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7" r:id="rId9"/>
    <p:sldId id="266" r:id="rId10"/>
    <p:sldId id="262" r:id="rId11"/>
    <p:sldId id="268" r:id="rId12"/>
    <p:sldId id="270" r:id="rId13"/>
    <p:sldId id="271" r:id="rId14"/>
    <p:sldId id="272" r:id="rId15"/>
    <p:sldId id="265"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3CA1D7-744F-43F5-A12E-5A7E6098D93B}" v="1428" dt="2022-03-01T08:51:18.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96449" autoAdjust="0"/>
  </p:normalViewPr>
  <p:slideViewPr>
    <p:cSldViewPr snapToGrid="0">
      <p:cViewPr varScale="1">
        <p:scale>
          <a:sx n="110" d="100"/>
          <a:sy n="110" d="100"/>
        </p:scale>
        <p:origin x="106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83B6-A437-414A-B477-71203478A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6C2F9-C6F0-4A37-9AF3-3A9CEE524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60DCA3-321F-487A-BE16-599A3F2935CC}"/>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8B9FFA59-D639-4FA3-82C5-E246B9279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E352A-869E-4B12-BC8C-904D8682BCBB}"/>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331393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C78F-1EC7-4538-922A-6C23294556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4DF370-DE53-4E54-A9F3-5980B87A13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89C87-2621-46DA-ACEE-A48E2E633817}"/>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59D0611C-654A-4BB2-A5EC-BA76014C5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141DD-1765-4633-AB4A-0C73C8FDEACF}"/>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47559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31AFC3-1A1B-4DCF-ABD8-B64837D96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B1DF0C-734D-4CE8-AE01-5B698032CB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D8CC6-CB53-4A45-88D5-C705817A3279}"/>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6EE16EC5-5917-4D0C-B980-0AAD78537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D5FE5-1C0A-4878-8252-1D46447B32CD}"/>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2177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6E79-21AD-4A31-A379-79EB6E677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8A653-A0C7-4EC0-AFF4-B73D21154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55066-63AB-4F61-B5FD-8167B5D860AC}"/>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98E5698F-B93D-4BB5-A07D-5E808FF7A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E6E6C-F7B8-425D-A0CE-8347B197ECC8}"/>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263946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1D1D-3DC8-42DE-B049-30C47CCB9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2A1D1A-0C66-4ED5-964A-CAEE7014A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55FBB5-9D54-4A86-8375-2E51B079CABE}"/>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AE21E64B-EB7E-4FFE-A723-AB310923C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7A978-EBC0-4AFA-9CD0-D30133FC3FDF}"/>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28682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216A-40D7-46D3-AFAA-38049621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E3CCC3-7006-4123-BE57-E2D111ACD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50B98A-D376-46F5-BE47-04CA09F717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52CFBC-0665-4EED-B005-F06C2CC4B041}"/>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6" name="Footer Placeholder 5">
            <a:extLst>
              <a:ext uri="{FF2B5EF4-FFF2-40B4-BE49-F238E27FC236}">
                <a16:creationId xmlns:a16="http://schemas.microsoft.com/office/drawing/2014/main" id="{181CF520-9820-462D-B799-4CC5E81CC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D23D-BBC8-449D-9D2C-3F98FF674620}"/>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229833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E1FE-7AA8-4AEA-A843-B9CED24DAF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7C8110-DF63-430B-8275-1C9016F741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28609-41AF-40A3-A449-56C7906E2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1146DF-8ED7-4E5E-ADA0-3D3FF1087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7A050-5868-4AC6-A0A1-BB81FC7C5F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513532-C017-4F03-9502-DDEA851B3DDA}"/>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8" name="Footer Placeholder 7">
            <a:extLst>
              <a:ext uri="{FF2B5EF4-FFF2-40B4-BE49-F238E27FC236}">
                <a16:creationId xmlns:a16="http://schemas.microsoft.com/office/drawing/2014/main" id="{0FF6E1C8-6D1A-4A2C-BB08-2CEA52575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BFFD98-7F61-4ACD-99AA-5579AE3AEFE1}"/>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741868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D533-7005-4832-BAA9-97A8CB7298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97118-7874-4BA3-BA52-10E56304DC50}"/>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4" name="Footer Placeholder 3">
            <a:extLst>
              <a:ext uri="{FF2B5EF4-FFF2-40B4-BE49-F238E27FC236}">
                <a16:creationId xmlns:a16="http://schemas.microsoft.com/office/drawing/2014/main" id="{6E9542A7-6A93-462D-98FE-0AE04AE133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F41E14-EC4A-412A-8CF0-7E9111DC77A2}"/>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421102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5D7E4-651D-45CE-AC22-49C181A894A1}"/>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3" name="Footer Placeholder 2">
            <a:extLst>
              <a:ext uri="{FF2B5EF4-FFF2-40B4-BE49-F238E27FC236}">
                <a16:creationId xmlns:a16="http://schemas.microsoft.com/office/drawing/2014/main" id="{D5BF81C6-69DF-4A81-9A0E-0DC30AD803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43D7D-8661-419A-9165-E96A638A781A}"/>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862904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B419-85AA-420B-A085-E535E7030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279BB-D751-4D01-9002-D35B914E3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03D50C-BCD9-48E2-B438-C4C17709D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4A8B9-27E1-4F13-ACF8-C0D286A280AD}"/>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6" name="Footer Placeholder 5">
            <a:extLst>
              <a:ext uri="{FF2B5EF4-FFF2-40B4-BE49-F238E27FC236}">
                <a16:creationId xmlns:a16="http://schemas.microsoft.com/office/drawing/2014/main" id="{675054D3-1049-4185-A865-24E95CAA2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F518A-D7B8-4C4F-AD18-FBD3D5798119}"/>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160536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5492-B40C-4584-A722-9C0791CA5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78191-4B3F-4A61-AC84-654B6482CD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255B51-B758-4380-B88D-F1195FF6B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54968A-A1D9-4ED9-B0FE-C64AAE07BE24}"/>
              </a:ext>
            </a:extLst>
          </p:cNvPr>
          <p:cNvSpPr>
            <a:spLocks noGrp="1"/>
          </p:cNvSpPr>
          <p:nvPr>
            <p:ph type="dt" sz="half" idx="10"/>
          </p:nvPr>
        </p:nvSpPr>
        <p:spPr/>
        <p:txBody>
          <a:bodyPr/>
          <a:lstStyle/>
          <a:p>
            <a:fld id="{C96D21CE-7879-4EDC-AF06-28A34A86830E}" type="datetimeFigureOut">
              <a:rPr lang="en-US" smtClean="0"/>
              <a:t>3/2/2022</a:t>
            </a:fld>
            <a:endParaRPr lang="en-US"/>
          </a:p>
        </p:txBody>
      </p:sp>
      <p:sp>
        <p:nvSpPr>
          <p:cNvPr id="6" name="Footer Placeholder 5">
            <a:extLst>
              <a:ext uri="{FF2B5EF4-FFF2-40B4-BE49-F238E27FC236}">
                <a16:creationId xmlns:a16="http://schemas.microsoft.com/office/drawing/2014/main" id="{11AD8B10-5E3D-4663-9BC9-C035220AE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5B49A-ACC1-4C6E-9441-F6DC7F4E5BBA}"/>
              </a:ext>
            </a:extLst>
          </p:cNvPr>
          <p:cNvSpPr>
            <a:spLocks noGrp="1"/>
          </p:cNvSpPr>
          <p:nvPr>
            <p:ph type="sldNum" sz="quarter" idx="12"/>
          </p:nvPr>
        </p:nvSpPr>
        <p:spPr/>
        <p:txBody>
          <a:bodyPr/>
          <a:lstStyle/>
          <a:p>
            <a:fld id="{F17135AB-4773-4FBA-8609-819A51B06411}" type="slidenum">
              <a:rPr lang="en-US" smtClean="0"/>
              <a:t>‹#›</a:t>
            </a:fld>
            <a:endParaRPr lang="en-US"/>
          </a:p>
        </p:txBody>
      </p:sp>
    </p:spTree>
    <p:extLst>
      <p:ext uri="{BB962C8B-B14F-4D97-AF65-F5344CB8AC3E}">
        <p14:creationId xmlns:p14="http://schemas.microsoft.com/office/powerpoint/2010/main" val="380588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F43CE-74A0-4292-9966-80513D2DC9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6D0607-C5B6-4857-89C6-3F80B50A4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1E889-A0BD-462C-9924-30E1ADAD8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D21CE-7879-4EDC-AF06-28A34A86830E}" type="datetimeFigureOut">
              <a:rPr lang="en-US" smtClean="0"/>
              <a:t>3/2/2022</a:t>
            </a:fld>
            <a:endParaRPr lang="en-US"/>
          </a:p>
        </p:txBody>
      </p:sp>
      <p:sp>
        <p:nvSpPr>
          <p:cNvPr id="5" name="Footer Placeholder 4">
            <a:extLst>
              <a:ext uri="{FF2B5EF4-FFF2-40B4-BE49-F238E27FC236}">
                <a16:creationId xmlns:a16="http://schemas.microsoft.com/office/drawing/2014/main" id="{51DFCF78-2F6A-4BBF-A181-5F3C64C6FB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88CC4F-2391-4812-BB9C-50CB075F0B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135AB-4773-4FBA-8609-819A51B06411}" type="slidenum">
              <a:rPr lang="en-US" smtClean="0"/>
              <a:t>‹#›</a:t>
            </a:fld>
            <a:endParaRPr lang="en-US"/>
          </a:p>
        </p:txBody>
      </p:sp>
    </p:spTree>
    <p:extLst>
      <p:ext uri="{BB962C8B-B14F-4D97-AF65-F5344CB8AC3E}">
        <p14:creationId xmlns:p14="http://schemas.microsoft.com/office/powerpoint/2010/main" val="3076678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microsoft.com/office/2007/relationships/hdphoto" Target="../media/hdphoto6.wdp"/><Relationship Id="rId12" Type="http://schemas.microsoft.com/office/2007/relationships/hdphoto" Target="../media/hdphoto7.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microsoft.com/office/2007/relationships/hdphoto" Target="../media/hdphoto5.wdp"/><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 Id="rId9" Type="http://schemas.microsoft.com/office/2007/relationships/hdphoto" Target="../media/hdphoto7.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microsoft.com/office/2007/relationships/hdphoto" Target="../media/hdphoto1.wdp"/><Relationship Id="rId7" Type="http://schemas.microsoft.com/office/2007/relationships/hdphoto" Target="../media/hdphoto4.wdp"/><Relationship Id="rId12"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Rectangle 509">
            <a:extLst>
              <a:ext uri="{FF2B5EF4-FFF2-40B4-BE49-F238E27FC236}">
                <a16:creationId xmlns:a16="http://schemas.microsoft.com/office/drawing/2014/main" id="{197488BA-16E5-4774-B809-DB9501DC80EF}"/>
              </a:ext>
            </a:extLst>
          </p:cNvPr>
          <p:cNvSpPr/>
          <p:nvPr/>
        </p:nvSpPr>
        <p:spPr>
          <a:xfrm>
            <a:off x="-1" y="0"/>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B9EC249-4844-4DC7-A9D5-715927E68CEA}"/>
              </a:ext>
            </a:extLst>
          </p:cNvPr>
          <p:cNvSpPr/>
          <p:nvPr/>
        </p:nvSpPr>
        <p:spPr>
          <a:xfrm>
            <a:off x="6326351" y="5549023"/>
            <a:ext cx="96825" cy="2785"/>
          </a:xfrm>
          <a:custGeom>
            <a:avLst/>
            <a:gdLst>
              <a:gd name="connsiteX0" fmla="*/ 0 w 96825"/>
              <a:gd name="connsiteY0" fmla="*/ 0 h 2785"/>
              <a:gd name="connsiteX1" fmla="*/ 96825 w 96825"/>
              <a:gd name="connsiteY1" fmla="*/ 0 h 2785"/>
              <a:gd name="connsiteX2" fmla="*/ 96825 w 96825"/>
              <a:gd name="connsiteY2" fmla="*/ 2785 h 2785"/>
              <a:gd name="connsiteX3" fmla="*/ 0 w 96825"/>
              <a:gd name="connsiteY3" fmla="*/ 2785 h 2785"/>
            </a:gdLst>
            <a:ahLst/>
            <a:cxnLst>
              <a:cxn ang="0">
                <a:pos x="connsiteX0" y="connsiteY0"/>
              </a:cxn>
              <a:cxn ang="0">
                <a:pos x="connsiteX1" y="connsiteY1"/>
              </a:cxn>
              <a:cxn ang="0">
                <a:pos x="connsiteX2" y="connsiteY2"/>
              </a:cxn>
              <a:cxn ang="0">
                <a:pos x="connsiteX3" y="connsiteY3"/>
              </a:cxn>
            </a:cxnLst>
            <a:rect l="l" t="t" r="r" b="b"/>
            <a:pathLst>
              <a:path w="96825" h="2785">
                <a:moveTo>
                  <a:pt x="0" y="0"/>
                </a:moveTo>
                <a:lnTo>
                  <a:pt x="96825" y="0"/>
                </a:lnTo>
                <a:lnTo>
                  <a:pt x="96825" y="2785"/>
                </a:lnTo>
                <a:lnTo>
                  <a:pt x="0" y="2785"/>
                </a:lnTo>
                <a:close/>
              </a:path>
            </a:pathLst>
          </a:custGeom>
          <a:solidFill>
            <a:srgbClr val="EBEBEB"/>
          </a:solidFill>
          <a:ln w="111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459FA4-0EA1-4FFA-9D76-4C09334B69DB}"/>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8AED075-0EC4-4933-A196-FC72A19D34CC}"/>
              </a:ext>
            </a:extLst>
          </p:cNvPr>
          <p:cNvSpPr/>
          <p:nvPr/>
        </p:nvSpPr>
        <p:spPr>
          <a:xfrm>
            <a:off x="7080975" y="2275467"/>
            <a:ext cx="2278788" cy="3150994"/>
          </a:xfrm>
          <a:custGeom>
            <a:avLst/>
            <a:gdLst>
              <a:gd name="connsiteX0" fmla="*/ 2215167 w 2278788"/>
              <a:gd name="connsiteY0" fmla="*/ 3150994 h 3150994"/>
              <a:gd name="connsiteX1" fmla="*/ 63622 w 2278788"/>
              <a:gd name="connsiteY1" fmla="*/ 3150994 h 3150994"/>
              <a:gd name="connsiteX2" fmla="*/ 0 w 2278788"/>
              <a:gd name="connsiteY2" fmla="*/ 3087373 h 3150994"/>
              <a:gd name="connsiteX3" fmla="*/ 0 w 2278788"/>
              <a:gd name="connsiteY3" fmla="*/ 63064 h 3150994"/>
              <a:gd name="connsiteX4" fmla="*/ 63622 w 2278788"/>
              <a:gd name="connsiteY4" fmla="*/ 0 h 3150994"/>
              <a:gd name="connsiteX5" fmla="*/ 2215167 w 2278788"/>
              <a:gd name="connsiteY5" fmla="*/ 0 h 3150994"/>
              <a:gd name="connsiteX6" fmla="*/ 2278789 w 2278788"/>
              <a:gd name="connsiteY6" fmla="*/ 63622 h 3150994"/>
              <a:gd name="connsiteX7" fmla="*/ 2278789 w 2278788"/>
              <a:gd name="connsiteY7" fmla="*/ 3087373 h 3150994"/>
              <a:gd name="connsiteX8" fmla="*/ 2215167 w 2278788"/>
              <a:gd name="connsiteY8" fmla="*/ 3150994 h 3150994"/>
              <a:gd name="connsiteX9" fmla="*/ 63622 w 2278788"/>
              <a:gd name="connsiteY9" fmla="*/ 2228 h 3150994"/>
              <a:gd name="connsiteX10" fmla="*/ 2786 w 2278788"/>
              <a:gd name="connsiteY10" fmla="*/ 63064 h 3150994"/>
              <a:gd name="connsiteX11" fmla="*/ 2786 w 2278788"/>
              <a:gd name="connsiteY11" fmla="*/ 3087373 h 3150994"/>
              <a:gd name="connsiteX12" fmla="*/ 63622 w 2278788"/>
              <a:gd name="connsiteY12" fmla="*/ 3148209 h 3150994"/>
              <a:gd name="connsiteX13" fmla="*/ 2215167 w 2278788"/>
              <a:gd name="connsiteY13" fmla="*/ 3148209 h 3150994"/>
              <a:gd name="connsiteX14" fmla="*/ 2276003 w 2278788"/>
              <a:gd name="connsiteY14" fmla="*/ 3087373 h 3150994"/>
              <a:gd name="connsiteX15" fmla="*/ 2276003 w 2278788"/>
              <a:gd name="connsiteY15" fmla="*/ 63064 h 3150994"/>
              <a:gd name="connsiteX16" fmla="*/ 2215167 w 2278788"/>
              <a:gd name="connsiteY16" fmla="*/ 2228 h 31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8788" h="3150994">
                <a:moveTo>
                  <a:pt x="2215167" y="3150994"/>
                </a:moveTo>
                <a:lnTo>
                  <a:pt x="63622" y="3150994"/>
                </a:lnTo>
                <a:cubicBezTo>
                  <a:pt x="28485" y="3150994"/>
                  <a:pt x="0" y="3122515"/>
                  <a:pt x="0" y="3087373"/>
                </a:cubicBezTo>
                <a:lnTo>
                  <a:pt x="0" y="63064"/>
                </a:lnTo>
                <a:cubicBezTo>
                  <a:pt x="305" y="28145"/>
                  <a:pt x="28701" y="-1"/>
                  <a:pt x="63622" y="0"/>
                </a:cubicBezTo>
                <a:lnTo>
                  <a:pt x="2215167" y="0"/>
                </a:lnTo>
                <a:cubicBezTo>
                  <a:pt x="2250309" y="0"/>
                  <a:pt x="2278789" y="28485"/>
                  <a:pt x="2278789" y="63622"/>
                </a:cubicBezTo>
                <a:lnTo>
                  <a:pt x="2278789" y="3087373"/>
                </a:lnTo>
                <a:cubicBezTo>
                  <a:pt x="2278789" y="3122515"/>
                  <a:pt x="2250309" y="3150994"/>
                  <a:pt x="2215167" y="3150994"/>
                </a:cubicBezTo>
                <a:close/>
                <a:moveTo>
                  <a:pt x="63622" y="2228"/>
                </a:moveTo>
                <a:cubicBezTo>
                  <a:pt x="30048" y="2290"/>
                  <a:pt x="2847" y="29491"/>
                  <a:pt x="2786" y="63064"/>
                </a:cubicBezTo>
                <a:lnTo>
                  <a:pt x="2786" y="3087373"/>
                </a:lnTo>
                <a:cubicBezTo>
                  <a:pt x="2847" y="3120944"/>
                  <a:pt x="30048" y="3148142"/>
                  <a:pt x="63622" y="3148209"/>
                </a:cubicBezTo>
                <a:lnTo>
                  <a:pt x="2215167" y="3148209"/>
                </a:lnTo>
                <a:cubicBezTo>
                  <a:pt x="2248738" y="3148142"/>
                  <a:pt x="2275936" y="3120944"/>
                  <a:pt x="2276003" y="3087373"/>
                </a:cubicBezTo>
                <a:lnTo>
                  <a:pt x="2276003" y="63064"/>
                </a:lnTo>
                <a:cubicBezTo>
                  <a:pt x="2275936" y="29491"/>
                  <a:pt x="2248738" y="2290"/>
                  <a:pt x="2215167" y="2228"/>
                </a:cubicBezTo>
                <a:close/>
              </a:path>
            </a:pathLst>
          </a:custGeom>
          <a:solidFill>
            <a:srgbClr val="EBEBEB"/>
          </a:solidFill>
          <a:ln w="111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301EB68-AC90-46BE-B570-54ED11623FFC}"/>
              </a:ext>
            </a:extLst>
          </p:cNvPr>
          <p:cNvSpPr/>
          <p:nvPr/>
        </p:nvSpPr>
        <p:spPr>
          <a:xfrm>
            <a:off x="9491018" y="2275467"/>
            <a:ext cx="2278788" cy="3150994"/>
          </a:xfrm>
          <a:custGeom>
            <a:avLst/>
            <a:gdLst>
              <a:gd name="connsiteX0" fmla="*/ 2215167 w 2278788"/>
              <a:gd name="connsiteY0" fmla="*/ 3150994 h 3150994"/>
              <a:gd name="connsiteX1" fmla="*/ 63622 w 2278788"/>
              <a:gd name="connsiteY1" fmla="*/ 3150994 h 3150994"/>
              <a:gd name="connsiteX2" fmla="*/ 0 w 2278788"/>
              <a:gd name="connsiteY2" fmla="*/ 3087373 h 3150994"/>
              <a:gd name="connsiteX3" fmla="*/ 0 w 2278788"/>
              <a:gd name="connsiteY3" fmla="*/ 63064 h 3150994"/>
              <a:gd name="connsiteX4" fmla="*/ 63622 w 2278788"/>
              <a:gd name="connsiteY4" fmla="*/ 0 h 3150994"/>
              <a:gd name="connsiteX5" fmla="*/ 2215167 w 2278788"/>
              <a:gd name="connsiteY5" fmla="*/ 0 h 3150994"/>
              <a:gd name="connsiteX6" fmla="*/ 2278789 w 2278788"/>
              <a:gd name="connsiteY6" fmla="*/ 63622 h 3150994"/>
              <a:gd name="connsiteX7" fmla="*/ 2278789 w 2278788"/>
              <a:gd name="connsiteY7" fmla="*/ 3087373 h 3150994"/>
              <a:gd name="connsiteX8" fmla="*/ 2215167 w 2278788"/>
              <a:gd name="connsiteY8" fmla="*/ 3150994 h 3150994"/>
              <a:gd name="connsiteX9" fmla="*/ 63622 w 2278788"/>
              <a:gd name="connsiteY9" fmla="*/ 2228 h 3150994"/>
              <a:gd name="connsiteX10" fmla="*/ 2786 w 2278788"/>
              <a:gd name="connsiteY10" fmla="*/ 63064 h 3150994"/>
              <a:gd name="connsiteX11" fmla="*/ 2786 w 2278788"/>
              <a:gd name="connsiteY11" fmla="*/ 3087373 h 3150994"/>
              <a:gd name="connsiteX12" fmla="*/ 63622 w 2278788"/>
              <a:gd name="connsiteY12" fmla="*/ 3148209 h 3150994"/>
              <a:gd name="connsiteX13" fmla="*/ 2215167 w 2278788"/>
              <a:gd name="connsiteY13" fmla="*/ 3148209 h 3150994"/>
              <a:gd name="connsiteX14" fmla="*/ 2276003 w 2278788"/>
              <a:gd name="connsiteY14" fmla="*/ 3087373 h 3150994"/>
              <a:gd name="connsiteX15" fmla="*/ 2276003 w 2278788"/>
              <a:gd name="connsiteY15" fmla="*/ 63064 h 3150994"/>
              <a:gd name="connsiteX16" fmla="*/ 2215167 w 2278788"/>
              <a:gd name="connsiteY16" fmla="*/ 2228 h 31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8788" h="3150994">
                <a:moveTo>
                  <a:pt x="2215167" y="3150994"/>
                </a:moveTo>
                <a:lnTo>
                  <a:pt x="63622" y="3150994"/>
                </a:lnTo>
                <a:cubicBezTo>
                  <a:pt x="28479" y="3150994"/>
                  <a:pt x="0" y="3122515"/>
                  <a:pt x="0" y="3087373"/>
                </a:cubicBezTo>
                <a:lnTo>
                  <a:pt x="0" y="63064"/>
                </a:lnTo>
                <a:cubicBezTo>
                  <a:pt x="301" y="28145"/>
                  <a:pt x="28702" y="-1"/>
                  <a:pt x="63622" y="0"/>
                </a:cubicBezTo>
                <a:lnTo>
                  <a:pt x="2215167" y="0"/>
                </a:lnTo>
                <a:cubicBezTo>
                  <a:pt x="2250309" y="0"/>
                  <a:pt x="2278789" y="28485"/>
                  <a:pt x="2278789" y="63622"/>
                </a:cubicBezTo>
                <a:lnTo>
                  <a:pt x="2278789" y="3087373"/>
                </a:lnTo>
                <a:cubicBezTo>
                  <a:pt x="2278789" y="3122515"/>
                  <a:pt x="2250309" y="3150994"/>
                  <a:pt x="2215167" y="3150994"/>
                </a:cubicBezTo>
                <a:close/>
                <a:moveTo>
                  <a:pt x="63622" y="2228"/>
                </a:moveTo>
                <a:cubicBezTo>
                  <a:pt x="30050" y="2290"/>
                  <a:pt x="2852" y="29491"/>
                  <a:pt x="2786" y="63064"/>
                </a:cubicBezTo>
                <a:lnTo>
                  <a:pt x="2786" y="3087373"/>
                </a:lnTo>
                <a:cubicBezTo>
                  <a:pt x="2852" y="3120944"/>
                  <a:pt x="30050" y="3148142"/>
                  <a:pt x="63622" y="3148209"/>
                </a:cubicBezTo>
                <a:lnTo>
                  <a:pt x="2215167" y="3148209"/>
                </a:lnTo>
                <a:cubicBezTo>
                  <a:pt x="2248738" y="3148142"/>
                  <a:pt x="2275947" y="3120944"/>
                  <a:pt x="2276003" y="3087373"/>
                </a:cubicBezTo>
                <a:lnTo>
                  <a:pt x="2276003" y="63064"/>
                </a:lnTo>
                <a:cubicBezTo>
                  <a:pt x="2275947" y="29491"/>
                  <a:pt x="2248738" y="2290"/>
                  <a:pt x="2215167" y="2228"/>
                </a:cubicBezTo>
                <a:close/>
              </a:path>
            </a:pathLst>
          </a:custGeom>
          <a:solidFill>
            <a:srgbClr val="EBEBEB"/>
          </a:solidFill>
          <a:ln w="11125" cap="flat">
            <a:noFill/>
            <a:prstDash val="solid"/>
            <a:miter/>
          </a:ln>
        </p:spPr>
        <p:txBody>
          <a:bodyPr rtlCol="0" anchor="ctr"/>
          <a:lstStyle/>
          <a:p>
            <a:endParaRPr lang="en-US"/>
          </a:p>
        </p:txBody>
      </p:sp>
      <p:grpSp>
        <p:nvGrpSpPr>
          <p:cNvPr id="287" name="Group 286">
            <a:extLst>
              <a:ext uri="{FF2B5EF4-FFF2-40B4-BE49-F238E27FC236}">
                <a16:creationId xmlns:a16="http://schemas.microsoft.com/office/drawing/2014/main" id="{B29F18B4-BA8B-47C7-A16C-8F3A673C04FC}"/>
              </a:ext>
            </a:extLst>
          </p:cNvPr>
          <p:cNvGrpSpPr/>
          <p:nvPr/>
        </p:nvGrpSpPr>
        <p:grpSpPr>
          <a:xfrm>
            <a:off x="8573139" y="1805660"/>
            <a:ext cx="1162686" cy="1161088"/>
            <a:chOff x="4641951" y="2285510"/>
            <a:chExt cx="1162686" cy="1161088"/>
          </a:xfrm>
        </p:grpSpPr>
        <p:sp>
          <p:nvSpPr>
            <p:cNvPr id="15" name="Freeform: Shape 14">
              <a:extLst>
                <a:ext uri="{FF2B5EF4-FFF2-40B4-BE49-F238E27FC236}">
                  <a16:creationId xmlns:a16="http://schemas.microsoft.com/office/drawing/2014/main" id="{5639C42B-207A-4243-AF8C-0C61BD9A3292}"/>
                </a:ext>
              </a:extLst>
            </p:cNvPr>
            <p:cNvSpPr/>
            <p:nvPr/>
          </p:nvSpPr>
          <p:spPr>
            <a:xfrm>
              <a:off x="4641951" y="2285510"/>
              <a:ext cx="1162686" cy="1161088"/>
            </a:xfrm>
            <a:custGeom>
              <a:avLst/>
              <a:gdLst>
                <a:gd name="connsiteX0" fmla="*/ 226006 w 1162686"/>
                <a:gd name="connsiteY0" fmla="*/ 333913 h 1161088"/>
                <a:gd name="connsiteX1" fmla="*/ 827681 w 1162686"/>
                <a:gd name="connsiteY1" fmla="*/ 935588 h 1161088"/>
                <a:gd name="connsiteX2" fmla="*/ 869798 w 1162686"/>
                <a:gd name="connsiteY2" fmla="*/ 1119991 h 1161088"/>
                <a:gd name="connsiteX3" fmla="*/ 974200 w 1162686"/>
                <a:gd name="connsiteY3" fmla="*/ 1160994 h 1161088"/>
                <a:gd name="connsiteX4" fmla="*/ 989298 w 1162686"/>
                <a:gd name="connsiteY4" fmla="*/ 1149094 h 1161088"/>
                <a:gd name="connsiteX5" fmla="*/ 985342 w 1162686"/>
                <a:gd name="connsiteY5" fmla="*/ 1137818 h 1161088"/>
                <a:gd name="connsiteX6" fmla="*/ 914478 w 1162686"/>
                <a:gd name="connsiteY6" fmla="*/ 1066954 h 1161088"/>
                <a:gd name="connsiteX7" fmla="*/ 951136 w 1162686"/>
                <a:gd name="connsiteY7" fmla="*/ 949627 h 1161088"/>
                <a:gd name="connsiteX8" fmla="*/ 1068463 w 1162686"/>
                <a:gd name="connsiteY8" fmla="*/ 912970 h 1161088"/>
                <a:gd name="connsiteX9" fmla="*/ 1139326 w 1162686"/>
                <a:gd name="connsiteY9" fmla="*/ 983834 h 1161088"/>
                <a:gd name="connsiteX10" fmla="*/ 1158703 w 1162686"/>
                <a:gd name="connsiteY10" fmla="*/ 983767 h 1161088"/>
                <a:gd name="connsiteX11" fmla="*/ 1162614 w 1162686"/>
                <a:gd name="connsiteY11" fmla="*/ 972692 h 1161088"/>
                <a:gd name="connsiteX12" fmla="*/ 1121499 w 1162686"/>
                <a:gd name="connsiteY12" fmla="*/ 868290 h 1161088"/>
                <a:gd name="connsiteX13" fmla="*/ 937097 w 1162686"/>
                <a:gd name="connsiteY13" fmla="*/ 826173 h 1161088"/>
                <a:gd name="connsiteX14" fmla="*/ 335422 w 1162686"/>
                <a:gd name="connsiteY14" fmla="*/ 224498 h 1161088"/>
                <a:gd name="connsiteX15" fmla="*/ 292970 w 1162686"/>
                <a:gd name="connsiteY15" fmla="*/ 41098 h 1161088"/>
                <a:gd name="connsiteX16" fmla="*/ 188457 w 1162686"/>
                <a:gd name="connsiteY16" fmla="*/ 95 h 1161088"/>
                <a:gd name="connsiteX17" fmla="*/ 173359 w 1162686"/>
                <a:gd name="connsiteY17" fmla="*/ 11995 h 1161088"/>
                <a:gd name="connsiteX18" fmla="*/ 177315 w 1162686"/>
                <a:gd name="connsiteY18" fmla="*/ 23271 h 1161088"/>
                <a:gd name="connsiteX19" fmla="*/ 248179 w 1162686"/>
                <a:gd name="connsiteY19" fmla="*/ 94135 h 1161088"/>
                <a:gd name="connsiteX20" fmla="*/ 211410 w 1162686"/>
                <a:gd name="connsiteY20" fmla="*/ 211461 h 1161088"/>
                <a:gd name="connsiteX21" fmla="*/ 94195 w 1162686"/>
                <a:gd name="connsiteY21" fmla="*/ 248230 h 1161088"/>
                <a:gd name="connsiteX22" fmla="*/ 23331 w 1162686"/>
                <a:gd name="connsiteY22" fmla="*/ 177366 h 1161088"/>
                <a:gd name="connsiteX23" fmla="*/ 4111 w 1162686"/>
                <a:gd name="connsiteY23" fmla="*/ 177110 h 1161088"/>
                <a:gd name="connsiteX24" fmla="*/ 44 w 1162686"/>
                <a:gd name="connsiteY24" fmla="*/ 187951 h 1161088"/>
                <a:gd name="connsiteX25" fmla="*/ 41047 w 1162686"/>
                <a:gd name="connsiteY25" fmla="*/ 292353 h 1161088"/>
                <a:gd name="connsiteX26" fmla="*/ 226006 w 1162686"/>
                <a:gd name="connsiteY26" fmla="*/ 333913 h 116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2686" h="1161088">
                  <a:moveTo>
                    <a:pt x="226006" y="333913"/>
                  </a:moveTo>
                  <a:lnTo>
                    <a:pt x="827681" y="935588"/>
                  </a:lnTo>
                  <a:cubicBezTo>
                    <a:pt x="805074" y="1000034"/>
                    <a:pt x="821453" y="1071745"/>
                    <a:pt x="869798" y="1119991"/>
                  </a:cubicBezTo>
                  <a:cubicBezTo>
                    <a:pt x="896874" y="1147178"/>
                    <a:pt x="936651" y="1157874"/>
                    <a:pt x="974200" y="1160994"/>
                  </a:cubicBezTo>
                  <a:cubicBezTo>
                    <a:pt x="981654" y="1161874"/>
                    <a:pt x="988418" y="1156548"/>
                    <a:pt x="989298" y="1149094"/>
                  </a:cubicBezTo>
                  <a:cubicBezTo>
                    <a:pt x="989788" y="1144927"/>
                    <a:pt x="988329" y="1140760"/>
                    <a:pt x="985342" y="1137818"/>
                  </a:cubicBezTo>
                  <a:lnTo>
                    <a:pt x="914478" y="1066954"/>
                  </a:lnTo>
                  <a:lnTo>
                    <a:pt x="951136" y="949627"/>
                  </a:lnTo>
                  <a:lnTo>
                    <a:pt x="1068463" y="912970"/>
                  </a:lnTo>
                  <a:lnTo>
                    <a:pt x="1139326" y="983834"/>
                  </a:lnTo>
                  <a:cubicBezTo>
                    <a:pt x="1144697" y="989171"/>
                    <a:pt x="1153377" y="989137"/>
                    <a:pt x="1158703" y="983767"/>
                  </a:cubicBezTo>
                  <a:cubicBezTo>
                    <a:pt x="1161600" y="980848"/>
                    <a:pt x="1163037" y="976781"/>
                    <a:pt x="1162614" y="972692"/>
                  </a:cubicBezTo>
                  <a:cubicBezTo>
                    <a:pt x="1159382" y="934809"/>
                    <a:pt x="1148686" y="895365"/>
                    <a:pt x="1121499" y="868290"/>
                  </a:cubicBezTo>
                  <a:cubicBezTo>
                    <a:pt x="1073254" y="819944"/>
                    <a:pt x="1001543" y="803565"/>
                    <a:pt x="937097" y="826173"/>
                  </a:cubicBezTo>
                  <a:lnTo>
                    <a:pt x="335422" y="224498"/>
                  </a:lnTo>
                  <a:cubicBezTo>
                    <a:pt x="357327" y="160263"/>
                    <a:pt x="340870" y="89165"/>
                    <a:pt x="292970" y="41098"/>
                  </a:cubicBezTo>
                  <a:cubicBezTo>
                    <a:pt x="265784" y="14023"/>
                    <a:pt x="226117" y="3215"/>
                    <a:pt x="188457" y="95"/>
                  </a:cubicBezTo>
                  <a:cubicBezTo>
                    <a:pt x="181003" y="-785"/>
                    <a:pt x="174240" y="4541"/>
                    <a:pt x="173359" y="11995"/>
                  </a:cubicBezTo>
                  <a:cubicBezTo>
                    <a:pt x="172869" y="16162"/>
                    <a:pt x="174329" y="20329"/>
                    <a:pt x="177315" y="23271"/>
                  </a:cubicBezTo>
                  <a:lnTo>
                    <a:pt x="248179" y="94135"/>
                  </a:lnTo>
                  <a:lnTo>
                    <a:pt x="211410" y="211461"/>
                  </a:lnTo>
                  <a:lnTo>
                    <a:pt x="94195" y="248230"/>
                  </a:lnTo>
                  <a:lnTo>
                    <a:pt x="23331" y="177366"/>
                  </a:lnTo>
                  <a:cubicBezTo>
                    <a:pt x="18094" y="171985"/>
                    <a:pt x="9492" y="171873"/>
                    <a:pt x="4111" y="177110"/>
                  </a:cubicBezTo>
                  <a:cubicBezTo>
                    <a:pt x="1202" y="179940"/>
                    <a:pt x="-280" y="183918"/>
                    <a:pt x="44" y="187951"/>
                  </a:cubicBezTo>
                  <a:cubicBezTo>
                    <a:pt x="3163" y="225835"/>
                    <a:pt x="13971" y="265278"/>
                    <a:pt x="41047" y="292353"/>
                  </a:cubicBezTo>
                  <a:cubicBezTo>
                    <a:pt x="89537" y="340699"/>
                    <a:pt x="161493" y="356877"/>
                    <a:pt x="226006" y="333913"/>
                  </a:cubicBezTo>
                  <a:close/>
                </a:path>
              </a:pathLst>
            </a:custGeom>
            <a:solidFill>
              <a:srgbClr val="F0F0F0"/>
            </a:solidFill>
            <a:ln w="111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9FA9D4-43AC-4206-B0D3-E48E304F7C7F}"/>
                </a:ext>
              </a:extLst>
            </p:cNvPr>
            <p:cNvSpPr/>
            <p:nvPr/>
          </p:nvSpPr>
          <p:spPr>
            <a:xfrm rot="8100000">
              <a:off x="5184601" y="2483866"/>
              <a:ext cx="83343" cy="769921"/>
            </a:xfrm>
            <a:custGeom>
              <a:avLst/>
              <a:gdLst>
                <a:gd name="connsiteX0" fmla="*/ 58831 w 83343"/>
                <a:gd name="connsiteY0" fmla="*/ 0 h 769921"/>
                <a:gd name="connsiteX1" fmla="*/ 83343 w 83343"/>
                <a:gd name="connsiteY1" fmla="*/ 0 h 769921"/>
                <a:gd name="connsiteX2" fmla="*/ 83343 w 83343"/>
                <a:gd name="connsiteY2" fmla="*/ 769922 h 769921"/>
                <a:gd name="connsiteX3" fmla="*/ 58831 w 83343"/>
                <a:gd name="connsiteY3" fmla="*/ 769922 h 769921"/>
                <a:gd name="connsiteX4" fmla="*/ 24513 w 83343"/>
                <a:gd name="connsiteY4" fmla="*/ 769922 h 769921"/>
                <a:gd name="connsiteX5" fmla="*/ 0 w 83343"/>
                <a:gd name="connsiteY5" fmla="*/ 769922 h 769921"/>
                <a:gd name="connsiteX6" fmla="*/ 0 w 83343"/>
                <a:gd name="connsiteY6" fmla="*/ 0 h 769921"/>
                <a:gd name="connsiteX7" fmla="*/ 24513 w 83343"/>
                <a:gd name="connsiteY7" fmla="*/ 0 h 76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43" h="769921">
                  <a:moveTo>
                    <a:pt x="58831" y="0"/>
                  </a:moveTo>
                  <a:cubicBezTo>
                    <a:pt x="72369" y="0"/>
                    <a:pt x="83343" y="0"/>
                    <a:pt x="83343" y="0"/>
                  </a:cubicBezTo>
                  <a:lnTo>
                    <a:pt x="83343" y="769922"/>
                  </a:lnTo>
                  <a:cubicBezTo>
                    <a:pt x="83343" y="769922"/>
                    <a:pt x="72369" y="769922"/>
                    <a:pt x="58831" y="769922"/>
                  </a:cubicBezTo>
                  <a:lnTo>
                    <a:pt x="24513" y="769922"/>
                  </a:lnTo>
                  <a:cubicBezTo>
                    <a:pt x="10975" y="769922"/>
                    <a:pt x="0" y="769922"/>
                    <a:pt x="0" y="769922"/>
                  </a:cubicBezTo>
                  <a:lnTo>
                    <a:pt x="0" y="0"/>
                  </a:lnTo>
                  <a:cubicBezTo>
                    <a:pt x="0" y="0"/>
                    <a:pt x="10975" y="0"/>
                    <a:pt x="24513" y="0"/>
                  </a:cubicBezTo>
                  <a:close/>
                </a:path>
              </a:pathLst>
            </a:custGeom>
            <a:solidFill>
              <a:srgbClr val="FAFAFA"/>
            </a:solidFill>
            <a:ln w="11125" cap="flat">
              <a:noFill/>
              <a:prstDash val="solid"/>
              <a:miter/>
            </a:ln>
          </p:spPr>
          <p:txBody>
            <a:bodyPr rtlCol="0" anchor="ctr"/>
            <a:lstStyle/>
            <a:p>
              <a:endParaRPr lang="en-US"/>
            </a:p>
          </p:txBody>
        </p:sp>
      </p:grpSp>
      <p:grpSp>
        <p:nvGrpSpPr>
          <p:cNvPr id="286" name="Group 285">
            <a:extLst>
              <a:ext uri="{FF2B5EF4-FFF2-40B4-BE49-F238E27FC236}">
                <a16:creationId xmlns:a16="http://schemas.microsoft.com/office/drawing/2014/main" id="{D1001F3B-37EC-4989-AAAF-EFDB07A0E832}"/>
              </a:ext>
            </a:extLst>
          </p:cNvPr>
          <p:cNvGrpSpPr/>
          <p:nvPr/>
        </p:nvGrpSpPr>
        <p:grpSpPr>
          <a:xfrm>
            <a:off x="7459208" y="2039419"/>
            <a:ext cx="791314" cy="1622293"/>
            <a:chOff x="3470734" y="2569841"/>
            <a:chExt cx="791314" cy="1622293"/>
          </a:xfrm>
        </p:grpSpPr>
        <p:sp>
          <p:nvSpPr>
            <p:cNvPr id="17" name="Freeform: Shape 16">
              <a:extLst>
                <a:ext uri="{FF2B5EF4-FFF2-40B4-BE49-F238E27FC236}">
                  <a16:creationId xmlns:a16="http://schemas.microsoft.com/office/drawing/2014/main" id="{45199DA3-430C-4EA1-96A3-0FE8EA62760B}"/>
                </a:ext>
              </a:extLst>
            </p:cNvPr>
            <p:cNvSpPr/>
            <p:nvPr/>
          </p:nvSpPr>
          <p:spPr>
            <a:xfrm>
              <a:off x="3470734" y="3601602"/>
              <a:ext cx="389083" cy="566042"/>
            </a:xfrm>
            <a:custGeom>
              <a:avLst/>
              <a:gdLst>
                <a:gd name="connsiteX0" fmla="*/ 45794 w 389083"/>
                <a:gd name="connsiteY0" fmla="*/ 561341 h 566042"/>
                <a:gd name="connsiteX1" fmla="*/ 389083 w 389083"/>
                <a:gd name="connsiteY1" fmla="*/ 343066 h 566042"/>
                <a:gd name="connsiteX2" fmla="*/ 389083 w 389083"/>
                <a:gd name="connsiteY2" fmla="*/ 0 h 566042"/>
                <a:gd name="connsiteX3" fmla="*/ 6574 w 389083"/>
                <a:gd name="connsiteY3" fmla="*/ 478443 h 566042"/>
                <a:gd name="connsiteX4" fmla="*/ 0 w 389083"/>
                <a:gd name="connsiteY4" fmla="*/ 497051 h 566042"/>
                <a:gd name="connsiteX5" fmla="*/ 0 w 389083"/>
                <a:gd name="connsiteY5" fmla="*/ 536271 h 566042"/>
                <a:gd name="connsiteX6" fmla="*/ 29732 w 389083"/>
                <a:gd name="connsiteY6" fmla="*/ 566043 h 566042"/>
                <a:gd name="connsiteX7" fmla="*/ 45794 w 389083"/>
                <a:gd name="connsiteY7" fmla="*/ 561341 h 56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083" h="566042">
                  <a:moveTo>
                    <a:pt x="45794" y="561341"/>
                  </a:moveTo>
                  <a:lnTo>
                    <a:pt x="389083" y="343066"/>
                  </a:lnTo>
                  <a:lnTo>
                    <a:pt x="389083" y="0"/>
                  </a:lnTo>
                  <a:lnTo>
                    <a:pt x="6574" y="478443"/>
                  </a:lnTo>
                  <a:cubicBezTo>
                    <a:pt x="2321" y="483713"/>
                    <a:pt x="1" y="490276"/>
                    <a:pt x="0" y="497051"/>
                  </a:cubicBezTo>
                  <a:lnTo>
                    <a:pt x="0" y="536271"/>
                  </a:lnTo>
                  <a:cubicBezTo>
                    <a:pt x="-10" y="552706"/>
                    <a:pt x="13302" y="566031"/>
                    <a:pt x="29732" y="566043"/>
                  </a:cubicBezTo>
                  <a:cubicBezTo>
                    <a:pt x="35425" y="566043"/>
                    <a:pt x="41000" y="564416"/>
                    <a:pt x="45794" y="561341"/>
                  </a:cubicBezTo>
                  <a:close/>
                </a:path>
              </a:pathLst>
            </a:custGeom>
            <a:solidFill>
              <a:srgbClr val="EBEBEB"/>
            </a:solidFill>
            <a:ln w="111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5494750-F74D-4E92-AE0E-9179E5E21822}"/>
                </a:ext>
              </a:extLst>
            </p:cNvPr>
            <p:cNvSpPr/>
            <p:nvPr/>
          </p:nvSpPr>
          <p:spPr>
            <a:xfrm>
              <a:off x="3873076" y="3601602"/>
              <a:ext cx="388972" cy="566039"/>
            </a:xfrm>
            <a:custGeom>
              <a:avLst/>
              <a:gdLst>
                <a:gd name="connsiteX0" fmla="*/ 0 w 388972"/>
                <a:gd name="connsiteY0" fmla="*/ 0 h 566039"/>
                <a:gd name="connsiteX1" fmla="*/ 0 w 388972"/>
                <a:gd name="connsiteY1" fmla="*/ 343066 h 566039"/>
                <a:gd name="connsiteX2" fmla="*/ 343178 w 388972"/>
                <a:gd name="connsiteY2" fmla="*/ 561341 h 566039"/>
                <a:gd name="connsiteX3" fmla="*/ 384270 w 388972"/>
                <a:gd name="connsiteY3" fmla="*/ 552338 h 566039"/>
                <a:gd name="connsiteX4" fmla="*/ 388972 w 388972"/>
                <a:gd name="connsiteY4" fmla="*/ 536271 h 566039"/>
                <a:gd name="connsiteX5" fmla="*/ 388972 w 388972"/>
                <a:gd name="connsiteY5" fmla="*/ 496605 h 566039"/>
                <a:gd name="connsiteX6" fmla="*/ 382509 w 388972"/>
                <a:gd name="connsiteY6" fmla="*/ 477997 h 56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72" h="566039">
                  <a:moveTo>
                    <a:pt x="0" y="0"/>
                  </a:moveTo>
                  <a:lnTo>
                    <a:pt x="0" y="343066"/>
                  </a:lnTo>
                  <a:lnTo>
                    <a:pt x="343178" y="561341"/>
                  </a:lnTo>
                  <a:cubicBezTo>
                    <a:pt x="357016" y="570199"/>
                    <a:pt x="375412" y="566165"/>
                    <a:pt x="384270" y="552338"/>
                  </a:cubicBezTo>
                  <a:cubicBezTo>
                    <a:pt x="387345" y="547536"/>
                    <a:pt x="388972" y="541965"/>
                    <a:pt x="388972" y="536271"/>
                  </a:cubicBezTo>
                  <a:lnTo>
                    <a:pt x="388972" y="496605"/>
                  </a:lnTo>
                  <a:cubicBezTo>
                    <a:pt x="389016" y="489842"/>
                    <a:pt x="386732" y="483279"/>
                    <a:pt x="382509" y="477997"/>
                  </a:cubicBezTo>
                  <a:close/>
                </a:path>
              </a:pathLst>
            </a:custGeom>
            <a:solidFill>
              <a:srgbClr val="EBEBEB"/>
            </a:solidFill>
            <a:ln w="111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1FF374D-1C8C-4415-B849-980BA741B26B}"/>
                </a:ext>
              </a:extLst>
            </p:cNvPr>
            <p:cNvSpPr/>
            <p:nvPr/>
          </p:nvSpPr>
          <p:spPr>
            <a:xfrm>
              <a:off x="3679761" y="3601602"/>
              <a:ext cx="180056" cy="445574"/>
            </a:xfrm>
            <a:custGeom>
              <a:avLst/>
              <a:gdLst>
                <a:gd name="connsiteX0" fmla="*/ 18830 w 180056"/>
                <a:gd name="connsiteY0" fmla="*/ 445574 h 445574"/>
                <a:gd name="connsiteX1" fmla="*/ 180057 w 180056"/>
                <a:gd name="connsiteY1" fmla="*/ 343066 h 445574"/>
                <a:gd name="connsiteX2" fmla="*/ 180057 w 180056"/>
                <a:gd name="connsiteY2" fmla="*/ 0 h 445574"/>
                <a:gd name="connsiteX3" fmla="*/ 0 w 180056"/>
                <a:gd name="connsiteY3" fmla="*/ 225851 h 445574"/>
                <a:gd name="connsiteX4" fmla="*/ 18830 w 180056"/>
                <a:gd name="connsiteY4" fmla="*/ 445574 h 4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56" h="445574">
                  <a:moveTo>
                    <a:pt x="18830" y="445574"/>
                  </a:moveTo>
                  <a:lnTo>
                    <a:pt x="180057" y="343066"/>
                  </a:lnTo>
                  <a:lnTo>
                    <a:pt x="180057" y="0"/>
                  </a:lnTo>
                  <a:lnTo>
                    <a:pt x="0" y="225851"/>
                  </a:lnTo>
                  <a:cubicBezTo>
                    <a:pt x="5460" y="298164"/>
                    <a:pt x="11922" y="372036"/>
                    <a:pt x="18830" y="445574"/>
                  </a:cubicBezTo>
                  <a:close/>
                </a:path>
              </a:pathLst>
            </a:custGeom>
            <a:solidFill>
              <a:srgbClr val="E0E0E0"/>
            </a:solidFill>
            <a:ln w="111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B716C62-78C0-4E01-930B-207633D90272}"/>
                </a:ext>
              </a:extLst>
            </p:cNvPr>
            <p:cNvSpPr/>
            <p:nvPr/>
          </p:nvSpPr>
          <p:spPr>
            <a:xfrm>
              <a:off x="3873076" y="3601602"/>
              <a:ext cx="180502" cy="445574"/>
            </a:xfrm>
            <a:custGeom>
              <a:avLst/>
              <a:gdLst>
                <a:gd name="connsiteX0" fmla="*/ 180503 w 180502"/>
                <a:gd name="connsiteY0" fmla="*/ 225851 h 445574"/>
                <a:gd name="connsiteX1" fmla="*/ 0 w 180502"/>
                <a:gd name="connsiteY1" fmla="*/ 0 h 445574"/>
                <a:gd name="connsiteX2" fmla="*/ 0 w 180502"/>
                <a:gd name="connsiteY2" fmla="*/ 343066 h 445574"/>
                <a:gd name="connsiteX3" fmla="*/ 161115 w 180502"/>
                <a:gd name="connsiteY3" fmla="*/ 445574 h 445574"/>
                <a:gd name="connsiteX4" fmla="*/ 180503 w 180502"/>
                <a:gd name="connsiteY4" fmla="*/ 225851 h 4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2" h="445574">
                  <a:moveTo>
                    <a:pt x="180503" y="225851"/>
                  </a:moveTo>
                  <a:lnTo>
                    <a:pt x="0" y="0"/>
                  </a:lnTo>
                  <a:lnTo>
                    <a:pt x="0" y="343066"/>
                  </a:lnTo>
                  <a:lnTo>
                    <a:pt x="161115" y="445574"/>
                  </a:lnTo>
                  <a:cubicBezTo>
                    <a:pt x="168135" y="372036"/>
                    <a:pt x="174374" y="298164"/>
                    <a:pt x="180503" y="225851"/>
                  </a:cubicBezTo>
                  <a:close/>
                </a:path>
              </a:pathLst>
            </a:custGeom>
            <a:solidFill>
              <a:srgbClr val="E0E0E0"/>
            </a:solidFill>
            <a:ln w="111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DFE6F0-2F6F-497D-9505-9FFFA4562794}"/>
                </a:ext>
              </a:extLst>
            </p:cNvPr>
            <p:cNvSpPr/>
            <p:nvPr/>
          </p:nvSpPr>
          <p:spPr>
            <a:xfrm>
              <a:off x="3675527" y="2570175"/>
              <a:ext cx="381840" cy="1478231"/>
            </a:xfrm>
            <a:custGeom>
              <a:avLst/>
              <a:gdLst>
                <a:gd name="connsiteX0" fmla="*/ 190865 w 381840"/>
                <a:gd name="connsiteY0" fmla="*/ 0 h 1478231"/>
                <a:gd name="connsiteX1" fmla="*/ 0 w 381840"/>
                <a:gd name="connsiteY1" fmla="*/ 567134 h 1478231"/>
                <a:gd name="connsiteX2" fmla="*/ 65627 w 381840"/>
                <a:gd name="connsiteY2" fmla="*/ 1471764 h 1478231"/>
                <a:gd name="connsiteX3" fmla="*/ 179500 w 381840"/>
                <a:gd name="connsiteY3" fmla="*/ 1478226 h 1478231"/>
                <a:gd name="connsiteX4" fmla="*/ 316548 w 381840"/>
                <a:gd name="connsiteY4" fmla="*/ 1468756 h 1478231"/>
                <a:gd name="connsiteX5" fmla="*/ 381841 w 381840"/>
                <a:gd name="connsiteY5" fmla="*/ 567134 h 1478231"/>
                <a:gd name="connsiteX6" fmla="*/ 190865 w 381840"/>
                <a:gd name="connsiteY6" fmla="*/ 0 h 147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840" h="1478231">
                  <a:moveTo>
                    <a:pt x="190865" y="0"/>
                  </a:moveTo>
                  <a:cubicBezTo>
                    <a:pt x="85460" y="0"/>
                    <a:pt x="0" y="420727"/>
                    <a:pt x="0" y="567134"/>
                  </a:cubicBezTo>
                  <a:cubicBezTo>
                    <a:pt x="0" y="647023"/>
                    <a:pt x="25404" y="1087583"/>
                    <a:pt x="65627" y="1471764"/>
                  </a:cubicBezTo>
                  <a:cubicBezTo>
                    <a:pt x="103425" y="1476154"/>
                    <a:pt x="141448" y="1478316"/>
                    <a:pt x="179500" y="1478226"/>
                  </a:cubicBezTo>
                  <a:cubicBezTo>
                    <a:pt x="225350" y="1478383"/>
                    <a:pt x="271155" y="1475218"/>
                    <a:pt x="316548" y="1468756"/>
                  </a:cubicBezTo>
                  <a:cubicBezTo>
                    <a:pt x="356548" y="1085243"/>
                    <a:pt x="381841" y="646801"/>
                    <a:pt x="381841" y="567134"/>
                  </a:cubicBezTo>
                  <a:cubicBezTo>
                    <a:pt x="381841" y="420727"/>
                    <a:pt x="296381" y="0"/>
                    <a:pt x="190865" y="0"/>
                  </a:cubicBezTo>
                  <a:close/>
                </a:path>
              </a:pathLst>
            </a:custGeom>
            <a:solidFill>
              <a:srgbClr val="F5F5F5"/>
            </a:solidFill>
            <a:ln w="111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3D052D3-35EB-467A-B7D8-07058896296F}"/>
                </a:ext>
              </a:extLst>
            </p:cNvPr>
            <p:cNvSpPr/>
            <p:nvPr/>
          </p:nvSpPr>
          <p:spPr>
            <a:xfrm>
              <a:off x="3705945" y="2569841"/>
              <a:ext cx="321004" cy="340837"/>
            </a:xfrm>
            <a:custGeom>
              <a:avLst/>
              <a:gdLst>
                <a:gd name="connsiteX0" fmla="*/ 160447 w 321004"/>
                <a:gd name="connsiteY0" fmla="*/ 340838 h 340837"/>
                <a:gd name="connsiteX1" fmla="*/ 321005 w 321004"/>
                <a:gd name="connsiteY1" fmla="*/ 334264 h 340837"/>
                <a:gd name="connsiteX2" fmla="*/ 160447 w 321004"/>
                <a:gd name="connsiteY2" fmla="*/ 0 h 340837"/>
                <a:gd name="connsiteX3" fmla="*/ 0 w 321004"/>
                <a:gd name="connsiteY3" fmla="*/ 334264 h 340837"/>
                <a:gd name="connsiteX4" fmla="*/ 160447 w 321004"/>
                <a:gd name="connsiteY4" fmla="*/ 340838 h 340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4" h="340837">
                  <a:moveTo>
                    <a:pt x="160447" y="340838"/>
                  </a:moveTo>
                  <a:cubicBezTo>
                    <a:pt x="215489" y="340838"/>
                    <a:pt x="269004" y="338643"/>
                    <a:pt x="321005" y="334264"/>
                  </a:cubicBezTo>
                  <a:cubicBezTo>
                    <a:pt x="287578" y="172035"/>
                    <a:pt x="227857" y="0"/>
                    <a:pt x="160447" y="0"/>
                  </a:cubicBezTo>
                  <a:cubicBezTo>
                    <a:pt x="93037" y="0"/>
                    <a:pt x="33984" y="171700"/>
                    <a:pt x="0" y="334264"/>
                  </a:cubicBezTo>
                  <a:cubicBezTo>
                    <a:pt x="51811" y="338609"/>
                    <a:pt x="105516" y="340838"/>
                    <a:pt x="160447" y="340838"/>
                  </a:cubicBezTo>
                  <a:close/>
                </a:path>
              </a:pathLst>
            </a:custGeom>
            <a:solidFill>
              <a:srgbClr val="E6E6E6"/>
            </a:solidFill>
            <a:ln w="111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B49B297-5B3B-4BF2-B5B2-E30D44342060}"/>
                </a:ext>
              </a:extLst>
            </p:cNvPr>
            <p:cNvSpPr/>
            <p:nvPr/>
          </p:nvSpPr>
          <p:spPr>
            <a:xfrm>
              <a:off x="3727226" y="2986222"/>
              <a:ext cx="278330" cy="278330"/>
            </a:xfrm>
            <a:custGeom>
              <a:avLst/>
              <a:gdLst>
                <a:gd name="connsiteX0" fmla="*/ 139165 w 278330"/>
                <a:gd name="connsiteY0" fmla="*/ 278330 h 278330"/>
                <a:gd name="connsiteX1" fmla="*/ 0 w 278330"/>
                <a:gd name="connsiteY1" fmla="*/ 139165 h 278330"/>
                <a:gd name="connsiteX2" fmla="*/ 139165 w 278330"/>
                <a:gd name="connsiteY2" fmla="*/ 0 h 278330"/>
                <a:gd name="connsiteX3" fmla="*/ 278330 w 278330"/>
                <a:gd name="connsiteY3" fmla="*/ 139165 h 278330"/>
                <a:gd name="connsiteX4" fmla="*/ 139165 w 278330"/>
                <a:gd name="connsiteY4" fmla="*/ 278330 h 278330"/>
                <a:gd name="connsiteX5" fmla="*/ 139165 w 278330"/>
                <a:gd name="connsiteY5" fmla="*/ 25070 h 278330"/>
                <a:gd name="connsiteX6" fmla="*/ 24958 w 278330"/>
                <a:gd name="connsiteY6" fmla="*/ 139277 h 278330"/>
                <a:gd name="connsiteX7" fmla="*/ 139165 w 278330"/>
                <a:gd name="connsiteY7" fmla="*/ 253483 h 278330"/>
                <a:gd name="connsiteX8" fmla="*/ 253372 w 278330"/>
                <a:gd name="connsiteY8" fmla="*/ 139277 h 278330"/>
                <a:gd name="connsiteX9" fmla="*/ 253372 w 278330"/>
                <a:gd name="connsiteY9" fmla="*/ 139165 h 278330"/>
                <a:gd name="connsiteX10" fmla="*/ 139165 w 278330"/>
                <a:gd name="connsiteY10" fmla="*/ 25070 h 27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330" h="278330">
                  <a:moveTo>
                    <a:pt x="139165" y="278330"/>
                  </a:moveTo>
                  <a:cubicBezTo>
                    <a:pt x="62307" y="278330"/>
                    <a:pt x="0" y="216024"/>
                    <a:pt x="0" y="139165"/>
                  </a:cubicBezTo>
                  <a:cubicBezTo>
                    <a:pt x="0" y="62307"/>
                    <a:pt x="62307" y="0"/>
                    <a:pt x="139165" y="0"/>
                  </a:cubicBezTo>
                  <a:cubicBezTo>
                    <a:pt x="216024" y="0"/>
                    <a:pt x="278330" y="62307"/>
                    <a:pt x="278330" y="139165"/>
                  </a:cubicBezTo>
                  <a:cubicBezTo>
                    <a:pt x="278264" y="216001"/>
                    <a:pt x="216001" y="278264"/>
                    <a:pt x="139165" y="278330"/>
                  </a:cubicBezTo>
                  <a:close/>
                  <a:moveTo>
                    <a:pt x="139165" y="25070"/>
                  </a:moveTo>
                  <a:cubicBezTo>
                    <a:pt x="76091" y="25070"/>
                    <a:pt x="24958" y="76201"/>
                    <a:pt x="24958" y="139277"/>
                  </a:cubicBezTo>
                  <a:cubicBezTo>
                    <a:pt x="24958" y="202352"/>
                    <a:pt x="76091" y="253483"/>
                    <a:pt x="139165" y="253483"/>
                  </a:cubicBezTo>
                  <a:cubicBezTo>
                    <a:pt x="202241" y="253483"/>
                    <a:pt x="253372" y="202352"/>
                    <a:pt x="253372" y="139277"/>
                  </a:cubicBezTo>
                  <a:cubicBezTo>
                    <a:pt x="253372" y="139243"/>
                    <a:pt x="253372" y="139199"/>
                    <a:pt x="253372" y="139165"/>
                  </a:cubicBezTo>
                  <a:cubicBezTo>
                    <a:pt x="253305" y="76134"/>
                    <a:pt x="202196" y="25070"/>
                    <a:pt x="139165" y="25070"/>
                  </a:cubicBezTo>
                  <a:close/>
                </a:path>
              </a:pathLst>
            </a:custGeom>
            <a:solidFill>
              <a:srgbClr val="EBEBEB"/>
            </a:solidFill>
            <a:ln w="111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3EB46A-01C1-40E7-B3A3-C7F0B7CF5B41}"/>
                </a:ext>
              </a:extLst>
            </p:cNvPr>
            <p:cNvSpPr/>
            <p:nvPr/>
          </p:nvSpPr>
          <p:spPr>
            <a:xfrm>
              <a:off x="3776809" y="3035805"/>
              <a:ext cx="179165" cy="179165"/>
            </a:xfrm>
            <a:custGeom>
              <a:avLst/>
              <a:gdLst>
                <a:gd name="connsiteX0" fmla="*/ 179165 w 179165"/>
                <a:gd name="connsiteY0" fmla="*/ 89583 h 179165"/>
                <a:gd name="connsiteX1" fmla="*/ 89583 w 179165"/>
                <a:gd name="connsiteY1" fmla="*/ 179165 h 179165"/>
                <a:gd name="connsiteX2" fmla="*/ 0 w 179165"/>
                <a:gd name="connsiteY2" fmla="*/ 89583 h 179165"/>
                <a:gd name="connsiteX3" fmla="*/ 89583 w 179165"/>
                <a:gd name="connsiteY3" fmla="*/ 0 h 179165"/>
                <a:gd name="connsiteX4" fmla="*/ 179165 w 179165"/>
                <a:gd name="connsiteY4" fmla="*/ 89583 h 179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65" h="179165">
                  <a:moveTo>
                    <a:pt x="179165" y="89583"/>
                  </a:moveTo>
                  <a:cubicBezTo>
                    <a:pt x="179165" y="139058"/>
                    <a:pt x="139058" y="179165"/>
                    <a:pt x="89583" y="179165"/>
                  </a:cubicBezTo>
                  <a:cubicBezTo>
                    <a:pt x="40108" y="179165"/>
                    <a:pt x="0" y="139058"/>
                    <a:pt x="0" y="89583"/>
                  </a:cubicBezTo>
                  <a:cubicBezTo>
                    <a:pt x="0" y="40108"/>
                    <a:pt x="40108" y="0"/>
                    <a:pt x="89583" y="0"/>
                  </a:cubicBezTo>
                  <a:cubicBezTo>
                    <a:pt x="139058" y="0"/>
                    <a:pt x="179165" y="40108"/>
                    <a:pt x="179165" y="89583"/>
                  </a:cubicBezTo>
                  <a:close/>
                </a:path>
              </a:pathLst>
            </a:custGeom>
            <a:solidFill>
              <a:srgbClr val="EBEBEB"/>
            </a:solidFill>
            <a:ln w="111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0C072BB-C366-4FB5-9064-74E11AFDA416}"/>
                </a:ext>
              </a:extLst>
            </p:cNvPr>
            <p:cNvSpPr/>
            <p:nvPr/>
          </p:nvSpPr>
          <p:spPr>
            <a:xfrm>
              <a:off x="3843216" y="3052072"/>
              <a:ext cx="99276" cy="162897"/>
            </a:xfrm>
            <a:custGeom>
              <a:avLst/>
              <a:gdLst>
                <a:gd name="connsiteX0" fmla="*/ 74541 w 99276"/>
                <a:gd name="connsiteY0" fmla="*/ 0 h 162897"/>
                <a:gd name="connsiteX1" fmla="*/ 0 w 99276"/>
                <a:gd name="connsiteY1" fmla="*/ 159778 h 162897"/>
                <a:gd name="connsiteX2" fmla="*/ 23176 w 99276"/>
                <a:gd name="connsiteY2" fmla="*/ 162898 h 162897"/>
                <a:gd name="connsiteX3" fmla="*/ 35989 w 99276"/>
                <a:gd name="connsiteY3" fmla="*/ 161895 h 162897"/>
                <a:gd name="connsiteX4" fmla="*/ 99276 w 99276"/>
                <a:gd name="connsiteY4" fmla="*/ 26184 h 162897"/>
                <a:gd name="connsiteX5" fmla="*/ 74541 w 99276"/>
                <a:gd name="connsiteY5" fmla="*/ 0 h 1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76" h="162897">
                  <a:moveTo>
                    <a:pt x="74541" y="0"/>
                  </a:moveTo>
                  <a:lnTo>
                    <a:pt x="0" y="159778"/>
                  </a:lnTo>
                  <a:cubicBezTo>
                    <a:pt x="7554" y="161828"/>
                    <a:pt x="15343" y="162876"/>
                    <a:pt x="23176" y="162898"/>
                  </a:cubicBezTo>
                  <a:cubicBezTo>
                    <a:pt x="27465" y="162853"/>
                    <a:pt x="31744" y="162519"/>
                    <a:pt x="35989" y="161895"/>
                  </a:cubicBezTo>
                  <a:lnTo>
                    <a:pt x="99276" y="26184"/>
                  </a:lnTo>
                  <a:cubicBezTo>
                    <a:pt x="92825" y="15922"/>
                    <a:pt x="84424" y="7020"/>
                    <a:pt x="74541" y="0"/>
                  </a:cubicBezTo>
                  <a:close/>
                </a:path>
              </a:pathLst>
            </a:custGeom>
            <a:solidFill>
              <a:srgbClr val="E0E0E0"/>
            </a:solidFill>
            <a:ln w="111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150FE06-D56F-48C5-81E4-23724C86D4E1}"/>
                </a:ext>
              </a:extLst>
            </p:cNvPr>
            <p:cNvSpPr/>
            <p:nvPr/>
          </p:nvSpPr>
          <p:spPr>
            <a:xfrm>
              <a:off x="3806892" y="3036919"/>
              <a:ext cx="85571" cy="163455"/>
            </a:xfrm>
            <a:custGeom>
              <a:avLst/>
              <a:gdLst>
                <a:gd name="connsiteX0" fmla="*/ 10585 w 85571"/>
                <a:gd name="connsiteY0" fmla="*/ 163455 h 163455"/>
                <a:gd name="connsiteX1" fmla="*/ 85571 w 85571"/>
                <a:gd name="connsiteY1" fmla="*/ 2786 h 163455"/>
                <a:gd name="connsiteX2" fmla="*/ 72312 w 85571"/>
                <a:gd name="connsiteY2" fmla="*/ 0 h 163455"/>
                <a:gd name="connsiteX3" fmla="*/ 0 w 85571"/>
                <a:gd name="connsiteY3" fmla="*/ 155210 h 163455"/>
                <a:gd name="connsiteX4" fmla="*/ 10585 w 85571"/>
                <a:gd name="connsiteY4" fmla="*/ 163455 h 163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71" h="163455">
                  <a:moveTo>
                    <a:pt x="10585" y="163455"/>
                  </a:moveTo>
                  <a:lnTo>
                    <a:pt x="85571" y="2786"/>
                  </a:lnTo>
                  <a:cubicBezTo>
                    <a:pt x="81226" y="1515"/>
                    <a:pt x="76803" y="579"/>
                    <a:pt x="72312" y="0"/>
                  </a:cubicBezTo>
                  <a:lnTo>
                    <a:pt x="0" y="155210"/>
                  </a:lnTo>
                  <a:cubicBezTo>
                    <a:pt x="3304" y="158240"/>
                    <a:pt x="6843" y="160993"/>
                    <a:pt x="10585" y="163455"/>
                  </a:cubicBezTo>
                  <a:close/>
                </a:path>
              </a:pathLst>
            </a:custGeom>
            <a:solidFill>
              <a:srgbClr val="E0E0E0"/>
            </a:solidFill>
            <a:ln w="111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3E0E94-E590-4DAF-A6A9-13E0EC229707}"/>
                </a:ext>
              </a:extLst>
            </p:cNvPr>
            <p:cNvSpPr/>
            <p:nvPr/>
          </p:nvSpPr>
          <p:spPr>
            <a:xfrm>
              <a:off x="3836307" y="3601602"/>
              <a:ext cx="60278" cy="590532"/>
            </a:xfrm>
            <a:custGeom>
              <a:avLst/>
              <a:gdLst>
                <a:gd name="connsiteX0" fmla="*/ 33315 w 60278"/>
                <a:gd name="connsiteY0" fmla="*/ 0 h 590532"/>
                <a:gd name="connsiteX1" fmla="*/ 60279 w 60278"/>
                <a:gd name="connsiteY1" fmla="*/ 0 h 590532"/>
                <a:gd name="connsiteX2" fmla="*/ 60279 w 60278"/>
                <a:gd name="connsiteY2" fmla="*/ 590533 h 590532"/>
                <a:gd name="connsiteX3" fmla="*/ 33315 w 60278"/>
                <a:gd name="connsiteY3" fmla="*/ 590533 h 590532"/>
                <a:gd name="connsiteX4" fmla="*/ 26964 w 60278"/>
                <a:gd name="connsiteY4" fmla="*/ 590533 h 590532"/>
                <a:gd name="connsiteX5" fmla="*/ 0 w 60278"/>
                <a:gd name="connsiteY5" fmla="*/ 590533 h 590532"/>
                <a:gd name="connsiteX6" fmla="*/ 0 w 60278"/>
                <a:gd name="connsiteY6" fmla="*/ 0 h 590532"/>
                <a:gd name="connsiteX7" fmla="*/ 26964 w 60278"/>
                <a:gd name="connsiteY7" fmla="*/ 0 h 5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78" h="590532">
                  <a:moveTo>
                    <a:pt x="33315" y="0"/>
                  </a:moveTo>
                  <a:cubicBezTo>
                    <a:pt x="48207" y="0"/>
                    <a:pt x="60279" y="0"/>
                    <a:pt x="60279" y="0"/>
                  </a:cubicBezTo>
                  <a:lnTo>
                    <a:pt x="60279" y="590533"/>
                  </a:lnTo>
                  <a:cubicBezTo>
                    <a:pt x="60279" y="590533"/>
                    <a:pt x="48207" y="590533"/>
                    <a:pt x="33315" y="590533"/>
                  </a:cubicBezTo>
                  <a:lnTo>
                    <a:pt x="26964" y="590533"/>
                  </a:lnTo>
                  <a:cubicBezTo>
                    <a:pt x="12072" y="590533"/>
                    <a:pt x="0" y="590533"/>
                    <a:pt x="0" y="590533"/>
                  </a:cubicBezTo>
                  <a:lnTo>
                    <a:pt x="0" y="0"/>
                  </a:lnTo>
                  <a:cubicBezTo>
                    <a:pt x="0" y="0"/>
                    <a:pt x="12072" y="0"/>
                    <a:pt x="26964" y="0"/>
                  </a:cubicBezTo>
                  <a:close/>
                </a:path>
              </a:pathLst>
            </a:custGeom>
            <a:solidFill>
              <a:srgbClr val="E0E0E0"/>
            </a:solidFill>
            <a:ln w="11125"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D13ADD40-B50A-437D-995C-650595900572}"/>
              </a:ext>
            </a:extLst>
          </p:cNvPr>
          <p:cNvSpPr/>
          <p:nvPr/>
        </p:nvSpPr>
        <p:spPr>
          <a:xfrm>
            <a:off x="9464012" y="1698023"/>
            <a:ext cx="815492" cy="822960"/>
          </a:xfrm>
          <a:custGeom>
            <a:avLst/>
            <a:gdLst>
              <a:gd name="connsiteX0" fmla="*/ 753988 w 815492"/>
              <a:gd name="connsiteY0" fmla="*/ 401340 h 802121"/>
              <a:gd name="connsiteX1" fmla="*/ 754880 w 815492"/>
              <a:gd name="connsiteY1" fmla="*/ 354988 h 802121"/>
              <a:gd name="connsiteX2" fmla="*/ 815492 w 815492"/>
              <a:gd name="connsiteY2" fmla="*/ 322899 h 802121"/>
              <a:gd name="connsiteX3" fmla="*/ 805799 w 815492"/>
              <a:gd name="connsiteY3" fmla="*/ 268860 h 802121"/>
              <a:gd name="connsiteX4" fmla="*/ 739615 w 815492"/>
              <a:gd name="connsiteY4" fmla="*/ 269974 h 802121"/>
              <a:gd name="connsiteX5" fmla="*/ 700283 w 815492"/>
              <a:gd name="connsiteY5" fmla="*/ 189750 h 802121"/>
              <a:gd name="connsiteX6" fmla="*/ 739169 w 815492"/>
              <a:gd name="connsiteY6" fmla="*/ 133148 h 802121"/>
              <a:gd name="connsiteX7" fmla="*/ 703068 w 815492"/>
              <a:gd name="connsiteY7" fmla="*/ 93594 h 802121"/>
              <a:gd name="connsiteX8" fmla="*/ 643458 w 815492"/>
              <a:gd name="connsiteY8" fmla="*/ 127020 h 802121"/>
              <a:gd name="connsiteX9" fmla="*/ 567357 w 815492"/>
              <a:gd name="connsiteY9" fmla="*/ 80558 h 802121"/>
              <a:gd name="connsiteX10" fmla="*/ 574154 w 815492"/>
              <a:gd name="connsiteY10" fmla="*/ 14485 h 802121"/>
              <a:gd name="connsiteX11" fmla="*/ 521452 w 815492"/>
              <a:gd name="connsiteY11" fmla="*/ 0 h 802121"/>
              <a:gd name="connsiteX12" fmla="*/ 484237 w 815492"/>
              <a:gd name="connsiteY12" fmla="*/ 57939 h 802121"/>
              <a:gd name="connsiteX13" fmla="*/ 438220 w 815492"/>
              <a:gd name="connsiteY13" fmla="*/ 54708 h 802121"/>
              <a:gd name="connsiteX14" fmla="*/ 391646 w 815492"/>
              <a:gd name="connsiteY14" fmla="*/ 57939 h 802121"/>
              <a:gd name="connsiteX15" fmla="*/ 364571 w 815492"/>
              <a:gd name="connsiteY15" fmla="*/ 0 h 802121"/>
              <a:gd name="connsiteX16" fmla="*/ 308860 w 815492"/>
              <a:gd name="connsiteY16" fmla="*/ 14485 h 802121"/>
              <a:gd name="connsiteX17" fmla="*/ 304180 w 815492"/>
              <a:gd name="connsiteY17" fmla="*/ 80558 h 802121"/>
              <a:gd name="connsiteX18" fmla="*/ 219946 w 815492"/>
              <a:gd name="connsiteY18" fmla="*/ 127020 h 802121"/>
              <a:gd name="connsiteX19" fmla="*/ 166241 w 815492"/>
              <a:gd name="connsiteY19" fmla="*/ 93594 h 802121"/>
              <a:gd name="connsiteX20" fmla="*/ 123232 w 815492"/>
              <a:gd name="connsiteY20" fmla="*/ 133148 h 802121"/>
              <a:gd name="connsiteX21" fmla="*/ 152313 w 815492"/>
              <a:gd name="connsiteY21" fmla="*/ 189750 h 802121"/>
              <a:gd name="connsiteX22" fmla="*/ 98831 w 815492"/>
              <a:gd name="connsiteY22" fmla="*/ 269974 h 802121"/>
              <a:gd name="connsiteX23" fmla="*/ 32869 w 815492"/>
              <a:gd name="connsiteY23" fmla="*/ 268860 h 802121"/>
              <a:gd name="connsiteX24" fmla="*/ 13705 w 815492"/>
              <a:gd name="connsiteY24" fmla="*/ 322899 h 802121"/>
              <a:gd name="connsiteX25" fmla="*/ 68747 w 815492"/>
              <a:gd name="connsiteY25" fmla="*/ 354988 h 802121"/>
              <a:gd name="connsiteX26" fmla="*/ 60613 w 815492"/>
              <a:gd name="connsiteY26" fmla="*/ 447579 h 802121"/>
              <a:gd name="connsiteX27" fmla="*/ 0 w 815492"/>
              <a:gd name="connsiteY27" fmla="*/ 479780 h 802121"/>
              <a:gd name="connsiteX28" fmla="*/ 9694 w 815492"/>
              <a:gd name="connsiteY28" fmla="*/ 533708 h 802121"/>
              <a:gd name="connsiteX29" fmla="*/ 76101 w 815492"/>
              <a:gd name="connsiteY29" fmla="*/ 532705 h 802121"/>
              <a:gd name="connsiteX30" fmla="*/ 115432 w 815492"/>
              <a:gd name="connsiteY30" fmla="*/ 612929 h 802121"/>
              <a:gd name="connsiteX31" fmla="*/ 76546 w 815492"/>
              <a:gd name="connsiteY31" fmla="*/ 669642 h 802121"/>
              <a:gd name="connsiteX32" fmla="*/ 112647 w 815492"/>
              <a:gd name="connsiteY32" fmla="*/ 709197 h 802121"/>
              <a:gd name="connsiteX33" fmla="*/ 172257 w 815492"/>
              <a:gd name="connsiteY33" fmla="*/ 675213 h 802121"/>
              <a:gd name="connsiteX34" fmla="*/ 248358 w 815492"/>
              <a:gd name="connsiteY34" fmla="*/ 721564 h 802121"/>
              <a:gd name="connsiteX35" fmla="*/ 241561 w 815492"/>
              <a:gd name="connsiteY35" fmla="*/ 787637 h 802121"/>
              <a:gd name="connsiteX36" fmla="*/ 294264 w 815492"/>
              <a:gd name="connsiteY36" fmla="*/ 802122 h 802121"/>
              <a:gd name="connsiteX37" fmla="*/ 331479 w 815492"/>
              <a:gd name="connsiteY37" fmla="*/ 744294 h 802121"/>
              <a:gd name="connsiteX38" fmla="*/ 377495 w 815492"/>
              <a:gd name="connsiteY38" fmla="*/ 747414 h 802121"/>
              <a:gd name="connsiteX39" fmla="*/ 424070 w 815492"/>
              <a:gd name="connsiteY39" fmla="*/ 744294 h 802121"/>
              <a:gd name="connsiteX40" fmla="*/ 451145 w 815492"/>
              <a:gd name="connsiteY40" fmla="*/ 802122 h 802121"/>
              <a:gd name="connsiteX41" fmla="*/ 506856 w 815492"/>
              <a:gd name="connsiteY41" fmla="*/ 787637 h 802121"/>
              <a:gd name="connsiteX42" fmla="*/ 511535 w 815492"/>
              <a:gd name="connsiteY42" fmla="*/ 721564 h 802121"/>
              <a:gd name="connsiteX43" fmla="*/ 595770 w 815492"/>
              <a:gd name="connsiteY43" fmla="*/ 675213 h 802121"/>
              <a:gd name="connsiteX44" fmla="*/ 649475 w 815492"/>
              <a:gd name="connsiteY44" fmla="*/ 709197 h 802121"/>
              <a:gd name="connsiteX45" fmla="*/ 692484 w 815492"/>
              <a:gd name="connsiteY45" fmla="*/ 669642 h 802121"/>
              <a:gd name="connsiteX46" fmla="*/ 663514 w 815492"/>
              <a:gd name="connsiteY46" fmla="*/ 612929 h 802121"/>
              <a:gd name="connsiteX47" fmla="*/ 716885 w 815492"/>
              <a:gd name="connsiteY47" fmla="*/ 532705 h 802121"/>
              <a:gd name="connsiteX48" fmla="*/ 782846 w 815492"/>
              <a:gd name="connsiteY48" fmla="*/ 533820 h 802121"/>
              <a:gd name="connsiteX49" fmla="*/ 802011 w 815492"/>
              <a:gd name="connsiteY49" fmla="*/ 479891 h 802121"/>
              <a:gd name="connsiteX50" fmla="*/ 746968 w 815492"/>
              <a:gd name="connsiteY50" fmla="*/ 447691 h 802121"/>
              <a:gd name="connsiteX51" fmla="*/ 753988 w 815492"/>
              <a:gd name="connsiteY51" fmla="*/ 401340 h 802121"/>
              <a:gd name="connsiteX52" fmla="*/ 397440 w 815492"/>
              <a:gd name="connsiteY52" fmla="*/ 519000 h 802121"/>
              <a:gd name="connsiteX53" fmla="*/ 289517 w 815492"/>
              <a:gd name="connsiteY53" fmla="*/ 414810 h 802121"/>
              <a:gd name="connsiteX54" fmla="*/ 290141 w 815492"/>
              <a:gd name="connsiteY54" fmla="*/ 401340 h 802121"/>
              <a:gd name="connsiteX55" fmla="*/ 418053 w 815492"/>
              <a:gd name="connsiteY55" fmla="*/ 283679 h 802121"/>
              <a:gd name="connsiteX56" fmla="*/ 525976 w 815492"/>
              <a:gd name="connsiteY56" fmla="*/ 387869 h 802121"/>
              <a:gd name="connsiteX57" fmla="*/ 525352 w 815492"/>
              <a:gd name="connsiteY57" fmla="*/ 401340 h 802121"/>
              <a:gd name="connsiteX58" fmla="*/ 397662 w 815492"/>
              <a:gd name="connsiteY58" fmla="*/ 519000 h 80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15492" h="802121">
                <a:moveTo>
                  <a:pt x="753988" y="401340"/>
                </a:moveTo>
                <a:cubicBezTo>
                  <a:pt x="755280" y="385930"/>
                  <a:pt x="755581" y="370442"/>
                  <a:pt x="754880" y="354988"/>
                </a:cubicBezTo>
                <a:lnTo>
                  <a:pt x="815492" y="322899"/>
                </a:lnTo>
                <a:cubicBezTo>
                  <a:pt x="813598" y="304670"/>
                  <a:pt x="810356" y="286609"/>
                  <a:pt x="805799" y="268860"/>
                </a:cubicBezTo>
                <a:lnTo>
                  <a:pt x="739615" y="269974"/>
                </a:lnTo>
                <a:cubicBezTo>
                  <a:pt x="730422" y="241483"/>
                  <a:pt x="717175" y="214464"/>
                  <a:pt x="700283" y="189750"/>
                </a:cubicBezTo>
                <a:lnTo>
                  <a:pt x="739169" y="133148"/>
                </a:lnTo>
                <a:cubicBezTo>
                  <a:pt x="728149" y="119076"/>
                  <a:pt x="716071" y="105850"/>
                  <a:pt x="703068" y="93594"/>
                </a:cubicBezTo>
                <a:lnTo>
                  <a:pt x="643458" y="127020"/>
                </a:lnTo>
                <a:cubicBezTo>
                  <a:pt x="620450" y="107956"/>
                  <a:pt x="594823" y="92313"/>
                  <a:pt x="567357" y="80558"/>
                </a:cubicBezTo>
                <a:lnTo>
                  <a:pt x="574154" y="14485"/>
                </a:lnTo>
                <a:cubicBezTo>
                  <a:pt x="556939" y="8468"/>
                  <a:pt x="539324" y="3632"/>
                  <a:pt x="521452" y="0"/>
                </a:cubicBezTo>
                <a:lnTo>
                  <a:pt x="484237" y="57939"/>
                </a:lnTo>
                <a:cubicBezTo>
                  <a:pt x="468994" y="55777"/>
                  <a:pt x="453618" y="54708"/>
                  <a:pt x="438220" y="54708"/>
                </a:cubicBezTo>
                <a:cubicBezTo>
                  <a:pt x="422643" y="54719"/>
                  <a:pt x="407078" y="55800"/>
                  <a:pt x="391646" y="57939"/>
                </a:cubicBezTo>
                <a:lnTo>
                  <a:pt x="364571" y="0"/>
                </a:lnTo>
                <a:cubicBezTo>
                  <a:pt x="345718" y="3677"/>
                  <a:pt x="327111" y="8513"/>
                  <a:pt x="308860" y="14485"/>
                </a:cubicBezTo>
                <a:lnTo>
                  <a:pt x="304180" y="80558"/>
                </a:lnTo>
                <a:cubicBezTo>
                  <a:pt x="274308" y="92535"/>
                  <a:pt x="246018" y="108146"/>
                  <a:pt x="219946" y="127020"/>
                </a:cubicBezTo>
                <a:lnTo>
                  <a:pt x="166241" y="93594"/>
                </a:lnTo>
                <a:cubicBezTo>
                  <a:pt x="151087" y="105861"/>
                  <a:pt x="136725" y="119076"/>
                  <a:pt x="123232" y="133148"/>
                </a:cubicBezTo>
                <a:lnTo>
                  <a:pt x="152313" y="189750"/>
                </a:lnTo>
                <a:cubicBezTo>
                  <a:pt x="131254" y="214185"/>
                  <a:pt x="113282" y="241127"/>
                  <a:pt x="98831" y="269974"/>
                </a:cubicBezTo>
                <a:lnTo>
                  <a:pt x="32869" y="268860"/>
                </a:lnTo>
                <a:cubicBezTo>
                  <a:pt x="25337" y="286442"/>
                  <a:pt x="18942" y="304492"/>
                  <a:pt x="13705" y="322899"/>
                </a:cubicBezTo>
                <a:lnTo>
                  <a:pt x="68747" y="354988"/>
                </a:lnTo>
                <a:cubicBezTo>
                  <a:pt x="61850" y="385339"/>
                  <a:pt x="59120" y="416493"/>
                  <a:pt x="60613" y="447579"/>
                </a:cubicBezTo>
                <a:lnTo>
                  <a:pt x="0" y="479780"/>
                </a:lnTo>
                <a:cubicBezTo>
                  <a:pt x="1905" y="497964"/>
                  <a:pt x="5148" y="515992"/>
                  <a:pt x="9694" y="533708"/>
                </a:cubicBezTo>
                <a:lnTo>
                  <a:pt x="76101" y="532705"/>
                </a:lnTo>
                <a:cubicBezTo>
                  <a:pt x="85271" y="561207"/>
                  <a:pt x="98519" y="588226"/>
                  <a:pt x="115432" y="612929"/>
                </a:cubicBezTo>
                <a:lnTo>
                  <a:pt x="76546" y="669642"/>
                </a:lnTo>
                <a:cubicBezTo>
                  <a:pt x="87566" y="683714"/>
                  <a:pt x="99644" y="696940"/>
                  <a:pt x="112647" y="709197"/>
                </a:cubicBezTo>
                <a:lnTo>
                  <a:pt x="172257" y="675213"/>
                </a:lnTo>
                <a:cubicBezTo>
                  <a:pt x="195232" y="694277"/>
                  <a:pt x="220871" y="709899"/>
                  <a:pt x="248358" y="721564"/>
                </a:cubicBezTo>
                <a:lnTo>
                  <a:pt x="241561" y="787637"/>
                </a:lnTo>
                <a:cubicBezTo>
                  <a:pt x="258754" y="793754"/>
                  <a:pt x="276369" y="798601"/>
                  <a:pt x="294264" y="802122"/>
                </a:cubicBezTo>
                <a:lnTo>
                  <a:pt x="331479" y="744294"/>
                </a:lnTo>
                <a:cubicBezTo>
                  <a:pt x="346732" y="746356"/>
                  <a:pt x="362108" y="747403"/>
                  <a:pt x="377495" y="747414"/>
                </a:cubicBezTo>
                <a:cubicBezTo>
                  <a:pt x="393072" y="747381"/>
                  <a:pt x="408626" y="746344"/>
                  <a:pt x="424070" y="744294"/>
                </a:cubicBezTo>
                <a:lnTo>
                  <a:pt x="451145" y="802122"/>
                </a:lnTo>
                <a:cubicBezTo>
                  <a:pt x="470020" y="798556"/>
                  <a:pt x="488638" y="793721"/>
                  <a:pt x="506856" y="787637"/>
                </a:cubicBezTo>
                <a:lnTo>
                  <a:pt x="511535" y="721564"/>
                </a:lnTo>
                <a:cubicBezTo>
                  <a:pt x="541441" y="709698"/>
                  <a:pt x="569742" y="694121"/>
                  <a:pt x="595770" y="675213"/>
                </a:cubicBezTo>
                <a:lnTo>
                  <a:pt x="649475" y="709197"/>
                </a:lnTo>
                <a:cubicBezTo>
                  <a:pt x="664628" y="696929"/>
                  <a:pt x="678990" y="683714"/>
                  <a:pt x="692484" y="669642"/>
                </a:cubicBezTo>
                <a:lnTo>
                  <a:pt x="663514" y="612929"/>
                </a:lnTo>
                <a:cubicBezTo>
                  <a:pt x="684561" y="588505"/>
                  <a:pt x="702500" y="561563"/>
                  <a:pt x="716885" y="532705"/>
                </a:cubicBezTo>
                <a:lnTo>
                  <a:pt x="782846" y="533820"/>
                </a:lnTo>
                <a:cubicBezTo>
                  <a:pt x="790412" y="516282"/>
                  <a:pt x="796807" y="498265"/>
                  <a:pt x="802011" y="479891"/>
                </a:cubicBezTo>
                <a:lnTo>
                  <a:pt x="746968" y="447691"/>
                </a:lnTo>
                <a:cubicBezTo>
                  <a:pt x="750333" y="432415"/>
                  <a:pt x="752673" y="416927"/>
                  <a:pt x="753988" y="401340"/>
                </a:cubicBezTo>
                <a:close/>
                <a:moveTo>
                  <a:pt x="397440" y="519000"/>
                </a:moveTo>
                <a:cubicBezTo>
                  <a:pt x="338866" y="520025"/>
                  <a:pt x="290553" y="473384"/>
                  <a:pt x="289517" y="414810"/>
                </a:cubicBezTo>
                <a:cubicBezTo>
                  <a:pt x="289439" y="410309"/>
                  <a:pt x="289651" y="405807"/>
                  <a:pt x="290141" y="401340"/>
                </a:cubicBezTo>
                <a:cubicBezTo>
                  <a:pt x="296893" y="335423"/>
                  <a:pt x="351802" y="284915"/>
                  <a:pt x="418053" y="283679"/>
                </a:cubicBezTo>
                <a:cubicBezTo>
                  <a:pt x="476627" y="282654"/>
                  <a:pt x="524939" y="329295"/>
                  <a:pt x="525976" y="387869"/>
                </a:cubicBezTo>
                <a:cubicBezTo>
                  <a:pt x="526053" y="392370"/>
                  <a:pt x="525842" y="396872"/>
                  <a:pt x="525352" y="401340"/>
                </a:cubicBezTo>
                <a:cubicBezTo>
                  <a:pt x="518610" y="467178"/>
                  <a:pt x="463836" y="517652"/>
                  <a:pt x="397662" y="519000"/>
                </a:cubicBezTo>
                <a:close/>
              </a:path>
            </a:pathLst>
          </a:custGeom>
          <a:solidFill>
            <a:srgbClr val="F0F0F0"/>
          </a:solidFill>
          <a:ln w="111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87CC0D-E506-42FC-BDBB-CE5B7DDB9554}"/>
              </a:ext>
            </a:extLst>
          </p:cNvPr>
          <p:cNvSpPr/>
          <p:nvPr/>
        </p:nvSpPr>
        <p:spPr>
          <a:xfrm>
            <a:off x="10247972" y="1456240"/>
            <a:ext cx="718221" cy="704739"/>
          </a:xfrm>
          <a:custGeom>
            <a:avLst/>
            <a:gdLst>
              <a:gd name="connsiteX0" fmla="*/ 632427 w 718221"/>
              <a:gd name="connsiteY0" fmla="*/ 352648 h 704739"/>
              <a:gd name="connsiteX1" fmla="*/ 633430 w 718221"/>
              <a:gd name="connsiteY1" fmla="*/ 323010 h 704739"/>
              <a:gd name="connsiteX2" fmla="*/ 718222 w 718221"/>
              <a:gd name="connsiteY2" fmla="*/ 278442 h 704739"/>
              <a:gd name="connsiteX3" fmla="*/ 711537 w 718221"/>
              <a:gd name="connsiteY3" fmla="*/ 241227 h 704739"/>
              <a:gd name="connsiteX4" fmla="*/ 618834 w 718221"/>
              <a:gd name="connsiteY4" fmla="*/ 242787 h 704739"/>
              <a:gd name="connsiteX5" fmla="*/ 593653 w 718221"/>
              <a:gd name="connsiteY5" fmla="*/ 191422 h 704739"/>
              <a:gd name="connsiteX6" fmla="*/ 648249 w 718221"/>
              <a:gd name="connsiteY6" fmla="*/ 112090 h 704739"/>
              <a:gd name="connsiteX7" fmla="*/ 623402 w 718221"/>
              <a:gd name="connsiteY7" fmla="*/ 84903 h 704739"/>
              <a:gd name="connsiteX8" fmla="*/ 540059 w 718221"/>
              <a:gd name="connsiteY8" fmla="*/ 132146 h 704739"/>
              <a:gd name="connsiteX9" fmla="*/ 491368 w 718221"/>
              <a:gd name="connsiteY9" fmla="*/ 102396 h 704739"/>
              <a:gd name="connsiteX10" fmla="*/ 500950 w 718221"/>
              <a:gd name="connsiteY10" fmla="*/ 9916 h 704739"/>
              <a:gd name="connsiteX11" fmla="*/ 464738 w 718221"/>
              <a:gd name="connsiteY11" fmla="*/ 0 h 704739"/>
              <a:gd name="connsiteX12" fmla="*/ 412705 w 718221"/>
              <a:gd name="connsiteY12" fmla="*/ 80892 h 704739"/>
              <a:gd name="connsiteX13" fmla="*/ 383178 w 718221"/>
              <a:gd name="connsiteY13" fmla="*/ 79221 h 704739"/>
              <a:gd name="connsiteX14" fmla="*/ 353317 w 718221"/>
              <a:gd name="connsiteY14" fmla="*/ 80892 h 704739"/>
              <a:gd name="connsiteX15" fmla="*/ 315434 w 718221"/>
              <a:gd name="connsiteY15" fmla="*/ 0 h 704739"/>
              <a:gd name="connsiteX16" fmla="*/ 277439 w 718221"/>
              <a:gd name="connsiteY16" fmla="*/ 9916 h 704739"/>
              <a:gd name="connsiteX17" fmla="*/ 270865 w 718221"/>
              <a:gd name="connsiteY17" fmla="*/ 102396 h 704739"/>
              <a:gd name="connsiteX18" fmla="*/ 216937 w 718221"/>
              <a:gd name="connsiteY18" fmla="*/ 132146 h 704739"/>
              <a:gd name="connsiteX19" fmla="*/ 141728 w 718221"/>
              <a:gd name="connsiteY19" fmla="*/ 84569 h 704739"/>
              <a:gd name="connsiteX20" fmla="*/ 112201 w 718221"/>
              <a:gd name="connsiteY20" fmla="*/ 111756 h 704739"/>
              <a:gd name="connsiteX21" fmla="*/ 152870 w 718221"/>
              <a:gd name="connsiteY21" fmla="*/ 191088 h 704739"/>
              <a:gd name="connsiteX22" fmla="*/ 118664 w 718221"/>
              <a:gd name="connsiteY22" fmla="*/ 242453 h 704739"/>
              <a:gd name="connsiteX23" fmla="*/ 26296 w 718221"/>
              <a:gd name="connsiteY23" fmla="*/ 240893 h 704739"/>
              <a:gd name="connsiteX24" fmla="*/ 13036 w 718221"/>
              <a:gd name="connsiteY24" fmla="*/ 278108 h 704739"/>
              <a:gd name="connsiteX25" fmla="*/ 90028 w 718221"/>
              <a:gd name="connsiteY25" fmla="*/ 322676 h 704739"/>
              <a:gd name="connsiteX26" fmla="*/ 85795 w 718221"/>
              <a:gd name="connsiteY26" fmla="*/ 352314 h 704739"/>
              <a:gd name="connsiteX27" fmla="*/ 84792 w 718221"/>
              <a:gd name="connsiteY27" fmla="*/ 382064 h 704739"/>
              <a:gd name="connsiteX28" fmla="*/ 0 w 718221"/>
              <a:gd name="connsiteY28" fmla="*/ 426632 h 704739"/>
              <a:gd name="connsiteX29" fmla="*/ 6685 w 718221"/>
              <a:gd name="connsiteY29" fmla="*/ 463735 h 704739"/>
              <a:gd name="connsiteX30" fmla="*/ 99388 w 718221"/>
              <a:gd name="connsiteY30" fmla="*/ 462176 h 704739"/>
              <a:gd name="connsiteX31" fmla="*/ 124569 w 718221"/>
              <a:gd name="connsiteY31" fmla="*/ 513541 h 704739"/>
              <a:gd name="connsiteX32" fmla="*/ 70084 w 718221"/>
              <a:gd name="connsiteY32" fmla="*/ 592984 h 704739"/>
              <a:gd name="connsiteX33" fmla="*/ 94820 w 718221"/>
              <a:gd name="connsiteY33" fmla="*/ 620171 h 704739"/>
              <a:gd name="connsiteX34" fmla="*/ 178386 w 718221"/>
              <a:gd name="connsiteY34" fmla="*/ 572594 h 704739"/>
              <a:gd name="connsiteX35" fmla="*/ 227188 w 718221"/>
              <a:gd name="connsiteY35" fmla="*/ 602232 h 704739"/>
              <a:gd name="connsiteX36" fmla="*/ 217494 w 718221"/>
              <a:gd name="connsiteY36" fmla="*/ 694823 h 704739"/>
              <a:gd name="connsiteX37" fmla="*/ 253706 w 718221"/>
              <a:gd name="connsiteY37" fmla="*/ 704740 h 704739"/>
              <a:gd name="connsiteX38" fmla="*/ 305740 w 718221"/>
              <a:gd name="connsiteY38" fmla="*/ 623848 h 704739"/>
              <a:gd name="connsiteX39" fmla="*/ 335267 w 718221"/>
              <a:gd name="connsiteY39" fmla="*/ 625408 h 704739"/>
              <a:gd name="connsiteX40" fmla="*/ 365127 w 718221"/>
              <a:gd name="connsiteY40" fmla="*/ 623848 h 704739"/>
              <a:gd name="connsiteX41" fmla="*/ 403011 w 718221"/>
              <a:gd name="connsiteY41" fmla="*/ 704740 h 704739"/>
              <a:gd name="connsiteX42" fmla="*/ 441005 w 718221"/>
              <a:gd name="connsiteY42" fmla="*/ 694823 h 704739"/>
              <a:gd name="connsiteX43" fmla="*/ 447580 w 718221"/>
              <a:gd name="connsiteY43" fmla="*/ 602232 h 704739"/>
              <a:gd name="connsiteX44" fmla="*/ 501507 w 718221"/>
              <a:gd name="connsiteY44" fmla="*/ 572594 h 704739"/>
              <a:gd name="connsiteX45" fmla="*/ 576717 w 718221"/>
              <a:gd name="connsiteY45" fmla="*/ 620171 h 704739"/>
              <a:gd name="connsiteX46" fmla="*/ 606243 w 718221"/>
              <a:gd name="connsiteY46" fmla="*/ 592984 h 704739"/>
              <a:gd name="connsiteX47" fmla="*/ 565686 w 718221"/>
              <a:gd name="connsiteY47" fmla="*/ 513541 h 704739"/>
              <a:gd name="connsiteX48" fmla="*/ 599781 w 718221"/>
              <a:gd name="connsiteY48" fmla="*/ 462176 h 704739"/>
              <a:gd name="connsiteX49" fmla="*/ 692261 w 718221"/>
              <a:gd name="connsiteY49" fmla="*/ 463735 h 704739"/>
              <a:gd name="connsiteX50" fmla="*/ 705408 w 718221"/>
              <a:gd name="connsiteY50" fmla="*/ 426632 h 704739"/>
              <a:gd name="connsiteX51" fmla="*/ 628416 w 718221"/>
              <a:gd name="connsiteY51" fmla="*/ 382064 h 704739"/>
              <a:gd name="connsiteX52" fmla="*/ 632427 w 718221"/>
              <a:gd name="connsiteY52" fmla="*/ 352648 h 704739"/>
              <a:gd name="connsiteX53" fmla="*/ 348860 w 718221"/>
              <a:gd name="connsiteY53" fmla="*/ 468638 h 704739"/>
              <a:gd name="connsiteX54" fmla="*/ 242520 w 718221"/>
              <a:gd name="connsiteY54" fmla="*/ 365763 h 704739"/>
              <a:gd name="connsiteX55" fmla="*/ 243121 w 718221"/>
              <a:gd name="connsiteY55" fmla="*/ 352648 h 704739"/>
              <a:gd name="connsiteX56" fmla="*/ 369139 w 718221"/>
              <a:gd name="connsiteY56" fmla="*/ 236770 h 704739"/>
              <a:gd name="connsiteX57" fmla="*/ 475490 w 718221"/>
              <a:gd name="connsiteY57" fmla="*/ 339178 h 704739"/>
              <a:gd name="connsiteX58" fmla="*/ 474878 w 718221"/>
              <a:gd name="connsiteY58" fmla="*/ 352648 h 704739"/>
              <a:gd name="connsiteX59" fmla="*/ 348860 w 718221"/>
              <a:gd name="connsiteY59" fmla="*/ 468638 h 70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18221" h="704739">
                <a:moveTo>
                  <a:pt x="632427" y="352648"/>
                </a:moveTo>
                <a:cubicBezTo>
                  <a:pt x="633319" y="342799"/>
                  <a:pt x="633653" y="332905"/>
                  <a:pt x="633430" y="323010"/>
                </a:cubicBezTo>
                <a:lnTo>
                  <a:pt x="718222" y="278442"/>
                </a:lnTo>
                <a:cubicBezTo>
                  <a:pt x="716695" y="265918"/>
                  <a:pt x="714456" y="253495"/>
                  <a:pt x="711537" y="241227"/>
                </a:cubicBezTo>
                <a:lnTo>
                  <a:pt x="618834" y="242787"/>
                </a:lnTo>
                <a:cubicBezTo>
                  <a:pt x="612550" y="224714"/>
                  <a:pt x="604093" y="207466"/>
                  <a:pt x="593653" y="191422"/>
                </a:cubicBezTo>
                <a:lnTo>
                  <a:pt x="648249" y="112090"/>
                </a:lnTo>
                <a:cubicBezTo>
                  <a:pt x="640494" y="102558"/>
                  <a:pt x="632204" y="93480"/>
                  <a:pt x="623402" y="84903"/>
                </a:cubicBezTo>
                <a:lnTo>
                  <a:pt x="540059" y="132146"/>
                </a:lnTo>
                <a:cubicBezTo>
                  <a:pt x="525040" y="120367"/>
                  <a:pt x="508705" y="110383"/>
                  <a:pt x="491368" y="102396"/>
                </a:cubicBezTo>
                <a:lnTo>
                  <a:pt x="500950" y="9916"/>
                </a:lnTo>
                <a:cubicBezTo>
                  <a:pt x="489062" y="5972"/>
                  <a:pt x="476972" y="2662"/>
                  <a:pt x="464738" y="0"/>
                </a:cubicBezTo>
                <a:lnTo>
                  <a:pt x="412705" y="80892"/>
                </a:lnTo>
                <a:cubicBezTo>
                  <a:pt x="402899" y="79771"/>
                  <a:pt x="393039" y="79213"/>
                  <a:pt x="383178" y="79221"/>
                </a:cubicBezTo>
                <a:cubicBezTo>
                  <a:pt x="373206" y="79218"/>
                  <a:pt x="363234" y="79777"/>
                  <a:pt x="353317" y="80892"/>
                </a:cubicBezTo>
                <a:lnTo>
                  <a:pt x="315434" y="0"/>
                </a:lnTo>
                <a:cubicBezTo>
                  <a:pt x="302620" y="2674"/>
                  <a:pt x="289918" y="6017"/>
                  <a:pt x="277439" y="9916"/>
                </a:cubicBezTo>
                <a:lnTo>
                  <a:pt x="270865" y="102396"/>
                </a:lnTo>
                <a:cubicBezTo>
                  <a:pt x="251946" y="110498"/>
                  <a:pt x="233884" y="120463"/>
                  <a:pt x="216937" y="132146"/>
                </a:cubicBezTo>
                <a:lnTo>
                  <a:pt x="141728" y="84569"/>
                </a:lnTo>
                <a:cubicBezTo>
                  <a:pt x="131444" y="93133"/>
                  <a:pt x="121583" y="102207"/>
                  <a:pt x="112201" y="111756"/>
                </a:cubicBezTo>
                <a:lnTo>
                  <a:pt x="152870" y="191088"/>
                </a:lnTo>
                <a:cubicBezTo>
                  <a:pt x="139722" y="206976"/>
                  <a:pt x="128257" y="224191"/>
                  <a:pt x="118664" y="242453"/>
                </a:cubicBezTo>
                <a:lnTo>
                  <a:pt x="26296" y="240893"/>
                </a:lnTo>
                <a:cubicBezTo>
                  <a:pt x="21248" y="253060"/>
                  <a:pt x="16825" y="265484"/>
                  <a:pt x="13036" y="278108"/>
                </a:cubicBezTo>
                <a:lnTo>
                  <a:pt x="90028" y="322676"/>
                </a:lnTo>
                <a:cubicBezTo>
                  <a:pt x="88112" y="332481"/>
                  <a:pt x="86697" y="342364"/>
                  <a:pt x="85795" y="352314"/>
                </a:cubicBezTo>
                <a:cubicBezTo>
                  <a:pt x="84959" y="362208"/>
                  <a:pt x="84624" y="372136"/>
                  <a:pt x="84792" y="382064"/>
                </a:cubicBezTo>
                <a:lnTo>
                  <a:pt x="0" y="426632"/>
                </a:lnTo>
                <a:cubicBezTo>
                  <a:pt x="1538" y="439111"/>
                  <a:pt x="3777" y="451501"/>
                  <a:pt x="6685" y="463735"/>
                </a:cubicBezTo>
                <a:lnTo>
                  <a:pt x="99388" y="462176"/>
                </a:lnTo>
                <a:cubicBezTo>
                  <a:pt x="105739" y="480226"/>
                  <a:pt x="114196" y="497463"/>
                  <a:pt x="124569" y="513541"/>
                </a:cubicBezTo>
                <a:lnTo>
                  <a:pt x="70084" y="592984"/>
                </a:lnTo>
                <a:cubicBezTo>
                  <a:pt x="77794" y="602522"/>
                  <a:pt x="86051" y="611592"/>
                  <a:pt x="94820" y="620171"/>
                </a:cubicBezTo>
                <a:lnTo>
                  <a:pt x="178386" y="572594"/>
                </a:lnTo>
                <a:cubicBezTo>
                  <a:pt x="193428" y="584360"/>
                  <a:pt x="209806" y="594310"/>
                  <a:pt x="227188" y="602232"/>
                </a:cubicBezTo>
                <a:lnTo>
                  <a:pt x="217494" y="694823"/>
                </a:lnTo>
                <a:cubicBezTo>
                  <a:pt x="229383" y="698768"/>
                  <a:pt x="241472" y="702077"/>
                  <a:pt x="253706" y="704740"/>
                </a:cubicBezTo>
                <a:lnTo>
                  <a:pt x="305740" y="623848"/>
                </a:lnTo>
                <a:cubicBezTo>
                  <a:pt x="315545" y="624873"/>
                  <a:pt x="325406" y="625397"/>
                  <a:pt x="335267" y="625408"/>
                </a:cubicBezTo>
                <a:cubicBezTo>
                  <a:pt x="345239" y="625397"/>
                  <a:pt x="355211" y="624873"/>
                  <a:pt x="365127" y="623848"/>
                </a:cubicBezTo>
                <a:lnTo>
                  <a:pt x="403011" y="704740"/>
                </a:lnTo>
                <a:cubicBezTo>
                  <a:pt x="415824" y="702066"/>
                  <a:pt x="428526" y="698723"/>
                  <a:pt x="441005" y="694823"/>
                </a:cubicBezTo>
                <a:lnTo>
                  <a:pt x="447580" y="602232"/>
                </a:lnTo>
                <a:cubicBezTo>
                  <a:pt x="466499" y="594165"/>
                  <a:pt x="484560" y="584238"/>
                  <a:pt x="501507" y="572594"/>
                </a:cubicBezTo>
                <a:lnTo>
                  <a:pt x="576717" y="620171"/>
                </a:lnTo>
                <a:cubicBezTo>
                  <a:pt x="586967" y="611592"/>
                  <a:pt x="596884" y="602455"/>
                  <a:pt x="606243" y="592984"/>
                </a:cubicBezTo>
                <a:lnTo>
                  <a:pt x="565686" y="513541"/>
                </a:lnTo>
                <a:cubicBezTo>
                  <a:pt x="578789" y="497630"/>
                  <a:pt x="590210" y="480426"/>
                  <a:pt x="599781" y="462176"/>
                </a:cubicBezTo>
                <a:lnTo>
                  <a:pt x="692261" y="463735"/>
                </a:lnTo>
                <a:cubicBezTo>
                  <a:pt x="697163" y="451591"/>
                  <a:pt x="701620" y="439223"/>
                  <a:pt x="705408" y="426632"/>
                </a:cubicBezTo>
                <a:lnTo>
                  <a:pt x="628416" y="382064"/>
                </a:lnTo>
                <a:cubicBezTo>
                  <a:pt x="630243" y="372337"/>
                  <a:pt x="631592" y="362509"/>
                  <a:pt x="632427" y="352648"/>
                </a:cubicBezTo>
                <a:close/>
                <a:moveTo>
                  <a:pt x="348860" y="468638"/>
                </a:moveTo>
                <a:cubicBezTo>
                  <a:pt x="291088" y="469596"/>
                  <a:pt x="243478" y="423535"/>
                  <a:pt x="242520" y="365763"/>
                </a:cubicBezTo>
                <a:cubicBezTo>
                  <a:pt x="242442" y="361384"/>
                  <a:pt x="242642" y="357005"/>
                  <a:pt x="243121" y="352648"/>
                </a:cubicBezTo>
                <a:cubicBezTo>
                  <a:pt x="249762" y="287701"/>
                  <a:pt x="303868" y="237951"/>
                  <a:pt x="369139" y="236770"/>
                </a:cubicBezTo>
                <a:cubicBezTo>
                  <a:pt x="426788" y="235678"/>
                  <a:pt x="474410" y="281528"/>
                  <a:pt x="475490" y="339178"/>
                </a:cubicBezTo>
                <a:cubicBezTo>
                  <a:pt x="475580" y="343679"/>
                  <a:pt x="475368" y="348180"/>
                  <a:pt x="474878" y="352648"/>
                </a:cubicBezTo>
                <a:cubicBezTo>
                  <a:pt x="468293" y="417640"/>
                  <a:pt x="414175" y="467446"/>
                  <a:pt x="348860" y="468638"/>
                </a:cubicBezTo>
                <a:close/>
              </a:path>
            </a:pathLst>
          </a:custGeom>
          <a:solidFill>
            <a:srgbClr val="EBEBEB"/>
          </a:solidFill>
          <a:ln w="111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0C651CF-8C07-4DB8-AFA3-D6FC49F0A097}"/>
              </a:ext>
            </a:extLst>
          </p:cNvPr>
          <p:cNvSpPr/>
          <p:nvPr/>
        </p:nvSpPr>
        <p:spPr>
          <a:xfrm>
            <a:off x="11196056" y="2607333"/>
            <a:ext cx="347857" cy="343066"/>
          </a:xfrm>
          <a:custGeom>
            <a:avLst/>
            <a:gdLst>
              <a:gd name="connsiteX0" fmla="*/ 306632 w 347857"/>
              <a:gd name="connsiteY0" fmla="*/ 171589 h 343066"/>
              <a:gd name="connsiteX1" fmla="*/ 306632 w 347857"/>
              <a:gd name="connsiteY1" fmla="*/ 157104 h 343066"/>
              <a:gd name="connsiteX2" fmla="*/ 347857 w 347857"/>
              <a:gd name="connsiteY2" fmla="*/ 134820 h 343066"/>
              <a:gd name="connsiteX3" fmla="*/ 344626 w 347857"/>
              <a:gd name="connsiteY3" fmla="*/ 116769 h 343066"/>
              <a:gd name="connsiteX4" fmla="*/ 300057 w 347857"/>
              <a:gd name="connsiteY4" fmla="*/ 117550 h 343066"/>
              <a:gd name="connsiteX5" fmla="*/ 287801 w 347857"/>
              <a:gd name="connsiteY5" fmla="*/ 92591 h 343066"/>
              <a:gd name="connsiteX6" fmla="*/ 314208 w 347857"/>
              <a:gd name="connsiteY6" fmla="*/ 54039 h 343066"/>
              <a:gd name="connsiteX7" fmla="*/ 302175 w 347857"/>
              <a:gd name="connsiteY7" fmla="*/ 40780 h 343066"/>
              <a:gd name="connsiteX8" fmla="*/ 261617 w 347857"/>
              <a:gd name="connsiteY8" fmla="*/ 63956 h 343066"/>
              <a:gd name="connsiteX9" fmla="*/ 237885 w 347857"/>
              <a:gd name="connsiteY9" fmla="*/ 49471 h 343066"/>
              <a:gd name="connsiteX10" fmla="*/ 242564 w 347857"/>
              <a:gd name="connsiteY10" fmla="*/ 4903 h 343066"/>
              <a:gd name="connsiteX11" fmla="*/ 224960 w 347857"/>
              <a:gd name="connsiteY11" fmla="*/ 0 h 343066"/>
              <a:gd name="connsiteX12" fmla="*/ 199667 w 347857"/>
              <a:gd name="connsiteY12" fmla="*/ 39332 h 343066"/>
              <a:gd name="connsiteX13" fmla="*/ 185405 w 347857"/>
              <a:gd name="connsiteY13" fmla="*/ 38552 h 343066"/>
              <a:gd name="connsiteX14" fmla="*/ 170920 w 347857"/>
              <a:gd name="connsiteY14" fmla="*/ 39332 h 343066"/>
              <a:gd name="connsiteX15" fmla="*/ 152424 w 347857"/>
              <a:gd name="connsiteY15" fmla="*/ 0 h 343066"/>
              <a:gd name="connsiteX16" fmla="*/ 134040 w 347857"/>
              <a:gd name="connsiteY16" fmla="*/ 4903 h 343066"/>
              <a:gd name="connsiteX17" fmla="*/ 130809 w 347857"/>
              <a:gd name="connsiteY17" fmla="*/ 49471 h 343066"/>
              <a:gd name="connsiteX18" fmla="*/ 104625 w 347857"/>
              <a:gd name="connsiteY18" fmla="*/ 63956 h 343066"/>
              <a:gd name="connsiteX19" fmla="*/ 68079 w 347857"/>
              <a:gd name="connsiteY19" fmla="*/ 40780 h 343066"/>
              <a:gd name="connsiteX20" fmla="*/ 53705 w 347857"/>
              <a:gd name="connsiteY20" fmla="*/ 54039 h 343066"/>
              <a:gd name="connsiteX21" fmla="*/ 73427 w 347857"/>
              <a:gd name="connsiteY21" fmla="*/ 92591 h 343066"/>
              <a:gd name="connsiteX22" fmla="*/ 56825 w 347857"/>
              <a:gd name="connsiteY22" fmla="*/ 117550 h 343066"/>
              <a:gd name="connsiteX23" fmla="*/ 12256 w 347857"/>
              <a:gd name="connsiteY23" fmla="*/ 116769 h 343066"/>
              <a:gd name="connsiteX24" fmla="*/ 5905 w 347857"/>
              <a:gd name="connsiteY24" fmla="*/ 134820 h 343066"/>
              <a:gd name="connsiteX25" fmla="*/ 43232 w 347857"/>
              <a:gd name="connsiteY25" fmla="*/ 157104 h 343066"/>
              <a:gd name="connsiteX26" fmla="*/ 41226 w 347857"/>
              <a:gd name="connsiteY26" fmla="*/ 171589 h 343066"/>
              <a:gd name="connsiteX27" fmla="*/ 41226 w 347857"/>
              <a:gd name="connsiteY27" fmla="*/ 185962 h 343066"/>
              <a:gd name="connsiteX28" fmla="*/ 0 w 347857"/>
              <a:gd name="connsiteY28" fmla="*/ 208246 h 343066"/>
              <a:gd name="connsiteX29" fmla="*/ 3231 w 347857"/>
              <a:gd name="connsiteY29" fmla="*/ 226297 h 343066"/>
              <a:gd name="connsiteX30" fmla="*/ 47800 w 347857"/>
              <a:gd name="connsiteY30" fmla="*/ 225517 h 343066"/>
              <a:gd name="connsiteX31" fmla="*/ 60056 w 347857"/>
              <a:gd name="connsiteY31" fmla="*/ 250475 h 343066"/>
              <a:gd name="connsiteX32" fmla="*/ 33538 w 347857"/>
              <a:gd name="connsiteY32" fmla="*/ 289027 h 343066"/>
              <a:gd name="connsiteX33" fmla="*/ 45571 w 347857"/>
              <a:gd name="connsiteY33" fmla="*/ 302286 h 343066"/>
              <a:gd name="connsiteX34" fmla="*/ 86240 w 347857"/>
              <a:gd name="connsiteY34" fmla="*/ 279110 h 343066"/>
              <a:gd name="connsiteX35" fmla="*/ 109862 w 347857"/>
              <a:gd name="connsiteY35" fmla="*/ 293595 h 343066"/>
              <a:gd name="connsiteX36" fmla="*/ 105182 w 347857"/>
              <a:gd name="connsiteY36" fmla="*/ 338164 h 343066"/>
              <a:gd name="connsiteX37" fmla="*/ 122786 w 347857"/>
              <a:gd name="connsiteY37" fmla="*/ 343066 h 343066"/>
              <a:gd name="connsiteX38" fmla="*/ 148079 w 347857"/>
              <a:gd name="connsiteY38" fmla="*/ 303734 h 343066"/>
              <a:gd name="connsiteX39" fmla="*/ 162452 w 347857"/>
              <a:gd name="connsiteY39" fmla="*/ 304514 h 343066"/>
              <a:gd name="connsiteX40" fmla="*/ 176937 w 347857"/>
              <a:gd name="connsiteY40" fmla="*/ 303734 h 343066"/>
              <a:gd name="connsiteX41" fmla="*/ 195322 w 347857"/>
              <a:gd name="connsiteY41" fmla="*/ 343066 h 343066"/>
              <a:gd name="connsiteX42" fmla="*/ 213818 w 347857"/>
              <a:gd name="connsiteY42" fmla="*/ 338164 h 343066"/>
              <a:gd name="connsiteX43" fmla="*/ 216937 w 347857"/>
              <a:gd name="connsiteY43" fmla="*/ 293595 h 343066"/>
              <a:gd name="connsiteX44" fmla="*/ 243233 w 347857"/>
              <a:gd name="connsiteY44" fmla="*/ 279110 h 343066"/>
              <a:gd name="connsiteX45" fmla="*/ 279779 w 347857"/>
              <a:gd name="connsiteY45" fmla="*/ 302286 h 343066"/>
              <a:gd name="connsiteX46" fmla="*/ 294152 w 347857"/>
              <a:gd name="connsiteY46" fmla="*/ 289027 h 343066"/>
              <a:gd name="connsiteX47" fmla="*/ 274319 w 347857"/>
              <a:gd name="connsiteY47" fmla="*/ 250475 h 343066"/>
              <a:gd name="connsiteX48" fmla="*/ 290587 w 347857"/>
              <a:gd name="connsiteY48" fmla="*/ 225071 h 343066"/>
              <a:gd name="connsiteX49" fmla="*/ 335155 w 347857"/>
              <a:gd name="connsiteY49" fmla="*/ 225851 h 343066"/>
              <a:gd name="connsiteX50" fmla="*/ 341618 w 347857"/>
              <a:gd name="connsiteY50" fmla="*/ 207801 h 343066"/>
              <a:gd name="connsiteX51" fmla="*/ 304180 w 347857"/>
              <a:gd name="connsiteY51" fmla="*/ 185516 h 343066"/>
              <a:gd name="connsiteX52" fmla="*/ 306632 w 347857"/>
              <a:gd name="connsiteY52" fmla="*/ 171589 h 343066"/>
              <a:gd name="connsiteX53" fmla="*/ 168803 w 347857"/>
              <a:gd name="connsiteY53" fmla="*/ 227857 h 343066"/>
              <a:gd name="connsiteX54" fmla="*/ 117137 w 347857"/>
              <a:gd name="connsiteY54" fmla="*/ 178140 h 343066"/>
              <a:gd name="connsiteX55" fmla="*/ 117438 w 347857"/>
              <a:gd name="connsiteY55" fmla="*/ 171589 h 343066"/>
              <a:gd name="connsiteX56" fmla="*/ 178608 w 347857"/>
              <a:gd name="connsiteY56" fmla="*/ 115210 h 343066"/>
              <a:gd name="connsiteX57" fmla="*/ 230386 w 347857"/>
              <a:gd name="connsiteY57" fmla="*/ 165037 h 343066"/>
              <a:gd name="connsiteX58" fmla="*/ 230085 w 347857"/>
              <a:gd name="connsiteY58" fmla="*/ 171589 h 343066"/>
              <a:gd name="connsiteX59" fmla="*/ 168803 w 347857"/>
              <a:gd name="connsiteY59" fmla="*/ 227857 h 34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7857" h="343066">
                <a:moveTo>
                  <a:pt x="306632" y="171589"/>
                </a:moveTo>
                <a:cubicBezTo>
                  <a:pt x="306632" y="166686"/>
                  <a:pt x="307189" y="161895"/>
                  <a:pt x="306632" y="157104"/>
                </a:cubicBezTo>
                <a:lnTo>
                  <a:pt x="347857" y="134820"/>
                </a:lnTo>
                <a:cubicBezTo>
                  <a:pt x="347077" y="128692"/>
                  <a:pt x="345963" y="122675"/>
                  <a:pt x="344626" y="116769"/>
                </a:cubicBezTo>
                <a:lnTo>
                  <a:pt x="300057" y="117550"/>
                </a:lnTo>
                <a:cubicBezTo>
                  <a:pt x="296904" y="108803"/>
                  <a:pt x="292793" y="100435"/>
                  <a:pt x="287801" y="92591"/>
                </a:cubicBezTo>
                <a:lnTo>
                  <a:pt x="314208" y="54039"/>
                </a:lnTo>
                <a:cubicBezTo>
                  <a:pt x="310464" y="49382"/>
                  <a:pt x="306442" y="44959"/>
                  <a:pt x="302175" y="40780"/>
                </a:cubicBezTo>
                <a:lnTo>
                  <a:pt x="261617" y="63956"/>
                </a:lnTo>
                <a:cubicBezTo>
                  <a:pt x="254308" y="58195"/>
                  <a:pt x="246341" y="53337"/>
                  <a:pt x="237885" y="49471"/>
                </a:cubicBezTo>
                <a:lnTo>
                  <a:pt x="242564" y="4903"/>
                </a:lnTo>
                <a:cubicBezTo>
                  <a:pt x="236781" y="2964"/>
                  <a:pt x="230909" y="1337"/>
                  <a:pt x="224960" y="0"/>
                </a:cubicBezTo>
                <a:lnTo>
                  <a:pt x="199667" y="39332"/>
                </a:lnTo>
                <a:cubicBezTo>
                  <a:pt x="194987" y="39332"/>
                  <a:pt x="190196" y="38552"/>
                  <a:pt x="185405" y="38552"/>
                </a:cubicBezTo>
                <a:cubicBezTo>
                  <a:pt x="180614" y="38552"/>
                  <a:pt x="175600" y="38552"/>
                  <a:pt x="170920" y="39332"/>
                </a:cubicBezTo>
                <a:lnTo>
                  <a:pt x="152424" y="0"/>
                </a:lnTo>
                <a:cubicBezTo>
                  <a:pt x="146185" y="1337"/>
                  <a:pt x="140057" y="3008"/>
                  <a:pt x="134040" y="4903"/>
                </a:cubicBezTo>
                <a:lnTo>
                  <a:pt x="130809" y="49471"/>
                </a:lnTo>
                <a:cubicBezTo>
                  <a:pt x="121605" y="53393"/>
                  <a:pt x="112837" y="58240"/>
                  <a:pt x="104625" y="63956"/>
                </a:cubicBezTo>
                <a:lnTo>
                  <a:pt x="68079" y="40780"/>
                </a:lnTo>
                <a:cubicBezTo>
                  <a:pt x="63064" y="45014"/>
                  <a:pt x="58273" y="49360"/>
                  <a:pt x="53705" y="54039"/>
                </a:cubicBezTo>
                <a:lnTo>
                  <a:pt x="73427" y="92591"/>
                </a:lnTo>
                <a:cubicBezTo>
                  <a:pt x="67042" y="100312"/>
                  <a:pt x="61482" y="108680"/>
                  <a:pt x="56825" y="117550"/>
                </a:cubicBezTo>
                <a:lnTo>
                  <a:pt x="12256" y="116769"/>
                </a:lnTo>
                <a:cubicBezTo>
                  <a:pt x="9805" y="122664"/>
                  <a:pt x="7688" y="128692"/>
                  <a:pt x="5905" y="134820"/>
                </a:cubicBezTo>
                <a:lnTo>
                  <a:pt x="43232" y="157104"/>
                </a:lnTo>
                <a:cubicBezTo>
                  <a:pt x="42340" y="161895"/>
                  <a:pt x="41671" y="166686"/>
                  <a:pt x="41226" y="171589"/>
                </a:cubicBezTo>
                <a:cubicBezTo>
                  <a:pt x="40948" y="176380"/>
                  <a:pt x="40948" y="181171"/>
                  <a:pt x="41226" y="185962"/>
                </a:cubicBezTo>
                <a:lnTo>
                  <a:pt x="0" y="208246"/>
                </a:lnTo>
                <a:cubicBezTo>
                  <a:pt x="680" y="214330"/>
                  <a:pt x="1761" y="220358"/>
                  <a:pt x="3231" y="226297"/>
                </a:cubicBezTo>
                <a:lnTo>
                  <a:pt x="47800" y="225517"/>
                </a:lnTo>
                <a:cubicBezTo>
                  <a:pt x="50864" y="234297"/>
                  <a:pt x="54975" y="242676"/>
                  <a:pt x="60056" y="250475"/>
                </a:cubicBezTo>
                <a:lnTo>
                  <a:pt x="33538" y="289027"/>
                </a:lnTo>
                <a:cubicBezTo>
                  <a:pt x="37315" y="293651"/>
                  <a:pt x="41326" y="298085"/>
                  <a:pt x="45571" y="302286"/>
                </a:cubicBezTo>
                <a:lnTo>
                  <a:pt x="86240" y="279110"/>
                </a:lnTo>
                <a:cubicBezTo>
                  <a:pt x="93505" y="284871"/>
                  <a:pt x="101438" y="289729"/>
                  <a:pt x="109862" y="293595"/>
                </a:cubicBezTo>
                <a:lnTo>
                  <a:pt x="105182" y="338164"/>
                </a:lnTo>
                <a:cubicBezTo>
                  <a:pt x="110976" y="340058"/>
                  <a:pt x="116324" y="341729"/>
                  <a:pt x="122786" y="343066"/>
                </a:cubicBezTo>
                <a:lnTo>
                  <a:pt x="148079" y="303734"/>
                </a:lnTo>
                <a:cubicBezTo>
                  <a:pt x="152759" y="303734"/>
                  <a:pt x="157550" y="304514"/>
                  <a:pt x="162452" y="304514"/>
                </a:cubicBezTo>
                <a:cubicBezTo>
                  <a:pt x="167355" y="304514"/>
                  <a:pt x="172146" y="304514"/>
                  <a:pt x="176937" y="303734"/>
                </a:cubicBezTo>
                <a:lnTo>
                  <a:pt x="195322" y="343066"/>
                </a:lnTo>
                <a:cubicBezTo>
                  <a:pt x="201561" y="341729"/>
                  <a:pt x="207689" y="340058"/>
                  <a:pt x="213818" y="338164"/>
                </a:cubicBezTo>
                <a:lnTo>
                  <a:pt x="216937" y="293595"/>
                </a:lnTo>
                <a:cubicBezTo>
                  <a:pt x="226174" y="289673"/>
                  <a:pt x="234987" y="284826"/>
                  <a:pt x="243233" y="279110"/>
                </a:cubicBezTo>
                <a:lnTo>
                  <a:pt x="279779" y="302286"/>
                </a:lnTo>
                <a:cubicBezTo>
                  <a:pt x="284682" y="298052"/>
                  <a:pt x="289473" y="293707"/>
                  <a:pt x="294152" y="289027"/>
                </a:cubicBezTo>
                <a:lnTo>
                  <a:pt x="274319" y="250475"/>
                </a:lnTo>
                <a:cubicBezTo>
                  <a:pt x="280615" y="242598"/>
                  <a:pt x="286063" y="234085"/>
                  <a:pt x="290587" y="225071"/>
                </a:cubicBezTo>
                <a:lnTo>
                  <a:pt x="335155" y="225851"/>
                </a:lnTo>
                <a:cubicBezTo>
                  <a:pt x="337607" y="219946"/>
                  <a:pt x="339723" y="213929"/>
                  <a:pt x="341618" y="207801"/>
                </a:cubicBezTo>
                <a:lnTo>
                  <a:pt x="304180" y="185516"/>
                </a:lnTo>
                <a:cubicBezTo>
                  <a:pt x="305072" y="181171"/>
                  <a:pt x="306186" y="176380"/>
                  <a:pt x="306632" y="171589"/>
                </a:cubicBezTo>
                <a:close/>
                <a:moveTo>
                  <a:pt x="168803" y="227857"/>
                </a:moveTo>
                <a:cubicBezTo>
                  <a:pt x="140814" y="228391"/>
                  <a:pt x="117683" y="206140"/>
                  <a:pt x="117137" y="178140"/>
                </a:cubicBezTo>
                <a:cubicBezTo>
                  <a:pt x="117093" y="175956"/>
                  <a:pt x="117193" y="173762"/>
                  <a:pt x="117438" y="171589"/>
                </a:cubicBezTo>
                <a:cubicBezTo>
                  <a:pt x="120591" y="140012"/>
                  <a:pt x="146876" y="115789"/>
                  <a:pt x="178608" y="115210"/>
                </a:cubicBezTo>
                <a:cubicBezTo>
                  <a:pt x="206664" y="114675"/>
                  <a:pt x="229840" y="136981"/>
                  <a:pt x="230386" y="165037"/>
                </a:cubicBezTo>
                <a:cubicBezTo>
                  <a:pt x="230430" y="167221"/>
                  <a:pt x="230330" y="169416"/>
                  <a:pt x="230085" y="171589"/>
                </a:cubicBezTo>
                <a:cubicBezTo>
                  <a:pt x="226820" y="203143"/>
                  <a:pt x="200514" y="227288"/>
                  <a:pt x="168803" y="227857"/>
                </a:cubicBezTo>
                <a:close/>
              </a:path>
            </a:pathLst>
          </a:custGeom>
          <a:solidFill>
            <a:srgbClr val="F0F0F0"/>
          </a:solidFill>
          <a:ln w="111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7479045-61EE-4CFE-AD71-F4BE798BB49A}"/>
              </a:ext>
            </a:extLst>
          </p:cNvPr>
          <p:cNvSpPr/>
          <p:nvPr/>
        </p:nvSpPr>
        <p:spPr>
          <a:xfrm>
            <a:off x="10831374" y="1918749"/>
            <a:ext cx="637106" cy="625742"/>
          </a:xfrm>
          <a:custGeom>
            <a:avLst/>
            <a:gdLst>
              <a:gd name="connsiteX0" fmla="*/ 561006 w 637106"/>
              <a:gd name="connsiteY0" fmla="*/ 312760 h 625742"/>
              <a:gd name="connsiteX1" fmla="*/ 561898 w 637106"/>
              <a:gd name="connsiteY1" fmla="*/ 286464 h 625742"/>
              <a:gd name="connsiteX2" fmla="*/ 637107 w 637106"/>
              <a:gd name="connsiteY2" fmla="*/ 246575 h 625742"/>
              <a:gd name="connsiteX3" fmla="*/ 631202 w 637106"/>
              <a:gd name="connsiteY3" fmla="*/ 213706 h 625742"/>
              <a:gd name="connsiteX4" fmla="*/ 548973 w 637106"/>
              <a:gd name="connsiteY4" fmla="*/ 215043 h 625742"/>
              <a:gd name="connsiteX5" fmla="*/ 526688 w 637106"/>
              <a:gd name="connsiteY5" fmla="*/ 169472 h 625742"/>
              <a:gd name="connsiteX6" fmla="*/ 575045 w 637106"/>
              <a:gd name="connsiteY6" fmla="*/ 99165 h 625742"/>
              <a:gd name="connsiteX7" fmla="*/ 552761 w 637106"/>
              <a:gd name="connsiteY7" fmla="*/ 74986 h 625742"/>
              <a:gd name="connsiteX8" fmla="*/ 478666 w 637106"/>
              <a:gd name="connsiteY8" fmla="*/ 117215 h 625742"/>
              <a:gd name="connsiteX9" fmla="*/ 435434 w 637106"/>
              <a:gd name="connsiteY9" fmla="*/ 90920 h 625742"/>
              <a:gd name="connsiteX10" fmla="*/ 444014 w 637106"/>
              <a:gd name="connsiteY10" fmla="*/ 8802 h 625742"/>
              <a:gd name="connsiteX11" fmla="*/ 411813 w 637106"/>
              <a:gd name="connsiteY11" fmla="*/ 0 h 625742"/>
              <a:gd name="connsiteX12" fmla="*/ 365684 w 637106"/>
              <a:gd name="connsiteY12" fmla="*/ 71755 h 625742"/>
              <a:gd name="connsiteX13" fmla="*/ 339500 w 637106"/>
              <a:gd name="connsiteY13" fmla="*/ 70307 h 625742"/>
              <a:gd name="connsiteX14" fmla="*/ 313094 w 637106"/>
              <a:gd name="connsiteY14" fmla="*/ 71755 h 625742"/>
              <a:gd name="connsiteX15" fmla="*/ 279779 w 637106"/>
              <a:gd name="connsiteY15" fmla="*/ 0 h 625742"/>
              <a:gd name="connsiteX16" fmla="*/ 246352 w 637106"/>
              <a:gd name="connsiteY16" fmla="*/ 8802 h 625742"/>
              <a:gd name="connsiteX17" fmla="*/ 240559 w 637106"/>
              <a:gd name="connsiteY17" fmla="*/ 90920 h 625742"/>
              <a:gd name="connsiteX18" fmla="*/ 192647 w 637106"/>
              <a:gd name="connsiteY18" fmla="*/ 117215 h 625742"/>
              <a:gd name="connsiteX19" fmla="*/ 125794 w 637106"/>
              <a:gd name="connsiteY19" fmla="*/ 74986 h 625742"/>
              <a:gd name="connsiteX20" fmla="*/ 99610 w 637106"/>
              <a:gd name="connsiteY20" fmla="*/ 99165 h 625742"/>
              <a:gd name="connsiteX21" fmla="*/ 135600 w 637106"/>
              <a:gd name="connsiteY21" fmla="*/ 169472 h 625742"/>
              <a:gd name="connsiteX22" fmla="*/ 105293 w 637106"/>
              <a:gd name="connsiteY22" fmla="*/ 215043 h 625742"/>
              <a:gd name="connsiteX23" fmla="*/ 23398 w 637106"/>
              <a:gd name="connsiteY23" fmla="*/ 213706 h 625742"/>
              <a:gd name="connsiteX24" fmla="*/ 11699 w 637106"/>
              <a:gd name="connsiteY24" fmla="*/ 246575 h 625742"/>
              <a:gd name="connsiteX25" fmla="*/ 79889 w 637106"/>
              <a:gd name="connsiteY25" fmla="*/ 286464 h 625742"/>
              <a:gd name="connsiteX26" fmla="*/ 76212 w 637106"/>
              <a:gd name="connsiteY26" fmla="*/ 312760 h 625742"/>
              <a:gd name="connsiteX27" fmla="*/ 75321 w 637106"/>
              <a:gd name="connsiteY27" fmla="*/ 339055 h 625742"/>
              <a:gd name="connsiteX28" fmla="*/ 0 w 637106"/>
              <a:gd name="connsiteY28" fmla="*/ 378832 h 625742"/>
              <a:gd name="connsiteX29" fmla="*/ 5905 w 637106"/>
              <a:gd name="connsiteY29" fmla="*/ 412259 h 625742"/>
              <a:gd name="connsiteX30" fmla="*/ 88134 w 637106"/>
              <a:gd name="connsiteY30" fmla="*/ 410810 h 625742"/>
              <a:gd name="connsiteX31" fmla="*/ 110418 w 637106"/>
              <a:gd name="connsiteY31" fmla="*/ 456382 h 625742"/>
              <a:gd name="connsiteX32" fmla="*/ 62061 w 637106"/>
              <a:gd name="connsiteY32" fmla="*/ 526800 h 625742"/>
              <a:gd name="connsiteX33" fmla="*/ 84346 w 637106"/>
              <a:gd name="connsiteY33" fmla="*/ 550867 h 625742"/>
              <a:gd name="connsiteX34" fmla="*/ 158330 w 637106"/>
              <a:gd name="connsiteY34" fmla="*/ 508750 h 625742"/>
              <a:gd name="connsiteX35" fmla="*/ 201784 w 637106"/>
              <a:gd name="connsiteY35" fmla="*/ 534822 h 625742"/>
              <a:gd name="connsiteX36" fmla="*/ 193205 w 637106"/>
              <a:gd name="connsiteY36" fmla="*/ 616828 h 625742"/>
              <a:gd name="connsiteX37" fmla="*/ 225294 w 637106"/>
              <a:gd name="connsiteY37" fmla="*/ 625742 h 625742"/>
              <a:gd name="connsiteX38" fmla="*/ 271534 w 637106"/>
              <a:gd name="connsiteY38" fmla="*/ 553875 h 625742"/>
              <a:gd name="connsiteX39" fmla="*/ 297717 w 637106"/>
              <a:gd name="connsiteY39" fmla="*/ 555324 h 625742"/>
              <a:gd name="connsiteX40" fmla="*/ 324125 w 637106"/>
              <a:gd name="connsiteY40" fmla="*/ 553875 h 625742"/>
              <a:gd name="connsiteX41" fmla="*/ 357551 w 637106"/>
              <a:gd name="connsiteY41" fmla="*/ 625742 h 625742"/>
              <a:gd name="connsiteX42" fmla="*/ 390977 w 637106"/>
              <a:gd name="connsiteY42" fmla="*/ 616828 h 625742"/>
              <a:gd name="connsiteX43" fmla="*/ 396771 w 637106"/>
              <a:gd name="connsiteY43" fmla="*/ 534822 h 625742"/>
              <a:gd name="connsiteX44" fmla="*/ 444571 w 637106"/>
              <a:gd name="connsiteY44" fmla="*/ 508527 h 625742"/>
              <a:gd name="connsiteX45" fmla="*/ 511424 w 637106"/>
              <a:gd name="connsiteY45" fmla="*/ 550644 h 625742"/>
              <a:gd name="connsiteX46" fmla="*/ 537608 w 637106"/>
              <a:gd name="connsiteY46" fmla="*/ 526577 h 625742"/>
              <a:gd name="connsiteX47" fmla="*/ 501619 w 637106"/>
              <a:gd name="connsiteY47" fmla="*/ 456159 h 625742"/>
              <a:gd name="connsiteX48" fmla="*/ 531925 w 637106"/>
              <a:gd name="connsiteY48" fmla="*/ 410588 h 625742"/>
              <a:gd name="connsiteX49" fmla="*/ 614043 w 637106"/>
              <a:gd name="connsiteY49" fmla="*/ 412259 h 625742"/>
              <a:gd name="connsiteX50" fmla="*/ 625185 w 637106"/>
              <a:gd name="connsiteY50" fmla="*/ 378832 h 625742"/>
              <a:gd name="connsiteX51" fmla="*/ 556883 w 637106"/>
              <a:gd name="connsiteY51" fmla="*/ 338944 h 625742"/>
              <a:gd name="connsiteX52" fmla="*/ 561006 w 637106"/>
              <a:gd name="connsiteY52" fmla="*/ 312760 h 625742"/>
              <a:gd name="connsiteX53" fmla="*/ 305963 w 637106"/>
              <a:gd name="connsiteY53" fmla="*/ 456047 h 625742"/>
              <a:gd name="connsiteX54" fmla="*/ 174519 w 637106"/>
              <a:gd name="connsiteY54" fmla="*/ 329038 h 625742"/>
              <a:gd name="connsiteX55" fmla="*/ 175265 w 637106"/>
              <a:gd name="connsiteY55" fmla="*/ 312760 h 625742"/>
              <a:gd name="connsiteX56" fmla="*/ 331255 w 637106"/>
              <a:gd name="connsiteY56" fmla="*/ 169472 h 625742"/>
              <a:gd name="connsiteX57" fmla="*/ 462811 w 637106"/>
              <a:gd name="connsiteY57" fmla="*/ 296370 h 625742"/>
              <a:gd name="connsiteX58" fmla="*/ 462064 w 637106"/>
              <a:gd name="connsiteY58" fmla="*/ 312760 h 625742"/>
              <a:gd name="connsiteX59" fmla="*/ 305963 w 637106"/>
              <a:gd name="connsiteY59" fmla="*/ 456047 h 62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7106" h="625742">
                <a:moveTo>
                  <a:pt x="561006" y="312760"/>
                </a:moveTo>
                <a:cubicBezTo>
                  <a:pt x="561741" y="304013"/>
                  <a:pt x="562042" y="295244"/>
                  <a:pt x="561898" y="286464"/>
                </a:cubicBezTo>
                <a:lnTo>
                  <a:pt x="637107" y="246575"/>
                </a:lnTo>
                <a:cubicBezTo>
                  <a:pt x="635770" y="235511"/>
                  <a:pt x="633798" y="224536"/>
                  <a:pt x="631202" y="213706"/>
                </a:cubicBezTo>
                <a:lnTo>
                  <a:pt x="548973" y="215043"/>
                </a:lnTo>
                <a:cubicBezTo>
                  <a:pt x="543313" y="199054"/>
                  <a:pt x="535836" y="183756"/>
                  <a:pt x="526688" y="169472"/>
                </a:cubicBezTo>
                <a:lnTo>
                  <a:pt x="575045" y="99165"/>
                </a:lnTo>
                <a:cubicBezTo>
                  <a:pt x="568059" y="90708"/>
                  <a:pt x="560627" y="82630"/>
                  <a:pt x="552761" y="74986"/>
                </a:cubicBezTo>
                <a:lnTo>
                  <a:pt x="478666" y="117215"/>
                </a:lnTo>
                <a:cubicBezTo>
                  <a:pt x="465351" y="106753"/>
                  <a:pt x="450844" y="97928"/>
                  <a:pt x="435434" y="90920"/>
                </a:cubicBezTo>
                <a:lnTo>
                  <a:pt x="444014" y="8802"/>
                </a:lnTo>
                <a:cubicBezTo>
                  <a:pt x="433451" y="5281"/>
                  <a:pt x="422699" y="2340"/>
                  <a:pt x="411813" y="0"/>
                </a:cubicBezTo>
                <a:lnTo>
                  <a:pt x="365684" y="71755"/>
                </a:lnTo>
                <a:cubicBezTo>
                  <a:pt x="356982" y="70819"/>
                  <a:pt x="348247" y="70340"/>
                  <a:pt x="339500" y="70307"/>
                </a:cubicBezTo>
                <a:cubicBezTo>
                  <a:pt x="330676" y="70340"/>
                  <a:pt x="321863" y="70819"/>
                  <a:pt x="313094" y="71755"/>
                </a:cubicBezTo>
                <a:lnTo>
                  <a:pt x="279779" y="0"/>
                </a:lnTo>
                <a:cubicBezTo>
                  <a:pt x="268492" y="2362"/>
                  <a:pt x="257338" y="5304"/>
                  <a:pt x="246352" y="8802"/>
                </a:cubicBezTo>
                <a:lnTo>
                  <a:pt x="240559" y="90920"/>
                </a:lnTo>
                <a:cubicBezTo>
                  <a:pt x="223745" y="98040"/>
                  <a:pt x="207689" y="106853"/>
                  <a:pt x="192647" y="117215"/>
                </a:cubicBezTo>
                <a:lnTo>
                  <a:pt x="125794" y="74986"/>
                </a:lnTo>
                <a:cubicBezTo>
                  <a:pt x="116658" y="82675"/>
                  <a:pt x="107967" y="90697"/>
                  <a:pt x="99610" y="99165"/>
                </a:cubicBezTo>
                <a:lnTo>
                  <a:pt x="135600" y="169472"/>
                </a:lnTo>
                <a:cubicBezTo>
                  <a:pt x="124012" y="183622"/>
                  <a:pt x="113861" y="198887"/>
                  <a:pt x="105293" y="215043"/>
                </a:cubicBezTo>
                <a:lnTo>
                  <a:pt x="23398" y="213706"/>
                </a:lnTo>
                <a:cubicBezTo>
                  <a:pt x="18941" y="224458"/>
                  <a:pt x="15031" y="235422"/>
                  <a:pt x="11699" y="246575"/>
                </a:cubicBezTo>
                <a:lnTo>
                  <a:pt x="79889" y="286464"/>
                </a:lnTo>
                <a:cubicBezTo>
                  <a:pt x="78206" y="295155"/>
                  <a:pt x="76981" y="303935"/>
                  <a:pt x="76212" y="312760"/>
                </a:cubicBezTo>
                <a:cubicBezTo>
                  <a:pt x="75421" y="321506"/>
                  <a:pt x="75120" y="330275"/>
                  <a:pt x="75321" y="339055"/>
                </a:cubicBezTo>
                <a:lnTo>
                  <a:pt x="0" y="378832"/>
                </a:lnTo>
                <a:cubicBezTo>
                  <a:pt x="1315" y="390075"/>
                  <a:pt x="3287" y="401239"/>
                  <a:pt x="5905" y="412259"/>
                </a:cubicBezTo>
                <a:lnTo>
                  <a:pt x="88134" y="410810"/>
                </a:lnTo>
                <a:cubicBezTo>
                  <a:pt x="93705" y="426844"/>
                  <a:pt x="101182" y="442142"/>
                  <a:pt x="110418" y="456382"/>
                </a:cubicBezTo>
                <a:lnTo>
                  <a:pt x="62061" y="526800"/>
                </a:lnTo>
                <a:cubicBezTo>
                  <a:pt x="69014" y="535246"/>
                  <a:pt x="76457" y="543279"/>
                  <a:pt x="84346" y="550867"/>
                </a:cubicBezTo>
                <a:lnTo>
                  <a:pt x="158330" y="508750"/>
                </a:lnTo>
                <a:cubicBezTo>
                  <a:pt x="171767" y="519078"/>
                  <a:pt x="186352" y="527825"/>
                  <a:pt x="201784" y="534822"/>
                </a:cubicBezTo>
                <a:lnTo>
                  <a:pt x="193205" y="616828"/>
                </a:lnTo>
                <a:cubicBezTo>
                  <a:pt x="203734" y="620371"/>
                  <a:pt x="214441" y="623347"/>
                  <a:pt x="225294" y="625742"/>
                </a:cubicBezTo>
                <a:lnTo>
                  <a:pt x="271534" y="553875"/>
                </a:lnTo>
                <a:cubicBezTo>
                  <a:pt x="280225" y="554867"/>
                  <a:pt x="288971" y="555357"/>
                  <a:pt x="297717" y="555324"/>
                </a:cubicBezTo>
                <a:cubicBezTo>
                  <a:pt x="306542" y="555346"/>
                  <a:pt x="315355" y="554856"/>
                  <a:pt x="324125" y="553875"/>
                </a:cubicBezTo>
                <a:lnTo>
                  <a:pt x="357551" y="625742"/>
                </a:lnTo>
                <a:cubicBezTo>
                  <a:pt x="368693" y="623291"/>
                  <a:pt x="379835" y="620394"/>
                  <a:pt x="390977" y="616828"/>
                </a:cubicBezTo>
                <a:lnTo>
                  <a:pt x="396771" y="534822"/>
                </a:lnTo>
                <a:cubicBezTo>
                  <a:pt x="413540" y="527680"/>
                  <a:pt x="429551" y="518867"/>
                  <a:pt x="444571" y="508527"/>
                </a:cubicBezTo>
                <a:lnTo>
                  <a:pt x="511424" y="550644"/>
                </a:lnTo>
                <a:cubicBezTo>
                  <a:pt x="520560" y="543068"/>
                  <a:pt x="529251" y="535045"/>
                  <a:pt x="537608" y="526577"/>
                </a:cubicBezTo>
                <a:lnTo>
                  <a:pt x="501619" y="456159"/>
                </a:lnTo>
                <a:cubicBezTo>
                  <a:pt x="513251" y="442042"/>
                  <a:pt x="523413" y="426777"/>
                  <a:pt x="531925" y="410588"/>
                </a:cubicBezTo>
                <a:lnTo>
                  <a:pt x="614043" y="412259"/>
                </a:lnTo>
                <a:cubicBezTo>
                  <a:pt x="618332" y="401317"/>
                  <a:pt x="622054" y="390164"/>
                  <a:pt x="625185" y="378832"/>
                </a:cubicBezTo>
                <a:lnTo>
                  <a:pt x="556883" y="338944"/>
                </a:lnTo>
                <a:cubicBezTo>
                  <a:pt x="558767" y="330309"/>
                  <a:pt x="560148" y="321562"/>
                  <a:pt x="561006" y="312760"/>
                </a:cubicBezTo>
                <a:close/>
                <a:moveTo>
                  <a:pt x="305963" y="456047"/>
                </a:moveTo>
                <a:cubicBezTo>
                  <a:pt x="234586" y="457273"/>
                  <a:pt x="175745" y="400404"/>
                  <a:pt x="174519" y="329038"/>
                </a:cubicBezTo>
                <a:cubicBezTo>
                  <a:pt x="174430" y="323601"/>
                  <a:pt x="174675" y="318163"/>
                  <a:pt x="175265" y="312760"/>
                </a:cubicBezTo>
                <a:cubicBezTo>
                  <a:pt x="183444" y="232369"/>
                  <a:pt x="250464" y="170809"/>
                  <a:pt x="331255" y="169472"/>
                </a:cubicBezTo>
                <a:cubicBezTo>
                  <a:pt x="402621" y="168190"/>
                  <a:pt x="461529" y="225004"/>
                  <a:pt x="462811" y="296370"/>
                </a:cubicBezTo>
                <a:cubicBezTo>
                  <a:pt x="462911" y="301840"/>
                  <a:pt x="462654" y="307322"/>
                  <a:pt x="462064" y="312760"/>
                </a:cubicBezTo>
                <a:cubicBezTo>
                  <a:pt x="453830" y="393161"/>
                  <a:pt x="386777" y="454722"/>
                  <a:pt x="305963" y="456047"/>
                </a:cubicBezTo>
                <a:close/>
              </a:path>
            </a:pathLst>
          </a:custGeom>
          <a:solidFill>
            <a:srgbClr val="F5F5F5"/>
          </a:solidFill>
          <a:ln w="11125" cap="flat">
            <a:noFill/>
            <a:prstDash val="solid"/>
            <a:miter/>
          </a:ln>
        </p:spPr>
        <p:txBody>
          <a:bodyPr rtlCol="0" anchor="ctr"/>
          <a:lstStyle/>
          <a:p>
            <a:endParaRPr lang="en-US"/>
          </a:p>
        </p:txBody>
      </p:sp>
      <p:grpSp>
        <p:nvGrpSpPr>
          <p:cNvPr id="288" name="Group 287">
            <a:extLst>
              <a:ext uri="{FF2B5EF4-FFF2-40B4-BE49-F238E27FC236}">
                <a16:creationId xmlns:a16="http://schemas.microsoft.com/office/drawing/2014/main" id="{972F3254-C5FC-4B46-A289-24F53CEDA37D}"/>
              </a:ext>
            </a:extLst>
          </p:cNvPr>
          <p:cNvGrpSpPr/>
          <p:nvPr/>
        </p:nvGrpSpPr>
        <p:grpSpPr>
          <a:xfrm>
            <a:off x="8080247" y="1477266"/>
            <a:ext cx="683950" cy="684070"/>
            <a:chOff x="4091773" y="2007688"/>
            <a:chExt cx="683950" cy="684070"/>
          </a:xfrm>
        </p:grpSpPr>
        <p:sp>
          <p:nvSpPr>
            <p:cNvPr id="32" name="Freeform: Shape 31">
              <a:extLst>
                <a:ext uri="{FF2B5EF4-FFF2-40B4-BE49-F238E27FC236}">
                  <a16:creationId xmlns:a16="http://schemas.microsoft.com/office/drawing/2014/main" id="{0DFE0B06-E50B-4F9F-91C1-ACA3D544818B}"/>
                </a:ext>
              </a:extLst>
            </p:cNvPr>
            <p:cNvSpPr/>
            <p:nvPr/>
          </p:nvSpPr>
          <p:spPr>
            <a:xfrm>
              <a:off x="4091773" y="2007688"/>
              <a:ext cx="683950" cy="684070"/>
            </a:xfrm>
            <a:custGeom>
              <a:avLst/>
              <a:gdLst>
                <a:gd name="connsiteX0" fmla="*/ 196905 w 683950"/>
                <a:gd name="connsiteY0" fmla="*/ 551234 h 684070"/>
                <a:gd name="connsiteX1" fmla="*/ 551224 w 683950"/>
                <a:gd name="connsiteY1" fmla="*/ 197025 h 684070"/>
                <a:gd name="connsiteX2" fmla="*/ 659749 w 683950"/>
                <a:gd name="connsiteY2" fmla="*/ 172179 h 684070"/>
                <a:gd name="connsiteX3" fmla="*/ 683927 w 683950"/>
                <a:gd name="connsiteY3" fmla="*/ 110674 h 684070"/>
                <a:gd name="connsiteX4" fmla="*/ 676529 w 683950"/>
                <a:gd name="connsiteY4" fmla="*/ 102075 h 684070"/>
                <a:gd name="connsiteX5" fmla="*/ 670222 w 683950"/>
                <a:gd name="connsiteY5" fmla="*/ 104434 h 684070"/>
                <a:gd name="connsiteX6" fmla="*/ 628551 w 683950"/>
                <a:gd name="connsiteY6" fmla="*/ 146217 h 684070"/>
                <a:gd name="connsiteX7" fmla="*/ 559470 w 683950"/>
                <a:gd name="connsiteY7" fmla="*/ 124602 h 684070"/>
                <a:gd name="connsiteX8" fmla="*/ 537854 w 683950"/>
                <a:gd name="connsiteY8" fmla="*/ 55520 h 684070"/>
                <a:gd name="connsiteX9" fmla="*/ 579637 w 683950"/>
                <a:gd name="connsiteY9" fmla="*/ 13737 h 684070"/>
                <a:gd name="connsiteX10" fmla="*/ 579726 w 683950"/>
                <a:gd name="connsiteY10" fmla="*/ 2393 h 684070"/>
                <a:gd name="connsiteX11" fmla="*/ 573286 w 683950"/>
                <a:gd name="connsiteY11" fmla="*/ 33 h 684070"/>
                <a:gd name="connsiteX12" fmla="*/ 511781 w 683950"/>
                <a:gd name="connsiteY12" fmla="*/ 24211 h 684070"/>
                <a:gd name="connsiteX13" fmla="*/ 487046 w 683950"/>
                <a:gd name="connsiteY13" fmla="*/ 132847 h 684070"/>
                <a:gd name="connsiteX14" fmla="*/ 132726 w 683950"/>
                <a:gd name="connsiteY14" fmla="*/ 487055 h 684070"/>
                <a:gd name="connsiteX15" fmla="*/ 24202 w 683950"/>
                <a:gd name="connsiteY15" fmla="*/ 511902 h 684070"/>
                <a:gd name="connsiteX16" fmla="*/ 23 w 683950"/>
                <a:gd name="connsiteY16" fmla="*/ 573407 h 684070"/>
                <a:gd name="connsiteX17" fmla="*/ 7421 w 683950"/>
                <a:gd name="connsiteY17" fmla="*/ 582008 h 684070"/>
                <a:gd name="connsiteX18" fmla="*/ 13728 w 683950"/>
                <a:gd name="connsiteY18" fmla="*/ 579646 h 684070"/>
                <a:gd name="connsiteX19" fmla="*/ 55400 w 683950"/>
                <a:gd name="connsiteY19" fmla="*/ 537863 h 684070"/>
                <a:gd name="connsiteX20" fmla="*/ 124481 w 683950"/>
                <a:gd name="connsiteY20" fmla="*/ 559591 h 684070"/>
                <a:gd name="connsiteX21" fmla="*/ 146096 w 683950"/>
                <a:gd name="connsiteY21" fmla="*/ 628560 h 684070"/>
                <a:gd name="connsiteX22" fmla="*/ 104425 w 683950"/>
                <a:gd name="connsiteY22" fmla="*/ 670343 h 684070"/>
                <a:gd name="connsiteX23" fmla="*/ 104358 w 683950"/>
                <a:gd name="connsiteY23" fmla="*/ 681686 h 684070"/>
                <a:gd name="connsiteX24" fmla="*/ 110665 w 683950"/>
                <a:gd name="connsiteY24" fmla="*/ 684048 h 684070"/>
                <a:gd name="connsiteX25" fmla="*/ 172169 w 683950"/>
                <a:gd name="connsiteY25" fmla="*/ 659870 h 684070"/>
                <a:gd name="connsiteX26" fmla="*/ 196905 w 683950"/>
                <a:gd name="connsiteY26" fmla="*/ 551234 h 6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3950" h="684070">
                  <a:moveTo>
                    <a:pt x="196905" y="551234"/>
                  </a:moveTo>
                  <a:lnTo>
                    <a:pt x="551224" y="197025"/>
                  </a:lnTo>
                  <a:cubicBezTo>
                    <a:pt x="589163" y="210307"/>
                    <a:pt x="631359" y="200647"/>
                    <a:pt x="659749" y="172179"/>
                  </a:cubicBezTo>
                  <a:cubicBezTo>
                    <a:pt x="674835" y="155182"/>
                    <a:pt x="683392" y="133391"/>
                    <a:pt x="683927" y="110674"/>
                  </a:cubicBezTo>
                  <a:cubicBezTo>
                    <a:pt x="684261" y="106256"/>
                    <a:pt x="680941" y="102405"/>
                    <a:pt x="676529" y="102075"/>
                  </a:cubicBezTo>
                  <a:cubicBezTo>
                    <a:pt x="674178" y="101898"/>
                    <a:pt x="671871" y="102762"/>
                    <a:pt x="670222" y="104434"/>
                  </a:cubicBezTo>
                  <a:lnTo>
                    <a:pt x="628551" y="146217"/>
                  </a:lnTo>
                  <a:lnTo>
                    <a:pt x="559470" y="124602"/>
                  </a:lnTo>
                  <a:lnTo>
                    <a:pt x="537854" y="55520"/>
                  </a:lnTo>
                  <a:lnTo>
                    <a:pt x="579637" y="13737"/>
                  </a:lnTo>
                  <a:cubicBezTo>
                    <a:pt x="582790" y="10628"/>
                    <a:pt x="582835" y="5549"/>
                    <a:pt x="579726" y="2393"/>
                  </a:cubicBezTo>
                  <a:cubicBezTo>
                    <a:pt x="578032" y="682"/>
                    <a:pt x="575681" y="-183"/>
                    <a:pt x="573286" y="33"/>
                  </a:cubicBezTo>
                  <a:cubicBezTo>
                    <a:pt x="550600" y="705"/>
                    <a:pt x="528851" y="9253"/>
                    <a:pt x="511781" y="24211"/>
                  </a:cubicBezTo>
                  <a:cubicBezTo>
                    <a:pt x="483391" y="52684"/>
                    <a:pt x="473775" y="94888"/>
                    <a:pt x="487046" y="132847"/>
                  </a:cubicBezTo>
                  <a:lnTo>
                    <a:pt x="132726" y="487055"/>
                  </a:lnTo>
                  <a:cubicBezTo>
                    <a:pt x="94787" y="473774"/>
                    <a:pt x="52592" y="483434"/>
                    <a:pt x="24202" y="511902"/>
                  </a:cubicBezTo>
                  <a:cubicBezTo>
                    <a:pt x="9227" y="528961"/>
                    <a:pt x="681" y="550710"/>
                    <a:pt x="23" y="573407"/>
                  </a:cubicBezTo>
                  <a:cubicBezTo>
                    <a:pt x="-311" y="577830"/>
                    <a:pt x="3009" y="581674"/>
                    <a:pt x="7421" y="582008"/>
                  </a:cubicBezTo>
                  <a:cubicBezTo>
                    <a:pt x="9773" y="582187"/>
                    <a:pt x="12079" y="581318"/>
                    <a:pt x="13728" y="579646"/>
                  </a:cubicBezTo>
                  <a:lnTo>
                    <a:pt x="55400" y="537863"/>
                  </a:lnTo>
                  <a:lnTo>
                    <a:pt x="124481" y="559591"/>
                  </a:lnTo>
                  <a:lnTo>
                    <a:pt x="146096" y="628560"/>
                  </a:lnTo>
                  <a:lnTo>
                    <a:pt x="104425" y="670343"/>
                  </a:lnTo>
                  <a:cubicBezTo>
                    <a:pt x="101272" y="673463"/>
                    <a:pt x="101249" y="678533"/>
                    <a:pt x="104358" y="681686"/>
                  </a:cubicBezTo>
                  <a:cubicBezTo>
                    <a:pt x="106018" y="683357"/>
                    <a:pt x="108314" y="684226"/>
                    <a:pt x="110665" y="684048"/>
                  </a:cubicBezTo>
                  <a:cubicBezTo>
                    <a:pt x="133361" y="683391"/>
                    <a:pt x="155110" y="674845"/>
                    <a:pt x="172169" y="659870"/>
                  </a:cubicBezTo>
                  <a:cubicBezTo>
                    <a:pt x="200615" y="631424"/>
                    <a:pt x="210231" y="589195"/>
                    <a:pt x="196905" y="551234"/>
                  </a:cubicBezTo>
                  <a:close/>
                </a:path>
              </a:pathLst>
            </a:custGeom>
            <a:solidFill>
              <a:srgbClr val="F0F0F0"/>
            </a:solidFill>
            <a:ln w="111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F862EC-2712-468A-BB11-E1458A59BBE9}"/>
                </a:ext>
              </a:extLst>
            </p:cNvPr>
            <p:cNvSpPr/>
            <p:nvPr/>
          </p:nvSpPr>
          <p:spPr>
            <a:xfrm>
              <a:off x="4268137" y="2180483"/>
              <a:ext cx="334899" cy="334911"/>
            </a:xfrm>
            <a:custGeom>
              <a:avLst/>
              <a:gdLst>
                <a:gd name="connsiteX0" fmla="*/ 7170 w 334899"/>
                <a:gd name="connsiteY0" fmla="*/ 327742 h 334911"/>
                <a:gd name="connsiteX1" fmla="*/ 7170 w 334899"/>
                <a:gd name="connsiteY1" fmla="*/ 327742 h 334911"/>
                <a:gd name="connsiteX2" fmla="*/ 7170 w 334899"/>
                <a:gd name="connsiteY2" fmla="*/ 293090 h 334911"/>
                <a:gd name="connsiteX3" fmla="*/ 292966 w 334899"/>
                <a:gd name="connsiteY3" fmla="*/ 7182 h 334911"/>
                <a:gd name="connsiteX4" fmla="*/ 327729 w 334899"/>
                <a:gd name="connsiteY4" fmla="*/ 7182 h 334911"/>
                <a:gd name="connsiteX5" fmla="*/ 327729 w 334899"/>
                <a:gd name="connsiteY5" fmla="*/ 7182 h 334911"/>
                <a:gd name="connsiteX6" fmla="*/ 327729 w 334899"/>
                <a:gd name="connsiteY6" fmla="*/ 41835 h 334911"/>
                <a:gd name="connsiteX7" fmla="*/ 41822 w 334899"/>
                <a:gd name="connsiteY7" fmla="*/ 327742 h 334911"/>
                <a:gd name="connsiteX8" fmla="*/ 7170 w 334899"/>
                <a:gd name="connsiteY8" fmla="*/ 327742 h 3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99" h="334911">
                  <a:moveTo>
                    <a:pt x="7170" y="327742"/>
                  </a:moveTo>
                  <a:lnTo>
                    <a:pt x="7170" y="327742"/>
                  </a:lnTo>
                  <a:cubicBezTo>
                    <a:pt x="-2390" y="318171"/>
                    <a:pt x="-2390" y="302661"/>
                    <a:pt x="7170" y="293090"/>
                  </a:cubicBezTo>
                  <a:lnTo>
                    <a:pt x="292966" y="7182"/>
                  </a:lnTo>
                  <a:cubicBezTo>
                    <a:pt x="302570" y="-2394"/>
                    <a:pt x="318125" y="-2394"/>
                    <a:pt x="327729" y="7182"/>
                  </a:cubicBezTo>
                  <a:lnTo>
                    <a:pt x="327729" y="7182"/>
                  </a:lnTo>
                  <a:cubicBezTo>
                    <a:pt x="337289" y="16754"/>
                    <a:pt x="337289" y="32263"/>
                    <a:pt x="327729" y="41835"/>
                  </a:cubicBezTo>
                  <a:lnTo>
                    <a:pt x="41822" y="327742"/>
                  </a:lnTo>
                  <a:cubicBezTo>
                    <a:pt x="32251" y="337302"/>
                    <a:pt x="16741" y="337302"/>
                    <a:pt x="7170" y="327742"/>
                  </a:cubicBezTo>
                  <a:close/>
                </a:path>
              </a:pathLst>
            </a:custGeom>
            <a:solidFill>
              <a:srgbClr val="FAFAFA"/>
            </a:solidFill>
            <a:ln w="111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3D3E8A58-D4BA-4F88-B8CB-90DB806735D4}"/>
              </a:ext>
            </a:extLst>
          </p:cNvPr>
          <p:cNvSpPr/>
          <p:nvPr/>
        </p:nvSpPr>
        <p:spPr>
          <a:xfrm>
            <a:off x="7458908" y="5279719"/>
            <a:ext cx="4320695" cy="252257"/>
          </a:xfrm>
          <a:custGeom>
            <a:avLst/>
            <a:gdLst>
              <a:gd name="connsiteX0" fmla="*/ 4320696 w 4320695"/>
              <a:gd name="connsiteY0" fmla="*/ 126129 h 252257"/>
              <a:gd name="connsiteX1" fmla="*/ 2160348 w 4320695"/>
              <a:gd name="connsiteY1" fmla="*/ 252258 h 252257"/>
              <a:gd name="connsiteX2" fmla="*/ 0 w 4320695"/>
              <a:gd name="connsiteY2" fmla="*/ 126129 h 252257"/>
              <a:gd name="connsiteX3" fmla="*/ 2160348 w 4320695"/>
              <a:gd name="connsiteY3" fmla="*/ 0 h 252257"/>
              <a:gd name="connsiteX4" fmla="*/ 4320696 w 4320695"/>
              <a:gd name="connsiteY4" fmla="*/ 126129 h 252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695" h="252257">
                <a:moveTo>
                  <a:pt x="4320696" y="126129"/>
                </a:moveTo>
                <a:cubicBezTo>
                  <a:pt x="4320696" y="195788"/>
                  <a:pt x="3353475" y="252258"/>
                  <a:pt x="2160348" y="252258"/>
                </a:cubicBezTo>
                <a:cubicBezTo>
                  <a:pt x="967221" y="252258"/>
                  <a:pt x="0" y="195788"/>
                  <a:pt x="0" y="126129"/>
                </a:cubicBezTo>
                <a:cubicBezTo>
                  <a:pt x="0" y="56470"/>
                  <a:pt x="967221" y="0"/>
                  <a:pt x="2160348" y="0"/>
                </a:cubicBezTo>
                <a:cubicBezTo>
                  <a:pt x="3353475" y="0"/>
                  <a:pt x="4320696" y="56470"/>
                  <a:pt x="4320696" y="126129"/>
                </a:cubicBezTo>
                <a:close/>
              </a:path>
            </a:pathLst>
          </a:custGeom>
          <a:solidFill>
            <a:srgbClr val="F5F5F5"/>
          </a:solidFill>
          <a:ln w="11125" cap="flat">
            <a:noFill/>
            <a:prstDash val="solid"/>
            <a:miter/>
          </a:ln>
        </p:spPr>
        <p:txBody>
          <a:bodyPr rtlCol="0" anchor="ctr"/>
          <a:lstStyle/>
          <a:p>
            <a:endParaRPr lang="en-US"/>
          </a:p>
        </p:txBody>
      </p:sp>
      <p:grpSp>
        <p:nvGrpSpPr>
          <p:cNvPr id="35" name="Graphic 4">
            <a:extLst>
              <a:ext uri="{FF2B5EF4-FFF2-40B4-BE49-F238E27FC236}">
                <a16:creationId xmlns:a16="http://schemas.microsoft.com/office/drawing/2014/main" id="{F680E90E-61CC-46F8-B0B0-30DCF1C4173A}"/>
              </a:ext>
            </a:extLst>
          </p:cNvPr>
          <p:cNvGrpSpPr/>
          <p:nvPr/>
        </p:nvGrpSpPr>
        <p:grpSpPr>
          <a:xfrm>
            <a:off x="8273921" y="2521394"/>
            <a:ext cx="3190134" cy="2937304"/>
            <a:chOff x="8102137" y="2457067"/>
            <a:chExt cx="3190134" cy="2937304"/>
          </a:xfrm>
        </p:grpSpPr>
        <p:sp>
          <p:nvSpPr>
            <p:cNvPr id="36" name="Freeform: Shape 35">
              <a:extLst>
                <a:ext uri="{FF2B5EF4-FFF2-40B4-BE49-F238E27FC236}">
                  <a16:creationId xmlns:a16="http://schemas.microsoft.com/office/drawing/2014/main" id="{FBC6EA6F-FCA8-4BFA-A8E7-1477EAD21C57}"/>
                </a:ext>
              </a:extLst>
            </p:cNvPr>
            <p:cNvSpPr/>
            <p:nvPr/>
          </p:nvSpPr>
          <p:spPr>
            <a:xfrm>
              <a:off x="9438642" y="4128959"/>
              <a:ext cx="758779" cy="1094602"/>
            </a:xfrm>
            <a:custGeom>
              <a:avLst/>
              <a:gdLst>
                <a:gd name="connsiteX0" fmla="*/ 212815 w 758779"/>
                <a:gd name="connsiteY0" fmla="*/ 0 h 1094602"/>
                <a:gd name="connsiteX1" fmla="*/ 0 w 758779"/>
                <a:gd name="connsiteY1" fmla="*/ 1094603 h 1094602"/>
                <a:gd name="connsiteX2" fmla="*/ 545965 w 758779"/>
                <a:gd name="connsiteY2" fmla="*/ 1094603 h 1094602"/>
                <a:gd name="connsiteX3" fmla="*/ 758779 w 758779"/>
                <a:gd name="connsiteY3" fmla="*/ 0 h 1094602"/>
                <a:gd name="connsiteX4" fmla="*/ 439223 w 758779"/>
                <a:gd name="connsiteY4" fmla="*/ 700171 h 1094602"/>
                <a:gd name="connsiteX5" fmla="*/ 408582 w 758779"/>
                <a:gd name="connsiteY5" fmla="*/ 857721 h 1094602"/>
                <a:gd name="connsiteX6" fmla="*/ 314542 w 758779"/>
                <a:gd name="connsiteY6" fmla="*/ 936496 h 1094602"/>
                <a:gd name="connsiteX7" fmla="*/ 249183 w 758779"/>
                <a:gd name="connsiteY7" fmla="*/ 875805 h 1094602"/>
                <a:gd name="connsiteX8" fmla="*/ 251144 w 758779"/>
                <a:gd name="connsiteY8" fmla="*/ 857721 h 1094602"/>
                <a:gd name="connsiteX9" fmla="*/ 281673 w 758779"/>
                <a:gd name="connsiteY9" fmla="*/ 700171 h 1094602"/>
                <a:gd name="connsiteX10" fmla="*/ 375824 w 758779"/>
                <a:gd name="connsiteY10" fmla="*/ 621396 h 1094602"/>
                <a:gd name="connsiteX11" fmla="*/ 441184 w 758779"/>
                <a:gd name="connsiteY11" fmla="*/ 682088 h 1094602"/>
                <a:gd name="connsiteX12" fmla="*/ 439223 w 758779"/>
                <a:gd name="connsiteY12" fmla="*/ 700171 h 10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79" h="1094602">
                  <a:moveTo>
                    <a:pt x="212815" y="0"/>
                  </a:moveTo>
                  <a:lnTo>
                    <a:pt x="0" y="1094603"/>
                  </a:lnTo>
                  <a:lnTo>
                    <a:pt x="545965" y="1094603"/>
                  </a:lnTo>
                  <a:lnTo>
                    <a:pt x="758779" y="0"/>
                  </a:lnTo>
                  <a:close/>
                  <a:moveTo>
                    <a:pt x="439223" y="700171"/>
                  </a:moveTo>
                  <a:lnTo>
                    <a:pt x="408582" y="857721"/>
                  </a:lnTo>
                  <a:cubicBezTo>
                    <a:pt x="398822" y="902323"/>
                    <a:pt x="360169" y="934713"/>
                    <a:pt x="314542" y="936496"/>
                  </a:cubicBezTo>
                  <a:cubicBezTo>
                    <a:pt x="279734" y="937789"/>
                    <a:pt x="250475" y="910613"/>
                    <a:pt x="249183" y="875805"/>
                  </a:cubicBezTo>
                  <a:cubicBezTo>
                    <a:pt x="248960" y="869721"/>
                    <a:pt x="249617" y="863627"/>
                    <a:pt x="251144" y="857721"/>
                  </a:cubicBezTo>
                  <a:lnTo>
                    <a:pt x="281673" y="700171"/>
                  </a:lnTo>
                  <a:cubicBezTo>
                    <a:pt x="291445" y="655525"/>
                    <a:pt x="330152" y="623135"/>
                    <a:pt x="375824" y="621396"/>
                  </a:cubicBezTo>
                  <a:cubicBezTo>
                    <a:pt x="410632" y="620104"/>
                    <a:pt x="439891" y="647280"/>
                    <a:pt x="441184" y="682088"/>
                  </a:cubicBezTo>
                  <a:cubicBezTo>
                    <a:pt x="441407" y="688171"/>
                    <a:pt x="440749" y="694266"/>
                    <a:pt x="439223" y="700171"/>
                  </a:cubicBezTo>
                  <a:close/>
                </a:path>
              </a:pathLst>
            </a:custGeom>
            <a:solidFill>
              <a:srgbClr val="263238"/>
            </a:solidFill>
            <a:ln w="111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229D4A5-8528-4749-946A-403B8F9DE741}"/>
                </a:ext>
              </a:extLst>
            </p:cNvPr>
            <p:cNvSpPr/>
            <p:nvPr/>
          </p:nvSpPr>
          <p:spPr>
            <a:xfrm>
              <a:off x="9438642" y="4128959"/>
              <a:ext cx="758779" cy="1094602"/>
            </a:xfrm>
            <a:custGeom>
              <a:avLst/>
              <a:gdLst>
                <a:gd name="connsiteX0" fmla="*/ 212815 w 758779"/>
                <a:gd name="connsiteY0" fmla="*/ 0 h 1094602"/>
                <a:gd name="connsiteX1" fmla="*/ 0 w 758779"/>
                <a:gd name="connsiteY1" fmla="*/ 1094603 h 1094602"/>
                <a:gd name="connsiteX2" fmla="*/ 545965 w 758779"/>
                <a:gd name="connsiteY2" fmla="*/ 1094603 h 1094602"/>
                <a:gd name="connsiteX3" fmla="*/ 758779 w 758779"/>
                <a:gd name="connsiteY3" fmla="*/ 0 h 1094602"/>
                <a:gd name="connsiteX4" fmla="*/ 439223 w 758779"/>
                <a:gd name="connsiteY4" fmla="*/ 700171 h 1094602"/>
                <a:gd name="connsiteX5" fmla="*/ 408582 w 758779"/>
                <a:gd name="connsiteY5" fmla="*/ 857721 h 1094602"/>
                <a:gd name="connsiteX6" fmla="*/ 314542 w 758779"/>
                <a:gd name="connsiteY6" fmla="*/ 936496 h 1094602"/>
                <a:gd name="connsiteX7" fmla="*/ 249183 w 758779"/>
                <a:gd name="connsiteY7" fmla="*/ 875805 h 1094602"/>
                <a:gd name="connsiteX8" fmla="*/ 251144 w 758779"/>
                <a:gd name="connsiteY8" fmla="*/ 857721 h 1094602"/>
                <a:gd name="connsiteX9" fmla="*/ 281673 w 758779"/>
                <a:gd name="connsiteY9" fmla="*/ 700171 h 1094602"/>
                <a:gd name="connsiteX10" fmla="*/ 375824 w 758779"/>
                <a:gd name="connsiteY10" fmla="*/ 621396 h 1094602"/>
                <a:gd name="connsiteX11" fmla="*/ 441184 w 758779"/>
                <a:gd name="connsiteY11" fmla="*/ 682088 h 1094602"/>
                <a:gd name="connsiteX12" fmla="*/ 439223 w 758779"/>
                <a:gd name="connsiteY12" fmla="*/ 700171 h 10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79" h="1094602">
                  <a:moveTo>
                    <a:pt x="212815" y="0"/>
                  </a:moveTo>
                  <a:lnTo>
                    <a:pt x="0" y="1094603"/>
                  </a:lnTo>
                  <a:lnTo>
                    <a:pt x="545965" y="1094603"/>
                  </a:lnTo>
                  <a:lnTo>
                    <a:pt x="758779" y="0"/>
                  </a:lnTo>
                  <a:close/>
                  <a:moveTo>
                    <a:pt x="439223" y="700171"/>
                  </a:moveTo>
                  <a:lnTo>
                    <a:pt x="408582" y="857721"/>
                  </a:lnTo>
                  <a:cubicBezTo>
                    <a:pt x="398822" y="902323"/>
                    <a:pt x="360169" y="934713"/>
                    <a:pt x="314542" y="936496"/>
                  </a:cubicBezTo>
                  <a:cubicBezTo>
                    <a:pt x="279734" y="937789"/>
                    <a:pt x="250475" y="910613"/>
                    <a:pt x="249183" y="875805"/>
                  </a:cubicBezTo>
                  <a:cubicBezTo>
                    <a:pt x="248960" y="869721"/>
                    <a:pt x="249617" y="863627"/>
                    <a:pt x="251144" y="857721"/>
                  </a:cubicBezTo>
                  <a:lnTo>
                    <a:pt x="281673" y="700171"/>
                  </a:lnTo>
                  <a:cubicBezTo>
                    <a:pt x="291445" y="655525"/>
                    <a:pt x="330152" y="623135"/>
                    <a:pt x="375824" y="621396"/>
                  </a:cubicBezTo>
                  <a:cubicBezTo>
                    <a:pt x="410632" y="620104"/>
                    <a:pt x="439891" y="647280"/>
                    <a:pt x="441184" y="682088"/>
                  </a:cubicBezTo>
                  <a:cubicBezTo>
                    <a:pt x="441407" y="688171"/>
                    <a:pt x="440749" y="694266"/>
                    <a:pt x="439223" y="700171"/>
                  </a:cubicBezTo>
                  <a:close/>
                </a:path>
              </a:pathLst>
            </a:custGeom>
            <a:solidFill>
              <a:srgbClr val="FFFFFF">
                <a:alpha val="30000"/>
              </a:srgbClr>
            </a:solidFill>
            <a:ln w="111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2340C1D-36B9-4D6D-8A4A-4A2D6F0E277D}"/>
                </a:ext>
              </a:extLst>
            </p:cNvPr>
            <p:cNvSpPr/>
            <p:nvPr/>
          </p:nvSpPr>
          <p:spPr>
            <a:xfrm>
              <a:off x="9391957" y="4128959"/>
              <a:ext cx="260614" cy="1094602"/>
            </a:xfrm>
            <a:custGeom>
              <a:avLst/>
              <a:gdLst>
                <a:gd name="connsiteX0" fmla="*/ 47911 w 260614"/>
                <a:gd name="connsiteY0" fmla="*/ 1094603 h 1094602"/>
                <a:gd name="connsiteX1" fmla="*/ 0 w 260614"/>
                <a:gd name="connsiteY1" fmla="*/ 1094603 h 1094602"/>
                <a:gd name="connsiteX2" fmla="*/ 212703 w 260614"/>
                <a:gd name="connsiteY2" fmla="*/ 0 h 1094602"/>
                <a:gd name="connsiteX3" fmla="*/ 260614 w 260614"/>
                <a:gd name="connsiteY3" fmla="*/ 0 h 1094602"/>
                <a:gd name="connsiteX4" fmla="*/ 47911 w 260614"/>
                <a:gd name="connsiteY4" fmla="*/ 1094603 h 109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14" h="1094602">
                  <a:moveTo>
                    <a:pt x="47911" y="1094603"/>
                  </a:moveTo>
                  <a:lnTo>
                    <a:pt x="0" y="1094603"/>
                  </a:lnTo>
                  <a:lnTo>
                    <a:pt x="212703" y="0"/>
                  </a:lnTo>
                  <a:lnTo>
                    <a:pt x="260614" y="0"/>
                  </a:lnTo>
                  <a:lnTo>
                    <a:pt x="47911" y="1094603"/>
                  </a:lnTo>
                  <a:close/>
                </a:path>
              </a:pathLst>
            </a:custGeom>
            <a:solidFill>
              <a:srgbClr val="263238"/>
            </a:solidFill>
            <a:ln w="111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D9DDB9A-C75A-4783-829F-D98504DD8C55}"/>
                </a:ext>
              </a:extLst>
            </p:cNvPr>
            <p:cNvSpPr/>
            <p:nvPr/>
          </p:nvSpPr>
          <p:spPr>
            <a:xfrm>
              <a:off x="9391957" y="4128959"/>
              <a:ext cx="260614" cy="1094602"/>
            </a:xfrm>
            <a:custGeom>
              <a:avLst/>
              <a:gdLst>
                <a:gd name="connsiteX0" fmla="*/ 47911 w 260614"/>
                <a:gd name="connsiteY0" fmla="*/ 1094603 h 1094602"/>
                <a:gd name="connsiteX1" fmla="*/ 0 w 260614"/>
                <a:gd name="connsiteY1" fmla="*/ 1094603 h 1094602"/>
                <a:gd name="connsiteX2" fmla="*/ 212703 w 260614"/>
                <a:gd name="connsiteY2" fmla="*/ 0 h 1094602"/>
                <a:gd name="connsiteX3" fmla="*/ 260614 w 260614"/>
                <a:gd name="connsiteY3" fmla="*/ 0 h 1094602"/>
                <a:gd name="connsiteX4" fmla="*/ 47911 w 260614"/>
                <a:gd name="connsiteY4" fmla="*/ 1094603 h 109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14" h="1094602">
                  <a:moveTo>
                    <a:pt x="47911" y="1094603"/>
                  </a:moveTo>
                  <a:lnTo>
                    <a:pt x="0" y="1094603"/>
                  </a:lnTo>
                  <a:lnTo>
                    <a:pt x="212703" y="0"/>
                  </a:lnTo>
                  <a:lnTo>
                    <a:pt x="260614" y="0"/>
                  </a:lnTo>
                  <a:lnTo>
                    <a:pt x="47911" y="1094603"/>
                  </a:lnTo>
                  <a:close/>
                </a:path>
              </a:pathLst>
            </a:custGeom>
            <a:solidFill>
              <a:srgbClr val="FFFFFF">
                <a:alpha val="60000"/>
              </a:srgbClr>
            </a:solidFill>
            <a:ln w="111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1E5289A-7C17-4D46-BEA0-A250CAAE31A0}"/>
                </a:ext>
              </a:extLst>
            </p:cNvPr>
            <p:cNvSpPr/>
            <p:nvPr/>
          </p:nvSpPr>
          <p:spPr>
            <a:xfrm>
              <a:off x="9491233" y="4128959"/>
              <a:ext cx="706188" cy="583959"/>
            </a:xfrm>
            <a:custGeom>
              <a:avLst/>
              <a:gdLst>
                <a:gd name="connsiteX0" fmla="*/ 160113 w 706188"/>
                <a:gd name="connsiteY0" fmla="*/ 0 h 583959"/>
                <a:gd name="connsiteX1" fmla="*/ 113427 w 706188"/>
                <a:gd name="connsiteY1" fmla="*/ 0 h 583959"/>
                <a:gd name="connsiteX2" fmla="*/ 0 w 706188"/>
                <a:gd name="connsiteY2" fmla="*/ 583959 h 583959"/>
                <a:gd name="connsiteX3" fmla="*/ 592650 w 706188"/>
                <a:gd name="connsiteY3" fmla="*/ 583959 h 583959"/>
                <a:gd name="connsiteX4" fmla="*/ 706188 w 706188"/>
                <a:gd name="connsiteY4" fmla="*/ 0 h 583959"/>
                <a:gd name="connsiteX5" fmla="*/ 161338 w 706188"/>
                <a:gd name="connsiteY5" fmla="*/ 0 h 583959"/>
                <a:gd name="connsiteX6" fmla="*/ 160113 w 706188"/>
                <a:gd name="connsiteY6" fmla="*/ 0 h 58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188" h="583959">
                  <a:moveTo>
                    <a:pt x="160113" y="0"/>
                  </a:moveTo>
                  <a:lnTo>
                    <a:pt x="113427" y="0"/>
                  </a:lnTo>
                  <a:lnTo>
                    <a:pt x="0" y="583959"/>
                  </a:lnTo>
                  <a:lnTo>
                    <a:pt x="592650" y="583959"/>
                  </a:lnTo>
                  <a:lnTo>
                    <a:pt x="706188" y="0"/>
                  </a:lnTo>
                  <a:lnTo>
                    <a:pt x="161338" y="0"/>
                  </a:lnTo>
                  <a:lnTo>
                    <a:pt x="160113" y="0"/>
                  </a:lnTo>
                  <a:close/>
                </a:path>
              </a:pathLst>
            </a:custGeom>
            <a:solidFill>
              <a:srgbClr val="000000">
                <a:alpha val="20000"/>
              </a:srgbClr>
            </a:solidFill>
            <a:ln w="111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4581308-B8BB-4534-AAAF-BBD9D2FE282C}"/>
                </a:ext>
              </a:extLst>
            </p:cNvPr>
            <p:cNvSpPr/>
            <p:nvPr/>
          </p:nvSpPr>
          <p:spPr>
            <a:xfrm>
              <a:off x="9732014" y="4750324"/>
              <a:ext cx="147526" cy="315131"/>
            </a:xfrm>
            <a:custGeom>
              <a:avLst/>
              <a:gdLst>
                <a:gd name="connsiteX0" fmla="*/ 82452 w 147526"/>
                <a:gd name="connsiteY0" fmla="*/ 32 h 315131"/>
                <a:gd name="connsiteX1" fmla="*/ 60167 w 147526"/>
                <a:gd name="connsiteY1" fmla="*/ 3040 h 315131"/>
                <a:gd name="connsiteX2" fmla="*/ 102730 w 147526"/>
                <a:gd name="connsiteY2" fmla="*/ 78807 h 315131"/>
                <a:gd name="connsiteX3" fmla="*/ 72201 w 147526"/>
                <a:gd name="connsiteY3" fmla="*/ 236357 h 315131"/>
                <a:gd name="connsiteX4" fmla="*/ 0 w 147526"/>
                <a:gd name="connsiteY4" fmla="*/ 312123 h 315131"/>
                <a:gd name="connsiteX5" fmla="*/ 20836 w 147526"/>
                <a:gd name="connsiteY5" fmla="*/ 315132 h 315131"/>
                <a:gd name="connsiteX6" fmla="*/ 114875 w 147526"/>
                <a:gd name="connsiteY6" fmla="*/ 236357 h 315131"/>
                <a:gd name="connsiteX7" fmla="*/ 145516 w 147526"/>
                <a:gd name="connsiteY7" fmla="*/ 78807 h 315131"/>
                <a:gd name="connsiteX8" fmla="*/ 100190 w 147526"/>
                <a:gd name="connsiteY8" fmla="*/ 1993 h 315131"/>
                <a:gd name="connsiteX9" fmla="*/ 82452 w 147526"/>
                <a:gd name="connsiteY9" fmla="*/ 32 h 31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526" h="315131">
                  <a:moveTo>
                    <a:pt x="82452" y="32"/>
                  </a:moveTo>
                  <a:cubicBezTo>
                    <a:pt x="74920" y="54"/>
                    <a:pt x="67432" y="1057"/>
                    <a:pt x="60167" y="3040"/>
                  </a:cubicBezTo>
                  <a:cubicBezTo>
                    <a:pt x="92346" y="12834"/>
                    <a:pt x="111109" y="46227"/>
                    <a:pt x="102730" y="78807"/>
                  </a:cubicBezTo>
                  <a:lnTo>
                    <a:pt x="72201" y="236357"/>
                  </a:lnTo>
                  <a:cubicBezTo>
                    <a:pt x="63989" y="273014"/>
                    <a:pt x="36223" y="302151"/>
                    <a:pt x="0" y="312123"/>
                  </a:cubicBezTo>
                  <a:cubicBezTo>
                    <a:pt x="6763" y="314118"/>
                    <a:pt x="13783" y="315120"/>
                    <a:pt x="20836" y="315132"/>
                  </a:cubicBezTo>
                  <a:cubicBezTo>
                    <a:pt x="66463" y="313349"/>
                    <a:pt x="105115" y="280958"/>
                    <a:pt x="114875" y="236357"/>
                  </a:cubicBezTo>
                  <a:lnTo>
                    <a:pt x="145516" y="78807"/>
                  </a:lnTo>
                  <a:cubicBezTo>
                    <a:pt x="154207" y="45080"/>
                    <a:pt x="133917" y="10695"/>
                    <a:pt x="100190" y="1993"/>
                  </a:cubicBezTo>
                  <a:cubicBezTo>
                    <a:pt x="94396" y="500"/>
                    <a:pt x="88424" y="-158"/>
                    <a:pt x="82452" y="32"/>
                  </a:cubicBezTo>
                  <a:close/>
                </a:path>
              </a:pathLst>
            </a:custGeom>
            <a:solidFill>
              <a:srgbClr val="263238"/>
            </a:solidFill>
            <a:ln w="111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21283B8-5A7D-44BA-BFFC-69B959A9F250}"/>
                </a:ext>
              </a:extLst>
            </p:cNvPr>
            <p:cNvSpPr/>
            <p:nvPr/>
          </p:nvSpPr>
          <p:spPr>
            <a:xfrm>
              <a:off x="9732014" y="4750324"/>
              <a:ext cx="147526" cy="315131"/>
            </a:xfrm>
            <a:custGeom>
              <a:avLst/>
              <a:gdLst>
                <a:gd name="connsiteX0" fmla="*/ 82452 w 147526"/>
                <a:gd name="connsiteY0" fmla="*/ 32 h 315131"/>
                <a:gd name="connsiteX1" fmla="*/ 60167 w 147526"/>
                <a:gd name="connsiteY1" fmla="*/ 3040 h 315131"/>
                <a:gd name="connsiteX2" fmla="*/ 102730 w 147526"/>
                <a:gd name="connsiteY2" fmla="*/ 78807 h 315131"/>
                <a:gd name="connsiteX3" fmla="*/ 72201 w 147526"/>
                <a:gd name="connsiteY3" fmla="*/ 236357 h 315131"/>
                <a:gd name="connsiteX4" fmla="*/ 0 w 147526"/>
                <a:gd name="connsiteY4" fmla="*/ 312123 h 315131"/>
                <a:gd name="connsiteX5" fmla="*/ 20836 w 147526"/>
                <a:gd name="connsiteY5" fmla="*/ 315132 h 315131"/>
                <a:gd name="connsiteX6" fmla="*/ 114875 w 147526"/>
                <a:gd name="connsiteY6" fmla="*/ 236357 h 315131"/>
                <a:gd name="connsiteX7" fmla="*/ 145516 w 147526"/>
                <a:gd name="connsiteY7" fmla="*/ 78807 h 315131"/>
                <a:gd name="connsiteX8" fmla="*/ 100190 w 147526"/>
                <a:gd name="connsiteY8" fmla="*/ 1993 h 315131"/>
                <a:gd name="connsiteX9" fmla="*/ 82452 w 147526"/>
                <a:gd name="connsiteY9" fmla="*/ 32 h 31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526" h="315131">
                  <a:moveTo>
                    <a:pt x="82452" y="32"/>
                  </a:moveTo>
                  <a:cubicBezTo>
                    <a:pt x="74920" y="54"/>
                    <a:pt x="67432" y="1057"/>
                    <a:pt x="60167" y="3040"/>
                  </a:cubicBezTo>
                  <a:cubicBezTo>
                    <a:pt x="92346" y="12834"/>
                    <a:pt x="111109" y="46227"/>
                    <a:pt x="102730" y="78807"/>
                  </a:cubicBezTo>
                  <a:lnTo>
                    <a:pt x="72201" y="236357"/>
                  </a:lnTo>
                  <a:cubicBezTo>
                    <a:pt x="63989" y="273014"/>
                    <a:pt x="36223" y="302151"/>
                    <a:pt x="0" y="312123"/>
                  </a:cubicBezTo>
                  <a:cubicBezTo>
                    <a:pt x="6763" y="314118"/>
                    <a:pt x="13783" y="315120"/>
                    <a:pt x="20836" y="315132"/>
                  </a:cubicBezTo>
                  <a:cubicBezTo>
                    <a:pt x="66463" y="313349"/>
                    <a:pt x="105115" y="280958"/>
                    <a:pt x="114875" y="236357"/>
                  </a:cubicBezTo>
                  <a:lnTo>
                    <a:pt x="145516" y="78807"/>
                  </a:lnTo>
                  <a:cubicBezTo>
                    <a:pt x="154207" y="45080"/>
                    <a:pt x="133917" y="10695"/>
                    <a:pt x="100190" y="1993"/>
                  </a:cubicBezTo>
                  <a:cubicBezTo>
                    <a:pt x="94396" y="500"/>
                    <a:pt x="88424" y="-158"/>
                    <a:pt x="82452" y="32"/>
                  </a:cubicBezTo>
                  <a:close/>
                </a:path>
              </a:pathLst>
            </a:custGeom>
            <a:solidFill>
              <a:srgbClr val="FFFFFF">
                <a:alpha val="60000"/>
              </a:srgbClr>
            </a:solidFill>
            <a:ln w="111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BFE3B8-349F-40F8-AA93-65AEB7477D68}"/>
                </a:ext>
              </a:extLst>
            </p:cNvPr>
            <p:cNvSpPr/>
            <p:nvPr/>
          </p:nvSpPr>
          <p:spPr>
            <a:xfrm>
              <a:off x="8948834" y="5218771"/>
              <a:ext cx="783514" cy="175599"/>
            </a:xfrm>
            <a:custGeom>
              <a:avLst/>
              <a:gdLst>
                <a:gd name="connsiteX0" fmla="*/ 0 w 783514"/>
                <a:gd name="connsiteY0" fmla="*/ 0 h 175599"/>
                <a:gd name="connsiteX1" fmla="*/ 783515 w 783514"/>
                <a:gd name="connsiteY1" fmla="*/ 0 h 175599"/>
                <a:gd name="connsiteX2" fmla="*/ 783515 w 783514"/>
                <a:gd name="connsiteY2" fmla="*/ 175600 h 175599"/>
                <a:gd name="connsiteX3" fmla="*/ 0 w 783514"/>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783514" h="175599">
                  <a:moveTo>
                    <a:pt x="0" y="0"/>
                  </a:moveTo>
                  <a:lnTo>
                    <a:pt x="783515" y="0"/>
                  </a:lnTo>
                  <a:lnTo>
                    <a:pt x="783515" y="175600"/>
                  </a:lnTo>
                  <a:lnTo>
                    <a:pt x="0" y="175600"/>
                  </a:lnTo>
                  <a:close/>
                </a:path>
              </a:pathLst>
            </a:custGeom>
            <a:solidFill>
              <a:srgbClr val="407BFF"/>
            </a:solidFill>
            <a:ln w="111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BC27FB-3781-4440-96F3-E80B4E113876}"/>
                </a:ext>
              </a:extLst>
            </p:cNvPr>
            <p:cNvSpPr/>
            <p:nvPr/>
          </p:nvSpPr>
          <p:spPr>
            <a:xfrm>
              <a:off x="8948834" y="5218771"/>
              <a:ext cx="783514" cy="175599"/>
            </a:xfrm>
            <a:custGeom>
              <a:avLst/>
              <a:gdLst>
                <a:gd name="connsiteX0" fmla="*/ 0 w 783514"/>
                <a:gd name="connsiteY0" fmla="*/ 0 h 175599"/>
                <a:gd name="connsiteX1" fmla="*/ 783515 w 783514"/>
                <a:gd name="connsiteY1" fmla="*/ 0 h 175599"/>
                <a:gd name="connsiteX2" fmla="*/ 783515 w 783514"/>
                <a:gd name="connsiteY2" fmla="*/ 175600 h 175599"/>
                <a:gd name="connsiteX3" fmla="*/ 0 w 783514"/>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783514" h="175599">
                  <a:moveTo>
                    <a:pt x="0" y="0"/>
                  </a:moveTo>
                  <a:lnTo>
                    <a:pt x="783515" y="0"/>
                  </a:lnTo>
                  <a:lnTo>
                    <a:pt x="783515" y="175600"/>
                  </a:lnTo>
                  <a:lnTo>
                    <a:pt x="0" y="175600"/>
                  </a:lnTo>
                  <a:close/>
                </a:path>
              </a:pathLst>
            </a:custGeom>
            <a:solidFill>
              <a:srgbClr val="FFFFFF">
                <a:alpha val="40000"/>
              </a:srgbClr>
            </a:solidFill>
            <a:ln w="111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E48FF7-05A3-43C8-9176-144CEDA79F7C}"/>
                </a:ext>
              </a:extLst>
            </p:cNvPr>
            <p:cNvSpPr/>
            <p:nvPr/>
          </p:nvSpPr>
          <p:spPr>
            <a:xfrm>
              <a:off x="9732349" y="5218771"/>
              <a:ext cx="1034435" cy="175599"/>
            </a:xfrm>
            <a:custGeom>
              <a:avLst/>
              <a:gdLst>
                <a:gd name="connsiteX0" fmla="*/ 0 w 1034435"/>
                <a:gd name="connsiteY0" fmla="*/ 0 h 175599"/>
                <a:gd name="connsiteX1" fmla="*/ 1034435 w 1034435"/>
                <a:gd name="connsiteY1" fmla="*/ 0 h 175599"/>
                <a:gd name="connsiteX2" fmla="*/ 1034435 w 1034435"/>
                <a:gd name="connsiteY2" fmla="*/ 175600 h 175599"/>
                <a:gd name="connsiteX3" fmla="*/ 0 w 1034435"/>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1034435" h="175599">
                  <a:moveTo>
                    <a:pt x="0" y="0"/>
                  </a:moveTo>
                  <a:lnTo>
                    <a:pt x="1034435" y="0"/>
                  </a:lnTo>
                  <a:lnTo>
                    <a:pt x="1034435" y="175600"/>
                  </a:lnTo>
                  <a:lnTo>
                    <a:pt x="0" y="175600"/>
                  </a:lnTo>
                  <a:close/>
                </a:path>
              </a:pathLst>
            </a:custGeom>
            <a:solidFill>
              <a:srgbClr val="407BFF"/>
            </a:solidFill>
            <a:ln w="111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21273CA-A374-4EBB-97F7-429D162659CD}"/>
                </a:ext>
              </a:extLst>
            </p:cNvPr>
            <p:cNvSpPr/>
            <p:nvPr/>
          </p:nvSpPr>
          <p:spPr>
            <a:xfrm>
              <a:off x="9732349" y="5218771"/>
              <a:ext cx="1034435" cy="175599"/>
            </a:xfrm>
            <a:custGeom>
              <a:avLst/>
              <a:gdLst>
                <a:gd name="connsiteX0" fmla="*/ 0 w 1034435"/>
                <a:gd name="connsiteY0" fmla="*/ 0 h 175599"/>
                <a:gd name="connsiteX1" fmla="*/ 1034435 w 1034435"/>
                <a:gd name="connsiteY1" fmla="*/ 0 h 175599"/>
                <a:gd name="connsiteX2" fmla="*/ 1034435 w 1034435"/>
                <a:gd name="connsiteY2" fmla="*/ 175600 h 175599"/>
                <a:gd name="connsiteX3" fmla="*/ 0 w 1034435"/>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1034435" h="175599">
                  <a:moveTo>
                    <a:pt x="0" y="0"/>
                  </a:moveTo>
                  <a:lnTo>
                    <a:pt x="1034435" y="0"/>
                  </a:lnTo>
                  <a:lnTo>
                    <a:pt x="1034435" y="175600"/>
                  </a:lnTo>
                  <a:lnTo>
                    <a:pt x="0" y="175600"/>
                  </a:lnTo>
                  <a:close/>
                </a:path>
              </a:pathLst>
            </a:custGeom>
            <a:solidFill>
              <a:srgbClr val="FFFFFF">
                <a:alpha val="60000"/>
              </a:srgbClr>
            </a:solidFill>
            <a:ln w="111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28494F3-4CEC-4642-97F9-1A72E05B1411}"/>
                </a:ext>
              </a:extLst>
            </p:cNvPr>
            <p:cNvSpPr/>
            <p:nvPr/>
          </p:nvSpPr>
          <p:spPr>
            <a:xfrm>
              <a:off x="8162882" y="2457067"/>
              <a:ext cx="3129275" cy="2190908"/>
            </a:xfrm>
            <a:custGeom>
              <a:avLst/>
              <a:gdLst>
                <a:gd name="connsiteX0" fmla="*/ 284110 w 3129275"/>
                <a:gd name="connsiteY0" fmla="*/ 2190893 h 2190908"/>
                <a:gd name="connsiteX1" fmla="*/ 3036996 w 3129275"/>
                <a:gd name="connsiteY1" fmla="*/ 2190893 h 2190908"/>
                <a:gd name="connsiteX2" fmla="*/ 3129254 w 3129275"/>
                <a:gd name="connsiteY2" fmla="*/ 2102001 h 2190908"/>
                <a:gd name="connsiteX3" fmla="*/ 3129254 w 3129275"/>
                <a:gd name="connsiteY3" fmla="*/ 2101756 h 2190908"/>
                <a:gd name="connsiteX4" fmla="*/ 3128696 w 3129275"/>
                <a:gd name="connsiteY4" fmla="*/ 2089834 h 2190908"/>
                <a:gd name="connsiteX5" fmla="*/ 2954768 w 3129275"/>
                <a:gd name="connsiteY5" fmla="*/ 100852 h 2190908"/>
                <a:gd name="connsiteX6" fmla="*/ 2845352 w 3129275"/>
                <a:gd name="connsiteY6" fmla="*/ 16 h 2190908"/>
                <a:gd name="connsiteX7" fmla="*/ 92466 w 3129275"/>
                <a:gd name="connsiteY7" fmla="*/ 16 h 2190908"/>
                <a:gd name="connsiteX8" fmla="*/ 209 w 3129275"/>
                <a:gd name="connsiteY8" fmla="*/ 88908 h 2190908"/>
                <a:gd name="connsiteX9" fmla="*/ 209 w 3129275"/>
                <a:gd name="connsiteY9" fmla="*/ 89153 h 2190908"/>
                <a:gd name="connsiteX10" fmla="*/ 209 w 3129275"/>
                <a:gd name="connsiteY10" fmla="*/ 101075 h 2190908"/>
                <a:gd name="connsiteX11" fmla="*/ 175029 w 3129275"/>
                <a:gd name="connsiteY11" fmla="*/ 2090168 h 2190908"/>
                <a:gd name="connsiteX12" fmla="*/ 284110 w 3129275"/>
                <a:gd name="connsiteY12" fmla="*/ 2190893 h 2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9275" h="2190908">
                  <a:moveTo>
                    <a:pt x="284110" y="2190893"/>
                  </a:moveTo>
                  <a:lnTo>
                    <a:pt x="3036996" y="2190893"/>
                  </a:lnTo>
                  <a:cubicBezTo>
                    <a:pt x="3087014" y="2191818"/>
                    <a:pt x="3128317" y="2152029"/>
                    <a:pt x="3129254" y="2102001"/>
                  </a:cubicBezTo>
                  <a:cubicBezTo>
                    <a:pt x="3129254" y="2101923"/>
                    <a:pt x="3129254" y="2101834"/>
                    <a:pt x="3129254" y="2101756"/>
                  </a:cubicBezTo>
                  <a:cubicBezTo>
                    <a:pt x="3129343" y="2097778"/>
                    <a:pt x="3129164" y="2093789"/>
                    <a:pt x="3128696" y="2089834"/>
                  </a:cubicBezTo>
                  <a:lnTo>
                    <a:pt x="2954768" y="100852"/>
                  </a:lnTo>
                  <a:cubicBezTo>
                    <a:pt x="2949130" y="44362"/>
                    <a:pt x="2902110" y="1030"/>
                    <a:pt x="2845352" y="16"/>
                  </a:cubicBezTo>
                  <a:lnTo>
                    <a:pt x="92466" y="16"/>
                  </a:lnTo>
                  <a:cubicBezTo>
                    <a:pt x="42449" y="-909"/>
                    <a:pt x="1145" y="38880"/>
                    <a:pt x="209" y="88908"/>
                  </a:cubicBezTo>
                  <a:cubicBezTo>
                    <a:pt x="209" y="88986"/>
                    <a:pt x="209" y="89075"/>
                    <a:pt x="209" y="89153"/>
                  </a:cubicBezTo>
                  <a:cubicBezTo>
                    <a:pt x="-70" y="93119"/>
                    <a:pt x="-70" y="97108"/>
                    <a:pt x="209" y="101075"/>
                  </a:cubicBezTo>
                  <a:lnTo>
                    <a:pt x="175029" y="2090168"/>
                  </a:lnTo>
                  <a:cubicBezTo>
                    <a:pt x="180466" y="2146603"/>
                    <a:pt x="227419" y="2189968"/>
                    <a:pt x="284110" y="2190893"/>
                  </a:cubicBezTo>
                  <a:close/>
                </a:path>
              </a:pathLst>
            </a:custGeom>
            <a:solidFill>
              <a:srgbClr val="263238"/>
            </a:solidFill>
            <a:ln w="111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A06875-2737-4232-BDB5-F8C045A093E9}"/>
                </a:ext>
              </a:extLst>
            </p:cNvPr>
            <p:cNvSpPr/>
            <p:nvPr/>
          </p:nvSpPr>
          <p:spPr>
            <a:xfrm>
              <a:off x="8162882" y="2457067"/>
              <a:ext cx="3129275" cy="2190908"/>
            </a:xfrm>
            <a:custGeom>
              <a:avLst/>
              <a:gdLst>
                <a:gd name="connsiteX0" fmla="*/ 284110 w 3129275"/>
                <a:gd name="connsiteY0" fmla="*/ 2190893 h 2190908"/>
                <a:gd name="connsiteX1" fmla="*/ 3036996 w 3129275"/>
                <a:gd name="connsiteY1" fmla="*/ 2190893 h 2190908"/>
                <a:gd name="connsiteX2" fmla="*/ 3129254 w 3129275"/>
                <a:gd name="connsiteY2" fmla="*/ 2102001 h 2190908"/>
                <a:gd name="connsiteX3" fmla="*/ 3129254 w 3129275"/>
                <a:gd name="connsiteY3" fmla="*/ 2101756 h 2190908"/>
                <a:gd name="connsiteX4" fmla="*/ 3128696 w 3129275"/>
                <a:gd name="connsiteY4" fmla="*/ 2089834 h 2190908"/>
                <a:gd name="connsiteX5" fmla="*/ 2954768 w 3129275"/>
                <a:gd name="connsiteY5" fmla="*/ 100852 h 2190908"/>
                <a:gd name="connsiteX6" fmla="*/ 2845352 w 3129275"/>
                <a:gd name="connsiteY6" fmla="*/ 16 h 2190908"/>
                <a:gd name="connsiteX7" fmla="*/ 92466 w 3129275"/>
                <a:gd name="connsiteY7" fmla="*/ 16 h 2190908"/>
                <a:gd name="connsiteX8" fmla="*/ 209 w 3129275"/>
                <a:gd name="connsiteY8" fmla="*/ 88908 h 2190908"/>
                <a:gd name="connsiteX9" fmla="*/ 209 w 3129275"/>
                <a:gd name="connsiteY9" fmla="*/ 89153 h 2190908"/>
                <a:gd name="connsiteX10" fmla="*/ 209 w 3129275"/>
                <a:gd name="connsiteY10" fmla="*/ 101075 h 2190908"/>
                <a:gd name="connsiteX11" fmla="*/ 175029 w 3129275"/>
                <a:gd name="connsiteY11" fmla="*/ 2090168 h 2190908"/>
                <a:gd name="connsiteX12" fmla="*/ 284110 w 3129275"/>
                <a:gd name="connsiteY12" fmla="*/ 2190893 h 2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9275" h="2190908">
                  <a:moveTo>
                    <a:pt x="284110" y="2190893"/>
                  </a:moveTo>
                  <a:lnTo>
                    <a:pt x="3036996" y="2190893"/>
                  </a:lnTo>
                  <a:cubicBezTo>
                    <a:pt x="3087014" y="2191818"/>
                    <a:pt x="3128317" y="2152029"/>
                    <a:pt x="3129254" y="2102001"/>
                  </a:cubicBezTo>
                  <a:cubicBezTo>
                    <a:pt x="3129254" y="2101923"/>
                    <a:pt x="3129254" y="2101834"/>
                    <a:pt x="3129254" y="2101756"/>
                  </a:cubicBezTo>
                  <a:cubicBezTo>
                    <a:pt x="3129343" y="2097778"/>
                    <a:pt x="3129164" y="2093789"/>
                    <a:pt x="3128696" y="2089834"/>
                  </a:cubicBezTo>
                  <a:lnTo>
                    <a:pt x="2954768" y="100852"/>
                  </a:lnTo>
                  <a:cubicBezTo>
                    <a:pt x="2949130" y="44362"/>
                    <a:pt x="2902110" y="1030"/>
                    <a:pt x="2845352" y="16"/>
                  </a:cubicBezTo>
                  <a:lnTo>
                    <a:pt x="92466" y="16"/>
                  </a:lnTo>
                  <a:cubicBezTo>
                    <a:pt x="42449" y="-909"/>
                    <a:pt x="1145" y="38880"/>
                    <a:pt x="209" y="88908"/>
                  </a:cubicBezTo>
                  <a:cubicBezTo>
                    <a:pt x="209" y="88986"/>
                    <a:pt x="209" y="89075"/>
                    <a:pt x="209" y="89153"/>
                  </a:cubicBezTo>
                  <a:cubicBezTo>
                    <a:pt x="-70" y="93119"/>
                    <a:pt x="-70" y="97108"/>
                    <a:pt x="209" y="101075"/>
                  </a:cubicBezTo>
                  <a:lnTo>
                    <a:pt x="175029" y="2090168"/>
                  </a:lnTo>
                  <a:cubicBezTo>
                    <a:pt x="180466" y="2146603"/>
                    <a:pt x="227419" y="2189968"/>
                    <a:pt x="284110" y="2190893"/>
                  </a:cubicBezTo>
                  <a:close/>
                </a:path>
              </a:pathLst>
            </a:custGeom>
            <a:solidFill>
              <a:srgbClr val="FFFFFF">
                <a:alpha val="30000"/>
              </a:srgbClr>
            </a:solidFill>
            <a:ln w="111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0715CDA-3D35-42EF-A5A1-BAF04F5F8436}"/>
                </a:ext>
              </a:extLst>
            </p:cNvPr>
            <p:cNvSpPr/>
            <p:nvPr/>
          </p:nvSpPr>
          <p:spPr>
            <a:xfrm>
              <a:off x="8318747" y="4332303"/>
              <a:ext cx="2973524" cy="315794"/>
            </a:xfrm>
            <a:custGeom>
              <a:avLst/>
              <a:gdLst>
                <a:gd name="connsiteX0" fmla="*/ 2954225 w 2973524"/>
                <a:gd name="connsiteY0" fmla="*/ 0 h 315794"/>
                <a:gd name="connsiteX1" fmla="*/ 2972943 w 2973524"/>
                <a:gd name="connsiteY1" fmla="*/ 214932 h 315794"/>
                <a:gd name="connsiteX2" fmla="*/ 2893166 w 2973524"/>
                <a:gd name="connsiteY2" fmla="*/ 315211 h 315794"/>
                <a:gd name="connsiteX3" fmla="*/ 2881243 w 2973524"/>
                <a:gd name="connsiteY3" fmla="*/ 315768 h 315794"/>
                <a:gd name="connsiteX4" fmla="*/ 128246 w 2973524"/>
                <a:gd name="connsiteY4" fmla="*/ 315768 h 315794"/>
                <a:gd name="connsiteX5" fmla="*/ 18942 w 2973524"/>
                <a:gd name="connsiteY5" fmla="*/ 214932 h 315794"/>
                <a:gd name="connsiteX6" fmla="*/ 0 w 2973524"/>
                <a:gd name="connsiteY6" fmla="*/ 0 h 3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524" h="315794">
                  <a:moveTo>
                    <a:pt x="2954225" y="0"/>
                  </a:moveTo>
                  <a:lnTo>
                    <a:pt x="2972943" y="214932"/>
                  </a:lnTo>
                  <a:cubicBezTo>
                    <a:pt x="2978559" y="264637"/>
                    <a:pt x="2942859" y="309506"/>
                    <a:pt x="2893166" y="315211"/>
                  </a:cubicBezTo>
                  <a:cubicBezTo>
                    <a:pt x="2889210" y="315679"/>
                    <a:pt x="2885221" y="315868"/>
                    <a:pt x="2881243" y="315768"/>
                  </a:cubicBezTo>
                  <a:lnTo>
                    <a:pt x="128246" y="315768"/>
                  </a:lnTo>
                  <a:cubicBezTo>
                    <a:pt x="71432" y="314943"/>
                    <a:pt x="24334" y="271500"/>
                    <a:pt x="18942" y="214932"/>
                  </a:cubicBezTo>
                  <a:lnTo>
                    <a:pt x="0" y="0"/>
                  </a:lnTo>
                  <a:close/>
                </a:path>
              </a:pathLst>
            </a:custGeom>
            <a:solidFill>
              <a:srgbClr val="407BFF"/>
            </a:solidFill>
            <a:ln w="111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41D73EB-71CB-4DE7-93EB-D9D1ACADB4A9}"/>
                </a:ext>
              </a:extLst>
            </p:cNvPr>
            <p:cNvSpPr/>
            <p:nvPr/>
          </p:nvSpPr>
          <p:spPr>
            <a:xfrm>
              <a:off x="8318747" y="4332303"/>
              <a:ext cx="2973524" cy="315794"/>
            </a:xfrm>
            <a:custGeom>
              <a:avLst/>
              <a:gdLst>
                <a:gd name="connsiteX0" fmla="*/ 2954225 w 2973524"/>
                <a:gd name="connsiteY0" fmla="*/ 0 h 315794"/>
                <a:gd name="connsiteX1" fmla="*/ 2972943 w 2973524"/>
                <a:gd name="connsiteY1" fmla="*/ 214932 h 315794"/>
                <a:gd name="connsiteX2" fmla="*/ 2893166 w 2973524"/>
                <a:gd name="connsiteY2" fmla="*/ 315211 h 315794"/>
                <a:gd name="connsiteX3" fmla="*/ 2881243 w 2973524"/>
                <a:gd name="connsiteY3" fmla="*/ 315768 h 315794"/>
                <a:gd name="connsiteX4" fmla="*/ 128246 w 2973524"/>
                <a:gd name="connsiteY4" fmla="*/ 315768 h 315794"/>
                <a:gd name="connsiteX5" fmla="*/ 18942 w 2973524"/>
                <a:gd name="connsiteY5" fmla="*/ 214932 h 315794"/>
                <a:gd name="connsiteX6" fmla="*/ 0 w 2973524"/>
                <a:gd name="connsiteY6" fmla="*/ 0 h 3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524" h="315794">
                  <a:moveTo>
                    <a:pt x="2954225" y="0"/>
                  </a:moveTo>
                  <a:lnTo>
                    <a:pt x="2972943" y="214932"/>
                  </a:lnTo>
                  <a:cubicBezTo>
                    <a:pt x="2978559" y="264637"/>
                    <a:pt x="2942859" y="309506"/>
                    <a:pt x="2893166" y="315211"/>
                  </a:cubicBezTo>
                  <a:cubicBezTo>
                    <a:pt x="2889210" y="315679"/>
                    <a:pt x="2885221" y="315868"/>
                    <a:pt x="2881243" y="315768"/>
                  </a:cubicBezTo>
                  <a:lnTo>
                    <a:pt x="128246" y="315768"/>
                  </a:lnTo>
                  <a:cubicBezTo>
                    <a:pt x="71432" y="314943"/>
                    <a:pt x="24334" y="271500"/>
                    <a:pt x="18942" y="214932"/>
                  </a:cubicBezTo>
                  <a:lnTo>
                    <a:pt x="0" y="0"/>
                  </a:lnTo>
                  <a:close/>
                </a:path>
              </a:pathLst>
            </a:custGeom>
            <a:solidFill>
              <a:srgbClr val="FFFFFF">
                <a:alpha val="60000"/>
              </a:srgbClr>
            </a:solidFill>
            <a:ln w="111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73A259B-B4AF-461E-A79A-0A3880359BF5}"/>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407BFF"/>
            </a:solidFill>
            <a:ln w="111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346F2AB-3C20-4380-A989-4A13C949E72A}"/>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407BFF">
                <a:alpha val="80000"/>
              </a:srgbClr>
            </a:solidFill>
            <a:ln w="111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1AFB4A-9545-42AE-A59F-BCB3624A0117}"/>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FFFFFF">
                <a:alpha val="80000"/>
              </a:srgbClr>
            </a:solidFill>
            <a:ln w="11125" cap="flat">
              <a:noFill/>
              <a:prstDash val="solid"/>
              <a:miter/>
            </a:ln>
          </p:spPr>
          <p:txBody>
            <a:bodyPr rtlCol="0" anchor="ctr"/>
            <a:lstStyle/>
            <a:p>
              <a:endParaRPr lang="en-US"/>
            </a:p>
          </p:txBody>
        </p:sp>
        <p:grpSp>
          <p:nvGrpSpPr>
            <p:cNvPr id="54" name="Graphic 4">
              <a:extLst>
                <a:ext uri="{FF2B5EF4-FFF2-40B4-BE49-F238E27FC236}">
                  <a16:creationId xmlns:a16="http://schemas.microsoft.com/office/drawing/2014/main" id="{894654B1-E7FA-4E44-BB29-AC7BECFD49FD}"/>
                </a:ext>
              </a:extLst>
            </p:cNvPr>
            <p:cNvGrpSpPr/>
            <p:nvPr/>
          </p:nvGrpSpPr>
          <p:grpSpPr>
            <a:xfrm>
              <a:off x="8769111" y="2518253"/>
              <a:ext cx="1876669" cy="1753102"/>
              <a:chOff x="8769111" y="2518253"/>
              <a:chExt cx="1876669" cy="1753102"/>
            </a:xfrm>
            <a:solidFill>
              <a:srgbClr val="FFFFFF"/>
            </a:solidFill>
          </p:grpSpPr>
          <p:sp>
            <p:nvSpPr>
              <p:cNvPr id="82" name="Freeform: Shape 81">
                <a:extLst>
                  <a:ext uri="{FF2B5EF4-FFF2-40B4-BE49-F238E27FC236}">
                    <a16:creationId xmlns:a16="http://schemas.microsoft.com/office/drawing/2014/main" id="{244B7DCB-B320-47A9-A510-830FCFC81617}"/>
                  </a:ext>
                </a:extLst>
              </p:cNvPr>
              <p:cNvSpPr/>
              <p:nvPr/>
            </p:nvSpPr>
            <p:spPr>
              <a:xfrm>
                <a:off x="10022155" y="2518253"/>
                <a:ext cx="623625" cy="1753102"/>
              </a:xfrm>
              <a:custGeom>
                <a:avLst/>
                <a:gdLst>
                  <a:gd name="connsiteX0" fmla="*/ 372704 w 623625"/>
                  <a:gd name="connsiteY0" fmla="*/ 1753103 h 1753102"/>
                  <a:gd name="connsiteX1" fmla="*/ 623625 w 623625"/>
                  <a:gd name="connsiteY1" fmla="*/ 1753103 h 1753102"/>
                  <a:gd name="connsiteX2" fmla="*/ 251032 w 623625"/>
                  <a:gd name="connsiteY2" fmla="*/ 0 h 1753102"/>
                  <a:gd name="connsiteX3" fmla="*/ 0 w 623625"/>
                  <a:gd name="connsiteY3" fmla="*/ 0 h 1753102"/>
                  <a:gd name="connsiteX4" fmla="*/ 372704 w 623625"/>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25" h="1753102">
                    <a:moveTo>
                      <a:pt x="372704" y="1753103"/>
                    </a:moveTo>
                    <a:lnTo>
                      <a:pt x="623625" y="1753103"/>
                    </a:lnTo>
                    <a:lnTo>
                      <a:pt x="251032"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C3A8F8F-B403-4A26-9BC2-F7728637C30F}"/>
                  </a:ext>
                </a:extLst>
              </p:cNvPr>
              <p:cNvSpPr/>
              <p:nvPr/>
            </p:nvSpPr>
            <p:spPr>
              <a:xfrm>
                <a:off x="9863157" y="2518253"/>
                <a:ext cx="436994" cy="1753102"/>
              </a:xfrm>
              <a:custGeom>
                <a:avLst/>
                <a:gdLst>
                  <a:gd name="connsiteX0" fmla="*/ 372704 w 436994"/>
                  <a:gd name="connsiteY0" fmla="*/ 1753103 h 1753102"/>
                  <a:gd name="connsiteX1" fmla="*/ 436994 w 436994"/>
                  <a:gd name="connsiteY1" fmla="*/ 1753103 h 1753102"/>
                  <a:gd name="connsiteX2" fmla="*/ 64290 w 436994"/>
                  <a:gd name="connsiteY2" fmla="*/ 0 h 1753102"/>
                  <a:gd name="connsiteX3" fmla="*/ 0 w 436994"/>
                  <a:gd name="connsiteY3" fmla="*/ 0 h 1753102"/>
                  <a:gd name="connsiteX4" fmla="*/ 372704 w 436994"/>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994" h="1753102">
                    <a:moveTo>
                      <a:pt x="372704" y="1753103"/>
                    </a:moveTo>
                    <a:lnTo>
                      <a:pt x="436994" y="1753103"/>
                    </a:lnTo>
                    <a:lnTo>
                      <a:pt x="64290"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8EC134E-836F-4CAA-A482-E0D0629BE834}"/>
                  </a:ext>
                </a:extLst>
              </p:cNvPr>
              <p:cNvSpPr/>
              <p:nvPr/>
            </p:nvSpPr>
            <p:spPr>
              <a:xfrm>
                <a:off x="8928110" y="2518253"/>
                <a:ext cx="414710" cy="1753102"/>
              </a:xfrm>
              <a:custGeom>
                <a:avLst/>
                <a:gdLst>
                  <a:gd name="connsiteX0" fmla="*/ 372704 w 414710"/>
                  <a:gd name="connsiteY0" fmla="*/ 1753103 h 1753102"/>
                  <a:gd name="connsiteX1" fmla="*/ 414710 w 414710"/>
                  <a:gd name="connsiteY1" fmla="*/ 1753103 h 1753102"/>
                  <a:gd name="connsiteX2" fmla="*/ 42117 w 414710"/>
                  <a:gd name="connsiteY2" fmla="*/ 0 h 1753102"/>
                  <a:gd name="connsiteX3" fmla="*/ 0 w 414710"/>
                  <a:gd name="connsiteY3" fmla="*/ 0 h 1753102"/>
                  <a:gd name="connsiteX4" fmla="*/ 372704 w 414710"/>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10" h="1753102">
                    <a:moveTo>
                      <a:pt x="372704" y="1753103"/>
                    </a:moveTo>
                    <a:lnTo>
                      <a:pt x="414710" y="1753103"/>
                    </a:lnTo>
                    <a:lnTo>
                      <a:pt x="42117"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F2D4C91-D8BA-463F-AE64-131A816F3AC4}"/>
                  </a:ext>
                </a:extLst>
              </p:cNvPr>
              <p:cNvSpPr/>
              <p:nvPr/>
            </p:nvSpPr>
            <p:spPr>
              <a:xfrm>
                <a:off x="8769111" y="2518253"/>
                <a:ext cx="436882" cy="1753102"/>
              </a:xfrm>
              <a:custGeom>
                <a:avLst/>
                <a:gdLst>
                  <a:gd name="connsiteX0" fmla="*/ 372704 w 436882"/>
                  <a:gd name="connsiteY0" fmla="*/ 1753103 h 1753102"/>
                  <a:gd name="connsiteX1" fmla="*/ 436883 w 436882"/>
                  <a:gd name="connsiteY1" fmla="*/ 1753103 h 1753102"/>
                  <a:gd name="connsiteX2" fmla="*/ 64290 w 436882"/>
                  <a:gd name="connsiteY2" fmla="*/ 0 h 1753102"/>
                  <a:gd name="connsiteX3" fmla="*/ 0 w 436882"/>
                  <a:gd name="connsiteY3" fmla="*/ 0 h 1753102"/>
                  <a:gd name="connsiteX4" fmla="*/ 372704 w 436882"/>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82" h="1753102">
                    <a:moveTo>
                      <a:pt x="372704" y="1753103"/>
                    </a:moveTo>
                    <a:lnTo>
                      <a:pt x="436883" y="1753103"/>
                    </a:lnTo>
                    <a:lnTo>
                      <a:pt x="64290"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262537DF-E446-4FF8-B2B7-6A25E571CC07}"/>
                </a:ext>
              </a:extLst>
            </p:cNvPr>
            <p:cNvSpPr/>
            <p:nvPr/>
          </p:nvSpPr>
          <p:spPr>
            <a:xfrm>
              <a:off x="8102137" y="2457375"/>
              <a:ext cx="345078" cy="2190695"/>
            </a:xfrm>
            <a:custGeom>
              <a:avLst/>
              <a:gdLst>
                <a:gd name="connsiteX0" fmla="*/ 92375 w 345078"/>
                <a:gd name="connsiteY0" fmla="*/ 42 h 2190695"/>
                <a:gd name="connsiteX1" fmla="*/ 153211 w 345078"/>
                <a:gd name="connsiteY1" fmla="*/ 42 h 2190695"/>
                <a:gd name="connsiteX2" fmla="*/ 60954 w 345078"/>
                <a:gd name="connsiteY2" fmla="*/ 88934 h 2190695"/>
                <a:gd name="connsiteX3" fmla="*/ 60954 w 345078"/>
                <a:gd name="connsiteY3" fmla="*/ 89179 h 2190695"/>
                <a:gd name="connsiteX4" fmla="*/ 60954 w 345078"/>
                <a:gd name="connsiteY4" fmla="*/ 101101 h 2190695"/>
                <a:gd name="connsiteX5" fmla="*/ 235775 w 345078"/>
                <a:gd name="connsiteY5" fmla="*/ 2089860 h 2190695"/>
                <a:gd name="connsiteX6" fmla="*/ 345079 w 345078"/>
                <a:gd name="connsiteY6" fmla="*/ 2190696 h 2190695"/>
                <a:gd name="connsiteX7" fmla="*/ 284243 w 345078"/>
                <a:gd name="connsiteY7" fmla="*/ 2190696 h 2190695"/>
                <a:gd name="connsiteX8" fmla="*/ 174827 w 345078"/>
                <a:gd name="connsiteY8" fmla="*/ 2089860 h 2190695"/>
                <a:gd name="connsiteX9" fmla="*/ 564 w 345078"/>
                <a:gd name="connsiteY9" fmla="*/ 100655 h 2190695"/>
                <a:gd name="connsiteX10" fmla="*/ 80676 w 345078"/>
                <a:gd name="connsiteY10" fmla="*/ 376 h 2190695"/>
                <a:gd name="connsiteX11" fmla="*/ 92375 w 345078"/>
                <a:gd name="connsiteY11" fmla="*/ 42 h 219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78" h="2190695">
                  <a:moveTo>
                    <a:pt x="92375" y="42"/>
                  </a:moveTo>
                  <a:lnTo>
                    <a:pt x="153211" y="42"/>
                  </a:lnTo>
                  <a:cubicBezTo>
                    <a:pt x="103194" y="-883"/>
                    <a:pt x="61890" y="38905"/>
                    <a:pt x="60954" y="88934"/>
                  </a:cubicBezTo>
                  <a:cubicBezTo>
                    <a:pt x="60954" y="89012"/>
                    <a:pt x="60954" y="89101"/>
                    <a:pt x="60954" y="89179"/>
                  </a:cubicBezTo>
                  <a:cubicBezTo>
                    <a:pt x="60676" y="93145"/>
                    <a:pt x="60676" y="97134"/>
                    <a:pt x="60954" y="101101"/>
                  </a:cubicBezTo>
                  <a:lnTo>
                    <a:pt x="235775" y="2089860"/>
                  </a:lnTo>
                  <a:cubicBezTo>
                    <a:pt x="241167" y="2146428"/>
                    <a:pt x="288265" y="2189871"/>
                    <a:pt x="345079" y="2190696"/>
                  </a:cubicBezTo>
                  <a:lnTo>
                    <a:pt x="284243" y="2190696"/>
                  </a:lnTo>
                  <a:cubicBezTo>
                    <a:pt x="227485" y="2189682"/>
                    <a:pt x="180465" y="2146351"/>
                    <a:pt x="174827" y="2089860"/>
                  </a:cubicBezTo>
                  <a:lnTo>
                    <a:pt x="564" y="100655"/>
                  </a:lnTo>
                  <a:cubicBezTo>
                    <a:pt x="-4974" y="50850"/>
                    <a:pt x="30882" y="5969"/>
                    <a:pt x="80676" y="376"/>
                  </a:cubicBezTo>
                  <a:cubicBezTo>
                    <a:pt x="84565" y="42"/>
                    <a:pt x="88476" y="-70"/>
                    <a:pt x="92375" y="42"/>
                  </a:cubicBezTo>
                  <a:close/>
                </a:path>
              </a:pathLst>
            </a:custGeom>
            <a:solidFill>
              <a:srgbClr val="263238"/>
            </a:solidFill>
            <a:ln w="111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A697733-FDAA-460C-9A3C-359F1474B997}"/>
                </a:ext>
              </a:extLst>
            </p:cNvPr>
            <p:cNvSpPr/>
            <p:nvPr/>
          </p:nvSpPr>
          <p:spPr>
            <a:xfrm>
              <a:off x="8102137" y="2457375"/>
              <a:ext cx="345078" cy="2190695"/>
            </a:xfrm>
            <a:custGeom>
              <a:avLst/>
              <a:gdLst>
                <a:gd name="connsiteX0" fmla="*/ 92375 w 345078"/>
                <a:gd name="connsiteY0" fmla="*/ 42 h 2190695"/>
                <a:gd name="connsiteX1" fmla="*/ 153211 w 345078"/>
                <a:gd name="connsiteY1" fmla="*/ 42 h 2190695"/>
                <a:gd name="connsiteX2" fmla="*/ 60954 w 345078"/>
                <a:gd name="connsiteY2" fmla="*/ 88934 h 2190695"/>
                <a:gd name="connsiteX3" fmla="*/ 60954 w 345078"/>
                <a:gd name="connsiteY3" fmla="*/ 89179 h 2190695"/>
                <a:gd name="connsiteX4" fmla="*/ 60954 w 345078"/>
                <a:gd name="connsiteY4" fmla="*/ 101101 h 2190695"/>
                <a:gd name="connsiteX5" fmla="*/ 235775 w 345078"/>
                <a:gd name="connsiteY5" fmla="*/ 2089860 h 2190695"/>
                <a:gd name="connsiteX6" fmla="*/ 345079 w 345078"/>
                <a:gd name="connsiteY6" fmla="*/ 2190696 h 2190695"/>
                <a:gd name="connsiteX7" fmla="*/ 284243 w 345078"/>
                <a:gd name="connsiteY7" fmla="*/ 2190696 h 2190695"/>
                <a:gd name="connsiteX8" fmla="*/ 174827 w 345078"/>
                <a:gd name="connsiteY8" fmla="*/ 2089860 h 2190695"/>
                <a:gd name="connsiteX9" fmla="*/ 564 w 345078"/>
                <a:gd name="connsiteY9" fmla="*/ 100655 h 2190695"/>
                <a:gd name="connsiteX10" fmla="*/ 80676 w 345078"/>
                <a:gd name="connsiteY10" fmla="*/ 376 h 2190695"/>
                <a:gd name="connsiteX11" fmla="*/ 92375 w 345078"/>
                <a:gd name="connsiteY11" fmla="*/ 42 h 219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78" h="2190695">
                  <a:moveTo>
                    <a:pt x="92375" y="42"/>
                  </a:moveTo>
                  <a:lnTo>
                    <a:pt x="153211" y="42"/>
                  </a:lnTo>
                  <a:cubicBezTo>
                    <a:pt x="103194" y="-883"/>
                    <a:pt x="61890" y="38905"/>
                    <a:pt x="60954" y="88934"/>
                  </a:cubicBezTo>
                  <a:cubicBezTo>
                    <a:pt x="60954" y="89012"/>
                    <a:pt x="60954" y="89101"/>
                    <a:pt x="60954" y="89179"/>
                  </a:cubicBezTo>
                  <a:cubicBezTo>
                    <a:pt x="60676" y="93145"/>
                    <a:pt x="60676" y="97134"/>
                    <a:pt x="60954" y="101101"/>
                  </a:cubicBezTo>
                  <a:lnTo>
                    <a:pt x="235775" y="2089860"/>
                  </a:lnTo>
                  <a:cubicBezTo>
                    <a:pt x="241167" y="2146428"/>
                    <a:pt x="288265" y="2189871"/>
                    <a:pt x="345079" y="2190696"/>
                  </a:cubicBezTo>
                  <a:lnTo>
                    <a:pt x="284243" y="2190696"/>
                  </a:lnTo>
                  <a:cubicBezTo>
                    <a:pt x="227485" y="2189682"/>
                    <a:pt x="180465" y="2146351"/>
                    <a:pt x="174827" y="2089860"/>
                  </a:cubicBezTo>
                  <a:lnTo>
                    <a:pt x="564" y="100655"/>
                  </a:lnTo>
                  <a:cubicBezTo>
                    <a:pt x="-4974" y="50850"/>
                    <a:pt x="30882" y="5969"/>
                    <a:pt x="80676" y="376"/>
                  </a:cubicBezTo>
                  <a:cubicBezTo>
                    <a:pt x="84565" y="42"/>
                    <a:pt x="88476" y="-70"/>
                    <a:pt x="92375" y="42"/>
                  </a:cubicBezTo>
                  <a:close/>
                </a:path>
              </a:pathLst>
            </a:custGeom>
            <a:solidFill>
              <a:srgbClr val="FFFFFF">
                <a:alpha val="60000"/>
              </a:srgbClr>
            </a:solidFill>
            <a:ln w="111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819F7F0-F0F7-42C5-B159-F0817DFDC4B8}"/>
                </a:ext>
              </a:extLst>
            </p:cNvPr>
            <p:cNvSpPr/>
            <p:nvPr/>
          </p:nvSpPr>
          <p:spPr>
            <a:xfrm>
              <a:off x="8653592" y="3040594"/>
              <a:ext cx="160746" cy="36115"/>
            </a:xfrm>
            <a:custGeom>
              <a:avLst/>
              <a:gdLst>
                <a:gd name="connsiteX0" fmla="*/ 143821 w 160746"/>
                <a:gd name="connsiteY0" fmla="*/ 36103 h 36115"/>
                <a:gd name="connsiteX1" fmla="*/ 19697 w 160746"/>
                <a:gd name="connsiteY1" fmla="*/ 36103 h 36115"/>
                <a:gd name="connsiteX2" fmla="*/ 87 w 160746"/>
                <a:gd name="connsiteY2" fmla="*/ 18052 h 36115"/>
                <a:gd name="connsiteX3" fmla="*/ 87 w 160746"/>
                <a:gd name="connsiteY3" fmla="*/ 18052 h 36115"/>
                <a:gd name="connsiteX4" fmla="*/ 14705 w 160746"/>
                <a:gd name="connsiteY4" fmla="*/ 91 h 36115"/>
                <a:gd name="connsiteX5" fmla="*/ 16577 w 160746"/>
                <a:gd name="connsiteY5" fmla="*/ 2 h 36115"/>
                <a:gd name="connsiteX6" fmla="*/ 141146 w 160746"/>
                <a:gd name="connsiteY6" fmla="*/ 2 h 36115"/>
                <a:gd name="connsiteX7" fmla="*/ 160645 w 160746"/>
                <a:gd name="connsiteY7" fmla="*/ 18052 h 36115"/>
                <a:gd name="connsiteX8" fmla="*/ 160645 w 160746"/>
                <a:gd name="connsiteY8" fmla="*/ 18052 h 36115"/>
                <a:gd name="connsiteX9" fmla="*/ 146272 w 160746"/>
                <a:gd name="connsiteY9" fmla="*/ 36013 h 36115"/>
                <a:gd name="connsiteX10" fmla="*/ 143821 w 160746"/>
                <a:gd name="connsiteY10" fmla="*/ 36103 h 3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46" h="36115">
                  <a:moveTo>
                    <a:pt x="143821" y="36103"/>
                  </a:moveTo>
                  <a:lnTo>
                    <a:pt x="19697" y="36103"/>
                  </a:lnTo>
                  <a:cubicBezTo>
                    <a:pt x="9547" y="35880"/>
                    <a:pt x="1146" y="28147"/>
                    <a:pt x="87" y="18052"/>
                  </a:cubicBezTo>
                  <a:lnTo>
                    <a:pt x="87" y="18052"/>
                  </a:lnTo>
                  <a:cubicBezTo>
                    <a:pt x="-838" y="9050"/>
                    <a:pt x="5714" y="1005"/>
                    <a:pt x="14705" y="91"/>
                  </a:cubicBezTo>
                  <a:cubicBezTo>
                    <a:pt x="15329" y="24"/>
                    <a:pt x="15954" y="-9"/>
                    <a:pt x="16577" y="2"/>
                  </a:cubicBezTo>
                  <a:lnTo>
                    <a:pt x="141146" y="2"/>
                  </a:lnTo>
                  <a:cubicBezTo>
                    <a:pt x="151286" y="180"/>
                    <a:pt x="159687" y="7946"/>
                    <a:pt x="160645" y="18052"/>
                  </a:cubicBezTo>
                  <a:lnTo>
                    <a:pt x="160645" y="18052"/>
                  </a:lnTo>
                  <a:cubicBezTo>
                    <a:pt x="161637" y="26977"/>
                    <a:pt x="155208" y="35022"/>
                    <a:pt x="146272" y="36013"/>
                  </a:cubicBezTo>
                  <a:cubicBezTo>
                    <a:pt x="145458" y="36103"/>
                    <a:pt x="144634" y="36136"/>
                    <a:pt x="143821" y="36103"/>
                  </a:cubicBezTo>
                  <a:close/>
                </a:path>
              </a:pathLst>
            </a:custGeom>
            <a:solidFill>
              <a:srgbClr val="407BFF"/>
            </a:solidFill>
            <a:ln w="111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1874DC9-02F6-4130-9648-07FDC069EE6B}"/>
                </a:ext>
              </a:extLst>
            </p:cNvPr>
            <p:cNvSpPr/>
            <p:nvPr/>
          </p:nvSpPr>
          <p:spPr>
            <a:xfrm>
              <a:off x="8991952" y="2896526"/>
              <a:ext cx="128335" cy="35993"/>
            </a:xfrm>
            <a:custGeom>
              <a:avLst/>
              <a:gdLst>
                <a:gd name="connsiteX0" fmla="*/ 111757 w 128335"/>
                <a:gd name="connsiteY0" fmla="*/ 35991 h 35993"/>
                <a:gd name="connsiteX1" fmla="*/ 19723 w 128335"/>
                <a:gd name="connsiteY1" fmla="*/ 35991 h 35993"/>
                <a:gd name="connsiteX2" fmla="*/ 113 w 128335"/>
                <a:gd name="connsiteY2" fmla="*/ 18052 h 35993"/>
                <a:gd name="connsiteX3" fmla="*/ 113 w 128335"/>
                <a:gd name="connsiteY3" fmla="*/ 18052 h 35993"/>
                <a:gd name="connsiteX4" fmla="*/ 14264 w 128335"/>
                <a:gd name="connsiteY4" fmla="*/ 114 h 35993"/>
                <a:gd name="connsiteX5" fmla="*/ 16492 w 128335"/>
                <a:gd name="connsiteY5" fmla="*/ 2 h 35993"/>
                <a:gd name="connsiteX6" fmla="*/ 108638 w 128335"/>
                <a:gd name="connsiteY6" fmla="*/ 2 h 35993"/>
                <a:gd name="connsiteX7" fmla="*/ 128248 w 128335"/>
                <a:gd name="connsiteY7" fmla="*/ 18052 h 35993"/>
                <a:gd name="connsiteX8" fmla="*/ 128248 w 128335"/>
                <a:gd name="connsiteY8" fmla="*/ 18052 h 35993"/>
                <a:gd name="connsiteX9" fmla="*/ 113741 w 128335"/>
                <a:gd name="connsiteY9" fmla="*/ 35913 h 35993"/>
                <a:gd name="connsiteX10" fmla="*/ 111757 w 128335"/>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335" h="35993">
                  <a:moveTo>
                    <a:pt x="111757" y="35991"/>
                  </a:moveTo>
                  <a:lnTo>
                    <a:pt x="19723" y="35991"/>
                  </a:lnTo>
                  <a:cubicBezTo>
                    <a:pt x="9573" y="35869"/>
                    <a:pt x="1138" y="28147"/>
                    <a:pt x="113" y="18052"/>
                  </a:cubicBezTo>
                  <a:lnTo>
                    <a:pt x="113" y="18052"/>
                  </a:lnTo>
                  <a:cubicBezTo>
                    <a:pt x="-934" y="9194"/>
                    <a:pt x="5395" y="1161"/>
                    <a:pt x="14264" y="114"/>
                  </a:cubicBezTo>
                  <a:cubicBezTo>
                    <a:pt x="14999" y="24"/>
                    <a:pt x="15746" y="-9"/>
                    <a:pt x="16492" y="2"/>
                  </a:cubicBezTo>
                  <a:lnTo>
                    <a:pt x="108638" y="2"/>
                  </a:lnTo>
                  <a:cubicBezTo>
                    <a:pt x="118810" y="180"/>
                    <a:pt x="127234" y="7935"/>
                    <a:pt x="128248" y="18052"/>
                  </a:cubicBezTo>
                  <a:lnTo>
                    <a:pt x="128248" y="18052"/>
                  </a:lnTo>
                  <a:cubicBezTo>
                    <a:pt x="129173" y="26988"/>
                    <a:pt x="122677" y="34988"/>
                    <a:pt x="113741" y="35913"/>
                  </a:cubicBezTo>
                  <a:cubicBezTo>
                    <a:pt x="113083" y="35980"/>
                    <a:pt x="112415" y="36002"/>
                    <a:pt x="111757" y="35991"/>
                  </a:cubicBezTo>
                  <a:close/>
                </a:path>
              </a:pathLst>
            </a:custGeom>
            <a:solidFill>
              <a:srgbClr val="407BFF"/>
            </a:solidFill>
            <a:ln w="111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92A9A0E-FA75-4319-93D0-C9259058D89C}"/>
                </a:ext>
              </a:extLst>
            </p:cNvPr>
            <p:cNvSpPr/>
            <p:nvPr/>
          </p:nvSpPr>
          <p:spPr>
            <a:xfrm>
              <a:off x="9970691" y="3040594"/>
              <a:ext cx="160298" cy="36104"/>
            </a:xfrm>
            <a:custGeom>
              <a:avLst/>
              <a:gdLst>
                <a:gd name="connsiteX0" fmla="*/ 143721 w 160298"/>
                <a:gd name="connsiteY0" fmla="*/ 36103 h 36104"/>
                <a:gd name="connsiteX1" fmla="*/ 19597 w 160298"/>
                <a:gd name="connsiteY1" fmla="*/ 36103 h 36104"/>
                <a:gd name="connsiteX2" fmla="*/ 99 w 160298"/>
                <a:gd name="connsiteY2" fmla="*/ 18052 h 36104"/>
                <a:gd name="connsiteX3" fmla="*/ 99 w 160298"/>
                <a:gd name="connsiteY3" fmla="*/ 18052 h 36104"/>
                <a:gd name="connsiteX4" fmla="*/ 14483 w 160298"/>
                <a:gd name="connsiteY4" fmla="*/ 102 h 36104"/>
                <a:gd name="connsiteX5" fmla="*/ 16478 w 160298"/>
                <a:gd name="connsiteY5" fmla="*/ 2 h 36104"/>
                <a:gd name="connsiteX6" fmla="*/ 140601 w 160298"/>
                <a:gd name="connsiteY6" fmla="*/ 2 h 36104"/>
                <a:gd name="connsiteX7" fmla="*/ 160211 w 160298"/>
                <a:gd name="connsiteY7" fmla="*/ 18052 h 36104"/>
                <a:gd name="connsiteX8" fmla="*/ 160211 w 160298"/>
                <a:gd name="connsiteY8" fmla="*/ 18052 h 36104"/>
                <a:gd name="connsiteX9" fmla="*/ 145593 w 160298"/>
                <a:gd name="connsiteY9" fmla="*/ 36013 h 36104"/>
                <a:gd name="connsiteX10" fmla="*/ 143721 w 160298"/>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298" h="36104">
                  <a:moveTo>
                    <a:pt x="143721" y="36103"/>
                  </a:moveTo>
                  <a:lnTo>
                    <a:pt x="19597" y="36103"/>
                  </a:lnTo>
                  <a:cubicBezTo>
                    <a:pt x="9447" y="35924"/>
                    <a:pt x="1057" y="28158"/>
                    <a:pt x="99" y="18052"/>
                  </a:cubicBezTo>
                  <a:lnTo>
                    <a:pt x="99" y="18052"/>
                  </a:lnTo>
                  <a:cubicBezTo>
                    <a:pt x="-882" y="9128"/>
                    <a:pt x="5558" y="1083"/>
                    <a:pt x="14483" y="102"/>
                  </a:cubicBezTo>
                  <a:cubicBezTo>
                    <a:pt x="15141" y="24"/>
                    <a:pt x="15809" y="-9"/>
                    <a:pt x="16478" y="2"/>
                  </a:cubicBezTo>
                  <a:lnTo>
                    <a:pt x="140601" y="2"/>
                  </a:lnTo>
                  <a:cubicBezTo>
                    <a:pt x="150752" y="225"/>
                    <a:pt x="159153" y="7957"/>
                    <a:pt x="160211" y="18052"/>
                  </a:cubicBezTo>
                  <a:lnTo>
                    <a:pt x="160211" y="18052"/>
                  </a:lnTo>
                  <a:cubicBezTo>
                    <a:pt x="161136" y="27055"/>
                    <a:pt x="154584" y="35100"/>
                    <a:pt x="145593" y="36013"/>
                  </a:cubicBezTo>
                  <a:cubicBezTo>
                    <a:pt x="144969" y="36080"/>
                    <a:pt x="144345" y="36114"/>
                    <a:pt x="143721" y="36103"/>
                  </a:cubicBezTo>
                  <a:close/>
                </a:path>
              </a:pathLst>
            </a:custGeom>
            <a:solidFill>
              <a:srgbClr val="407BFF"/>
            </a:solidFill>
            <a:ln w="111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12EFD4D-D929-4221-A9BA-FB3E2377EA9C}"/>
                </a:ext>
              </a:extLst>
            </p:cNvPr>
            <p:cNvSpPr/>
            <p:nvPr/>
          </p:nvSpPr>
          <p:spPr>
            <a:xfrm>
              <a:off x="8897593" y="3040594"/>
              <a:ext cx="984938" cy="36102"/>
            </a:xfrm>
            <a:custGeom>
              <a:avLst/>
              <a:gdLst>
                <a:gd name="connsiteX0" fmla="*/ 968684 w 984938"/>
                <a:gd name="connsiteY0" fmla="*/ 36103 h 36102"/>
                <a:gd name="connsiteX1" fmla="*/ 19709 w 984938"/>
                <a:gd name="connsiteY1" fmla="*/ 36103 h 36102"/>
                <a:gd name="connsiteX2" fmla="*/ 99 w 984938"/>
                <a:gd name="connsiteY2" fmla="*/ 18052 h 36102"/>
                <a:gd name="connsiteX3" fmla="*/ 99 w 984938"/>
                <a:gd name="connsiteY3" fmla="*/ 18052 h 36102"/>
                <a:gd name="connsiteX4" fmla="*/ 14483 w 984938"/>
                <a:gd name="connsiteY4" fmla="*/ 102 h 36102"/>
                <a:gd name="connsiteX5" fmla="*/ 16478 w 984938"/>
                <a:gd name="connsiteY5" fmla="*/ 2 h 36102"/>
                <a:gd name="connsiteX6" fmla="*/ 965230 w 984938"/>
                <a:gd name="connsiteY6" fmla="*/ 2 h 36102"/>
                <a:gd name="connsiteX7" fmla="*/ 984840 w 984938"/>
                <a:gd name="connsiteY7" fmla="*/ 18052 h 36102"/>
                <a:gd name="connsiteX8" fmla="*/ 984840 w 984938"/>
                <a:gd name="connsiteY8" fmla="*/ 18052 h 36102"/>
                <a:gd name="connsiteX9" fmla="*/ 970456 w 984938"/>
                <a:gd name="connsiteY9" fmla="*/ 36002 h 36102"/>
                <a:gd name="connsiteX10" fmla="*/ 968684 w 984938"/>
                <a:gd name="connsiteY10" fmla="*/ 36103 h 3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4938" h="36102">
                  <a:moveTo>
                    <a:pt x="968684" y="36103"/>
                  </a:moveTo>
                  <a:lnTo>
                    <a:pt x="19709" y="36103"/>
                  </a:lnTo>
                  <a:cubicBezTo>
                    <a:pt x="9536" y="35924"/>
                    <a:pt x="1112" y="28169"/>
                    <a:pt x="99" y="18052"/>
                  </a:cubicBezTo>
                  <a:lnTo>
                    <a:pt x="99" y="18052"/>
                  </a:lnTo>
                  <a:cubicBezTo>
                    <a:pt x="-882" y="9128"/>
                    <a:pt x="5558" y="1083"/>
                    <a:pt x="14483" y="102"/>
                  </a:cubicBezTo>
                  <a:cubicBezTo>
                    <a:pt x="15140" y="24"/>
                    <a:pt x="15809" y="-9"/>
                    <a:pt x="16478" y="2"/>
                  </a:cubicBezTo>
                  <a:lnTo>
                    <a:pt x="965230" y="2"/>
                  </a:lnTo>
                  <a:cubicBezTo>
                    <a:pt x="975403" y="180"/>
                    <a:pt x="983826" y="7935"/>
                    <a:pt x="984840" y="18052"/>
                  </a:cubicBezTo>
                  <a:lnTo>
                    <a:pt x="984840" y="18052"/>
                  </a:lnTo>
                  <a:cubicBezTo>
                    <a:pt x="985821" y="26977"/>
                    <a:pt x="979380" y="35022"/>
                    <a:pt x="970456" y="36002"/>
                  </a:cubicBezTo>
                  <a:cubicBezTo>
                    <a:pt x="969865" y="36069"/>
                    <a:pt x="969274" y="36103"/>
                    <a:pt x="968684" y="36103"/>
                  </a:cubicBezTo>
                  <a:close/>
                </a:path>
              </a:pathLst>
            </a:custGeom>
            <a:solidFill>
              <a:srgbClr val="263238"/>
            </a:solidFill>
            <a:ln w="111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638FE3F-9E39-40DD-A016-9D261C1D0C1F}"/>
                </a:ext>
              </a:extLst>
            </p:cNvPr>
            <p:cNvSpPr/>
            <p:nvPr/>
          </p:nvSpPr>
          <p:spPr>
            <a:xfrm>
              <a:off x="8664485" y="3164717"/>
              <a:ext cx="160327" cy="35997"/>
            </a:xfrm>
            <a:custGeom>
              <a:avLst/>
              <a:gdLst>
                <a:gd name="connsiteX0" fmla="*/ 143735 w 160327"/>
                <a:gd name="connsiteY0" fmla="*/ 35991 h 35997"/>
                <a:gd name="connsiteX1" fmla="*/ 19723 w 160327"/>
                <a:gd name="connsiteY1" fmla="*/ 35991 h 35997"/>
                <a:gd name="connsiteX2" fmla="*/ 113 w 160327"/>
                <a:gd name="connsiteY2" fmla="*/ 18052 h 35997"/>
                <a:gd name="connsiteX3" fmla="*/ 113 w 160327"/>
                <a:gd name="connsiteY3" fmla="*/ 18052 h 35997"/>
                <a:gd name="connsiteX4" fmla="*/ 14264 w 160327"/>
                <a:gd name="connsiteY4" fmla="*/ 113 h 35997"/>
                <a:gd name="connsiteX5" fmla="*/ 16492 w 160327"/>
                <a:gd name="connsiteY5" fmla="*/ 2 h 35997"/>
                <a:gd name="connsiteX6" fmla="*/ 140615 w 160327"/>
                <a:gd name="connsiteY6" fmla="*/ 2 h 35997"/>
                <a:gd name="connsiteX7" fmla="*/ 160226 w 160327"/>
                <a:gd name="connsiteY7" fmla="*/ 18052 h 35997"/>
                <a:gd name="connsiteX8" fmla="*/ 160226 w 160327"/>
                <a:gd name="connsiteY8" fmla="*/ 18052 h 35997"/>
                <a:gd name="connsiteX9" fmla="*/ 145953 w 160327"/>
                <a:gd name="connsiteY9" fmla="*/ 35902 h 35997"/>
                <a:gd name="connsiteX10" fmla="*/ 143735 w 160327"/>
                <a:gd name="connsiteY10" fmla="*/ 35991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27" h="35997">
                  <a:moveTo>
                    <a:pt x="143735" y="35991"/>
                  </a:moveTo>
                  <a:lnTo>
                    <a:pt x="19723" y="35991"/>
                  </a:lnTo>
                  <a:cubicBezTo>
                    <a:pt x="9573" y="35869"/>
                    <a:pt x="1138" y="28147"/>
                    <a:pt x="113" y="18052"/>
                  </a:cubicBezTo>
                  <a:lnTo>
                    <a:pt x="113" y="18052"/>
                  </a:lnTo>
                  <a:cubicBezTo>
                    <a:pt x="-934" y="9194"/>
                    <a:pt x="5395" y="1161"/>
                    <a:pt x="14264" y="113"/>
                  </a:cubicBezTo>
                  <a:cubicBezTo>
                    <a:pt x="14999" y="24"/>
                    <a:pt x="15746" y="-9"/>
                    <a:pt x="16492" y="2"/>
                  </a:cubicBezTo>
                  <a:lnTo>
                    <a:pt x="140615" y="2"/>
                  </a:lnTo>
                  <a:cubicBezTo>
                    <a:pt x="150788" y="180"/>
                    <a:pt x="159212" y="7935"/>
                    <a:pt x="160226" y="18052"/>
                  </a:cubicBezTo>
                  <a:lnTo>
                    <a:pt x="160226" y="18052"/>
                  </a:lnTo>
                  <a:cubicBezTo>
                    <a:pt x="161217" y="26921"/>
                    <a:pt x="154822" y="34910"/>
                    <a:pt x="145953" y="35902"/>
                  </a:cubicBezTo>
                  <a:cubicBezTo>
                    <a:pt x="145217" y="35980"/>
                    <a:pt x="144482" y="36013"/>
                    <a:pt x="143735" y="35991"/>
                  </a:cubicBezTo>
                  <a:close/>
                </a:path>
              </a:pathLst>
            </a:custGeom>
            <a:solidFill>
              <a:srgbClr val="407BFF"/>
            </a:solidFill>
            <a:ln w="111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96A924-9B34-4B2B-8129-DFAA1EDB954E}"/>
                </a:ext>
              </a:extLst>
            </p:cNvPr>
            <p:cNvSpPr/>
            <p:nvPr/>
          </p:nvSpPr>
          <p:spPr>
            <a:xfrm>
              <a:off x="8908747" y="3164717"/>
              <a:ext cx="292557" cy="35997"/>
            </a:xfrm>
            <a:custGeom>
              <a:avLst/>
              <a:gdLst>
                <a:gd name="connsiteX0" fmla="*/ 275966 w 292557"/>
                <a:gd name="connsiteY0" fmla="*/ 35991 h 35997"/>
                <a:gd name="connsiteX1" fmla="*/ 19697 w 292557"/>
                <a:gd name="connsiteY1" fmla="*/ 35991 h 35997"/>
                <a:gd name="connsiteX2" fmla="*/ 87 w 292557"/>
                <a:gd name="connsiteY2" fmla="*/ 18052 h 35997"/>
                <a:gd name="connsiteX3" fmla="*/ 87 w 292557"/>
                <a:gd name="connsiteY3" fmla="*/ 18052 h 35997"/>
                <a:gd name="connsiteX4" fmla="*/ 14705 w 292557"/>
                <a:gd name="connsiteY4" fmla="*/ 91 h 35997"/>
                <a:gd name="connsiteX5" fmla="*/ 16577 w 292557"/>
                <a:gd name="connsiteY5" fmla="*/ 2 h 35997"/>
                <a:gd name="connsiteX6" fmla="*/ 272846 w 292557"/>
                <a:gd name="connsiteY6" fmla="*/ 2 h 35997"/>
                <a:gd name="connsiteX7" fmla="*/ 292456 w 292557"/>
                <a:gd name="connsiteY7" fmla="*/ 18052 h 35997"/>
                <a:gd name="connsiteX8" fmla="*/ 292456 w 292557"/>
                <a:gd name="connsiteY8" fmla="*/ 18052 h 35997"/>
                <a:gd name="connsiteX9" fmla="*/ 278183 w 292557"/>
                <a:gd name="connsiteY9" fmla="*/ 35902 h 35997"/>
                <a:gd name="connsiteX10" fmla="*/ 275966 w 292557"/>
                <a:gd name="connsiteY10" fmla="*/ 35991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557" h="35997">
                  <a:moveTo>
                    <a:pt x="275966" y="35991"/>
                  </a:moveTo>
                  <a:lnTo>
                    <a:pt x="19697" y="35991"/>
                  </a:lnTo>
                  <a:cubicBezTo>
                    <a:pt x="9569" y="35824"/>
                    <a:pt x="1157" y="28125"/>
                    <a:pt x="87" y="18052"/>
                  </a:cubicBezTo>
                  <a:lnTo>
                    <a:pt x="87" y="18052"/>
                  </a:lnTo>
                  <a:cubicBezTo>
                    <a:pt x="-838" y="9050"/>
                    <a:pt x="5714" y="1005"/>
                    <a:pt x="14705" y="91"/>
                  </a:cubicBezTo>
                  <a:cubicBezTo>
                    <a:pt x="15329" y="24"/>
                    <a:pt x="15953" y="-9"/>
                    <a:pt x="16577" y="2"/>
                  </a:cubicBezTo>
                  <a:lnTo>
                    <a:pt x="272846" y="2"/>
                  </a:lnTo>
                  <a:cubicBezTo>
                    <a:pt x="283030" y="125"/>
                    <a:pt x="291487" y="7913"/>
                    <a:pt x="292456" y="18052"/>
                  </a:cubicBezTo>
                  <a:lnTo>
                    <a:pt x="292456" y="18052"/>
                  </a:lnTo>
                  <a:cubicBezTo>
                    <a:pt x="293448" y="26922"/>
                    <a:pt x="287052" y="34910"/>
                    <a:pt x="278183" y="35902"/>
                  </a:cubicBezTo>
                  <a:cubicBezTo>
                    <a:pt x="277448" y="35980"/>
                    <a:pt x="276713" y="36013"/>
                    <a:pt x="275966" y="35991"/>
                  </a:cubicBezTo>
                  <a:close/>
                </a:path>
              </a:pathLst>
            </a:custGeom>
            <a:solidFill>
              <a:srgbClr val="407BFF"/>
            </a:solidFill>
            <a:ln w="111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29C17C1-4F0A-4579-9091-5E59A957DF5C}"/>
                </a:ext>
              </a:extLst>
            </p:cNvPr>
            <p:cNvSpPr/>
            <p:nvPr/>
          </p:nvSpPr>
          <p:spPr>
            <a:xfrm>
              <a:off x="9244891" y="3164717"/>
              <a:ext cx="416358" cy="35993"/>
            </a:xfrm>
            <a:custGeom>
              <a:avLst/>
              <a:gdLst>
                <a:gd name="connsiteX0" fmla="*/ 399992 w 416358"/>
                <a:gd name="connsiteY0" fmla="*/ 35991 h 35993"/>
                <a:gd name="connsiteX1" fmla="*/ 19711 w 416358"/>
                <a:gd name="connsiteY1" fmla="*/ 35991 h 35993"/>
                <a:gd name="connsiteX2" fmla="*/ 101 w 416358"/>
                <a:gd name="connsiteY2" fmla="*/ 18052 h 35993"/>
                <a:gd name="connsiteX3" fmla="*/ 101 w 416358"/>
                <a:gd name="connsiteY3" fmla="*/ 18052 h 35993"/>
                <a:gd name="connsiteX4" fmla="*/ 14485 w 416358"/>
                <a:gd name="connsiteY4" fmla="*/ 102 h 35993"/>
                <a:gd name="connsiteX5" fmla="*/ 16591 w 416358"/>
                <a:gd name="connsiteY5" fmla="*/ 2 h 35993"/>
                <a:gd name="connsiteX6" fmla="*/ 396649 w 416358"/>
                <a:gd name="connsiteY6" fmla="*/ 2 h 35993"/>
                <a:gd name="connsiteX7" fmla="*/ 416259 w 416358"/>
                <a:gd name="connsiteY7" fmla="*/ 18052 h 35993"/>
                <a:gd name="connsiteX8" fmla="*/ 416259 w 416358"/>
                <a:gd name="connsiteY8" fmla="*/ 18052 h 35993"/>
                <a:gd name="connsiteX9" fmla="*/ 401986 w 416358"/>
                <a:gd name="connsiteY9" fmla="*/ 35891 h 35993"/>
                <a:gd name="connsiteX10" fmla="*/ 399992 w 41635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58" h="35993">
                  <a:moveTo>
                    <a:pt x="399992" y="35991"/>
                  </a:moveTo>
                  <a:lnTo>
                    <a:pt x="19711" y="35991"/>
                  </a:lnTo>
                  <a:cubicBezTo>
                    <a:pt x="9583" y="35824"/>
                    <a:pt x="1170" y="28125"/>
                    <a:pt x="101" y="18052"/>
                  </a:cubicBezTo>
                  <a:lnTo>
                    <a:pt x="101" y="18052"/>
                  </a:lnTo>
                  <a:cubicBezTo>
                    <a:pt x="-891" y="9128"/>
                    <a:pt x="5549" y="1083"/>
                    <a:pt x="14485" y="102"/>
                  </a:cubicBezTo>
                  <a:cubicBezTo>
                    <a:pt x="15187" y="24"/>
                    <a:pt x="15889" y="-9"/>
                    <a:pt x="16591" y="2"/>
                  </a:cubicBezTo>
                  <a:lnTo>
                    <a:pt x="396649" y="2"/>
                  </a:lnTo>
                  <a:cubicBezTo>
                    <a:pt x="406822" y="180"/>
                    <a:pt x="415245" y="7935"/>
                    <a:pt x="416259" y="18052"/>
                  </a:cubicBezTo>
                  <a:lnTo>
                    <a:pt x="416259" y="18052"/>
                  </a:lnTo>
                  <a:cubicBezTo>
                    <a:pt x="417240" y="26922"/>
                    <a:pt x="410855" y="34910"/>
                    <a:pt x="401986" y="35891"/>
                  </a:cubicBezTo>
                  <a:cubicBezTo>
                    <a:pt x="401329" y="35969"/>
                    <a:pt x="400660" y="36002"/>
                    <a:pt x="399992" y="35991"/>
                  </a:cubicBezTo>
                  <a:close/>
                </a:path>
              </a:pathLst>
            </a:custGeom>
            <a:solidFill>
              <a:srgbClr val="407BFF"/>
            </a:solidFill>
            <a:ln w="111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48D0B63-3364-4B96-8FEE-5098BF9D5831}"/>
                </a:ext>
              </a:extLst>
            </p:cNvPr>
            <p:cNvSpPr/>
            <p:nvPr/>
          </p:nvSpPr>
          <p:spPr>
            <a:xfrm>
              <a:off x="8675305" y="3288841"/>
              <a:ext cx="160314" cy="35993"/>
            </a:xfrm>
            <a:custGeom>
              <a:avLst/>
              <a:gdLst>
                <a:gd name="connsiteX0" fmla="*/ 143834 w 160314"/>
                <a:gd name="connsiteY0" fmla="*/ 35991 h 35993"/>
                <a:gd name="connsiteX1" fmla="*/ 19711 w 160314"/>
                <a:gd name="connsiteY1" fmla="*/ 35991 h 35993"/>
                <a:gd name="connsiteX2" fmla="*/ 101 w 160314"/>
                <a:gd name="connsiteY2" fmla="*/ 18052 h 35993"/>
                <a:gd name="connsiteX3" fmla="*/ 101 w 160314"/>
                <a:gd name="connsiteY3" fmla="*/ 18052 h 35993"/>
                <a:gd name="connsiteX4" fmla="*/ 14485 w 160314"/>
                <a:gd name="connsiteY4" fmla="*/ 102 h 35993"/>
                <a:gd name="connsiteX5" fmla="*/ 16591 w 160314"/>
                <a:gd name="connsiteY5" fmla="*/ 2 h 35993"/>
                <a:gd name="connsiteX6" fmla="*/ 140715 w 160314"/>
                <a:gd name="connsiteY6" fmla="*/ 2 h 35993"/>
                <a:gd name="connsiteX7" fmla="*/ 160213 w 160314"/>
                <a:gd name="connsiteY7" fmla="*/ 18052 h 35993"/>
                <a:gd name="connsiteX8" fmla="*/ 160213 w 160314"/>
                <a:gd name="connsiteY8" fmla="*/ 18052 h 35993"/>
                <a:gd name="connsiteX9" fmla="*/ 145940 w 160314"/>
                <a:gd name="connsiteY9" fmla="*/ 35891 h 35993"/>
                <a:gd name="connsiteX10" fmla="*/ 143834 w 160314"/>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14" h="35993">
                  <a:moveTo>
                    <a:pt x="143834" y="35991"/>
                  </a:moveTo>
                  <a:lnTo>
                    <a:pt x="19711" y="35991"/>
                  </a:lnTo>
                  <a:cubicBezTo>
                    <a:pt x="9583" y="35824"/>
                    <a:pt x="1170" y="28125"/>
                    <a:pt x="101" y="18052"/>
                  </a:cubicBezTo>
                  <a:lnTo>
                    <a:pt x="101" y="18052"/>
                  </a:lnTo>
                  <a:cubicBezTo>
                    <a:pt x="-891" y="9128"/>
                    <a:pt x="5549" y="1083"/>
                    <a:pt x="14485" y="102"/>
                  </a:cubicBezTo>
                  <a:cubicBezTo>
                    <a:pt x="15187" y="24"/>
                    <a:pt x="15889" y="-9"/>
                    <a:pt x="16591" y="2"/>
                  </a:cubicBezTo>
                  <a:lnTo>
                    <a:pt x="140715" y="2"/>
                  </a:lnTo>
                  <a:cubicBezTo>
                    <a:pt x="150854" y="180"/>
                    <a:pt x="159255" y="7946"/>
                    <a:pt x="160213" y="18052"/>
                  </a:cubicBezTo>
                  <a:lnTo>
                    <a:pt x="160213" y="18052"/>
                  </a:lnTo>
                  <a:cubicBezTo>
                    <a:pt x="161205" y="26922"/>
                    <a:pt x="154809" y="34910"/>
                    <a:pt x="145940" y="35891"/>
                  </a:cubicBezTo>
                  <a:cubicBezTo>
                    <a:pt x="145238" y="35969"/>
                    <a:pt x="144536" y="36002"/>
                    <a:pt x="143834" y="35991"/>
                  </a:cubicBezTo>
                  <a:close/>
                </a:path>
              </a:pathLst>
            </a:custGeom>
            <a:solidFill>
              <a:srgbClr val="407BFF"/>
            </a:solidFill>
            <a:ln w="111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7576AF0-50B7-4512-ADC8-80C658C77986}"/>
                </a:ext>
              </a:extLst>
            </p:cNvPr>
            <p:cNvSpPr/>
            <p:nvPr/>
          </p:nvSpPr>
          <p:spPr>
            <a:xfrm>
              <a:off x="8919863" y="3288841"/>
              <a:ext cx="544619" cy="36010"/>
            </a:xfrm>
            <a:custGeom>
              <a:avLst/>
              <a:gdLst>
                <a:gd name="connsiteX0" fmla="*/ 527693 w 544619"/>
                <a:gd name="connsiteY0" fmla="*/ 35991 h 36010"/>
                <a:gd name="connsiteX1" fmla="*/ 19723 w 544619"/>
                <a:gd name="connsiteY1" fmla="*/ 35991 h 36010"/>
                <a:gd name="connsiteX2" fmla="*/ 113 w 544619"/>
                <a:gd name="connsiteY2" fmla="*/ 18052 h 36010"/>
                <a:gd name="connsiteX3" fmla="*/ 113 w 544619"/>
                <a:gd name="connsiteY3" fmla="*/ 18052 h 36010"/>
                <a:gd name="connsiteX4" fmla="*/ 14264 w 544619"/>
                <a:gd name="connsiteY4" fmla="*/ 113 h 36010"/>
                <a:gd name="connsiteX5" fmla="*/ 16492 w 544619"/>
                <a:gd name="connsiteY5" fmla="*/ 2 h 36010"/>
                <a:gd name="connsiteX6" fmla="*/ 524908 w 544619"/>
                <a:gd name="connsiteY6" fmla="*/ 2 h 36010"/>
                <a:gd name="connsiteX7" fmla="*/ 544518 w 544619"/>
                <a:gd name="connsiteY7" fmla="*/ 18052 h 36010"/>
                <a:gd name="connsiteX8" fmla="*/ 544518 w 544619"/>
                <a:gd name="connsiteY8" fmla="*/ 18052 h 36010"/>
                <a:gd name="connsiteX9" fmla="*/ 530267 w 544619"/>
                <a:gd name="connsiteY9" fmla="*/ 35913 h 36010"/>
                <a:gd name="connsiteX10" fmla="*/ 527693 w 544619"/>
                <a:gd name="connsiteY10" fmla="*/ 35991 h 3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619" h="36010">
                  <a:moveTo>
                    <a:pt x="527693" y="35991"/>
                  </a:moveTo>
                  <a:lnTo>
                    <a:pt x="19723" y="35991"/>
                  </a:lnTo>
                  <a:cubicBezTo>
                    <a:pt x="9573" y="35869"/>
                    <a:pt x="1138" y="28147"/>
                    <a:pt x="113" y="18052"/>
                  </a:cubicBezTo>
                  <a:lnTo>
                    <a:pt x="113" y="18052"/>
                  </a:lnTo>
                  <a:cubicBezTo>
                    <a:pt x="-934" y="9194"/>
                    <a:pt x="5395" y="1161"/>
                    <a:pt x="14264" y="113"/>
                  </a:cubicBezTo>
                  <a:cubicBezTo>
                    <a:pt x="14999" y="24"/>
                    <a:pt x="15746" y="-9"/>
                    <a:pt x="16492" y="2"/>
                  </a:cubicBezTo>
                  <a:lnTo>
                    <a:pt x="524908" y="2"/>
                  </a:lnTo>
                  <a:cubicBezTo>
                    <a:pt x="535080" y="180"/>
                    <a:pt x="543504" y="7935"/>
                    <a:pt x="544518" y="18052"/>
                  </a:cubicBezTo>
                  <a:lnTo>
                    <a:pt x="544518" y="18052"/>
                  </a:lnTo>
                  <a:cubicBezTo>
                    <a:pt x="545509" y="26921"/>
                    <a:pt x="539136" y="34910"/>
                    <a:pt x="530267" y="35913"/>
                  </a:cubicBezTo>
                  <a:cubicBezTo>
                    <a:pt x="529409" y="36002"/>
                    <a:pt x="528551" y="36036"/>
                    <a:pt x="527693" y="35991"/>
                  </a:cubicBezTo>
                  <a:close/>
                </a:path>
              </a:pathLst>
            </a:custGeom>
            <a:solidFill>
              <a:srgbClr val="263238"/>
            </a:solidFill>
            <a:ln w="111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470F1D-F902-4EE7-BAF6-F79489B53A6A}"/>
                </a:ext>
              </a:extLst>
            </p:cNvPr>
            <p:cNvSpPr/>
            <p:nvPr/>
          </p:nvSpPr>
          <p:spPr>
            <a:xfrm>
              <a:off x="8686001" y="3412964"/>
              <a:ext cx="160312" cy="35991"/>
            </a:xfrm>
            <a:custGeom>
              <a:avLst/>
              <a:gdLst>
                <a:gd name="connsiteX0" fmla="*/ 143946 w 160312"/>
                <a:gd name="connsiteY0" fmla="*/ 35991 h 35991"/>
                <a:gd name="connsiteX1" fmla="*/ 19600 w 160312"/>
                <a:gd name="connsiteY1" fmla="*/ 35991 h 35991"/>
                <a:gd name="connsiteX2" fmla="*/ 101 w 160312"/>
                <a:gd name="connsiteY2" fmla="*/ 17941 h 35991"/>
                <a:gd name="connsiteX3" fmla="*/ 101 w 160312"/>
                <a:gd name="connsiteY3" fmla="*/ 17941 h 35991"/>
                <a:gd name="connsiteX4" fmla="*/ 14375 w 160312"/>
                <a:gd name="connsiteY4" fmla="*/ 102 h 35991"/>
                <a:gd name="connsiteX5" fmla="*/ 16480 w 160312"/>
                <a:gd name="connsiteY5" fmla="*/ 2 h 35991"/>
                <a:gd name="connsiteX6" fmla="*/ 140604 w 160312"/>
                <a:gd name="connsiteY6" fmla="*/ 2 h 35991"/>
                <a:gd name="connsiteX7" fmla="*/ 160214 w 160312"/>
                <a:gd name="connsiteY7" fmla="*/ 17941 h 35991"/>
                <a:gd name="connsiteX8" fmla="*/ 160214 w 160312"/>
                <a:gd name="connsiteY8" fmla="*/ 17941 h 35991"/>
                <a:gd name="connsiteX9" fmla="*/ 145829 w 160312"/>
                <a:gd name="connsiteY9" fmla="*/ 35891 h 35991"/>
                <a:gd name="connsiteX10" fmla="*/ 143946 w 160312"/>
                <a:gd name="connsiteY10" fmla="*/ 35991 h 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12" h="35991">
                  <a:moveTo>
                    <a:pt x="143946" y="35991"/>
                  </a:moveTo>
                  <a:lnTo>
                    <a:pt x="19600" y="35991"/>
                  </a:lnTo>
                  <a:cubicBezTo>
                    <a:pt x="9461" y="35813"/>
                    <a:pt x="1060" y="28047"/>
                    <a:pt x="101" y="17941"/>
                  </a:cubicBezTo>
                  <a:lnTo>
                    <a:pt x="101" y="17941"/>
                  </a:lnTo>
                  <a:cubicBezTo>
                    <a:pt x="-890" y="9072"/>
                    <a:pt x="5505" y="1083"/>
                    <a:pt x="14375" y="102"/>
                  </a:cubicBezTo>
                  <a:cubicBezTo>
                    <a:pt x="15076" y="24"/>
                    <a:pt x="15778" y="-9"/>
                    <a:pt x="16480" y="2"/>
                  </a:cubicBezTo>
                  <a:lnTo>
                    <a:pt x="140604" y="2"/>
                  </a:lnTo>
                  <a:cubicBezTo>
                    <a:pt x="150732" y="169"/>
                    <a:pt x="159144" y="7868"/>
                    <a:pt x="160214" y="17941"/>
                  </a:cubicBezTo>
                  <a:lnTo>
                    <a:pt x="160214" y="17941"/>
                  </a:lnTo>
                  <a:cubicBezTo>
                    <a:pt x="161194" y="26866"/>
                    <a:pt x="154754" y="34910"/>
                    <a:pt x="145829" y="35891"/>
                  </a:cubicBezTo>
                  <a:cubicBezTo>
                    <a:pt x="145205" y="35958"/>
                    <a:pt x="144570" y="35991"/>
                    <a:pt x="143946" y="35991"/>
                  </a:cubicBezTo>
                  <a:close/>
                </a:path>
              </a:pathLst>
            </a:custGeom>
            <a:solidFill>
              <a:srgbClr val="407BFF"/>
            </a:solidFill>
            <a:ln w="111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121159B-1DFD-4B3C-8ACD-B2C793CD37AD}"/>
                </a:ext>
              </a:extLst>
            </p:cNvPr>
            <p:cNvSpPr/>
            <p:nvPr/>
          </p:nvSpPr>
          <p:spPr>
            <a:xfrm>
              <a:off x="8930362" y="3412963"/>
              <a:ext cx="250440" cy="35993"/>
            </a:xfrm>
            <a:custGeom>
              <a:avLst/>
              <a:gdLst>
                <a:gd name="connsiteX0" fmla="*/ 233850 w 250440"/>
                <a:gd name="connsiteY0" fmla="*/ 35992 h 35993"/>
                <a:gd name="connsiteX1" fmla="*/ 19698 w 250440"/>
                <a:gd name="connsiteY1" fmla="*/ 35992 h 35993"/>
                <a:gd name="connsiteX2" fmla="*/ 88 w 250440"/>
                <a:gd name="connsiteY2" fmla="*/ 17942 h 35993"/>
                <a:gd name="connsiteX3" fmla="*/ 88 w 250440"/>
                <a:gd name="connsiteY3" fmla="*/ 17942 h 35993"/>
                <a:gd name="connsiteX4" fmla="*/ 14595 w 250440"/>
                <a:gd name="connsiteY4" fmla="*/ 81 h 35993"/>
                <a:gd name="connsiteX5" fmla="*/ 16578 w 250440"/>
                <a:gd name="connsiteY5" fmla="*/ 3 h 35993"/>
                <a:gd name="connsiteX6" fmla="*/ 230730 w 250440"/>
                <a:gd name="connsiteY6" fmla="*/ 3 h 35993"/>
                <a:gd name="connsiteX7" fmla="*/ 250340 w 250440"/>
                <a:gd name="connsiteY7" fmla="*/ 17942 h 35993"/>
                <a:gd name="connsiteX8" fmla="*/ 250340 w 250440"/>
                <a:gd name="connsiteY8" fmla="*/ 17942 h 35993"/>
                <a:gd name="connsiteX9" fmla="*/ 235955 w 250440"/>
                <a:gd name="connsiteY9" fmla="*/ 35891 h 35993"/>
                <a:gd name="connsiteX10" fmla="*/ 233850 w 250440"/>
                <a:gd name="connsiteY10" fmla="*/ 35992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40" h="35993">
                  <a:moveTo>
                    <a:pt x="233850" y="35992"/>
                  </a:moveTo>
                  <a:lnTo>
                    <a:pt x="19698" y="35992"/>
                  </a:lnTo>
                  <a:cubicBezTo>
                    <a:pt x="9525" y="35814"/>
                    <a:pt x="1102" y="28059"/>
                    <a:pt x="88" y="17942"/>
                  </a:cubicBezTo>
                  <a:lnTo>
                    <a:pt x="88" y="17942"/>
                  </a:lnTo>
                  <a:cubicBezTo>
                    <a:pt x="-837" y="9006"/>
                    <a:pt x="5659" y="1006"/>
                    <a:pt x="14595" y="81"/>
                  </a:cubicBezTo>
                  <a:cubicBezTo>
                    <a:pt x="15252" y="14"/>
                    <a:pt x="15921" y="-8"/>
                    <a:pt x="16578" y="3"/>
                  </a:cubicBezTo>
                  <a:lnTo>
                    <a:pt x="230730" y="3"/>
                  </a:lnTo>
                  <a:cubicBezTo>
                    <a:pt x="240858" y="170"/>
                    <a:pt x="249270" y="7869"/>
                    <a:pt x="250340" y="17942"/>
                  </a:cubicBezTo>
                  <a:lnTo>
                    <a:pt x="250340" y="17942"/>
                  </a:lnTo>
                  <a:cubicBezTo>
                    <a:pt x="251332" y="26866"/>
                    <a:pt x="244892" y="34911"/>
                    <a:pt x="235955" y="35891"/>
                  </a:cubicBezTo>
                  <a:cubicBezTo>
                    <a:pt x="235254" y="35970"/>
                    <a:pt x="234552" y="36003"/>
                    <a:pt x="233850" y="35992"/>
                  </a:cubicBezTo>
                  <a:close/>
                </a:path>
              </a:pathLst>
            </a:custGeom>
            <a:solidFill>
              <a:srgbClr val="263238"/>
            </a:solidFill>
            <a:ln w="111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784C08-FAD7-463F-A022-78DBF9CA2B2D}"/>
                </a:ext>
              </a:extLst>
            </p:cNvPr>
            <p:cNvSpPr/>
            <p:nvPr/>
          </p:nvSpPr>
          <p:spPr>
            <a:xfrm>
              <a:off x="9421270" y="3641155"/>
              <a:ext cx="250343" cy="36010"/>
            </a:xfrm>
            <a:custGeom>
              <a:avLst/>
              <a:gdLst>
                <a:gd name="connsiteX0" fmla="*/ 233306 w 250343"/>
                <a:gd name="connsiteY0" fmla="*/ 35991 h 36010"/>
                <a:gd name="connsiteX1" fmla="*/ 19711 w 250343"/>
                <a:gd name="connsiteY1" fmla="*/ 35991 h 36010"/>
                <a:gd name="connsiteX2" fmla="*/ 101 w 250343"/>
                <a:gd name="connsiteY2" fmla="*/ 17941 h 36010"/>
                <a:gd name="connsiteX3" fmla="*/ 101 w 250343"/>
                <a:gd name="connsiteY3" fmla="*/ 17941 h 36010"/>
                <a:gd name="connsiteX4" fmla="*/ 14374 w 250343"/>
                <a:gd name="connsiteY4" fmla="*/ 102 h 36010"/>
                <a:gd name="connsiteX5" fmla="*/ 16480 w 250343"/>
                <a:gd name="connsiteY5" fmla="*/ 2 h 36010"/>
                <a:gd name="connsiteX6" fmla="*/ 230743 w 250343"/>
                <a:gd name="connsiteY6" fmla="*/ 2 h 36010"/>
                <a:gd name="connsiteX7" fmla="*/ 250242 w 250343"/>
                <a:gd name="connsiteY7" fmla="*/ 17941 h 36010"/>
                <a:gd name="connsiteX8" fmla="*/ 250242 w 250343"/>
                <a:gd name="connsiteY8" fmla="*/ 17941 h 36010"/>
                <a:gd name="connsiteX9" fmla="*/ 235880 w 250343"/>
                <a:gd name="connsiteY9" fmla="*/ 35913 h 36010"/>
                <a:gd name="connsiteX10" fmla="*/ 233306 w 250343"/>
                <a:gd name="connsiteY10" fmla="*/ 35991 h 3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343" h="36010">
                  <a:moveTo>
                    <a:pt x="233306" y="35991"/>
                  </a:moveTo>
                  <a:lnTo>
                    <a:pt x="19711" y="35991"/>
                  </a:lnTo>
                  <a:cubicBezTo>
                    <a:pt x="9539" y="35813"/>
                    <a:pt x="1115" y="28058"/>
                    <a:pt x="101" y="17941"/>
                  </a:cubicBezTo>
                  <a:lnTo>
                    <a:pt x="101" y="17941"/>
                  </a:lnTo>
                  <a:cubicBezTo>
                    <a:pt x="-890" y="9072"/>
                    <a:pt x="5505" y="1083"/>
                    <a:pt x="14374" y="102"/>
                  </a:cubicBezTo>
                  <a:cubicBezTo>
                    <a:pt x="15076" y="25"/>
                    <a:pt x="15778" y="-9"/>
                    <a:pt x="16480" y="2"/>
                  </a:cubicBezTo>
                  <a:lnTo>
                    <a:pt x="230743" y="2"/>
                  </a:lnTo>
                  <a:cubicBezTo>
                    <a:pt x="240872" y="125"/>
                    <a:pt x="249273" y="7857"/>
                    <a:pt x="250242" y="17941"/>
                  </a:cubicBezTo>
                  <a:lnTo>
                    <a:pt x="250242" y="17941"/>
                  </a:lnTo>
                  <a:cubicBezTo>
                    <a:pt x="251234" y="26866"/>
                    <a:pt x="244805" y="34910"/>
                    <a:pt x="235880" y="35913"/>
                  </a:cubicBezTo>
                  <a:cubicBezTo>
                    <a:pt x="235022" y="36002"/>
                    <a:pt x="234164" y="36036"/>
                    <a:pt x="233306" y="35991"/>
                  </a:cubicBezTo>
                  <a:close/>
                </a:path>
              </a:pathLst>
            </a:custGeom>
            <a:solidFill>
              <a:srgbClr val="407BFF"/>
            </a:solidFill>
            <a:ln w="111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46F7565-7A34-4F22-A962-DDA56F48B652}"/>
                </a:ext>
              </a:extLst>
            </p:cNvPr>
            <p:cNvSpPr/>
            <p:nvPr/>
          </p:nvSpPr>
          <p:spPr>
            <a:xfrm>
              <a:off x="9744392" y="3641150"/>
              <a:ext cx="1035974" cy="36008"/>
            </a:xfrm>
            <a:custGeom>
              <a:avLst/>
              <a:gdLst>
                <a:gd name="connsiteX0" fmla="*/ 1019049 w 1035974"/>
                <a:gd name="connsiteY0" fmla="*/ 35996 h 36008"/>
                <a:gd name="connsiteX1" fmla="*/ 19712 w 1035974"/>
                <a:gd name="connsiteY1" fmla="*/ 35996 h 36008"/>
                <a:gd name="connsiteX2" fmla="*/ 101 w 1035974"/>
                <a:gd name="connsiteY2" fmla="*/ 17946 h 36008"/>
                <a:gd name="connsiteX3" fmla="*/ 101 w 1035974"/>
                <a:gd name="connsiteY3" fmla="*/ 17946 h 36008"/>
                <a:gd name="connsiteX4" fmla="*/ 14374 w 1035974"/>
                <a:gd name="connsiteY4" fmla="*/ 96 h 36008"/>
                <a:gd name="connsiteX5" fmla="*/ 16592 w 1035974"/>
                <a:gd name="connsiteY5" fmla="*/ 7 h 36008"/>
                <a:gd name="connsiteX6" fmla="*/ 1016375 w 1035974"/>
                <a:gd name="connsiteY6" fmla="*/ 7 h 36008"/>
                <a:gd name="connsiteX7" fmla="*/ 1035874 w 1035974"/>
                <a:gd name="connsiteY7" fmla="*/ 17946 h 36008"/>
                <a:gd name="connsiteX8" fmla="*/ 1035874 w 1035974"/>
                <a:gd name="connsiteY8" fmla="*/ 17946 h 36008"/>
                <a:gd name="connsiteX9" fmla="*/ 1021501 w 1035974"/>
                <a:gd name="connsiteY9" fmla="*/ 35907 h 36008"/>
                <a:gd name="connsiteX10" fmla="*/ 1019049 w 1035974"/>
                <a:gd name="connsiteY10" fmla="*/ 35996 h 3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5974" h="36008">
                  <a:moveTo>
                    <a:pt x="1019049" y="35996"/>
                  </a:moveTo>
                  <a:lnTo>
                    <a:pt x="19712" y="35996"/>
                  </a:lnTo>
                  <a:cubicBezTo>
                    <a:pt x="9561" y="35773"/>
                    <a:pt x="1160" y="28040"/>
                    <a:pt x="101" y="17946"/>
                  </a:cubicBezTo>
                  <a:lnTo>
                    <a:pt x="101" y="17946"/>
                  </a:lnTo>
                  <a:cubicBezTo>
                    <a:pt x="-890" y="9076"/>
                    <a:pt x="5505" y="1088"/>
                    <a:pt x="14374" y="96"/>
                  </a:cubicBezTo>
                  <a:cubicBezTo>
                    <a:pt x="15110" y="18"/>
                    <a:pt x="15845" y="-15"/>
                    <a:pt x="16592" y="7"/>
                  </a:cubicBezTo>
                  <a:lnTo>
                    <a:pt x="1016375" y="7"/>
                  </a:lnTo>
                  <a:cubicBezTo>
                    <a:pt x="1026503" y="129"/>
                    <a:pt x="1034905" y="7862"/>
                    <a:pt x="1035874" y="17946"/>
                  </a:cubicBezTo>
                  <a:lnTo>
                    <a:pt x="1035874" y="17946"/>
                  </a:lnTo>
                  <a:cubicBezTo>
                    <a:pt x="1036866" y="26870"/>
                    <a:pt x="1030437" y="34915"/>
                    <a:pt x="1021501" y="35907"/>
                  </a:cubicBezTo>
                  <a:cubicBezTo>
                    <a:pt x="1020687" y="35996"/>
                    <a:pt x="1019863" y="36029"/>
                    <a:pt x="1019049" y="35996"/>
                  </a:cubicBezTo>
                  <a:close/>
                </a:path>
              </a:pathLst>
            </a:custGeom>
            <a:solidFill>
              <a:srgbClr val="263238"/>
            </a:solidFill>
            <a:ln w="111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5562FEE-7D07-4932-8248-26EF4AD52DA4}"/>
                </a:ext>
              </a:extLst>
            </p:cNvPr>
            <p:cNvSpPr/>
            <p:nvPr/>
          </p:nvSpPr>
          <p:spPr>
            <a:xfrm>
              <a:off x="9347512" y="3765167"/>
              <a:ext cx="1067044" cy="36104"/>
            </a:xfrm>
            <a:custGeom>
              <a:avLst/>
              <a:gdLst>
                <a:gd name="connsiteX0" fmla="*/ 1050468 w 1067044"/>
                <a:gd name="connsiteY0" fmla="*/ 36103 h 36104"/>
                <a:gd name="connsiteX1" fmla="*/ 19709 w 1067044"/>
                <a:gd name="connsiteY1" fmla="*/ 36103 h 36104"/>
                <a:gd name="connsiteX2" fmla="*/ 99 w 1067044"/>
                <a:gd name="connsiteY2" fmla="*/ 18052 h 36104"/>
                <a:gd name="connsiteX3" fmla="*/ 99 w 1067044"/>
                <a:gd name="connsiteY3" fmla="*/ 18052 h 36104"/>
                <a:gd name="connsiteX4" fmla="*/ 14483 w 1067044"/>
                <a:gd name="connsiteY4" fmla="*/ 102 h 36104"/>
                <a:gd name="connsiteX5" fmla="*/ 16478 w 1067044"/>
                <a:gd name="connsiteY5" fmla="*/ 2 h 36104"/>
                <a:gd name="connsiteX6" fmla="*/ 1047347 w 1067044"/>
                <a:gd name="connsiteY6" fmla="*/ 2 h 36104"/>
                <a:gd name="connsiteX7" fmla="*/ 1066958 w 1067044"/>
                <a:gd name="connsiteY7" fmla="*/ 18052 h 36104"/>
                <a:gd name="connsiteX8" fmla="*/ 1066958 w 1067044"/>
                <a:gd name="connsiteY8" fmla="*/ 18052 h 36104"/>
                <a:gd name="connsiteX9" fmla="*/ 1052339 w 1067044"/>
                <a:gd name="connsiteY9" fmla="*/ 36013 h 36104"/>
                <a:gd name="connsiteX10" fmla="*/ 1050468 w 1067044"/>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044" h="36104">
                  <a:moveTo>
                    <a:pt x="1050468"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1047347" y="2"/>
                  </a:lnTo>
                  <a:cubicBezTo>
                    <a:pt x="1057498" y="225"/>
                    <a:pt x="1065899" y="7957"/>
                    <a:pt x="1066958" y="18052"/>
                  </a:cubicBezTo>
                  <a:lnTo>
                    <a:pt x="1066958" y="18052"/>
                  </a:lnTo>
                  <a:cubicBezTo>
                    <a:pt x="1067883" y="27055"/>
                    <a:pt x="1061331" y="35100"/>
                    <a:pt x="1052339" y="36013"/>
                  </a:cubicBezTo>
                  <a:cubicBezTo>
                    <a:pt x="1051715" y="36080"/>
                    <a:pt x="1051091" y="36114"/>
                    <a:pt x="1050468" y="36103"/>
                  </a:cubicBezTo>
                  <a:close/>
                </a:path>
              </a:pathLst>
            </a:custGeom>
            <a:solidFill>
              <a:srgbClr val="407BFF"/>
            </a:solidFill>
            <a:ln w="111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E8A61E8-8F9B-4B87-AF1D-EFF0A623592A}"/>
                </a:ext>
              </a:extLst>
            </p:cNvPr>
            <p:cNvSpPr/>
            <p:nvPr/>
          </p:nvSpPr>
          <p:spPr>
            <a:xfrm>
              <a:off x="10506405" y="3765167"/>
              <a:ext cx="284435" cy="36104"/>
            </a:xfrm>
            <a:custGeom>
              <a:avLst/>
              <a:gdLst>
                <a:gd name="connsiteX0" fmla="*/ 267844 w 284435"/>
                <a:gd name="connsiteY0" fmla="*/ 36103 h 36104"/>
                <a:gd name="connsiteX1" fmla="*/ 19709 w 284435"/>
                <a:gd name="connsiteY1" fmla="*/ 36103 h 36104"/>
                <a:gd name="connsiteX2" fmla="*/ 99 w 284435"/>
                <a:gd name="connsiteY2" fmla="*/ 18052 h 36104"/>
                <a:gd name="connsiteX3" fmla="*/ 99 w 284435"/>
                <a:gd name="connsiteY3" fmla="*/ 18052 h 36104"/>
                <a:gd name="connsiteX4" fmla="*/ 14483 w 284435"/>
                <a:gd name="connsiteY4" fmla="*/ 102 h 36104"/>
                <a:gd name="connsiteX5" fmla="*/ 16478 w 284435"/>
                <a:gd name="connsiteY5" fmla="*/ 2 h 36104"/>
                <a:gd name="connsiteX6" fmla="*/ 264724 w 284435"/>
                <a:gd name="connsiteY6" fmla="*/ 2 h 36104"/>
                <a:gd name="connsiteX7" fmla="*/ 284335 w 284435"/>
                <a:gd name="connsiteY7" fmla="*/ 18052 h 36104"/>
                <a:gd name="connsiteX8" fmla="*/ 284335 w 284435"/>
                <a:gd name="connsiteY8" fmla="*/ 18052 h 36104"/>
                <a:gd name="connsiteX9" fmla="*/ 269950 w 284435"/>
                <a:gd name="connsiteY9" fmla="*/ 36002 h 36104"/>
                <a:gd name="connsiteX10" fmla="*/ 267844 w 284435"/>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435" h="36104">
                  <a:moveTo>
                    <a:pt x="267844"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264724" y="2"/>
                  </a:lnTo>
                  <a:cubicBezTo>
                    <a:pt x="274875" y="225"/>
                    <a:pt x="283276" y="7957"/>
                    <a:pt x="284335" y="18052"/>
                  </a:cubicBezTo>
                  <a:lnTo>
                    <a:pt x="284335" y="18052"/>
                  </a:lnTo>
                  <a:cubicBezTo>
                    <a:pt x="285326" y="26977"/>
                    <a:pt x="278886" y="35022"/>
                    <a:pt x="269950" y="36002"/>
                  </a:cubicBezTo>
                  <a:cubicBezTo>
                    <a:pt x="269248" y="36080"/>
                    <a:pt x="268546" y="36114"/>
                    <a:pt x="267844" y="36103"/>
                  </a:cubicBezTo>
                  <a:close/>
                </a:path>
              </a:pathLst>
            </a:custGeom>
            <a:solidFill>
              <a:srgbClr val="407BFF"/>
            </a:solidFill>
            <a:ln w="111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F76EB3C-2840-431C-A29A-608617C5A4A2}"/>
                </a:ext>
              </a:extLst>
            </p:cNvPr>
            <p:cNvSpPr/>
            <p:nvPr/>
          </p:nvSpPr>
          <p:spPr>
            <a:xfrm>
              <a:off x="10090913" y="3889290"/>
              <a:ext cx="140356" cy="35993"/>
            </a:xfrm>
            <a:custGeom>
              <a:avLst/>
              <a:gdLst>
                <a:gd name="connsiteX0" fmla="*/ 123778 w 140356"/>
                <a:gd name="connsiteY0" fmla="*/ 35991 h 35993"/>
                <a:gd name="connsiteX1" fmla="*/ 19711 w 140356"/>
                <a:gd name="connsiteY1" fmla="*/ 35991 h 35993"/>
                <a:gd name="connsiteX2" fmla="*/ 101 w 140356"/>
                <a:gd name="connsiteY2" fmla="*/ 18053 h 35993"/>
                <a:gd name="connsiteX3" fmla="*/ 101 w 140356"/>
                <a:gd name="connsiteY3" fmla="*/ 18053 h 35993"/>
                <a:gd name="connsiteX4" fmla="*/ 14485 w 140356"/>
                <a:gd name="connsiteY4" fmla="*/ 102 h 35993"/>
                <a:gd name="connsiteX5" fmla="*/ 16591 w 140356"/>
                <a:gd name="connsiteY5" fmla="*/ 2 h 35993"/>
                <a:gd name="connsiteX6" fmla="*/ 120659 w 140356"/>
                <a:gd name="connsiteY6" fmla="*/ 2 h 35993"/>
                <a:gd name="connsiteX7" fmla="*/ 140269 w 140356"/>
                <a:gd name="connsiteY7" fmla="*/ 18053 h 35993"/>
                <a:gd name="connsiteX8" fmla="*/ 140269 w 140356"/>
                <a:gd name="connsiteY8" fmla="*/ 18053 h 35993"/>
                <a:gd name="connsiteX9" fmla="*/ 125762 w 140356"/>
                <a:gd name="connsiteY9" fmla="*/ 35913 h 35993"/>
                <a:gd name="connsiteX10" fmla="*/ 123778 w 140356"/>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56" h="35993">
                  <a:moveTo>
                    <a:pt x="123778" y="35991"/>
                  </a:moveTo>
                  <a:lnTo>
                    <a:pt x="19711" y="35991"/>
                  </a:lnTo>
                  <a:cubicBezTo>
                    <a:pt x="9583" y="35824"/>
                    <a:pt x="1170" y="28125"/>
                    <a:pt x="101" y="18053"/>
                  </a:cubicBezTo>
                  <a:lnTo>
                    <a:pt x="101" y="18053"/>
                  </a:lnTo>
                  <a:cubicBezTo>
                    <a:pt x="-891" y="9127"/>
                    <a:pt x="5549" y="1083"/>
                    <a:pt x="14485" y="102"/>
                  </a:cubicBezTo>
                  <a:cubicBezTo>
                    <a:pt x="15187" y="24"/>
                    <a:pt x="15889" y="-9"/>
                    <a:pt x="16591" y="2"/>
                  </a:cubicBezTo>
                  <a:lnTo>
                    <a:pt x="120659" y="2"/>
                  </a:lnTo>
                  <a:cubicBezTo>
                    <a:pt x="130831" y="181"/>
                    <a:pt x="139255" y="7935"/>
                    <a:pt x="140269" y="18053"/>
                  </a:cubicBezTo>
                  <a:lnTo>
                    <a:pt x="140269" y="18053"/>
                  </a:lnTo>
                  <a:cubicBezTo>
                    <a:pt x="141193" y="26989"/>
                    <a:pt x="134698" y="34988"/>
                    <a:pt x="125762" y="35913"/>
                  </a:cubicBezTo>
                  <a:cubicBezTo>
                    <a:pt x="125104" y="35980"/>
                    <a:pt x="124436" y="36002"/>
                    <a:pt x="123778" y="35991"/>
                  </a:cubicBezTo>
                  <a:close/>
                </a:path>
              </a:pathLst>
            </a:custGeom>
            <a:solidFill>
              <a:srgbClr val="407BFF"/>
            </a:solidFill>
            <a:ln w="111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38AD588-303B-4CB2-9D83-A21C54E97445}"/>
                </a:ext>
              </a:extLst>
            </p:cNvPr>
            <p:cNvSpPr/>
            <p:nvPr/>
          </p:nvSpPr>
          <p:spPr>
            <a:xfrm>
              <a:off x="10307070" y="3889290"/>
              <a:ext cx="494578" cy="35993"/>
            </a:xfrm>
            <a:custGeom>
              <a:avLst/>
              <a:gdLst>
                <a:gd name="connsiteX0" fmla="*/ 478098 w 494578"/>
                <a:gd name="connsiteY0" fmla="*/ 35991 h 35993"/>
                <a:gd name="connsiteX1" fmla="*/ 19711 w 494578"/>
                <a:gd name="connsiteY1" fmla="*/ 35991 h 35993"/>
                <a:gd name="connsiteX2" fmla="*/ 101 w 494578"/>
                <a:gd name="connsiteY2" fmla="*/ 18053 h 35993"/>
                <a:gd name="connsiteX3" fmla="*/ 101 w 494578"/>
                <a:gd name="connsiteY3" fmla="*/ 18053 h 35993"/>
                <a:gd name="connsiteX4" fmla="*/ 14485 w 494578"/>
                <a:gd name="connsiteY4" fmla="*/ 102 h 35993"/>
                <a:gd name="connsiteX5" fmla="*/ 16591 w 494578"/>
                <a:gd name="connsiteY5" fmla="*/ 2 h 35993"/>
                <a:gd name="connsiteX6" fmla="*/ 474867 w 494578"/>
                <a:gd name="connsiteY6" fmla="*/ 2 h 35993"/>
                <a:gd name="connsiteX7" fmla="*/ 494477 w 494578"/>
                <a:gd name="connsiteY7" fmla="*/ 18053 h 35993"/>
                <a:gd name="connsiteX8" fmla="*/ 494477 w 494578"/>
                <a:gd name="connsiteY8" fmla="*/ 18053 h 35993"/>
                <a:gd name="connsiteX9" fmla="*/ 480204 w 494578"/>
                <a:gd name="connsiteY9" fmla="*/ 35891 h 35993"/>
                <a:gd name="connsiteX10" fmla="*/ 478098 w 49457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578" h="35993">
                  <a:moveTo>
                    <a:pt x="478098" y="35991"/>
                  </a:moveTo>
                  <a:lnTo>
                    <a:pt x="19711" y="35991"/>
                  </a:lnTo>
                  <a:cubicBezTo>
                    <a:pt x="9583" y="35824"/>
                    <a:pt x="1170" y="28125"/>
                    <a:pt x="101" y="18053"/>
                  </a:cubicBezTo>
                  <a:lnTo>
                    <a:pt x="101" y="18053"/>
                  </a:lnTo>
                  <a:cubicBezTo>
                    <a:pt x="-891" y="9127"/>
                    <a:pt x="5549" y="1083"/>
                    <a:pt x="14485" y="102"/>
                  </a:cubicBezTo>
                  <a:cubicBezTo>
                    <a:pt x="15187" y="24"/>
                    <a:pt x="15889" y="-9"/>
                    <a:pt x="16591" y="2"/>
                  </a:cubicBezTo>
                  <a:lnTo>
                    <a:pt x="474867" y="2"/>
                  </a:lnTo>
                  <a:cubicBezTo>
                    <a:pt x="485051" y="125"/>
                    <a:pt x="493508" y="7913"/>
                    <a:pt x="494477" y="18053"/>
                  </a:cubicBezTo>
                  <a:lnTo>
                    <a:pt x="494477" y="18053"/>
                  </a:lnTo>
                  <a:cubicBezTo>
                    <a:pt x="495469" y="26922"/>
                    <a:pt x="489073" y="34911"/>
                    <a:pt x="480204" y="35891"/>
                  </a:cubicBezTo>
                  <a:cubicBezTo>
                    <a:pt x="479502" y="35969"/>
                    <a:pt x="478800" y="36002"/>
                    <a:pt x="478098" y="35991"/>
                  </a:cubicBezTo>
                  <a:close/>
                </a:path>
              </a:pathLst>
            </a:custGeom>
            <a:solidFill>
              <a:srgbClr val="263238"/>
            </a:solidFill>
            <a:ln w="111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55F60FA-50E9-4C7B-BE85-30DEE9D213C3}"/>
                </a:ext>
              </a:extLst>
            </p:cNvPr>
            <p:cNvSpPr/>
            <p:nvPr/>
          </p:nvSpPr>
          <p:spPr>
            <a:xfrm>
              <a:off x="9161102" y="4013971"/>
              <a:ext cx="340383" cy="35991"/>
            </a:xfrm>
            <a:custGeom>
              <a:avLst/>
              <a:gdLst>
                <a:gd name="connsiteX0" fmla="*/ 324449 w 340383"/>
                <a:gd name="connsiteY0" fmla="*/ 35991 h 35991"/>
                <a:gd name="connsiteX1" fmla="*/ 19600 w 340383"/>
                <a:gd name="connsiteY1" fmla="*/ 35991 h 35991"/>
                <a:gd name="connsiteX2" fmla="*/ 101 w 340383"/>
                <a:gd name="connsiteY2" fmla="*/ 17941 h 35991"/>
                <a:gd name="connsiteX3" fmla="*/ 101 w 340383"/>
                <a:gd name="connsiteY3" fmla="*/ 17941 h 35991"/>
                <a:gd name="connsiteX4" fmla="*/ 14375 w 340383"/>
                <a:gd name="connsiteY4" fmla="*/ 102 h 35991"/>
                <a:gd name="connsiteX5" fmla="*/ 16480 w 340383"/>
                <a:gd name="connsiteY5" fmla="*/ 2 h 35991"/>
                <a:gd name="connsiteX6" fmla="*/ 320772 w 340383"/>
                <a:gd name="connsiteY6" fmla="*/ 2 h 35991"/>
                <a:gd name="connsiteX7" fmla="*/ 340271 w 340383"/>
                <a:gd name="connsiteY7" fmla="*/ 17941 h 35991"/>
                <a:gd name="connsiteX8" fmla="*/ 340271 w 340383"/>
                <a:gd name="connsiteY8" fmla="*/ 17941 h 35991"/>
                <a:gd name="connsiteX9" fmla="*/ 326120 w 340383"/>
                <a:gd name="connsiteY9" fmla="*/ 35880 h 35991"/>
                <a:gd name="connsiteX10" fmla="*/ 324449 w 340383"/>
                <a:gd name="connsiteY10" fmla="*/ 35991 h 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383" h="35991">
                  <a:moveTo>
                    <a:pt x="324449" y="35991"/>
                  </a:moveTo>
                  <a:lnTo>
                    <a:pt x="19600" y="35991"/>
                  </a:lnTo>
                  <a:cubicBezTo>
                    <a:pt x="9461" y="35813"/>
                    <a:pt x="1060" y="28047"/>
                    <a:pt x="101" y="17941"/>
                  </a:cubicBezTo>
                  <a:lnTo>
                    <a:pt x="101" y="17941"/>
                  </a:lnTo>
                  <a:cubicBezTo>
                    <a:pt x="-890" y="9072"/>
                    <a:pt x="5505" y="1083"/>
                    <a:pt x="14375" y="102"/>
                  </a:cubicBezTo>
                  <a:cubicBezTo>
                    <a:pt x="15076" y="24"/>
                    <a:pt x="15778" y="-9"/>
                    <a:pt x="16480" y="2"/>
                  </a:cubicBezTo>
                  <a:lnTo>
                    <a:pt x="320772" y="2"/>
                  </a:lnTo>
                  <a:cubicBezTo>
                    <a:pt x="330900" y="125"/>
                    <a:pt x="339301" y="7857"/>
                    <a:pt x="340271" y="17941"/>
                  </a:cubicBezTo>
                  <a:lnTo>
                    <a:pt x="340271" y="17941"/>
                  </a:lnTo>
                  <a:cubicBezTo>
                    <a:pt x="341318" y="26799"/>
                    <a:pt x="334978" y="34832"/>
                    <a:pt x="326120" y="35880"/>
                  </a:cubicBezTo>
                  <a:cubicBezTo>
                    <a:pt x="325563" y="35947"/>
                    <a:pt x="325006" y="35980"/>
                    <a:pt x="324449" y="35991"/>
                  </a:cubicBezTo>
                  <a:close/>
                </a:path>
              </a:pathLst>
            </a:custGeom>
            <a:solidFill>
              <a:srgbClr val="263238"/>
            </a:solidFill>
            <a:ln w="111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39A1F2-61A6-4262-80A7-5CA24A5FB34F}"/>
                </a:ext>
              </a:extLst>
            </p:cNvPr>
            <p:cNvSpPr/>
            <p:nvPr/>
          </p:nvSpPr>
          <p:spPr>
            <a:xfrm>
              <a:off x="9871635" y="4013971"/>
              <a:ext cx="940918" cy="35993"/>
            </a:xfrm>
            <a:custGeom>
              <a:avLst/>
              <a:gdLst>
                <a:gd name="connsiteX0" fmla="*/ 924341 w 940918"/>
                <a:gd name="connsiteY0" fmla="*/ 35991 h 35993"/>
                <a:gd name="connsiteX1" fmla="*/ 19600 w 940918"/>
                <a:gd name="connsiteY1" fmla="*/ 35991 h 35993"/>
                <a:gd name="connsiteX2" fmla="*/ 101 w 940918"/>
                <a:gd name="connsiteY2" fmla="*/ 17941 h 35993"/>
                <a:gd name="connsiteX3" fmla="*/ 101 w 940918"/>
                <a:gd name="connsiteY3" fmla="*/ 17941 h 35993"/>
                <a:gd name="connsiteX4" fmla="*/ 14374 w 940918"/>
                <a:gd name="connsiteY4" fmla="*/ 102 h 35993"/>
                <a:gd name="connsiteX5" fmla="*/ 16480 w 940918"/>
                <a:gd name="connsiteY5" fmla="*/ 2 h 35993"/>
                <a:gd name="connsiteX6" fmla="*/ 921221 w 940918"/>
                <a:gd name="connsiteY6" fmla="*/ 2 h 35993"/>
                <a:gd name="connsiteX7" fmla="*/ 940831 w 940918"/>
                <a:gd name="connsiteY7" fmla="*/ 17941 h 35993"/>
                <a:gd name="connsiteX8" fmla="*/ 940831 w 940918"/>
                <a:gd name="connsiteY8" fmla="*/ 17941 h 35993"/>
                <a:gd name="connsiteX9" fmla="*/ 926213 w 940918"/>
                <a:gd name="connsiteY9" fmla="*/ 35902 h 35993"/>
                <a:gd name="connsiteX10" fmla="*/ 924341 w 94091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0918" h="35993">
                  <a:moveTo>
                    <a:pt x="924341" y="35991"/>
                  </a:moveTo>
                  <a:lnTo>
                    <a:pt x="19600" y="35991"/>
                  </a:lnTo>
                  <a:cubicBezTo>
                    <a:pt x="9461" y="35813"/>
                    <a:pt x="1060" y="28047"/>
                    <a:pt x="101" y="17941"/>
                  </a:cubicBezTo>
                  <a:lnTo>
                    <a:pt x="101" y="17941"/>
                  </a:lnTo>
                  <a:cubicBezTo>
                    <a:pt x="-890" y="9072"/>
                    <a:pt x="5505" y="1083"/>
                    <a:pt x="14374" y="102"/>
                  </a:cubicBezTo>
                  <a:cubicBezTo>
                    <a:pt x="15076" y="24"/>
                    <a:pt x="15778" y="-9"/>
                    <a:pt x="16480" y="2"/>
                  </a:cubicBezTo>
                  <a:lnTo>
                    <a:pt x="921221" y="2"/>
                  </a:lnTo>
                  <a:cubicBezTo>
                    <a:pt x="931350" y="169"/>
                    <a:pt x="939762" y="7869"/>
                    <a:pt x="940831" y="17941"/>
                  </a:cubicBezTo>
                  <a:lnTo>
                    <a:pt x="940831" y="17941"/>
                  </a:lnTo>
                  <a:cubicBezTo>
                    <a:pt x="941756" y="26944"/>
                    <a:pt x="935205" y="34988"/>
                    <a:pt x="926213" y="35902"/>
                  </a:cubicBezTo>
                  <a:cubicBezTo>
                    <a:pt x="925589" y="35969"/>
                    <a:pt x="924965" y="36002"/>
                    <a:pt x="924341" y="35991"/>
                  </a:cubicBezTo>
                  <a:close/>
                </a:path>
              </a:pathLst>
            </a:custGeom>
            <a:solidFill>
              <a:srgbClr val="263238"/>
            </a:solidFill>
            <a:ln w="111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E2AFC76-F27C-47F4-8848-C005DC8BA25D}"/>
                </a:ext>
              </a:extLst>
            </p:cNvPr>
            <p:cNvSpPr/>
            <p:nvPr/>
          </p:nvSpPr>
          <p:spPr>
            <a:xfrm>
              <a:off x="9267063" y="3412959"/>
              <a:ext cx="582253" cy="35997"/>
            </a:xfrm>
            <a:custGeom>
              <a:avLst/>
              <a:gdLst>
                <a:gd name="connsiteX0" fmla="*/ 565676 w 582253"/>
                <a:gd name="connsiteY0" fmla="*/ 35996 h 35997"/>
                <a:gd name="connsiteX1" fmla="*/ 19712 w 582253"/>
                <a:gd name="connsiteY1" fmla="*/ 35996 h 35997"/>
                <a:gd name="connsiteX2" fmla="*/ 101 w 582253"/>
                <a:gd name="connsiteY2" fmla="*/ 17946 h 35997"/>
                <a:gd name="connsiteX3" fmla="*/ 101 w 582253"/>
                <a:gd name="connsiteY3" fmla="*/ 17946 h 35997"/>
                <a:gd name="connsiteX4" fmla="*/ 14374 w 582253"/>
                <a:gd name="connsiteY4" fmla="*/ 96 h 35997"/>
                <a:gd name="connsiteX5" fmla="*/ 16592 w 582253"/>
                <a:gd name="connsiteY5" fmla="*/ 7 h 35997"/>
                <a:gd name="connsiteX6" fmla="*/ 562556 w 582253"/>
                <a:gd name="connsiteY6" fmla="*/ 7 h 35997"/>
                <a:gd name="connsiteX7" fmla="*/ 582166 w 582253"/>
                <a:gd name="connsiteY7" fmla="*/ 17946 h 35997"/>
                <a:gd name="connsiteX8" fmla="*/ 582166 w 582253"/>
                <a:gd name="connsiteY8" fmla="*/ 17946 h 35997"/>
                <a:gd name="connsiteX9" fmla="*/ 567548 w 582253"/>
                <a:gd name="connsiteY9" fmla="*/ 35907 h 35997"/>
                <a:gd name="connsiteX10" fmla="*/ 565676 w 582253"/>
                <a:gd name="connsiteY10" fmla="*/ 35996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253" h="35997">
                  <a:moveTo>
                    <a:pt x="565676" y="35996"/>
                  </a:moveTo>
                  <a:lnTo>
                    <a:pt x="19712" y="35996"/>
                  </a:lnTo>
                  <a:cubicBezTo>
                    <a:pt x="9539" y="35818"/>
                    <a:pt x="1115" y="28063"/>
                    <a:pt x="101" y="17946"/>
                  </a:cubicBezTo>
                  <a:lnTo>
                    <a:pt x="101" y="17946"/>
                  </a:lnTo>
                  <a:cubicBezTo>
                    <a:pt x="-890" y="9076"/>
                    <a:pt x="5505" y="1088"/>
                    <a:pt x="14374" y="96"/>
                  </a:cubicBezTo>
                  <a:cubicBezTo>
                    <a:pt x="15110" y="18"/>
                    <a:pt x="15845" y="-15"/>
                    <a:pt x="16592" y="7"/>
                  </a:cubicBezTo>
                  <a:lnTo>
                    <a:pt x="562556" y="7"/>
                  </a:lnTo>
                  <a:cubicBezTo>
                    <a:pt x="572684" y="174"/>
                    <a:pt x="581097" y="7873"/>
                    <a:pt x="582166" y="17946"/>
                  </a:cubicBezTo>
                  <a:lnTo>
                    <a:pt x="582166" y="17946"/>
                  </a:lnTo>
                  <a:cubicBezTo>
                    <a:pt x="583091" y="26948"/>
                    <a:pt x="576540" y="34993"/>
                    <a:pt x="567548" y="35907"/>
                  </a:cubicBezTo>
                  <a:cubicBezTo>
                    <a:pt x="566924" y="35974"/>
                    <a:pt x="566300" y="36007"/>
                    <a:pt x="565676" y="35996"/>
                  </a:cubicBezTo>
                  <a:close/>
                </a:path>
              </a:pathLst>
            </a:custGeom>
            <a:solidFill>
              <a:srgbClr val="263238"/>
            </a:solidFill>
            <a:ln w="111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CAA0B6-895D-4AE3-A4E0-FB6B5A387C87}"/>
                </a:ext>
              </a:extLst>
            </p:cNvPr>
            <p:cNvSpPr/>
            <p:nvPr/>
          </p:nvSpPr>
          <p:spPr>
            <a:xfrm>
              <a:off x="8697033" y="3536976"/>
              <a:ext cx="244423" cy="36104"/>
            </a:xfrm>
            <a:custGeom>
              <a:avLst/>
              <a:gdLst>
                <a:gd name="connsiteX0" fmla="*/ 227846 w 244423"/>
                <a:gd name="connsiteY0" fmla="*/ 36103 h 36104"/>
                <a:gd name="connsiteX1" fmla="*/ 19711 w 244423"/>
                <a:gd name="connsiteY1" fmla="*/ 36103 h 36104"/>
                <a:gd name="connsiteX2" fmla="*/ 101 w 244423"/>
                <a:gd name="connsiteY2" fmla="*/ 18052 h 36104"/>
                <a:gd name="connsiteX3" fmla="*/ 101 w 244423"/>
                <a:gd name="connsiteY3" fmla="*/ 18052 h 36104"/>
                <a:gd name="connsiteX4" fmla="*/ 14485 w 244423"/>
                <a:gd name="connsiteY4" fmla="*/ 102 h 36104"/>
                <a:gd name="connsiteX5" fmla="*/ 16591 w 244423"/>
                <a:gd name="connsiteY5" fmla="*/ 2 h 36104"/>
                <a:gd name="connsiteX6" fmla="*/ 224726 w 244423"/>
                <a:gd name="connsiteY6" fmla="*/ 2 h 36104"/>
                <a:gd name="connsiteX7" fmla="*/ 244336 w 244423"/>
                <a:gd name="connsiteY7" fmla="*/ 18052 h 36104"/>
                <a:gd name="connsiteX8" fmla="*/ 244336 w 244423"/>
                <a:gd name="connsiteY8" fmla="*/ 18052 h 36104"/>
                <a:gd name="connsiteX9" fmla="*/ 229718 w 244423"/>
                <a:gd name="connsiteY9" fmla="*/ 36013 h 36104"/>
                <a:gd name="connsiteX10" fmla="*/ 227846 w 244423"/>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423" h="36104">
                  <a:moveTo>
                    <a:pt x="227846" y="36103"/>
                  </a:moveTo>
                  <a:lnTo>
                    <a:pt x="19711" y="36103"/>
                  </a:lnTo>
                  <a:cubicBezTo>
                    <a:pt x="9560" y="35880"/>
                    <a:pt x="1159" y="28147"/>
                    <a:pt x="101" y="18052"/>
                  </a:cubicBezTo>
                  <a:lnTo>
                    <a:pt x="101" y="18052"/>
                  </a:lnTo>
                  <a:cubicBezTo>
                    <a:pt x="-891" y="9128"/>
                    <a:pt x="5549" y="1083"/>
                    <a:pt x="14485" y="102"/>
                  </a:cubicBezTo>
                  <a:cubicBezTo>
                    <a:pt x="15187" y="24"/>
                    <a:pt x="15889" y="-9"/>
                    <a:pt x="16591" y="2"/>
                  </a:cubicBezTo>
                  <a:lnTo>
                    <a:pt x="224726" y="2"/>
                  </a:lnTo>
                  <a:cubicBezTo>
                    <a:pt x="234877" y="225"/>
                    <a:pt x="243278" y="7957"/>
                    <a:pt x="244336" y="18052"/>
                  </a:cubicBezTo>
                  <a:lnTo>
                    <a:pt x="244336" y="18052"/>
                  </a:lnTo>
                  <a:cubicBezTo>
                    <a:pt x="245261" y="27055"/>
                    <a:pt x="238709" y="35100"/>
                    <a:pt x="229718" y="36013"/>
                  </a:cubicBezTo>
                  <a:cubicBezTo>
                    <a:pt x="229094" y="36080"/>
                    <a:pt x="228470" y="36114"/>
                    <a:pt x="227846" y="36103"/>
                  </a:cubicBezTo>
                  <a:close/>
                </a:path>
              </a:pathLst>
            </a:custGeom>
            <a:solidFill>
              <a:srgbClr val="263238"/>
            </a:solidFill>
            <a:ln w="111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E123BC5D-A648-4433-B4AF-5E8F8B1D32FC}"/>
                </a:ext>
              </a:extLst>
            </p:cNvPr>
            <p:cNvSpPr/>
            <p:nvPr/>
          </p:nvSpPr>
          <p:spPr>
            <a:xfrm>
              <a:off x="8995309" y="3536976"/>
              <a:ext cx="146927" cy="36104"/>
            </a:xfrm>
            <a:custGeom>
              <a:avLst/>
              <a:gdLst>
                <a:gd name="connsiteX0" fmla="*/ 130350 w 146927"/>
                <a:gd name="connsiteY0" fmla="*/ 36103 h 36104"/>
                <a:gd name="connsiteX1" fmla="*/ 19709 w 146927"/>
                <a:gd name="connsiteY1" fmla="*/ 36103 h 36104"/>
                <a:gd name="connsiteX2" fmla="*/ 99 w 146927"/>
                <a:gd name="connsiteY2" fmla="*/ 18052 h 36104"/>
                <a:gd name="connsiteX3" fmla="*/ 99 w 146927"/>
                <a:gd name="connsiteY3" fmla="*/ 18052 h 36104"/>
                <a:gd name="connsiteX4" fmla="*/ 14483 w 146927"/>
                <a:gd name="connsiteY4" fmla="*/ 102 h 36104"/>
                <a:gd name="connsiteX5" fmla="*/ 16478 w 146927"/>
                <a:gd name="connsiteY5" fmla="*/ 2 h 36104"/>
                <a:gd name="connsiteX6" fmla="*/ 127230 w 146927"/>
                <a:gd name="connsiteY6" fmla="*/ 2 h 36104"/>
                <a:gd name="connsiteX7" fmla="*/ 146840 w 146927"/>
                <a:gd name="connsiteY7" fmla="*/ 18052 h 36104"/>
                <a:gd name="connsiteX8" fmla="*/ 146840 w 146927"/>
                <a:gd name="connsiteY8" fmla="*/ 18052 h 36104"/>
                <a:gd name="connsiteX9" fmla="*/ 132222 w 146927"/>
                <a:gd name="connsiteY9" fmla="*/ 36013 h 36104"/>
                <a:gd name="connsiteX10" fmla="*/ 130350 w 146927"/>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927" h="36104">
                  <a:moveTo>
                    <a:pt x="130350"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127230" y="2"/>
                  </a:lnTo>
                  <a:cubicBezTo>
                    <a:pt x="137381" y="225"/>
                    <a:pt x="145782" y="7957"/>
                    <a:pt x="146840" y="18052"/>
                  </a:cubicBezTo>
                  <a:lnTo>
                    <a:pt x="146840" y="18052"/>
                  </a:lnTo>
                  <a:cubicBezTo>
                    <a:pt x="147765" y="27055"/>
                    <a:pt x="141214" y="35100"/>
                    <a:pt x="132222" y="36013"/>
                  </a:cubicBezTo>
                  <a:cubicBezTo>
                    <a:pt x="131598" y="36080"/>
                    <a:pt x="130974" y="36114"/>
                    <a:pt x="130350" y="36103"/>
                  </a:cubicBezTo>
                  <a:close/>
                </a:path>
              </a:pathLst>
            </a:custGeom>
            <a:solidFill>
              <a:srgbClr val="263238"/>
            </a:solidFill>
            <a:ln w="111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DD4A418-DF7D-40DA-9D24-D3E5FFEB0865}"/>
                </a:ext>
              </a:extLst>
            </p:cNvPr>
            <p:cNvSpPr/>
            <p:nvPr/>
          </p:nvSpPr>
          <p:spPr>
            <a:xfrm>
              <a:off x="8649152" y="2822882"/>
              <a:ext cx="93833" cy="84413"/>
            </a:xfrm>
            <a:custGeom>
              <a:avLst/>
              <a:gdLst>
                <a:gd name="connsiteX0" fmla="*/ 81965 w 93833"/>
                <a:gd name="connsiteY0" fmla="*/ 21501 h 84413"/>
                <a:gd name="connsiteX1" fmla="*/ 27034 w 93833"/>
                <a:gd name="connsiteY1" fmla="*/ 42226 h 84413"/>
                <a:gd name="connsiteX2" fmla="*/ 85531 w 93833"/>
                <a:gd name="connsiteY2" fmla="*/ 62839 h 84413"/>
                <a:gd name="connsiteX3" fmla="*/ 93776 w 93833"/>
                <a:gd name="connsiteY3" fmla="*/ 73201 h 84413"/>
                <a:gd name="connsiteX4" fmla="*/ 93776 w 93833"/>
                <a:gd name="connsiteY4" fmla="*/ 73201 h 84413"/>
                <a:gd name="connsiteX5" fmla="*/ 84773 w 93833"/>
                <a:gd name="connsiteY5" fmla="*/ 84354 h 84413"/>
                <a:gd name="connsiteX6" fmla="*/ 79625 w 93833"/>
                <a:gd name="connsiteY6" fmla="*/ 83563 h 84413"/>
                <a:gd name="connsiteX7" fmla="*/ 11881 w 93833"/>
                <a:gd name="connsiteY7" fmla="*/ 58716 h 84413"/>
                <a:gd name="connsiteX8" fmla="*/ 70 w 93833"/>
                <a:gd name="connsiteY8" fmla="*/ 43563 h 84413"/>
                <a:gd name="connsiteX9" fmla="*/ 70 w 93833"/>
                <a:gd name="connsiteY9" fmla="*/ 40889 h 84413"/>
                <a:gd name="connsiteX10" fmla="*/ 9207 w 93833"/>
                <a:gd name="connsiteY10" fmla="*/ 25735 h 84413"/>
                <a:gd name="connsiteX11" fmla="*/ 73051 w 93833"/>
                <a:gd name="connsiteY11" fmla="*/ 666 h 84413"/>
                <a:gd name="connsiteX12" fmla="*/ 88361 w 93833"/>
                <a:gd name="connsiteY12" fmla="*/ 8097 h 84413"/>
                <a:gd name="connsiteX13" fmla="*/ 88985 w 93833"/>
                <a:gd name="connsiteY13" fmla="*/ 11028 h 84413"/>
                <a:gd name="connsiteX14" fmla="*/ 88985 w 93833"/>
                <a:gd name="connsiteY14" fmla="*/ 11028 h 84413"/>
                <a:gd name="connsiteX15" fmla="*/ 81965 w 93833"/>
                <a:gd name="connsiteY15" fmla="*/ 21501 h 8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33" h="84413">
                  <a:moveTo>
                    <a:pt x="81965" y="21501"/>
                  </a:moveTo>
                  <a:lnTo>
                    <a:pt x="27034" y="42226"/>
                  </a:lnTo>
                  <a:lnTo>
                    <a:pt x="85531" y="62839"/>
                  </a:lnTo>
                  <a:cubicBezTo>
                    <a:pt x="90021" y="64454"/>
                    <a:pt x="93207" y="68465"/>
                    <a:pt x="93776" y="73201"/>
                  </a:cubicBezTo>
                  <a:lnTo>
                    <a:pt x="93776" y="73201"/>
                  </a:lnTo>
                  <a:cubicBezTo>
                    <a:pt x="94366" y="78772"/>
                    <a:pt x="90333" y="83764"/>
                    <a:pt x="84773" y="84354"/>
                  </a:cubicBezTo>
                  <a:cubicBezTo>
                    <a:pt x="83012" y="84543"/>
                    <a:pt x="81241" y="84276"/>
                    <a:pt x="79625" y="83563"/>
                  </a:cubicBezTo>
                  <a:lnTo>
                    <a:pt x="11881" y="58716"/>
                  </a:lnTo>
                  <a:cubicBezTo>
                    <a:pt x="5419" y="56265"/>
                    <a:pt x="873" y="50426"/>
                    <a:pt x="70" y="43563"/>
                  </a:cubicBezTo>
                  <a:lnTo>
                    <a:pt x="70" y="40889"/>
                  </a:lnTo>
                  <a:cubicBezTo>
                    <a:pt x="-565" y="34371"/>
                    <a:pt x="3146" y="28209"/>
                    <a:pt x="9207" y="25735"/>
                  </a:cubicBezTo>
                  <a:lnTo>
                    <a:pt x="73051" y="666"/>
                  </a:lnTo>
                  <a:cubicBezTo>
                    <a:pt x="79336" y="-1507"/>
                    <a:pt x="86188" y="1813"/>
                    <a:pt x="88361" y="8097"/>
                  </a:cubicBezTo>
                  <a:cubicBezTo>
                    <a:pt x="88695" y="9045"/>
                    <a:pt x="88895" y="10025"/>
                    <a:pt x="88985" y="11028"/>
                  </a:cubicBezTo>
                  <a:lnTo>
                    <a:pt x="88985" y="11028"/>
                  </a:lnTo>
                  <a:cubicBezTo>
                    <a:pt x="89363" y="15730"/>
                    <a:pt x="86455" y="20064"/>
                    <a:pt x="81965" y="21501"/>
                  </a:cubicBezTo>
                  <a:close/>
                </a:path>
              </a:pathLst>
            </a:custGeom>
            <a:solidFill>
              <a:srgbClr val="263238"/>
            </a:solidFill>
            <a:ln w="111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B87B8C2-FA87-4285-B534-585FBA142A07}"/>
                </a:ext>
              </a:extLst>
            </p:cNvPr>
            <p:cNvSpPr/>
            <p:nvPr/>
          </p:nvSpPr>
          <p:spPr>
            <a:xfrm>
              <a:off x="8757220" y="2770616"/>
              <a:ext cx="66131" cy="181181"/>
            </a:xfrm>
            <a:custGeom>
              <a:avLst/>
              <a:gdLst>
                <a:gd name="connsiteX0" fmla="*/ 52449 w 66131"/>
                <a:gd name="connsiteY0" fmla="*/ 6 h 181181"/>
                <a:gd name="connsiteX1" fmla="*/ 52449 w 66131"/>
                <a:gd name="connsiteY1" fmla="*/ 6 h 181181"/>
                <a:gd name="connsiteX2" fmla="*/ 66131 w 66131"/>
                <a:gd name="connsiteY2" fmla="*/ 13956 h 181181"/>
                <a:gd name="connsiteX3" fmla="*/ 65819 w 66131"/>
                <a:gd name="connsiteY3" fmla="*/ 16719 h 181181"/>
                <a:gd name="connsiteX4" fmla="*/ 24816 w 66131"/>
                <a:gd name="connsiteY4" fmla="*/ 172709 h 181181"/>
                <a:gd name="connsiteX5" fmla="*/ 13674 w 66131"/>
                <a:gd name="connsiteY5" fmla="*/ 181177 h 181181"/>
                <a:gd name="connsiteX6" fmla="*/ 13674 w 66131"/>
                <a:gd name="connsiteY6" fmla="*/ 181177 h 181181"/>
                <a:gd name="connsiteX7" fmla="*/ 3 w 66131"/>
                <a:gd name="connsiteY7" fmla="*/ 167004 h 181181"/>
                <a:gd name="connsiteX8" fmla="*/ 303 w 66131"/>
                <a:gd name="connsiteY8" fmla="*/ 164352 h 181181"/>
                <a:gd name="connsiteX9" fmla="*/ 41306 w 66131"/>
                <a:gd name="connsiteY9" fmla="*/ 8362 h 181181"/>
                <a:gd name="connsiteX10" fmla="*/ 52449 w 66131"/>
                <a:gd name="connsiteY10" fmla="*/ 6 h 1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 h="181181">
                  <a:moveTo>
                    <a:pt x="52449" y="6"/>
                  </a:moveTo>
                  <a:lnTo>
                    <a:pt x="52449" y="6"/>
                  </a:lnTo>
                  <a:cubicBezTo>
                    <a:pt x="60081" y="84"/>
                    <a:pt x="66198" y="6335"/>
                    <a:pt x="66131" y="13956"/>
                  </a:cubicBezTo>
                  <a:cubicBezTo>
                    <a:pt x="66120" y="14892"/>
                    <a:pt x="66009" y="15817"/>
                    <a:pt x="65819" y="16719"/>
                  </a:cubicBezTo>
                  <a:lnTo>
                    <a:pt x="24816" y="172709"/>
                  </a:lnTo>
                  <a:cubicBezTo>
                    <a:pt x="23557" y="177801"/>
                    <a:pt x="18922" y="181333"/>
                    <a:pt x="13674" y="181177"/>
                  </a:cubicBezTo>
                  <a:lnTo>
                    <a:pt x="13674" y="181177"/>
                  </a:lnTo>
                  <a:cubicBezTo>
                    <a:pt x="5986" y="181043"/>
                    <a:pt x="-142" y="174692"/>
                    <a:pt x="3" y="167004"/>
                  </a:cubicBezTo>
                  <a:cubicBezTo>
                    <a:pt x="14" y="166113"/>
                    <a:pt x="114" y="165221"/>
                    <a:pt x="303" y="164352"/>
                  </a:cubicBezTo>
                  <a:lnTo>
                    <a:pt x="41306" y="8362"/>
                  </a:lnTo>
                  <a:cubicBezTo>
                    <a:pt x="42610" y="3315"/>
                    <a:pt x="47234" y="-161"/>
                    <a:pt x="52449" y="6"/>
                  </a:cubicBezTo>
                  <a:close/>
                </a:path>
              </a:pathLst>
            </a:custGeom>
            <a:solidFill>
              <a:srgbClr val="263238"/>
            </a:solidFill>
            <a:ln w="111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1195887-DCC9-457E-91FA-0EB431CACDC3}"/>
                </a:ext>
              </a:extLst>
            </p:cNvPr>
            <p:cNvSpPr/>
            <p:nvPr/>
          </p:nvSpPr>
          <p:spPr>
            <a:xfrm>
              <a:off x="8836130" y="2822920"/>
              <a:ext cx="94414" cy="84413"/>
            </a:xfrm>
            <a:custGeom>
              <a:avLst/>
              <a:gdLst>
                <a:gd name="connsiteX0" fmla="*/ 94320 w 94414"/>
                <a:gd name="connsiteY0" fmla="*/ 40850 h 84413"/>
                <a:gd name="connsiteX1" fmla="*/ 94320 w 94414"/>
                <a:gd name="connsiteY1" fmla="*/ 43524 h 84413"/>
                <a:gd name="connsiteX2" fmla="*/ 85183 w 94414"/>
                <a:gd name="connsiteY2" fmla="*/ 58678 h 84413"/>
                <a:gd name="connsiteX3" fmla="*/ 21450 w 94414"/>
                <a:gd name="connsiteY3" fmla="*/ 83748 h 84413"/>
                <a:gd name="connsiteX4" fmla="*/ 6141 w 94414"/>
                <a:gd name="connsiteY4" fmla="*/ 76316 h 84413"/>
                <a:gd name="connsiteX5" fmla="*/ 5517 w 94414"/>
                <a:gd name="connsiteY5" fmla="*/ 73385 h 84413"/>
                <a:gd name="connsiteX6" fmla="*/ 5517 w 94414"/>
                <a:gd name="connsiteY6" fmla="*/ 73385 h 84413"/>
                <a:gd name="connsiteX7" fmla="*/ 11868 w 94414"/>
                <a:gd name="connsiteY7" fmla="*/ 63023 h 84413"/>
                <a:gd name="connsiteX8" fmla="*/ 66799 w 94414"/>
                <a:gd name="connsiteY8" fmla="*/ 42410 h 84413"/>
                <a:gd name="connsiteX9" fmla="*/ 8191 w 94414"/>
                <a:gd name="connsiteY9" fmla="*/ 21686 h 84413"/>
                <a:gd name="connsiteX10" fmla="*/ 57 w 94414"/>
                <a:gd name="connsiteY10" fmla="*/ 11212 h 84413"/>
                <a:gd name="connsiteX11" fmla="*/ 57 w 94414"/>
                <a:gd name="connsiteY11" fmla="*/ 11212 h 84413"/>
                <a:gd name="connsiteX12" fmla="*/ 9060 w 94414"/>
                <a:gd name="connsiteY12" fmla="*/ 59 h 84413"/>
                <a:gd name="connsiteX13" fmla="*/ 14208 w 94414"/>
                <a:gd name="connsiteY13" fmla="*/ 850 h 84413"/>
                <a:gd name="connsiteX14" fmla="*/ 82286 w 94414"/>
                <a:gd name="connsiteY14" fmla="*/ 25920 h 84413"/>
                <a:gd name="connsiteX15" fmla="*/ 94320 w 94414"/>
                <a:gd name="connsiteY15" fmla="*/ 40850 h 8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414" h="84413">
                  <a:moveTo>
                    <a:pt x="94320" y="40850"/>
                  </a:moveTo>
                  <a:lnTo>
                    <a:pt x="94320" y="43524"/>
                  </a:lnTo>
                  <a:cubicBezTo>
                    <a:pt x="95066" y="50065"/>
                    <a:pt x="91323" y="56293"/>
                    <a:pt x="85183" y="58678"/>
                  </a:cubicBezTo>
                  <a:lnTo>
                    <a:pt x="21450" y="83748"/>
                  </a:lnTo>
                  <a:cubicBezTo>
                    <a:pt x="15166" y="85920"/>
                    <a:pt x="8314" y="82600"/>
                    <a:pt x="6141" y="76316"/>
                  </a:cubicBezTo>
                  <a:cubicBezTo>
                    <a:pt x="5807" y="75369"/>
                    <a:pt x="5606" y="74388"/>
                    <a:pt x="5517" y="73385"/>
                  </a:cubicBezTo>
                  <a:lnTo>
                    <a:pt x="5517" y="73385"/>
                  </a:lnTo>
                  <a:cubicBezTo>
                    <a:pt x="5027" y="68884"/>
                    <a:pt x="7634" y="64628"/>
                    <a:pt x="11868" y="63023"/>
                  </a:cubicBezTo>
                  <a:lnTo>
                    <a:pt x="66799" y="42410"/>
                  </a:lnTo>
                  <a:lnTo>
                    <a:pt x="8191" y="21686"/>
                  </a:lnTo>
                  <a:cubicBezTo>
                    <a:pt x="3712" y="20026"/>
                    <a:pt x="559" y="15959"/>
                    <a:pt x="57" y="11212"/>
                  </a:cubicBezTo>
                  <a:lnTo>
                    <a:pt x="57" y="11212"/>
                  </a:lnTo>
                  <a:cubicBezTo>
                    <a:pt x="-533" y="5641"/>
                    <a:pt x="3500" y="650"/>
                    <a:pt x="9060" y="59"/>
                  </a:cubicBezTo>
                  <a:cubicBezTo>
                    <a:pt x="10821" y="-130"/>
                    <a:pt x="12592" y="137"/>
                    <a:pt x="14208" y="850"/>
                  </a:cubicBezTo>
                  <a:lnTo>
                    <a:pt x="82286" y="25920"/>
                  </a:lnTo>
                  <a:cubicBezTo>
                    <a:pt x="88816" y="28204"/>
                    <a:pt x="93473" y="33987"/>
                    <a:pt x="94320" y="40850"/>
                  </a:cubicBezTo>
                  <a:close/>
                </a:path>
              </a:pathLst>
            </a:custGeom>
            <a:solidFill>
              <a:srgbClr val="263238"/>
            </a:solidFill>
            <a:ln w="11125"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59551368-6127-48BA-AC30-F828B7F6AE92}"/>
              </a:ext>
            </a:extLst>
          </p:cNvPr>
          <p:cNvGrpSpPr/>
          <p:nvPr/>
        </p:nvGrpSpPr>
        <p:grpSpPr>
          <a:xfrm>
            <a:off x="8816685" y="2522328"/>
            <a:ext cx="2250450" cy="1665199"/>
            <a:chOff x="8816685" y="2522328"/>
            <a:chExt cx="2250450" cy="1665199"/>
          </a:xfrm>
        </p:grpSpPr>
        <p:sp>
          <p:nvSpPr>
            <p:cNvPr id="87" name="Freeform: Shape 86">
              <a:extLst>
                <a:ext uri="{FF2B5EF4-FFF2-40B4-BE49-F238E27FC236}">
                  <a16:creationId xmlns:a16="http://schemas.microsoft.com/office/drawing/2014/main" id="{1C614789-B5CB-4657-AEDF-252EBA07A5CB}"/>
                </a:ext>
              </a:extLst>
            </p:cNvPr>
            <p:cNvSpPr/>
            <p:nvPr/>
          </p:nvSpPr>
          <p:spPr>
            <a:xfrm>
              <a:off x="10987419" y="3753700"/>
              <a:ext cx="58921" cy="39452"/>
            </a:xfrm>
            <a:custGeom>
              <a:avLst/>
              <a:gdLst>
                <a:gd name="connsiteX0" fmla="*/ 58921 w 58921"/>
                <a:gd name="connsiteY0" fmla="*/ 37096 h 39452"/>
                <a:gd name="connsiteX1" fmla="*/ 40314 w 58921"/>
                <a:gd name="connsiteY1" fmla="*/ 28962 h 39452"/>
                <a:gd name="connsiteX2" fmla="*/ 23489 w 58921"/>
                <a:gd name="connsiteY2" fmla="*/ 28294 h 39452"/>
                <a:gd name="connsiteX3" fmla="*/ 15801 w 58921"/>
                <a:gd name="connsiteY3" fmla="*/ 13697 h 39452"/>
                <a:gd name="connsiteX4" fmla="*/ 648 w 58921"/>
                <a:gd name="connsiteY4" fmla="*/ 215 h 39452"/>
                <a:gd name="connsiteX5" fmla="*/ 8002 w 58921"/>
                <a:gd name="connsiteY5" fmla="*/ 19157 h 39452"/>
                <a:gd name="connsiteX6" fmla="*/ 21929 w 58921"/>
                <a:gd name="connsiteY6" fmla="*/ 32750 h 39452"/>
                <a:gd name="connsiteX7" fmla="*/ 38754 w 58921"/>
                <a:gd name="connsiteY7" fmla="*/ 38321 h 39452"/>
                <a:gd name="connsiteX8" fmla="*/ 58921 w 58921"/>
                <a:gd name="connsiteY8" fmla="*/ 37096 h 3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1" h="39452">
                  <a:moveTo>
                    <a:pt x="58921" y="37096"/>
                  </a:moveTo>
                  <a:cubicBezTo>
                    <a:pt x="58921" y="34422"/>
                    <a:pt x="51122" y="30856"/>
                    <a:pt x="40314" y="28962"/>
                  </a:cubicBezTo>
                  <a:cubicBezTo>
                    <a:pt x="34787" y="27781"/>
                    <a:pt x="29094" y="27558"/>
                    <a:pt x="23489" y="28294"/>
                  </a:cubicBezTo>
                  <a:cubicBezTo>
                    <a:pt x="21695" y="23057"/>
                    <a:pt x="19110" y="18132"/>
                    <a:pt x="15801" y="13697"/>
                  </a:cubicBezTo>
                  <a:cubicBezTo>
                    <a:pt x="9561" y="4783"/>
                    <a:pt x="2765" y="-1233"/>
                    <a:pt x="648" y="215"/>
                  </a:cubicBezTo>
                  <a:cubicBezTo>
                    <a:pt x="-1469" y="1664"/>
                    <a:pt x="1762" y="10243"/>
                    <a:pt x="8002" y="19157"/>
                  </a:cubicBezTo>
                  <a:cubicBezTo>
                    <a:pt x="11322" y="24873"/>
                    <a:pt x="16135" y="29575"/>
                    <a:pt x="21929" y="32750"/>
                  </a:cubicBezTo>
                  <a:cubicBezTo>
                    <a:pt x="27133" y="35658"/>
                    <a:pt x="32849" y="37541"/>
                    <a:pt x="38754" y="38321"/>
                  </a:cubicBezTo>
                  <a:cubicBezTo>
                    <a:pt x="49451" y="39993"/>
                    <a:pt x="58030" y="39993"/>
                    <a:pt x="58921" y="37096"/>
                  </a:cubicBezTo>
                  <a:close/>
                </a:path>
              </a:pathLst>
            </a:custGeom>
            <a:solidFill>
              <a:srgbClr val="263238"/>
            </a:solidFill>
            <a:ln w="111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0CDE854-D859-4DCF-B211-A1A12B2E1D8B}"/>
                </a:ext>
              </a:extLst>
            </p:cNvPr>
            <p:cNvSpPr/>
            <p:nvPr/>
          </p:nvSpPr>
          <p:spPr>
            <a:xfrm>
              <a:off x="10974064" y="3766501"/>
              <a:ext cx="19023" cy="69045"/>
            </a:xfrm>
            <a:custGeom>
              <a:avLst/>
              <a:gdLst>
                <a:gd name="connsiteX0" fmla="*/ 15674 w 19023"/>
                <a:gd name="connsiteY0" fmla="*/ 52039 h 69045"/>
                <a:gd name="connsiteX1" fmla="*/ 18794 w 19023"/>
                <a:gd name="connsiteY1" fmla="*/ 32985 h 69045"/>
                <a:gd name="connsiteX2" fmla="*/ 13780 w 19023"/>
                <a:gd name="connsiteY2" fmla="*/ 15938 h 69045"/>
                <a:gd name="connsiteX3" fmla="*/ 1078 w 19023"/>
                <a:gd name="connsiteY3" fmla="*/ 116 h 69045"/>
                <a:gd name="connsiteX4" fmla="*/ 5089 w 19023"/>
                <a:gd name="connsiteY4" fmla="*/ 19949 h 69045"/>
                <a:gd name="connsiteX5" fmla="*/ 14226 w 19023"/>
                <a:gd name="connsiteY5" fmla="*/ 34211 h 69045"/>
                <a:gd name="connsiteX6" fmla="*/ 6649 w 19023"/>
                <a:gd name="connsiteY6" fmla="*/ 48807 h 69045"/>
                <a:gd name="connsiteX7" fmla="*/ 4420 w 19023"/>
                <a:gd name="connsiteY7" fmla="*/ 68975 h 69045"/>
                <a:gd name="connsiteX8" fmla="*/ 15674 w 19023"/>
                <a:gd name="connsiteY8" fmla="*/ 52039 h 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3" h="69045">
                  <a:moveTo>
                    <a:pt x="15674" y="52039"/>
                  </a:moveTo>
                  <a:cubicBezTo>
                    <a:pt x="18460" y="46100"/>
                    <a:pt x="19540" y="39504"/>
                    <a:pt x="18794" y="32985"/>
                  </a:cubicBezTo>
                  <a:cubicBezTo>
                    <a:pt x="18215" y="27035"/>
                    <a:pt x="16521" y="21253"/>
                    <a:pt x="13780" y="15938"/>
                  </a:cubicBezTo>
                  <a:cubicBezTo>
                    <a:pt x="9100" y="6022"/>
                    <a:pt x="3529" y="-998"/>
                    <a:pt x="1078" y="116"/>
                  </a:cubicBezTo>
                  <a:cubicBezTo>
                    <a:pt x="-1373" y="1231"/>
                    <a:pt x="521" y="10144"/>
                    <a:pt x="5089" y="19949"/>
                  </a:cubicBezTo>
                  <a:cubicBezTo>
                    <a:pt x="7329" y="25175"/>
                    <a:pt x="10415" y="29988"/>
                    <a:pt x="14226" y="34211"/>
                  </a:cubicBezTo>
                  <a:cubicBezTo>
                    <a:pt x="10950" y="38646"/>
                    <a:pt x="8398" y="43570"/>
                    <a:pt x="6649" y="48807"/>
                  </a:cubicBezTo>
                  <a:cubicBezTo>
                    <a:pt x="2972" y="59058"/>
                    <a:pt x="1969" y="68083"/>
                    <a:pt x="4420" y="68975"/>
                  </a:cubicBezTo>
                  <a:cubicBezTo>
                    <a:pt x="6872" y="69866"/>
                    <a:pt x="12220" y="62289"/>
                    <a:pt x="15674" y="52039"/>
                  </a:cubicBezTo>
                  <a:close/>
                </a:path>
              </a:pathLst>
            </a:custGeom>
            <a:solidFill>
              <a:srgbClr val="263238"/>
            </a:solidFill>
            <a:ln w="111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48681B-0C8B-4FF2-A085-F0C5FD8B2944}"/>
                </a:ext>
              </a:extLst>
            </p:cNvPr>
            <p:cNvSpPr/>
            <p:nvPr/>
          </p:nvSpPr>
          <p:spPr>
            <a:xfrm>
              <a:off x="10989889" y="3739850"/>
              <a:ext cx="69046" cy="18857"/>
            </a:xfrm>
            <a:custGeom>
              <a:avLst/>
              <a:gdLst>
                <a:gd name="connsiteX0" fmla="*/ 68930 w 69046"/>
                <a:gd name="connsiteY0" fmla="*/ 1029 h 18857"/>
                <a:gd name="connsiteX1" fmla="*/ 49097 w 69046"/>
                <a:gd name="connsiteY1" fmla="*/ 5040 h 18857"/>
                <a:gd name="connsiteX2" fmla="*/ 34835 w 69046"/>
                <a:gd name="connsiteY2" fmla="*/ 14177 h 18857"/>
                <a:gd name="connsiteX3" fmla="*/ 20238 w 69046"/>
                <a:gd name="connsiteY3" fmla="*/ 6600 h 18857"/>
                <a:gd name="connsiteX4" fmla="*/ 71 w 69046"/>
                <a:gd name="connsiteY4" fmla="*/ 4372 h 18857"/>
                <a:gd name="connsiteX5" fmla="*/ 17007 w 69046"/>
                <a:gd name="connsiteY5" fmla="*/ 15514 h 18857"/>
                <a:gd name="connsiteX6" fmla="*/ 36060 w 69046"/>
                <a:gd name="connsiteY6" fmla="*/ 18633 h 18857"/>
                <a:gd name="connsiteX7" fmla="*/ 53108 w 69046"/>
                <a:gd name="connsiteY7" fmla="*/ 13620 h 18857"/>
                <a:gd name="connsiteX8" fmla="*/ 68930 w 69046"/>
                <a:gd name="connsiteY8" fmla="*/ 1029 h 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6" h="18857">
                  <a:moveTo>
                    <a:pt x="68930" y="1029"/>
                  </a:moveTo>
                  <a:cubicBezTo>
                    <a:pt x="67816" y="-1311"/>
                    <a:pt x="59013" y="472"/>
                    <a:pt x="49097" y="5040"/>
                  </a:cubicBezTo>
                  <a:cubicBezTo>
                    <a:pt x="43871" y="7280"/>
                    <a:pt x="39058" y="10366"/>
                    <a:pt x="34835" y="14177"/>
                  </a:cubicBezTo>
                  <a:cubicBezTo>
                    <a:pt x="30367" y="10945"/>
                    <a:pt x="25453" y="8394"/>
                    <a:pt x="20238" y="6600"/>
                  </a:cubicBezTo>
                  <a:cubicBezTo>
                    <a:pt x="9988" y="2923"/>
                    <a:pt x="963" y="1920"/>
                    <a:pt x="71" y="4372"/>
                  </a:cubicBezTo>
                  <a:cubicBezTo>
                    <a:pt x="-820" y="6823"/>
                    <a:pt x="6757" y="11948"/>
                    <a:pt x="17007" y="15514"/>
                  </a:cubicBezTo>
                  <a:cubicBezTo>
                    <a:pt x="22946" y="18288"/>
                    <a:pt x="29542" y="19369"/>
                    <a:pt x="36060" y="18633"/>
                  </a:cubicBezTo>
                  <a:cubicBezTo>
                    <a:pt x="42022" y="18121"/>
                    <a:pt x="47815" y="16416"/>
                    <a:pt x="53108" y="13620"/>
                  </a:cubicBezTo>
                  <a:cubicBezTo>
                    <a:pt x="63025" y="9274"/>
                    <a:pt x="70044" y="3480"/>
                    <a:pt x="68930" y="1029"/>
                  </a:cubicBezTo>
                  <a:close/>
                </a:path>
              </a:pathLst>
            </a:custGeom>
            <a:solidFill>
              <a:srgbClr val="263238"/>
            </a:solidFill>
            <a:ln w="111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B0153D-F195-4E25-AF71-462E63EDD95A}"/>
                </a:ext>
              </a:extLst>
            </p:cNvPr>
            <p:cNvSpPr/>
            <p:nvPr/>
          </p:nvSpPr>
          <p:spPr>
            <a:xfrm>
              <a:off x="10874859" y="3621658"/>
              <a:ext cx="39438" cy="58921"/>
            </a:xfrm>
            <a:custGeom>
              <a:avLst/>
              <a:gdLst>
                <a:gd name="connsiteX0" fmla="*/ 2455 w 39438"/>
                <a:gd name="connsiteY0" fmla="*/ 0 h 58921"/>
                <a:gd name="connsiteX1" fmla="*/ 10589 w 39438"/>
                <a:gd name="connsiteY1" fmla="*/ 18608 h 58921"/>
                <a:gd name="connsiteX2" fmla="*/ 11146 w 39438"/>
                <a:gd name="connsiteY2" fmla="*/ 35432 h 58921"/>
                <a:gd name="connsiteX3" fmla="*/ 25742 w 39438"/>
                <a:gd name="connsiteY3" fmla="*/ 43120 h 58921"/>
                <a:gd name="connsiteX4" fmla="*/ 39224 w 39438"/>
                <a:gd name="connsiteY4" fmla="*/ 58273 h 58921"/>
                <a:gd name="connsiteX5" fmla="*/ 20282 w 39438"/>
                <a:gd name="connsiteY5" fmla="*/ 50920 h 58921"/>
                <a:gd name="connsiteX6" fmla="*/ 6689 w 39438"/>
                <a:gd name="connsiteY6" fmla="*/ 36992 h 58921"/>
                <a:gd name="connsiteX7" fmla="*/ 1118 w 39438"/>
                <a:gd name="connsiteY7" fmla="*/ 20279 h 58921"/>
                <a:gd name="connsiteX8" fmla="*/ 2455 w 39438"/>
                <a:gd name="connsiteY8" fmla="*/ 0 h 5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8" h="58921">
                  <a:moveTo>
                    <a:pt x="2455" y="0"/>
                  </a:moveTo>
                  <a:cubicBezTo>
                    <a:pt x="5018" y="0"/>
                    <a:pt x="8694" y="7911"/>
                    <a:pt x="10589" y="18608"/>
                  </a:cubicBezTo>
                  <a:cubicBezTo>
                    <a:pt x="11747" y="24145"/>
                    <a:pt x="11937" y="29839"/>
                    <a:pt x="11146" y="35432"/>
                  </a:cubicBezTo>
                  <a:cubicBezTo>
                    <a:pt x="16383" y="37226"/>
                    <a:pt x="21307" y="39811"/>
                    <a:pt x="25742" y="43120"/>
                  </a:cubicBezTo>
                  <a:cubicBezTo>
                    <a:pt x="34655" y="49360"/>
                    <a:pt x="40672" y="56156"/>
                    <a:pt x="39224" y="58273"/>
                  </a:cubicBezTo>
                  <a:cubicBezTo>
                    <a:pt x="37775" y="60390"/>
                    <a:pt x="29196" y="57159"/>
                    <a:pt x="20282" y="50920"/>
                  </a:cubicBezTo>
                  <a:cubicBezTo>
                    <a:pt x="14566" y="47599"/>
                    <a:pt x="9865" y="42786"/>
                    <a:pt x="6689" y="36992"/>
                  </a:cubicBezTo>
                  <a:cubicBezTo>
                    <a:pt x="3836" y="31811"/>
                    <a:pt x="1942" y="26140"/>
                    <a:pt x="1118" y="20279"/>
                  </a:cubicBezTo>
                  <a:cubicBezTo>
                    <a:pt x="-776" y="9471"/>
                    <a:pt x="-219" y="446"/>
                    <a:pt x="2455" y="0"/>
                  </a:cubicBezTo>
                  <a:close/>
                </a:path>
              </a:pathLst>
            </a:custGeom>
            <a:solidFill>
              <a:srgbClr val="263238"/>
            </a:solidFill>
            <a:ln w="111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241F9B-E1A2-40AB-BFB1-09C8D7FC389B}"/>
                </a:ext>
              </a:extLst>
            </p:cNvPr>
            <p:cNvSpPr/>
            <p:nvPr/>
          </p:nvSpPr>
          <p:spPr>
            <a:xfrm>
              <a:off x="10832451" y="3674608"/>
              <a:ext cx="69045" cy="18942"/>
            </a:xfrm>
            <a:custGeom>
              <a:avLst/>
              <a:gdLst>
                <a:gd name="connsiteX0" fmla="*/ 17007 w 69045"/>
                <a:gd name="connsiteY0" fmla="*/ 3317 h 18942"/>
                <a:gd name="connsiteX1" fmla="*/ 36060 w 69045"/>
                <a:gd name="connsiteY1" fmla="*/ 198 h 18942"/>
                <a:gd name="connsiteX2" fmla="*/ 53108 w 69045"/>
                <a:gd name="connsiteY2" fmla="*/ 5212 h 18942"/>
                <a:gd name="connsiteX3" fmla="*/ 68930 w 69045"/>
                <a:gd name="connsiteY3" fmla="*/ 17914 h 18942"/>
                <a:gd name="connsiteX4" fmla="*/ 49097 w 69045"/>
                <a:gd name="connsiteY4" fmla="*/ 13903 h 18942"/>
                <a:gd name="connsiteX5" fmla="*/ 34835 w 69045"/>
                <a:gd name="connsiteY5" fmla="*/ 4766 h 18942"/>
                <a:gd name="connsiteX6" fmla="*/ 20238 w 69045"/>
                <a:gd name="connsiteY6" fmla="*/ 12343 h 18942"/>
                <a:gd name="connsiteX7" fmla="*/ 71 w 69045"/>
                <a:gd name="connsiteY7" fmla="*/ 14571 h 18942"/>
                <a:gd name="connsiteX8" fmla="*/ 17007 w 69045"/>
                <a:gd name="connsiteY8" fmla="*/ 3317 h 1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942">
                  <a:moveTo>
                    <a:pt x="17007" y="3317"/>
                  </a:moveTo>
                  <a:cubicBezTo>
                    <a:pt x="22968" y="599"/>
                    <a:pt x="29542" y="-482"/>
                    <a:pt x="36060" y="198"/>
                  </a:cubicBezTo>
                  <a:cubicBezTo>
                    <a:pt x="42010" y="777"/>
                    <a:pt x="47793" y="2471"/>
                    <a:pt x="53108" y="5212"/>
                  </a:cubicBezTo>
                  <a:cubicBezTo>
                    <a:pt x="63024" y="9892"/>
                    <a:pt x="70044" y="15574"/>
                    <a:pt x="68930" y="17914"/>
                  </a:cubicBezTo>
                  <a:cubicBezTo>
                    <a:pt x="67815" y="20254"/>
                    <a:pt x="58902" y="18471"/>
                    <a:pt x="49097" y="13903"/>
                  </a:cubicBezTo>
                  <a:cubicBezTo>
                    <a:pt x="43871" y="11663"/>
                    <a:pt x="39058" y="8577"/>
                    <a:pt x="34835" y="4766"/>
                  </a:cubicBezTo>
                  <a:cubicBezTo>
                    <a:pt x="30400" y="8042"/>
                    <a:pt x="25475" y="10593"/>
                    <a:pt x="20238" y="12343"/>
                  </a:cubicBezTo>
                  <a:cubicBezTo>
                    <a:pt x="9988" y="16020"/>
                    <a:pt x="962" y="17134"/>
                    <a:pt x="71" y="14571"/>
                  </a:cubicBezTo>
                  <a:cubicBezTo>
                    <a:pt x="-820" y="12009"/>
                    <a:pt x="6756" y="7663"/>
                    <a:pt x="17007" y="3317"/>
                  </a:cubicBezTo>
                  <a:close/>
                </a:path>
              </a:pathLst>
            </a:custGeom>
            <a:solidFill>
              <a:srgbClr val="263238"/>
            </a:solidFill>
            <a:ln w="111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4E91F80-07EC-4F1E-A1A7-BC1E31F481BE}"/>
                </a:ext>
              </a:extLst>
            </p:cNvPr>
            <p:cNvSpPr/>
            <p:nvPr/>
          </p:nvSpPr>
          <p:spPr>
            <a:xfrm>
              <a:off x="10909285" y="3609067"/>
              <a:ext cx="18863" cy="69041"/>
            </a:xfrm>
            <a:custGeom>
              <a:avLst/>
              <a:gdLst>
                <a:gd name="connsiteX0" fmla="*/ 17834 w 18863"/>
                <a:gd name="connsiteY0" fmla="*/ 112 h 69041"/>
                <a:gd name="connsiteX1" fmla="*/ 13823 w 18863"/>
                <a:gd name="connsiteY1" fmla="*/ 19945 h 69041"/>
                <a:gd name="connsiteX2" fmla="*/ 4687 w 18863"/>
                <a:gd name="connsiteY2" fmla="*/ 34207 h 69041"/>
                <a:gd name="connsiteX3" fmla="*/ 12263 w 18863"/>
                <a:gd name="connsiteY3" fmla="*/ 48803 h 69041"/>
                <a:gd name="connsiteX4" fmla="*/ 14492 w 18863"/>
                <a:gd name="connsiteY4" fmla="*/ 68970 h 69041"/>
                <a:gd name="connsiteX5" fmla="*/ 3350 w 18863"/>
                <a:gd name="connsiteY5" fmla="*/ 52034 h 69041"/>
                <a:gd name="connsiteX6" fmla="*/ 230 w 18863"/>
                <a:gd name="connsiteY6" fmla="*/ 32981 h 69041"/>
                <a:gd name="connsiteX7" fmla="*/ 5244 w 18863"/>
                <a:gd name="connsiteY7" fmla="*/ 15934 h 69041"/>
                <a:gd name="connsiteX8" fmla="*/ 17834 w 18863"/>
                <a:gd name="connsiteY8" fmla="*/ 112 h 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3" h="69041">
                  <a:moveTo>
                    <a:pt x="17834" y="112"/>
                  </a:moveTo>
                  <a:cubicBezTo>
                    <a:pt x="20174" y="1226"/>
                    <a:pt x="18391" y="10140"/>
                    <a:pt x="13823" y="19945"/>
                  </a:cubicBezTo>
                  <a:cubicBezTo>
                    <a:pt x="11584" y="25170"/>
                    <a:pt x="8497" y="29984"/>
                    <a:pt x="4687" y="34207"/>
                  </a:cubicBezTo>
                  <a:cubicBezTo>
                    <a:pt x="7962" y="38641"/>
                    <a:pt x="10514" y="43566"/>
                    <a:pt x="12263" y="48803"/>
                  </a:cubicBezTo>
                  <a:cubicBezTo>
                    <a:pt x="15940" y="59054"/>
                    <a:pt x="16943" y="68079"/>
                    <a:pt x="14492" y="68970"/>
                  </a:cubicBezTo>
                  <a:cubicBezTo>
                    <a:pt x="12040" y="69862"/>
                    <a:pt x="7027" y="62285"/>
                    <a:pt x="3350" y="52034"/>
                  </a:cubicBezTo>
                  <a:cubicBezTo>
                    <a:pt x="564" y="46095"/>
                    <a:pt x="-517" y="39499"/>
                    <a:pt x="230" y="32981"/>
                  </a:cubicBezTo>
                  <a:cubicBezTo>
                    <a:pt x="809" y="27031"/>
                    <a:pt x="2503" y="21248"/>
                    <a:pt x="5244" y="15934"/>
                  </a:cubicBezTo>
                  <a:cubicBezTo>
                    <a:pt x="9701" y="6351"/>
                    <a:pt x="15383" y="-1002"/>
                    <a:pt x="17834" y="112"/>
                  </a:cubicBezTo>
                  <a:close/>
                </a:path>
              </a:pathLst>
            </a:custGeom>
            <a:solidFill>
              <a:srgbClr val="263238"/>
            </a:solidFill>
            <a:ln w="111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E61D9D9-7A7E-4AF9-BC52-503489489908}"/>
                </a:ext>
              </a:extLst>
            </p:cNvPr>
            <p:cNvSpPr/>
            <p:nvPr/>
          </p:nvSpPr>
          <p:spPr>
            <a:xfrm>
              <a:off x="10968902" y="3669235"/>
              <a:ext cx="28301" cy="28301"/>
            </a:xfrm>
            <a:custGeom>
              <a:avLst/>
              <a:gdLst>
                <a:gd name="connsiteX0" fmla="*/ 14150 w 28301"/>
                <a:gd name="connsiteY0" fmla="*/ 0 h 28301"/>
                <a:gd name="connsiteX1" fmla="*/ 0 w 28301"/>
                <a:gd name="connsiteY1" fmla="*/ 14151 h 28301"/>
                <a:gd name="connsiteX2" fmla="*/ 14150 w 28301"/>
                <a:gd name="connsiteY2" fmla="*/ 28301 h 28301"/>
                <a:gd name="connsiteX3" fmla="*/ 28301 w 28301"/>
                <a:gd name="connsiteY3" fmla="*/ 14151 h 28301"/>
                <a:gd name="connsiteX4" fmla="*/ 14150 w 28301"/>
                <a:gd name="connsiteY4" fmla="*/ 14151 h 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1">
                  <a:moveTo>
                    <a:pt x="14150" y="0"/>
                  </a:moveTo>
                  <a:cubicBezTo>
                    <a:pt x="6340" y="0"/>
                    <a:pt x="0" y="6340"/>
                    <a:pt x="0" y="14151"/>
                  </a:cubicBezTo>
                  <a:cubicBezTo>
                    <a:pt x="0" y="21961"/>
                    <a:pt x="6340" y="28301"/>
                    <a:pt x="14150" y="28301"/>
                  </a:cubicBezTo>
                  <a:cubicBezTo>
                    <a:pt x="21961" y="28301"/>
                    <a:pt x="28301" y="21961"/>
                    <a:pt x="28301" y="14151"/>
                  </a:cubicBezTo>
                  <a:lnTo>
                    <a:pt x="14150" y="14151"/>
                  </a:lnTo>
                  <a:close/>
                </a:path>
              </a:pathLst>
            </a:custGeom>
            <a:solidFill>
              <a:srgbClr val="407BFF"/>
            </a:solidFill>
            <a:ln w="111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C9BD51D-6535-407C-9F58-B101B39984EF}"/>
                </a:ext>
              </a:extLst>
            </p:cNvPr>
            <p:cNvSpPr/>
            <p:nvPr/>
          </p:nvSpPr>
          <p:spPr>
            <a:xfrm>
              <a:off x="10968902" y="3669235"/>
              <a:ext cx="28301" cy="28301"/>
            </a:xfrm>
            <a:custGeom>
              <a:avLst/>
              <a:gdLst>
                <a:gd name="connsiteX0" fmla="*/ 14150 w 28301"/>
                <a:gd name="connsiteY0" fmla="*/ 0 h 28301"/>
                <a:gd name="connsiteX1" fmla="*/ 0 w 28301"/>
                <a:gd name="connsiteY1" fmla="*/ 14151 h 28301"/>
                <a:gd name="connsiteX2" fmla="*/ 14150 w 28301"/>
                <a:gd name="connsiteY2" fmla="*/ 28301 h 28301"/>
                <a:gd name="connsiteX3" fmla="*/ 28301 w 28301"/>
                <a:gd name="connsiteY3" fmla="*/ 14151 h 28301"/>
                <a:gd name="connsiteX4" fmla="*/ 14150 w 28301"/>
                <a:gd name="connsiteY4" fmla="*/ 14151 h 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1">
                  <a:moveTo>
                    <a:pt x="14150" y="0"/>
                  </a:moveTo>
                  <a:cubicBezTo>
                    <a:pt x="6340" y="0"/>
                    <a:pt x="0" y="6340"/>
                    <a:pt x="0" y="14151"/>
                  </a:cubicBezTo>
                  <a:cubicBezTo>
                    <a:pt x="0" y="21961"/>
                    <a:pt x="6340" y="28301"/>
                    <a:pt x="14150" y="28301"/>
                  </a:cubicBezTo>
                  <a:cubicBezTo>
                    <a:pt x="21961" y="28301"/>
                    <a:pt x="28301" y="21961"/>
                    <a:pt x="28301" y="14151"/>
                  </a:cubicBezTo>
                  <a:lnTo>
                    <a:pt x="14150" y="14151"/>
                  </a:lnTo>
                  <a:close/>
                </a:path>
              </a:pathLst>
            </a:custGeom>
            <a:solidFill>
              <a:srgbClr val="000000">
                <a:alpha val="20000"/>
              </a:srgbClr>
            </a:solidFill>
            <a:ln w="111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8E2905C-14D2-4FBA-BABF-3FD7735154B9}"/>
                </a:ext>
              </a:extLst>
            </p:cNvPr>
            <p:cNvSpPr/>
            <p:nvPr/>
          </p:nvSpPr>
          <p:spPr>
            <a:xfrm>
              <a:off x="10840524" y="3666784"/>
              <a:ext cx="159018" cy="159019"/>
            </a:xfrm>
            <a:custGeom>
              <a:avLst/>
              <a:gdLst>
                <a:gd name="connsiteX0" fmla="*/ 58405 w 159018"/>
                <a:gd name="connsiteY0" fmla="*/ 0 h 159019"/>
                <a:gd name="connsiteX1" fmla="*/ 30216 w 159018"/>
                <a:gd name="connsiteY1" fmla="*/ 20279 h 159019"/>
                <a:gd name="connsiteX2" fmla="*/ 19742 w 159018"/>
                <a:gd name="connsiteY2" fmla="*/ 139277 h 159019"/>
                <a:gd name="connsiteX3" fmla="*/ 138740 w 159018"/>
                <a:gd name="connsiteY3" fmla="*/ 128915 h 159019"/>
                <a:gd name="connsiteX4" fmla="*/ 159019 w 159018"/>
                <a:gd name="connsiteY4" fmla="*/ 100725 h 15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18" h="159019">
                  <a:moveTo>
                    <a:pt x="58405" y="0"/>
                  </a:moveTo>
                  <a:cubicBezTo>
                    <a:pt x="47976" y="5192"/>
                    <a:pt x="38461" y="12045"/>
                    <a:pt x="30216" y="20279"/>
                  </a:cubicBezTo>
                  <a:cubicBezTo>
                    <a:pt x="-5551" y="56045"/>
                    <a:pt x="-10230" y="109416"/>
                    <a:pt x="19742" y="139277"/>
                  </a:cubicBezTo>
                  <a:cubicBezTo>
                    <a:pt x="49714" y="169138"/>
                    <a:pt x="103085" y="164681"/>
                    <a:pt x="138740" y="128915"/>
                  </a:cubicBezTo>
                  <a:cubicBezTo>
                    <a:pt x="147007" y="120703"/>
                    <a:pt x="153860" y="111176"/>
                    <a:pt x="159019" y="100725"/>
                  </a:cubicBezTo>
                  <a:close/>
                </a:path>
              </a:pathLst>
            </a:custGeom>
            <a:solidFill>
              <a:srgbClr val="407BFF"/>
            </a:solidFill>
            <a:ln w="111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5DF7860-6B83-44D5-8A01-72B1AA3898A3}"/>
                </a:ext>
              </a:extLst>
            </p:cNvPr>
            <p:cNvSpPr/>
            <p:nvPr/>
          </p:nvSpPr>
          <p:spPr>
            <a:xfrm>
              <a:off x="10840524" y="3666784"/>
              <a:ext cx="159018" cy="159019"/>
            </a:xfrm>
            <a:custGeom>
              <a:avLst/>
              <a:gdLst>
                <a:gd name="connsiteX0" fmla="*/ 58405 w 159018"/>
                <a:gd name="connsiteY0" fmla="*/ 0 h 159019"/>
                <a:gd name="connsiteX1" fmla="*/ 30216 w 159018"/>
                <a:gd name="connsiteY1" fmla="*/ 20279 h 159019"/>
                <a:gd name="connsiteX2" fmla="*/ 19742 w 159018"/>
                <a:gd name="connsiteY2" fmla="*/ 139277 h 159019"/>
                <a:gd name="connsiteX3" fmla="*/ 138740 w 159018"/>
                <a:gd name="connsiteY3" fmla="*/ 128915 h 159019"/>
                <a:gd name="connsiteX4" fmla="*/ 159019 w 159018"/>
                <a:gd name="connsiteY4" fmla="*/ 100725 h 15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18" h="159019">
                  <a:moveTo>
                    <a:pt x="58405" y="0"/>
                  </a:moveTo>
                  <a:cubicBezTo>
                    <a:pt x="47976" y="5192"/>
                    <a:pt x="38461" y="12045"/>
                    <a:pt x="30216" y="20279"/>
                  </a:cubicBezTo>
                  <a:cubicBezTo>
                    <a:pt x="-5551" y="56045"/>
                    <a:pt x="-10230" y="109416"/>
                    <a:pt x="19742" y="139277"/>
                  </a:cubicBezTo>
                  <a:cubicBezTo>
                    <a:pt x="49714" y="169138"/>
                    <a:pt x="103085" y="164681"/>
                    <a:pt x="138740" y="128915"/>
                  </a:cubicBezTo>
                  <a:cubicBezTo>
                    <a:pt x="147007" y="120703"/>
                    <a:pt x="153860" y="111176"/>
                    <a:pt x="159019" y="100725"/>
                  </a:cubicBezTo>
                  <a:close/>
                </a:path>
              </a:pathLst>
            </a:custGeom>
            <a:solidFill>
              <a:srgbClr val="000000">
                <a:alpha val="30000"/>
              </a:srgbClr>
            </a:solidFill>
            <a:ln w="111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5326A76-2A4D-4729-872C-98692399114E}"/>
                </a:ext>
              </a:extLst>
            </p:cNvPr>
            <p:cNvSpPr/>
            <p:nvPr/>
          </p:nvSpPr>
          <p:spPr>
            <a:xfrm>
              <a:off x="10908958" y="3667696"/>
              <a:ext cx="89747" cy="89673"/>
            </a:xfrm>
            <a:custGeom>
              <a:avLst/>
              <a:gdLst>
                <a:gd name="connsiteX0" fmla="*/ 0 w 89747"/>
                <a:gd name="connsiteY0" fmla="*/ 9227 h 89673"/>
                <a:gd name="connsiteX1" fmla="*/ 80558 w 89747"/>
                <a:gd name="connsiteY1" fmla="*/ 89673 h 89673"/>
                <a:gd name="connsiteX2" fmla="*/ 62864 w 89747"/>
                <a:gd name="connsiteY2" fmla="*/ 9183 h 89673"/>
                <a:gd name="connsiteX3" fmla="*/ 0 w 89747"/>
                <a:gd name="connsiteY3" fmla="*/ 9227 h 89673"/>
              </a:gdLst>
              <a:ahLst/>
              <a:cxnLst>
                <a:cxn ang="0">
                  <a:pos x="connsiteX0" y="connsiteY0"/>
                </a:cxn>
                <a:cxn ang="0">
                  <a:pos x="connsiteX1" y="connsiteY1"/>
                </a:cxn>
                <a:cxn ang="0">
                  <a:pos x="connsiteX2" y="connsiteY2"/>
                </a:cxn>
                <a:cxn ang="0">
                  <a:pos x="connsiteX3" y="connsiteY3"/>
                </a:cxn>
              </a:cxnLst>
              <a:rect l="l" t="t" r="r" b="b"/>
              <a:pathLst>
                <a:path w="89747" h="89673">
                  <a:moveTo>
                    <a:pt x="0" y="9227"/>
                  </a:moveTo>
                  <a:lnTo>
                    <a:pt x="80558" y="89673"/>
                  </a:lnTo>
                  <a:cubicBezTo>
                    <a:pt x="97895" y="62565"/>
                    <a:pt x="89984" y="26520"/>
                    <a:pt x="62864" y="9183"/>
                  </a:cubicBezTo>
                  <a:cubicBezTo>
                    <a:pt x="43699" y="-3074"/>
                    <a:pt x="19153" y="-3063"/>
                    <a:pt x="0" y="9227"/>
                  </a:cubicBezTo>
                  <a:close/>
                </a:path>
              </a:pathLst>
            </a:custGeom>
            <a:solidFill>
              <a:srgbClr val="407BFF"/>
            </a:solidFill>
            <a:ln w="111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7E8A5A5-AE9F-4743-ADF5-73ECBED29CCB}"/>
                </a:ext>
              </a:extLst>
            </p:cNvPr>
            <p:cNvSpPr/>
            <p:nvPr/>
          </p:nvSpPr>
          <p:spPr>
            <a:xfrm>
              <a:off x="10908958" y="3667696"/>
              <a:ext cx="89747" cy="89673"/>
            </a:xfrm>
            <a:custGeom>
              <a:avLst/>
              <a:gdLst>
                <a:gd name="connsiteX0" fmla="*/ 0 w 89747"/>
                <a:gd name="connsiteY0" fmla="*/ 9227 h 89673"/>
                <a:gd name="connsiteX1" fmla="*/ 80558 w 89747"/>
                <a:gd name="connsiteY1" fmla="*/ 89673 h 89673"/>
                <a:gd name="connsiteX2" fmla="*/ 62864 w 89747"/>
                <a:gd name="connsiteY2" fmla="*/ 9183 h 89673"/>
                <a:gd name="connsiteX3" fmla="*/ 0 w 89747"/>
                <a:gd name="connsiteY3" fmla="*/ 9227 h 89673"/>
              </a:gdLst>
              <a:ahLst/>
              <a:cxnLst>
                <a:cxn ang="0">
                  <a:pos x="connsiteX0" y="connsiteY0"/>
                </a:cxn>
                <a:cxn ang="0">
                  <a:pos x="connsiteX1" y="connsiteY1"/>
                </a:cxn>
                <a:cxn ang="0">
                  <a:pos x="connsiteX2" y="connsiteY2"/>
                </a:cxn>
                <a:cxn ang="0">
                  <a:pos x="connsiteX3" y="connsiteY3"/>
                </a:cxn>
              </a:cxnLst>
              <a:rect l="l" t="t" r="r" b="b"/>
              <a:pathLst>
                <a:path w="89747" h="89673">
                  <a:moveTo>
                    <a:pt x="0" y="9227"/>
                  </a:moveTo>
                  <a:lnTo>
                    <a:pt x="80558" y="89673"/>
                  </a:lnTo>
                  <a:cubicBezTo>
                    <a:pt x="97895" y="62565"/>
                    <a:pt x="89984" y="26520"/>
                    <a:pt x="62864" y="9183"/>
                  </a:cubicBezTo>
                  <a:cubicBezTo>
                    <a:pt x="43699" y="-3074"/>
                    <a:pt x="19153" y="-3063"/>
                    <a:pt x="0" y="9227"/>
                  </a:cubicBezTo>
                  <a:close/>
                </a:path>
              </a:pathLst>
            </a:custGeom>
            <a:solidFill>
              <a:srgbClr val="000000">
                <a:alpha val="50000"/>
              </a:srgbClr>
            </a:solidFill>
            <a:ln w="111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6C9B48B-FF82-46C8-BA57-5E5AEF366C52}"/>
                </a:ext>
              </a:extLst>
            </p:cNvPr>
            <p:cNvSpPr/>
            <p:nvPr/>
          </p:nvSpPr>
          <p:spPr>
            <a:xfrm>
              <a:off x="10840524" y="3666784"/>
              <a:ext cx="108879" cy="139276"/>
            </a:xfrm>
            <a:custGeom>
              <a:avLst/>
              <a:gdLst>
                <a:gd name="connsiteX0" fmla="*/ 58405 w 108879"/>
                <a:gd name="connsiteY0" fmla="*/ 0 h 139276"/>
                <a:gd name="connsiteX1" fmla="*/ 30216 w 108879"/>
                <a:gd name="connsiteY1" fmla="*/ 20279 h 139276"/>
                <a:gd name="connsiteX2" fmla="*/ 19742 w 108879"/>
                <a:gd name="connsiteY2" fmla="*/ 139277 h 139276"/>
                <a:gd name="connsiteX3" fmla="*/ 108879 w 108879"/>
                <a:gd name="connsiteY3" fmla="*/ 50140 h 139276"/>
              </a:gdLst>
              <a:ahLst/>
              <a:cxnLst>
                <a:cxn ang="0">
                  <a:pos x="connsiteX0" y="connsiteY0"/>
                </a:cxn>
                <a:cxn ang="0">
                  <a:pos x="connsiteX1" y="connsiteY1"/>
                </a:cxn>
                <a:cxn ang="0">
                  <a:pos x="connsiteX2" y="connsiteY2"/>
                </a:cxn>
                <a:cxn ang="0">
                  <a:pos x="connsiteX3" y="connsiteY3"/>
                </a:cxn>
              </a:cxnLst>
              <a:rect l="l" t="t" r="r" b="b"/>
              <a:pathLst>
                <a:path w="108879" h="139276">
                  <a:moveTo>
                    <a:pt x="58405" y="0"/>
                  </a:moveTo>
                  <a:cubicBezTo>
                    <a:pt x="47976" y="5192"/>
                    <a:pt x="38461" y="12045"/>
                    <a:pt x="30216" y="20279"/>
                  </a:cubicBezTo>
                  <a:cubicBezTo>
                    <a:pt x="-5551" y="56045"/>
                    <a:pt x="-10230" y="109416"/>
                    <a:pt x="19742" y="139277"/>
                  </a:cubicBezTo>
                  <a:lnTo>
                    <a:pt x="108879" y="50140"/>
                  </a:lnTo>
                  <a:close/>
                </a:path>
              </a:pathLst>
            </a:custGeom>
            <a:solidFill>
              <a:srgbClr val="000000">
                <a:alpha val="20000"/>
              </a:srgbClr>
            </a:solidFill>
            <a:ln w="111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81670D0-6916-45D3-A3C2-9A1A822D5FE7}"/>
                </a:ext>
              </a:extLst>
            </p:cNvPr>
            <p:cNvSpPr/>
            <p:nvPr/>
          </p:nvSpPr>
          <p:spPr>
            <a:xfrm>
              <a:off x="10943542" y="3599259"/>
              <a:ext cx="38555" cy="76961"/>
            </a:xfrm>
            <a:custGeom>
              <a:avLst/>
              <a:gdLst>
                <a:gd name="connsiteX0" fmla="*/ 513 w 38555"/>
                <a:gd name="connsiteY0" fmla="*/ 2454 h 76961"/>
                <a:gd name="connsiteX1" fmla="*/ 23800 w 38555"/>
                <a:gd name="connsiteY1" fmla="*/ 17942 h 76961"/>
                <a:gd name="connsiteX2" fmla="*/ 23800 w 38555"/>
                <a:gd name="connsiteY2" fmla="*/ 74767 h 76961"/>
                <a:gd name="connsiteX3" fmla="*/ 25471 w 38555"/>
                <a:gd name="connsiteY3" fmla="*/ 76550 h 76961"/>
                <a:gd name="connsiteX4" fmla="*/ 30708 w 38555"/>
                <a:gd name="connsiteY4" fmla="*/ 21619 h 76961"/>
                <a:gd name="connsiteX5" fmla="*/ 1404 w 38555"/>
                <a:gd name="connsiteY5" fmla="*/ 115 h 76961"/>
                <a:gd name="connsiteX6" fmla="*/ 847 w 38555"/>
                <a:gd name="connsiteY6" fmla="*/ 2454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5" h="76961">
                  <a:moveTo>
                    <a:pt x="513" y="2454"/>
                  </a:moveTo>
                  <a:cubicBezTo>
                    <a:pt x="9204" y="6064"/>
                    <a:pt x="17115" y="11324"/>
                    <a:pt x="23800" y="17942"/>
                  </a:cubicBezTo>
                  <a:cubicBezTo>
                    <a:pt x="41070" y="35324"/>
                    <a:pt x="37616" y="56382"/>
                    <a:pt x="23800" y="74767"/>
                  </a:cubicBezTo>
                  <a:cubicBezTo>
                    <a:pt x="22797" y="75992"/>
                    <a:pt x="24580" y="77775"/>
                    <a:pt x="25471" y="76550"/>
                  </a:cubicBezTo>
                  <a:cubicBezTo>
                    <a:pt x="38396" y="59837"/>
                    <a:pt x="44524" y="39781"/>
                    <a:pt x="30708" y="21619"/>
                  </a:cubicBezTo>
                  <a:cubicBezTo>
                    <a:pt x="22964" y="12037"/>
                    <a:pt x="12869" y="4627"/>
                    <a:pt x="1404" y="115"/>
                  </a:cubicBezTo>
                  <a:cubicBezTo>
                    <a:pt x="-44" y="-554"/>
                    <a:pt x="-602" y="1897"/>
                    <a:pt x="847" y="2454"/>
                  </a:cubicBezTo>
                  <a:close/>
                </a:path>
              </a:pathLst>
            </a:custGeom>
            <a:solidFill>
              <a:srgbClr val="263238"/>
            </a:solidFill>
            <a:ln w="111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67D5E24-D9B8-4251-B32E-A6865E36251C}"/>
                </a:ext>
              </a:extLst>
            </p:cNvPr>
            <p:cNvSpPr/>
            <p:nvPr/>
          </p:nvSpPr>
          <p:spPr>
            <a:xfrm>
              <a:off x="10990132" y="3684635"/>
              <a:ext cx="77003" cy="39001"/>
            </a:xfrm>
            <a:custGeom>
              <a:avLst/>
              <a:gdLst>
                <a:gd name="connsiteX0" fmla="*/ 76932 w 77003"/>
                <a:gd name="connsiteY0" fmla="*/ 37079 h 39001"/>
                <a:gd name="connsiteX1" fmla="*/ 55316 w 77003"/>
                <a:gd name="connsiteY1" fmla="*/ 7887 h 39001"/>
                <a:gd name="connsiteX2" fmla="*/ 497 w 77003"/>
                <a:gd name="connsiteY2" fmla="*/ 13012 h 39001"/>
                <a:gd name="connsiteX3" fmla="*/ 2169 w 77003"/>
                <a:gd name="connsiteY3" fmla="*/ 14795 h 39001"/>
                <a:gd name="connsiteX4" fmla="*/ 58993 w 77003"/>
                <a:gd name="connsiteY4" fmla="*/ 14795 h 39001"/>
                <a:gd name="connsiteX5" fmla="*/ 74592 w 77003"/>
                <a:gd name="connsiteY5" fmla="*/ 38194 h 39001"/>
                <a:gd name="connsiteX6" fmla="*/ 76932 w 77003"/>
                <a:gd name="connsiteY6" fmla="*/ 37525 h 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03" h="39001">
                  <a:moveTo>
                    <a:pt x="76932" y="37079"/>
                  </a:moveTo>
                  <a:cubicBezTo>
                    <a:pt x="72408" y="25625"/>
                    <a:pt x="64954" y="15553"/>
                    <a:pt x="55316" y="7887"/>
                  </a:cubicBezTo>
                  <a:cubicBezTo>
                    <a:pt x="37266" y="-5929"/>
                    <a:pt x="17210" y="87"/>
                    <a:pt x="497" y="13012"/>
                  </a:cubicBezTo>
                  <a:cubicBezTo>
                    <a:pt x="-728" y="14015"/>
                    <a:pt x="497" y="15686"/>
                    <a:pt x="2169" y="14795"/>
                  </a:cubicBezTo>
                  <a:cubicBezTo>
                    <a:pt x="20553" y="644"/>
                    <a:pt x="41723" y="-2921"/>
                    <a:pt x="58993" y="14795"/>
                  </a:cubicBezTo>
                  <a:cubicBezTo>
                    <a:pt x="65645" y="21514"/>
                    <a:pt x="70949" y="29458"/>
                    <a:pt x="74592" y="38194"/>
                  </a:cubicBezTo>
                  <a:cubicBezTo>
                    <a:pt x="74592" y="39642"/>
                    <a:pt x="77489" y="38973"/>
                    <a:pt x="76932" y="37525"/>
                  </a:cubicBezTo>
                  <a:close/>
                </a:path>
              </a:pathLst>
            </a:custGeom>
            <a:solidFill>
              <a:srgbClr val="263238"/>
            </a:solidFill>
            <a:ln w="111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6A335F-A3CE-4FE3-9E45-4D1E3F195D70}"/>
                </a:ext>
              </a:extLst>
            </p:cNvPr>
            <p:cNvSpPr/>
            <p:nvPr/>
          </p:nvSpPr>
          <p:spPr>
            <a:xfrm>
              <a:off x="10886021" y="3693522"/>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407BFF"/>
            </a:solidFill>
            <a:ln w="111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EC9F181-FFB6-429E-B181-11D0C0D356E4}"/>
                </a:ext>
              </a:extLst>
            </p:cNvPr>
            <p:cNvSpPr/>
            <p:nvPr/>
          </p:nvSpPr>
          <p:spPr>
            <a:xfrm>
              <a:off x="10944061" y="3751520"/>
              <a:ext cx="28748" cy="28746"/>
            </a:xfrm>
            <a:custGeom>
              <a:avLst/>
              <a:gdLst>
                <a:gd name="connsiteX0" fmla="*/ 24507 w 28748"/>
                <a:gd name="connsiteY0" fmla="*/ 24569 h 28746"/>
                <a:gd name="connsiteX1" fmla="*/ 4184 w 28748"/>
                <a:gd name="connsiteY1" fmla="*/ 24502 h 28746"/>
                <a:gd name="connsiteX2" fmla="*/ 4240 w 28748"/>
                <a:gd name="connsiteY2" fmla="*/ 4178 h 28746"/>
                <a:gd name="connsiteX3" fmla="*/ 24507 w 28748"/>
                <a:gd name="connsiteY3" fmla="*/ 4178 h 28746"/>
                <a:gd name="connsiteX4" fmla="*/ 24574 w 28748"/>
                <a:gd name="connsiteY4" fmla="*/ 24502 h 28746"/>
                <a:gd name="connsiteX5" fmla="*/ 24507 w 28748"/>
                <a:gd name="connsiteY5" fmla="*/ 24569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8" h="28746">
                  <a:moveTo>
                    <a:pt x="24507" y="24569"/>
                  </a:moveTo>
                  <a:cubicBezTo>
                    <a:pt x="18880" y="30162"/>
                    <a:pt x="9777" y="30140"/>
                    <a:pt x="4184" y="24502"/>
                  </a:cubicBezTo>
                  <a:cubicBezTo>
                    <a:pt x="-1420" y="18875"/>
                    <a:pt x="-1387" y="9772"/>
                    <a:pt x="4240" y="4178"/>
                  </a:cubicBezTo>
                  <a:cubicBezTo>
                    <a:pt x="9844" y="-1393"/>
                    <a:pt x="18902" y="-1393"/>
                    <a:pt x="24507" y="4178"/>
                  </a:cubicBezTo>
                  <a:cubicBezTo>
                    <a:pt x="30134" y="9772"/>
                    <a:pt x="30167" y="18875"/>
                    <a:pt x="24574" y="24502"/>
                  </a:cubicBezTo>
                  <a:cubicBezTo>
                    <a:pt x="24552" y="24524"/>
                    <a:pt x="24529" y="24546"/>
                    <a:pt x="24507" y="24569"/>
                  </a:cubicBezTo>
                  <a:close/>
                </a:path>
              </a:pathLst>
            </a:custGeom>
            <a:solidFill>
              <a:srgbClr val="407BFF"/>
            </a:solidFill>
            <a:ln w="111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F1A71DB-21F8-41B5-A4C7-4A0919B2A2C9}"/>
                </a:ext>
              </a:extLst>
            </p:cNvPr>
            <p:cNvSpPr/>
            <p:nvPr/>
          </p:nvSpPr>
          <p:spPr>
            <a:xfrm>
              <a:off x="10854601" y="3738759"/>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407BFF"/>
            </a:solidFill>
            <a:ln w="111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A563266-D2A0-46DE-A8D3-21B166B841DB}"/>
                </a:ext>
              </a:extLst>
            </p:cNvPr>
            <p:cNvSpPr/>
            <p:nvPr/>
          </p:nvSpPr>
          <p:spPr>
            <a:xfrm>
              <a:off x="10898707" y="3782773"/>
              <a:ext cx="28969" cy="28969"/>
            </a:xfrm>
            <a:custGeom>
              <a:avLst/>
              <a:gdLst>
                <a:gd name="connsiteX0" fmla="*/ 28969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69"/>
                    <a:pt x="14485" y="28969"/>
                  </a:cubicBezTo>
                  <a:cubicBezTo>
                    <a:pt x="6485" y="28969"/>
                    <a:pt x="0" y="22484"/>
                    <a:pt x="0" y="14485"/>
                  </a:cubicBezTo>
                  <a:cubicBezTo>
                    <a:pt x="0" y="6485"/>
                    <a:pt x="6485" y="0"/>
                    <a:pt x="14485" y="0"/>
                  </a:cubicBezTo>
                  <a:cubicBezTo>
                    <a:pt x="22484" y="0"/>
                    <a:pt x="28969" y="6485"/>
                    <a:pt x="28969" y="14485"/>
                  </a:cubicBezTo>
                  <a:close/>
                </a:path>
              </a:pathLst>
            </a:custGeom>
            <a:solidFill>
              <a:srgbClr val="407BFF"/>
            </a:solidFill>
            <a:ln w="11125" cap="flat">
              <a:noFill/>
              <a:prstDash val="solid"/>
              <a:miter/>
            </a:ln>
          </p:spPr>
          <p:txBody>
            <a:bodyPr rtlCol="0" anchor="ctr"/>
            <a:lstStyle/>
            <a:p>
              <a:endParaRPr lang="en-US"/>
            </a:p>
          </p:txBody>
        </p:sp>
        <p:grpSp>
          <p:nvGrpSpPr>
            <p:cNvPr id="106" name="Graphic 4">
              <a:extLst>
                <a:ext uri="{FF2B5EF4-FFF2-40B4-BE49-F238E27FC236}">
                  <a16:creationId xmlns:a16="http://schemas.microsoft.com/office/drawing/2014/main" id="{D0E47A22-B8EF-4DF1-BFCB-4A1697F7F6F4}"/>
                </a:ext>
              </a:extLst>
            </p:cNvPr>
            <p:cNvGrpSpPr/>
            <p:nvPr/>
          </p:nvGrpSpPr>
          <p:grpSpPr>
            <a:xfrm>
              <a:off x="10854601" y="3693522"/>
              <a:ext cx="118208" cy="118220"/>
              <a:chOff x="10854601" y="3693522"/>
              <a:chExt cx="118208" cy="118220"/>
            </a:xfrm>
            <a:solidFill>
              <a:srgbClr val="FFFFFF"/>
            </a:solidFill>
          </p:grpSpPr>
          <p:sp>
            <p:nvSpPr>
              <p:cNvPr id="179" name="Freeform: Shape 178">
                <a:extLst>
                  <a:ext uri="{FF2B5EF4-FFF2-40B4-BE49-F238E27FC236}">
                    <a16:creationId xmlns:a16="http://schemas.microsoft.com/office/drawing/2014/main" id="{2214E14B-AC22-4172-B1DB-11614F9EE035}"/>
                  </a:ext>
                </a:extLst>
              </p:cNvPr>
              <p:cNvSpPr/>
              <p:nvPr/>
            </p:nvSpPr>
            <p:spPr>
              <a:xfrm>
                <a:off x="10886021" y="3693522"/>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FFFFFF"/>
              </a:solidFill>
              <a:ln w="111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89C1F2F-15E4-4F70-B41D-59C20EB7EC09}"/>
                  </a:ext>
                </a:extLst>
              </p:cNvPr>
              <p:cNvSpPr/>
              <p:nvPr/>
            </p:nvSpPr>
            <p:spPr>
              <a:xfrm>
                <a:off x="10944061" y="3751520"/>
                <a:ext cx="28748" cy="28746"/>
              </a:xfrm>
              <a:custGeom>
                <a:avLst/>
                <a:gdLst>
                  <a:gd name="connsiteX0" fmla="*/ 24507 w 28748"/>
                  <a:gd name="connsiteY0" fmla="*/ 24569 h 28746"/>
                  <a:gd name="connsiteX1" fmla="*/ 4184 w 28748"/>
                  <a:gd name="connsiteY1" fmla="*/ 24502 h 28746"/>
                  <a:gd name="connsiteX2" fmla="*/ 4240 w 28748"/>
                  <a:gd name="connsiteY2" fmla="*/ 4178 h 28746"/>
                  <a:gd name="connsiteX3" fmla="*/ 24507 w 28748"/>
                  <a:gd name="connsiteY3" fmla="*/ 4178 h 28746"/>
                  <a:gd name="connsiteX4" fmla="*/ 24574 w 28748"/>
                  <a:gd name="connsiteY4" fmla="*/ 24502 h 28746"/>
                  <a:gd name="connsiteX5" fmla="*/ 24507 w 28748"/>
                  <a:gd name="connsiteY5" fmla="*/ 24569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8" h="28746">
                    <a:moveTo>
                      <a:pt x="24507" y="24569"/>
                    </a:moveTo>
                    <a:cubicBezTo>
                      <a:pt x="18880" y="30162"/>
                      <a:pt x="9777" y="30140"/>
                      <a:pt x="4184" y="24502"/>
                    </a:cubicBezTo>
                    <a:cubicBezTo>
                      <a:pt x="-1420" y="18875"/>
                      <a:pt x="-1387" y="9772"/>
                      <a:pt x="4240" y="4178"/>
                    </a:cubicBezTo>
                    <a:cubicBezTo>
                      <a:pt x="9844" y="-1393"/>
                      <a:pt x="18902" y="-1393"/>
                      <a:pt x="24507" y="4178"/>
                    </a:cubicBezTo>
                    <a:cubicBezTo>
                      <a:pt x="30134" y="9772"/>
                      <a:pt x="30167" y="18875"/>
                      <a:pt x="24574" y="24502"/>
                    </a:cubicBezTo>
                    <a:cubicBezTo>
                      <a:pt x="24552" y="24524"/>
                      <a:pt x="24529" y="24546"/>
                      <a:pt x="24507" y="24569"/>
                    </a:cubicBezTo>
                    <a:close/>
                  </a:path>
                </a:pathLst>
              </a:custGeom>
              <a:solidFill>
                <a:srgbClr val="FFFFFF"/>
              </a:solidFill>
              <a:ln w="111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00320C6-E83C-42FA-8065-8ECF51C9D95D}"/>
                  </a:ext>
                </a:extLst>
              </p:cNvPr>
              <p:cNvSpPr/>
              <p:nvPr/>
            </p:nvSpPr>
            <p:spPr>
              <a:xfrm>
                <a:off x="10854601" y="3738759"/>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FFFFFF"/>
              </a:solidFill>
              <a:ln w="111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0E6B053-8ACA-43D4-830F-9B6A5379917D}"/>
                  </a:ext>
                </a:extLst>
              </p:cNvPr>
              <p:cNvSpPr/>
              <p:nvPr/>
            </p:nvSpPr>
            <p:spPr>
              <a:xfrm>
                <a:off x="10898707" y="3782773"/>
                <a:ext cx="28969" cy="28969"/>
              </a:xfrm>
              <a:custGeom>
                <a:avLst/>
                <a:gdLst>
                  <a:gd name="connsiteX0" fmla="*/ 28969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69"/>
                      <a:pt x="14485" y="28969"/>
                    </a:cubicBezTo>
                    <a:cubicBezTo>
                      <a:pt x="6485" y="28969"/>
                      <a:pt x="0" y="22484"/>
                      <a:pt x="0" y="14485"/>
                    </a:cubicBezTo>
                    <a:cubicBezTo>
                      <a:pt x="0" y="6485"/>
                      <a:pt x="6485" y="0"/>
                      <a:pt x="14485" y="0"/>
                    </a:cubicBezTo>
                    <a:cubicBezTo>
                      <a:pt x="22484" y="0"/>
                      <a:pt x="28969" y="6485"/>
                      <a:pt x="28969" y="14485"/>
                    </a:cubicBezTo>
                    <a:close/>
                  </a:path>
                </a:pathLst>
              </a:custGeom>
              <a:solidFill>
                <a:srgbClr val="FFFFFF"/>
              </a:solidFill>
              <a:ln w="11125" cap="flat">
                <a:noFill/>
                <a:prstDash val="solid"/>
                <a:miter/>
              </a:ln>
            </p:spPr>
            <p:txBody>
              <a:bodyPr rtlCol="0" anchor="ctr"/>
              <a:lstStyle/>
              <a:p>
                <a:endParaRPr lang="en-US"/>
              </a:p>
            </p:txBody>
          </p:sp>
        </p:grpSp>
        <p:sp>
          <p:nvSpPr>
            <p:cNvPr id="107" name="Freeform: Shape 106">
              <a:extLst>
                <a:ext uri="{FF2B5EF4-FFF2-40B4-BE49-F238E27FC236}">
                  <a16:creationId xmlns:a16="http://schemas.microsoft.com/office/drawing/2014/main" id="{D7BDD8DD-3D74-4188-8FAB-179D930F66C1}"/>
                </a:ext>
              </a:extLst>
            </p:cNvPr>
            <p:cNvSpPr/>
            <p:nvPr/>
          </p:nvSpPr>
          <p:spPr>
            <a:xfrm>
              <a:off x="10088317" y="2758343"/>
              <a:ext cx="59076" cy="39365"/>
            </a:xfrm>
            <a:custGeom>
              <a:avLst/>
              <a:gdLst>
                <a:gd name="connsiteX0" fmla="*/ 59076 w 59076"/>
                <a:gd name="connsiteY0" fmla="*/ 37015 h 39365"/>
                <a:gd name="connsiteX1" fmla="*/ 40469 w 59076"/>
                <a:gd name="connsiteY1" fmla="*/ 28881 h 39365"/>
                <a:gd name="connsiteX2" fmla="*/ 23533 w 59076"/>
                <a:gd name="connsiteY2" fmla="*/ 28213 h 39365"/>
                <a:gd name="connsiteX3" fmla="*/ 15956 w 59076"/>
                <a:gd name="connsiteY3" fmla="*/ 13617 h 39365"/>
                <a:gd name="connsiteX4" fmla="*/ 692 w 59076"/>
                <a:gd name="connsiteY4" fmla="*/ 246 h 39365"/>
                <a:gd name="connsiteX5" fmla="*/ 8046 w 59076"/>
                <a:gd name="connsiteY5" fmla="*/ 19076 h 39365"/>
                <a:gd name="connsiteX6" fmla="*/ 22084 w 59076"/>
                <a:gd name="connsiteY6" fmla="*/ 32670 h 39365"/>
                <a:gd name="connsiteX7" fmla="*/ 38798 w 59076"/>
                <a:gd name="connsiteY7" fmla="*/ 38241 h 39365"/>
                <a:gd name="connsiteX8" fmla="*/ 59076 w 59076"/>
                <a:gd name="connsiteY8" fmla="*/ 37015 h 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6" h="39365">
                  <a:moveTo>
                    <a:pt x="59076" y="37015"/>
                  </a:moveTo>
                  <a:cubicBezTo>
                    <a:pt x="59076" y="34341"/>
                    <a:pt x="51166" y="30776"/>
                    <a:pt x="40469" y="28881"/>
                  </a:cubicBezTo>
                  <a:cubicBezTo>
                    <a:pt x="34898" y="27700"/>
                    <a:pt x="29171" y="27478"/>
                    <a:pt x="23533" y="28213"/>
                  </a:cubicBezTo>
                  <a:cubicBezTo>
                    <a:pt x="21795" y="22976"/>
                    <a:pt x="19232" y="18051"/>
                    <a:pt x="15956" y="13617"/>
                  </a:cubicBezTo>
                  <a:cubicBezTo>
                    <a:pt x="9717" y="4703"/>
                    <a:pt x="2920" y="-1314"/>
                    <a:pt x="692" y="246"/>
                  </a:cubicBezTo>
                  <a:cubicBezTo>
                    <a:pt x="-1537" y="1806"/>
                    <a:pt x="1806" y="10163"/>
                    <a:pt x="8046" y="19076"/>
                  </a:cubicBezTo>
                  <a:cubicBezTo>
                    <a:pt x="11366" y="24826"/>
                    <a:pt x="16235" y="29539"/>
                    <a:pt x="22084" y="32670"/>
                  </a:cubicBezTo>
                  <a:cubicBezTo>
                    <a:pt x="27243" y="35600"/>
                    <a:pt x="32915" y="37483"/>
                    <a:pt x="38798" y="38241"/>
                  </a:cubicBezTo>
                  <a:cubicBezTo>
                    <a:pt x="49494" y="40135"/>
                    <a:pt x="58519" y="39578"/>
                    <a:pt x="59076" y="37015"/>
                  </a:cubicBezTo>
                  <a:close/>
                </a:path>
              </a:pathLst>
            </a:custGeom>
            <a:solidFill>
              <a:srgbClr val="263238"/>
            </a:solidFill>
            <a:ln w="111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25F9A0B-B851-4AC6-B74F-4CE5204A20BF}"/>
                </a:ext>
              </a:extLst>
            </p:cNvPr>
            <p:cNvSpPr/>
            <p:nvPr/>
          </p:nvSpPr>
          <p:spPr>
            <a:xfrm>
              <a:off x="10075438" y="2771065"/>
              <a:ext cx="18919" cy="69044"/>
            </a:xfrm>
            <a:custGeom>
              <a:avLst/>
              <a:gdLst>
                <a:gd name="connsiteX0" fmla="*/ 15576 w 18919"/>
                <a:gd name="connsiteY0" fmla="*/ 52148 h 69044"/>
                <a:gd name="connsiteX1" fmla="*/ 18696 w 18919"/>
                <a:gd name="connsiteY1" fmla="*/ 32984 h 69044"/>
                <a:gd name="connsiteX2" fmla="*/ 13682 w 18919"/>
                <a:gd name="connsiteY2" fmla="*/ 15936 h 69044"/>
                <a:gd name="connsiteX3" fmla="*/ 980 w 18919"/>
                <a:gd name="connsiteY3" fmla="*/ 115 h 69044"/>
                <a:gd name="connsiteX4" fmla="*/ 4991 w 18919"/>
                <a:gd name="connsiteY4" fmla="*/ 19948 h 69044"/>
                <a:gd name="connsiteX5" fmla="*/ 14127 w 18919"/>
                <a:gd name="connsiteY5" fmla="*/ 34210 h 69044"/>
                <a:gd name="connsiteX6" fmla="*/ 6551 w 18919"/>
                <a:gd name="connsiteY6" fmla="*/ 48806 h 69044"/>
                <a:gd name="connsiteX7" fmla="*/ 4322 w 18919"/>
                <a:gd name="connsiteY7" fmla="*/ 68973 h 69044"/>
                <a:gd name="connsiteX8" fmla="*/ 15576 w 18919"/>
                <a:gd name="connsiteY8" fmla="*/ 52148 h 6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9" h="69044">
                  <a:moveTo>
                    <a:pt x="15576" y="52148"/>
                  </a:moveTo>
                  <a:cubicBezTo>
                    <a:pt x="18350" y="46165"/>
                    <a:pt x="19431" y="39536"/>
                    <a:pt x="18696" y="32984"/>
                  </a:cubicBezTo>
                  <a:cubicBezTo>
                    <a:pt x="18150" y="27034"/>
                    <a:pt x="16445" y="21240"/>
                    <a:pt x="13682" y="15936"/>
                  </a:cubicBezTo>
                  <a:cubicBezTo>
                    <a:pt x="9113" y="6132"/>
                    <a:pt x="3431" y="-999"/>
                    <a:pt x="980" y="115"/>
                  </a:cubicBezTo>
                  <a:cubicBezTo>
                    <a:pt x="-1472" y="1229"/>
                    <a:pt x="980" y="10143"/>
                    <a:pt x="4991" y="19948"/>
                  </a:cubicBezTo>
                  <a:cubicBezTo>
                    <a:pt x="7230" y="25173"/>
                    <a:pt x="10317" y="29987"/>
                    <a:pt x="14127" y="34210"/>
                  </a:cubicBezTo>
                  <a:cubicBezTo>
                    <a:pt x="10896" y="38678"/>
                    <a:pt x="8345" y="43591"/>
                    <a:pt x="6551" y="48806"/>
                  </a:cubicBezTo>
                  <a:cubicBezTo>
                    <a:pt x="2874" y="59057"/>
                    <a:pt x="1871" y="68082"/>
                    <a:pt x="4322" y="68973"/>
                  </a:cubicBezTo>
                  <a:cubicBezTo>
                    <a:pt x="6773" y="69865"/>
                    <a:pt x="11787" y="62288"/>
                    <a:pt x="15576" y="52148"/>
                  </a:cubicBezTo>
                  <a:close/>
                </a:path>
              </a:pathLst>
            </a:custGeom>
            <a:solidFill>
              <a:srgbClr val="263238"/>
            </a:solidFill>
            <a:ln w="111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AE15F26-E7DF-4C1E-957F-248314FD69B9}"/>
                </a:ext>
              </a:extLst>
            </p:cNvPr>
            <p:cNvSpPr/>
            <p:nvPr/>
          </p:nvSpPr>
          <p:spPr>
            <a:xfrm>
              <a:off x="10090942" y="2744450"/>
              <a:ext cx="69048" cy="18870"/>
            </a:xfrm>
            <a:custGeom>
              <a:avLst/>
              <a:gdLst>
                <a:gd name="connsiteX0" fmla="*/ 68930 w 69048"/>
                <a:gd name="connsiteY0" fmla="*/ 1102 h 18870"/>
                <a:gd name="connsiteX1" fmla="*/ 48986 w 69048"/>
                <a:gd name="connsiteY1" fmla="*/ 5002 h 18870"/>
                <a:gd name="connsiteX2" fmla="*/ 34836 w 69048"/>
                <a:gd name="connsiteY2" fmla="*/ 14139 h 18870"/>
                <a:gd name="connsiteX3" fmla="*/ 20239 w 69048"/>
                <a:gd name="connsiteY3" fmla="*/ 6673 h 18870"/>
                <a:gd name="connsiteX4" fmla="*/ 72 w 69048"/>
                <a:gd name="connsiteY4" fmla="*/ 4334 h 18870"/>
                <a:gd name="connsiteX5" fmla="*/ 16897 w 69048"/>
                <a:gd name="connsiteY5" fmla="*/ 15476 h 18870"/>
                <a:gd name="connsiteX6" fmla="*/ 36061 w 69048"/>
                <a:gd name="connsiteY6" fmla="*/ 18707 h 18870"/>
                <a:gd name="connsiteX7" fmla="*/ 53109 w 69048"/>
                <a:gd name="connsiteY7" fmla="*/ 13582 h 18870"/>
                <a:gd name="connsiteX8" fmla="*/ 68930 w 69048"/>
                <a:gd name="connsiteY8" fmla="*/ 1102 h 1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8" h="18870">
                  <a:moveTo>
                    <a:pt x="68930" y="1102"/>
                  </a:moveTo>
                  <a:cubicBezTo>
                    <a:pt x="67817" y="-1349"/>
                    <a:pt x="58903" y="434"/>
                    <a:pt x="48986" y="5002"/>
                  </a:cubicBezTo>
                  <a:cubicBezTo>
                    <a:pt x="43805" y="7264"/>
                    <a:pt x="39025" y="10350"/>
                    <a:pt x="34836" y="14139"/>
                  </a:cubicBezTo>
                  <a:cubicBezTo>
                    <a:pt x="30390" y="10907"/>
                    <a:pt x="25465" y="8389"/>
                    <a:pt x="20239" y="6673"/>
                  </a:cubicBezTo>
                  <a:cubicBezTo>
                    <a:pt x="9989" y="2885"/>
                    <a:pt x="964" y="1882"/>
                    <a:pt x="72" y="4334"/>
                  </a:cubicBezTo>
                  <a:cubicBezTo>
                    <a:pt x="-819" y="6785"/>
                    <a:pt x="6646" y="11910"/>
                    <a:pt x="16897" y="15476"/>
                  </a:cubicBezTo>
                  <a:cubicBezTo>
                    <a:pt x="22891" y="18206"/>
                    <a:pt x="29498" y="19320"/>
                    <a:pt x="36061" y="18707"/>
                  </a:cubicBezTo>
                  <a:cubicBezTo>
                    <a:pt x="42011" y="18050"/>
                    <a:pt x="47783" y="16311"/>
                    <a:pt x="53109" y="13582"/>
                  </a:cubicBezTo>
                  <a:cubicBezTo>
                    <a:pt x="63137" y="9125"/>
                    <a:pt x="70045" y="3442"/>
                    <a:pt x="68930" y="1102"/>
                  </a:cubicBezTo>
                  <a:close/>
                </a:path>
              </a:pathLst>
            </a:custGeom>
            <a:solidFill>
              <a:srgbClr val="263238"/>
            </a:solidFill>
            <a:ln w="111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4BCEBB-D3A8-402A-B092-6AAD715EDD53}"/>
                </a:ext>
              </a:extLst>
            </p:cNvPr>
            <p:cNvSpPr/>
            <p:nvPr/>
          </p:nvSpPr>
          <p:spPr>
            <a:xfrm>
              <a:off x="9975862" y="2626220"/>
              <a:ext cx="39408" cy="59063"/>
            </a:xfrm>
            <a:custGeom>
              <a:avLst/>
              <a:gdLst>
                <a:gd name="connsiteX0" fmla="*/ 2393 w 39408"/>
                <a:gd name="connsiteY0" fmla="*/ 0 h 59063"/>
                <a:gd name="connsiteX1" fmla="*/ 10527 w 39408"/>
                <a:gd name="connsiteY1" fmla="*/ 18607 h 59063"/>
                <a:gd name="connsiteX2" fmla="*/ 11195 w 39408"/>
                <a:gd name="connsiteY2" fmla="*/ 35432 h 59063"/>
                <a:gd name="connsiteX3" fmla="*/ 25792 w 39408"/>
                <a:gd name="connsiteY3" fmla="*/ 43120 h 59063"/>
                <a:gd name="connsiteX4" fmla="*/ 39162 w 39408"/>
                <a:gd name="connsiteY4" fmla="*/ 58385 h 59063"/>
                <a:gd name="connsiteX5" fmla="*/ 20332 w 39408"/>
                <a:gd name="connsiteY5" fmla="*/ 50919 h 59063"/>
                <a:gd name="connsiteX6" fmla="*/ 6738 w 39408"/>
                <a:gd name="connsiteY6" fmla="*/ 36992 h 59063"/>
                <a:gd name="connsiteX7" fmla="*/ 1056 w 39408"/>
                <a:gd name="connsiteY7" fmla="*/ 20279 h 59063"/>
                <a:gd name="connsiteX8" fmla="*/ 2393 w 39408"/>
                <a:gd name="connsiteY8" fmla="*/ 0 h 5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08" h="59063">
                  <a:moveTo>
                    <a:pt x="2393" y="0"/>
                  </a:moveTo>
                  <a:cubicBezTo>
                    <a:pt x="4956" y="0"/>
                    <a:pt x="8633" y="7911"/>
                    <a:pt x="10527" y="18607"/>
                  </a:cubicBezTo>
                  <a:cubicBezTo>
                    <a:pt x="11652" y="24145"/>
                    <a:pt x="11875" y="29828"/>
                    <a:pt x="11195" y="35432"/>
                  </a:cubicBezTo>
                  <a:cubicBezTo>
                    <a:pt x="16421" y="37248"/>
                    <a:pt x="21346" y="39833"/>
                    <a:pt x="25792" y="43120"/>
                  </a:cubicBezTo>
                  <a:cubicBezTo>
                    <a:pt x="34705" y="49360"/>
                    <a:pt x="40722" y="56156"/>
                    <a:pt x="39162" y="58385"/>
                  </a:cubicBezTo>
                  <a:cubicBezTo>
                    <a:pt x="37602" y="60613"/>
                    <a:pt x="29246" y="57159"/>
                    <a:pt x="20332" y="50919"/>
                  </a:cubicBezTo>
                  <a:cubicBezTo>
                    <a:pt x="14594" y="47633"/>
                    <a:pt x="9881" y="42808"/>
                    <a:pt x="6738" y="36992"/>
                  </a:cubicBezTo>
                  <a:cubicBezTo>
                    <a:pt x="3786" y="31844"/>
                    <a:pt x="1858" y="26162"/>
                    <a:pt x="1056" y="20279"/>
                  </a:cubicBezTo>
                  <a:cubicBezTo>
                    <a:pt x="-838" y="9582"/>
                    <a:pt x="-58" y="446"/>
                    <a:pt x="2393" y="0"/>
                  </a:cubicBezTo>
                  <a:close/>
                </a:path>
              </a:pathLst>
            </a:custGeom>
            <a:solidFill>
              <a:srgbClr val="263238"/>
            </a:solidFill>
            <a:ln w="111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A90D9A6-FD88-4E31-93B9-86BD765C0EBD}"/>
                </a:ext>
              </a:extLst>
            </p:cNvPr>
            <p:cNvSpPr/>
            <p:nvPr/>
          </p:nvSpPr>
          <p:spPr>
            <a:xfrm>
              <a:off x="9933503" y="2679200"/>
              <a:ext cx="69045" cy="18934"/>
            </a:xfrm>
            <a:custGeom>
              <a:avLst/>
              <a:gdLst>
                <a:gd name="connsiteX0" fmla="*/ 16897 w 69045"/>
                <a:gd name="connsiteY0" fmla="*/ 3400 h 18934"/>
                <a:gd name="connsiteX1" fmla="*/ 36061 w 69045"/>
                <a:gd name="connsiteY1" fmla="*/ 169 h 18934"/>
                <a:gd name="connsiteX2" fmla="*/ 53109 w 69045"/>
                <a:gd name="connsiteY2" fmla="*/ 5294 h 18934"/>
                <a:gd name="connsiteX3" fmla="*/ 68931 w 69045"/>
                <a:gd name="connsiteY3" fmla="*/ 17885 h 18934"/>
                <a:gd name="connsiteX4" fmla="*/ 48986 w 69045"/>
                <a:gd name="connsiteY4" fmla="*/ 13873 h 18934"/>
                <a:gd name="connsiteX5" fmla="*/ 34836 w 69045"/>
                <a:gd name="connsiteY5" fmla="*/ 4737 h 18934"/>
                <a:gd name="connsiteX6" fmla="*/ 20239 w 69045"/>
                <a:gd name="connsiteY6" fmla="*/ 12314 h 18934"/>
                <a:gd name="connsiteX7" fmla="*/ 72 w 69045"/>
                <a:gd name="connsiteY7" fmla="*/ 14542 h 18934"/>
                <a:gd name="connsiteX8" fmla="*/ 16897 w 69045"/>
                <a:gd name="connsiteY8" fmla="*/ 3400 h 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934">
                  <a:moveTo>
                    <a:pt x="16897" y="3400"/>
                  </a:moveTo>
                  <a:cubicBezTo>
                    <a:pt x="22891" y="659"/>
                    <a:pt x="29499" y="-455"/>
                    <a:pt x="36061" y="169"/>
                  </a:cubicBezTo>
                  <a:cubicBezTo>
                    <a:pt x="42011" y="826"/>
                    <a:pt x="47783" y="2564"/>
                    <a:pt x="53109" y="5294"/>
                  </a:cubicBezTo>
                  <a:cubicBezTo>
                    <a:pt x="62914" y="9862"/>
                    <a:pt x="70045" y="15545"/>
                    <a:pt x="68931" y="17885"/>
                  </a:cubicBezTo>
                  <a:cubicBezTo>
                    <a:pt x="67817" y="20224"/>
                    <a:pt x="58903" y="18553"/>
                    <a:pt x="48986" y="13873"/>
                  </a:cubicBezTo>
                  <a:cubicBezTo>
                    <a:pt x="43761" y="11690"/>
                    <a:pt x="38969" y="8603"/>
                    <a:pt x="34836" y="4737"/>
                  </a:cubicBezTo>
                  <a:cubicBezTo>
                    <a:pt x="30401" y="8013"/>
                    <a:pt x="25476" y="10564"/>
                    <a:pt x="20239" y="12314"/>
                  </a:cubicBezTo>
                  <a:cubicBezTo>
                    <a:pt x="9989" y="16102"/>
                    <a:pt x="964" y="17105"/>
                    <a:pt x="72" y="14542"/>
                  </a:cubicBezTo>
                  <a:cubicBezTo>
                    <a:pt x="-819" y="11979"/>
                    <a:pt x="6646" y="7077"/>
                    <a:pt x="16897" y="3400"/>
                  </a:cubicBezTo>
                  <a:close/>
                </a:path>
              </a:pathLst>
            </a:custGeom>
            <a:solidFill>
              <a:srgbClr val="263238"/>
            </a:solidFill>
            <a:ln w="111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5E8B1B-FCF5-4262-940D-3A00D8840682}"/>
                </a:ext>
              </a:extLst>
            </p:cNvPr>
            <p:cNvSpPr/>
            <p:nvPr/>
          </p:nvSpPr>
          <p:spPr>
            <a:xfrm>
              <a:off x="10010151" y="2613627"/>
              <a:ext cx="19009" cy="69044"/>
            </a:xfrm>
            <a:custGeom>
              <a:avLst/>
              <a:gdLst>
                <a:gd name="connsiteX0" fmla="*/ 17910 w 19009"/>
                <a:gd name="connsiteY0" fmla="*/ 115 h 69044"/>
                <a:gd name="connsiteX1" fmla="*/ 13899 w 19009"/>
                <a:gd name="connsiteY1" fmla="*/ 19948 h 69044"/>
                <a:gd name="connsiteX2" fmla="*/ 4762 w 19009"/>
                <a:gd name="connsiteY2" fmla="*/ 34210 h 69044"/>
                <a:gd name="connsiteX3" fmla="*/ 12339 w 19009"/>
                <a:gd name="connsiteY3" fmla="*/ 48806 h 69044"/>
                <a:gd name="connsiteX4" fmla="*/ 14567 w 19009"/>
                <a:gd name="connsiteY4" fmla="*/ 68973 h 69044"/>
                <a:gd name="connsiteX5" fmla="*/ 3425 w 19009"/>
                <a:gd name="connsiteY5" fmla="*/ 52148 h 69044"/>
                <a:gd name="connsiteX6" fmla="*/ 194 w 19009"/>
                <a:gd name="connsiteY6" fmla="*/ 32984 h 69044"/>
                <a:gd name="connsiteX7" fmla="*/ 5319 w 19009"/>
                <a:gd name="connsiteY7" fmla="*/ 15937 h 69044"/>
                <a:gd name="connsiteX8" fmla="*/ 17910 w 19009"/>
                <a:gd name="connsiteY8" fmla="*/ 115 h 6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09" h="69044">
                  <a:moveTo>
                    <a:pt x="17910" y="115"/>
                  </a:moveTo>
                  <a:cubicBezTo>
                    <a:pt x="20361" y="1229"/>
                    <a:pt x="18578" y="10143"/>
                    <a:pt x="13899" y="19948"/>
                  </a:cubicBezTo>
                  <a:cubicBezTo>
                    <a:pt x="11704" y="25196"/>
                    <a:pt x="8606" y="30020"/>
                    <a:pt x="4762" y="34210"/>
                  </a:cubicBezTo>
                  <a:cubicBezTo>
                    <a:pt x="8038" y="38644"/>
                    <a:pt x="10589" y="43569"/>
                    <a:pt x="12339" y="48806"/>
                  </a:cubicBezTo>
                  <a:cubicBezTo>
                    <a:pt x="16127" y="59057"/>
                    <a:pt x="17130" y="68082"/>
                    <a:pt x="14567" y="68973"/>
                  </a:cubicBezTo>
                  <a:cubicBezTo>
                    <a:pt x="12005" y="69864"/>
                    <a:pt x="7102" y="62288"/>
                    <a:pt x="3425" y="52148"/>
                  </a:cubicBezTo>
                  <a:cubicBezTo>
                    <a:pt x="628" y="46176"/>
                    <a:pt x="-486" y="39547"/>
                    <a:pt x="194" y="32984"/>
                  </a:cubicBezTo>
                  <a:cubicBezTo>
                    <a:pt x="795" y="27023"/>
                    <a:pt x="2534" y="21240"/>
                    <a:pt x="5319" y="15937"/>
                  </a:cubicBezTo>
                  <a:cubicBezTo>
                    <a:pt x="10222" y="6131"/>
                    <a:pt x="15570" y="-1000"/>
                    <a:pt x="17910" y="115"/>
                  </a:cubicBezTo>
                  <a:close/>
                </a:path>
              </a:pathLst>
            </a:custGeom>
            <a:solidFill>
              <a:srgbClr val="263238"/>
            </a:solidFill>
            <a:ln w="111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6CFFA34-126A-49C8-95CB-5B788C78DA01}"/>
                </a:ext>
              </a:extLst>
            </p:cNvPr>
            <p:cNvSpPr/>
            <p:nvPr/>
          </p:nvSpPr>
          <p:spPr>
            <a:xfrm>
              <a:off x="10069844" y="2673797"/>
              <a:ext cx="28301" cy="28300"/>
            </a:xfrm>
            <a:custGeom>
              <a:avLst/>
              <a:gdLst>
                <a:gd name="connsiteX0" fmla="*/ 14150 w 28301"/>
                <a:gd name="connsiteY0" fmla="*/ 0 h 28300"/>
                <a:gd name="connsiteX1" fmla="*/ 0 w 28301"/>
                <a:gd name="connsiteY1" fmla="*/ 14150 h 28300"/>
                <a:gd name="connsiteX2" fmla="*/ 14150 w 28301"/>
                <a:gd name="connsiteY2" fmla="*/ 28301 h 28300"/>
                <a:gd name="connsiteX3" fmla="*/ 28301 w 28301"/>
                <a:gd name="connsiteY3" fmla="*/ 14150 h 28300"/>
                <a:gd name="connsiteX4" fmla="*/ 14150 w 28301"/>
                <a:gd name="connsiteY4" fmla="*/ 14150 h 2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0">
                  <a:moveTo>
                    <a:pt x="14150" y="0"/>
                  </a:moveTo>
                  <a:cubicBezTo>
                    <a:pt x="6340" y="0"/>
                    <a:pt x="0" y="6340"/>
                    <a:pt x="0" y="14150"/>
                  </a:cubicBezTo>
                  <a:cubicBezTo>
                    <a:pt x="0" y="21961"/>
                    <a:pt x="6340" y="28301"/>
                    <a:pt x="14150" y="28301"/>
                  </a:cubicBezTo>
                  <a:cubicBezTo>
                    <a:pt x="21961" y="28301"/>
                    <a:pt x="28301" y="21961"/>
                    <a:pt x="28301" y="14150"/>
                  </a:cubicBezTo>
                  <a:lnTo>
                    <a:pt x="14150" y="14150"/>
                  </a:lnTo>
                  <a:close/>
                </a:path>
              </a:pathLst>
            </a:custGeom>
            <a:solidFill>
              <a:srgbClr val="407BFF"/>
            </a:solidFill>
            <a:ln w="111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B7B68FB-C82C-4464-B9AC-CC5036A7BFD7}"/>
                </a:ext>
              </a:extLst>
            </p:cNvPr>
            <p:cNvSpPr/>
            <p:nvPr/>
          </p:nvSpPr>
          <p:spPr>
            <a:xfrm>
              <a:off x="10069844" y="2673797"/>
              <a:ext cx="28301" cy="28300"/>
            </a:xfrm>
            <a:custGeom>
              <a:avLst/>
              <a:gdLst>
                <a:gd name="connsiteX0" fmla="*/ 14150 w 28301"/>
                <a:gd name="connsiteY0" fmla="*/ 0 h 28300"/>
                <a:gd name="connsiteX1" fmla="*/ 0 w 28301"/>
                <a:gd name="connsiteY1" fmla="*/ 14150 h 28300"/>
                <a:gd name="connsiteX2" fmla="*/ 14150 w 28301"/>
                <a:gd name="connsiteY2" fmla="*/ 28301 h 28300"/>
                <a:gd name="connsiteX3" fmla="*/ 28301 w 28301"/>
                <a:gd name="connsiteY3" fmla="*/ 14150 h 28300"/>
                <a:gd name="connsiteX4" fmla="*/ 14150 w 28301"/>
                <a:gd name="connsiteY4" fmla="*/ 14150 h 2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0">
                  <a:moveTo>
                    <a:pt x="14150" y="0"/>
                  </a:moveTo>
                  <a:cubicBezTo>
                    <a:pt x="6340" y="0"/>
                    <a:pt x="0" y="6340"/>
                    <a:pt x="0" y="14150"/>
                  </a:cubicBezTo>
                  <a:cubicBezTo>
                    <a:pt x="0" y="21961"/>
                    <a:pt x="6340" y="28301"/>
                    <a:pt x="14150" y="28301"/>
                  </a:cubicBezTo>
                  <a:cubicBezTo>
                    <a:pt x="21961" y="28301"/>
                    <a:pt x="28301" y="21961"/>
                    <a:pt x="28301" y="14150"/>
                  </a:cubicBezTo>
                  <a:lnTo>
                    <a:pt x="14150" y="14150"/>
                  </a:lnTo>
                  <a:close/>
                </a:path>
              </a:pathLst>
            </a:custGeom>
            <a:solidFill>
              <a:srgbClr val="000000">
                <a:alpha val="20000"/>
              </a:srgbClr>
            </a:solidFill>
            <a:ln w="111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C71F3DB-BEAF-4DAB-8F9A-2077DA0D53F7}"/>
                </a:ext>
              </a:extLst>
            </p:cNvPr>
            <p:cNvSpPr/>
            <p:nvPr/>
          </p:nvSpPr>
          <p:spPr>
            <a:xfrm>
              <a:off x="9941531" y="2671346"/>
              <a:ext cx="159064" cy="158972"/>
            </a:xfrm>
            <a:custGeom>
              <a:avLst/>
              <a:gdLst>
                <a:gd name="connsiteX0" fmla="*/ 58340 w 159064"/>
                <a:gd name="connsiteY0" fmla="*/ 0 h 158972"/>
                <a:gd name="connsiteX1" fmla="*/ 30150 w 159064"/>
                <a:gd name="connsiteY1" fmla="*/ 20390 h 158972"/>
                <a:gd name="connsiteX2" fmla="*/ 19788 w 159064"/>
                <a:gd name="connsiteY2" fmla="*/ 139277 h 158972"/>
                <a:gd name="connsiteX3" fmla="*/ 138786 w 159064"/>
                <a:gd name="connsiteY3" fmla="*/ 128914 h 158972"/>
                <a:gd name="connsiteX4" fmla="*/ 159065 w 159064"/>
                <a:gd name="connsiteY4" fmla="*/ 100725 h 1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4" h="158972">
                  <a:moveTo>
                    <a:pt x="58340" y="0"/>
                  </a:moveTo>
                  <a:cubicBezTo>
                    <a:pt x="47911" y="5237"/>
                    <a:pt x="38395" y="12123"/>
                    <a:pt x="30150" y="20390"/>
                  </a:cubicBezTo>
                  <a:cubicBezTo>
                    <a:pt x="-5616" y="56045"/>
                    <a:pt x="-10184" y="109527"/>
                    <a:pt x="19788" y="139277"/>
                  </a:cubicBezTo>
                  <a:cubicBezTo>
                    <a:pt x="49761" y="169026"/>
                    <a:pt x="103020" y="164681"/>
                    <a:pt x="138786" y="128914"/>
                  </a:cubicBezTo>
                  <a:cubicBezTo>
                    <a:pt x="147020" y="120669"/>
                    <a:pt x="153873" y="111154"/>
                    <a:pt x="159065" y="100725"/>
                  </a:cubicBezTo>
                  <a:close/>
                </a:path>
              </a:pathLst>
            </a:custGeom>
            <a:solidFill>
              <a:srgbClr val="407BFF"/>
            </a:solidFill>
            <a:ln w="111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19182AB-8E43-4B96-924B-D02F53EA786C}"/>
                </a:ext>
              </a:extLst>
            </p:cNvPr>
            <p:cNvSpPr/>
            <p:nvPr/>
          </p:nvSpPr>
          <p:spPr>
            <a:xfrm>
              <a:off x="9941531" y="2671346"/>
              <a:ext cx="159064" cy="158972"/>
            </a:xfrm>
            <a:custGeom>
              <a:avLst/>
              <a:gdLst>
                <a:gd name="connsiteX0" fmla="*/ 58340 w 159064"/>
                <a:gd name="connsiteY0" fmla="*/ 0 h 158972"/>
                <a:gd name="connsiteX1" fmla="*/ 30150 w 159064"/>
                <a:gd name="connsiteY1" fmla="*/ 20390 h 158972"/>
                <a:gd name="connsiteX2" fmla="*/ 19788 w 159064"/>
                <a:gd name="connsiteY2" fmla="*/ 139277 h 158972"/>
                <a:gd name="connsiteX3" fmla="*/ 138786 w 159064"/>
                <a:gd name="connsiteY3" fmla="*/ 128914 h 158972"/>
                <a:gd name="connsiteX4" fmla="*/ 159065 w 159064"/>
                <a:gd name="connsiteY4" fmla="*/ 100725 h 1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4" h="158972">
                  <a:moveTo>
                    <a:pt x="58340" y="0"/>
                  </a:moveTo>
                  <a:cubicBezTo>
                    <a:pt x="47911" y="5237"/>
                    <a:pt x="38395" y="12123"/>
                    <a:pt x="30150" y="20390"/>
                  </a:cubicBezTo>
                  <a:cubicBezTo>
                    <a:pt x="-5616" y="56045"/>
                    <a:pt x="-10184" y="109527"/>
                    <a:pt x="19788" y="139277"/>
                  </a:cubicBezTo>
                  <a:cubicBezTo>
                    <a:pt x="49761" y="169026"/>
                    <a:pt x="103020" y="164681"/>
                    <a:pt x="138786" y="128914"/>
                  </a:cubicBezTo>
                  <a:cubicBezTo>
                    <a:pt x="147020" y="120669"/>
                    <a:pt x="153873" y="111154"/>
                    <a:pt x="159065" y="100725"/>
                  </a:cubicBezTo>
                  <a:close/>
                </a:path>
              </a:pathLst>
            </a:custGeom>
            <a:solidFill>
              <a:srgbClr val="000000">
                <a:alpha val="30000"/>
              </a:srgbClr>
            </a:solidFill>
            <a:ln w="111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3140916-05F7-4208-94FB-050DDE6D298D}"/>
                </a:ext>
              </a:extLst>
            </p:cNvPr>
            <p:cNvSpPr/>
            <p:nvPr/>
          </p:nvSpPr>
          <p:spPr>
            <a:xfrm>
              <a:off x="10010011" y="2672377"/>
              <a:ext cx="89558" cy="89554"/>
            </a:xfrm>
            <a:custGeom>
              <a:avLst/>
              <a:gdLst>
                <a:gd name="connsiteX0" fmla="*/ 0 w 89558"/>
                <a:gd name="connsiteY0" fmla="*/ 9109 h 89554"/>
                <a:gd name="connsiteX1" fmla="*/ 80446 w 89558"/>
                <a:gd name="connsiteY1" fmla="*/ 89555 h 89554"/>
                <a:gd name="connsiteX2" fmla="*/ 62563 w 89558"/>
                <a:gd name="connsiteY2" fmla="*/ 9109 h 89554"/>
                <a:gd name="connsiteX3" fmla="*/ 0 w 89558"/>
                <a:gd name="connsiteY3" fmla="*/ 9109 h 89554"/>
              </a:gdLst>
              <a:ahLst/>
              <a:cxnLst>
                <a:cxn ang="0">
                  <a:pos x="connsiteX0" y="connsiteY0"/>
                </a:cxn>
                <a:cxn ang="0">
                  <a:pos x="connsiteX1" y="connsiteY1"/>
                </a:cxn>
                <a:cxn ang="0">
                  <a:pos x="connsiteX2" y="connsiteY2"/>
                </a:cxn>
                <a:cxn ang="0">
                  <a:pos x="connsiteX3" y="connsiteY3"/>
                </a:cxn>
              </a:cxnLst>
              <a:rect l="l" t="t" r="r" b="b"/>
              <a:pathLst>
                <a:path w="89558" h="89554">
                  <a:moveTo>
                    <a:pt x="0" y="9109"/>
                  </a:moveTo>
                  <a:lnTo>
                    <a:pt x="80446" y="89555"/>
                  </a:lnTo>
                  <a:cubicBezTo>
                    <a:pt x="97716" y="62402"/>
                    <a:pt x="89716" y="26379"/>
                    <a:pt x="62563" y="9109"/>
                  </a:cubicBezTo>
                  <a:cubicBezTo>
                    <a:pt x="43476" y="-3036"/>
                    <a:pt x="19086" y="-3036"/>
                    <a:pt x="0" y="9109"/>
                  </a:cubicBezTo>
                  <a:close/>
                </a:path>
              </a:pathLst>
            </a:custGeom>
            <a:solidFill>
              <a:srgbClr val="407BFF"/>
            </a:solidFill>
            <a:ln w="111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0E5B76C-D231-4A56-83CB-FEAF35826ECE}"/>
                </a:ext>
              </a:extLst>
            </p:cNvPr>
            <p:cNvSpPr/>
            <p:nvPr/>
          </p:nvSpPr>
          <p:spPr>
            <a:xfrm>
              <a:off x="10010011" y="2672377"/>
              <a:ext cx="89558" cy="89554"/>
            </a:xfrm>
            <a:custGeom>
              <a:avLst/>
              <a:gdLst>
                <a:gd name="connsiteX0" fmla="*/ 0 w 89558"/>
                <a:gd name="connsiteY0" fmla="*/ 9109 h 89554"/>
                <a:gd name="connsiteX1" fmla="*/ 80446 w 89558"/>
                <a:gd name="connsiteY1" fmla="*/ 89555 h 89554"/>
                <a:gd name="connsiteX2" fmla="*/ 62563 w 89558"/>
                <a:gd name="connsiteY2" fmla="*/ 9109 h 89554"/>
                <a:gd name="connsiteX3" fmla="*/ 0 w 89558"/>
                <a:gd name="connsiteY3" fmla="*/ 9109 h 89554"/>
              </a:gdLst>
              <a:ahLst/>
              <a:cxnLst>
                <a:cxn ang="0">
                  <a:pos x="connsiteX0" y="connsiteY0"/>
                </a:cxn>
                <a:cxn ang="0">
                  <a:pos x="connsiteX1" y="connsiteY1"/>
                </a:cxn>
                <a:cxn ang="0">
                  <a:pos x="connsiteX2" y="connsiteY2"/>
                </a:cxn>
                <a:cxn ang="0">
                  <a:pos x="connsiteX3" y="connsiteY3"/>
                </a:cxn>
              </a:cxnLst>
              <a:rect l="l" t="t" r="r" b="b"/>
              <a:pathLst>
                <a:path w="89558" h="89554">
                  <a:moveTo>
                    <a:pt x="0" y="9109"/>
                  </a:moveTo>
                  <a:lnTo>
                    <a:pt x="80446" y="89555"/>
                  </a:lnTo>
                  <a:cubicBezTo>
                    <a:pt x="97716" y="62402"/>
                    <a:pt x="89716" y="26379"/>
                    <a:pt x="62563" y="9109"/>
                  </a:cubicBezTo>
                  <a:cubicBezTo>
                    <a:pt x="43476" y="-3036"/>
                    <a:pt x="19086" y="-3036"/>
                    <a:pt x="0" y="9109"/>
                  </a:cubicBezTo>
                  <a:close/>
                </a:path>
              </a:pathLst>
            </a:custGeom>
            <a:solidFill>
              <a:srgbClr val="000000">
                <a:alpha val="50000"/>
              </a:srgbClr>
            </a:solidFill>
            <a:ln w="111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57BC059-0FF1-4C79-A593-657C512C0F11}"/>
                </a:ext>
              </a:extLst>
            </p:cNvPr>
            <p:cNvSpPr/>
            <p:nvPr/>
          </p:nvSpPr>
          <p:spPr>
            <a:xfrm>
              <a:off x="9941531" y="2671346"/>
              <a:ext cx="108925" cy="139276"/>
            </a:xfrm>
            <a:custGeom>
              <a:avLst/>
              <a:gdLst>
                <a:gd name="connsiteX0" fmla="*/ 58340 w 108925"/>
                <a:gd name="connsiteY0" fmla="*/ 0 h 139276"/>
                <a:gd name="connsiteX1" fmla="*/ 30150 w 108925"/>
                <a:gd name="connsiteY1" fmla="*/ 20390 h 139276"/>
                <a:gd name="connsiteX2" fmla="*/ 19788 w 108925"/>
                <a:gd name="connsiteY2" fmla="*/ 139277 h 139276"/>
                <a:gd name="connsiteX3" fmla="*/ 108925 w 108925"/>
                <a:gd name="connsiteY3" fmla="*/ 50140 h 139276"/>
              </a:gdLst>
              <a:ahLst/>
              <a:cxnLst>
                <a:cxn ang="0">
                  <a:pos x="connsiteX0" y="connsiteY0"/>
                </a:cxn>
                <a:cxn ang="0">
                  <a:pos x="connsiteX1" y="connsiteY1"/>
                </a:cxn>
                <a:cxn ang="0">
                  <a:pos x="connsiteX2" y="connsiteY2"/>
                </a:cxn>
                <a:cxn ang="0">
                  <a:pos x="connsiteX3" y="connsiteY3"/>
                </a:cxn>
              </a:cxnLst>
              <a:rect l="l" t="t" r="r" b="b"/>
              <a:pathLst>
                <a:path w="108925" h="139276">
                  <a:moveTo>
                    <a:pt x="58340" y="0"/>
                  </a:moveTo>
                  <a:cubicBezTo>
                    <a:pt x="47911" y="5237"/>
                    <a:pt x="38395" y="12123"/>
                    <a:pt x="30150" y="20390"/>
                  </a:cubicBezTo>
                  <a:cubicBezTo>
                    <a:pt x="-5616" y="56045"/>
                    <a:pt x="-10184" y="109527"/>
                    <a:pt x="19788" y="139277"/>
                  </a:cubicBezTo>
                  <a:lnTo>
                    <a:pt x="108925" y="50140"/>
                  </a:lnTo>
                  <a:close/>
                </a:path>
              </a:pathLst>
            </a:custGeom>
            <a:solidFill>
              <a:srgbClr val="000000">
                <a:alpha val="20000"/>
              </a:srgbClr>
            </a:solidFill>
            <a:ln w="111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D52C744-27CA-4234-9AAF-10969D7193D6}"/>
                </a:ext>
              </a:extLst>
            </p:cNvPr>
            <p:cNvSpPr/>
            <p:nvPr/>
          </p:nvSpPr>
          <p:spPr>
            <a:xfrm>
              <a:off x="10044634" y="2603851"/>
              <a:ext cx="38555" cy="76948"/>
            </a:xfrm>
            <a:custGeom>
              <a:avLst/>
              <a:gdLst>
                <a:gd name="connsiteX0" fmla="*/ 362 w 38555"/>
                <a:gd name="connsiteY0" fmla="*/ 2425 h 76948"/>
                <a:gd name="connsiteX1" fmla="*/ 23761 w 38555"/>
                <a:gd name="connsiteY1" fmla="*/ 17913 h 76948"/>
                <a:gd name="connsiteX2" fmla="*/ 23761 w 38555"/>
                <a:gd name="connsiteY2" fmla="*/ 74849 h 76948"/>
                <a:gd name="connsiteX3" fmla="*/ 25544 w 38555"/>
                <a:gd name="connsiteY3" fmla="*/ 76520 h 76948"/>
                <a:gd name="connsiteX4" fmla="*/ 30669 w 38555"/>
                <a:gd name="connsiteY4" fmla="*/ 21589 h 76948"/>
                <a:gd name="connsiteX5" fmla="*/ 1477 w 38555"/>
                <a:gd name="connsiteY5" fmla="*/ 85 h 76948"/>
                <a:gd name="connsiteX6" fmla="*/ 808 w 38555"/>
                <a:gd name="connsiteY6" fmla="*/ 2425 h 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5" h="76948">
                  <a:moveTo>
                    <a:pt x="362" y="2425"/>
                  </a:moveTo>
                  <a:cubicBezTo>
                    <a:pt x="9098" y="6002"/>
                    <a:pt x="17053" y="11272"/>
                    <a:pt x="23761" y="17913"/>
                  </a:cubicBezTo>
                  <a:cubicBezTo>
                    <a:pt x="41031" y="35406"/>
                    <a:pt x="37577" y="56464"/>
                    <a:pt x="23761" y="74849"/>
                  </a:cubicBezTo>
                  <a:cubicBezTo>
                    <a:pt x="22870" y="76074"/>
                    <a:pt x="24541" y="77746"/>
                    <a:pt x="25544" y="76520"/>
                  </a:cubicBezTo>
                  <a:cubicBezTo>
                    <a:pt x="38469" y="59807"/>
                    <a:pt x="44485" y="39751"/>
                    <a:pt x="30669" y="21589"/>
                  </a:cubicBezTo>
                  <a:cubicBezTo>
                    <a:pt x="22970" y="12007"/>
                    <a:pt x="12908" y="4598"/>
                    <a:pt x="1477" y="85"/>
                  </a:cubicBezTo>
                  <a:cubicBezTo>
                    <a:pt x="28" y="-472"/>
                    <a:pt x="-640" y="1868"/>
                    <a:pt x="808" y="2425"/>
                  </a:cubicBezTo>
                  <a:close/>
                </a:path>
              </a:pathLst>
            </a:custGeom>
            <a:solidFill>
              <a:srgbClr val="263238"/>
            </a:solidFill>
            <a:ln w="111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0DD61DD-0D1B-4BD6-BD60-CFBAD1D0E1A8}"/>
                </a:ext>
              </a:extLst>
            </p:cNvPr>
            <p:cNvSpPr/>
            <p:nvPr/>
          </p:nvSpPr>
          <p:spPr>
            <a:xfrm>
              <a:off x="10091159" y="2689197"/>
              <a:ext cx="76943" cy="38890"/>
            </a:xfrm>
            <a:custGeom>
              <a:avLst/>
              <a:gdLst>
                <a:gd name="connsiteX0" fmla="*/ 76847 w 76943"/>
                <a:gd name="connsiteY0" fmla="*/ 37079 h 38890"/>
                <a:gd name="connsiteX1" fmla="*/ 55343 w 76943"/>
                <a:gd name="connsiteY1" fmla="*/ 7887 h 38890"/>
                <a:gd name="connsiteX2" fmla="*/ 412 w 76943"/>
                <a:gd name="connsiteY2" fmla="*/ 13012 h 38890"/>
                <a:gd name="connsiteX3" fmla="*/ 2194 w 76943"/>
                <a:gd name="connsiteY3" fmla="*/ 14795 h 38890"/>
                <a:gd name="connsiteX4" fmla="*/ 59019 w 76943"/>
                <a:gd name="connsiteY4" fmla="*/ 14795 h 38890"/>
                <a:gd name="connsiteX5" fmla="*/ 74507 w 76943"/>
                <a:gd name="connsiteY5" fmla="*/ 38082 h 38890"/>
                <a:gd name="connsiteX6" fmla="*/ 76847 w 76943"/>
                <a:gd name="connsiteY6" fmla="*/ 37413 h 3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3" h="38890">
                  <a:moveTo>
                    <a:pt x="76847" y="37079"/>
                  </a:moveTo>
                  <a:cubicBezTo>
                    <a:pt x="72334" y="25647"/>
                    <a:pt x="64925" y="15586"/>
                    <a:pt x="55343" y="7887"/>
                  </a:cubicBezTo>
                  <a:cubicBezTo>
                    <a:pt x="37181" y="-5929"/>
                    <a:pt x="17125" y="87"/>
                    <a:pt x="412" y="13012"/>
                  </a:cubicBezTo>
                  <a:cubicBezTo>
                    <a:pt x="-814" y="14015"/>
                    <a:pt x="969" y="15686"/>
                    <a:pt x="2194" y="14795"/>
                  </a:cubicBezTo>
                  <a:cubicBezTo>
                    <a:pt x="20468" y="644"/>
                    <a:pt x="41638" y="-2921"/>
                    <a:pt x="59019" y="14795"/>
                  </a:cubicBezTo>
                  <a:cubicBezTo>
                    <a:pt x="65660" y="21458"/>
                    <a:pt x="70930" y="29380"/>
                    <a:pt x="74507" y="38082"/>
                  </a:cubicBezTo>
                  <a:cubicBezTo>
                    <a:pt x="74507" y="39530"/>
                    <a:pt x="77515" y="38862"/>
                    <a:pt x="76847" y="37413"/>
                  </a:cubicBezTo>
                  <a:close/>
                </a:path>
              </a:pathLst>
            </a:custGeom>
            <a:solidFill>
              <a:srgbClr val="263238"/>
            </a:solidFill>
            <a:ln w="111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C785AE9-73E0-4FA0-84C0-A87A8B13A193}"/>
                </a:ext>
              </a:extLst>
            </p:cNvPr>
            <p:cNvSpPr/>
            <p:nvPr/>
          </p:nvSpPr>
          <p:spPr>
            <a:xfrm>
              <a:off x="9987113" y="2698315"/>
              <a:ext cx="28746" cy="28702"/>
            </a:xfrm>
            <a:custGeom>
              <a:avLst/>
              <a:gdLst>
                <a:gd name="connsiteX0" fmla="*/ 24568 w 28746"/>
                <a:gd name="connsiteY0" fmla="*/ 24507 h 28702"/>
                <a:gd name="connsiteX1" fmla="*/ 4178 w 28746"/>
                <a:gd name="connsiteY1" fmla="*/ 24507 h 28702"/>
                <a:gd name="connsiteX2" fmla="*/ 4245 w 28746"/>
                <a:gd name="connsiteY2" fmla="*/ 4184 h 28702"/>
                <a:gd name="connsiteX3" fmla="*/ 24568 w 28746"/>
                <a:gd name="connsiteY3" fmla="*/ 4240 h 28702"/>
                <a:gd name="connsiteX4" fmla="*/ 24568 w 28746"/>
                <a:gd name="connsiteY4" fmla="*/ 24507 h 2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6" h="28702">
                  <a:moveTo>
                    <a:pt x="24568" y="24507"/>
                  </a:moveTo>
                  <a:cubicBezTo>
                    <a:pt x="18919" y="30101"/>
                    <a:pt x="9827" y="30101"/>
                    <a:pt x="4178" y="24507"/>
                  </a:cubicBezTo>
                  <a:cubicBezTo>
                    <a:pt x="-1415" y="18880"/>
                    <a:pt x="-1393" y="9777"/>
                    <a:pt x="4245" y="4184"/>
                  </a:cubicBezTo>
                  <a:cubicBezTo>
                    <a:pt x="9872" y="-1420"/>
                    <a:pt x="18975" y="-1387"/>
                    <a:pt x="24568" y="4240"/>
                  </a:cubicBezTo>
                  <a:cubicBezTo>
                    <a:pt x="30139" y="9844"/>
                    <a:pt x="30139" y="18903"/>
                    <a:pt x="24568" y="24507"/>
                  </a:cubicBezTo>
                  <a:close/>
                </a:path>
              </a:pathLst>
            </a:custGeom>
            <a:solidFill>
              <a:srgbClr val="407BFF"/>
            </a:solidFill>
            <a:ln w="111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F83725-2E6A-4A10-B3A8-65B705361BA1}"/>
                </a:ext>
              </a:extLst>
            </p:cNvPr>
            <p:cNvSpPr/>
            <p:nvPr/>
          </p:nvSpPr>
          <p:spPr>
            <a:xfrm>
              <a:off x="10044885" y="2756026"/>
              <a:ext cx="28969" cy="28969"/>
            </a:xfrm>
            <a:custGeom>
              <a:avLst/>
              <a:gdLst>
                <a:gd name="connsiteX0" fmla="*/ 28969 w 28969"/>
                <a:gd name="connsiteY0" fmla="*/ 14485 h 28969"/>
                <a:gd name="connsiteX1" fmla="*/ 14485 w 28969"/>
                <a:gd name="connsiteY1" fmla="*/ 28970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70"/>
                    <a:pt x="14485" y="28970"/>
                  </a:cubicBezTo>
                  <a:cubicBezTo>
                    <a:pt x="6485" y="28970"/>
                    <a:pt x="0" y="22484"/>
                    <a:pt x="0" y="14485"/>
                  </a:cubicBezTo>
                  <a:cubicBezTo>
                    <a:pt x="0" y="6485"/>
                    <a:pt x="6485" y="0"/>
                    <a:pt x="14485" y="0"/>
                  </a:cubicBezTo>
                  <a:cubicBezTo>
                    <a:pt x="22484" y="0"/>
                    <a:pt x="28969" y="6485"/>
                    <a:pt x="28969" y="14485"/>
                  </a:cubicBezTo>
                  <a:close/>
                </a:path>
              </a:pathLst>
            </a:custGeom>
            <a:solidFill>
              <a:srgbClr val="407BFF"/>
            </a:solidFill>
            <a:ln w="111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448D9A7-ED73-4AF2-8AAD-E4F8FD35944F}"/>
                </a:ext>
              </a:extLst>
            </p:cNvPr>
            <p:cNvSpPr/>
            <p:nvPr/>
          </p:nvSpPr>
          <p:spPr>
            <a:xfrm>
              <a:off x="9956268" y="2743307"/>
              <a:ext cx="28969" cy="28970"/>
            </a:xfrm>
            <a:custGeom>
              <a:avLst/>
              <a:gdLst>
                <a:gd name="connsiteX0" fmla="*/ 24105 w 28969"/>
                <a:gd name="connsiteY0" fmla="*/ 25310 h 28970"/>
                <a:gd name="connsiteX1" fmla="*/ 3659 w 28969"/>
                <a:gd name="connsiteY1" fmla="*/ 24107 h 28970"/>
                <a:gd name="connsiteX2" fmla="*/ 3603 w 28969"/>
                <a:gd name="connsiteY2" fmla="*/ 4920 h 28970"/>
                <a:gd name="connsiteX3" fmla="*/ 24049 w 28969"/>
                <a:gd name="connsiteY3" fmla="*/ 3605 h 28970"/>
                <a:gd name="connsiteX4" fmla="*/ 25364 w 28969"/>
                <a:gd name="connsiteY4" fmla="*/ 24051 h 28970"/>
                <a:gd name="connsiteX5" fmla="*/ 24105 w 28969"/>
                <a:gd name="connsiteY5" fmla="*/ 2531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9" h="28970">
                  <a:moveTo>
                    <a:pt x="24105" y="25310"/>
                  </a:moveTo>
                  <a:cubicBezTo>
                    <a:pt x="18121" y="30625"/>
                    <a:pt x="8974" y="30090"/>
                    <a:pt x="3659" y="24107"/>
                  </a:cubicBezTo>
                  <a:cubicBezTo>
                    <a:pt x="-1199" y="18647"/>
                    <a:pt x="-1222" y="10413"/>
                    <a:pt x="3603" y="4920"/>
                  </a:cubicBezTo>
                  <a:cubicBezTo>
                    <a:pt x="8885" y="-1086"/>
                    <a:pt x="18043" y="-1676"/>
                    <a:pt x="24049" y="3605"/>
                  </a:cubicBezTo>
                  <a:cubicBezTo>
                    <a:pt x="30055" y="8887"/>
                    <a:pt x="30645" y="18046"/>
                    <a:pt x="25364" y="24051"/>
                  </a:cubicBezTo>
                  <a:cubicBezTo>
                    <a:pt x="24963" y="24497"/>
                    <a:pt x="24550" y="24920"/>
                    <a:pt x="24105" y="25310"/>
                  </a:cubicBezTo>
                  <a:close/>
                </a:path>
              </a:pathLst>
            </a:custGeom>
            <a:solidFill>
              <a:srgbClr val="407BFF"/>
            </a:solidFill>
            <a:ln w="111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E3D08D-803C-4821-901D-8E337B8AEF37}"/>
                </a:ext>
              </a:extLst>
            </p:cNvPr>
            <p:cNvSpPr/>
            <p:nvPr/>
          </p:nvSpPr>
          <p:spPr>
            <a:xfrm>
              <a:off x="9999018" y="2788021"/>
              <a:ext cx="28968" cy="28970"/>
            </a:xfrm>
            <a:custGeom>
              <a:avLst/>
              <a:gdLst>
                <a:gd name="connsiteX0" fmla="*/ 25366 w 28968"/>
                <a:gd name="connsiteY0" fmla="*/ 24050 h 28970"/>
                <a:gd name="connsiteX1" fmla="*/ 4920 w 28968"/>
                <a:gd name="connsiteY1" fmla="*/ 25365 h 28970"/>
                <a:gd name="connsiteX2" fmla="*/ 3605 w 28968"/>
                <a:gd name="connsiteY2" fmla="*/ 4919 h 28970"/>
                <a:gd name="connsiteX3" fmla="*/ 4864 w 28968"/>
                <a:gd name="connsiteY3" fmla="*/ 3660 h 28970"/>
                <a:gd name="connsiteX4" fmla="*/ 25310 w 28968"/>
                <a:gd name="connsiteY4" fmla="*/ 4863 h 28970"/>
                <a:gd name="connsiteX5" fmla="*/ 25366 w 28968"/>
                <a:gd name="connsiteY5" fmla="*/ 2405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8" h="28970">
                  <a:moveTo>
                    <a:pt x="25366" y="24050"/>
                  </a:moveTo>
                  <a:cubicBezTo>
                    <a:pt x="20084" y="30056"/>
                    <a:pt x="10926" y="30646"/>
                    <a:pt x="4920" y="25365"/>
                  </a:cubicBezTo>
                  <a:cubicBezTo>
                    <a:pt x="-1086" y="20084"/>
                    <a:pt x="-1676" y="10925"/>
                    <a:pt x="3605" y="4919"/>
                  </a:cubicBezTo>
                  <a:cubicBezTo>
                    <a:pt x="4006" y="4474"/>
                    <a:pt x="4419" y="4050"/>
                    <a:pt x="4864" y="3660"/>
                  </a:cubicBezTo>
                  <a:cubicBezTo>
                    <a:pt x="10848" y="-1655"/>
                    <a:pt x="19995" y="-1120"/>
                    <a:pt x="25310" y="4863"/>
                  </a:cubicBezTo>
                  <a:cubicBezTo>
                    <a:pt x="30168" y="10323"/>
                    <a:pt x="30190" y="18557"/>
                    <a:pt x="25366" y="24050"/>
                  </a:cubicBezTo>
                  <a:close/>
                </a:path>
              </a:pathLst>
            </a:custGeom>
            <a:solidFill>
              <a:srgbClr val="407BFF"/>
            </a:solidFill>
            <a:ln w="11125" cap="flat">
              <a:noFill/>
              <a:prstDash val="solid"/>
              <a:miter/>
            </a:ln>
          </p:spPr>
          <p:txBody>
            <a:bodyPr rtlCol="0" anchor="ctr"/>
            <a:lstStyle/>
            <a:p>
              <a:endParaRPr lang="en-US"/>
            </a:p>
          </p:txBody>
        </p:sp>
        <p:grpSp>
          <p:nvGrpSpPr>
            <p:cNvPr id="126" name="Graphic 4">
              <a:extLst>
                <a:ext uri="{FF2B5EF4-FFF2-40B4-BE49-F238E27FC236}">
                  <a16:creationId xmlns:a16="http://schemas.microsoft.com/office/drawing/2014/main" id="{FB8D98D2-4328-4378-B8B5-724A9368726D}"/>
                </a:ext>
              </a:extLst>
            </p:cNvPr>
            <p:cNvGrpSpPr/>
            <p:nvPr/>
          </p:nvGrpSpPr>
          <p:grpSpPr>
            <a:xfrm>
              <a:off x="9956268" y="2698315"/>
              <a:ext cx="117587" cy="118675"/>
              <a:chOff x="9956268" y="2698315"/>
              <a:chExt cx="117587" cy="118675"/>
            </a:xfrm>
            <a:solidFill>
              <a:srgbClr val="FFFFFF"/>
            </a:solidFill>
          </p:grpSpPr>
          <p:sp>
            <p:nvSpPr>
              <p:cNvPr id="175" name="Freeform: Shape 174">
                <a:extLst>
                  <a:ext uri="{FF2B5EF4-FFF2-40B4-BE49-F238E27FC236}">
                    <a16:creationId xmlns:a16="http://schemas.microsoft.com/office/drawing/2014/main" id="{448015C7-F47D-4277-BFAC-A50E22D6E73F}"/>
                  </a:ext>
                </a:extLst>
              </p:cNvPr>
              <p:cNvSpPr/>
              <p:nvPr/>
            </p:nvSpPr>
            <p:spPr>
              <a:xfrm>
                <a:off x="9987113" y="2698315"/>
                <a:ext cx="28746" cy="28702"/>
              </a:xfrm>
              <a:custGeom>
                <a:avLst/>
                <a:gdLst>
                  <a:gd name="connsiteX0" fmla="*/ 24568 w 28746"/>
                  <a:gd name="connsiteY0" fmla="*/ 24507 h 28702"/>
                  <a:gd name="connsiteX1" fmla="*/ 4178 w 28746"/>
                  <a:gd name="connsiteY1" fmla="*/ 24507 h 28702"/>
                  <a:gd name="connsiteX2" fmla="*/ 4245 w 28746"/>
                  <a:gd name="connsiteY2" fmla="*/ 4184 h 28702"/>
                  <a:gd name="connsiteX3" fmla="*/ 24568 w 28746"/>
                  <a:gd name="connsiteY3" fmla="*/ 4240 h 28702"/>
                  <a:gd name="connsiteX4" fmla="*/ 24568 w 28746"/>
                  <a:gd name="connsiteY4" fmla="*/ 24507 h 2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6" h="28702">
                    <a:moveTo>
                      <a:pt x="24568" y="24507"/>
                    </a:moveTo>
                    <a:cubicBezTo>
                      <a:pt x="18919" y="30101"/>
                      <a:pt x="9827" y="30101"/>
                      <a:pt x="4178" y="24507"/>
                    </a:cubicBezTo>
                    <a:cubicBezTo>
                      <a:pt x="-1415" y="18880"/>
                      <a:pt x="-1393" y="9777"/>
                      <a:pt x="4245" y="4184"/>
                    </a:cubicBezTo>
                    <a:cubicBezTo>
                      <a:pt x="9872" y="-1420"/>
                      <a:pt x="18975" y="-1387"/>
                      <a:pt x="24568" y="4240"/>
                    </a:cubicBezTo>
                    <a:cubicBezTo>
                      <a:pt x="30139" y="9844"/>
                      <a:pt x="30139" y="18903"/>
                      <a:pt x="24568" y="24507"/>
                    </a:cubicBezTo>
                    <a:close/>
                  </a:path>
                </a:pathLst>
              </a:custGeom>
              <a:solidFill>
                <a:srgbClr val="FFFFFF"/>
              </a:solidFill>
              <a:ln w="111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A9C8583-7100-4764-BC48-B5AA4AFD4769}"/>
                  </a:ext>
                </a:extLst>
              </p:cNvPr>
              <p:cNvSpPr/>
              <p:nvPr/>
            </p:nvSpPr>
            <p:spPr>
              <a:xfrm>
                <a:off x="10044885" y="2756026"/>
                <a:ext cx="28969" cy="28969"/>
              </a:xfrm>
              <a:custGeom>
                <a:avLst/>
                <a:gdLst>
                  <a:gd name="connsiteX0" fmla="*/ 28969 w 28969"/>
                  <a:gd name="connsiteY0" fmla="*/ 14485 h 28969"/>
                  <a:gd name="connsiteX1" fmla="*/ 14485 w 28969"/>
                  <a:gd name="connsiteY1" fmla="*/ 28970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70"/>
                      <a:pt x="14485" y="28970"/>
                    </a:cubicBezTo>
                    <a:cubicBezTo>
                      <a:pt x="6485" y="28970"/>
                      <a:pt x="0" y="22484"/>
                      <a:pt x="0" y="14485"/>
                    </a:cubicBezTo>
                    <a:cubicBezTo>
                      <a:pt x="0" y="6485"/>
                      <a:pt x="6485" y="0"/>
                      <a:pt x="14485" y="0"/>
                    </a:cubicBezTo>
                    <a:cubicBezTo>
                      <a:pt x="22484" y="0"/>
                      <a:pt x="28969" y="6485"/>
                      <a:pt x="28969" y="14485"/>
                    </a:cubicBezTo>
                    <a:close/>
                  </a:path>
                </a:pathLst>
              </a:custGeom>
              <a:solidFill>
                <a:srgbClr val="FFFFFF"/>
              </a:solidFill>
              <a:ln w="111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9A358CE-BDA3-4223-A264-E9E6C757F4E7}"/>
                  </a:ext>
                </a:extLst>
              </p:cNvPr>
              <p:cNvSpPr/>
              <p:nvPr/>
            </p:nvSpPr>
            <p:spPr>
              <a:xfrm>
                <a:off x="9956268" y="2743307"/>
                <a:ext cx="28969" cy="28970"/>
              </a:xfrm>
              <a:custGeom>
                <a:avLst/>
                <a:gdLst>
                  <a:gd name="connsiteX0" fmla="*/ 24105 w 28969"/>
                  <a:gd name="connsiteY0" fmla="*/ 25310 h 28970"/>
                  <a:gd name="connsiteX1" fmla="*/ 3659 w 28969"/>
                  <a:gd name="connsiteY1" fmla="*/ 24107 h 28970"/>
                  <a:gd name="connsiteX2" fmla="*/ 3603 w 28969"/>
                  <a:gd name="connsiteY2" fmla="*/ 4920 h 28970"/>
                  <a:gd name="connsiteX3" fmla="*/ 24049 w 28969"/>
                  <a:gd name="connsiteY3" fmla="*/ 3605 h 28970"/>
                  <a:gd name="connsiteX4" fmla="*/ 25364 w 28969"/>
                  <a:gd name="connsiteY4" fmla="*/ 24051 h 28970"/>
                  <a:gd name="connsiteX5" fmla="*/ 24105 w 28969"/>
                  <a:gd name="connsiteY5" fmla="*/ 2531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9" h="28970">
                    <a:moveTo>
                      <a:pt x="24105" y="25310"/>
                    </a:moveTo>
                    <a:cubicBezTo>
                      <a:pt x="18121" y="30625"/>
                      <a:pt x="8974" y="30090"/>
                      <a:pt x="3659" y="24107"/>
                    </a:cubicBezTo>
                    <a:cubicBezTo>
                      <a:pt x="-1199" y="18647"/>
                      <a:pt x="-1222" y="10413"/>
                      <a:pt x="3603" y="4920"/>
                    </a:cubicBezTo>
                    <a:cubicBezTo>
                      <a:pt x="8885" y="-1086"/>
                      <a:pt x="18043" y="-1676"/>
                      <a:pt x="24049" y="3605"/>
                    </a:cubicBezTo>
                    <a:cubicBezTo>
                      <a:pt x="30055" y="8887"/>
                      <a:pt x="30645" y="18046"/>
                      <a:pt x="25364" y="24051"/>
                    </a:cubicBezTo>
                    <a:cubicBezTo>
                      <a:pt x="24963" y="24497"/>
                      <a:pt x="24550" y="24920"/>
                      <a:pt x="24105" y="25310"/>
                    </a:cubicBezTo>
                    <a:close/>
                  </a:path>
                </a:pathLst>
              </a:custGeom>
              <a:solidFill>
                <a:srgbClr val="FFFFFF"/>
              </a:solidFill>
              <a:ln w="111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584FB95-1925-4B12-8F90-7B09EF338AAC}"/>
                  </a:ext>
                </a:extLst>
              </p:cNvPr>
              <p:cNvSpPr/>
              <p:nvPr/>
            </p:nvSpPr>
            <p:spPr>
              <a:xfrm>
                <a:off x="9999018" y="2788021"/>
                <a:ext cx="28968" cy="28970"/>
              </a:xfrm>
              <a:custGeom>
                <a:avLst/>
                <a:gdLst>
                  <a:gd name="connsiteX0" fmla="*/ 25366 w 28968"/>
                  <a:gd name="connsiteY0" fmla="*/ 24050 h 28970"/>
                  <a:gd name="connsiteX1" fmla="*/ 4920 w 28968"/>
                  <a:gd name="connsiteY1" fmla="*/ 25365 h 28970"/>
                  <a:gd name="connsiteX2" fmla="*/ 3605 w 28968"/>
                  <a:gd name="connsiteY2" fmla="*/ 4919 h 28970"/>
                  <a:gd name="connsiteX3" fmla="*/ 4864 w 28968"/>
                  <a:gd name="connsiteY3" fmla="*/ 3660 h 28970"/>
                  <a:gd name="connsiteX4" fmla="*/ 25310 w 28968"/>
                  <a:gd name="connsiteY4" fmla="*/ 4863 h 28970"/>
                  <a:gd name="connsiteX5" fmla="*/ 25366 w 28968"/>
                  <a:gd name="connsiteY5" fmla="*/ 2405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8" h="28970">
                    <a:moveTo>
                      <a:pt x="25366" y="24050"/>
                    </a:moveTo>
                    <a:cubicBezTo>
                      <a:pt x="20084" y="30056"/>
                      <a:pt x="10926" y="30646"/>
                      <a:pt x="4920" y="25365"/>
                    </a:cubicBezTo>
                    <a:cubicBezTo>
                      <a:pt x="-1086" y="20084"/>
                      <a:pt x="-1676" y="10925"/>
                      <a:pt x="3605" y="4919"/>
                    </a:cubicBezTo>
                    <a:cubicBezTo>
                      <a:pt x="4006" y="4474"/>
                      <a:pt x="4419" y="4050"/>
                      <a:pt x="4864" y="3660"/>
                    </a:cubicBezTo>
                    <a:cubicBezTo>
                      <a:pt x="10848" y="-1655"/>
                      <a:pt x="19995" y="-1120"/>
                      <a:pt x="25310" y="4863"/>
                    </a:cubicBezTo>
                    <a:cubicBezTo>
                      <a:pt x="30168" y="10323"/>
                      <a:pt x="30190" y="18557"/>
                      <a:pt x="25366" y="24050"/>
                    </a:cubicBezTo>
                    <a:close/>
                  </a:path>
                </a:pathLst>
              </a:custGeom>
              <a:solidFill>
                <a:srgbClr val="FFFFFF"/>
              </a:solidFill>
              <a:ln w="11125"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EA0E132B-5F4B-4E3B-AEEE-303152B6011D}"/>
                </a:ext>
              </a:extLst>
            </p:cNvPr>
            <p:cNvSpPr/>
            <p:nvPr/>
          </p:nvSpPr>
          <p:spPr>
            <a:xfrm>
              <a:off x="8971126" y="3973638"/>
              <a:ext cx="39439" cy="58921"/>
            </a:xfrm>
            <a:custGeom>
              <a:avLst/>
              <a:gdLst>
                <a:gd name="connsiteX0" fmla="*/ 36984 w 39439"/>
                <a:gd name="connsiteY0" fmla="*/ 0 h 58921"/>
                <a:gd name="connsiteX1" fmla="*/ 28962 w 39439"/>
                <a:gd name="connsiteY1" fmla="*/ 18608 h 58921"/>
                <a:gd name="connsiteX2" fmla="*/ 28293 w 39439"/>
                <a:gd name="connsiteY2" fmla="*/ 35432 h 58921"/>
                <a:gd name="connsiteX3" fmla="*/ 13697 w 39439"/>
                <a:gd name="connsiteY3" fmla="*/ 43120 h 58921"/>
                <a:gd name="connsiteX4" fmla="*/ 215 w 39439"/>
                <a:gd name="connsiteY4" fmla="*/ 58273 h 58921"/>
                <a:gd name="connsiteX5" fmla="*/ 19157 w 39439"/>
                <a:gd name="connsiteY5" fmla="*/ 50920 h 58921"/>
                <a:gd name="connsiteX6" fmla="*/ 32750 w 39439"/>
                <a:gd name="connsiteY6" fmla="*/ 36992 h 58921"/>
                <a:gd name="connsiteX7" fmla="*/ 38321 w 39439"/>
                <a:gd name="connsiteY7" fmla="*/ 20167 h 58921"/>
                <a:gd name="connsiteX8" fmla="*/ 36984 w 39439"/>
                <a:gd name="connsiteY8" fmla="*/ 0 h 5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9" h="58921">
                  <a:moveTo>
                    <a:pt x="36984" y="0"/>
                  </a:moveTo>
                  <a:cubicBezTo>
                    <a:pt x="34421" y="0"/>
                    <a:pt x="30744" y="7800"/>
                    <a:pt x="28962" y="18608"/>
                  </a:cubicBezTo>
                  <a:cubicBezTo>
                    <a:pt x="27725" y="24134"/>
                    <a:pt x="27502" y="29828"/>
                    <a:pt x="28293" y="35432"/>
                  </a:cubicBezTo>
                  <a:cubicBezTo>
                    <a:pt x="23056" y="37226"/>
                    <a:pt x="18132" y="39811"/>
                    <a:pt x="13697" y="43120"/>
                  </a:cubicBezTo>
                  <a:cubicBezTo>
                    <a:pt x="4783" y="49360"/>
                    <a:pt x="-1233" y="56156"/>
                    <a:pt x="215" y="58273"/>
                  </a:cubicBezTo>
                  <a:cubicBezTo>
                    <a:pt x="1664" y="60390"/>
                    <a:pt x="10243" y="57159"/>
                    <a:pt x="19157" y="50920"/>
                  </a:cubicBezTo>
                  <a:cubicBezTo>
                    <a:pt x="24873" y="47599"/>
                    <a:pt x="29575" y="42786"/>
                    <a:pt x="32750" y="36992"/>
                  </a:cubicBezTo>
                  <a:cubicBezTo>
                    <a:pt x="35603" y="31766"/>
                    <a:pt x="37497" y="26062"/>
                    <a:pt x="38321" y="20167"/>
                  </a:cubicBezTo>
                  <a:cubicBezTo>
                    <a:pt x="40215" y="9471"/>
                    <a:pt x="39658" y="446"/>
                    <a:pt x="36984" y="0"/>
                  </a:cubicBezTo>
                  <a:close/>
                </a:path>
              </a:pathLst>
            </a:custGeom>
            <a:solidFill>
              <a:srgbClr val="263238"/>
            </a:solidFill>
            <a:ln w="111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E2E895A-9A1D-40D4-B2AE-1AC832887307}"/>
                </a:ext>
              </a:extLst>
            </p:cNvPr>
            <p:cNvSpPr/>
            <p:nvPr/>
          </p:nvSpPr>
          <p:spPr>
            <a:xfrm>
              <a:off x="8983927" y="4026556"/>
              <a:ext cx="69045" cy="19023"/>
            </a:xfrm>
            <a:custGeom>
              <a:avLst/>
              <a:gdLst>
                <a:gd name="connsiteX0" fmla="*/ 52038 w 69045"/>
                <a:gd name="connsiteY0" fmla="*/ 3350 h 19023"/>
                <a:gd name="connsiteX1" fmla="*/ 32985 w 69045"/>
                <a:gd name="connsiteY1" fmla="*/ 230 h 19023"/>
                <a:gd name="connsiteX2" fmla="*/ 15938 w 69045"/>
                <a:gd name="connsiteY2" fmla="*/ 5244 h 19023"/>
                <a:gd name="connsiteX3" fmla="*/ 116 w 69045"/>
                <a:gd name="connsiteY3" fmla="*/ 17946 h 19023"/>
                <a:gd name="connsiteX4" fmla="*/ 19949 w 69045"/>
                <a:gd name="connsiteY4" fmla="*/ 13934 h 19023"/>
                <a:gd name="connsiteX5" fmla="*/ 34211 w 69045"/>
                <a:gd name="connsiteY5" fmla="*/ 4798 h 19023"/>
                <a:gd name="connsiteX6" fmla="*/ 48807 w 69045"/>
                <a:gd name="connsiteY6" fmla="*/ 12375 h 19023"/>
                <a:gd name="connsiteX7" fmla="*/ 68975 w 69045"/>
                <a:gd name="connsiteY7" fmla="*/ 14603 h 19023"/>
                <a:gd name="connsiteX8" fmla="*/ 52038 w 69045"/>
                <a:gd name="connsiteY8" fmla="*/ 3350 h 1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9023">
                  <a:moveTo>
                    <a:pt x="52038" y="3350"/>
                  </a:moveTo>
                  <a:cubicBezTo>
                    <a:pt x="46100" y="564"/>
                    <a:pt x="39504" y="-517"/>
                    <a:pt x="32985" y="230"/>
                  </a:cubicBezTo>
                  <a:cubicBezTo>
                    <a:pt x="27036" y="809"/>
                    <a:pt x="21253" y="2503"/>
                    <a:pt x="15938" y="5244"/>
                  </a:cubicBezTo>
                  <a:cubicBezTo>
                    <a:pt x="6022" y="9923"/>
                    <a:pt x="-998" y="15495"/>
                    <a:pt x="116" y="17946"/>
                  </a:cubicBezTo>
                  <a:cubicBezTo>
                    <a:pt x="1230" y="20397"/>
                    <a:pt x="10144" y="18503"/>
                    <a:pt x="19949" y="13934"/>
                  </a:cubicBezTo>
                  <a:cubicBezTo>
                    <a:pt x="25175" y="11695"/>
                    <a:pt x="29988" y="8609"/>
                    <a:pt x="34211" y="4798"/>
                  </a:cubicBezTo>
                  <a:cubicBezTo>
                    <a:pt x="38646" y="8074"/>
                    <a:pt x="43570" y="10625"/>
                    <a:pt x="48807" y="12375"/>
                  </a:cubicBezTo>
                  <a:cubicBezTo>
                    <a:pt x="59058" y="16052"/>
                    <a:pt x="68083" y="17054"/>
                    <a:pt x="68975" y="14603"/>
                  </a:cubicBezTo>
                  <a:cubicBezTo>
                    <a:pt x="69866" y="12152"/>
                    <a:pt x="62289" y="7138"/>
                    <a:pt x="52038" y="3350"/>
                  </a:cubicBezTo>
                  <a:close/>
                </a:path>
              </a:pathLst>
            </a:custGeom>
            <a:solidFill>
              <a:srgbClr val="263238"/>
            </a:solidFill>
            <a:ln w="111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C093199-FC4A-4792-958C-DD450D37C8FA}"/>
                </a:ext>
              </a:extLst>
            </p:cNvPr>
            <p:cNvSpPr/>
            <p:nvPr/>
          </p:nvSpPr>
          <p:spPr>
            <a:xfrm>
              <a:off x="8957276" y="3960766"/>
              <a:ext cx="18863" cy="68988"/>
            </a:xfrm>
            <a:custGeom>
              <a:avLst/>
              <a:gdLst>
                <a:gd name="connsiteX0" fmla="*/ 1029 w 18863"/>
                <a:gd name="connsiteY0" fmla="*/ 59 h 68988"/>
                <a:gd name="connsiteX1" fmla="*/ 5040 w 18863"/>
                <a:gd name="connsiteY1" fmla="*/ 19892 h 68988"/>
                <a:gd name="connsiteX2" fmla="*/ 14177 w 18863"/>
                <a:gd name="connsiteY2" fmla="*/ 34154 h 68988"/>
                <a:gd name="connsiteX3" fmla="*/ 6600 w 18863"/>
                <a:gd name="connsiteY3" fmla="*/ 48750 h 68988"/>
                <a:gd name="connsiteX4" fmla="*/ 4372 w 18863"/>
                <a:gd name="connsiteY4" fmla="*/ 68917 h 68988"/>
                <a:gd name="connsiteX5" fmla="*/ 15514 w 18863"/>
                <a:gd name="connsiteY5" fmla="*/ 51982 h 68988"/>
                <a:gd name="connsiteX6" fmla="*/ 18633 w 18863"/>
                <a:gd name="connsiteY6" fmla="*/ 32817 h 68988"/>
                <a:gd name="connsiteX7" fmla="*/ 13619 w 18863"/>
                <a:gd name="connsiteY7" fmla="*/ 15881 h 68988"/>
                <a:gd name="connsiteX8" fmla="*/ 1029 w 18863"/>
                <a:gd name="connsiteY8" fmla="*/ 59 h 6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3" h="68988">
                  <a:moveTo>
                    <a:pt x="1029" y="59"/>
                  </a:moveTo>
                  <a:cubicBezTo>
                    <a:pt x="-1311" y="1173"/>
                    <a:pt x="472" y="9976"/>
                    <a:pt x="5040" y="19892"/>
                  </a:cubicBezTo>
                  <a:cubicBezTo>
                    <a:pt x="7302" y="25107"/>
                    <a:pt x="10388" y="29920"/>
                    <a:pt x="14177" y="34154"/>
                  </a:cubicBezTo>
                  <a:cubicBezTo>
                    <a:pt x="10945" y="38622"/>
                    <a:pt x="8394" y="43536"/>
                    <a:pt x="6600" y="48750"/>
                  </a:cubicBezTo>
                  <a:cubicBezTo>
                    <a:pt x="2923" y="59001"/>
                    <a:pt x="1920" y="68026"/>
                    <a:pt x="4372" y="68917"/>
                  </a:cubicBezTo>
                  <a:cubicBezTo>
                    <a:pt x="6823" y="69809"/>
                    <a:pt x="11837" y="62232"/>
                    <a:pt x="15514" y="51982"/>
                  </a:cubicBezTo>
                  <a:cubicBezTo>
                    <a:pt x="18299" y="45998"/>
                    <a:pt x="19380" y="39369"/>
                    <a:pt x="18633" y="32817"/>
                  </a:cubicBezTo>
                  <a:cubicBezTo>
                    <a:pt x="18043" y="26912"/>
                    <a:pt x="16338" y="21163"/>
                    <a:pt x="13619" y="15881"/>
                  </a:cubicBezTo>
                  <a:cubicBezTo>
                    <a:pt x="9163" y="6299"/>
                    <a:pt x="3480" y="-721"/>
                    <a:pt x="1029" y="59"/>
                  </a:cubicBezTo>
                  <a:close/>
                </a:path>
              </a:pathLst>
            </a:custGeom>
            <a:solidFill>
              <a:srgbClr val="263238"/>
            </a:solidFill>
            <a:ln w="111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BF6BDA-B6F0-451F-93C9-A4A649A38278}"/>
                </a:ext>
              </a:extLst>
            </p:cNvPr>
            <p:cNvSpPr/>
            <p:nvPr/>
          </p:nvSpPr>
          <p:spPr>
            <a:xfrm>
              <a:off x="8839307" y="4105677"/>
              <a:ext cx="58921" cy="39442"/>
            </a:xfrm>
            <a:custGeom>
              <a:avLst/>
              <a:gdLst>
                <a:gd name="connsiteX0" fmla="*/ 0 w 58921"/>
                <a:gd name="connsiteY0" fmla="*/ 36987 h 39442"/>
                <a:gd name="connsiteX1" fmla="*/ 18607 w 58921"/>
                <a:gd name="connsiteY1" fmla="*/ 28853 h 39442"/>
                <a:gd name="connsiteX2" fmla="*/ 35432 w 58921"/>
                <a:gd name="connsiteY2" fmla="*/ 28185 h 39442"/>
                <a:gd name="connsiteX3" fmla="*/ 43120 w 58921"/>
                <a:gd name="connsiteY3" fmla="*/ 13700 h 39442"/>
                <a:gd name="connsiteX4" fmla="*/ 58273 w 58921"/>
                <a:gd name="connsiteY4" fmla="*/ 218 h 39442"/>
                <a:gd name="connsiteX5" fmla="*/ 50920 w 58921"/>
                <a:gd name="connsiteY5" fmla="*/ 19160 h 39442"/>
                <a:gd name="connsiteX6" fmla="*/ 36992 w 58921"/>
                <a:gd name="connsiteY6" fmla="*/ 32753 h 39442"/>
                <a:gd name="connsiteX7" fmla="*/ 20279 w 58921"/>
                <a:gd name="connsiteY7" fmla="*/ 38324 h 39442"/>
                <a:gd name="connsiteX8" fmla="*/ 0 w 58921"/>
                <a:gd name="connsiteY8" fmla="*/ 36987 h 3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1" h="39442">
                  <a:moveTo>
                    <a:pt x="0" y="36987"/>
                  </a:moveTo>
                  <a:cubicBezTo>
                    <a:pt x="0" y="34425"/>
                    <a:pt x="7799" y="30748"/>
                    <a:pt x="18607" y="28853"/>
                  </a:cubicBezTo>
                  <a:cubicBezTo>
                    <a:pt x="24145" y="27728"/>
                    <a:pt x="29828" y="27505"/>
                    <a:pt x="35432" y="28185"/>
                  </a:cubicBezTo>
                  <a:cubicBezTo>
                    <a:pt x="37248" y="22993"/>
                    <a:pt x="39844" y="18113"/>
                    <a:pt x="43120" y="13700"/>
                  </a:cubicBezTo>
                  <a:cubicBezTo>
                    <a:pt x="49360" y="4675"/>
                    <a:pt x="56156" y="-1230"/>
                    <a:pt x="58273" y="218"/>
                  </a:cubicBezTo>
                  <a:cubicBezTo>
                    <a:pt x="60390" y="1667"/>
                    <a:pt x="57159" y="10246"/>
                    <a:pt x="50920" y="19160"/>
                  </a:cubicBezTo>
                  <a:cubicBezTo>
                    <a:pt x="47599" y="24876"/>
                    <a:pt x="42786" y="29578"/>
                    <a:pt x="36992" y="32753"/>
                  </a:cubicBezTo>
                  <a:cubicBezTo>
                    <a:pt x="31800" y="35595"/>
                    <a:pt x="26139" y="37478"/>
                    <a:pt x="20279" y="38324"/>
                  </a:cubicBezTo>
                  <a:cubicBezTo>
                    <a:pt x="9248" y="40218"/>
                    <a:pt x="0" y="39661"/>
                    <a:pt x="0" y="36987"/>
                  </a:cubicBezTo>
                  <a:close/>
                </a:path>
              </a:pathLst>
            </a:custGeom>
            <a:solidFill>
              <a:srgbClr val="263238"/>
            </a:solidFill>
            <a:ln w="111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A9E1F05-7994-4CD3-82E7-63A487256E18}"/>
                </a:ext>
              </a:extLst>
            </p:cNvPr>
            <p:cNvSpPr/>
            <p:nvPr/>
          </p:nvSpPr>
          <p:spPr>
            <a:xfrm>
              <a:off x="8891673" y="4118481"/>
              <a:ext cx="18919" cy="69045"/>
            </a:xfrm>
            <a:custGeom>
              <a:avLst/>
              <a:gdLst>
                <a:gd name="connsiteX0" fmla="*/ 3344 w 18919"/>
                <a:gd name="connsiteY0" fmla="*/ 52039 h 69045"/>
                <a:gd name="connsiteX1" fmla="*/ 224 w 18919"/>
                <a:gd name="connsiteY1" fmla="*/ 32985 h 69045"/>
                <a:gd name="connsiteX2" fmla="*/ 5238 w 18919"/>
                <a:gd name="connsiteY2" fmla="*/ 15938 h 69045"/>
                <a:gd name="connsiteX3" fmla="*/ 17940 w 18919"/>
                <a:gd name="connsiteY3" fmla="*/ 116 h 69045"/>
                <a:gd name="connsiteX4" fmla="*/ 13929 w 18919"/>
                <a:gd name="connsiteY4" fmla="*/ 19949 h 69045"/>
                <a:gd name="connsiteX5" fmla="*/ 4793 w 18919"/>
                <a:gd name="connsiteY5" fmla="*/ 34211 h 69045"/>
                <a:gd name="connsiteX6" fmla="*/ 12369 w 18919"/>
                <a:gd name="connsiteY6" fmla="*/ 48807 h 69045"/>
                <a:gd name="connsiteX7" fmla="*/ 14598 w 18919"/>
                <a:gd name="connsiteY7" fmla="*/ 68975 h 69045"/>
                <a:gd name="connsiteX8" fmla="*/ 3344 w 18919"/>
                <a:gd name="connsiteY8" fmla="*/ 52039 h 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9" h="69045">
                  <a:moveTo>
                    <a:pt x="3344" y="52039"/>
                  </a:moveTo>
                  <a:cubicBezTo>
                    <a:pt x="570" y="46100"/>
                    <a:pt x="-511" y="39504"/>
                    <a:pt x="224" y="32985"/>
                  </a:cubicBezTo>
                  <a:cubicBezTo>
                    <a:pt x="804" y="27035"/>
                    <a:pt x="2497" y="21253"/>
                    <a:pt x="5238" y="15938"/>
                  </a:cubicBezTo>
                  <a:cubicBezTo>
                    <a:pt x="9918" y="6022"/>
                    <a:pt x="15489" y="-998"/>
                    <a:pt x="17940" y="116"/>
                  </a:cubicBezTo>
                  <a:cubicBezTo>
                    <a:pt x="20392" y="1231"/>
                    <a:pt x="17940" y="10033"/>
                    <a:pt x="13929" y="19949"/>
                  </a:cubicBezTo>
                  <a:cubicBezTo>
                    <a:pt x="11667" y="25164"/>
                    <a:pt x="8581" y="29977"/>
                    <a:pt x="4793" y="34211"/>
                  </a:cubicBezTo>
                  <a:cubicBezTo>
                    <a:pt x="8068" y="38646"/>
                    <a:pt x="10620" y="43570"/>
                    <a:pt x="12369" y="48807"/>
                  </a:cubicBezTo>
                  <a:cubicBezTo>
                    <a:pt x="16046" y="59058"/>
                    <a:pt x="17049" y="68083"/>
                    <a:pt x="14598" y="68975"/>
                  </a:cubicBezTo>
                  <a:cubicBezTo>
                    <a:pt x="12146" y="69866"/>
                    <a:pt x="7467" y="62289"/>
                    <a:pt x="3344" y="52039"/>
                  </a:cubicBezTo>
                  <a:close/>
                </a:path>
              </a:pathLst>
            </a:custGeom>
            <a:solidFill>
              <a:srgbClr val="263238"/>
            </a:solidFill>
            <a:ln w="111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4365773-172E-4E3F-851B-8ABCC1FD16C9}"/>
                </a:ext>
              </a:extLst>
            </p:cNvPr>
            <p:cNvSpPr/>
            <p:nvPr/>
          </p:nvSpPr>
          <p:spPr>
            <a:xfrm>
              <a:off x="8826489" y="4091830"/>
              <a:ext cx="69045" cy="18863"/>
            </a:xfrm>
            <a:custGeom>
              <a:avLst/>
              <a:gdLst>
                <a:gd name="connsiteX0" fmla="*/ 116 w 69045"/>
                <a:gd name="connsiteY0" fmla="*/ 1029 h 18863"/>
                <a:gd name="connsiteX1" fmla="*/ 19949 w 69045"/>
                <a:gd name="connsiteY1" fmla="*/ 5040 h 18863"/>
                <a:gd name="connsiteX2" fmla="*/ 34211 w 69045"/>
                <a:gd name="connsiteY2" fmla="*/ 14177 h 18863"/>
                <a:gd name="connsiteX3" fmla="*/ 48807 w 69045"/>
                <a:gd name="connsiteY3" fmla="*/ 6600 h 18863"/>
                <a:gd name="connsiteX4" fmla="*/ 68975 w 69045"/>
                <a:gd name="connsiteY4" fmla="*/ 4371 h 18863"/>
                <a:gd name="connsiteX5" fmla="*/ 52039 w 69045"/>
                <a:gd name="connsiteY5" fmla="*/ 15514 h 18863"/>
                <a:gd name="connsiteX6" fmla="*/ 32985 w 69045"/>
                <a:gd name="connsiteY6" fmla="*/ 18633 h 18863"/>
                <a:gd name="connsiteX7" fmla="*/ 15938 w 69045"/>
                <a:gd name="connsiteY7" fmla="*/ 13620 h 18863"/>
                <a:gd name="connsiteX8" fmla="*/ 116 w 69045"/>
                <a:gd name="connsiteY8" fmla="*/ 1029 h 1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863">
                  <a:moveTo>
                    <a:pt x="116" y="1029"/>
                  </a:moveTo>
                  <a:cubicBezTo>
                    <a:pt x="1231" y="-1311"/>
                    <a:pt x="10144" y="472"/>
                    <a:pt x="19949" y="5040"/>
                  </a:cubicBezTo>
                  <a:cubicBezTo>
                    <a:pt x="25175" y="7280"/>
                    <a:pt x="29988" y="10366"/>
                    <a:pt x="34211" y="14177"/>
                  </a:cubicBezTo>
                  <a:cubicBezTo>
                    <a:pt x="38646" y="10901"/>
                    <a:pt x="43570" y="8349"/>
                    <a:pt x="48807" y="6600"/>
                  </a:cubicBezTo>
                  <a:cubicBezTo>
                    <a:pt x="59058" y="2923"/>
                    <a:pt x="68083" y="1920"/>
                    <a:pt x="68975" y="4371"/>
                  </a:cubicBezTo>
                  <a:cubicBezTo>
                    <a:pt x="69866" y="6823"/>
                    <a:pt x="62289" y="11837"/>
                    <a:pt x="52039" y="15514"/>
                  </a:cubicBezTo>
                  <a:cubicBezTo>
                    <a:pt x="46100" y="18299"/>
                    <a:pt x="39504" y="19380"/>
                    <a:pt x="32985" y="18633"/>
                  </a:cubicBezTo>
                  <a:cubicBezTo>
                    <a:pt x="27036" y="18054"/>
                    <a:pt x="21253" y="16361"/>
                    <a:pt x="15938" y="13620"/>
                  </a:cubicBezTo>
                  <a:cubicBezTo>
                    <a:pt x="6022" y="9162"/>
                    <a:pt x="-998" y="3480"/>
                    <a:pt x="116" y="1029"/>
                  </a:cubicBezTo>
                  <a:close/>
                </a:path>
              </a:pathLst>
            </a:custGeom>
            <a:solidFill>
              <a:srgbClr val="263238"/>
            </a:solidFill>
            <a:ln w="111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5CD056C-C2E0-41F7-9ADA-09226E046965}"/>
                </a:ext>
              </a:extLst>
            </p:cNvPr>
            <p:cNvSpPr/>
            <p:nvPr/>
          </p:nvSpPr>
          <p:spPr>
            <a:xfrm>
              <a:off x="8886661" y="4022775"/>
              <a:ext cx="28300" cy="28301"/>
            </a:xfrm>
            <a:custGeom>
              <a:avLst/>
              <a:gdLst>
                <a:gd name="connsiteX0" fmla="*/ 0 w 28300"/>
                <a:gd name="connsiteY0" fmla="*/ 14150 h 28301"/>
                <a:gd name="connsiteX1" fmla="*/ 14151 w 28300"/>
                <a:gd name="connsiteY1" fmla="*/ 28301 h 28301"/>
                <a:gd name="connsiteX2" fmla="*/ 28301 w 28300"/>
                <a:gd name="connsiteY2" fmla="*/ 14150 h 28301"/>
                <a:gd name="connsiteX3" fmla="*/ 14151 w 28300"/>
                <a:gd name="connsiteY3" fmla="*/ 0 h 28301"/>
                <a:gd name="connsiteX4" fmla="*/ 14039 w 28300"/>
                <a:gd name="connsiteY4" fmla="*/ 0 h 28301"/>
                <a:gd name="connsiteX5" fmla="*/ 14039 w 28300"/>
                <a:gd name="connsiteY5" fmla="*/ 14150 h 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0" h="28301">
                  <a:moveTo>
                    <a:pt x="0" y="14150"/>
                  </a:moveTo>
                  <a:cubicBezTo>
                    <a:pt x="0" y="21961"/>
                    <a:pt x="6340" y="28301"/>
                    <a:pt x="14151" y="28301"/>
                  </a:cubicBezTo>
                  <a:cubicBezTo>
                    <a:pt x="21961" y="28301"/>
                    <a:pt x="28301" y="21961"/>
                    <a:pt x="28301" y="14150"/>
                  </a:cubicBezTo>
                  <a:cubicBezTo>
                    <a:pt x="28301" y="6329"/>
                    <a:pt x="21961" y="0"/>
                    <a:pt x="14151" y="0"/>
                  </a:cubicBezTo>
                  <a:cubicBezTo>
                    <a:pt x="14117" y="0"/>
                    <a:pt x="14073" y="0"/>
                    <a:pt x="14039" y="0"/>
                  </a:cubicBezTo>
                  <a:lnTo>
                    <a:pt x="14039" y="14150"/>
                  </a:lnTo>
                  <a:close/>
                </a:path>
              </a:pathLst>
            </a:custGeom>
            <a:solidFill>
              <a:srgbClr val="407BFF"/>
            </a:solidFill>
            <a:ln w="111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C56DCED-63BB-4F90-BBE1-C18BFB5A73AA}"/>
                </a:ext>
              </a:extLst>
            </p:cNvPr>
            <p:cNvSpPr/>
            <p:nvPr/>
          </p:nvSpPr>
          <p:spPr>
            <a:xfrm>
              <a:off x="8886661" y="4022775"/>
              <a:ext cx="28300" cy="28301"/>
            </a:xfrm>
            <a:custGeom>
              <a:avLst/>
              <a:gdLst>
                <a:gd name="connsiteX0" fmla="*/ 0 w 28300"/>
                <a:gd name="connsiteY0" fmla="*/ 14150 h 28301"/>
                <a:gd name="connsiteX1" fmla="*/ 14151 w 28300"/>
                <a:gd name="connsiteY1" fmla="*/ 28301 h 28301"/>
                <a:gd name="connsiteX2" fmla="*/ 28301 w 28300"/>
                <a:gd name="connsiteY2" fmla="*/ 14150 h 28301"/>
                <a:gd name="connsiteX3" fmla="*/ 14151 w 28300"/>
                <a:gd name="connsiteY3" fmla="*/ 0 h 28301"/>
                <a:gd name="connsiteX4" fmla="*/ 14039 w 28300"/>
                <a:gd name="connsiteY4" fmla="*/ 0 h 28301"/>
                <a:gd name="connsiteX5" fmla="*/ 14039 w 28300"/>
                <a:gd name="connsiteY5" fmla="*/ 14150 h 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0" h="28301">
                  <a:moveTo>
                    <a:pt x="0" y="14150"/>
                  </a:moveTo>
                  <a:cubicBezTo>
                    <a:pt x="0" y="21961"/>
                    <a:pt x="6340" y="28301"/>
                    <a:pt x="14151" y="28301"/>
                  </a:cubicBezTo>
                  <a:cubicBezTo>
                    <a:pt x="21961" y="28301"/>
                    <a:pt x="28301" y="21961"/>
                    <a:pt x="28301" y="14150"/>
                  </a:cubicBezTo>
                  <a:cubicBezTo>
                    <a:pt x="28301" y="6329"/>
                    <a:pt x="21961" y="0"/>
                    <a:pt x="14151" y="0"/>
                  </a:cubicBezTo>
                  <a:cubicBezTo>
                    <a:pt x="14117" y="0"/>
                    <a:pt x="14073" y="0"/>
                    <a:pt x="14039" y="0"/>
                  </a:cubicBezTo>
                  <a:lnTo>
                    <a:pt x="14039" y="14150"/>
                  </a:lnTo>
                  <a:close/>
                </a:path>
              </a:pathLst>
            </a:custGeom>
            <a:solidFill>
              <a:srgbClr val="000000">
                <a:alpha val="20000"/>
              </a:srgbClr>
            </a:solidFill>
            <a:ln w="111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0F87D3-130B-4F18-9718-ED4C4A7BB50C}"/>
                </a:ext>
              </a:extLst>
            </p:cNvPr>
            <p:cNvSpPr/>
            <p:nvPr/>
          </p:nvSpPr>
          <p:spPr>
            <a:xfrm>
              <a:off x="8883875" y="4020435"/>
              <a:ext cx="158982" cy="159018"/>
            </a:xfrm>
            <a:custGeom>
              <a:avLst/>
              <a:gdLst>
                <a:gd name="connsiteX0" fmla="*/ 0 w 158982"/>
                <a:gd name="connsiteY0" fmla="*/ 100613 h 159018"/>
                <a:gd name="connsiteX1" fmla="*/ 20279 w 158982"/>
                <a:gd name="connsiteY1" fmla="*/ 128803 h 159018"/>
                <a:gd name="connsiteX2" fmla="*/ 139277 w 158982"/>
                <a:gd name="connsiteY2" fmla="*/ 139277 h 159018"/>
                <a:gd name="connsiteX3" fmla="*/ 128915 w 158982"/>
                <a:gd name="connsiteY3" fmla="*/ 20279 h 159018"/>
                <a:gd name="connsiteX4" fmla="*/ 100725 w 158982"/>
                <a:gd name="connsiteY4" fmla="*/ 0 h 159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2" h="159018">
                  <a:moveTo>
                    <a:pt x="0" y="100613"/>
                  </a:moveTo>
                  <a:cubicBezTo>
                    <a:pt x="5192" y="111043"/>
                    <a:pt x="12045" y="120558"/>
                    <a:pt x="20279" y="128803"/>
                  </a:cubicBezTo>
                  <a:cubicBezTo>
                    <a:pt x="56045" y="164569"/>
                    <a:pt x="109416" y="169249"/>
                    <a:pt x="139277" y="139277"/>
                  </a:cubicBezTo>
                  <a:cubicBezTo>
                    <a:pt x="169137" y="109304"/>
                    <a:pt x="164569" y="55933"/>
                    <a:pt x="128915" y="20279"/>
                  </a:cubicBezTo>
                  <a:cubicBezTo>
                    <a:pt x="120703" y="12011"/>
                    <a:pt x="111176" y="5159"/>
                    <a:pt x="100725" y="0"/>
                  </a:cubicBezTo>
                  <a:close/>
                </a:path>
              </a:pathLst>
            </a:custGeom>
            <a:solidFill>
              <a:srgbClr val="407BFF"/>
            </a:solidFill>
            <a:ln w="111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3F5E9AA-50FD-44DC-B090-102F99551096}"/>
                </a:ext>
              </a:extLst>
            </p:cNvPr>
            <p:cNvSpPr/>
            <p:nvPr/>
          </p:nvSpPr>
          <p:spPr>
            <a:xfrm>
              <a:off x="8883875" y="4020435"/>
              <a:ext cx="158982" cy="159018"/>
            </a:xfrm>
            <a:custGeom>
              <a:avLst/>
              <a:gdLst>
                <a:gd name="connsiteX0" fmla="*/ 0 w 158982"/>
                <a:gd name="connsiteY0" fmla="*/ 100613 h 159018"/>
                <a:gd name="connsiteX1" fmla="*/ 20279 w 158982"/>
                <a:gd name="connsiteY1" fmla="*/ 128803 h 159018"/>
                <a:gd name="connsiteX2" fmla="*/ 139277 w 158982"/>
                <a:gd name="connsiteY2" fmla="*/ 139277 h 159018"/>
                <a:gd name="connsiteX3" fmla="*/ 128915 w 158982"/>
                <a:gd name="connsiteY3" fmla="*/ 20279 h 159018"/>
                <a:gd name="connsiteX4" fmla="*/ 100725 w 158982"/>
                <a:gd name="connsiteY4" fmla="*/ 0 h 159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2" h="159018">
                  <a:moveTo>
                    <a:pt x="0" y="100613"/>
                  </a:moveTo>
                  <a:cubicBezTo>
                    <a:pt x="5192" y="111043"/>
                    <a:pt x="12045" y="120558"/>
                    <a:pt x="20279" y="128803"/>
                  </a:cubicBezTo>
                  <a:cubicBezTo>
                    <a:pt x="56045" y="164569"/>
                    <a:pt x="109416" y="169249"/>
                    <a:pt x="139277" y="139277"/>
                  </a:cubicBezTo>
                  <a:cubicBezTo>
                    <a:pt x="169137" y="109304"/>
                    <a:pt x="164569" y="55933"/>
                    <a:pt x="128915" y="20279"/>
                  </a:cubicBezTo>
                  <a:cubicBezTo>
                    <a:pt x="120703" y="12011"/>
                    <a:pt x="111176" y="5159"/>
                    <a:pt x="100725" y="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05F3EBC-4CAA-4D91-962A-7772ACE1379A}"/>
                </a:ext>
              </a:extLst>
            </p:cNvPr>
            <p:cNvSpPr/>
            <p:nvPr/>
          </p:nvSpPr>
          <p:spPr>
            <a:xfrm>
              <a:off x="8885187" y="4021403"/>
              <a:ext cx="89607" cy="89617"/>
            </a:xfrm>
            <a:custGeom>
              <a:avLst/>
              <a:gdLst>
                <a:gd name="connsiteX0" fmla="*/ 9050 w 89607"/>
                <a:gd name="connsiteY0" fmla="*/ 89617 h 89617"/>
                <a:gd name="connsiteX1" fmla="*/ 89608 w 89607"/>
                <a:gd name="connsiteY1" fmla="*/ 9060 h 89617"/>
                <a:gd name="connsiteX2" fmla="*/ 9050 w 89607"/>
                <a:gd name="connsiteY2" fmla="*/ 27177 h 89617"/>
                <a:gd name="connsiteX3" fmla="*/ 9050 w 89607"/>
                <a:gd name="connsiteY3" fmla="*/ 89617 h 89617"/>
              </a:gdLst>
              <a:ahLst/>
              <a:cxnLst>
                <a:cxn ang="0">
                  <a:pos x="connsiteX0" y="connsiteY0"/>
                </a:cxn>
                <a:cxn ang="0">
                  <a:pos x="connsiteX1" y="connsiteY1"/>
                </a:cxn>
                <a:cxn ang="0">
                  <a:pos x="connsiteX2" y="connsiteY2"/>
                </a:cxn>
                <a:cxn ang="0">
                  <a:pos x="connsiteX3" y="connsiteY3"/>
                </a:cxn>
              </a:cxnLst>
              <a:rect l="l" t="t" r="r" b="b"/>
              <a:pathLst>
                <a:path w="89607" h="89617">
                  <a:moveTo>
                    <a:pt x="9050" y="89617"/>
                  </a:moveTo>
                  <a:lnTo>
                    <a:pt x="89608" y="9060"/>
                  </a:lnTo>
                  <a:cubicBezTo>
                    <a:pt x="62365" y="-8188"/>
                    <a:pt x="26298" y="-77"/>
                    <a:pt x="9050" y="27177"/>
                  </a:cubicBezTo>
                  <a:cubicBezTo>
                    <a:pt x="-3017" y="46241"/>
                    <a:pt x="-3017" y="70553"/>
                    <a:pt x="9050" y="89617"/>
                  </a:cubicBezTo>
                  <a:close/>
                </a:path>
              </a:pathLst>
            </a:custGeom>
            <a:solidFill>
              <a:srgbClr val="407BFF"/>
            </a:solidFill>
            <a:ln w="111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7041220-80EB-4026-8357-25355BB616EE}"/>
                </a:ext>
              </a:extLst>
            </p:cNvPr>
            <p:cNvSpPr/>
            <p:nvPr/>
          </p:nvSpPr>
          <p:spPr>
            <a:xfrm>
              <a:off x="8885187" y="4021403"/>
              <a:ext cx="89607" cy="89617"/>
            </a:xfrm>
            <a:custGeom>
              <a:avLst/>
              <a:gdLst>
                <a:gd name="connsiteX0" fmla="*/ 9050 w 89607"/>
                <a:gd name="connsiteY0" fmla="*/ 89617 h 89617"/>
                <a:gd name="connsiteX1" fmla="*/ 89608 w 89607"/>
                <a:gd name="connsiteY1" fmla="*/ 9060 h 89617"/>
                <a:gd name="connsiteX2" fmla="*/ 9050 w 89607"/>
                <a:gd name="connsiteY2" fmla="*/ 27177 h 89617"/>
                <a:gd name="connsiteX3" fmla="*/ 9050 w 89607"/>
                <a:gd name="connsiteY3" fmla="*/ 89617 h 89617"/>
              </a:gdLst>
              <a:ahLst/>
              <a:cxnLst>
                <a:cxn ang="0">
                  <a:pos x="connsiteX0" y="connsiteY0"/>
                </a:cxn>
                <a:cxn ang="0">
                  <a:pos x="connsiteX1" y="connsiteY1"/>
                </a:cxn>
                <a:cxn ang="0">
                  <a:pos x="connsiteX2" y="connsiteY2"/>
                </a:cxn>
                <a:cxn ang="0">
                  <a:pos x="connsiteX3" y="connsiteY3"/>
                </a:cxn>
              </a:cxnLst>
              <a:rect l="l" t="t" r="r" b="b"/>
              <a:pathLst>
                <a:path w="89607" h="89617">
                  <a:moveTo>
                    <a:pt x="9050" y="89617"/>
                  </a:moveTo>
                  <a:lnTo>
                    <a:pt x="89608" y="9060"/>
                  </a:lnTo>
                  <a:cubicBezTo>
                    <a:pt x="62365" y="-8188"/>
                    <a:pt x="26298" y="-77"/>
                    <a:pt x="9050" y="27177"/>
                  </a:cubicBezTo>
                  <a:cubicBezTo>
                    <a:pt x="-3017" y="46241"/>
                    <a:pt x="-3017" y="70553"/>
                    <a:pt x="9050" y="89617"/>
                  </a:cubicBezTo>
                  <a:close/>
                </a:path>
              </a:pathLst>
            </a:custGeom>
            <a:solidFill>
              <a:srgbClr val="000000">
                <a:alpha val="50000"/>
              </a:srgbClr>
            </a:solidFill>
            <a:ln w="111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CC9EF25-3D58-454B-8993-BD7FDD399A57}"/>
                </a:ext>
              </a:extLst>
            </p:cNvPr>
            <p:cNvSpPr/>
            <p:nvPr/>
          </p:nvSpPr>
          <p:spPr>
            <a:xfrm>
              <a:off x="8883875" y="4070575"/>
              <a:ext cx="139276" cy="108878"/>
            </a:xfrm>
            <a:custGeom>
              <a:avLst/>
              <a:gdLst>
                <a:gd name="connsiteX0" fmla="*/ 0 w 139276"/>
                <a:gd name="connsiteY0" fmla="*/ 50474 h 108878"/>
                <a:gd name="connsiteX1" fmla="*/ 20279 w 139276"/>
                <a:gd name="connsiteY1" fmla="*/ 78663 h 108878"/>
                <a:gd name="connsiteX2" fmla="*/ 139277 w 139276"/>
                <a:gd name="connsiteY2" fmla="*/ 89137 h 108878"/>
                <a:gd name="connsiteX3" fmla="*/ 50140 w 139276"/>
                <a:gd name="connsiteY3" fmla="*/ 0 h 108878"/>
              </a:gdLst>
              <a:ahLst/>
              <a:cxnLst>
                <a:cxn ang="0">
                  <a:pos x="connsiteX0" y="connsiteY0"/>
                </a:cxn>
                <a:cxn ang="0">
                  <a:pos x="connsiteX1" y="connsiteY1"/>
                </a:cxn>
                <a:cxn ang="0">
                  <a:pos x="connsiteX2" y="connsiteY2"/>
                </a:cxn>
                <a:cxn ang="0">
                  <a:pos x="connsiteX3" y="connsiteY3"/>
                </a:cxn>
              </a:cxnLst>
              <a:rect l="l" t="t" r="r" b="b"/>
              <a:pathLst>
                <a:path w="139276" h="108878">
                  <a:moveTo>
                    <a:pt x="0" y="50474"/>
                  </a:moveTo>
                  <a:cubicBezTo>
                    <a:pt x="5192" y="60903"/>
                    <a:pt x="12045" y="70418"/>
                    <a:pt x="20279" y="78663"/>
                  </a:cubicBezTo>
                  <a:cubicBezTo>
                    <a:pt x="56045" y="114430"/>
                    <a:pt x="109416" y="119109"/>
                    <a:pt x="139277" y="89137"/>
                  </a:cubicBezTo>
                  <a:lnTo>
                    <a:pt x="50140" y="0"/>
                  </a:lnTo>
                  <a:close/>
                </a:path>
              </a:pathLst>
            </a:custGeom>
            <a:solidFill>
              <a:srgbClr val="000000">
                <a:alpha val="20000"/>
              </a:srgbClr>
            </a:solidFill>
            <a:ln w="111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60C2423-F12E-4947-9FD3-EFF3FCEAF380}"/>
                </a:ext>
              </a:extLst>
            </p:cNvPr>
            <p:cNvSpPr/>
            <p:nvPr/>
          </p:nvSpPr>
          <p:spPr>
            <a:xfrm>
              <a:off x="8816685" y="4037880"/>
              <a:ext cx="76961" cy="38555"/>
            </a:xfrm>
            <a:custGeom>
              <a:avLst/>
              <a:gdLst>
                <a:gd name="connsiteX0" fmla="*/ 2454 w 76961"/>
                <a:gd name="connsiteY0" fmla="*/ 38043 h 38555"/>
                <a:gd name="connsiteX1" fmla="*/ 17942 w 76961"/>
                <a:gd name="connsiteY1" fmla="*/ 14756 h 38555"/>
                <a:gd name="connsiteX2" fmla="*/ 74767 w 76961"/>
                <a:gd name="connsiteY2" fmla="*/ 14756 h 38555"/>
                <a:gd name="connsiteX3" fmla="*/ 76550 w 76961"/>
                <a:gd name="connsiteY3" fmla="*/ 13084 h 38555"/>
                <a:gd name="connsiteX4" fmla="*/ 21619 w 76961"/>
                <a:gd name="connsiteY4" fmla="*/ 7848 h 38555"/>
                <a:gd name="connsiteX5" fmla="*/ 115 w 76961"/>
                <a:gd name="connsiteY5" fmla="*/ 37152 h 38555"/>
                <a:gd name="connsiteX6" fmla="*/ 2454 w 76961"/>
                <a:gd name="connsiteY6" fmla="*/ 37708 h 3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61" h="38555">
                  <a:moveTo>
                    <a:pt x="2454" y="38043"/>
                  </a:moveTo>
                  <a:cubicBezTo>
                    <a:pt x="6031" y="29341"/>
                    <a:pt x="11301" y="21419"/>
                    <a:pt x="17942" y="14756"/>
                  </a:cubicBezTo>
                  <a:cubicBezTo>
                    <a:pt x="35324" y="-2514"/>
                    <a:pt x="56382" y="940"/>
                    <a:pt x="74767" y="14756"/>
                  </a:cubicBezTo>
                  <a:cubicBezTo>
                    <a:pt x="75992" y="15758"/>
                    <a:pt x="77775" y="13976"/>
                    <a:pt x="76550" y="13084"/>
                  </a:cubicBezTo>
                  <a:cubicBezTo>
                    <a:pt x="59836" y="160"/>
                    <a:pt x="39781" y="-5968"/>
                    <a:pt x="21619" y="7848"/>
                  </a:cubicBezTo>
                  <a:cubicBezTo>
                    <a:pt x="12014" y="15569"/>
                    <a:pt x="4605" y="25675"/>
                    <a:pt x="115" y="37152"/>
                  </a:cubicBezTo>
                  <a:cubicBezTo>
                    <a:pt x="-554" y="38600"/>
                    <a:pt x="1897" y="39157"/>
                    <a:pt x="2454" y="37708"/>
                  </a:cubicBezTo>
                  <a:close/>
                </a:path>
              </a:pathLst>
            </a:custGeom>
            <a:solidFill>
              <a:srgbClr val="263238"/>
            </a:solidFill>
            <a:ln w="111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6A5467-FC74-496B-8694-92153A5BB4FB}"/>
                </a:ext>
              </a:extLst>
            </p:cNvPr>
            <p:cNvSpPr/>
            <p:nvPr/>
          </p:nvSpPr>
          <p:spPr>
            <a:xfrm>
              <a:off x="8902507" y="3952829"/>
              <a:ext cx="39001" cy="77017"/>
            </a:xfrm>
            <a:custGeom>
              <a:avLst/>
              <a:gdLst>
                <a:gd name="connsiteX0" fmla="*/ 37079 w 39001"/>
                <a:gd name="connsiteY0" fmla="*/ 85 h 77017"/>
                <a:gd name="connsiteX1" fmla="*/ 7887 w 39001"/>
                <a:gd name="connsiteY1" fmla="*/ 21701 h 77017"/>
                <a:gd name="connsiteX2" fmla="*/ 13012 w 39001"/>
                <a:gd name="connsiteY2" fmla="*/ 76520 h 77017"/>
                <a:gd name="connsiteX3" fmla="*/ 14795 w 39001"/>
                <a:gd name="connsiteY3" fmla="*/ 74849 h 77017"/>
                <a:gd name="connsiteX4" fmla="*/ 14795 w 39001"/>
                <a:gd name="connsiteY4" fmla="*/ 18024 h 77017"/>
                <a:gd name="connsiteX5" fmla="*/ 38194 w 39001"/>
                <a:gd name="connsiteY5" fmla="*/ 2425 h 77017"/>
                <a:gd name="connsiteX6" fmla="*/ 37525 w 39001"/>
                <a:gd name="connsiteY6" fmla="*/ 85 h 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1" h="77017">
                  <a:moveTo>
                    <a:pt x="37079" y="85"/>
                  </a:moveTo>
                  <a:cubicBezTo>
                    <a:pt x="25625" y="4609"/>
                    <a:pt x="15553" y="12063"/>
                    <a:pt x="7887" y="21701"/>
                  </a:cubicBezTo>
                  <a:cubicBezTo>
                    <a:pt x="-5929" y="39751"/>
                    <a:pt x="87" y="59807"/>
                    <a:pt x="13012" y="76520"/>
                  </a:cubicBezTo>
                  <a:cubicBezTo>
                    <a:pt x="14015" y="77746"/>
                    <a:pt x="15686" y="76520"/>
                    <a:pt x="14795" y="74849"/>
                  </a:cubicBezTo>
                  <a:cubicBezTo>
                    <a:pt x="644" y="56464"/>
                    <a:pt x="-2921" y="35294"/>
                    <a:pt x="14795" y="18024"/>
                  </a:cubicBezTo>
                  <a:cubicBezTo>
                    <a:pt x="21469" y="11305"/>
                    <a:pt x="29425" y="6002"/>
                    <a:pt x="38194" y="2425"/>
                  </a:cubicBezTo>
                  <a:cubicBezTo>
                    <a:pt x="39642" y="1868"/>
                    <a:pt x="38973" y="-472"/>
                    <a:pt x="37525" y="85"/>
                  </a:cubicBezTo>
                  <a:close/>
                </a:path>
              </a:pathLst>
            </a:custGeom>
            <a:solidFill>
              <a:srgbClr val="263238"/>
            </a:solidFill>
            <a:ln w="111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D7C5173-EE73-4CD8-A994-5C106B93DDF7}"/>
                </a:ext>
              </a:extLst>
            </p:cNvPr>
            <p:cNvSpPr/>
            <p:nvPr/>
          </p:nvSpPr>
          <p:spPr>
            <a:xfrm>
              <a:off x="8910951" y="4105004"/>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407BFF"/>
            </a:solidFill>
            <a:ln w="111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101B5EF-F853-4DFB-959A-3FD6DEF17935}"/>
                </a:ext>
              </a:extLst>
            </p:cNvPr>
            <p:cNvSpPr/>
            <p:nvPr/>
          </p:nvSpPr>
          <p:spPr>
            <a:xfrm>
              <a:off x="8968778" y="4047065"/>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407BFF"/>
            </a:solidFill>
            <a:ln w="111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8633F96-1E9B-4A54-A695-B1D9651E9D30}"/>
                </a:ext>
              </a:extLst>
            </p:cNvPr>
            <p:cNvSpPr/>
            <p:nvPr/>
          </p:nvSpPr>
          <p:spPr>
            <a:xfrm>
              <a:off x="8956227" y="4136418"/>
              <a:ext cx="28805" cy="28851"/>
            </a:xfrm>
            <a:custGeom>
              <a:avLst/>
              <a:gdLst>
                <a:gd name="connsiteX0" fmla="*/ 24585 w 28805"/>
                <a:gd name="connsiteY0" fmla="*/ 4241 h 28851"/>
                <a:gd name="connsiteX1" fmla="*/ 24585 w 28805"/>
                <a:gd name="connsiteY1" fmla="*/ 24631 h 28851"/>
                <a:gd name="connsiteX2" fmla="*/ 4195 w 28805"/>
                <a:gd name="connsiteY2" fmla="*/ 24631 h 28851"/>
                <a:gd name="connsiteX3" fmla="*/ 4195 w 28805"/>
                <a:gd name="connsiteY3" fmla="*/ 4241 h 28851"/>
                <a:gd name="connsiteX4" fmla="*/ 24518 w 28805"/>
                <a:gd name="connsiteY4" fmla="*/ 4174 h 28851"/>
                <a:gd name="connsiteX5" fmla="*/ 24585 w 28805"/>
                <a:gd name="connsiteY5" fmla="*/ 4241 h 2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5" h="28851">
                  <a:moveTo>
                    <a:pt x="24585" y="4241"/>
                  </a:moveTo>
                  <a:cubicBezTo>
                    <a:pt x="30212" y="9868"/>
                    <a:pt x="30212" y="19004"/>
                    <a:pt x="24585" y="24631"/>
                  </a:cubicBezTo>
                  <a:cubicBezTo>
                    <a:pt x="18958" y="30258"/>
                    <a:pt x="9822" y="30258"/>
                    <a:pt x="4195" y="24631"/>
                  </a:cubicBezTo>
                  <a:cubicBezTo>
                    <a:pt x="-1398" y="18982"/>
                    <a:pt x="-1398" y="9890"/>
                    <a:pt x="4195" y="4241"/>
                  </a:cubicBezTo>
                  <a:cubicBezTo>
                    <a:pt x="9788" y="-1386"/>
                    <a:pt x="18891" y="-1419"/>
                    <a:pt x="24518" y="4174"/>
                  </a:cubicBezTo>
                  <a:cubicBezTo>
                    <a:pt x="24541" y="4196"/>
                    <a:pt x="24563" y="4219"/>
                    <a:pt x="24585" y="4241"/>
                  </a:cubicBezTo>
                  <a:close/>
                </a:path>
              </a:pathLst>
            </a:custGeom>
            <a:solidFill>
              <a:srgbClr val="407BFF"/>
            </a:solidFill>
            <a:ln w="111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9ACB933-CDEA-4A71-B26A-F2FEB7D99FB5}"/>
                </a:ext>
              </a:extLst>
            </p:cNvPr>
            <p:cNvSpPr/>
            <p:nvPr/>
          </p:nvSpPr>
          <p:spPr>
            <a:xfrm>
              <a:off x="9000197" y="4092395"/>
              <a:ext cx="28972" cy="28971"/>
            </a:xfrm>
            <a:custGeom>
              <a:avLst/>
              <a:gdLst>
                <a:gd name="connsiteX0" fmla="*/ 24738 w 28972"/>
                <a:gd name="connsiteY0" fmla="*/ 4252 h 28971"/>
                <a:gd name="connsiteX1" fmla="*/ 24716 w 28972"/>
                <a:gd name="connsiteY1" fmla="*/ 24732 h 28971"/>
                <a:gd name="connsiteX2" fmla="*/ 4237 w 28972"/>
                <a:gd name="connsiteY2" fmla="*/ 24720 h 28971"/>
                <a:gd name="connsiteX3" fmla="*/ 4237 w 28972"/>
                <a:gd name="connsiteY3" fmla="*/ 4252 h 28971"/>
                <a:gd name="connsiteX4" fmla="*/ 24716 w 28972"/>
                <a:gd name="connsiteY4" fmla="*/ 4230 h 28971"/>
                <a:gd name="connsiteX5" fmla="*/ 24738 w 28972"/>
                <a:gd name="connsiteY5" fmla="*/ 4252 h 2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2" h="28971">
                  <a:moveTo>
                    <a:pt x="24738" y="4252"/>
                  </a:moveTo>
                  <a:cubicBezTo>
                    <a:pt x="30387" y="9912"/>
                    <a:pt x="30387" y="19082"/>
                    <a:pt x="24716" y="24732"/>
                  </a:cubicBezTo>
                  <a:cubicBezTo>
                    <a:pt x="19056" y="30392"/>
                    <a:pt x="9886" y="30380"/>
                    <a:pt x="4237" y="24720"/>
                  </a:cubicBezTo>
                  <a:cubicBezTo>
                    <a:pt x="-1412" y="19060"/>
                    <a:pt x="-1412" y="9912"/>
                    <a:pt x="4237" y="4252"/>
                  </a:cubicBezTo>
                  <a:cubicBezTo>
                    <a:pt x="9886" y="-1408"/>
                    <a:pt x="19056" y="-1419"/>
                    <a:pt x="24716" y="4230"/>
                  </a:cubicBezTo>
                  <a:cubicBezTo>
                    <a:pt x="24727" y="4241"/>
                    <a:pt x="24738" y="4241"/>
                    <a:pt x="24738" y="4252"/>
                  </a:cubicBezTo>
                  <a:close/>
                </a:path>
              </a:pathLst>
            </a:custGeom>
            <a:solidFill>
              <a:srgbClr val="407BFF"/>
            </a:solidFill>
            <a:ln w="11125" cap="flat">
              <a:noFill/>
              <a:prstDash val="solid"/>
              <a:miter/>
            </a:ln>
          </p:spPr>
          <p:txBody>
            <a:bodyPr rtlCol="0" anchor="ctr"/>
            <a:lstStyle/>
            <a:p>
              <a:endParaRPr lang="en-US"/>
            </a:p>
          </p:txBody>
        </p:sp>
        <p:grpSp>
          <p:nvGrpSpPr>
            <p:cNvPr id="146" name="Graphic 4">
              <a:extLst>
                <a:ext uri="{FF2B5EF4-FFF2-40B4-BE49-F238E27FC236}">
                  <a16:creationId xmlns:a16="http://schemas.microsoft.com/office/drawing/2014/main" id="{E20E3CD2-7BD8-4956-A015-6BC4701D37B7}"/>
                </a:ext>
              </a:extLst>
            </p:cNvPr>
            <p:cNvGrpSpPr/>
            <p:nvPr/>
          </p:nvGrpSpPr>
          <p:grpSpPr>
            <a:xfrm>
              <a:off x="8910951" y="4047065"/>
              <a:ext cx="118218" cy="118204"/>
              <a:chOff x="8910951" y="4047065"/>
              <a:chExt cx="118218" cy="118204"/>
            </a:xfrm>
            <a:solidFill>
              <a:srgbClr val="FFFFFF"/>
            </a:solidFill>
          </p:grpSpPr>
          <p:sp>
            <p:nvSpPr>
              <p:cNvPr id="171" name="Freeform: Shape 170">
                <a:extLst>
                  <a:ext uri="{FF2B5EF4-FFF2-40B4-BE49-F238E27FC236}">
                    <a16:creationId xmlns:a16="http://schemas.microsoft.com/office/drawing/2014/main" id="{B250A334-B82C-4E57-961A-4EE219B5F151}"/>
                  </a:ext>
                </a:extLst>
              </p:cNvPr>
              <p:cNvSpPr/>
              <p:nvPr/>
            </p:nvSpPr>
            <p:spPr>
              <a:xfrm>
                <a:off x="8910951" y="4105004"/>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FFFFFF"/>
              </a:solidFill>
              <a:ln w="111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6E85B5E-3747-44EC-8090-74075309B4B7}"/>
                  </a:ext>
                </a:extLst>
              </p:cNvPr>
              <p:cNvSpPr/>
              <p:nvPr/>
            </p:nvSpPr>
            <p:spPr>
              <a:xfrm>
                <a:off x="8968778" y="4047065"/>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FFFFFF"/>
              </a:solidFill>
              <a:ln w="111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CE910F0-59C5-4329-B682-BDFF17B321F2}"/>
                  </a:ext>
                </a:extLst>
              </p:cNvPr>
              <p:cNvSpPr/>
              <p:nvPr/>
            </p:nvSpPr>
            <p:spPr>
              <a:xfrm>
                <a:off x="8956227" y="4136418"/>
                <a:ext cx="28805" cy="28851"/>
              </a:xfrm>
              <a:custGeom>
                <a:avLst/>
                <a:gdLst>
                  <a:gd name="connsiteX0" fmla="*/ 24585 w 28805"/>
                  <a:gd name="connsiteY0" fmla="*/ 4241 h 28851"/>
                  <a:gd name="connsiteX1" fmla="*/ 24585 w 28805"/>
                  <a:gd name="connsiteY1" fmla="*/ 24631 h 28851"/>
                  <a:gd name="connsiteX2" fmla="*/ 4195 w 28805"/>
                  <a:gd name="connsiteY2" fmla="*/ 24631 h 28851"/>
                  <a:gd name="connsiteX3" fmla="*/ 4195 w 28805"/>
                  <a:gd name="connsiteY3" fmla="*/ 4241 h 28851"/>
                  <a:gd name="connsiteX4" fmla="*/ 24518 w 28805"/>
                  <a:gd name="connsiteY4" fmla="*/ 4174 h 28851"/>
                  <a:gd name="connsiteX5" fmla="*/ 24585 w 28805"/>
                  <a:gd name="connsiteY5" fmla="*/ 4241 h 2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5" h="28851">
                    <a:moveTo>
                      <a:pt x="24585" y="4241"/>
                    </a:moveTo>
                    <a:cubicBezTo>
                      <a:pt x="30212" y="9868"/>
                      <a:pt x="30212" y="19004"/>
                      <a:pt x="24585" y="24631"/>
                    </a:cubicBezTo>
                    <a:cubicBezTo>
                      <a:pt x="18958" y="30258"/>
                      <a:pt x="9822" y="30258"/>
                      <a:pt x="4195" y="24631"/>
                    </a:cubicBezTo>
                    <a:cubicBezTo>
                      <a:pt x="-1398" y="18982"/>
                      <a:pt x="-1398" y="9890"/>
                      <a:pt x="4195" y="4241"/>
                    </a:cubicBezTo>
                    <a:cubicBezTo>
                      <a:pt x="9788" y="-1386"/>
                      <a:pt x="18891" y="-1419"/>
                      <a:pt x="24518" y="4174"/>
                    </a:cubicBezTo>
                    <a:cubicBezTo>
                      <a:pt x="24541" y="4196"/>
                      <a:pt x="24563" y="4219"/>
                      <a:pt x="24585" y="4241"/>
                    </a:cubicBezTo>
                    <a:close/>
                  </a:path>
                </a:pathLst>
              </a:custGeom>
              <a:solidFill>
                <a:srgbClr val="FFFFFF"/>
              </a:solidFill>
              <a:ln w="111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822C54F-5DC7-459A-84EF-52764547B8FF}"/>
                  </a:ext>
                </a:extLst>
              </p:cNvPr>
              <p:cNvSpPr/>
              <p:nvPr/>
            </p:nvSpPr>
            <p:spPr>
              <a:xfrm>
                <a:off x="9000197" y="4092395"/>
                <a:ext cx="28972" cy="28971"/>
              </a:xfrm>
              <a:custGeom>
                <a:avLst/>
                <a:gdLst>
                  <a:gd name="connsiteX0" fmla="*/ 24738 w 28972"/>
                  <a:gd name="connsiteY0" fmla="*/ 4252 h 28971"/>
                  <a:gd name="connsiteX1" fmla="*/ 24716 w 28972"/>
                  <a:gd name="connsiteY1" fmla="*/ 24732 h 28971"/>
                  <a:gd name="connsiteX2" fmla="*/ 4237 w 28972"/>
                  <a:gd name="connsiteY2" fmla="*/ 24720 h 28971"/>
                  <a:gd name="connsiteX3" fmla="*/ 4237 w 28972"/>
                  <a:gd name="connsiteY3" fmla="*/ 4252 h 28971"/>
                  <a:gd name="connsiteX4" fmla="*/ 24716 w 28972"/>
                  <a:gd name="connsiteY4" fmla="*/ 4230 h 28971"/>
                  <a:gd name="connsiteX5" fmla="*/ 24738 w 28972"/>
                  <a:gd name="connsiteY5" fmla="*/ 4252 h 2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2" h="28971">
                    <a:moveTo>
                      <a:pt x="24738" y="4252"/>
                    </a:moveTo>
                    <a:cubicBezTo>
                      <a:pt x="30387" y="9912"/>
                      <a:pt x="30387" y="19082"/>
                      <a:pt x="24716" y="24732"/>
                    </a:cubicBezTo>
                    <a:cubicBezTo>
                      <a:pt x="19056" y="30392"/>
                      <a:pt x="9886" y="30380"/>
                      <a:pt x="4237" y="24720"/>
                    </a:cubicBezTo>
                    <a:cubicBezTo>
                      <a:pt x="-1412" y="19060"/>
                      <a:pt x="-1412" y="9912"/>
                      <a:pt x="4237" y="4252"/>
                    </a:cubicBezTo>
                    <a:cubicBezTo>
                      <a:pt x="9886" y="-1408"/>
                      <a:pt x="19056" y="-1419"/>
                      <a:pt x="24716" y="4230"/>
                    </a:cubicBezTo>
                    <a:cubicBezTo>
                      <a:pt x="24727" y="4241"/>
                      <a:pt x="24738" y="4241"/>
                      <a:pt x="24738" y="4252"/>
                    </a:cubicBezTo>
                    <a:close/>
                  </a:path>
                </a:pathLst>
              </a:custGeom>
              <a:solidFill>
                <a:srgbClr val="FFFFFF"/>
              </a:solidFill>
              <a:ln w="11125" cap="flat">
                <a:noFill/>
                <a:prstDash val="solid"/>
                <a:miter/>
              </a:ln>
            </p:spPr>
            <p:txBody>
              <a:bodyPr rtlCol="0" anchor="ctr"/>
              <a:lstStyle/>
              <a:p>
                <a:endParaRPr lang="en-US"/>
              </a:p>
            </p:txBody>
          </p:sp>
        </p:grpSp>
        <p:sp>
          <p:nvSpPr>
            <p:cNvPr id="147" name="Freeform: Shape 146">
              <a:extLst>
                <a:ext uri="{FF2B5EF4-FFF2-40B4-BE49-F238E27FC236}">
                  <a16:creationId xmlns:a16="http://schemas.microsoft.com/office/drawing/2014/main" id="{FD7E2809-C55D-49A6-A5A5-6D9F28053123}"/>
                </a:ext>
              </a:extLst>
            </p:cNvPr>
            <p:cNvSpPr/>
            <p:nvPr/>
          </p:nvSpPr>
          <p:spPr>
            <a:xfrm>
              <a:off x="10608834" y="2556885"/>
              <a:ext cx="65583" cy="98109"/>
            </a:xfrm>
            <a:custGeom>
              <a:avLst/>
              <a:gdLst>
                <a:gd name="connsiteX0" fmla="*/ 61682 w 65583"/>
                <a:gd name="connsiteY0" fmla="*/ 31 h 98109"/>
                <a:gd name="connsiteX1" fmla="*/ 48088 w 65583"/>
                <a:gd name="connsiteY1" fmla="*/ 31007 h 98109"/>
                <a:gd name="connsiteX2" fmla="*/ 46974 w 65583"/>
                <a:gd name="connsiteY2" fmla="*/ 59085 h 98109"/>
                <a:gd name="connsiteX3" fmla="*/ 22684 w 65583"/>
                <a:gd name="connsiteY3" fmla="*/ 71787 h 98109"/>
                <a:gd name="connsiteX4" fmla="*/ 400 w 65583"/>
                <a:gd name="connsiteY4" fmla="*/ 97191 h 98109"/>
                <a:gd name="connsiteX5" fmla="*/ 31821 w 65583"/>
                <a:gd name="connsiteY5" fmla="*/ 84934 h 98109"/>
                <a:gd name="connsiteX6" fmla="*/ 54105 w 65583"/>
                <a:gd name="connsiteY6" fmla="*/ 61647 h 98109"/>
                <a:gd name="connsiteX7" fmla="*/ 63464 w 65583"/>
                <a:gd name="connsiteY7" fmla="*/ 33681 h 98109"/>
                <a:gd name="connsiteX8" fmla="*/ 61682 w 65583"/>
                <a:gd name="connsiteY8" fmla="*/ 31 h 9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83" h="98109">
                  <a:moveTo>
                    <a:pt x="61682" y="31"/>
                  </a:moveTo>
                  <a:cubicBezTo>
                    <a:pt x="57336" y="-749"/>
                    <a:pt x="51319" y="13068"/>
                    <a:pt x="48088" y="31007"/>
                  </a:cubicBezTo>
                  <a:cubicBezTo>
                    <a:pt x="46183" y="40243"/>
                    <a:pt x="45804" y="49725"/>
                    <a:pt x="46974" y="59085"/>
                  </a:cubicBezTo>
                  <a:cubicBezTo>
                    <a:pt x="38272" y="62049"/>
                    <a:pt x="30083" y="66338"/>
                    <a:pt x="22684" y="71787"/>
                  </a:cubicBezTo>
                  <a:cubicBezTo>
                    <a:pt x="7865" y="82260"/>
                    <a:pt x="-2163" y="94071"/>
                    <a:pt x="400" y="97191"/>
                  </a:cubicBezTo>
                  <a:cubicBezTo>
                    <a:pt x="2962" y="100311"/>
                    <a:pt x="17002" y="95297"/>
                    <a:pt x="31821" y="84934"/>
                  </a:cubicBezTo>
                  <a:cubicBezTo>
                    <a:pt x="41236" y="79352"/>
                    <a:pt x="48946" y="71296"/>
                    <a:pt x="54105" y="61647"/>
                  </a:cubicBezTo>
                  <a:cubicBezTo>
                    <a:pt x="58963" y="53001"/>
                    <a:pt x="62138" y="43508"/>
                    <a:pt x="63464" y="33681"/>
                  </a:cubicBezTo>
                  <a:cubicBezTo>
                    <a:pt x="66918" y="15965"/>
                    <a:pt x="66027" y="923"/>
                    <a:pt x="61682" y="31"/>
                  </a:cubicBezTo>
                  <a:close/>
                </a:path>
              </a:pathLst>
            </a:custGeom>
            <a:solidFill>
              <a:srgbClr val="263238"/>
            </a:solidFill>
            <a:ln w="111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2CDE2AF-FC3B-41EB-AB7D-CEFCDC1ED4AC}"/>
                </a:ext>
              </a:extLst>
            </p:cNvPr>
            <p:cNvSpPr/>
            <p:nvPr/>
          </p:nvSpPr>
          <p:spPr>
            <a:xfrm>
              <a:off x="10630004" y="2645240"/>
              <a:ext cx="115148" cy="31672"/>
            </a:xfrm>
            <a:custGeom>
              <a:avLst/>
              <a:gdLst>
                <a:gd name="connsiteX0" fmla="*/ 86864 w 115148"/>
                <a:gd name="connsiteY0" fmla="*/ 5605 h 31672"/>
                <a:gd name="connsiteX1" fmla="*/ 54997 w 115148"/>
                <a:gd name="connsiteY1" fmla="*/ 368 h 31672"/>
                <a:gd name="connsiteX2" fmla="*/ 26585 w 115148"/>
                <a:gd name="connsiteY2" fmla="*/ 8836 h 31672"/>
                <a:gd name="connsiteX3" fmla="*/ 178 w 115148"/>
                <a:gd name="connsiteY3" fmla="*/ 29894 h 31672"/>
                <a:gd name="connsiteX4" fmla="*/ 33604 w 115148"/>
                <a:gd name="connsiteY4" fmla="*/ 23209 h 31672"/>
                <a:gd name="connsiteX5" fmla="*/ 57337 w 115148"/>
                <a:gd name="connsiteY5" fmla="*/ 8056 h 31672"/>
                <a:gd name="connsiteX6" fmla="*/ 81627 w 115148"/>
                <a:gd name="connsiteY6" fmla="*/ 20646 h 31672"/>
                <a:gd name="connsiteX7" fmla="*/ 115053 w 115148"/>
                <a:gd name="connsiteY7" fmla="*/ 24323 h 31672"/>
                <a:gd name="connsiteX8" fmla="*/ 86864 w 115148"/>
                <a:gd name="connsiteY8" fmla="*/ 5605 h 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48" h="31672">
                  <a:moveTo>
                    <a:pt x="86864" y="5605"/>
                  </a:moveTo>
                  <a:cubicBezTo>
                    <a:pt x="76925" y="958"/>
                    <a:pt x="65894" y="-847"/>
                    <a:pt x="54997" y="368"/>
                  </a:cubicBezTo>
                  <a:cubicBezTo>
                    <a:pt x="45081" y="1371"/>
                    <a:pt x="35432" y="4245"/>
                    <a:pt x="26585" y="8836"/>
                  </a:cubicBezTo>
                  <a:cubicBezTo>
                    <a:pt x="10206" y="16412"/>
                    <a:pt x="-1605" y="25883"/>
                    <a:pt x="178" y="29894"/>
                  </a:cubicBezTo>
                  <a:cubicBezTo>
                    <a:pt x="1961" y="33906"/>
                    <a:pt x="16891" y="30897"/>
                    <a:pt x="33604" y="23209"/>
                  </a:cubicBezTo>
                  <a:cubicBezTo>
                    <a:pt x="42273" y="19465"/>
                    <a:pt x="50284" y="14351"/>
                    <a:pt x="57337" y="8056"/>
                  </a:cubicBezTo>
                  <a:cubicBezTo>
                    <a:pt x="64758" y="13437"/>
                    <a:pt x="72947" y="17683"/>
                    <a:pt x="81627" y="20646"/>
                  </a:cubicBezTo>
                  <a:cubicBezTo>
                    <a:pt x="98674" y="26775"/>
                    <a:pt x="113716" y="28446"/>
                    <a:pt x="115053" y="24323"/>
                  </a:cubicBezTo>
                  <a:cubicBezTo>
                    <a:pt x="116390" y="20201"/>
                    <a:pt x="103465" y="11956"/>
                    <a:pt x="86864" y="5605"/>
                  </a:cubicBezTo>
                  <a:close/>
                </a:path>
              </a:pathLst>
            </a:custGeom>
            <a:solidFill>
              <a:srgbClr val="263238"/>
            </a:solidFill>
            <a:ln w="111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9E20FC9-4B40-427E-A463-25CBEB65936E}"/>
                </a:ext>
              </a:extLst>
            </p:cNvPr>
            <p:cNvSpPr/>
            <p:nvPr/>
          </p:nvSpPr>
          <p:spPr>
            <a:xfrm>
              <a:off x="10585667" y="2536047"/>
              <a:ext cx="31627" cy="115118"/>
            </a:xfrm>
            <a:custGeom>
              <a:avLst/>
              <a:gdLst>
                <a:gd name="connsiteX0" fmla="*/ 1729 w 31627"/>
                <a:gd name="connsiteY0" fmla="*/ 145 h 115118"/>
                <a:gd name="connsiteX1" fmla="*/ 8414 w 31627"/>
                <a:gd name="connsiteY1" fmla="*/ 33572 h 115118"/>
                <a:gd name="connsiteX2" fmla="*/ 23679 w 31627"/>
                <a:gd name="connsiteY2" fmla="*/ 57304 h 115118"/>
                <a:gd name="connsiteX3" fmla="*/ 11088 w 31627"/>
                <a:gd name="connsiteY3" fmla="*/ 81594 h 115118"/>
                <a:gd name="connsiteX4" fmla="*/ 7300 w 31627"/>
                <a:gd name="connsiteY4" fmla="*/ 115021 h 115118"/>
                <a:gd name="connsiteX5" fmla="*/ 26019 w 31627"/>
                <a:gd name="connsiteY5" fmla="*/ 86831 h 115118"/>
                <a:gd name="connsiteX6" fmla="*/ 31255 w 31627"/>
                <a:gd name="connsiteY6" fmla="*/ 54965 h 115118"/>
                <a:gd name="connsiteX7" fmla="*/ 22899 w 31627"/>
                <a:gd name="connsiteY7" fmla="*/ 26664 h 115118"/>
                <a:gd name="connsiteX8" fmla="*/ 1729 w 31627"/>
                <a:gd name="connsiteY8" fmla="*/ 145 h 11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7" h="115118">
                  <a:moveTo>
                    <a:pt x="1729" y="145"/>
                  </a:moveTo>
                  <a:cubicBezTo>
                    <a:pt x="-2171" y="1928"/>
                    <a:pt x="726" y="16859"/>
                    <a:pt x="8414" y="33572"/>
                  </a:cubicBezTo>
                  <a:cubicBezTo>
                    <a:pt x="12147" y="42274"/>
                    <a:pt x="17305" y="50296"/>
                    <a:pt x="23679" y="57304"/>
                  </a:cubicBezTo>
                  <a:cubicBezTo>
                    <a:pt x="18252" y="64703"/>
                    <a:pt x="14007" y="72903"/>
                    <a:pt x="11088" y="81594"/>
                  </a:cubicBezTo>
                  <a:cubicBezTo>
                    <a:pt x="4849" y="98642"/>
                    <a:pt x="3177" y="113684"/>
                    <a:pt x="7300" y="115021"/>
                  </a:cubicBezTo>
                  <a:cubicBezTo>
                    <a:pt x="11423" y="116358"/>
                    <a:pt x="19779" y="103879"/>
                    <a:pt x="26019" y="86831"/>
                  </a:cubicBezTo>
                  <a:cubicBezTo>
                    <a:pt x="30665" y="76892"/>
                    <a:pt x="32481" y="65862"/>
                    <a:pt x="31255" y="54965"/>
                  </a:cubicBezTo>
                  <a:cubicBezTo>
                    <a:pt x="30297" y="45082"/>
                    <a:pt x="27456" y="35477"/>
                    <a:pt x="22899" y="26664"/>
                  </a:cubicBezTo>
                  <a:cubicBezTo>
                    <a:pt x="15211" y="9728"/>
                    <a:pt x="5740" y="-1415"/>
                    <a:pt x="1729" y="145"/>
                  </a:cubicBezTo>
                  <a:close/>
                </a:path>
              </a:pathLst>
            </a:custGeom>
            <a:solidFill>
              <a:srgbClr val="263238"/>
            </a:solidFill>
            <a:ln w="111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19240F9-5139-412F-AA9C-84B82B35D204}"/>
                </a:ext>
              </a:extLst>
            </p:cNvPr>
            <p:cNvSpPr/>
            <p:nvPr/>
          </p:nvSpPr>
          <p:spPr>
            <a:xfrm>
              <a:off x="10388597" y="2777131"/>
              <a:ext cx="98211" cy="65630"/>
            </a:xfrm>
            <a:custGeom>
              <a:avLst/>
              <a:gdLst>
                <a:gd name="connsiteX0" fmla="*/ 23 w 98211"/>
                <a:gd name="connsiteY0" fmla="*/ 61682 h 65630"/>
                <a:gd name="connsiteX1" fmla="*/ 30998 w 98211"/>
                <a:gd name="connsiteY1" fmla="*/ 48199 h 65630"/>
                <a:gd name="connsiteX2" fmla="*/ 59188 w 98211"/>
                <a:gd name="connsiteY2" fmla="*/ 47085 h 65630"/>
                <a:gd name="connsiteX3" fmla="*/ 71890 w 98211"/>
                <a:gd name="connsiteY3" fmla="*/ 22684 h 65630"/>
                <a:gd name="connsiteX4" fmla="*/ 97294 w 98211"/>
                <a:gd name="connsiteY4" fmla="*/ 400 h 65630"/>
                <a:gd name="connsiteX5" fmla="*/ 84927 w 98211"/>
                <a:gd name="connsiteY5" fmla="*/ 31821 h 65630"/>
                <a:gd name="connsiteX6" fmla="*/ 61751 w 98211"/>
                <a:gd name="connsiteY6" fmla="*/ 54105 h 65630"/>
                <a:gd name="connsiteX7" fmla="*/ 33784 w 98211"/>
                <a:gd name="connsiteY7" fmla="*/ 63464 h 65630"/>
                <a:gd name="connsiteX8" fmla="*/ 23 w 98211"/>
                <a:gd name="connsiteY8" fmla="*/ 61682 h 6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211" h="65630">
                  <a:moveTo>
                    <a:pt x="23" y="61682"/>
                  </a:moveTo>
                  <a:cubicBezTo>
                    <a:pt x="-645" y="57336"/>
                    <a:pt x="13171" y="51319"/>
                    <a:pt x="30998" y="48199"/>
                  </a:cubicBezTo>
                  <a:cubicBezTo>
                    <a:pt x="40269" y="46239"/>
                    <a:pt x="49795" y="45860"/>
                    <a:pt x="59188" y="47085"/>
                  </a:cubicBezTo>
                  <a:cubicBezTo>
                    <a:pt x="62152" y="38350"/>
                    <a:pt x="66431" y="30116"/>
                    <a:pt x="71890" y="22684"/>
                  </a:cubicBezTo>
                  <a:cubicBezTo>
                    <a:pt x="82364" y="7865"/>
                    <a:pt x="94174" y="-2163"/>
                    <a:pt x="97294" y="400"/>
                  </a:cubicBezTo>
                  <a:cubicBezTo>
                    <a:pt x="100414" y="2962"/>
                    <a:pt x="95400" y="17001"/>
                    <a:pt x="84927" y="31821"/>
                  </a:cubicBezTo>
                  <a:cubicBezTo>
                    <a:pt x="79445" y="41280"/>
                    <a:pt x="71411" y="49002"/>
                    <a:pt x="61751" y="54105"/>
                  </a:cubicBezTo>
                  <a:cubicBezTo>
                    <a:pt x="53127" y="59007"/>
                    <a:pt x="43623" y="62183"/>
                    <a:pt x="33784" y="63464"/>
                  </a:cubicBezTo>
                  <a:cubicBezTo>
                    <a:pt x="15957" y="67030"/>
                    <a:pt x="803" y="66027"/>
                    <a:pt x="23" y="61682"/>
                  </a:cubicBezTo>
                  <a:close/>
                </a:path>
              </a:pathLst>
            </a:custGeom>
            <a:solidFill>
              <a:srgbClr val="263238"/>
            </a:solidFill>
            <a:ln w="111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466F538-A26E-4F24-A1AA-935D00682ED6}"/>
                </a:ext>
              </a:extLst>
            </p:cNvPr>
            <p:cNvSpPr/>
            <p:nvPr/>
          </p:nvSpPr>
          <p:spPr>
            <a:xfrm>
              <a:off x="10476939" y="2798390"/>
              <a:ext cx="31676" cy="115283"/>
            </a:xfrm>
            <a:custGeom>
              <a:avLst/>
              <a:gdLst>
                <a:gd name="connsiteX0" fmla="*/ 5609 w 31676"/>
                <a:gd name="connsiteY0" fmla="*/ 86774 h 115283"/>
                <a:gd name="connsiteX1" fmla="*/ 372 w 31676"/>
                <a:gd name="connsiteY1" fmla="*/ 54907 h 115283"/>
                <a:gd name="connsiteX2" fmla="*/ 8729 w 31676"/>
                <a:gd name="connsiteY2" fmla="*/ 26606 h 115283"/>
                <a:gd name="connsiteX3" fmla="*/ 29899 w 31676"/>
                <a:gd name="connsiteY3" fmla="*/ 199 h 115283"/>
                <a:gd name="connsiteX4" fmla="*/ 23213 w 31676"/>
                <a:gd name="connsiteY4" fmla="*/ 33626 h 115283"/>
                <a:gd name="connsiteX5" fmla="*/ 7949 w 31676"/>
                <a:gd name="connsiteY5" fmla="*/ 57359 h 115283"/>
                <a:gd name="connsiteX6" fmla="*/ 20539 w 31676"/>
                <a:gd name="connsiteY6" fmla="*/ 81760 h 115283"/>
                <a:gd name="connsiteX7" fmla="*/ 24328 w 31676"/>
                <a:gd name="connsiteY7" fmla="*/ 115186 h 115283"/>
                <a:gd name="connsiteX8" fmla="*/ 5609 w 31676"/>
                <a:gd name="connsiteY8" fmla="*/ 86774 h 11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6" h="115283">
                  <a:moveTo>
                    <a:pt x="5609" y="86774"/>
                  </a:moveTo>
                  <a:cubicBezTo>
                    <a:pt x="963" y="76835"/>
                    <a:pt x="-854" y="65804"/>
                    <a:pt x="372" y="54907"/>
                  </a:cubicBezTo>
                  <a:cubicBezTo>
                    <a:pt x="1330" y="45024"/>
                    <a:pt x="4172" y="35420"/>
                    <a:pt x="8729" y="26606"/>
                  </a:cubicBezTo>
                  <a:cubicBezTo>
                    <a:pt x="16417" y="10116"/>
                    <a:pt x="25887" y="-1695"/>
                    <a:pt x="29899" y="199"/>
                  </a:cubicBezTo>
                  <a:cubicBezTo>
                    <a:pt x="33910" y="2094"/>
                    <a:pt x="30902" y="16913"/>
                    <a:pt x="23213" y="33626"/>
                  </a:cubicBezTo>
                  <a:cubicBezTo>
                    <a:pt x="19481" y="42328"/>
                    <a:pt x="14322" y="50350"/>
                    <a:pt x="7949" y="57359"/>
                  </a:cubicBezTo>
                  <a:cubicBezTo>
                    <a:pt x="13431" y="64757"/>
                    <a:pt x="17687" y="73002"/>
                    <a:pt x="20539" y="81760"/>
                  </a:cubicBezTo>
                  <a:cubicBezTo>
                    <a:pt x="26779" y="98807"/>
                    <a:pt x="28450" y="113849"/>
                    <a:pt x="24328" y="115186"/>
                  </a:cubicBezTo>
                  <a:cubicBezTo>
                    <a:pt x="20205" y="116523"/>
                    <a:pt x="11403" y="103933"/>
                    <a:pt x="5609" y="86774"/>
                  </a:cubicBezTo>
                  <a:close/>
                </a:path>
              </a:pathLst>
            </a:custGeom>
            <a:solidFill>
              <a:srgbClr val="263238"/>
            </a:solidFill>
            <a:ln w="111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B55369-7588-44F9-B7A3-E755A04E865A}"/>
                </a:ext>
              </a:extLst>
            </p:cNvPr>
            <p:cNvSpPr/>
            <p:nvPr/>
          </p:nvSpPr>
          <p:spPr>
            <a:xfrm>
              <a:off x="10367566" y="2754025"/>
              <a:ext cx="115191" cy="31614"/>
            </a:xfrm>
            <a:custGeom>
              <a:avLst/>
              <a:gdLst>
                <a:gd name="connsiteX0" fmla="*/ 219 w 115191"/>
                <a:gd name="connsiteY0" fmla="*/ 1778 h 31614"/>
                <a:gd name="connsiteX1" fmla="*/ 33645 w 115191"/>
                <a:gd name="connsiteY1" fmla="*/ 8463 h 31614"/>
                <a:gd name="connsiteX2" fmla="*/ 57266 w 115191"/>
                <a:gd name="connsiteY2" fmla="*/ 23616 h 31614"/>
                <a:gd name="connsiteX3" fmla="*/ 81667 w 115191"/>
                <a:gd name="connsiteY3" fmla="*/ 11026 h 31614"/>
                <a:gd name="connsiteX4" fmla="*/ 115094 w 115191"/>
                <a:gd name="connsiteY4" fmla="*/ 7238 h 31614"/>
                <a:gd name="connsiteX5" fmla="*/ 86904 w 115191"/>
                <a:gd name="connsiteY5" fmla="*/ 25956 h 31614"/>
                <a:gd name="connsiteX6" fmla="*/ 55038 w 115191"/>
                <a:gd name="connsiteY6" fmla="*/ 31305 h 31614"/>
                <a:gd name="connsiteX7" fmla="*/ 26625 w 115191"/>
                <a:gd name="connsiteY7" fmla="*/ 22837 h 31614"/>
                <a:gd name="connsiteX8" fmla="*/ 219 w 115191"/>
                <a:gd name="connsiteY8" fmla="*/ 1778 h 3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91" h="31614">
                  <a:moveTo>
                    <a:pt x="219" y="1778"/>
                  </a:moveTo>
                  <a:cubicBezTo>
                    <a:pt x="2113" y="-2233"/>
                    <a:pt x="16932" y="775"/>
                    <a:pt x="33645" y="8463"/>
                  </a:cubicBezTo>
                  <a:cubicBezTo>
                    <a:pt x="42325" y="12140"/>
                    <a:pt x="50314" y="17266"/>
                    <a:pt x="57266" y="23616"/>
                  </a:cubicBezTo>
                  <a:cubicBezTo>
                    <a:pt x="64720" y="18224"/>
                    <a:pt x="72943" y="13979"/>
                    <a:pt x="81667" y="11026"/>
                  </a:cubicBezTo>
                  <a:cubicBezTo>
                    <a:pt x="98715" y="4786"/>
                    <a:pt x="113757" y="3115"/>
                    <a:pt x="115094" y="7238"/>
                  </a:cubicBezTo>
                  <a:cubicBezTo>
                    <a:pt x="116431" y="11360"/>
                    <a:pt x="103952" y="19828"/>
                    <a:pt x="86904" y="25956"/>
                  </a:cubicBezTo>
                  <a:cubicBezTo>
                    <a:pt x="76954" y="30558"/>
                    <a:pt x="65946" y="32408"/>
                    <a:pt x="55038" y="31305"/>
                  </a:cubicBezTo>
                  <a:cubicBezTo>
                    <a:pt x="45121" y="30302"/>
                    <a:pt x="35472" y="27427"/>
                    <a:pt x="26625" y="22837"/>
                  </a:cubicBezTo>
                  <a:cubicBezTo>
                    <a:pt x="10246" y="15149"/>
                    <a:pt x="-1787" y="5789"/>
                    <a:pt x="219" y="1778"/>
                  </a:cubicBezTo>
                  <a:close/>
                </a:path>
              </a:pathLst>
            </a:custGeom>
            <a:solidFill>
              <a:srgbClr val="263238"/>
            </a:solidFill>
            <a:ln w="111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8416C7F-BA3A-4EFF-ABED-2AB1E20EEBCA}"/>
                </a:ext>
              </a:extLst>
            </p:cNvPr>
            <p:cNvSpPr/>
            <p:nvPr/>
          </p:nvSpPr>
          <p:spPr>
            <a:xfrm>
              <a:off x="10467952" y="2639034"/>
              <a:ext cx="47019" cy="47019"/>
            </a:xfrm>
            <a:custGeom>
              <a:avLst/>
              <a:gdLst>
                <a:gd name="connsiteX0" fmla="*/ 0 w 47019"/>
                <a:gd name="connsiteY0" fmla="*/ 23510 h 47019"/>
                <a:gd name="connsiteX1" fmla="*/ 23510 w 47019"/>
                <a:gd name="connsiteY1" fmla="*/ 47020 h 47019"/>
                <a:gd name="connsiteX2" fmla="*/ 47020 w 47019"/>
                <a:gd name="connsiteY2" fmla="*/ 23510 h 47019"/>
                <a:gd name="connsiteX3" fmla="*/ 23510 w 47019"/>
                <a:gd name="connsiteY3" fmla="*/ 0 h 47019"/>
                <a:gd name="connsiteX4" fmla="*/ 23510 w 47019"/>
                <a:gd name="connsiteY4" fmla="*/ 23510 h 4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19" h="47019">
                  <a:moveTo>
                    <a:pt x="0" y="23510"/>
                  </a:moveTo>
                  <a:cubicBezTo>
                    <a:pt x="0" y="36491"/>
                    <a:pt x="10529" y="47020"/>
                    <a:pt x="23510" y="47020"/>
                  </a:cubicBezTo>
                  <a:cubicBezTo>
                    <a:pt x="36490" y="47020"/>
                    <a:pt x="47020" y="36491"/>
                    <a:pt x="47020" y="23510"/>
                  </a:cubicBezTo>
                  <a:cubicBezTo>
                    <a:pt x="47020" y="10529"/>
                    <a:pt x="36490" y="0"/>
                    <a:pt x="23510" y="0"/>
                  </a:cubicBezTo>
                  <a:lnTo>
                    <a:pt x="23510" y="23510"/>
                  </a:lnTo>
                  <a:close/>
                </a:path>
              </a:pathLst>
            </a:custGeom>
            <a:solidFill>
              <a:srgbClr val="407BFF"/>
            </a:solidFill>
            <a:ln w="111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C6B3D21-E0CC-4DC5-BFE7-FAE7229A0529}"/>
                </a:ext>
              </a:extLst>
            </p:cNvPr>
            <p:cNvSpPr/>
            <p:nvPr/>
          </p:nvSpPr>
          <p:spPr>
            <a:xfrm>
              <a:off x="10467952" y="2639034"/>
              <a:ext cx="47019" cy="47019"/>
            </a:xfrm>
            <a:custGeom>
              <a:avLst/>
              <a:gdLst>
                <a:gd name="connsiteX0" fmla="*/ 0 w 47019"/>
                <a:gd name="connsiteY0" fmla="*/ 23510 h 47019"/>
                <a:gd name="connsiteX1" fmla="*/ 23510 w 47019"/>
                <a:gd name="connsiteY1" fmla="*/ 47020 h 47019"/>
                <a:gd name="connsiteX2" fmla="*/ 47020 w 47019"/>
                <a:gd name="connsiteY2" fmla="*/ 23510 h 47019"/>
                <a:gd name="connsiteX3" fmla="*/ 23510 w 47019"/>
                <a:gd name="connsiteY3" fmla="*/ 0 h 47019"/>
                <a:gd name="connsiteX4" fmla="*/ 23510 w 47019"/>
                <a:gd name="connsiteY4" fmla="*/ 23510 h 4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19" h="47019">
                  <a:moveTo>
                    <a:pt x="0" y="23510"/>
                  </a:moveTo>
                  <a:cubicBezTo>
                    <a:pt x="0" y="36491"/>
                    <a:pt x="10529" y="47020"/>
                    <a:pt x="23510" y="47020"/>
                  </a:cubicBezTo>
                  <a:cubicBezTo>
                    <a:pt x="36490" y="47020"/>
                    <a:pt x="47020" y="36491"/>
                    <a:pt x="47020" y="23510"/>
                  </a:cubicBezTo>
                  <a:cubicBezTo>
                    <a:pt x="47020" y="10529"/>
                    <a:pt x="36490" y="0"/>
                    <a:pt x="23510" y="0"/>
                  </a:cubicBezTo>
                  <a:lnTo>
                    <a:pt x="23510" y="23510"/>
                  </a:lnTo>
                  <a:close/>
                </a:path>
              </a:pathLst>
            </a:custGeom>
            <a:solidFill>
              <a:srgbClr val="000000">
                <a:alpha val="20000"/>
              </a:srgbClr>
            </a:solidFill>
            <a:ln w="111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5562470-3F9E-47E1-9E41-FFC744B54C3B}"/>
                </a:ext>
              </a:extLst>
            </p:cNvPr>
            <p:cNvSpPr/>
            <p:nvPr/>
          </p:nvSpPr>
          <p:spPr>
            <a:xfrm>
              <a:off x="10463941" y="2635357"/>
              <a:ext cx="264684" cy="264491"/>
            </a:xfrm>
            <a:custGeom>
              <a:avLst/>
              <a:gdLst>
                <a:gd name="connsiteX0" fmla="*/ 0 w 264684"/>
                <a:gd name="connsiteY0" fmla="*/ 167355 h 264491"/>
                <a:gd name="connsiteX1" fmla="*/ 33426 w 264684"/>
                <a:gd name="connsiteY1" fmla="*/ 214375 h 264491"/>
                <a:gd name="connsiteX2" fmla="*/ 231756 w 264684"/>
                <a:gd name="connsiteY2" fmla="*/ 231756 h 264491"/>
                <a:gd name="connsiteX3" fmla="*/ 214486 w 264684"/>
                <a:gd name="connsiteY3" fmla="*/ 33426 h 264491"/>
                <a:gd name="connsiteX4" fmla="*/ 167466 w 264684"/>
                <a:gd name="connsiteY4" fmla="*/ 0 h 26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84" h="264491">
                  <a:moveTo>
                    <a:pt x="0" y="167355"/>
                  </a:moveTo>
                  <a:cubicBezTo>
                    <a:pt x="8513" y="184737"/>
                    <a:pt x="19811" y="200625"/>
                    <a:pt x="33426" y="214375"/>
                  </a:cubicBezTo>
                  <a:cubicBezTo>
                    <a:pt x="93037" y="273985"/>
                    <a:pt x="181840" y="281227"/>
                    <a:pt x="231756" y="231756"/>
                  </a:cubicBezTo>
                  <a:cubicBezTo>
                    <a:pt x="281673" y="182285"/>
                    <a:pt x="273985" y="92925"/>
                    <a:pt x="214486" y="33426"/>
                  </a:cubicBezTo>
                  <a:cubicBezTo>
                    <a:pt x="200714" y="19833"/>
                    <a:pt x="184837" y="8546"/>
                    <a:pt x="167466" y="0"/>
                  </a:cubicBezTo>
                  <a:close/>
                </a:path>
              </a:pathLst>
            </a:custGeom>
            <a:solidFill>
              <a:srgbClr val="407BFF"/>
            </a:solidFill>
            <a:ln w="111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BC7D428-AB96-41D8-B71B-D21E3EC57DCF}"/>
                </a:ext>
              </a:extLst>
            </p:cNvPr>
            <p:cNvSpPr/>
            <p:nvPr/>
          </p:nvSpPr>
          <p:spPr>
            <a:xfrm>
              <a:off x="10463941" y="2635357"/>
              <a:ext cx="264684" cy="264491"/>
            </a:xfrm>
            <a:custGeom>
              <a:avLst/>
              <a:gdLst>
                <a:gd name="connsiteX0" fmla="*/ 0 w 264684"/>
                <a:gd name="connsiteY0" fmla="*/ 167355 h 264491"/>
                <a:gd name="connsiteX1" fmla="*/ 33426 w 264684"/>
                <a:gd name="connsiteY1" fmla="*/ 214375 h 264491"/>
                <a:gd name="connsiteX2" fmla="*/ 231756 w 264684"/>
                <a:gd name="connsiteY2" fmla="*/ 231756 h 264491"/>
                <a:gd name="connsiteX3" fmla="*/ 214486 w 264684"/>
                <a:gd name="connsiteY3" fmla="*/ 33426 h 264491"/>
                <a:gd name="connsiteX4" fmla="*/ 167466 w 264684"/>
                <a:gd name="connsiteY4" fmla="*/ 0 h 26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84" h="264491">
                  <a:moveTo>
                    <a:pt x="0" y="167355"/>
                  </a:moveTo>
                  <a:cubicBezTo>
                    <a:pt x="8513" y="184737"/>
                    <a:pt x="19811" y="200625"/>
                    <a:pt x="33426" y="214375"/>
                  </a:cubicBezTo>
                  <a:cubicBezTo>
                    <a:pt x="93037" y="273985"/>
                    <a:pt x="181840" y="281227"/>
                    <a:pt x="231756" y="231756"/>
                  </a:cubicBezTo>
                  <a:cubicBezTo>
                    <a:pt x="281673" y="182285"/>
                    <a:pt x="273985" y="92925"/>
                    <a:pt x="214486" y="33426"/>
                  </a:cubicBezTo>
                  <a:cubicBezTo>
                    <a:pt x="200714" y="19833"/>
                    <a:pt x="184837" y="8546"/>
                    <a:pt x="167466" y="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A312285-34AE-4020-B795-A5D55F77ECA3}"/>
                </a:ext>
              </a:extLst>
            </p:cNvPr>
            <p:cNvSpPr/>
            <p:nvPr/>
          </p:nvSpPr>
          <p:spPr>
            <a:xfrm>
              <a:off x="10467538" y="2638611"/>
              <a:ext cx="147379" cy="147387"/>
            </a:xfrm>
            <a:custGeom>
              <a:avLst/>
              <a:gdLst>
                <a:gd name="connsiteX0" fmla="*/ 13117 w 147379"/>
                <a:gd name="connsiteY0" fmla="*/ 147387 h 147387"/>
                <a:gd name="connsiteX1" fmla="*/ 147379 w 147379"/>
                <a:gd name="connsiteY1" fmla="*/ 13125 h 147387"/>
                <a:gd name="connsiteX2" fmla="*/ 26376 w 147379"/>
                <a:gd name="connsiteY2" fmla="*/ 26272 h 147387"/>
                <a:gd name="connsiteX3" fmla="*/ 13117 w 147379"/>
                <a:gd name="connsiteY3" fmla="*/ 147387 h 147387"/>
              </a:gdLst>
              <a:ahLst/>
              <a:cxnLst>
                <a:cxn ang="0">
                  <a:pos x="connsiteX0" y="connsiteY0"/>
                </a:cxn>
                <a:cxn ang="0">
                  <a:pos x="connsiteX1" y="connsiteY1"/>
                </a:cxn>
                <a:cxn ang="0">
                  <a:pos x="connsiteX2" y="connsiteY2"/>
                </a:cxn>
                <a:cxn ang="0">
                  <a:pos x="connsiteX3" y="connsiteY3"/>
                </a:cxn>
              </a:cxnLst>
              <a:rect l="l" t="t" r="r" b="b"/>
              <a:pathLst>
                <a:path w="147379" h="147387">
                  <a:moveTo>
                    <a:pt x="13117" y="147387"/>
                  </a:moveTo>
                  <a:lnTo>
                    <a:pt x="147379" y="13125"/>
                  </a:lnTo>
                  <a:cubicBezTo>
                    <a:pt x="105039" y="-7711"/>
                    <a:pt x="56794" y="-4034"/>
                    <a:pt x="26376" y="26272"/>
                  </a:cubicBezTo>
                  <a:cubicBezTo>
                    <a:pt x="-4042" y="56579"/>
                    <a:pt x="-7719" y="104936"/>
                    <a:pt x="13117" y="147387"/>
                  </a:cubicBezTo>
                  <a:close/>
                </a:path>
              </a:pathLst>
            </a:custGeom>
            <a:solidFill>
              <a:srgbClr val="407BFF"/>
            </a:solidFill>
            <a:ln w="111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398421A-5340-4546-984E-10563D508889}"/>
                </a:ext>
              </a:extLst>
            </p:cNvPr>
            <p:cNvSpPr/>
            <p:nvPr/>
          </p:nvSpPr>
          <p:spPr>
            <a:xfrm>
              <a:off x="10467538" y="2638611"/>
              <a:ext cx="147379" cy="147387"/>
            </a:xfrm>
            <a:custGeom>
              <a:avLst/>
              <a:gdLst>
                <a:gd name="connsiteX0" fmla="*/ 13117 w 147379"/>
                <a:gd name="connsiteY0" fmla="*/ 147387 h 147387"/>
                <a:gd name="connsiteX1" fmla="*/ 147379 w 147379"/>
                <a:gd name="connsiteY1" fmla="*/ 13125 h 147387"/>
                <a:gd name="connsiteX2" fmla="*/ 26376 w 147379"/>
                <a:gd name="connsiteY2" fmla="*/ 26272 h 147387"/>
                <a:gd name="connsiteX3" fmla="*/ 13117 w 147379"/>
                <a:gd name="connsiteY3" fmla="*/ 147387 h 147387"/>
              </a:gdLst>
              <a:ahLst/>
              <a:cxnLst>
                <a:cxn ang="0">
                  <a:pos x="connsiteX0" y="connsiteY0"/>
                </a:cxn>
                <a:cxn ang="0">
                  <a:pos x="connsiteX1" y="connsiteY1"/>
                </a:cxn>
                <a:cxn ang="0">
                  <a:pos x="connsiteX2" y="connsiteY2"/>
                </a:cxn>
                <a:cxn ang="0">
                  <a:pos x="connsiteX3" y="connsiteY3"/>
                </a:cxn>
              </a:cxnLst>
              <a:rect l="l" t="t" r="r" b="b"/>
              <a:pathLst>
                <a:path w="147379" h="147387">
                  <a:moveTo>
                    <a:pt x="13117" y="147387"/>
                  </a:moveTo>
                  <a:lnTo>
                    <a:pt x="147379" y="13125"/>
                  </a:lnTo>
                  <a:cubicBezTo>
                    <a:pt x="105039" y="-7711"/>
                    <a:pt x="56794" y="-4034"/>
                    <a:pt x="26376" y="26272"/>
                  </a:cubicBezTo>
                  <a:cubicBezTo>
                    <a:pt x="-4042" y="56579"/>
                    <a:pt x="-7719" y="104936"/>
                    <a:pt x="13117" y="147387"/>
                  </a:cubicBezTo>
                  <a:close/>
                </a:path>
              </a:pathLst>
            </a:custGeom>
            <a:solidFill>
              <a:srgbClr val="000000">
                <a:alpha val="50000"/>
              </a:srgbClr>
            </a:solidFill>
            <a:ln w="111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D2D2C1C-50DD-4640-97DD-EAAEB0334AC4}"/>
                </a:ext>
              </a:extLst>
            </p:cNvPr>
            <p:cNvSpPr/>
            <p:nvPr/>
          </p:nvSpPr>
          <p:spPr>
            <a:xfrm>
              <a:off x="10463941" y="2718811"/>
              <a:ext cx="231756" cy="181036"/>
            </a:xfrm>
            <a:custGeom>
              <a:avLst/>
              <a:gdLst>
                <a:gd name="connsiteX0" fmla="*/ 0 w 231756"/>
                <a:gd name="connsiteY0" fmla="*/ 83900 h 181036"/>
                <a:gd name="connsiteX1" fmla="*/ 33426 w 231756"/>
                <a:gd name="connsiteY1" fmla="*/ 130920 h 181036"/>
                <a:gd name="connsiteX2" fmla="*/ 231756 w 231756"/>
                <a:gd name="connsiteY2" fmla="*/ 148302 h 181036"/>
                <a:gd name="connsiteX3" fmla="*/ 83566 w 231756"/>
                <a:gd name="connsiteY3" fmla="*/ 0 h 181036"/>
              </a:gdLst>
              <a:ahLst/>
              <a:cxnLst>
                <a:cxn ang="0">
                  <a:pos x="connsiteX0" y="connsiteY0"/>
                </a:cxn>
                <a:cxn ang="0">
                  <a:pos x="connsiteX1" y="connsiteY1"/>
                </a:cxn>
                <a:cxn ang="0">
                  <a:pos x="connsiteX2" y="connsiteY2"/>
                </a:cxn>
                <a:cxn ang="0">
                  <a:pos x="connsiteX3" y="connsiteY3"/>
                </a:cxn>
              </a:cxnLst>
              <a:rect l="l" t="t" r="r" b="b"/>
              <a:pathLst>
                <a:path w="231756" h="181036">
                  <a:moveTo>
                    <a:pt x="0" y="83900"/>
                  </a:moveTo>
                  <a:cubicBezTo>
                    <a:pt x="8513" y="101282"/>
                    <a:pt x="19811" y="117171"/>
                    <a:pt x="33426" y="130920"/>
                  </a:cubicBezTo>
                  <a:cubicBezTo>
                    <a:pt x="93037" y="190530"/>
                    <a:pt x="181840" y="197773"/>
                    <a:pt x="231756" y="148302"/>
                  </a:cubicBezTo>
                  <a:lnTo>
                    <a:pt x="83566" y="0"/>
                  </a:lnTo>
                  <a:close/>
                </a:path>
              </a:pathLst>
            </a:custGeom>
            <a:solidFill>
              <a:srgbClr val="000000">
                <a:alpha val="20000"/>
              </a:srgbClr>
            </a:solidFill>
            <a:ln w="111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86F9B4D-5C22-48A0-BAFC-0C29B0A6E810}"/>
                </a:ext>
              </a:extLst>
            </p:cNvPr>
            <p:cNvSpPr/>
            <p:nvPr/>
          </p:nvSpPr>
          <p:spPr>
            <a:xfrm>
              <a:off x="10351353" y="2664671"/>
              <a:ext cx="128256" cy="64242"/>
            </a:xfrm>
            <a:custGeom>
              <a:avLst/>
              <a:gdLst>
                <a:gd name="connsiteX0" fmla="*/ 4063 w 128256"/>
                <a:gd name="connsiteY0" fmla="*/ 62831 h 64242"/>
                <a:gd name="connsiteX1" fmla="*/ 29913 w 128256"/>
                <a:gd name="connsiteY1" fmla="*/ 23945 h 64242"/>
                <a:gd name="connsiteX2" fmla="*/ 124621 w 128256"/>
                <a:gd name="connsiteY2" fmla="*/ 24613 h 64242"/>
                <a:gd name="connsiteX3" fmla="*/ 127518 w 128256"/>
                <a:gd name="connsiteY3" fmla="*/ 21716 h 64242"/>
                <a:gd name="connsiteX4" fmla="*/ 36041 w 128256"/>
                <a:gd name="connsiteY4" fmla="*/ 13137 h 64242"/>
                <a:gd name="connsiteX5" fmla="*/ 163 w 128256"/>
                <a:gd name="connsiteY5" fmla="*/ 61828 h 64242"/>
                <a:gd name="connsiteX6" fmla="*/ 4063 w 128256"/>
                <a:gd name="connsiteY6" fmla="*/ 62831 h 6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56" h="64242">
                  <a:moveTo>
                    <a:pt x="4063" y="62831"/>
                  </a:moveTo>
                  <a:cubicBezTo>
                    <a:pt x="10091" y="48324"/>
                    <a:pt x="18871" y="35120"/>
                    <a:pt x="29913" y="23945"/>
                  </a:cubicBezTo>
                  <a:cubicBezTo>
                    <a:pt x="58994" y="-4802"/>
                    <a:pt x="94091" y="992"/>
                    <a:pt x="124621" y="24613"/>
                  </a:cubicBezTo>
                  <a:cubicBezTo>
                    <a:pt x="126738" y="26173"/>
                    <a:pt x="129635" y="23276"/>
                    <a:pt x="127518" y="21716"/>
                  </a:cubicBezTo>
                  <a:cubicBezTo>
                    <a:pt x="99663" y="212"/>
                    <a:pt x="66236" y="-9927"/>
                    <a:pt x="36041" y="13137"/>
                  </a:cubicBezTo>
                  <a:cubicBezTo>
                    <a:pt x="20063" y="25984"/>
                    <a:pt x="7695" y="42764"/>
                    <a:pt x="163" y="61828"/>
                  </a:cubicBezTo>
                  <a:cubicBezTo>
                    <a:pt x="-839" y="64279"/>
                    <a:pt x="3060" y="65282"/>
                    <a:pt x="4063" y="62831"/>
                  </a:cubicBezTo>
                  <a:close/>
                </a:path>
              </a:pathLst>
            </a:custGeom>
            <a:solidFill>
              <a:srgbClr val="263238"/>
            </a:solidFill>
            <a:ln w="111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DE4B1C5-4ED4-4536-B7BF-E52AB8617A62}"/>
                </a:ext>
              </a:extLst>
            </p:cNvPr>
            <p:cNvSpPr/>
            <p:nvPr/>
          </p:nvSpPr>
          <p:spPr>
            <a:xfrm>
              <a:off x="10493422" y="2522328"/>
              <a:ext cx="64211" cy="128348"/>
            </a:xfrm>
            <a:custGeom>
              <a:avLst/>
              <a:gdLst>
                <a:gd name="connsiteX0" fmla="*/ 61773 w 64211"/>
                <a:gd name="connsiteY0" fmla="*/ 160 h 128348"/>
                <a:gd name="connsiteX1" fmla="*/ 13082 w 64211"/>
                <a:gd name="connsiteY1" fmla="*/ 36149 h 128348"/>
                <a:gd name="connsiteX2" fmla="*/ 21773 w 64211"/>
                <a:gd name="connsiteY2" fmla="*/ 127626 h 128348"/>
                <a:gd name="connsiteX3" fmla="*/ 24558 w 64211"/>
                <a:gd name="connsiteY3" fmla="*/ 124729 h 128348"/>
                <a:gd name="connsiteX4" fmla="*/ 24001 w 64211"/>
                <a:gd name="connsiteY4" fmla="*/ 30020 h 128348"/>
                <a:gd name="connsiteX5" fmla="*/ 62887 w 64211"/>
                <a:gd name="connsiteY5" fmla="*/ 4171 h 128348"/>
                <a:gd name="connsiteX6" fmla="*/ 61773 w 64211"/>
                <a:gd name="connsiteY6" fmla="*/ 160 h 1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1" h="128348">
                  <a:moveTo>
                    <a:pt x="61773" y="160"/>
                  </a:moveTo>
                  <a:cubicBezTo>
                    <a:pt x="42686" y="7725"/>
                    <a:pt x="25906" y="20126"/>
                    <a:pt x="13082" y="36149"/>
                  </a:cubicBezTo>
                  <a:cubicBezTo>
                    <a:pt x="-9871" y="66232"/>
                    <a:pt x="157" y="99770"/>
                    <a:pt x="21773" y="127626"/>
                  </a:cubicBezTo>
                  <a:cubicBezTo>
                    <a:pt x="23332" y="129742"/>
                    <a:pt x="26229" y="126734"/>
                    <a:pt x="24558" y="124729"/>
                  </a:cubicBezTo>
                  <a:cubicBezTo>
                    <a:pt x="1048" y="94199"/>
                    <a:pt x="-4857" y="58878"/>
                    <a:pt x="24001" y="30020"/>
                  </a:cubicBezTo>
                  <a:cubicBezTo>
                    <a:pt x="35121" y="18912"/>
                    <a:pt x="48347" y="10132"/>
                    <a:pt x="62887" y="4171"/>
                  </a:cubicBezTo>
                  <a:cubicBezTo>
                    <a:pt x="65227" y="3168"/>
                    <a:pt x="64224" y="-843"/>
                    <a:pt x="61773" y="160"/>
                  </a:cubicBezTo>
                  <a:close/>
                </a:path>
              </a:pathLst>
            </a:custGeom>
            <a:solidFill>
              <a:srgbClr val="263238"/>
            </a:solidFill>
            <a:ln w="111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073D96E-4126-41FB-9C1F-2B924FEB40E7}"/>
                </a:ext>
              </a:extLst>
            </p:cNvPr>
            <p:cNvSpPr/>
            <p:nvPr/>
          </p:nvSpPr>
          <p:spPr>
            <a:xfrm>
              <a:off x="10508509" y="2776025"/>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407BFF"/>
            </a:solidFill>
            <a:ln w="111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352F142-478B-4B5E-83F5-30635C803ABC}"/>
                </a:ext>
              </a:extLst>
            </p:cNvPr>
            <p:cNvSpPr/>
            <p:nvPr/>
          </p:nvSpPr>
          <p:spPr>
            <a:xfrm>
              <a:off x="10605000" y="2679534"/>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407BFF"/>
            </a:solidFill>
            <a:ln w="111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6EEE16E-6879-478A-8B17-D1B4EB3B4747}"/>
                </a:ext>
              </a:extLst>
            </p:cNvPr>
            <p:cNvSpPr/>
            <p:nvPr/>
          </p:nvSpPr>
          <p:spPr>
            <a:xfrm>
              <a:off x="10583942" y="2828339"/>
              <a:ext cx="48134" cy="48134"/>
            </a:xfrm>
            <a:custGeom>
              <a:avLst/>
              <a:gdLst>
                <a:gd name="connsiteX0" fmla="*/ 48134 w 48134"/>
                <a:gd name="connsiteY0" fmla="*/ 24067 h 48134"/>
                <a:gd name="connsiteX1" fmla="*/ 24067 w 48134"/>
                <a:gd name="connsiteY1" fmla="*/ 48134 h 48134"/>
                <a:gd name="connsiteX2" fmla="*/ 0 w 48134"/>
                <a:gd name="connsiteY2" fmla="*/ 24067 h 48134"/>
                <a:gd name="connsiteX3" fmla="*/ 24067 w 48134"/>
                <a:gd name="connsiteY3" fmla="*/ 0 h 48134"/>
                <a:gd name="connsiteX4" fmla="*/ 48134 w 48134"/>
                <a:gd name="connsiteY4" fmla="*/ 24067 h 4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4" h="48134">
                  <a:moveTo>
                    <a:pt x="48134" y="24067"/>
                  </a:moveTo>
                  <a:cubicBezTo>
                    <a:pt x="48134" y="37359"/>
                    <a:pt x="37359" y="48134"/>
                    <a:pt x="24067" y="48134"/>
                  </a:cubicBezTo>
                  <a:cubicBezTo>
                    <a:pt x="10775" y="48134"/>
                    <a:pt x="0" y="37359"/>
                    <a:pt x="0" y="24067"/>
                  </a:cubicBezTo>
                  <a:cubicBezTo>
                    <a:pt x="0" y="10775"/>
                    <a:pt x="10775" y="0"/>
                    <a:pt x="24067" y="0"/>
                  </a:cubicBezTo>
                  <a:cubicBezTo>
                    <a:pt x="37359" y="0"/>
                    <a:pt x="48134" y="10775"/>
                    <a:pt x="48134" y="24067"/>
                  </a:cubicBezTo>
                  <a:close/>
                </a:path>
              </a:pathLst>
            </a:custGeom>
            <a:solidFill>
              <a:srgbClr val="407BFF"/>
            </a:solidFill>
            <a:ln w="111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88C1E3F-559C-4D2B-8AB6-D1644011ED42}"/>
                </a:ext>
              </a:extLst>
            </p:cNvPr>
            <p:cNvSpPr/>
            <p:nvPr/>
          </p:nvSpPr>
          <p:spPr>
            <a:xfrm>
              <a:off x="10657311" y="2755023"/>
              <a:ext cx="48136" cy="48133"/>
            </a:xfrm>
            <a:custGeom>
              <a:avLst/>
              <a:gdLst>
                <a:gd name="connsiteX0" fmla="*/ 41060 w 48136"/>
                <a:gd name="connsiteY0" fmla="*/ 7020 h 48133"/>
                <a:gd name="connsiteX1" fmla="*/ 41116 w 48136"/>
                <a:gd name="connsiteY1" fmla="*/ 41059 h 48133"/>
                <a:gd name="connsiteX2" fmla="*/ 7077 w 48136"/>
                <a:gd name="connsiteY2" fmla="*/ 41103 h 48133"/>
                <a:gd name="connsiteX3" fmla="*/ 7021 w 48136"/>
                <a:gd name="connsiteY3" fmla="*/ 7075 h 48133"/>
                <a:gd name="connsiteX4" fmla="*/ 7077 w 48136"/>
                <a:gd name="connsiteY4" fmla="*/ 7020 h 48133"/>
                <a:gd name="connsiteX5" fmla="*/ 41060 w 48136"/>
                <a:gd name="connsiteY5" fmla="*/ 7020 h 4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6" h="48133">
                  <a:moveTo>
                    <a:pt x="41060" y="7020"/>
                  </a:moveTo>
                  <a:cubicBezTo>
                    <a:pt x="50475" y="16401"/>
                    <a:pt x="50497" y="31644"/>
                    <a:pt x="41116" y="41059"/>
                  </a:cubicBezTo>
                  <a:cubicBezTo>
                    <a:pt x="31723" y="50474"/>
                    <a:pt x="16492" y="50496"/>
                    <a:pt x="7077" y="41103"/>
                  </a:cubicBezTo>
                  <a:cubicBezTo>
                    <a:pt x="-2339" y="31722"/>
                    <a:pt x="-2361" y="16490"/>
                    <a:pt x="7021" y="7075"/>
                  </a:cubicBezTo>
                  <a:cubicBezTo>
                    <a:pt x="7043" y="7053"/>
                    <a:pt x="7054" y="7042"/>
                    <a:pt x="7077" y="7020"/>
                  </a:cubicBezTo>
                  <a:cubicBezTo>
                    <a:pt x="16470" y="-2340"/>
                    <a:pt x="31667" y="-2340"/>
                    <a:pt x="41060" y="7020"/>
                  </a:cubicBezTo>
                  <a:close/>
                </a:path>
              </a:pathLst>
            </a:custGeom>
            <a:solidFill>
              <a:srgbClr val="407BFF"/>
            </a:solidFill>
            <a:ln w="11125" cap="flat">
              <a:noFill/>
              <a:prstDash val="solid"/>
              <a:miter/>
            </a:ln>
          </p:spPr>
          <p:txBody>
            <a:bodyPr rtlCol="0" anchor="ctr"/>
            <a:lstStyle/>
            <a:p>
              <a:endParaRPr lang="en-US"/>
            </a:p>
          </p:txBody>
        </p:sp>
        <p:grpSp>
          <p:nvGrpSpPr>
            <p:cNvPr id="166" name="Graphic 4">
              <a:extLst>
                <a:ext uri="{FF2B5EF4-FFF2-40B4-BE49-F238E27FC236}">
                  <a16:creationId xmlns:a16="http://schemas.microsoft.com/office/drawing/2014/main" id="{77D96896-8C64-4A7A-9438-052EF2522FEA}"/>
                </a:ext>
              </a:extLst>
            </p:cNvPr>
            <p:cNvGrpSpPr/>
            <p:nvPr/>
          </p:nvGrpSpPr>
          <p:grpSpPr>
            <a:xfrm>
              <a:off x="10508509" y="2679534"/>
              <a:ext cx="196938" cy="196938"/>
              <a:chOff x="10508509" y="2679534"/>
              <a:chExt cx="196938" cy="196938"/>
            </a:xfrm>
            <a:solidFill>
              <a:srgbClr val="FFFFFF"/>
            </a:solidFill>
          </p:grpSpPr>
          <p:sp>
            <p:nvSpPr>
              <p:cNvPr id="167" name="Freeform: Shape 166">
                <a:extLst>
                  <a:ext uri="{FF2B5EF4-FFF2-40B4-BE49-F238E27FC236}">
                    <a16:creationId xmlns:a16="http://schemas.microsoft.com/office/drawing/2014/main" id="{DA224566-A35A-43D0-9BC2-471B58A51422}"/>
                  </a:ext>
                </a:extLst>
              </p:cNvPr>
              <p:cNvSpPr/>
              <p:nvPr/>
            </p:nvSpPr>
            <p:spPr>
              <a:xfrm>
                <a:off x="10508509" y="2776025"/>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FFFFFF"/>
              </a:solidFill>
              <a:ln w="111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AA01DED-6EFB-4A6E-812E-C6289931D416}"/>
                  </a:ext>
                </a:extLst>
              </p:cNvPr>
              <p:cNvSpPr/>
              <p:nvPr/>
            </p:nvSpPr>
            <p:spPr>
              <a:xfrm>
                <a:off x="10605000" y="2679534"/>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FFFFFF"/>
              </a:solidFill>
              <a:ln w="111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0AA1B2F-C44E-4A33-A75C-1DD3BB37E605}"/>
                  </a:ext>
                </a:extLst>
              </p:cNvPr>
              <p:cNvSpPr/>
              <p:nvPr/>
            </p:nvSpPr>
            <p:spPr>
              <a:xfrm>
                <a:off x="10583942" y="2828339"/>
                <a:ext cx="48134" cy="48134"/>
              </a:xfrm>
              <a:custGeom>
                <a:avLst/>
                <a:gdLst>
                  <a:gd name="connsiteX0" fmla="*/ 48134 w 48134"/>
                  <a:gd name="connsiteY0" fmla="*/ 24067 h 48134"/>
                  <a:gd name="connsiteX1" fmla="*/ 24067 w 48134"/>
                  <a:gd name="connsiteY1" fmla="*/ 48134 h 48134"/>
                  <a:gd name="connsiteX2" fmla="*/ 0 w 48134"/>
                  <a:gd name="connsiteY2" fmla="*/ 24067 h 48134"/>
                  <a:gd name="connsiteX3" fmla="*/ 24067 w 48134"/>
                  <a:gd name="connsiteY3" fmla="*/ 0 h 48134"/>
                  <a:gd name="connsiteX4" fmla="*/ 48134 w 48134"/>
                  <a:gd name="connsiteY4" fmla="*/ 24067 h 4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4" h="48134">
                    <a:moveTo>
                      <a:pt x="48134" y="24067"/>
                    </a:moveTo>
                    <a:cubicBezTo>
                      <a:pt x="48134" y="37359"/>
                      <a:pt x="37359" y="48134"/>
                      <a:pt x="24067" y="48134"/>
                    </a:cubicBezTo>
                    <a:cubicBezTo>
                      <a:pt x="10775" y="48134"/>
                      <a:pt x="0" y="37359"/>
                      <a:pt x="0" y="24067"/>
                    </a:cubicBezTo>
                    <a:cubicBezTo>
                      <a:pt x="0" y="10775"/>
                      <a:pt x="10775" y="0"/>
                      <a:pt x="24067" y="0"/>
                    </a:cubicBezTo>
                    <a:cubicBezTo>
                      <a:pt x="37359" y="0"/>
                      <a:pt x="48134" y="10775"/>
                      <a:pt x="48134" y="24067"/>
                    </a:cubicBezTo>
                    <a:close/>
                  </a:path>
                </a:pathLst>
              </a:custGeom>
              <a:solidFill>
                <a:srgbClr val="FFFFFF"/>
              </a:solidFill>
              <a:ln w="111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839609D-D6FA-4ADF-BDE9-F10E9154746E}"/>
                  </a:ext>
                </a:extLst>
              </p:cNvPr>
              <p:cNvSpPr/>
              <p:nvPr/>
            </p:nvSpPr>
            <p:spPr>
              <a:xfrm>
                <a:off x="10657311" y="2755023"/>
                <a:ext cx="48136" cy="48133"/>
              </a:xfrm>
              <a:custGeom>
                <a:avLst/>
                <a:gdLst>
                  <a:gd name="connsiteX0" fmla="*/ 41060 w 48136"/>
                  <a:gd name="connsiteY0" fmla="*/ 7020 h 48133"/>
                  <a:gd name="connsiteX1" fmla="*/ 41116 w 48136"/>
                  <a:gd name="connsiteY1" fmla="*/ 41059 h 48133"/>
                  <a:gd name="connsiteX2" fmla="*/ 7077 w 48136"/>
                  <a:gd name="connsiteY2" fmla="*/ 41103 h 48133"/>
                  <a:gd name="connsiteX3" fmla="*/ 7021 w 48136"/>
                  <a:gd name="connsiteY3" fmla="*/ 7075 h 48133"/>
                  <a:gd name="connsiteX4" fmla="*/ 7077 w 48136"/>
                  <a:gd name="connsiteY4" fmla="*/ 7020 h 48133"/>
                  <a:gd name="connsiteX5" fmla="*/ 41060 w 48136"/>
                  <a:gd name="connsiteY5" fmla="*/ 7020 h 4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6" h="48133">
                    <a:moveTo>
                      <a:pt x="41060" y="7020"/>
                    </a:moveTo>
                    <a:cubicBezTo>
                      <a:pt x="50475" y="16401"/>
                      <a:pt x="50497" y="31644"/>
                      <a:pt x="41116" y="41059"/>
                    </a:cubicBezTo>
                    <a:cubicBezTo>
                      <a:pt x="31723" y="50474"/>
                      <a:pt x="16492" y="50496"/>
                      <a:pt x="7077" y="41103"/>
                    </a:cubicBezTo>
                    <a:cubicBezTo>
                      <a:pt x="-2339" y="31722"/>
                      <a:pt x="-2361" y="16490"/>
                      <a:pt x="7021" y="7075"/>
                    </a:cubicBezTo>
                    <a:cubicBezTo>
                      <a:pt x="7043" y="7053"/>
                      <a:pt x="7054" y="7042"/>
                      <a:pt x="7077" y="7020"/>
                    </a:cubicBezTo>
                    <a:cubicBezTo>
                      <a:pt x="16470" y="-2340"/>
                      <a:pt x="31667" y="-2340"/>
                      <a:pt x="41060" y="7020"/>
                    </a:cubicBezTo>
                    <a:close/>
                  </a:path>
                </a:pathLst>
              </a:custGeom>
              <a:solidFill>
                <a:srgbClr val="FFFFFF"/>
              </a:solidFill>
              <a:ln w="11125" cap="flat">
                <a:noFill/>
                <a:prstDash val="solid"/>
                <a:miter/>
              </a:ln>
            </p:spPr>
            <p:txBody>
              <a:bodyPr rtlCol="0" anchor="ctr"/>
              <a:lstStyle/>
              <a:p>
                <a:endParaRPr lang="en-US"/>
              </a:p>
            </p:txBody>
          </p:sp>
        </p:grpSp>
      </p:grpSp>
      <p:grpSp>
        <p:nvGrpSpPr>
          <p:cNvPr id="183" name="Graphic 4">
            <a:extLst>
              <a:ext uri="{FF2B5EF4-FFF2-40B4-BE49-F238E27FC236}">
                <a16:creationId xmlns:a16="http://schemas.microsoft.com/office/drawing/2014/main" id="{C5D3E00D-9C60-43FE-A93F-7BBBEDC9CB86}"/>
              </a:ext>
            </a:extLst>
          </p:cNvPr>
          <p:cNvGrpSpPr/>
          <p:nvPr/>
        </p:nvGrpSpPr>
        <p:grpSpPr>
          <a:xfrm>
            <a:off x="10304563" y="2447723"/>
            <a:ext cx="1488076" cy="2962028"/>
            <a:chOff x="10285599" y="2448812"/>
            <a:chExt cx="1488076" cy="2962028"/>
          </a:xfrm>
        </p:grpSpPr>
        <p:sp>
          <p:nvSpPr>
            <p:cNvPr id="184" name="Freeform: Shape 183">
              <a:extLst>
                <a:ext uri="{FF2B5EF4-FFF2-40B4-BE49-F238E27FC236}">
                  <a16:creationId xmlns:a16="http://schemas.microsoft.com/office/drawing/2014/main" id="{2CF6F8F5-A248-4FA4-A724-43199846CF26}"/>
                </a:ext>
              </a:extLst>
            </p:cNvPr>
            <p:cNvSpPr/>
            <p:nvPr/>
          </p:nvSpPr>
          <p:spPr>
            <a:xfrm rot="-599999">
              <a:off x="10592125" y="2986494"/>
              <a:ext cx="56156" cy="56156"/>
            </a:xfrm>
            <a:custGeom>
              <a:avLst/>
              <a:gdLst>
                <a:gd name="connsiteX0" fmla="*/ 0 w 56156"/>
                <a:gd name="connsiteY0" fmla="*/ 0 h 56156"/>
                <a:gd name="connsiteX1" fmla="*/ 56156 w 56156"/>
                <a:gd name="connsiteY1" fmla="*/ 0 h 56156"/>
                <a:gd name="connsiteX2" fmla="*/ 56156 w 56156"/>
                <a:gd name="connsiteY2" fmla="*/ 56156 h 56156"/>
                <a:gd name="connsiteX3" fmla="*/ 0 w 56156"/>
                <a:gd name="connsiteY3" fmla="*/ 56156 h 56156"/>
              </a:gdLst>
              <a:ahLst/>
              <a:cxnLst>
                <a:cxn ang="0">
                  <a:pos x="connsiteX0" y="connsiteY0"/>
                </a:cxn>
                <a:cxn ang="0">
                  <a:pos x="connsiteX1" y="connsiteY1"/>
                </a:cxn>
                <a:cxn ang="0">
                  <a:pos x="connsiteX2" y="connsiteY2"/>
                </a:cxn>
                <a:cxn ang="0">
                  <a:pos x="connsiteX3" y="connsiteY3"/>
                </a:cxn>
              </a:cxnLst>
              <a:rect l="l" t="t" r="r" b="b"/>
              <a:pathLst>
                <a:path w="56156" h="56156">
                  <a:moveTo>
                    <a:pt x="0" y="0"/>
                  </a:moveTo>
                  <a:lnTo>
                    <a:pt x="56156" y="0"/>
                  </a:lnTo>
                  <a:lnTo>
                    <a:pt x="56156" y="56156"/>
                  </a:lnTo>
                  <a:lnTo>
                    <a:pt x="0" y="56156"/>
                  </a:lnTo>
                  <a:close/>
                </a:path>
              </a:pathLst>
            </a:custGeom>
            <a:solidFill>
              <a:srgbClr val="000000"/>
            </a:solidFill>
            <a:ln w="111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994691C-22BF-4A6E-ABDB-006BD65F3429}"/>
                </a:ext>
              </a:extLst>
            </p:cNvPr>
            <p:cNvSpPr/>
            <p:nvPr/>
          </p:nvSpPr>
          <p:spPr>
            <a:xfrm rot="-599999">
              <a:off x="10592125" y="2986494"/>
              <a:ext cx="56156" cy="56156"/>
            </a:xfrm>
            <a:custGeom>
              <a:avLst/>
              <a:gdLst>
                <a:gd name="connsiteX0" fmla="*/ 0 w 56156"/>
                <a:gd name="connsiteY0" fmla="*/ 0 h 56156"/>
                <a:gd name="connsiteX1" fmla="*/ 56156 w 56156"/>
                <a:gd name="connsiteY1" fmla="*/ 0 h 56156"/>
                <a:gd name="connsiteX2" fmla="*/ 56156 w 56156"/>
                <a:gd name="connsiteY2" fmla="*/ 56156 h 56156"/>
                <a:gd name="connsiteX3" fmla="*/ 0 w 56156"/>
                <a:gd name="connsiteY3" fmla="*/ 56156 h 56156"/>
              </a:gdLst>
              <a:ahLst/>
              <a:cxnLst>
                <a:cxn ang="0">
                  <a:pos x="connsiteX0" y="connsiteY0"/>
                </a:cxn>
                <a:cxn ang="0">
                  <a:pos x="connsiteX1" y="connsiteY1"/>
                </a:cxn>
                <a:cxn ang="0">
                  <a:pos x="connsiteX2" y="connsiteY2"/>
                </a:cxn>
                <a:cxn ang="0">
                  <a:pos x="connsiteX3" y="connsiteY3"/>
                </a:cxn>
              </a:cxnLst>
              <a:rect l="l" t="t" r="r" b="b"/>
              <a:pathLst>
                <a:path w="56156" h="56156">
                  <a:moveTo>
                    <a:pt x="0" y="0"/>
                  </a:moveTo>
                  <a:lnTo>
                    <a:pt x="56156" y="0"/>
                  </a:lnTo>
                  <a:lnTo>
                    <a:pt x="56156" y="56156"/>
                  </a:lnTo>
                  <a:lnTo>
                    <a:pt x="0" y="56156"/>
                  </a:lnTo>
                  <a:close/>
                </a:path>
              </a:pathLst>
            </a:custGeom>
            <a:solidFill>
              <a:srgbClr val="FFFFFF">
                <a:alpha val="50000"/>
              </a:srgbClr>
            </a:solidFill>
            <a:ln w="111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9E8816B-FCB9-413B-BC5F-D77A67D75B73}"/>
                </a:ext>
              </a:extLst>
            </p:cNvPr>
            <p:cNvSpPr/>
            <p:nvPr/>
          </p:nvSpPr>
          <p:spPr>
            <a:xfrm rot="-599999">
              <a:off x="10609824" y="3022785"/>
              <a:ext cx="81894" cy="330252"/>
            </a:xfrm>
            <a:custGeom>
              <a:avLst/>
              <a:gdLst>
                <a:gd name="connsiteX0" fmla="*/ 49360 w 81894"/>
                <a:gd name="connsiteY0" fmla="*/ 0 h 330252"/>
                <a:gd name="connsiteX1" fmla="*/ 81895 w 81894"/>
                <a:gd name="connsiteY1" fmla="*/ 0 h 330252"/>
                <a:gd name="connsiteX2" fmla="*/ 81895 w 81894"/>
                <a:gd name="connsiteY2" fmla="*/ 330253 h 330252"/>
                <a:gd name="connsiteX3" fmla="*/ 49360 w 81894"/>
                <a:gd name="connsiteY3" fmla="*/ 330253 h 330252"/>
                <a:gd name="connsiteX4" fmla="*/ 32535 w 81894"/>
                <a:gd name="connsiteY4" fmla="*/ 330253 h 330252"/>
                <a:gd name="connsiteX5" fmla="*/ 0 w 81894"/>
                <a:gd name="connsiteY5" fmla="*/ 330253 h 330252"/>
                <a:gd name="connsiteX6" fmla="*/ 0 w 81894"/>
                <a:gd name="connsiteY6" fmla="*/ 0 h 330252"/>
                <a:gd name="connsiteX7" fmla="*/ 32535 w 81894"/>
                <a:gd name="connsiteY7" fmla="*/ 0 h 33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4" h="330252">
                  <a:moveTo>
                    <a:pt x="49360" y="0"/>
                  </a:moveTo>
                  <a:cubicBezTo>
                    <a:pt x="67328" y="0"/>
                    <a:pt x="81895" y="0"/>
                    <a:pt x="81895" y="0"/>
                  </a:cubicBezTo>
                  <a:lnTo>
                    <a:pt x="81895" y="330253"/>
                  </a:lnTo>
                  <a:cubicBezTo>
                    <a:pt x="81895" y="330253"/>
                    <a:pt x="67328" y="330253"/>
                    <a:pt x="49360" y="330253"/>
                  </a:cubicBezTo>
                  <a:lnTo>
                    <a:pt x="32535" y="330253"/>
                  </a:lnTo>
                  <a:cubicBezTo>
                    <a:pt x="14566" y="330253"/>
                    <a:pt x="0" y="330253"/>
                    <a:pt x="0" y="330253"/>
                  </a:cubicBezTo>
                  <a:lnTo>
                    <a:pt x="0" y="0"/>
                  </a:lnTo>
                  <a:cubicBezTo>
                    <a:pt x="0" y="0"/>
                    <a:pt x="14566" y="0"/>
                    <a:pt x="32535" y="0"/>
                  </a:cubicBezTo>
                  <a:close/>
                </a:path>
              </a:pathLst>
            </a:custGeom>
            <a:solidFill>
              <a:srgbClr val="000000"/>
            </a:solidFill>
            <a:ln w="111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D46D9CD-3A13-4FE9-BCF0-5026875DCE52}"/>
                </a:ext>
              </a:extLst>
            </p:cNvPr>
            <p:cNvSpPr/>
            <p:nvPr/>
          </p:nvSpPr>
          <p:spPr>
            <a:xfrm>
              <a:off x="10389846" y="2505328"/>
              <a:ext cx="430158" cy="477906"/>
            </a:xfrm>
            <a:custGeom>
              <a:avLst/>
              <a:gdLst>
                <a:gd name="connsiteX0" fmla="*/ 280113 w 430158"/>
                <a:gd name="connsiteY0" fmla="*/ 0 h 477906"/>
                <a:gd name="connsiteX1" fmla="*/ 284013 w 430158"/>
                <a:gd name="connsiteY1" fmla="*/ 18607 h 477906"/>
                <a:gd name="connsiteX2" fmla="*/ 18730 w 430158"/>
                <a:gd name="connsiteY2" fmla="*/ 397440 h 477906"/>
                <a:gd name="connsiteX3" fmla="*/ 18719 w 430158"/>
                <a:gd name="connsiteY3" fmla="*/ 397440 h 477906"/>
                <a:gd name="connsiteX4" fmla="*/ 0 w 430158"/>
                <a:gd name="connsiteY4" fmla="*/ 400114 h 477906"/>
                <a:gd name="connsiteX5" fmla="*/ 352370 w 430158"/>
                <a:gd name="connsiteY5" fmla="*/ 409563 h 477906"/>
                <a:gd name="connsiteX6" fmla="*/ 361818 w 430158"/>
                <a:gd name="connsiteY6" fmla="*/ 57193 h 477906"/>
                <a:gd name="connsiteX7" fmla="*/ 280113 w 430158"/>
                <a:gd name="connsiteY7" fmla="*/ 0 h 4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158" h="477906">
                  <a:moveTo>
                    <a:pt x="280113" y="0"/>
                  </a:moveTo>
                  <a:cubicBezTo>
                    <a:pt x="281562" y="6128"/>
                    <a:pt x="282899" y="12256"/>
                    <a:pt x="284013" y="18607"/>
                  </a:cubicBezTo>
                  <a:cubicBezTo>
                    <a:pt x="315367" y="196469"/>
                    <a:pt x="196603" y="366086"/>
                    <a:pt x="18730" y="397440"/>
                  </a:cubicBezTo>
                  <a:cubicBezTo>
                    <a:pt x="18730" y="397440"/>
                    <a:pt x="18719" y="397440"/>
                    <a:pt x="18719" y="397440"/>
                  </a:cubicBezTo>
                  <a:cubicBezTo>
                    <a:pt x="12479" y="398554"/>
                    <a:pt x="6240" y="399445"/>
                    <a:pt x="0" y="400114"/>
                  </a:cubicBezTo>
                  <a:cubicBezTo>
                    <a:pt x="94697" y="500025"/>
                    <a:pt x="252458" y="504259"/>
                    <a:pt x="352370" y="409563"/>
                  </a:cubicBezTo>
                  <a:cubicBezTo>
                    <a:pt x="452281" y="314865"/>
                    <a:pt x="456504" y="157115"/>
                    <a:pt x="361818" y="57193"/>
                  </a:cubicBezTo>
                  <a:cubicBezTo>
                    <a:pt x="338709" y="32825"/>
                    <a:pt x="310921" y="13371"/>
                    <a:pt x="280113" y="0"/>
                  </a:cubicBezTo>
                  <a:close/>
                </a:path>
              </a:pathLst>
            </a:custGeom>
            <a:solidFill>
              <a:srgbClr val="000000">
                <a:alpha val="10000"/>
              </a:srgbClr>
            </a:solidFill>
            <a:ln w="111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0D50239-E776-4598-92A4-97C831DE1749}"/>
                </a:ext>
              </a:extLst>
            </p:cNvPr>
            <p:cNvSpPr/>
            <p:nvPr/>
          </p:nvSpPr>
          <p:spPr>
            <a:xfrm>
              <a:off x="10285599" y="2448812"/>
              <a:ext cx="570128" cy="570110"/>
            </a:xfrm>
            <a:custGeom>
              <a:avLst/>
              <a:gdLst>
                <a:gd name="connsiteX0" fmla="*/ 235501 w 570128"/>
                <a:gd name="connsiteY0" fmla="*/ 4371 h 570110"/>
                <a:gd name="connsiteX1" fmla="*/ 4391 w 570128"/>
                <a:gd name="connsiteY1" fmla="*/ 334613 h 570110"/>
                <a:gd name="connsiteX2" fmla="*/ 334633 w 570128"/>
                <a:gd name="connsiteY2" fmla="*/ 565723 h 570110"/>
                <a:gd name="connsiteX3" fmla="*/ 565754 w 570128"/>
                <a:gd name="connsiteY3" fmla="*/ 235570 h 570110"/>
                <a:gd name="connsiteX4" fmla="*/ 235501 w 570128"/>
                <a:gd name="connsiteY4" fmla="*/ 4371 h 570110"/>
                <a:gd name="connsiteX5" fmla="*/ 324638 w 570128"/>
                <a:gd name="connsiteY5" fmla="*/ 510447 h 570110"/>
                <a:gd name="connsiteX6" fmla="*/ 59500 w 570128"/>
                <a:gd name="connsiteY6" fmla="*/ 324830 h 570110"/>
                <a:gd name="connsiteX7" fmla="*/ 245117 w 570128"/>
                <a:gd name="connsiteY7" fmla="*/ 59692 h 570110"/>
                <a:gd name="connsiteX8" fmla="*/ 510255 w 570128"/>
                <a:gd name="connsiteY8" fmla="*/ 245309 h 570110"/>
                <a:gd name="connsiteX9" fmla="*/ 510266 w 570128"/>
                <a:gd name="connsiteY9" fmla="*/ 245376 h 570110"/>
                <a:gd name="connsiteX10" fmla="*/ 325307 w 570128"/>
                <a:gd name="connsiteY10" fmla="*/ 510447 h 57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128" h="570110">
                  <a:moveTo>
                    <a:pt x="235501" y="4371"/>
                  </a:moveTo>
                  <a:cubicBezTo>
                    <a:pt x="80492" y="31747"/>
                    <a:pt x="-22985" y="179592"/>
                    <a:pt x="4391" y="334613"/>
                  </a:cubicBezTo>
                  <a:cubicBezTo>
                    <a:pt x="31767" y="489622"/>
                    <a:pt x="179612" y="593088"/>
                    <a:pt x="334633" y="565723"/>
                  </a:cubicBezTo>
                  <a:cubicBezTo>
                    <a:pt x="489609" y="538347"/>
                    <a:pt x="593074" y="390558"/>
                    <a:pt x="565754" y="235570"/>
                  </a:cubicBezTo>
                  <a:cubicBezTo>
                    <a:pt x="538367" y="80550"/>
                    <a:pt x="390533" y="-22938"/>
                    <a:pt x="235501" y="4371"/>
                  </a:cubicBezTo>
                  <a:close/>
                  <a:moveTo>
                    <a:pt x="324638" y="510447"/>
                  </a:moveTo>
                  <a:cubicBezTo>
                    <a:pt x="200170" y="532408"/>
                    <a:pt x="81461" y="449310"/>
                    <a:pt x="59500" y="324830"/>
                  </a:cubicBezTo>
                  <a:cubicBezTo>
                    <a:pt x="37539" y="200361"/>
                    <a:pt x="120637" y="81653"/>
                    <a:pt x="245117" y="59692"/>
                  </a:cubicBezTo>
                  <a:cubicBezTo>
                    <a:pt x="369585" y="37731"/>
                    <a:pt x="488294" y="120829"/>
                    <a:pt x="510255" y="245309"/>
                  </a:cubicBezTo>
                  <a:cubicBezTo>
                    <a:pt x="510255" y="245331"/>
                    <a:pt x="510266" y="245353"/>
                    <a:pt x="510266" y="245376"/>
                  </a:cubicBezTo>
                  <a:cubicBezTo>
                    <a:pt x="532205" y="369610"/>
                    <a:pt x="449486" y="488174"/>
                    <a:pt x="325307" y="510447"/>
                  </a:cubicBezTo>
                  <a:close/>
                </a:path>
              </a:pathLst>
            </a:custGeom>
            <a:solidFill>
              <a:srgbClr val="407BFF"/>
            </a:solidFill>
            <a:ln w="111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8578E75-05BF-4771-85E2-A8ED19470BB7}"/>
                </a:ext>
              </a:extLst>
            </p:cNvPr>
            <p:cNvSpPr/>
            <p:nvPr/>
          </p:nvSpPr>
          <p:spPr>
            <a:xfrm>
              <a:off x="11383167" y="3050178"/>
              <a:ext cx="215359" cy="426632"/>
            </a:xfrm>
            <a:custGeom>
              <a:avLst/>
              <a:gdLst>
                <a:gd name="connsiteX0" fmla="*/ 85683 w 215359"/>
                <a:gd name="connsiteY0" fmla="*/ 0 h 426632"/>
                <a:gd name="connsiteX1" fmla="*/ 115544 w 215359"/>
                <a:gd name="connsiteY1" fmla="*/ 50251 h 426632"/>
                <a:gd name="connsiteX2" fmla="*/ 142731 w 215359"/>
                <a:gd name="connsiteY2" fmla="*/ 101282 h 426632"/>
                <a:gd name="connsiteX3" fmla="*/ 190419 w 215359"/>
                <a:gd name="connsiteY3" fmla="*/ 207689 h 426632"/>
                <a:gd name="connsiteX4" fmla="*/ 210029 w 215359"/>
                <a:gd name="connsiteY4" fmla="*/ 263400 h 426632"/>
                <a:gd name="connsiteX5" fmla="*/ 211144 w 215359"/>
                <a:gd name="connsiteY5" fmla="*/ 267077 h 426632"/>
                <a:gd name="connsiteX6" fmla="*/ 212703 w 215359"/>
                <a:gd name="connsiteY6" fmla="*/ 272982 h 426632"/>
                <a:gd name="connsiteX7" fmla="*/ 214820 w 215359"/>
                <a:gd name="connsiteY7" fmla="*/ 285238 h 426632"/>
                <a:gd name="connsiteX8" fmla="*/ 214263 w 215359"/>
                <a:gd name="connsiteY8" fmla="*/ 310308 h 426632"/>
                <a:gd name="connsiteX9" fmla="*/ 198107 w 215359"/>
                <a:gd name="connsiteY9" fmla="*/ 352314 h 426632"/>
                <a:gd name="connsiteX10" fmla="*/ 145962 w 215359"/>
                <a:gd name="connsiteY10" fmla="*/ 400894 h 426632"/>
                <a:gd name="connsiteX11" fmla="*/ 117661 w 215359"/>
                <a:gd name="connsiteY11" fmla="*/ 415490 h 426632"/>
                <a:gd name="connsiteX12" fmla="*/ 87689 w 215359"/>
                <a:gd name="connsiteY12" fmla="*/ 426632 h 426632"/>
                <a:gd name="connsiteX13" fmla="*/ 66630 w 215359"/>
                <a:gd name="connsiteY13" fmla="*/ 382064 h 426632"/>
                <a:gd name="connsiteX14" fmla="*/ 103510 w 215359"/>
                <a:gd name="connsiteY14" fmla="*/ 347634 h 426632"/>
                <a:gd name="connsiteX15" fmla="*/ 126463 w 215359"/>
                <a:gd name="connsiteY15" fmla="*/ 313205 h 426632"/>
                <a:gd name="connsiteX16" fmla="*/ 126463 w 215359"/>
                <a:gd name="connsiteY16" fmla="*/ 299055 h 426632"/>
                <a:gd name="connsiteX17" fmla="*/ 125683 w 215359"/>
                <a:gd name="connsiteY17" fmla="*/ 297606 h 426632"/>
                <a:gd name="connsiteX18" fmla="*/ 125683 w 215359"/>
                <a:gd name="connsiteY18" fmla="*/ 296826 h 426632"/>
                <a:gd name="connsiteX19" fmla="*/ 124458 w 215359"/>
                <a:gd name="connsiteY19" fmla="*/ 293818 h 426632"/>
                <a:gd name="connsiteX20" fmla="*/ 103176 w 215359"/>
                <a:gd name="connsiteY20" fmla="*/ 245015 h 426632"/>
                <a:gd name="connsiteX21" fmla="*/ 54039 w 215359"/>
                <a:gd name="connsiteY21" fmla="*/ 147967 h 426632"/>
                <a:gd name="connsiteX22" fmla="*/ 27633 w 215359"/>
                <a:gd name="connsiteY22" fmla="*/ 99945 h 426632"/>
                <a:gd name="connsiteX23" fmla="*/ 0 w 215359"/>
                <a:gd name="connsiteY23" fmla="*/ 52702 h 42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359" h="426632">
                  <a:moveTo>
                    <a:pt x="85683" y="0"/>
                  </a:moveTo>
                  <a:cubicBezTo>
                    <a:pt x="96825" y="17047"/>
                    <a:pt x="105962" y="33426"/>
                    <a:pt x="115544" y="50251"/>
                  </a:cubicBezTo>
                  <a:cubicBezTo>
                    <a:pt x="125126" y="67076"/>
                    <a:pt x="134040" y="83677"/>
                    <a:pt x="142731" y="101282"/>
                  </a:cubicBezTo>
                  <a:cubicBezTo>
                    <a:pt x="160402" y="135923"/>
                    <a:pt x="176324" y="171444"/>
                    <a:pt x="190419" y="207689"/>
                  </a:cubicBezTo>
                  <a:cubicBezTo>
                    <a:pt x="197773" y="225962"/>
                    <a:pt x="204012" y="244793"/>
                    <a:pt x="210029" y="263400"/>
                  </a:cubicBezTo>
                  <a:lnTo>
                    <a:pt x="211144" y="267077"/>
                  </a:lnTo>
                  <a:lnTo>
                    <a:pt x="212703" y="272982"/>
                  </a:lnTo>
                  <a:cubicBezTo>
                    <a:pt x="213639" y="277027"/>
                    <a:pt x="214341" y="281116"/>
                    <a:pt x="214820" y="285238"/>
                  </a:cubicBezTo>
                  <a:cubicBezTo>
                    <a:pt x="215689" y="293584"/>
                    <a:pt x="215511" y="302007"/>
                    <a:pt x="214263" y="310308"/>
                  </a:cubicBezTo>
                  <a:cubicBezTo>
                    <a:pt x="211901" y="325294"/>
                    <a:pt x="206397" y="339612"/>
                    <a:pt x="198107" y="352314"/>
                  </a:cubicBezTo>
                  <a:cubicBezTo>
                    <a:pt x="184592" y="372214"/>
                    <a:pt x="166776" y="388827"/>
                    <a:pt x="145962" y="400894"/>
                  </a:cubicBezTo>
                  <a:cubicBezTo>
                    <a:pt x="136903" y="406454"/>
                    <a:pt x="127444" y="411334"/>
                    <a:pt x="117661" y="415490"/>
                  </a:cubicBezTo>
                  <a:cubicBezTo>
                    <a:pt x="107934" y="419891"/>
                    <a:pt x="97928" y="423613"/>
                    <a:pt x="87689" y="426632"/>
                  </a:cubicBezTo>
                  <a:lnTo>
                    <a:pt x="66630" y="382064"/>
                  </a:lnTo>
                  <a:cubicBezTo>
                    <a:pt x="79655" y="371401"/>
                    <a:pt x="91978" y="359902"/>
                    <a:pt x="103510" y="347634"/>
                  </a:cubicBezTo>
                  <a:cubicBezTo>
                    <a:pt x="113360" y="337785"/>
                    <a:pt x="121159" y="326085"/>
                    <a:pt x="126463" y="313205"/>
                  </a:cubicBezTo>
                  <a:cubicBezTo>
                    <a:pt x="128903" y="308804"/>
                    <a:pt x="128903" y="303456"/>
                    <a:pt x="126463" y="299055"/>
                  </a:cubicBezTo>
                  <a:lnTo>
                    <a:pt x="125683" y="297606"/>
                  </a:lnTo>
                  <a:cubicBezTo>
                    <a:pt x="125650" y="297350"/>
                    <a:pt x="125650" y="297083"/>
                    <a:pt x="125683" y="296826"/>
                  </a:cubicBezTo>
                  <a:lnTo>
                    <a:pt x="124458" y="293818"/>
                  </a:lnTo>
                  <a:cubicBezTo>
                    <a:pt x="117850" y="277550"/>
                    <a:pt x="110753" y="261283"/>
                    <a:pt x="103176" y="245015"/>
                  </a:cubicBezTo>
                  <a:cubicBezTo>
                    <a:pt x="88023" y="212369"/>
                    <a:pt x="71421" y="180057"/>
                    <a:pt x="54039" y="147967"/>
                  </a:cubicBezTo>
                  <a:lnTo>
                    <a:pt x="27633" y="99945"/>
                  </a:lnTo>
                  <a:lnTo>
                    <a:pt x="0" y="52702"/>
                  </a:lnTo>
                  <a:close/>
                </a:path>
              </a:pathLst>
            </a:custGeom>
            <a:solidFill>
              <a:srgbClr val="FFC3BD"/>
            </a:solidFill>
            <a:ln w="111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704A1F-C126-40A0-93AA-20792142CE4C}"/>
                </a:ext>
              </a:extLst>
            </p:cNvPr>
            <p:cNvSpPr/>
            <p:nvPr/>
          </p:nvSpPr>
          <p:spPr>
            <a:xfrm>
              <a:off x="11420493" y="3413189"/>
              <a:ext cx="61838" cy="79935"/>
            </a:xfrm>
            <a:custGeom>
              <a:avLst/>
              <a:gdLst>
                <a:gd name="connsiteX0" fmla="*/ 51811 w 61838"/>
                <a:gd name="connsiteY0" fmla="*/ 12813 h 79935"/>
                <a:gd name="connsiteX1" fmla="*/ 2786 w 61838"/>
                <a:gd name="connsiteY1" fmla="*/ 0 h 79935"/>
                <a:gd name="connsiteX2" fmla="*/ 0 w 61838"/>
                <a:gd name="connsiteY2" fmla="*/ 79332 h 79935"/>
                <a:gd name="connsiteX3" fmla="*/ 61839 w 61838"/>
                <a:gd name="connsiteY3" fmla="*/ 61504 h 79935"/>
              </a:gdLst>
              <a:ahLst/>
              <a:cxnLst>
                <a:cxn ang="0">
                  <a:pos x="connsiteX0" y="connsiteY0"/>
                </a:cxn>
                <a:cxn ang="0">
                  <a:pos x="connsiteX1" y="connsiteY1"/>
                </a:cxn>
                <a:cxn ang="0">
                  <a:pos x="connsiteX2" y="connsiteY2"/>
                </a:cxn>
                <a:cxn ang="0">
                  <a:pos x="connsiteX3" y="connsiteY3"/>
                </a:cxn>
              </a:cxnLst>
              <a:rect l="l" t="t" r="r" b="b"/>
              <a:pathLst>
                <a:path w="61838" h="79935">
                  <a:moveTo>
                    <a:pt x="51811" y="12813"/>
                  </a:moveTo>
                  <a:lnTo>
                    <a:pt x="2786" y="0"/>
                  </a:lnTo>
                  <a:lnTo>
                    <a:pt x="0" y="79332"/>
                  </a:lnTo>
                  <a:cubicBezTo>
                    <a:pt x="0" y="79332"/>
                    <a:pt x="38329" y="85014"/>
                    <a:pt x="61839" y="61504"/>
                  </a:cubicBezTo>
                  <a:close/>
                </a:path>
              </a:pathLst>
            </a:custGeom>
            <a:solidFill>
              <a:srgbClr val="FFC3BD"/>
            </a:solidFill>
            <a:ln w="111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850DFA0-0308-42B5-9CAD-BEC6A23D2B0B}"/>
                </a:ext>
              </a:extLst>
            </p:cNvPr>
            <p:cNvSpPr/>
            <p:nvPr/>
          </p:nvSpPr>
          <p:spPr>
            <a:xfrm>
              <a:off x="11353640" y="3399818"/>
              <a:ext cx="69638" cy="92591"/>
            </a:xfrm>
            <a:custGeom>
              <a:avLst/>
              <a:gdLst>
                <a:gd name="connsiteX0" fmla="*/ 0 w 69638"/>
                <a:gd name="connsiteY0" fmla="*/ 0 h 92591"/>
                <a:gd name="connsiteX1" fmla="*/ 11142 w 69638"/>
                <a:gd name="connsiteY1" fmla="*/ 69527 h 92591"/>
                <a:gd name="connsiteX2" fmla="*/ 66741 w 69638"/>
                <a:gd name="connsiteY2" fmla="*/ 92591 h 92591"/>
                <a:gd name="connsiteX3" fmla="*/ 69638 w 69638"/>
                <a:gd name="connsiteY3" fmla="*/ 13259 h 92591"/>
                <a:gd name="connsiteX4" fmla="*/ 0 w 69638"/>
                <a:gd name="connsiteY4" fmla="*/ 0 h 9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38" h="92591">
                  <a:moveTo>
                    <a:pt x="0" y="0"/>
                  </a:moveTo>
                  <a:lnTo>
                    <a:pt x="11142" y="69527"/>
                  </a:lnTo>
                  <a:lnTo>
                    <a:pt x="66741" y="92591"/>
                  </a:lnTo>
                  <a:lnTo>
                    <a:pt x="69638" y="13259"/>
                  </a:lnTo>
                  <a:lnTo>
                    <a:pt x="0" y="0"/>
                  </a:lnTo>
                  <a:close/>
                </a:path>
              </a:pathLst>
            </a:custGeom>
            <a:solidFill>
              <a:srgbClr val="FFC3BD"/>
            </a:solidFill>
            <a:ln w="111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7B2E8C0-7A40-405A-B4F9-DA6E7178DD46}"/>
                </a:ext>
              </a:extLst>
            </p:cNvPr>
            <p:cNvSpPr/>
            <p:nvPr/>
          </p:nvSpPr>
          <p:spPr>
            <a:xfrm>
              <a:off x="11137498" y="2719155"/>
              <a:ext cx="13439" cy="19811"/>
            </a:xfrm>
            <a:custGeom>
              <a:avLst/>
              <a:gdLst>
                <a:gd name="connsiteX0" fmla="*/ 13132 w 13439"/>
                <a:gd name="connsiteY0" fmla="*/ 11244 h 19811"/>
                <a:gd name="connsiteX1" fmla="*/ 4664 w 13439"/>
                <a:gd name="connsiteY1" fmla="*/ 19712 h 19811"/>
                <a:gd name="connsiteX2" fmla="*/ 319 w 13439"/>
                <a:gd name="connsiteY2" fmla="*/ 8570 h 19811"/>
                <a:gd name="connsiteX3" fmla="*/ 8675 w 13439"/>
                <a:gd name="connsiteY3" fmla="*/ 102 h 19811"/>
                <a:gd name="connsiteX4" fmla="*/ 13132 w 13439"/>
                <a:gd name="connsiteY4" fmla="*/ 11244 h 1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 h="19811">
                  <a:moveTo>
                    <a:pt x="13132" y="11244"/>
                  </a:moveTo>
                  <a:cubicBezTo>
                    <a:pt x="12018" y="16592"/>
                    <a:pt x="8229" y="20492"/>
                    <a:pt x="4664" y="19712"/>
                  </a:cubicBezTo>
                  <a:cubicBezTo>
                    <a:pt x="1098" y="18932"/>
                    <a:pt x="-796" y="14029"/>
                    <a:pt x="319" y="8570"/>
                  </a:cubicBezTo>
                  <a:cubicBezTo>
                    <a:pt x="1433" y="3110"/>
                    <a:pt x="5110" y="-678"/>
                    <a:pt x="8675" y="102"/>
                  </a:cubicBezTo>
                  <a:cubicBezTo>
                    <a:pt x="12240" y="882"/>
                    <a:pt x="14246" y="5784"/>
                    <a:pt x="13132" y="11244"/>
                  </a:cubicBezTo>
                  <a:close/>
                </a:path>
              </a:pathLst>
            </a:custGeom>
            <a:solidFill>
              <a:srgbClr val="263238"/>
            </a:solidFill>
            <a:ln w="111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FB55937-282C-4154-8CF4-82EBE5DBAB22}"/>
                </a:ext>
              </a:extLst>
            </p:cNvPr>
            <p:cNvSpPr/>
            <p:nvPr/>
          </p:nvSpPr>
          <p:spPr>
            <a:xfrm>
              <a:off x="11110853" y="2739647"/>
              <a:ext cx="35431" cy="51402"/>
            </a:xfrm>
            <a:custGeom>
              <a:avLst/>
              <a:gdLst>
                <a:gd name="connsiteX0" fmla="*/ 35432 w 35431"/>
                <a:gd name="connsiteY0" fmla="*/ 0 h 51402"/>
                <a:gd name="connsiteX1" fmla="*/ 0 w 35431"/>
                <a:gd name="connsiteY1" fmla="*/ 41226 h 51402"/>
                <a:gd name="connsiteX2" fmla="*/ 24958 w 35431"/>
                <a:gd name="connsiteY2" fmla="*/ 51365 h 51402"/>
              </a:gdLst>
              <a:ahLst/>
              <a:cxnLst>
                <a:cxn ang="0">
                  <a:pos x="connsiteX0" y="connsiteY0"/>
                </a:cxn>
                <a:cxn ang="0">
                  <a:pos x="connsiteX1" y="connsiteY1"/>
                </a:cxn>
                <a:cxn ang="0">
                  <a:pos x="connsiteX2" y="connsiteY2"/>
                </a:cxn>
              </a:cxnLst>
              <a:rect l="l" t="t" r="r" b="b"/>
              <a:pathLst>
                <a:path w="35431" h="51402">
                  <a:moveTo>
                    <a:pt x="35432" y="0"/>
                  </a:moveTo>
                  <a:cubicBezTo>
                    <a:pt x="25571" y="15309"/>
                    <a:pt x="13649" y="29181"/>
                    <a:pt x="0" y="41226"/>
                  </a:cubicBezTo>
                  <a:cubicBezTo>
                    <a:pt x="6418" y="48112"/>
                    <a:pt x="15554" y="51822"/>
                    <a:pt x="24958" y="51365"/>
                  </a:cubicBezTo>
                  <a:close/>
                </a:path>
              </a:pathLst>
            </a:custGeom>
            <a:solidFill>
              <a:srgbClr val="ED847E"/>
            </a:solidFill>
            <a:ln w="111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DB79090-1BCE-44F9-A5BD-1938DF3D664F}"/>
                </a:ext>
              </a:extLst>
            </p:cNvPr>
            <p:cNvSpPr/>
            <p:nvPr/>
          </p:nvSpPr>
          <p:spPr>
            <a:xfrm>
              <a:off x="11148476" y="2687460"/>
              <a:ext cx="31297" cy="16755"/>
            </a:xfrm>
            <a:custGeom>
              <a:avLst/>
              <a:gdLst>
                <a:gd name="connsiteX0" fmla="*/ 28116 w 31297"/>
                <a:gd name="connsiteY0" fmla="*/ 16755 h 16755"/>
                <a:gd name="connsiteX1" fmla="*/ 30344 w 31297"/>
                <a:gd name="connsiteY1" fmla="*/ 15975 h 16755"/>
                <a:gd name="connsiteX2" fmla="*/ 30344 w 31297"/>
                <a:gd name="connsiteY2" fmla="*/ 11296 h 16755"/>
                <a:gd name="connsiteX3" fmla="*/ 2712 w 31297"/>
                <a:gd name="connsiteY3" fmla="*/ 153 h 16755"/>
                <a:gd name="connsiteX4" fmla="*/ 38 w 31297"/>
                <a:gd name="connsiteY4" fmla="*/ 3942 h 16755"/>
                <a:gd name="connsiteX5" fmla="*/ 3815 w 31297"/>
                <a:gd name="connsiteY5" fmla="*/ 6504 h 16755"/>
                <a:gd name="connsiteX6" fmla="*/ 3826 w 31297"/>
                <a:gd name="connsiteY6" fmla="*/ 6504 h 16755"/>
                <a:gd name="connsiteX7" fmla="*/ 3826 w 31297"/>
                <a:gd name="connsiteY7" fmla="*/ 6504 h 16755"/>
                <a:gd name="connsiteX8" fmla="*/ 26110 w 31297"/>
                <a:gd name="connsiteY8" fmla="*/ 15307 h 16755"/>
                <a:gd name="connsiteX9" fmla="*/ 28116 w 31297"/>
                <a:gd name="connsiteY9" fmla="*/ 16755 h 1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97" h="16755">
                  <a:moveTo>
                    <a:pt x="28116" y="16755"/>
                  </a:moveTo>
                  <a:cubicBezTo>
                    <a:pt x="28929" y="16766"/>
                    <a:pt x="29720" y="16488"/>
                    <a:pt x="30344" y="15975"/>
                  </a:cubicBezTo>
                  <a:cubicBezTo>
                    <a:pt x="31615" y="14672"/>
                    <a:pt x="31615" y="12599"/>
                    <a:pt x="30344" y="11296"/>
                  </a:cubicBezTo>
                  <a:cubicBezTo>
                    <a:pt x="23514" y="3284"/>
                    <a:pt x="13185" y="-872"/>
                    <a:pt x="2712" y="153"/>
                  </a:cubicBezTo>
                  <a:cubicBezTo>
                    <a:pt x="951" y="488"/>
                    <a:pt x="-230" y="2170"/>
                    <a:pt x="38" y="3942"/>
                  </a:cubicBezTo>
                  <a:cubicBezTo>
                    <a:pt x="372" y="5691"/>
                    <a:pt x="2066" y="6839"/>
                    <a:pt x="3815" y="6504"/>
                  </a:cubicBezTo>
                  <a:cubicBezTo>
                    <a:pt x="3826" y="6504"/>
                    <a:pt x="3826" y="6504"/>
                    <a:pt x="3826" y="6504"/>
                  </a:cubicBezTo>
                  <a:lnTo>
                    <a:pt x="3826" y="6504"/>
                  </a:lnTo>
                  <a:cubicBezTo>
                    <a:pt x="12227" y="5724"/>
                    <a:pt x="20506" y="8989"/>
                    <a:pt x="26110" y="15307"/>
                  </a:cubicBezTo>
                  <a:cubicBezTo>
                    <a:pt x="26545" y="16053"/>
                    <a:pt x="27269" y="16577"/>
                    <a:pt x="28116" y="16755"/>
                  </a:cubicBezTo>
                  <a:close/>
                </a:path>
              </a:pathLst>
            </a:custGeom>
            <a:solidFill>
              <a:srgbClr val="263238"/>
            </a:solidFill>
            <a:ln w="111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A13396E-0F39-4406-99DF-720E0E26B6F9}"/>
                </a:ext>
              </a:extLst>
            </p:cNvPr>
            <p:cNvSpPr/>
            <p:nvPr/>
          </p:nvSpPr>
          <p:spPr>
            <a:xfrm>
              <a:off x="11150570" y="2806723"/>
              <a:ext cx="170089" cy="226630"/>
            </a:xfrm>
            <a:custGeom>
              <a:avLst/>
              <a:gdLst>
                <a:gd name="connsiteX0" fmla="*/ 154602 w 170089"/>
                <a:gd name="connsiteY0" fmla="*/ 0 h 226630"/>
                <a:gd name="connsiteX1" fmla="*/ 170090 w 170089"/>
                <a:gd name="connsiteY1" fmla="*/ 175711 h 226630"/>
                <a:gd name="connsiteX2" fmla="*/ 63014 w 170089"/>
                <a:gd name="connsiteY2" fmla="*/ 226631 h 226630"/>
                <a:gd name="connsiteX3" fmla="*/ 13988 w 170089"/>
                <a:gd name="connsiteY3" fmla="*/ 175711 h 226630"/>
                <a:gd name="connsiteX4" fmla="*/ 58557 w 170089"/>
                <a:gd name="connsiteY4" fmla="*/ 81783 h 22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9" h="226630">
                  <a:moveTo>
                    <a:pt x="154602" y="0"/>
                  </a:moveTo>
                  <a:cubicBezTo>
                    <a:pt x="144797" y="50140"/>
                    <a:pt x="134880" y="142174"/>
                    <a:pt x="170090" y="175711"/>
                  </a:cubicBezTo>
                  <a:cubicBezTo>
                    <a:pt x="170090" y="175711"/>
                    <a:pt x="156273" y="226631"/>
                    <a:pt x="63014" y="226631"/>
                  </a:cubicBezTo>
                  <a:cubicBezTo>
                    <a:pt x="-39605" y="226631"/>
                    <a:pt x="13988" y="175711"/>
                    <a:pt x="13988" y="175711"/>
                  </a:cubicBezTo>
                  <a:cubicBezTo>
                    <a:pt x="69699" y="162341"/>
                    <a:pt x="68585" y="120781"/>
                    <a:pt x="58557" y="81783"/>
                  </a:cubicBezTo>
                  <a:close/>
                </a:path>
              </a:pathLst>
            </a:custGeom>
            <a:solidFill>
              <a:srgbClr val="FFC3BD"/>
            </a:solidFill>
            <a:ln w="111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BAC97CD-91CF-40FC-9FEE-86411F731CBD}"/>
                </a:ext>
              </a:extLst>
            </p:cNvPr>
            <p:cNvSpPr/>
            <p:nvPr/>
          </p:nvSpPr>
          <p:spPr>
            <a:xfrm>
              <a:off x="11156981" y="2946873"/>
              <a:ext cx="192625" cy="47594"/>
            </a:xfrm>
            <a:custGeom>
              <a:avLst/>
              <a:gdLst>
                <a:gd name="connsiteX0" fmla="*/ 183845 w 192625"/>
                <a:gd name="connsiteY0" fmla="*/ 44586 h 47594"/>
                <a:gd name="connsiteX1" fmla="*/ 182508 w 192625"/>
                <a:gd name="connsiteY1" fmla="*/ 9711 h 47594"/>
                <a:gd name="connsiteX2" fmla="*/ 7577 w 192625"/>
                <a:gd name="connsiteY2" fmla="*/ 4363 h 47594"/>
                <a:gd name="connsiteX3" fmla="*/ 0 w 192625"/>
                <a:gd name="connsiteY3" fmla="*/ 47595 h 47594"/>
              </a:gdLst>
              <a:ahLst/>
              <a:cxnLst>
                <a:cxn ang="0">
                  <a:pos x="connsiteX0" y="connsiteY0"/>
                </a:cxn>
                <a:cxn ang="0">
                  <a:pos x="connsiteX1" y="connsiteY1"/>
                </a:cxn>
                <a:cxn ang="0">
                  <a:pos x="connsiteX2" y="connsiteY2"/>
                </a:cxn>
                <a:cxn ang="0">
                  <a:pos x="connsiteX3" y="connsiteY3"/>
                </a:cxn>
              </a:cxnLst>
              <a:rect l="l" t="t" r="r" b="b"/>
              <a:pathLst>
                <a:path w="192625" h="47594">
                  <a:moveTo>
                    <a:pt x="183845" y="44586"/>
                  </a:moveTo>
                  <a:cubicBezTo>
                    <a:pt x="191422" y="30659"/>
                    <a:pt x="199667" y="14725"/>
                    <a:pt x="182508" y="9711"/>
                  </a:cubicBezTo>
                  <a:cubicBezTo>
                    <a:pt x="165349" y="4697"/>
                    <a:pt x="43008" y="-5999"/>
                    <a:pt x="7577" y="4363"/>
                  </a:cubicBezTo>
                  <a:cubicBezTo>
                    <a:pt x="18719" y="23751"/>
                    <a:pt x="0" y="47595"/>
                    <a:pt x="0" y="47595"/>
                  </a:cubicBezTo>
                  <a:close/>
                </a:path>
              </a:pathLst>
            </a:custGeom>
            <a:solidFill>
              <a:srgbClr val="407BFF"/>
            </a:solidFill>
            <a:ln w="111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3B97309-56EC-41FC-A72B-38EFB279E1AE}"/>
                </a:ext>
              </a:extLst>
            </p:cNvPr>
            <p:cNvSpPr/>
            <p:nvPr/>
          </p:nvSpPr>
          <p:spPr>
            <a:xfrm>
              <a:off x="11156981" y="2946873"/>
              <a:ext cx="192625" cy="47594"/>
            </a:xfrm>
            <a:custGeom>
              <a:avLst/>
              <a:gdLst>
                <a:gd name="connsiteX0" fmla="*/ 183845 w 192625"/>
                <a:gd name="connsiteY0" fmla="*/ 44586 h 47594"/>
                <a:gd name="connsiteX1" fmla="*/ 182508 w 192625"/>
                <a:gd name="connsiteY1" fmla="*/ 9711 h 47594"/>
                <a:gd name="connsiteX2" fmla="*/ 7577 w 192625"/>
                <a:gd name="connsiteY2" fmla="*/ 4363 h 47594"/>
                <a:gd name="connsiteX3" fmla="*/ 0 w 192625"/>
                <a:gd name="connsiteY3" fmla="*/ 47595 h 47594"/>
              </a:gdLst>
              <a:ahLst/>
              <a:cxnLst>
                <a:cxn ang="0">
                  <a:pos x="connsiteX0" y="connsiteY0"/>
                </a:cxn>
                <a:cxn ang="0">
                  <a:pos x="connsiteX1" y="connsiteY1"/>
                </a:cxn>
                <a:cxn ang="0">
                  <a:pos x="connsiteX2" y="connsiteY2"/>
                </a:cxn>
                <a:cxn ang="0">
                  <a:pos x="connsiteX3" y="connsiteY3"/>
                </a:cxn>
              </a:cxnLst>
              <a:rect l="l" t="t" r="r" b="b"/>
              <a:pathLst>
                <a:path w="192625" h="47594">
                  <a:moveTo>
                    <a:pt x="183845" y="44586"/>
                  </a:moveTo>
                  <a:cubicBezTo>
                    <a:pt x="191422" y="30659"/>
                    <a:pt x="199667" y="14725"/>
                    <a:pt x="182508" y="9711"/>
                  </a:cubicBezTo>
                  <a:cubicBezTo>
                    <a:pt x="165349" y="4697"/>
                    <a:pt x="43008" y="-5999"/>
                    <a:pt x="7577" y="4363"/>
                  </a:cubicBezTo>
                  <a:cubicBezTo>
                    <a:pt x="18719" y="23751"/>
                    <a:pt x="0" y="47595"/>
                    <a:pt x="0" y="47595"/>
                  </a:cubicBezTo>
                  <a:close/>
                </a:path>
              </a:pathLst>
            </a:custGeom>
            <a:solidFill>
              <a:srgbClr val="000000">
                <a:alpha val="30000"/>
              </a:srgbClr>
            </a:solidFill>
            <a:ln w="111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FF510DF-BEBA-4906-8CB1-3ABD167B0A1D}"/>
                </a:ext>
              </a:extLst>
            </p:cNvPr>
            <p:cNvSpPr/>
            <p:nvPr/>
          </p:nvSpPr>
          <p:spPr>
            <a:xfrm>
              <a:off x="11158764" y="5181779"/>
              <a:ext cx="75543" cy="158998"/>
            </a:xfrm>
            <a:custGeom>
              <a:avLst/>
              <a:gdLst>
                <a:gd name="connsiteX0" fmla="*/ 75544 w 75543"/>
                <a:gd name="connsiteY0" fmla="*/ 158998 h 158998"/>
                <a:gd name="connsiteX1" fmla="*/ 6908 w 75543"/>
                <a:gd name="connsiteY1" fmla="*/ 158998 h 158998"/>
                <a:gd name="connsiteX2" fmla="*/ 0 w 75543"/>
                <a:gd name="connsiteY2" fmla="*/ 0 h 158998"/>
                <a:gd name="connsiteX3" fmla="*/ 68635 w 75543"/>
                <a:gd name="connsiteY3" fmla="*/ 0 h 158998"/>
                <a:gd name="connsiteX4" fmla="*/ 75544 w 75543"/>
                <a:gd name="connsiteY4" fmla="*/ 158998 h 158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43" h="158998">
                  <a:moveTo>
                    <a:pt x="75544" y="158998"/>
                  </a:moveTo>
                  <a:lnTo>
                    <a:pt x="6908" y="158998"/>
                  </a:lnTo>
                  <a:lnTo>
                    <a:pt x="0" y="0"/>
                  </a:lnTo>
                  <a:lnTo>
                    <a:pt x="68635" y="0"/>
                  </a:lnTo>
                  <a:lnTo>
                    <a:pt x="75544" y="158998"/>
                  </a:lnTo>
                  <a:close/>
                </a:path>
              </a:pathLst>
            </a:custGeom>
            <a:solidFill>
              <a:srgbClr val="FFC3BD"/>
            </a:solidFill>
            <a:ln w="111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5CAC090-92B7-4260-812D-C0E324E37BA3}"/>
                </a:ext>
              </a:extLst>
            </p:cNvPr>
            <p:cNvSpPr/>
            <p:nvPr/>
          </p:nvSpPr>
          <p:spPr>
            <a:xfrm>
              <a:off x="11603669" y="5160943"/>
              <a:ext cx="134374" cy="162563"/>
            </a:xfrm>
            <a:custGeom>
              <a:avLst/>
              <a:gdLst>
                <a:gd name="connsiteX0" fmla="*/ 134374 w 134374"/>
                <a:gd name="connsiteY0" fmla="*/ 148079 h 162563"/>
                <a:gd name="connsiteX1" fmla="*/ 67299 w 134374"/>
                <a:gd name="connsiteY1" fmla="*/ 162564 h 162563"/>
                <a:gd name="connsiteX2" fmla="*/ 0 w 134374"/>
                <a:gd name="connsiteY2" fmla="*/ 14485 h 162563"/>
                <a:gd name="connsiteX3" fmla="*/ 67076 w 134374"/>
                <a:gd name="connsiteY3" fmla="*/ 0 h 162563"/>
                <a:gd name="connsiteX4" fmla="*/ 134374 w 134374"/>
                <a:gd name="connsiteY4" fmla="*/ 148079 h 16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4" h="162563">
                  <a:moveTo>
                    <a:pt x="134374" y="148079"/>
                  </a:moveTo>
                  <a:lnTo>
                    <a:pt x="67299" y="162564"/>
                  </a:lnTo>
                  <a:lnTo>
                    <a:pt x="0" y="14485"/>
                  </a:lnTo>
                  <a:lnTo>
                    <a:pt x="67076" y="0"/>
                  </a:lnTo>
                  <a:lnTo>
                    <a:pt x="134374" y="148079"/>
                  </a:lnTo>
                  <a:close/>
                </a:path>
              </a:pathLst>
            </a:custGeom>
            <a:solidFill>
              <a:srgbClr val="FFC3BD"/>
            </a:solidFill>
            <a:ln w="111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3249263-3D38-45C5-B023-6F3568A5A9FB}"/>
                </a:ext>
              </a:extLst>
            </p:cNvPr>
            <p:cNvSpPr/>
            <p:nvPr/>
          </p:nvSpPr>
          <p:spPr>
            <a:xfrm>
              <a:off x="11567066" y="5300316"/>
              <a:ext cx="206609" cy="110524"/>
            </a:xfrm>
            <a:custGeom>
              <a:avLst/>
              <a:gdLst>
                <a:gd name="connsiteX0" fmla="*/ 97439 w 206609"/>
                <a:gd name="connsiteY0" fmla="*/ 16506 h 110524"/>
                <a:gd name="connsiteX1" fmla="*/ 172872 w 206609"/>
                <a:gd name="connsiteY1" fmla="*/ 127 h 110524"/>
                <a:gd name="connsiteX2" fmla="*/ 179557 w 206609"/>
                <a:gd name="connsiteY2" fmla="*/ 3469 h 110524"/>
                <a:gd name="connsiteX3" fmla="*/ 205741 w 206609"/>
                <a:gd name="connsiteY3" fmla="*/ 60294 h 110524"/>
                <a:gd name="connsiteX4" fmla="*/ 200571 w 206609"/>
                <a:gd name="connsiteY4" fmla="*/ 73676 h 110524"/>
                <a:gd name="connsiteX5" fmla="*/ 198499 w 206609"/>
                <a:gd name="connsiteY5" fmla="*/ 74334 h 110524"/>
                <a:gd name="connsiteX6" fmla="*/ 125741 w 206609"/>
                <a:gd name="connsiteY6" fmla="*/ 87927 h 110524"/>
                <a:gd name="connsiteX7" fmla="*/ 31255 w 206609"/>
                <a:gd name="connsiteY7" fmla="*/ 109654 h 110524"/>
                <a:gd name="connsiteX8" fmla="*/ 4291 w 206609"/>
                <a:gd name="connsiteY8" fmla="*/ 83693 h 110524"/>
                <a:gd name="connsiteX9" fmla="*/ 87523 w 206609"/>
                <a:gd name="connsiteY9" fmla="*/ 22968 h 110524"/>
                <a:gd name="connsiteX10" fmla="*/ 97439 w 206609"/>
                <a:gd name="connsiteY10" fmla="*/ 16506 h 11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609" h="110524">
                  <a:moveTo>
                    <a:pt x="97439" y="16506"/>
                  </a:moveTo>
                  <a:lnTo>
                    <a:pt x="172872" y="127"/>
                  </a:lnTo>
                  <a:cubicBezTo>
                    <a:pt x="175602" y="-442"/>
                    <a:pt x="178376" y="940"/>
                    <a:pt x="179557" y="3469"/>
                  </a:cubicBezTo>
                  <a:lnTo>
                    <a:pt x="205741" y="60294"/>
                  </a:lnTo>
                  <a:cubicBezTo>
                    <a:pt x="208003" y="65420"/>
                    <a:pt x="205696" y="71403"/>
                    <a:pt x="200571" y="73676"/>
                  </a:cubicBezTo>
                  <a:cubicBezTo>
                    <a:pt x="199914" y="73966"/>
                    <a:pt x="199212" y="74189"/>
                    <a:pt x="198499" y="74334"/>
                  </a:cubicBezTo>
                  <a:cubicBezTo>
                    <a:pt x="172092" y="79570"/>
                    <a:pt x="158944" y="80796"/>
                    <a:pt x="125741" y="87927"/>
                  </a:cubicBezTo>
                  <a:cubicBezTo>
                    <a:pt x="105350" y="92384"/>
                    <a:pt x="58888" y="103637"/>
                    <a:pt x="31255" y="109654"/>
                  </a:cubicBezTo>
                  <a:cubicBezTo>
                    <a:pt x="3623" y="115671"/>
                    <a:pt x="-6628" y="88707"/>
                    <a:pt x="4291" y="83693"/>
                  </a:cubicBezTo>
                  <a:cubicBezTo>
                    <a:pt x="53539" y="61409"/>
                    <a:pt x="74152" y="41464"/>
                    <a:pt x="87523" y="22968"/>
                  </a:cubicBezTo>
                  <a:cubicBezTo>
                    <a:pt x="89896" y="19648"/>
                    <a:pt x="93439" y="17341"/>
                    <a:pt x="97439" y="16506"/>
                  </a:cubicBezTo>
                  <a:close/>
                </a:path>
              </a:pathLst>
            </a:custGeom>
            <a:solidFill>
              <a:srgbClr val="263238"/>
            </a:solidFill>
            <a:ln w="111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A90E45D-3E70-4120-9767-9D896AD9B10D}"/>
                </a:ext>
              </a:extLst>
            </p:cNvPr>
            <p:cNvSpPr/>
            <p:nvPr/>
          </p:nvSpPr>
          <p:spPr>
            <a:xfrm>
              <a:off x="11000047" y="5332867"/>
              <a:ext cx="260696" cy="77660"/>
            </a:xfrm>
            <a:custGeom>
              <a:avLst/>
              <a:gdLst>
                <a:gd name="connsiteX0" fmla="*/ 166071 w 260696"/>
                <a:gd name="connsiteY0" fmla="*/ 0 h 77660"/>
                <a:gd name="connsiteX1" fmla="*/ 240946 w 260696"/>
                <a:gd name="connsiteY1" fmla="*/ 0 h 77660"/>
                <a:gd name="connsiteX2" fmla="*/ 246851 w 260696"/>
                <a:gd name="connsiteY2" fmla="*/ 4680 h 77660"/>
                <a:gd name="connsiteX3" fmla="*/ 260445 w 260696"/>
                <a:gd name="connsiteY3" fmla="*/ 65293 h 77660"/>
                <a:gd name="connsiteX4" fmla="*/ 252901 w 260696"/>
                <a:gd name="connsiteY4" fmla="*/ 77304 h 77660"/>
                <a:gd name="connsiteX5" fmla="*/ 250528 w 260696"/>
                <a:gd name="connsiteY5" fmla="*/ 77549 h 77660"/>
                <a:gd name="connsiteX6" fmla="*/ 150249 w 260696"/>
                <a:gd name="connsiteY6" fmla="*/ 75544 h 77660"/>
                <a:gd name="connsiteX7" fmla="*/ 29580 w 260696"/>
                <a:gd name="connsiteY7" fmla="*/ 77661 h 77660"/>
                <a:gd name="connsiteX8" fmla="*/ 5290 w 260696"/>
                <a:gd name="connsiteY8" fmla="*/ 46574 h 77660"/>
                <a:gd name="connsiteX9" fmla="*/ 149246 w 260696"/>
                <a:gd name="connsiteY9" fmla="*/ 5014 h 77660"/>
                <a:gd name="connsiteX10" fmla="*/ 166071 w 260696"/>
                <a:gd name="connsiteY10"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96" h="77660">
                  <a:moveTo>
                    <a:pt x="166071" y="0"/>
                  </a:moveTo>
                  <a:lnTo>
                    <a:pt x="240946" y="0"/>
                  </a:lnTo>
                  <a:cubicBezTo>
                    <a:pt x="243765" y="-22"/>
                    <a:pt x="246227" y="1927"/>
                    <a:pt x="246851" y="4680"/>
                  </a:cubicBezTo>
                  <a:lnTo>
                    <a:pt x="260445" y="65293"/>
                  </a:lnTo>
                  <a:cubicBezTo>
                    <a:pt x="261670" y="70697"/>
                    <a:pt x="258294" y="76067"/>
                    <a:pt x="252901" y="77304"/>
                  </a:cubicBezTo>
                  <a:cubicBezTo>
                    <a:pt x="252122" y="77471"/>
                    <a:pt x="251319" y="77561"/>
                    <a:pt x="250528" y="77549"/>
                  </a:cubicBezTo>
                  <a:cubicBezTo>
                    <a:pt x="223453" y="77549"/>
                    <a:pt x="184456" y="75544"/>
                    <a:pt x="150249" y="75544"/>
                  </a:cubicBezTo>
                  <a:cubicBezTo>
                    <a:pt x="110472" y="75544"/>
                    <a:pt x="76154" y="77661"/>
                    <a:pt x="29580" y="77661"/>
                  </a:cubicBezTo>
                  <a:cubicBezTo>
                    <a:pt x="1390" y="77661"/>
                    <a:pt x="-6521" y="49137"/>
                    <a:pt x="5290" y="46574"/>
                  </a:cubicBezTo>
                  <a:cubicBezTo>
                    <a:pt x="58995" y="34875"/>
                    <a:pt x="102895" y="33538"/>
                    <a:pt x="149246" y="5014"/>
                  </a:cubicBezTo>
                  <a:cubicBezTo>
                    <a:pt x="154271" y="1805"/>
                    <a:pt x="160099" y="67"/>
                    <a:pt x="166071" y="0"/>
                  </a:cubicBezTo>
                  <a:close/>
                </a:path>
              </a:pathLst>
            </a:custGeom>
            <a:solidFill>
              <a:srgbClr val="263238"/>
            </a:solidFill>
            <a:ln w="111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82824C9-499E-43D7-8593-3D809138D2F8}"/>
                </a:ext>
              </a:extLst>
            </p:cNvPr>
            <p:cNvSpPr/>
            <p:nvPr/>
          </p:nvSpPr>
          <p:spPr>
            <a:xfrm>
              <a:off x="11356741" y="2996081"/>
              <a:ext cx="204143" cy="279279"/>
            </a:xfrm>
            <a:custGeom>
              <a:avLst/>
              <a:gdLst>
                <a:gd name="connsiteX0" fmla="*/ 86817 w 204143"/>
                <a:gd name="connsiteY0" fmla="*/ 1841 h 279279"/>
                <a:gd name="connsiteX1" fmla="*/ 204143 w 204143"/>
                <a:gd name="connsiteY1" fmla="*/ 180783 h 279279"/>
                <a:gd name="connsiteX2" fmla="*/ 75006 w 204143"/>
                <a:gd name="connsiteY2" fmla="*/ 279280 h 279279"/>
                <a:gd name="connsiteX3" fmla="*/ 6482 w 204143"/>
                <a:gd name="connsiteY3" fmla="*/ 152482 h 279279"/>
                <a:gd name="connsiteX4" fmla="*/ 86817 w 204143"/>
                <a:gd name="connsiteY4" fmla="*/ 1841 h 27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43" h="279279">
                  <a:moveTo>
                    <a:pt x="86817" y="1841"/>
                  </a:moveTo>
                  <a:cubicBezTo>
                    <a:pt x="151106" y="16548"/>
                    <a:pt x="204143" y="180783"/>
                    <a:pt x="204143" y="180783"/>
                  </a:cubicBezTo>
                  <a:lnTo>
                    <a:pt x="75006" y="279280"/>
                  </a:lnTo>
                  <a:cubicBezTo>
                    <a:pt x="41535" y="243681"/>
                    <a:pt x="17925" y="199981"/>
                    <a:pt x="6482" y="152482"/>
                  </a:cubicBezTo>
                  <a:cubicBezTo>
                    <a:pt x="-15691" y="66354"/>
                    <a:pt x="20966" y="-13201"/>
                    <a:pt x="86817" y="1841"/>
                  </a:cubicBezTo>
                  <a:close/>
                </a:path>
              </a:pathLst>
            </a:custGeom>
            <a:solidFill>
              <a:srgbClr val="407BFF"/>
            </a:solidFill>
            <a:ln w="111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92B5EE7-6F1A-44D1-A2FB-6FDCFAFB6A3E}"/>
                </a:ext>
              </a:extLst>
            </p:cNvPr>
            <p:cNvSpPr/>
            <p:nvPr/>
          </p:nvSpPr>
          <p:spPr>
            <a:xfrm>
              <a:off x="11359768" y="3118702"/>
              <a:ext cx="77660" cy="156658"/>
            </a:xfrm>
            <a:custGeom>
              <a:avLst/>
              <a:gdLst>
                <a:gd name="connsiteX0" fmla="*/ 28635 w 77660"/>
                <a:gd name="connsiteY0" fmla="*/ 0 h 156658"/>
                <a:gd name="connsiteX1" fmla="*/ 77661 w 77660"/>
                <a:gd name="connsiteY1" fmla="*/ 152313 h 156658"/>
                <a:gd name="connsiteX2" fmla="*/ 71978 w 77660"/>
                <a:gd name="connsiteY2" fmla="*/ 156658 h 156658"/>
                <a:gd name="connsiteX3" fmla="*/ 3343 w 77660"/>
                <a:gd name="connsiteY3" fmla="*/ 29861 h 156658"/>
                <a:gd name="connsiteX4" fmla="*/ 0 w 77660"/>
                <a:gd name="connsiteY4" fmla="*/ 14485 h 156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60" h="156658">
                  <a:moveTo>
                    <a:pt x="28635" y="0"/>
                  </a:moveTo>
                  <a:cubicBezTo>
                    <a:pt x="63622" y="34541"/>
                    <a:pt x="74987" y="97494"/>
                    <a:pt x="77661" y="152313"/>
                  </a:cubicBezTo>
                  <a:lnTo>
                    <a:pt x="71978" y="156658"/>
                  </a:lnTo>
                  <a:cubicBezTo>
                    <a:pt x="38496" y="121059"/>
                    <a:pt x="14853" y="77360"/>
                    <a:pt x="3343" y="29861"/>
                  </a:cubicBezTo>
                  <a:cubicBezTo>
                    <a:pt x="2084" y="24591"/>
                    <a:pt x="969" y="19465"/>
                    <a:pt x="0" y="14485"/>
                  </a:cubicBezTo>
                  <a:close/>
                </a:path>
              </a:pathLst>
            </a:custGeom>
            <a:solidFill>
              <a:srgbClr val="000000">
                <a:alpha val="20000"/>
              </a:srgbClr>
            </a:solidFill>
            <a:ln w="111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E16587C-AD62-423E-AE53-E2D9EF8F6C7C}"/>
                </a:ext>
              </a:extLst>
            </p:cNvPr>
            <p:cNvSpPr/>
            <p:nvPr/>
          </p:nvSpPr>
          <p:spPr>
            <a:xfrm>
              <a:off x="11025273" y="2980136"/>
              <a:ext cx="418284" cy="614669"/>
            </a:xfrm>
            <a:custGeom>
              <a:avLst/>
              <a:gdLst>
                <a:gd name="connsiteX0" fmla="*/ 33658 w 418284"/>
                <a:gd name="connsiteY0" fmla="*/ 21351 h 614669"/>
                <a:gd name="connsiteX1" fmla="*/ 29647 w 418284"/>
                <a:gd name="connsiteY1" fmla="*/ 614670 h 614669"/>
                <a:gd name="connsiteX2" fmla="*/ 396780 w 418284"/>
                <a:gd name="connsiteY2" fmla="*/ 614670 h 614669"/>
                <a:gd name="connsiteX3" fmla="*/ 418284 w 418284"/>
                <a:gd name="connsiteY3" fmla="*/ 17786 h 614669"/>
                <a:gd name="connsiteX4" fmla="*/ 295721 w 418284"/>
                <a:gd name="connsiteY4" fmla="*/ 2298 h 614669"/>
                <a:gd name="connsiteX5" fmla="*/ 139731 w 418284"/>
                <a:gd name="connsiteY5" fmla="*/ 2298 h 614669"/>
                <a:gd name="connsiteX6" fmla="*/ 33658 w 418284"/>
                <a:gd name="connsiteY6" fmla="*/ 21351 h 61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284" h="614669">
                  <a:moveTo>
                    <a:pt x="33658" y="21351"/>
                  </a:moveTo>
                  <a:cubicBezTo>
                    <a:pt x="33658" y="21351"/>
                    <a:pt x="-39323" y="103803"/>
                    <a:pt x="29647" y="614670"/>
                  </a:cubicBezTo>
                  <a:lnTo>
                    <a:pt x="396780" y="614670"/>
                  </a:lnTo>
                  <a:cubicBezTo>
                    <a:pt x="399343" y="558290"/>
                    <a:pt x="363911" y="283303"/>
                    <a:pt x="418284" y="17786"/>
                  </a:cubicBezTo>
                  <a:cubicBezTo>
                    <a:pt x="377805" y="10009"/>
                    <a:pt x="336869" y="4827"/>
                    <a:pt x="295721" y="2298"/>
                  </a:cubicBezTo>
                  <a:cubicBezTo>
                    <a:pt x="243765" y="-766"/>
                    <a:pt x="191687" y="-766"/>
                    <a:pt x="139731" y="2298"/>
                  </a:cubicBezTo>
                  <a:cubicBezTo>
                    <a:pt x="103931" y="5841"/>
                    <a:pt x="68455" y="12215"/>
                    <a:pt x="33658" y="21351"/>
                  </a:cubicBezTo>
                  <a:close/>
                </a:path>
              </a:pathLst>
            </a:custGeom>
            <a:solidFill>
              <a:srgbClr val="407BFF"/>
            </a:solidFill>
            <a:ln w="111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33A26C2-C99B-4368-BDE8-EED6723E8BE1}"/>
                </a:ext>
              </a:extLst>
            </p:cNvPr>
            <p:cNvSpPr/>
            <p:nvPr/>
          </p:nvSpPr>
          <p:spPr>
            <a:xfrm>
              <a:off x="11025287" y="3156363"/>
              <a:ext cx="86736" cy="174708"/>
            </a:xfrm>
            <a:custGeom>
              <a:avLst/>
              <a:gdLst>
                <a:gd name="connsiteX0" fmla="*/ 1554 w 86736"/>
                <a:gd name="connsiteY0" fmla="*/ 1226 h 174708"/>
                <a:gd name="connsiteX1" fmla="*/ 3003 w 86736"/>
                <a:gd name="connsiteY1" fmla="*/ 0 h 174708"/>
                <a:gd name="connsiteX2" fmla="*/ 86458 w 86736"/>
                <a:gd name="connsiteY2" fmla="*/ 19944 h 174708"/>
                <a:gd name="connsiteX3" fmla="*/ 3226 w 86736"/>
                <a:gd name="connsiteY3" fmla="*/ 174709 h 174708"/>
                <a:gd name="connsiteX4" fmla="*/ 1554 w 86736"/>
                <a:gd name="connsiteY4" fmla="*/ 1226 h 17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36" h="174708">
                  <a:moveTo>
                    <a:pt x="1554" y="1226"/>
                  </a:moveTo>
                  <a:lnTo>
                    <a:pt x="3003" y="0"/>
                  </a:lnTo>
                  <a:lnTo>
                    <a:pt x="86458" y="19944"/>
                  </a:lnTo>
                  <a:cubicBezTo>
                    <a:pt x="91249" y="76435"/>
                    <a:pt x="33198" y="143845"/>
                    <a:pt x="3226" y="174709"/>
                  </a:cubicBezTo>
                  <a:cubicBezTo>
                    <a:pt x="-417" y="116948"/>
                    <a:pt x="-975" y="59042"/>
                    <a:pt x="1554" y="1226"/>
                  </a:cubicBezTo>
                  <a:close/>
                </a:path>
              </a:pathLst>
            </a:custGeom>
            <a:solidFill>
              <a:srgbClr val="000000">
                <a:alpha val="20000"/>
              </a:srgbClr>
            </a:solidFill>
            <a:ln w="111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775152D-DF4E-4157-8D68-44EF1665FF9C}"/>
                </a:ext>
              </a:extLst>
            </p:cNvPr>
            <p:cNvSpPr/>
            <p:nvPr/>
          </p:nvSpPr>
          <p:spPr>
            <a:xfrm>
              <a:off x="11158764" y="5181891"/>
              <a:ext cx="72200" cy="81894"/>
            </a:xfrm>
            <a:custGeom>
              <a:avLst/>
              <a:gdLst>
                <a:gd name="connsiteX0" fmla="*/ 0 w 72200"/>
                <a:gd name="connsiteY0" fmla="*/ 0 h 81894"/>
                <a:gd name="connsiteX1" fmla="*/ 3565 w 72200"/>
                <a:gd name="connsiteY1" fmla="*/ 81895 h 81894"/>
                <a:gd name="connsiteX2" fmla="*/ 72201 w 72200"/>
                <a:gd name="connsiteY2" fmla="*/ 81895 h 81894"/>
                <a:gd name="connsiteX3" fmla="*/ 68747 w 72200"/>
                <a:gd name="connsiteY3" fmla="*/ 0 h 81894"/>
                <a:gd name="connsiteX4" fmla="*/ 0 w 72200"/>
                <a:gd name="connsiteY4" fmla="*/ 0 h 8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0" h="81894">
                  <a:moveTo>
                    <a:pt x="0" y="0"/>
                  </a:moveTo>
                  <a:lnTo>
                    <a:pt x="3565" y="81895"/>
                  </a:lnTo>
                  <a:lnTo>
                    <a:pt x="72201" y="81895"/>
                  </a:lnTo>
                  <a:lnTo>
                    <a:pt x="68747" y="0"/>
                  </a:lnTo>
                  <a:lnTo>
                    <a:pt x="0" y="0"/>
                  </a:lnTo>
                  <a:close/>
                </a:path>
              </a:pathLst>
            </a:custGeom>
            <a:solidFill>
              <a:srgbClr val="000000">
                <a:alpha val="20000"/>
              </a:srgbClr>
            </a:solidFill>
            <a:ln w="111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DC026BF-88A3-4C3D-95B8-BC5684E3AA7F}"/>
                </a:ext>
              </a:extLst>
            </p:cNvPr>
            <p:cNvSpPr/>
            <p:nvPr/>
          </p:nvSpPr>
          <p:spPr>
            <a:xfrm>
              <a:off x="11603669" y="5160943"/>
              <a:ext cx="101838" cy="90919"/>
            </a:xfrm>
            <a:custGeom>
              <a:avLst/>
              <a:gdLst>
                <a:gd name="connsiteX0" fmla="*/ 67076 w 101838"/>
                <a:gd name="connsiteY0" fmla="*/ 0 h 90919"/>
                <a:gd name="connsiteX1" fmla="*/ 0 w 101838"/>
                <a:gd name="connsiteY1" fmla="*/ 14596 h 90919"/>
                <a:gd name="connsiteX2" fmla="*/ 34763 w 101838"/>
                <a:gd name="connsiteY2" fmla="*/ 90920 h 90919"/>
                <a:gd name="connsiteX3" fmla="*/ 101839 w 101838"/>
                <a:gd name="connsiteY3" fmla="*/ 76324 h 90919"/>
                <a:gd name="connsiteX4" fmla="*/ 67076 w 101838"/>
                <a:gd name="connsiteY4" fmla="*/ 0 h 9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8" h="90919">
                  <a:moveTo>
                    <a:pt x="67076" y="0"/>
                  </a:moveTo>
                  <a:lnTo>
                    <a:pt x="0" y="14596"/>
                  </a:lnTo>
                  <a:lnTo>
                    <a:pt x="34763" y="90920"/>
                  </a:lnTo>
                  <a:lnTo>
                    <a:pt x="101839" y="76324"/>
                  </a:lnTo>
                  <a:lnTo>
                    <a:pt x="67076" y="0"/>
                  </a:lnTo>
                  <a:close/>
                </a:path>
              </a:pathLst>
            </a:custGeom>
            <a:solidFill>
              <a:srgbClr val="000000">
                <a:alpha val="20000"/>
              </a:srgbClr>
            </a:solidFill>
            <a:ln w="111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AF0BE61-894D-4B59-BC4C-6AA249450F66}"/>
                </a:ext>
              </a:extLst>
            </p:cNvPr>
            <p:cNvSpPr/>
            <p:nvPr/>
          </p:nvSpPr>
          <p:spPr>
            <a:xfrm>
              <a:off x="11129019" y="2637584"/>
              <a:ext cx="208336" cy="265962"/>
            </a:xfrm>
            <a:custGeom>
              <a:avLst/>
              <a:gdLst>
                <a:gd name="connsiteX0" fmla="*/ 204899 w 208336"/>
                <a:gd name="connsiteY0" fmla="*/ 118108 h 265962"/>
                <a:gd name="connsiteX1" fmla="*/ 139718 w 208336"/>
                <a:gd name="connsiteY1" fmla="*/ 250588 h 265962"/>
                <a:gd name="connsiteX2" fmla="*/ 107 w 208336"/>
                <a:gd name="connsiteY2" fmla="*/ 174821 h 265962"/>
                <a:gd name="connsiteX3" fmla="*/ 97823 w 208336"/>
                <a:gd name="connsiteY3" fmla="*/ 1673 h 265962"/>
                <a:gd name="connsiteX4" fmla="*/ 206682 w 208336"/>
                <a:gd name="connsiteY4" fmla="*/ 75578 h 265962"/>
                <a:gd name="connsiteX5" fmla="*/ 204899 w 208336"/>
                <a:gd name="connsiteY5" fmla="*/ 118108 h 26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36" h="265962">
                  <a:moveTo>
                    <a:pt x="204899" y="118108"/>
                  </a:moveTo>
                  <a:cubicBezTo>
                    <a:pt x="187295" y="183847"/>
                    <a:pt x="180275" y="223290"/>
                    <a:pt x="139718" y="250588"/>
                  </a:cubicBezTo>
                  <a:cubicBezTo>
                    <a:pt x="78547" y="291814"/>
                    <a:pt x="2558" y="244571"/>
                    <a:pt x="107" y="174821"/>
                  </a:cubicBezTo>
                  <a:cubicBezTo>
                    <a:pt x="-2010" y="111980"/>
                    <a:pt x="27182" y="14932"/>
                    <a:pt x="97823" y="1673"/>
                  </a:cubicBezTo>
                  <a:cubicBezTo>
                    <a:pt x="148286" y="-7976"/>
                    <a:pt x="197033" y="25104"/>
                    <a:pt x="206682" y="75578"/>
                  </a:cubicBezTo>
                  <a:cubicBezTo>
                    <a:pt x="209378" y="89707"/>
                    <a:pt x="208777" y="104258"/>
                    <a:pt x="204899" y="118108"/>
                  </a:cubicBezTo>
                  <a:close/>
                </a:path>
              </a:pathLst>
            </a:custGeom>
            <a:solidFill>
              <a:srgbClr val="FFC3BD"/>
            </a:solidFill>
            <a:ln w="111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6C6D31B-8DAF-4659-A5FB-137D94D03062}"/>
                </a:ext>
              </a:extLst>
            </p:cNvPr>
            <p:cNvSpPr/>
            <p:nvPr/>
          </p:nvSpPr>
          <p:spPr>
            <a:xfrm>
              <a:off x="11185171" y="3594806"/>
              <a:ext cx="541172" cy="1648255"/>
            </a:xfrm>
            <a:custGeom>
              <a:avLst/>
              <a:gdLst>
                <a:gd name="connsiteX0" fmla="*/ 0 w 541172"/>
                <a:gd name="connsiteY0" fmla="*/ 0 h 1648255"/>
                <a:gd name="connsiteX1" fmla="*/ 120669 w 541172"/>
                <a:gd name="connsiteY1" fmla="*/ 721007 h 1648255"/>
                <a:gd name="connsiteX2" fmla="*/ 418610 w 541172"/>
                <a:gd name="connsiteY2" fmla="*/ 1648255 h 1648255"/>
                <a:gd name="connsiteX3" fmla="*/ 541173 w 541172"/>
                <a:gd name="connsiteY3" fmla="*/ 1621626 h 1648255"/>
                <a:gd name="connsiteX4" fmla="*/ 326242 w 541172"/>
                <a:gd name="connsiteY4" fmla="*/ 740506 h 1648255"/>
                <a:gd name="connsiteX5" fmla="*/ 278330 w 541172"/>
                <a:gd name="connsiteY5" fmla="*/ 408582 h 1648255"/>
                <a:gd name="connsiteX6" fmla="*/ 271979 w 541172"/>
                <a:gd name="connsiteY6" fmla="*/ 206018 h 1648255"/>
                <a:gd name="connsiteX7" fmla="*/ 246130 w 541172"/>
                <a:gd name="connsiteY7" fmla="*/ 81560 h 1648255"/>
                <a:gd name="connsiteX8" fmla="*/ 236547 w 541172"/>
                <a:gd name="connsiteY8" fmla="*/ 0 h 16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172" h="1648255">
                  <a:moveTo>
                    <a:pt x="0" y="0"/>
                  </a:moveTo>
                  <a:cubicBezTo>
                    <a:pt x="0" y="0"/>
                    <a:pt x="77995" y="524572"/>
                    <a:pt x="120669" y="721007"/>
                  </a:cubicBezTo>
                  <a:cubicBezTo>
                    <a:pt x="167466" y="936273"/>
                    <a:pt x="418610" y="1648255"/>
                    <a:pt x="418610" y="1648255"/>
                  </a:cubicBezTo>
                  <a:lnTo>
                    <a:pt x="541173" y="1621626"/>
                  </a:lnTo>
                  <a:cubicBezTo>
                    <a:pt x="541173" y="1621626"/>
                    <a:pt x="365573" y="1041455"/>
                    <a:pt x="326242" y="740506"/>
                  </a:cubicBezTo>
                  <a:cubicBezTo>
                    <a:pt x="313317" y="641675"/>
                    <a:pt x="295043" y="547636"/>
                    <a:pt x="278330" y="408582"/>
                  </a:cubicBezTo>
                  <a:cubicBezTo>
                    <a:pt x="272202" y="357105"/>
                    <a:pt x="277327" y="251478"/>
                    <a:pt x="271979" y="206018"/>
                  </a:cubicBezTo>
                  <a:cubicBezTo>
                    <a:pt x="266297" y="158218"/>
                    <a:pt x="249695" y="115544"/>
                    <a:pt x="246130" y="81560"/>
                  </a:cubicBezTo>
                  <a:lnTo>
                    <a:pt x="236547" y="0"/>
                  </a:lnTo>
                  <a:close/>
                </a:path>
              </a:pathLst>
            </a:custGeom>
            <a:solidFill>
              <a:srgbClr val="407BFF"/>
            </a:solidFill>
            <a:ln w="111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F1F7A4-8768-4B4F-83B0-2F315E49E5FF}"/>
                </a:ext>
              </a:extLst>
            </p:cNvPr>
            <p:cNvSpPr/>
            <p:nvPr/>
          </p:nvSpPr>
          <p:spPr>
            <a:xfrm>
              <a:off x="11574356" y="5175317"/>
              <a:ext cx="160568" cy="71309"/>
            </a:xfrm>
            <a:custGeom>
              <a:avLst/>
              <a:gdLst>
                <a:gd name="connsiteX0" fmla="*/ 10 w 160568"/>
                <a:gd name="connsiteY0" fmla="*/ 26741 h 71309"/>
                <a:gd name="connsiteX1" fmla="*/ 22294 w 160568"/>
                <a:gd name="connsiteY1" fmla="*/ 71310 h 71309"/>
                <a:gd name="connsiteX2" fmla="*/ 160568 w 160568"/>
                <a:gd name="connsiteY2" fmla="*/ 41337 h 71309"/>
                <a:gd name="connsiteX3" fmla="*/ 149426 w 160568"/>
                <a:gd name="connsiteY3" fmla="*/ 0 h 71309"/>
              </a:gdLst>
              <a:ahLst/>
              <a:cxnLst>
                <a:cxn ang="0">
                  <a:pos x="connsiteX0" y="connsiteY0"/>
                </a:cxn>
                <a:cxn ang="0">
                  <a:pos x="connsiteX1" y="connsiteY1"/>
                </a:cxn>
                <a:cxn ang="0">
                  <a:pos x="connsiteX2" y="connsiteY2"/>
                </a:cxn>
                <a:cxn ang="0">
                  <a:pos x="connsiteX3" y="connsiteY3"/>
                </a:cxn>
              </a:cxnLst>
              <a:rect l="l" t="t" r="r" b="b"/>
              <a:pathLst>
                <a:path w="160568" h="71309">
                  <a:moveTo>
                    <a:pt x="10" y="26741"/>
                  </a:moveTo>
                  <a:cubicBezTo>
                    <a:pt x="-547" y="26741"/>
                    <a:pt x="22294" y="71310"/>
                    <a:pt x="22294" y="71310"/>
                  </a:cubicBezTo>
                  <a:lnTo>
                    <a:pt x="160568" y="41337"/>
                  </a:lnTo>
                  <a:lnTo>
                    <a:pt x="149426" y="0"/>
                  </a:lnTo>
                  <a:close/>
                </a:path>
              </a:pathLst>
            </a:custGeom>
            <a:solidFill>
              <a:srgbClr val="407BFF"/>
            </a:solidFill>
            <a:ln w="111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F7ECF5-5700-419D-9C99-90B459C1A795}"/>
                </a:ext>
              </a:extLst>
            </p:cNvPr>
            <p:cNvSpPr/>
            <p:nvPr/>
          </p:nvSpPr>
          <p:spPr>
            <a:xfrm>
              <a:off x="11574356" y="5175317"/>
              <a:ext cx="160568" cy="71309"/>
            </a:xfrm>
            <a:custGeom>
              <a:avLst/>
              <a:gdLst>
                <a:gd name="connsiteX0" fmla="*/ 10 w 160568"/>
                <a:gd name="connsiteY0" fmla="*/ 26741 h 71309"/>
                <a:gd name="connsiteX1" fmla="*/ 22294 w 160568"/>
                <a:gd name="connsiteY1" fmla="*/ 71310 h 71309"/>
                <a:gd name="connsiteX2" fmla="*/ 160568 w 160568"/>
                <a:gd name="connsiteY2" fmla="*/ 41337 h 71309"/>
                <a:gd name="connsiteX3" fmla="*/ 149426 w 160568"/>
                <a:gd name="connsiteY3" fmla="*/ 0 h 71309"/>
              </a:gdLst>
              <a:ahLst/>
              <a:cxnLst>
                <a:cxn ang="0">
                  <a:pos x="connsiteX0" y="connsiteY0"/>
                </a:cxn>
                <a:cxn ang="0">
                  <a:pos x="connsiteX1" y="connsiteY1"/>
                </a:cxn>
                <a:cxn ang="0">
                  <a:pos x="connsiteX2" y="connsiteY2"/>
                </a:cxn>
                <a:cxn ang="0">
                  <a:pos x="connsiteX3" y="connsiteY3"/>
                </a:cxn>
              </a:cxnLst>
              <a:rect l="l" t="t" r="r" b="b"/>
              <a:pathLst>
                <a:path w="160568" h="71309">
                  <a:moveTo>
                    <a:pt x="10" y="26741"/>
                  </a:moveTo>
                  <a:cubicBezTo>
                    <a:pt x="-547" y="26741"/>
                    <a:pt x="22294" y="71310"/>
                    <a:pt x="22294" y="71310"/>
                  </a:cubicBezTo>
                  <a:lnTo>
                    <a:pt x="160568" y="41337"/>
                  </a:lnTo>
                  <a:lnTo>
                    <a:pt x="149426" y="0"/>
                  </a:lnTo>
                  <a:close/>
                </a:path>
              </a:pathLst>
            </a:custGeom>
            <a:solidFill>
              <a:srgbClr val="000000">
                <a:alpha val="30000"/>
              </a:srgbClr>
            </a:solidFill>
            <a:ln w="111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4303500-D790-41DB-B223-5D701B985217}"/>
                </a:ext>
              </a:extLst>
            </p:cNvPr>
            <p:cNvSpPr/>
            <p:nvPr/>
          </p:nvSpPr>
          <p:spPr>
            <a:xfrm>
              <a:off x="11214586" y="3781003"/>
              <a:ext cx="96741" cy="527010"/>
            </a:xfrm>
            <a:custGeom>
              <a:avLst/>
              <a:gdLst>
                <a:gd name="connsiteX0" fmla="*/ 20279 w 96741"/>
                <a:gd name="connsiteY0" fmla="*/ 657 h 527010"/>
                <a:gd name="connsiteX1" fmla="*/ 89917 w 96741"/>
                <a:gd name="connsiteY1" fmla="*/ 527011 h 527010"/>
                <a:gd name="connsiteX2" fmla="*/ 0 w 96741"/>
                <a:gd name="connsiteY2" fmla="*/ 3331 h 527010"/>
                <a:gd name="connsiteX3" fmla="*/ 20279 w 96741"/>
                <a:gd name="connsiteY3" fmla="*/ 657 h 527010"/>
              </a:gdLst>
              <a:ahLst/>
              <a:cxnLst>
                <a:cxn ang="0">
                  <a:pos x="connsiteX0" y="connsiteY0"/>
                </a:cxn>
                <a:cxn ang="0">
                  <a:pos x="connsiteX1" y="connsiteY1"/>
                </a:cxn>
                <a:cxn ang="0">
                  <a:pos x="connsiteX2" y="connsiteY2"/>
                </a:cxn>
                <a:cxn ang="0">
                  <a:pos x="connsiteX3" y="connsiteY3"/>
                </a:cxn>
              </a:cxnLst>
              <a:rect l="l" t="t" r="r" b="b"/>
              <a:pathLst>
                <a:path w="96741" h="527010">
                  <a:moveTo>
                    <a:pt x="20279" y="657"/>
                  </a:moveTo>
                  <a:cubicBezTo>
                    <a:pt x="110307" y="18373"/>
                    <a:pt x="100836" y="354196"/>
                    <a:pt x="89917" y="527011"/>
                  </a:cubicBezTo>
                  <a:cubicBezTo>
                    <a:pt x="63956" y="404448"/>
                    <a:pt x="25961" y="169905"/>
                    <a:pt x="0" y="3331"/>
                  </a:cubicBezTo>
                  <a:cubicBezTo>
                    <a:pt x="6262" y="155"/>
                    <a:pt x="13415" y="-781"/>
                    <a:pt x="20279" y="65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64195AE-6A4E-41C9-B878-09943ACA5498}"/>
                </a:ext>
              </a:extLst>
            </p:cNvPr>
            <p:cNvSpPr/>
            <p:nvPr/>
          </p:nvSpPr>
          <p:spPr>
            <a:xfrm>
              <a:off x="11050047" y="3594806"/>
              <a:ext cx="245877" cy="1653157"/>
            </a:xfrm>
            <a:custGeom>
              <a:avLst/>
              <a:gdLst>
                <a:gd name="connsiteX0" fmla="*/ 4873 w 245877"/>
                <a:gd name="connsiteY0" fmla="*/ 0 h 1653157"/>
                <a:gd name="connsiteX1" fmla="*/ 2867 w 245877"/>
                <a:gd name="connsiteY1" fmla="*/ 722456 h 1653157"/>
                <a:gd name="connsiteX2" fmla="*/ 86656 w 245877"/>
                <a:gd name="connsiteY2" fmla="*/ 1653158 h 1653157"/>
                <a:gd name="connsiteX3" fmla="*/ 202980 w 245877"/>
                <a:gd name="connsiteY3" fmla="*/ 1653158 h 1653157"/>
                <a:gd name="connsiteX4" fmla="*/ 212451 w 245877"/>
                <a:gd name="connsiteY4" fmla="*/ 739503 h 1653157"/>
                <a:gd name="connsiteX5" fmla="*/ 245877 w 245877"/>
                <a:gd name="connsiteY5" fmla="*/ 334 h 165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7" h="1653157">
                  <a:moveTo>
                    <a:pt x="4873" y="0"/>
                  </a:moveTo>
                  <a:cubicBezTo>
                    <a:pt x="4873" y="0"/>
                    <a:pt x="-4598" y="513206"/>
                    <a:pt x="2867" y="722456"/>
                  </a:cubicBezTo>
                  <a:cubicBezTo>
                    <a:pt x="10667" y="940173"/>
                    <a:pt x="86656" y="1653158"/>
                    <a:pt x="86656" y="1653158"/>
                  </a:cubicBezTo>
                  <a:lnTo>
                    <a:pt x="202980" y="1653158"/>
                  </a:lnTo>
                  <a:cubicBezTo>
                    <a:pt x="202980" y="1653158"/>
                    <a:pt x="207214" y="952986"/>
                    <a:pt x="212451" y="739503"/>
                  </a:cubicBezTo>
                  <a:cubicBezTo>
                    <a:pt x="218022" y="506298"/>
                    <a:pt x="245877" y="334"/>
                    <a:pt x="245877" y="334"/>
                  </a:cubicBezTo>
                  <a:close/>
                </a:path>
              </a:pathLst>
            </a:custGeom>
            <a:solidFill>
              <a:srgbClr val="407BFF"/>
            </a:solidFill>
            <a:ln w="111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78B2F1A-90BA-4A95-9B11-E6C57C8F32EE}"/>
                </a:ext>
              </a:extLst>
            </p:cNvPr>
            <p:cNvSpPr/>
            <p:nvPr/>
          </p:nvSpPr>
          <p:spPr>
            <a:xfrm>
              <a:off x="11114307" y="5201612"/>
              <a:ext cx="151867" cy="48245"/>
            </a:xfrm>
            <a:custGeom>
              <a:avLst/>
              <a:gdLst>
                <a:gd name="connsiteX0" fmla="*/ 0 w 151867"/>
                <a:gd name="connsiteY0" fmla="*/ 0 h 48245"/>
                <a:gd name="connsiteX1" fmla="*/ 6574 w 151867"/>
                <a:gd name="connsiteY1" fmla="*/ 48246 h 48245"/>
                <a:gd name="connsiteX2" fmla="*/ 148079 w 151867"/>
                <a:gd name="connsiteY2" fmla="*/ 48246 h 48245"/>
                <a:gd name="connsiteX3" fmla="*/ 151867 w 151867"/>
                <a:gd name="connsiteY3" fmla="*/ 5237 h 48245"/>
              </a:gdLst>
              <a:ahLst/>
              <a:cxnLst>
                <a:cxn ang="0">
                  <a:pos x="connsiteX0" y="connsiteY0"/>
                </a:cxn>
                <a:cxn ang="0">
                  <a:pos x="connsiteX1" y="connsiteY1"/>
                </a:cxn>
                <a:cxn ang="0">
                  <a:pos x="connsiteX2" y="connsiteY2"/>
                </a:cxn>
                <a:cxn ang="0">
                  <a:pos x="connsiteX3" y="connsiteY3"/>
                </a:cxn>
              </a:cxnLst>
              <a:rect l="l" t="t" r="r" b="b"/>
              <a:pathLst>
                <a:path w="151867" h="48245">
                  <a:moveTo>
                    <a:pt x="0" y="0"/>
                  </a:moveTo>
                  <a:cubicBezTo>
                    <a:pt x="0" y="0"/>
                    <a:pt x="6574" y="48246"/>
                    <a:pt x="6574" y="48246"/>
                  </a:cubicBezTo>
                  <a:lnTo>
                    <a:pt x="148079" y="48246"/>
                  </a:lnTo>
                  <a:lnTo>
                    <a:pt x="151867" y="5237"/>
                  </a:lnTo>
                  <a:close/>
                </a:path>
              </a:pathLst>
            </a:custGeom>
            <a:solidFill>
              <a:srgbClr val="407BFF"/>
            </a:solidFill>
            <a:ln w="111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7E4BAAE-35C6-4EA9-9668-A3F645D50F63}"/>
                </a:ext>
              </a:extLst>
            </p:cNvPr>
            <p:cNvSpPr/>
            <p:nvPr/>
          </p:nvSpPr>
          <p:spPr>
            <a:xfrm>
              <a:off x="11114307" y="5201612"/>
              <a:ext cx="151867" cy="48245"/>
            </a:xfrm>
            <a:custGeom>
              <a:avLst/>
              <a:gdLst>
                <a:gd name="connsiteX0" fmla="*/ 0 w 151867"/>
                <a:gd name="connsiteY0" fmla="*/ 0 h 48245"/>
                <a:gd name="connsiteX1" fmla="*/ 6574 w 151867"/>
                <a:gd name="connsiteY1" fmla="*/ 48246 h 48245"/>
                <a:gd name="connsiteX2" fmla="*/ 148079 w 151867"/>
                <a:gd name="connsiteY2" fmla="*/ 48246 h 48245"/>
                <a:gd name="connsiteX3" fmla="*/ 151867 w 151867"/>
                <a:gd name="connsiteY3" fmla="*/ 5237 h 48245"/>
              </a:gdLst>
              <a:ahLst/>
              <a:cxnLst>
                <a:cxn ang="0">
                  <a:pos x="connsiteX0" y="connsiteY0"/>
                </a:cxn>
                <a:cxn ang="0">
                  <a:pos x="connsiteX1" y="connsiteY1"/>
                </a:cxn>
                <a:cxn ang="0">
                  <a:pos x="connsiteX2" y="connsiteY2"/>
                </a:cxn>
                <a:cxn ang="0">
                  <a:pos x="connsiteX3" y="connsiteY3"/>
                </a:cxn>
              </a:cxnLst>
              <a:rect l="l" t="t" r="r" b="b"/>
              <a:pathLst>
                <a:path w="151867" h="48245">
                  <a:moveTo>
                    <a:pt x="0" y="0"/>
                  </a:moveTo>
                  <a:cubicBezTo>
                    <a:pt x="0" y="0"/>
                    <a:pt x="6574" y="48246"/>
                    <a:pt x="6574" y="48246"/>
                  </a:cubicBezTo>
                  <a:lnTo>
                    <a:pt x="148079" y="48246"/>
                  </a:lnTo>
                  <a:lnTo>
                    <a:pt x="151867" y="5237"/>
                  </a:lnTo>
                  <a:close/>
                </a:path>
              </a:pathLst>
            </a:custGeom>
            <a:solidFill>
              <a:srgbClr val="000000">
                <a:alpha val="30000"/>
              </a:srgbClr>
            </a:solidFill>
            <a:ln w="111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C4A203-FA3F-446F-8F76-0EA55F4A31E8}"/>
                </a:ext>
              </a:extLst>
            </p:cNvPr>
            <p:cNvSpPr/>
            <p:nvPr/>
          </p:nvSpPr>
          <p:spPr>
            <a:xfrm>
              <a:off x="10672856" y="3064997"/>
              <a:ext cx="440002" cy="304894"/>
            </a:xfrm>
            <a:custGeom>
              <a:avLst/>
              <a:gdLst>
                <a:gd name="connsiteX0" fmla="*/ 353874 w 440002"/>
                <a:gd name="connsiteY0" fmla="*/ 0 h 304894"/>
                <a:gd name="connsiteX1" fmla="*/ 319222 w 440002"/>
                <a:gd name="connsiteY1" fmla="*/ 52145 h 304894"/>
                <a:gd name="connsiteX2" fmla="*/ 281785 w 440002"/>
                <a:gd name="connsiteY2" fmla="*/ 103065 h 304894"/>
                <a:gd name="connsiteX3" fmla="*/ 242007 w 440002"/>
                <a:gd name="connsiteY3" fmla="*/ 151310 h 304894"/>
                <a:gd name="connsiteX4" fmla="*/ 221283 w 440002"/>
                <a:gd name="connsiteY4" fmla="*/ 173594 h 304894"/>
                <a:gd name="connsiteX5" fmla="*/ 199667 w 440002"/>
                <a:gd name="connsiteY5" fmla="*/ 194207 h 304894"/>
                <a:gd name="connsiteX6" fmla="*/ 188525 w 440002"/>
                <a:gd name="connsiteY6" fmla="*/ 204012 h 304894"/>
                <a:gd name="connsiteX7" fmla="*/ 177383 w 440002"/>
                <a:gd name="connsiteY7" fmla="*/ 212815 h 304894"/>
                <a:gd name="connsiteX8" fmla="*/ 172815 w 440002"/>
                <a:gd name="connsiteY8" fmla="*/ 216492 h 304894"/>
                <a:gd name="connsiteX9" fmla="*/ 161004 w 440002"/>
                <a:gd name="connsiteY9" fmla="*/ 212815 h 304894"/>
                <a:gd name="connsiteX10" fmla="*/ 137160 w 440002"/>
                <a:gd name="connsiteY10" fmla="*/ 200335 h 304894"/>
                <a:gd name="connsiteX11" fmla="*/ 38663 w 440002"/>
                <a:gd name="connsiteY11" fmla="*/ 123232 h 304894"/>
                <a:gd name="connsiteX12" fmla="*/ 0 w 440002"/>
                <a:gd name="connsiteY12" fmla="*/ 154430 h 304894"/>
                <a:gd name="connsiteX13" fmla="*/ 90029 w 440002"/>
                <a:gd name="connsiteY13" fmla="*/ 263511 h 304894"/>
                <a:gd name="connsiteX14" fmla="*/ 122006 w 440002"/>
                <a:gd name="connsiteY14" fmla="*/ 286910 h 304894"/>
                <a:gd name="connsiteX15" fmla="*/ 168580 w 440002"/>
                <a:gd name="connsiteY15" fmla="*/ 304180 h 304894"/>
                <a:gd name="connsiteX16" fmla="*/ 203567 w 440002"/>
                <a:gd name="connsiteY16" fmla="*/ 301172 h 304894"/>
                <a:gd name="connsiteX17" fmla="*/ 221283 w 440002"/>
                <a:gd name="connsiteY17" fmla="*/ 293038 h 304894"/>
                <a:gd name="connsiteX18" fmla="*/ 229194 w 440002"/>
                <a:gd name="connsiteY18" fmla="*/ 287801 h 304894"/>
                <a:gd name="connsiteX19" fmla="*/ 245015 w 440002"/>
                <a:gd name="connsiteY19" fmla="*/ 277216 h 304894"/>
                <a:gd name="connsiteX20" fmla="*/ 259723 w 440002"/>
                <a:gd name="connsiteY20" fmla="*/ 266074 h 304894"/>
                <a:gd name="connsiteX21" fmla="*/ 360002 w 440002"/>
                <a:gd name="connsiteY21" fmla="*/ 165238 h 304894"/>
                <a:gd name="connsiteX22" fmla="*/ 401897 w 440002"/>
                <a:gd name="connsiteY22" fmla="*/ 109527 h 304894"/>
                <a:gd name="connsiteX23" fmla="*/ 440003 w 440002"/>
                <a:gd name="connsiteY23" fmla="*/ 50585 h 304894"/>
                <a:gd name="connsiteX24" fmla="*/ 176937 w 440002"/>
                <a:gd name="connsiteY24" fmla="*/ 216826 h 304894"/>
                <a:gd name="connsiteX25" fmla="*/ 173595 w 440002"/>
                <a:gd name="connsiteY25" fmla="*/ 216826 h 304894"/>
                <a:gd name="connsiteX26" fmla="*/ 174709 w 440002"/>
                <a:gd name="connsiteY26" fmla="*/ 216826 h 304894"/>
                <a:gd name="connsiteX27" fmla="*/ 176937 w 440002"/>
                <a:gd name="connsiteY27" fmla="*/ 216826 h 3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0002" h="304894">
                  <a:moveTo>
                    <a:pt x="353874" y="0"/>
                  </a:moveTo>
                  <a:cubicBezTo>
                    <a:pt x="343289" y="16602"/>
                    <a:pt x="331590" y="34986"/>
                    <a:pt x="319222" y="52145"/>
                  </a:cubicBezTo>
                  <a:cubicBezTo>
                    <a:pt x="306854" y="69304"/>
                    <a:pt x="294598" y="86463"/>
                    <a:pt x="281785" y="103065"/>
                  </a:cubicBezTo>
                  <a:cubicBezTo>
                    <a:pt x="268971" y="119666"/>
                    <a:pt x="255823" y="136491"/>
                    <a:pt x="242007" y="151310"/>
                  </a:cubicBezTo>
                  <a:cubicBezTo>
                    <a:pt x="235433" y="159221"/>
                    <a:pt x="228191" y="166241"/>
                    <a:pt x="221283" y="173594"/>
                  </a:cubicBezTo>
                  <a:cubicBezTo>
                    <a:pt x="214374" y="180948"/>
                    <a:pt x="207021" y="187856"/>
                    <a:pt x="199667" y="194207"/>
                  </a:cubicBezTo>
                  <a:lnTo>
                    <a:pt x="188525" y="204012"/>
                  </a:lnTo>
                  <a:lnTo>
                    <a:pt x="177383" y="212815"/>
                  </a:lnTo>
                  <a:lnTo>
                    <a:pt x="172815" y="216492"/>
                  </a:lnTo>
                  <a:cubicBezTo>
                    <a:pt x="168747" y="215745"/>
                    <a:pt x="164781" y="214508"/>
                    <a:pt x="161004" y="212815"/>
                  </a:cubicBezTo>
                  <a:cubicBezTo>
                    <a:pt x="152748" y="209271"/>
                    <a:pt x="144781" y="205093"/>
                    <a:pt x="137160" y="200335"/>
                  </a:cubicBezTo>
                  <a:cubicBezTo>
                    <a:pt x="102385" y="177227"/>
                    <a:pt x="69449" y="151444"/>
                    <a:pt x="38663" y="123232"/>
                  </a:cubicBezTo>
                  <a:lnTo>
                    <a:pt x="0" y="154430"/>
                  </a:lnTo>
                  <a:cubicBezTo>
                    <a:pt x="24424" y="195054"/>
                    <a:pt x="54775" y="231823"/>
                    <a:pt x="90029" y="263511"/>
                  </a:cubicBezTo>
                  <a:cubicBezTo>
                    <a:pt x="99956" y="272258"/>
                    <a:pt x="110664" y="280091"/>
                    <a:pt x="122006" y="286910"/>
                  </a:cubicBezTo>
                  <a:cubicBezTo>
                    <a:pt x="136190" y="295790"/>
                    <a:pt x="152034" y="301662"/>
                    <a:pt x="168580" y="304180"/>
                  </a:cubicBezTo>
                  <a:cubicBezTo>
                    <a:pt x="180324" y="305751"/>
                    <a:pt x="192269" y="304726"/>
                    <a:pt x="203567" y="301172"/>
                  </a:cubicBezTo>
                  <a:cubicBezTo>
                    <a:pt x="209795" y="299233"/>
                    <a:pt x="215756" y="296503"/>
                    <a:pt x="221283" y="293038"/>
                  </a:cubicBezTo>
                  <a:lnTo>
                    <a:pt x="229194" y="287801"/>
                  </a:lnTo>
                  <a:cubicBezTo>
                    <a:pt x="234431" y="284347"/>
                    <a:pt x="240336" y="280893"/>
                    <a:pt x="245015" y="277216"/>
                  </a:cubicBezTo>
                  <a:lnTo>
                    <a:pt x="259723" y="266074"/>
                  </a:lnTo>
                  <a:cubicBezTo>
                    <a:pt x="296581" y="236057"/>
                    <a:pt x="330186" y="202252"/>
                    <a:pt x="360002" y="165238"/>
                  </a:cubicBezTo>
                  <a:cubicBezTo>
                    <a:pt x="374487" y="147076"/>
                    <a:pt x="388749" y="128914"/>
                    <a:pt x="401897" y="109527"/>
                  </a:cubicBezTo>
                  <a:cubicBezTo>
                    <a:pt x="415044" y="90140"/>
                    <a:pt x="427635" y="71978"/>
                    <a:pt x="440003" y="50585"/>
                  </a:cubicBezTo>
                  <a:close/>
                  <a:moveTo>
                    <a:pt x="176937" y="216826"/>
                  </a:moveTo>
                  <a:cubicBezTo>
                    <a:pt x="175834" y="216993"/>
                    <a:pt x="174698" y="216993"/>
                    <a:pt x="173595" y="216826"/>
                  </a:cubicBezTo>
                  <a:lnTo>
                    <a:pt x="174709" y="216826"/>
                  </a:lnTo>
                  <a:cubicBezTo>
                    <a:pt x="176826" y="216157"/>
                    <a:pt x="177717" y="216157"/>
                    <a:pt x="176937" y="216826"/>
                  </a:cubicBezTo>
                  <a:close/>
                </a:path>
              </a:pathLst>
            </a:custGeom>
            <a:solidFill>
              <a:srgbClr val="FFC3BD"/>
            </a:solidFill>
            <a:ln w="111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5830416-8785-444E-A393-472E783B72B4}"/>
                </a:ext>
              </a:extLst>
            </p:cNvPr>
            <p:cNvSpPr/>
            <p:nvPr/>
          </p:nvSpPr>
          <p:spPr>
            <a:xfrm>
              <a:off x="10907063" y="2998628"/>
              <a:ext cx="254972" cy="288766"/>
            </a:xfrm>
            <a:custGeom>
              <a:avLst/>
              <a:gdLst>
                <a:gd name="connsiteX0" fmla="*/ 252926 w 254972"/>
                <a:gd name="connsiteY0" fmla="*/ 106704 h 288766"/>
                <a:gd name="connsiteX1" fmla="*/ 108079 w 254972"/>
                <a:gd name="connsiteY1" fmla="*/ 288766 h 288766"/>
                <a:gd name="connsiteX2" fmla="*/ 0 w 254972"/>
                <a:gd name="connsiteY2" fmla="*/ 162080 h 288766"/>
                <a:gd name="connsiteX3" fmla="*/ 110419 w 254972"/>
                <a:gd name="connsiteY3" fmla="*/ 28375 h 288766"/>
                <a:gd name="connsiteX4" fmla="*/ 252926 w 254972"/>
                <a:gd name="connsiteY4" fmla="*/ 106704 h 288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72" h="288766">
                  <a:moveTo>
                    <a:pt x="252926" y="106704"/>
                  </a:moveTo>
                  <a:cubicBezTo>
                    <a:pt x="275211" y="198738"/>
                    <a:pt x="108079" y="288766"/>
                    <a:pt x="108079" y="288766"/>
                  </a:cubicBezTo>
                  <a:lnTo>
                    <a:pt x="0" y="162080"/>
                  </a:lnTo>
                  <a:cubicBezTo>
                    <a:pt x="32402" y="114058"/>
                    <a:pt x="69382" y="69277"/>
                    <a:pt x="110419" y="28375"/>
                  </a:cubicBezTo>
                  <a:cubicBezTo>
                    <a:pt x="186296" y="-43938"/>
                    <a:pt x="236213" y="36620"/>
                    <a:pt x="252926" y="106704"/>
                  </a:cubicBezTo>
                  <a:close/>
                </a:path>
              </a:pathLst>
            </a:custGeom>
            <a:solidFill>
              <a:srgbClr val="407BFF"/>
            </a:solidFill>
            <a:ln w="111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16CEB22-D52D-420D-8EBD-79985B68CE1E}"/>
                </a:ext>
              </a:extLst>
            </p:cNvPr>
            <p:cNvSpPr/>
            <p:nvPr/>
          </p:nvSpPr>
          <p:spPr>
            <a:xfrm>
              <a:off x="10620265" y="3125722"/>
              <a:ext cx="98673" cy="104624"/>
            </a:xfrm>
            <a:custGeom>
              <a:avLst/>
              <a:gdLst>
                <a:gd name="connsiteX0" fmla="*/ 62173 w 98673"/>
                <a:gd name="connsiteY0" fmla="*/ 104625 h 104624"/>
                <a:gd name="connsiteX1" fmla="*/ 0 w 98673"/>
                <a:gd name="connsiteY1" fmla="*/ 45571 h 104624"/>
                <a:gd name="connsiteX2" fmla="*/ 59722 w 98673"/>
                <a:gd name="connsiteY2" fmla="*/ 0 h 104624"/>
                <a:gd name="connsiteX3" fmla="*/ 96714 w 98673"/>
                <a:gd name="connsiteY3" fmla="*/ 83677 h 104624"/>
              </a:gdLst>
              <a:ahLst/>
              <a:cxnLst>
                <a:cxn ang="0">
                  <a:pos x="connsiteX0" y="connsiteY0"/>
                </a:cxn>
                <a:cxn ang="0">
                  <a:pos x="connsiteX1" y="connsiteY1"/>
                </a:cxn>
                <a:cxn ang="0">
                  <a:pos x="connsiteX2" y="connsiteY2"/>
                </a:cxn>
                <a:cxn ang="0">
                  <a:pos x="connsiteX3" y="connsiteY3"/>
                </a:cxn>
              </a:cxnLst>
              <a:rect l="l" t="t" r="r" b="b"/>
              <a:pathLst>
                <a:path w="98673" h="104624">
                  <a:moveTo>
                    <a:pt x="62173" y="104625"/>
                  </a:moveTo>
                  <a:lnTo>
                    <a:pt x="0" y="45571"/>
                  </a:lnTo>
                  <a:lnTo>
                    <a:pt x="59722" y="0"/>
                  </a:lnTo>
                  <a:cubicBezTo>
                    <a:pt x="59722" y="0"/>
                    <a:pt x="108970" y="35321"/>
                    <a:pt x="96714" y="83677"/>
                  </a:cubicBezTo>
                  <a:close/>
                </a:path>
              </a:pathLst>
            </a:custGeom>
            <a:solidFill>
              <a:srgbClr val="FFC3BD"/>
            </a:solidFill>
            <a:ln w="111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7A15027-85FE-45C6-BA4D-54DFC1D9255B}"/>
                </a:ext>
              </a:extLst>
            </p:cNvPr>
            <p:cNvSpPr/>
            <p:nvPr/>
          </p:nvSpPr>
          <p:spPr>
            <a:xfrm>
              <a:off x="10600655" y="3101209"/>
              <a:ext cx="79332" cy="69972"/>
            </a:xfrm>
            <a:custGeom>
              <a:avLst/>
              <a:gdLst>
                <a:gd name="connsiteX0" fmla="*/ 0 w 79332"/>
                <a:gd name="connsiteY0" fmla="*/ 46908 h 69972"/>
                <a:gd name="connsiteX1" fmla="*/ 41672 w 79332"/>
                <a:gd name="connsiteY1" fmla="*/ 0 h 69972"/>
                <a:gd name="connsiteX2" fmla="*/ 79332 w 79332"/>
                <a:gd name="connsiteY2" fmla="*/ 24624 h 69972"/>
                <a:gd name="connsiteX3" fmla="*/ 19610 w 79332"/>
                <a:gd name="connsiteY3" fmla="*/ 69973 h 69972"/>
                <a:gd name="connsiteX4" fmla="*/ 0 w 79332"/>
                <a:gd name="connsiteY4" fmla="*/ 46908 h 6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2" h="69972">
                  <a:moveTo>
                    <a:pt x="0" y="46908"/>
                  </a:moveTo>
                  <a:lnTo>
                    <a:pt x="41672" y="0"/>
                  </a:lnTo>
                  <a:lnTo>
                    <a:pt x="79332" y="24624"/>
                  </a:lnTo>
                  <a:lnTo>
                    <a:pt x="19610" y="69973"/>
                  </a:lnTo>
                  <a:lnTo>
                    <a:pt x="0" y="46908"/>
                  </a:lnTo>
                  <a:close/>
                </a:path>
              </a:pathLst>
            </a:custGeom>
            <a:solidFill>
              <a:srgbClr val="FFC3BD"/>
            </a:solidFill>
            <a:ln w="111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C0866D5-CF01-47BB-89D7-07F0FC9EE539}"/>
                </a:ext>
              </a:extLst>
            </p:cNvPr>
            <p:cNvSpPr/>
            <p:nvPr/>
          </p:nvSpPr>
          <p:spPr>
            <a:xfrm>
              <a:off x="11146073" y="2561233"/>
              <a:ext cx="288593" cy="306791"/>
            </a:xfrm>
            <a:custGeom>
              <a:avLst/>
              <a:gdLst>
                <a:gd name="connsiteX0" fmla="*/ 47566 w 288593"/>
                <a:gd name="connsiteY0" fmla="*/ 178414 h 306791"/>
                <a:gd name="connsiteX1" fmla="*/ 16034 w 288593"/>
                <a:gd name="connsiteY1" fmla="*/ 95182 h 306791"/>
                <a:gd name="connsiteX2" fmla="*/ 13805 w 288593"/>
                <a:gd name="connsiteY2" fmla="*/ 17187 h 306791"/>
                <a:gd name="connsiteX3" fmla="*/ 66507 w 288593"/>
                <a:gd name="connsiteY3" fmla="*/ 40252 h 306791"/>
                <a:gd name="connsiteX4" fmla="*/ 117316 w 288593"/>
                <a:gd name="connsiteY4" fmla="*/ 474 h 306791"/>
                <a:gd name="connsiteX5" fmla="*/ 139600 w 288593"/>
                <a:gd name="connsiteY5" fmla="*/ 45823 h 306791"/>
                <a:gd name="connsiteX6" fmla="*/ 204781 w 288593"/>
                <a:gd name="connsiteY6" fmla="*/ 21644 h 306791"/>
                <a:gd name="connsiteX7" fmla="*/ 215143 w 288593"/>
                <a:gd name="connsiteY7" fmla="*/ 71561 h 306791"/>
                <a:gd name="connsiteX8" fmla="*/ 265617 w 288593"/>
                <a:gd name="connsiteY8" fmla="*/ 89277 h 306791"/>
                <a:gd name="connsiteX9" fmla="*/ 250575 w 288593"/>
                <a:gd name="connsiteY9" fmla="*/ 130280 h 306791"/>
                <a:gd name="connsiteX10" fmla="*/ 288570 w 288593"/>
                <a:gd name="connsiteY10" fmla="*/ 178414 h 306791"/>
                <a:gd name="connsiteX11" fmla="*/ 250018 w 288593"/>
                <a:gd name="connsiteY11" fmla="*/ 209278 h 306791"/>
                <a:gd name="connsiteX12" fmla="*/ 164447 w 288593"/>
                <a:gd name="connsiteY12" fmla="*/ 304097 h 306791"/>
                <a:gd name="connsiteX13" fmla="*/ 148068 w 288593"/>
                <a:gd name="connsiteY13" fmla="*/ 305880 h 306791"/>
                <a:gd name="connsiteX14" fmla="*/ 116981 w 288593"/>
                <a:gd name="connsiteY14" fmla="*/ 305100 h 306791"/>
                <a:gd name="connsiteX15" fmla="*/ 94697 w 288593"/>
                <a:gd name="connsiteY15" fmla="*/ 297078 h 306791"/>
                <a:gd name="connsiteX16" fmla="*/ 62162 w 288593"/>
                <a:gd name="connsiteY16" fmla="*/ 248387 h 306791"/>
                <a:gd name="connsiteX17" fmla="*/ 47566 w 288593"/>
                <a:gd name="connsiteY17" fmla="*/ 178414 h 30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593" h="306791">
                  <a:moveTo>
                    <a:pt x="47566" y="178414"/>
                  </a:moveTo>
                  <a:cubicBezTo>
                    <a:pt x="47566" y="178414"/>
                    <a:pt x="10463" y="135628"/>
                    <a:pt x="16034" y="95182"/>
                  </a:cubicBezTo>
                  <a:cubicBezTo>
                    <a:pt x="16034" y="95182"/>
                    <a:pt x="-18507" y="37243"/>
                    <a:pt x="13805" y="17187"/>
                  </a:cubicBezTo>
                  <a:cubicBezTo>
                    <a:pt x="46118" y="-2868"/>
                    <a:pt x="66507" y="40252"/>
                    <a:pt x="66507" y="40252"/>
                  </a:cubicBezTo>
                  <a:cubicBezTo>
                    <a:pt x="66507" y="40252"/>
                    <a:pt x="87343" y="-5097"/>
                    <a:pt x="117316" y="474"/>
                  </a:cubicBezTo>
                  <a:cubicBezTo>
                    <a:pt x="147288" y="6045"/>
                    <a:pt x="139600" y="45823"/>
                    <a:pt x="139600" y="45823"/>
                  </a:cubicBezTo>
                  <a:cubicBezTo>
                    <a:pt x="139600" y="45823"/>
                    <a:pt x="179712" y="10837"/>
                    <a:pt x="204781" y="21644"/>
                  </a:cubicBezTo>
                  <a:cubicBezTo>
                    <a:pt x="229851" y="32452"/>
                    <a:pt x="215143" y="71561"/>
                    <a:pt x="215143" y="71561"/>
                  </a:cubicBezTo>
                  <a:cubicBezTo>
                    <a:pt x="215143" y="71561"/>
                    <a:pt x="256146" y="63762"/>
                    <a:pt x="265617" y="89277"/>
                  </a:cubicBezTo>
                  <a:cubicBezTo>
                    <a:pt x="270542" y="104776"/>
                    <a:pt x="264358" y="121645"/>
                    <a:pt x="250575" y="130280"/>
                  </a:cubicBezTo>
                  <a:cubicBezTo>
                    <a:pt x="250575" y="130280"/>
                    <a:pt x="287456" y="143985"/>
                    <a:pt x="288570" y="178414"/>
                  </a:cubicBezTo>
                  <a:cubicBezTo>
                    <a:pt x="289684" y="212843"/>
                    <a:pt x="250018" y="209278"/>
                    <a:pt x="250018" y="209278"/>
                  </a:cubicBezTo>
                  <a:cubicBezTo>
                    <a:pt x="250018" y="209278"/>
                    <a:pt x="243222" y="260532"/>
                    <a:pt x="164447" y="304097"/>
                  </a:cubicBezTo>
                  <a:cubicBezTo>
                    <a:pt x="159455" y="306905"/>
                    <a:pt x="153539" y="307552"/>
                    <a:pt x="148068" y="305880"/>
                  </a:cubicBezTo>
                  <a:cubicBezTo>
                    <a:pt x="137962" y="302816"/>
                    <a:pt x="127221" y="302549"/>
                    <a:pt x="116981" y="305100"/>
                  </a:cubicBezTo>
                  <a:cubicBezTo>
                    <a:pt x="108614" y="307217"/>
                    <a:pt x="99789" y="304042"/>
                    <a:pt x="94697" y="297078"/>
                  </a:cubicBezTo>
                  <a:cubicBezTo>
                    <a:pt x="82519" y="281780"/>
                    <a:pt x="71633" y="265490"/>
                    <a:pt x="62162" y="248387"/>
                  </a:cubicBezTo>
                  <a:cubicBezTo>
                    <a:pt x="55555" y="225456"/>
                    <a:pt x="50675" y="202069"/>
                    <a:pt x="47566" y="178414"/>
                  </a:cubicBezTo>
                  <a:close/>
                </a:path>
              </a:pathLst>
            </a:custGeom>
            <a:solidFill>
              <a:srgbClr val="263238"/>
            </a:solidFill>
            <a:ln w="111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EE6760-97DC-4297-A1A7-4C0D4EE50ABD}"/>
                </a:ext>
              </a:extLst>
            </p:cNvPr>
            <p:cNvSpPr/>
            <p:nvPr/>
          </p:nvSpPr>
          <p:spPr>
            <a:xfrm>
              <a:off x="11193639" y="2732405"/>
              <a:ext cx="203121" cy="135619"/>
            </a:xfrm>
            <a:custGeom>
              <a:avLst/>
              <a:gdLst>
                <a:gd name="connsiteX0" fmla="*/ 168469 w 203121"/>
                <a:gd name="connsiteY0" fmla="*/ 47354 h 135619"/>
                <a:gd name="connsiteX1" fmla="*/ 114096 w 203121"/>
                <a:gd name="connsiteY1" fmla="*/ 20056 h 135619"/>
                <a:gd name="connsiteX2" fmla="*/ 50028 w 203121"/>
                <a:gd name="connsiteY2" fmla="*/ 0 h 135619"/>
                <a:gd name="connsiteX3" fmla="*/ 0 w 203121"/>
                <a:gd name="connsiteY3" fmla="*/ 7242 h 135619"/>
                <a:gd name="connsiteX4" fmla="*/ 15265 w 203121"/>
                <a:gd name="connsiteY4" fmla="*/ 77215 h 135619"/>
                <a:gd name="connsiteX5" fmla="*/ 47800 w 203121"/>
                <a:gd name="connsiteY5" fmla="*/ 125906 h 135619"/>
                <a:gd name="connsiteX6" fmla="*/ 70084 w 203121"/>
                <a:gd name="connsiteY6" fmla="*/ 133928 h 135619"/>
                <a:gd name="connsiteX7" fmla="*/ 101171 w 203121"/>
                <a:gd name="connsiteY7" fmla="*/ 134708 h 135619"/>
                <a:gd name="connsiteX8" fmla="*/ 117550 w 203121"/>
                <a:gd name="connsiteY8" fmla="*/ 132926 h 135619"/>
                <a:gd name="connsiteX9" fmla="*/ 203121 w 203121"/>
                <a:gd name="connsiteY9" fmla="*/ 38106 h 135619"/>
                <a:gd name="connsiteX10" fmla="*/ 168469 w 203121"/>
                <a:gd name="connsiteY10" fmla="*/ 47354 h 1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121" h="135619">
                  <a:moveTo>
                    <a:pt x="168469" y="47354"/>
                  </a:moveTo>
                  <a:cubicBezTo>
                    <a:pt x="144068" y="91143"/>
                    <a:pt x="114096" y="20056"/>
                    <a:pt x="114096" y="20056"/>
                  </a:cubicBezTo>
                  <a:cubicBezTo>
                    <a:pt x="91811" y="77104"/>
                    <a:pt x="50028" y="0"/>
                    <a:pt x="50028" y="0"/>
                  </a:cubicBezTo>
                  <a:cubicBezTo>
                    <a:pt x="39555" y="40334"/>
                    <a:pt x="0" y="7242"/>
                    <a:pt x="0" y="7242"/>
                  </a:cubicBezTo>
                  <a:cubicBezTo>
                    <a:pt x="3320" y="30919"/>
                    <a:pt x="8424" y="54307"/>
                    <a:pt x="15265" y="77215"/>
                  </a:cubicBezTo>
                  <a:cubicBezTo>
                    <a:pt x="24702" y="94340"/>
                    <a:pt x="35577" y="110641"/>
                    <a:pt x="47800" y="125906"/>
                  </a:cubicBezTo>
                  <a:cubicBezTo>
                    <a:pt x="52892" y="132870"/>
                    <a:pt x="61716" y="136045"/>
                    <a:pt x="70084" y="133928"/>
                  </a:cubicBezTo>
                  <a:cubicBezTo>
                    <a:pt x="80324" y="131377"/>
                    <a:pt x="91065" y="131644"/>
                    <a:pt x="101171" y="134708"/>
                  </a:cubicBezTo>
                  <a:cubicBezTo>
                    <a:pt x="106641" y="136380"/>
                    <a:pt x="112558" y="135734"/>
                    <a:pt x="117550" y="132926"/>
                  </a:cubicBezTo>
                  <a:cubicBezTo>
                    <a:pt x="196325" y="89360"/>
                    <a:pt x="203121" y="38106"/>
                    <a:pt x="203121" y="38106"/>
                  </a:cubicBezTo>
                  <a:cubicBezTo>
                    <a:pt x="192091" y="72869"/>
                    <a:pt x="168469" y="47354"/>
                    <a:pt x="168469" y="47354"/>
                  </a:cubicBezTo>
                  <a:close/>
                </a:path>
              </a:pathLst>
            </a:custGeom>
            <a:solidFill>
              <a:srgbClr val="FFFFFF">
                <a:alpha val="30000"/>
              </a:srgbClr>
            </a:solidFill>
            <a:ln w="111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5019999-8662-4404-A831-2E627C9B5A58}"/>
                </a:ext>
              </a:extLst>
            </p:cNvPr>
            <p:cNvSpPr/>
            <p:nvPr/>
          </p:nvSpPr>
          <p:spPr>
            <a:xfrm>
              <a:off x="11103640" y="2690065"/>
              <a:ext cx="92226" cy="66490"/>
            </a:xfrm>
            <a:custGeom>
              <a:avLst/>
              <a:gdLst>
                <a:gd name="connsiteX0" fmla="*/ 11892 w 92226"/>
                <a:gd name="connsiteY0" fmla="*/ 66407 h 66490"/>
                <a:gd name="connsiteX1" fmla="*/ 8884 w 92226"/>
                <a:gd name="connsiteY1" fmla="*/ 66407 h 66490"/>
                <a:gd name="connsiteX2" fmla="*/ 1419 w 92226"/>
                <a:gd name="connsiteY2" fmla="*/ 59833 h 66490"/>
                <a:gd name="connsiteX3" fmla="*/ 14455 w 92226"/>
                <a:gd name="connsiteY3" fmla="*/ 4123 h 66490"/>
                <a:gd name="connsiteX4" fmla="*/ 16461 w 92226"/>
                <a:gd name="connsiteY4" fmla="*/ 0 h 66490"/>
                <a:gd name="connsiteX5" fmla="*/ 92227 w 92226"/>
                <a:gd name="connsiteY5" fmla="*/ 45906 h 66490"/>
                <a:gd name="connsiteX6" fmla="*/ 87881 w 92226"/>
                <a:gd name="connsiteY6" fmla="*/ 53148 h 66490"/>
                <a:gd name="connsiteX7" fmla="*/ 37965 w 92226"/>
                <a:gd name="connsiteY7" fmla="*/ 22841 h 66490"/>
                <a:gd name="connsiteX8" fmla="*/ 18020 w 92226"/>
                <a:gd name="connsiteY8" fmla="*/ 64513 h 66490"/>
                <a:gd name="connsiteX9" fmla="*/ 11892 w 92226"/>
                <a:gd name="connsiteY9" fmla="*/ 66407 h 66490"/>
                <a:gd name="connsiteX10" fmla="*/ 19803 w 92226"/>
                <a:gd name="connsiteY10" fmla="*/ 11699 h 66490"/>
                <a:gd name="connsiteX11" fmla="*/ 8661 w 92226"/>
                <a:gd name="connsiteY11" fmla="*/ 55711 h 66490"/>
                <a:gd name="connsiteX12" fmla="*/ 10666 w 92226"/>
                <a:gd name="connsiteY12" fmla="*/ 57605 h 66490"/>
                <a:gd name="connsiteX13" fmla="*/ 13229 w 92226"/>
                <a:gd name="connsiteY13" fmla="*/ 57605 h 66490"/>
                <a:gd name="connsiteX14" fmla="*/ 29942 w 92226"/>
                <a:gd name="connsiteY14" fmla="*/ 18496 h 6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26" h="66490">
                  <a:moveTo>
                    <a:pt x="11892" y="66407"/>
                  </a:moveTo>
                  <a:cubicBezTo>
                    <a:pt x="10890" y="66519"/>
                    <a:pt x="9886" y="66519"/>
                    <a:pt x="8884" y="66407"/>
                  </a:cubicBezTo>
                  <a:cubicBezTo>
                    <a:pt x="5552" y="65427"/>
                    <a:pt x="2823" y="63020"/>
                    <a:pt x="1419" y="59833"/>
                  </a:cubicBezTo>
                  <a:cubicBezTo>
                    <a:pt x="-5044" y="45014"/>
                    <a:pt x="12561" y="8691"/>
                    <a:pt x="14455" y="4123"/>
                  </a:cubicBezTo>
                  <a:lnTo>
                    <a:pt x="16461" y="0"/>
                  </a:lnTo>
                  <a:lnTo>
                    <a:pt x="92227" y="45906"/>
                  </a:lnTo>
                  <a:lnTo>
                    <a:pt x="87881" y="53148"/>
                  </a:lnTo>
                  <a:lnTo>
                    <a:pt x="37965" y="22841"/>
                  </a:lnTo>
                  <a:cubicBezTo>
                    <a:pt x="35736" y="32312"/>
                    <a:pt x="28940" y="57939"/>
                    <a:pt x="18020" y="64513"/>
                  </a:cubicBezTo>
                  <a:cubicBezTo>
                    <a:pt x="16204" y="65727"/>
                    <a:pt x="14076" y="66385"/>
                    <a:pt x="11892" y="66407"/>
                  </a:cubicBezTo>
                  <a:close/>
                  <a:moveTo>
                    <a:pt x="19803" y="11699"/>
                  </a:moveTo>
                  <a:cubicBezTo>
                    <a:pt x="13118" y="26184"/>
                    <a:pt x="5430" y="48023"/>
                    <a:pt x="8661" y="55711"/>
                  </a:cubicBezTo>
                  <a:cubicBezTo>
                    <a:pt x="8928" y="56669"/>
                    <a:pt x="9697" y="57393"/>
                    <a:pt x="10666" y="57605"/>
                  </a:cubicBezTo>
                  <a:cubicBezTo>
                    <a:pt x="11458" y="58062"/>
                    <a:pt x="12438" y="58062"/>
                    <a:pt x="13229" y="57605"/>
                  </a:cubicBezTo>
                  <a:cubicBezTo>
                    <a:pt x="20472" y="53259"/>
                    <a:pt x="27268" y="31421"/>
                    <a:pt x="29942" y="18496"/>
                  </a:cubicBezTo>
                  <a:close/>
                </a:path>
              </a:pathLst>
            </a:custGeom>
            <a:solidFill>
              <a:srgbClr val="407BFF"/>
            </a:solidFill>
            <a:ln w="111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E877E9A-0F5C-4B84-BE17-B25CB26639F7}"/>
                </a:ext>
              </a:extLst>
            </p:cNvPr>
            <p:cNvSpPr/>
            <p:nvPr/>
          </p:nvSpPr>
          <p:spPr>
            <a:xfrm>
              <a:off x="11164243" y="2725951"/>
              <a:ext cx="58916" cy="78751"/>
            </a:xfrm>
            <a:custGeom>
              <a:avLst/>
              <a:gdLst>
                <a:gd name="connsiteX0" fmla="*/ 57697 w 58916"/>
                <a:gd name="connsiteY0" fmla="*/ 32415 h 78751"/>
                <a:gd name="connsiteX1" fmla="*/ 29953 w 58916"/>
                <a:gd name="connsiteY1" fmla="*/ 73418 h 78751"/>
                <a:gd name="connsiteX2" fmla="*/ 92 w 58916"/>
                <a:gd name="connsiteY2" fmla="*/ 53363 h 78751"/>
                <a:gd name="connsiteX3" fmla="*/ 31624 w 58916"/>
                <a:gd name="connsiteY3" fmla="*/ 994 h 78751"/>
                <a:gd name="connsiteX4" fmla="*/ 57697 w 58916"/>
                <a:gd name="connsiteY4" fmla="*/ 32415 h 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16" h="78751">
                  <a:moveTo>
                    <a:pt x="57697" y="32415"/>
                  </a:moveTo>
                  <a:cubicBezTo>
                    <a:pt x="53240" y="48772"/>
                    <a:pt x="43479" y="63190"/>
                    <a:pt x="29953" y="73418"/>
                  </a:cubicBezTo>
                  <a:cubicBezTo>
                    <a:pt x="12126" y="86677"/>
                    <a:pt x="-1245" y="73418"/>
                    <a:pt x="92" y="53363"/>
                  </a:cubicBezTo>
                  <a:cubicBezTo>
                    <a:pt x="1206" y="35201"/>
                    <a:pt x="11903" y="6343"/>
                    <a:pt x="31624" y="994"/>
                  </a:cubicBezTo>
                  <a:cubicBezTo>
                    <a:pt x="51346" y="-4354"/>
                    <a:pt x="62822" y="12694"/>
                    <a:pt x="57697" y="32415"/>
                  </a:cubicBezTo>
                  <a:close/>
                </a:path>
              </a:pathLst>
            </a:custGeom>
            <a:solidFill>
              <a:srgbClr val="FFC3BD"/>
            </a:solidFill>
            <a:ln w="11125" cap="flat">
              <a:noFill/>
              <a:prstDash val="solid"/>
              <a:miter/>
            </a:ln>
          </p:spPr>
          <p:txBody>
            <a:bodyPr rtlCol="0" anchor="ctr"/>
            <a:lstStyle/>
            <a:p>
              <a:endParaRPr lang="en-US"/>
            </a:p>
          </p:txBody>
        </p:sp>
      </p:grpSp>
      <p:grpSp>
        <p:nvGrpSpPr>
          <p:cNvPr id="290" name="Group 289">
            <a:extLst>
              <a:ext uri="{FF2B5EF4-FFF2-40B4-BE49-F238E27FC236}">
                <a16:creationId xmlns:a16="http://schemas.microsoft.com/office/drawing/2014/main" id="{E1188141-847B-465E-91D1-AF3B6F29F776}"/>
              </a:ext>
            </a:extLst>
          </p:cNvPr>
          <p:cNvGrpSpPr/>
          <p:nvPr/>
        </p:nvGrpSpPr>
        <p:grpSpPr>
          <a:xfrm>
            <a:off x="7151537" y="3935201"/>
            <a:ext cx="1713660" cy="1720205"/>
            <a:chOff x="7151537" y="3935201"/>
            <a:chExt cx="1713660" cy="1720205"/>
          </a:xfrm>
        </p:grpSpPr>
        <p:sp>
          <p:nvSpPr>
            <p:cNvPr id="6" name="Freeform: Shape 5">
              <a:extLst>
                <a:ext uri="{FF2B5EF4-FFF2-40B4-BE49-F238E27FC236}">
                  <a16:creationId xmlns:a16="http://schemas.microsoft.com/office/drawing/2014/main" id="{5F1C3717-6E00-48E3-AB97-7027B7C0F83F}"/>
                </a:ext>
              </a:extLst>
            </p:cNvPr>
            <p:cNvSpPr/>
            <p:nvPr/>
          </p:nvSpPr>
          <p:spPr>
            <a:xfrm>
              <a:off x="7376496" y="5518717"/>
              <a:ext cx="369027" cy="2785"/>
            </a:xfrm>
            <a:custGeom>
              <a:avLst/>
              <a:gdLst>
                <a:gd name="connsiteX0" fmla="*/ 0 w 369027"/>
                <a:gd name="connsiteY0" fmla="*/ 0 h 2785"/>
                <a:gd name="connsiteX1" fmla="*/ 369027 w 369027"/>
                <a:gd name="connsiteY1" fmla="*/ 0 h 2785"/>
                <a:gd name="connsiteX2" fmla="*/ 369027 w 369027"/>
                <a:gd name="connsiteY2" fmla="*/ 2785 h 2785"/>
                <a:gd name="connsiteX3" fmla="*/ 0 w 369027"/>
                <a:gd name="connsiteY3" fmla="*/ 2785 h 2785"/>
              </a:gdLst>
              <a:ahLst/>
              <a:cxnLst>
                <a:cxn ang="0">
                  <a:pos x="connsiteX0" y="connsiteY0"/>
                </a:cxn>
                <a:cxn ang="0">
                  <a:pos x="connsiteX1" y="connsiteY1"/>
                </a:cxn>
                <a:cxn ang="0">
                  <a:pos x="connsiteX2" y="connsiteY2"/>
                </a:cxn>
                <a:cxn ang="0">
                  <a:pos x="connsiteX3" y="connsiteY3"/>
                </a:cxn>
              </a:cxnLst>
              <a:rect l="l" t="t" r="r" b="b"/>
              <a:pathLst>
                <a:path w="369027" h="2785">
                  <a:moveTo>
                    <a:pt x="0" y="0"/>
                  </a:moveTo>
                  <a:lnTo>
                    <a:pt x="369027" y="0"/>
                  </a:lnTo>
                  <a:lnTo>
                    <a:pt x="369027" y="2785"/>
                  </a:lnTo>
                  <a:lnTo>
                    <a:pt x="0" y="2785"/>
                  </a:lnTo>
                  <a:close/>
                </a:path>
              </a:pathLst>
            </a:custGeom>
            <a:solidFill>
              <a:srgbClr val="EBEBEB"/>
            </a:solidFill>
            <a:ln w="111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7C6382A-AA99-4081-9867-EF6FAA87EDB3}"/>
                </a:ext>
              </a:extLst>
            </p:cNvPr>
            <p:cNvSpPr/>
            <p:nvPr/>
          </p:nvSpPr>
          <p:spPr>
            <a:xfrm>
              <a:off x="7151537" y="5415318"/>
              <a:ext cx="213817" cy="2785"/>
            </a:xfrm>
            <a:custGeom>
              <a:avLst/>
              <a:gdLst>
                <a:gd name="connsiteX0" fmla="*/ 0 w 213817"/>
                <a:gd name="connsiteY0" fmla="*/ 0 h 2785"/>
                <a:gd name="connsiteX1" fmla="*/ 213817 w 213817"/>
                <a:gd name="connsiteY1" fmla="*/ 0 h 2785"/>
                <a:gd name="connsiteX2" fmla="*/ 213817 w 213817"/>
                <a:gd name="connsiteY2" fmla="*/ 2785 h 2785"/>
                <a:gd name="connsiteX3" fmla="*/ 0 w 213817"/>
                <a:gd name="connsiteY3" fmla="*/ 2785 h 2785"/>
              </a:gdLst>
              <a:ahLst/>
              <a:cxnLst>
                <a:cxn ang="0">
                  <a:pos x="connsiteX0" y="connsiteY0"/>
                </a:cxn>
                <a:cxn ang="0">
                  <a:pos x="connsiteX1" y="connsiteY1"/>
                </a:cxn>
                <a:cxn ang="0">
                  <a:pos x="connsiteX2" y="connsiteY2"/>
                </a:cxn>
                <a:cxn ang="0">
                  <a:pos x="connsiteX3" y="connsiteY3"/>
                </a:cxn>
              </a:cxnLst>
              <a:rect l="l" t="t" r="r" b="b"/>
              <a:pathLst>
                <a:path w="213817" h="2785">
                  <a:moveTo>
                    <a:pt x="0" y="0"/>
                  </a:moveTo>
                  <a:lnTo>
                    <a:pt x="213817" y="0"/>
                  </a:lnTo>
                  <a:lnTo>
                    <a:pt x="213817" y="2785"/>
                  </a:lnTo>
                  <a:lnTo>
                    <a:pt x="0" y="2785"/>
                  </a:lnTo>
                  <a:close/>
                </a:path>
              </a:pathLst>
            </a:custGeom>
            <a:solidFill>
              <a:srgbClr val="EBEBEB"/>
            </a:solidFill>
            <a:ln w="111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40C3673-5A5F-4144-B811-5BE1749261FA}"/>
                </a:ext>
              </a:extLst>
            </p:cNvPr>
            <p:cNvSpPr/>
            <p:nvPr/>
          </p:nvSpPr>
          <p:spPr>
            <a:xfrm>
              <a:off x="7181286" y="4528220"/>
              <a:ext cx="1683911" cy="790360"/>
            </a:xfrm>
            <a:custGeom>
              <a:avLst/>
              <a:gdLst>
                <a:gd name="connsiteX0" fmla="*/ 1583185 w 1683911"/>
                <a:gd name="connsiteY0" fmla="*/ 645624 h 790360"/>
                <a:gd name="connsiteX1" fmla="*/ 1043126 w 1683911"/>
                <a:gd name="connsiteY1" fmla="*/ 645624 h 790360"/>
                <a:gd name="connsiteX2" fmla="*/ 981287 w 1683911"/>
                <a:gd name="connsiteY2" fmla="*/ 603396 h 790360"/>
                <a:gd name="connsiteX3" fmla="*/ 772484 w 1683911"/>
                <a:gd name="connsiteY3" fmla="*/ 66345 h 790360"/>
                <a:gd name="connsiteX4" fmla="*/ 642934 w 1683911"/>
                <a:gd name="connsiteY4" fmla="*/ 8651 h 790360"/>
                <a:gd name="connsiteX5" fmla="*/ 642121 w 1683911"/>
                <a:gd name="connsiteY5" fmla="*/ 8963 h 790360"/>
                <a:gd name="connsiteX6" fmla="*/ 41114 w 1683911"/>
                <a:gd name="connsiteY6" fmla="*/ 8963 h 790360"/>
                <a:gd name="connsiteX7" fmla="*/ 0 w 1683911"/>
                <a:gd name="connsiteY7" fmla="*/ 25231 h 790360"/>
                <a:gd name="connsiteX8" fmla="*/ 270865 w 1683911"/>
                <a:gd name="connsiteY8" fmla="*/ 721614 h 790360"/>
                <a:gd name="connsiteX9" fmla="*/ 371144 w 1683911"/>
                <a:gd name="connsiteY9" fmla="*/ 790361 h 790360"/>
                <a:gd name="connsiteX10" fmla="*/ 1683910 w 1683911"/>
                <a:gd name="connsiteY10" fmla="*/ 790361 h 790360"/>
                <a:gd name="connsiteX11" fmla="*/ 1683910 w 1683911"/>
                <a:gd name="connsiteY11" fmla="*/ 746349 h 790360"/>
                <a:gd name="connsiteX12" fmla="*/ 1584077 w 1683911"/>
                <a:gd name="connsiteY12" fmla="*/ 645624 h 790360"/>
                <a:gd name="connsiteX13" fmla="*/ 1583185 w 1683911"/>
                <a:gd name="connsiteY13" fmla="*/ 645624 h 79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3911" h="790360">
                  <a:moveTo>
                    <a:pt x="1583185" y="645624"/>
                  </a:moveTo>
                  <a:lnTo>
                    <a:pt x="1043126" y="645624"/>
                  </a:lnTo>
                  <a:cubicBezTo>
                    <a:pt x="1015761" y="645680"/>
                    <a:pt x="991193" y="628900"/>
                    <a:pt x="981287" y="603396"/>
                  </a:cubicBezTo>
                  <a:lnTo>
                    <a:pt x="772484" y="66345"/>
                  </a:lnTo>
                  <a:cubicBezTo>
                    <a:pt x="752640" y="14635"/>
                    <a:pt x="694645" y="-11193"/>
                    <a:pt x="642934" y="8651"/>
                  </a:cubicBezTo>
                  <a:cubicBezTo>
                    <a:pt x="642667" y="8751"/>
                    <a:pt x="642388" y="8852"/>
                    <a:pt x="642121" y="8963"/>
                  </a:cubicBezTo>
                  <a:cubicBezTo>
                    <a:pt x="642121" y="8963"/>
                    <a:pt x="92925" y="-11204"/>
                    <a:pt x="41114" y="8963"/>
                  </a:cubicBezTo>
                  <a:lnTo>
                    <a:pt x="0" y="25231"/>
                  </a:lnTo>
                  <a:lnTo>
                    <a:pt x="270865" y="721614"/>
                  </a:lnTo>
                  <a:cubicBezTo>
                    <a:pt x="287011" y="762940"/>
                    <a:pt x="326775" y="790205"/>
                    <a:pt x="371144" y="790361"/>
                  </a:cubicBezTo>
                  <a:lnTo>
                    <a:pt x="1683910" y="790361"/>
                  </a:lnTo>
                  <a:lnTo>
                    <a:pt x="1683910" y="746349"/>
                  </a:lnTo>
                  <a:cubicBezTo>
                    <a:pt x="1684155" y="690962"/>
                    <a:pt x="1639464" y="645870"/>
                    <a:pt x="1584077" y="645624"/>
                  </a:cubicBezTo>
                  <a:cubicBezTo>
                    <a:pt x="1583776" y="645624"/>
                    <a:pt x="1583486" y="645624"/>
                    <a:pt x="1583185" y="645624"/>
                  </a:cubicBezTo>
                  <a:close/>
                </a:path>
              </a:pathLst>
            </a:custGeom>
            <a:solidFill>
              <a:srgbClr val="407BFF"/>
            </a:solidFill>
            <a:ln w="111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2C0040A-642E-4602-912E-C8CC847338FA}"/>
                </a:ext>
              </a:extLst>
            </p:cNvPr>
            <p:cNvSpPr/>
            <p:nvPr/>
          </p:nvSpPr>
          <p:spPr>
            <a:xfrm>
              <a:off x="7181286" y="4528220"/>
              <a:ext cx="1683911" cy="790360"/>
            </a:xfrm>
            <a:custGeom>
              <a:avLst/>
              <a:gdLst>
                <a:gd name="connsiteX0" fmla="*/ 1583185 w 1683911"/>
                <a:gd name="connsiteY0" fmla="*/ 645624 h 790360"/>
                <a:gd name="connsiteX1" fmla="*/ 1043126 w 1683911"/>
                <a:gd name="connsiteY1" fmla="*/ 645624 h 790360"/>
                <a:gd name="connsiteX2" fmla="*/ 981287 w 1683911"/>
                <a:gd name="connsiteY2" fmla="*/ 603396 h 790360"/>
                <a:gd name="connsiteX3" fmla="*/ 772484 w 1683911"/>
                <a:gd name="connsiteY3" fmla="*/ 66345 h 790360"/>
                <a:gd name="connsiteX4" fmla="*/ 642934 w 1683911"/>
                <a:gd name="connsiteY4" fmla="*/ 8651 h 790360"/>
                <a:gd name="connsiteX5" fmla="*/ 642121 w 1683911"/>
                <a:gd name="connsiteY5" fmla="*/ 8963 h 790360"/>
                <a:gd name="connsiteX6" fmla="*/ 41114 w 1683911"/>
                <a:gd name="connsiteY6" fmla="*/ 8963 h 790360"/>
                <a:gd name="connsiteX7" fmla="*/ 0 w 1683911"/>
                <a:gd name="connsiteY7" fmla="*/ 25231 h 790360"/>
                <a:gd name="connsiteX8" fmla="*/ 270865 w 1683911"/>
                <a:gd name="connsiteY8" fmla="*/ 721614 h 790360"/>
                <a:gd name="connsiteX9" fmla="*/ 371144 w 1683911"/>
                <a:gd name="connsiteY9" fmla="*/ 790361 h 790360"/>
                <a:gd name="connsiteX10" fmla="*/ 1683910 w 1683911"/>
                <a:gd name="connsiteY10" fmla="*/ 790361 h 790360"/>
                <a:gd name="connsiteX11" fmla="*/ 1683910 w 1683911"/>
                <a:gd name="connsiteY11" fmla="*/ 746349 h 790360"/>
                <a:gd name="connsiteX12" fmla="*/ 1584077 w 1683911"/>
                <a:gd name="connsiteY12" fmla="*/ 645624 h 790360"/>
                <a:gd name="connsiteX13" fmla="*/ 1583185 w 1683911"/>
                <a:gd name="connsiteY13" fmla="*/ 645624 h 79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3911" h="790360">
                  <a:moveTo>
                    <a:pt x="1583185" y="645624"/>
                  </a:moveTo>
                  <a:lnTo>
                    <a:pt x="1043126" y="645624"/>
                  </a:lnTo>
                  <a:cubicBezTo>
                    <a:pt x="1015761" y="645680"/>
                    <a:pt x="991193" y="628900"/>
                    <a:pt x="981287" y="603396"/>
                  </a:cubicBezTo>
                  <a:lnTo>
                    <a:pt x="772484" y="66345"/>
                  </a:lnTo>
                  <a:cubicBezTo>
                    <a:pt x="752640" y="14635"/>
                    <a:pt x="694645" y="-11193"/>
                    <a:pt x="642934" y="8651"/>
                  </a:cubicBezTo>
                  <a:cubicBezTo>
                    <a:pt x="642667" y="8751"/>
                    <a:pt x="642388" y="8852"/>
                    <a:pt x="642121" y="8963"/>
                  </a:cubicBezTo>
                  <a:cubicBezTo>
                    <a:pt x="642121" y="8963"/>
                    <a:pt x="92925" y="-11204"/>
                    <a:pt x="41114" y="8963"/>
                  </a:cubicBezTo>
                  <a:lnTo>
                    <a:pt x="0" y="25231"/>
                  </a:lnTo>
                  <a:lnTo>
                    <a:pt x="270865" y="721614"/>
                  </a:lnTo>
                  <a:cubicBezTo>
                    <a:pt x="287011" y="762940"/>
                    <a:pt x="326775" y="790205"/>
                    <a:pt x="371144" y="790361"/>
                  </a:cubicBezTo>
                  <a:lnTo>
                    <a:pt x="1683910" y="790361"/>
                  </a:lnTo>
                  <a:lnTo>
                    <a:pt x="1683910" y="746349"/>
                  </a:lnTo>
                  <a:cubicBezTo>
                    <a:pt x="1684155" y="690962"/>
                    <a:pt x="1639464" y="645870"/>
                    <a:pt x="1584077" y="645624"/>
                  </a:cubicBezTo>
                  <a:cubicBezTo>
                    <a:pt x="1583776" y="645624"/>
                    <a:pt x="1583486" y="645624"/>
                    <a:pt x="1583185" y="645624"/>
                  </a:cubicBezTo>
                  <a:close/>
                </a:path>
              </a:pathLst>
            </a:custGeom>
            <a:solidFill>
              <a:srgbClr val="FFFFFF">
                <a:alpha val="30000"/>
              </a:srgbClr>
            </a:solidFill>
            <a:ln w="111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6DA76C9-2DAF-4951-BA17-B6665B4A3E20}"/>
                </a:ext>
              </a:extLst>
            </p:cNvPr>
            <p:cNvSpPr/>
            <p:nvPr/>
          </p:nvSpPr>
          <p:spPr>
            <a:xfrm>
              <a:off x="7181286" y="4530186"/>
              <a:ext cx="1083015" cy="788395"/>
            </a:xfrm>
            <a:custGeom>
              <a:avLst/>
              <a:gdLst>
                <a:gd name="connsiteX0" fmla="*/ 380281 w 1083015"/>
                <a:gd name="connsiteY0" fmla="*/ 601430 h 788395"/>
                <a:gd name="connsiteX1" fmla="*/ 171477 w 1083015"/>
                <a:gd name="connsiteY1" fmla="*/ 64379 h 788395"/>
                <a:gd name="connsiteX2" fmla="*/ 41929 w 1083015"/>
                <a:gd name="connsiteY2" fmla="*/ 6685 h 788395"/>
                <a:gd name="connsiteX3" fmla="*/ 41114 w 1083015"/>
                <a:gd name="connsiteY3" fmla="*/ 6998 h 788395"/>
                <a:gd name="connsiteX4" fmla="*/ 0 w 1083015"/>
                <a:gd name="connsiteY4" fmla="*/ 23265 h 788395"/>
                <a:gd name="connsiteX5" fmla="*/ 270865 w 1083015"/>
                <a:gd name="connsiteY5" fmla="*/ 719648 h 788395"/>
                <a:gd name="connsiteX6" fmla="*/ 371144 w 1083015"/>
                <a:gd name="connsiteY6" fmla="*/ 788395 h 788395"/>
                <a:gd name="connsiteX7" fmla="*/ 1083015 w 1083015"/>
                <a:gd name="connsiteY7" fmla="*/ 788395 h 788395"/>
                <a:gd name="connsiteX8" fmla="*/ 1083015 w 1083015"/>
                <a:gd name="connsiteY8" fmla="*/ 744384 h 788395"/>
                <a:gd name="connsiteX9" fmla="*/ 982736 w 1083015"/>
                <a:gd name="connsiteY9" fmla="*/ 644104 h 788395"/>
                <a:gd name="connsiteX10" fmla="*/ 442120 w 1083015"/>
                <a:gd name="connsiteY10" fmla="*/ 644104 h 788395"/>
                <a:gd name="connsiteX11" fmla="*/ 380281 w 1083015"/>
                <a:gd name="connsiteY11" fmla="*/ 601430 h 78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015" h="788395">
                  <a:moveTo>
                    <a:pt x="380281" y="601430"/>
                  </a:moveTo>
                  <a:lnTo>
                    <a:pt x="171477" y="64379"/>
                  </a:lnTo>
                  <a:cubicBezTo>
                    <a:pt x="151637" y="12669"/>
                    <a:pt x="93636" y="-13159"/>
                    <a:pt x="41929" y="6685"/>
                  </a:cubicBezTo>
                  <a:cubicBezTo>
                    <a:pt x="41657" y="6786"/>
                    <a:pt x="41385" y="6886"/>
                    <a:pt x="41114" y="6998"/>
                  </a:cubicBezTo>
                  <a:lnTo>
                    <a:pt x="0" y="23265"/>
                  </a:lnTo>
                  <a:lnTo>
                    <a:pt x="270865" y="719648"/>
                  </a:lnTo>
                  <a:cubicBezTo>
                    <a:pt x="287011" y="760974"/>
                    <a:pt x="326775" y="788239"/>
                    <a:pt x="371144" y="788395"/>
                  </a:cubicBezTo>
                  <a:lnTo>
                    <a:pt x="1083015" y="788395"/>
                  </a:lnTo>
                  <a:lnTo>
                    <a:pt x="1083015" y="744384"/>
                  </a:lnTo>
                  <a:cubicBezTo>
                    <a:pt x="1083015" y="688996"/>
                    <a:pt x="1038123" y="644104"/>
                    <a:pt x="982736" y="644104"/>
                  </a:cubicBezTo>
                  <a:lnTo>
                    <a:pt x="442120" y="644104"/>
                  </a:lnTo>
                  <a:cubicBezTo>
                    <a:pt x="414643" y="644093"/>
                    <a:pt x="390039" y="627113"/>
                    <a:pt x="380281" y="601430"/>
                  </a:cubicBezTo>
                  <a:close/>
                </a:path>
              </a:pathLst>
            </a:custGeom>
            <a:solidFill>
              <a:srgbClr val="000000">
                <a:alpha val="20000"/>
              </a:srgbClr>
            </a:solidFill>
            <a:ln w="111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5E55AB6-44C7-40F4-BBEB-CA76D2A7B887}"/>
                </a:ext>
              </a:extLst>
            </p:cNvPr>
            <p:cNvSpPr/>
            <p:nvPr/>
          </p:nvSpPr>
          <p:spPr>
            <a:xfrm>
              <a:off x="7960901" y="5377968"/>
              <a:ext cx="886133" cy="277438"/>
            </a:xfrm>
            <a:custGeom>
              <a:avLst/>
              <a:gdLst>
                <a:gd name="connsiteX0" fmla="*/ 809364 w 886133"/>
                <a:gd name="connsiteY0" fmla="*/ 0 h 277438"/>
                <a:gd name="connsiteX1" fmla="*/ 76658 w 886133"/>
                <a:gd name="connsiteY1" fmla="*/ 0 h 277438"/>
                <a:gd name="connsiteX2" fmla="*/ 0 w 886133"/>
                <a:gd name="connsiteY2" fmla="*/ 277439 h 277438"/>
                <a:gd name="connsiteX3" fmla="*/ 43009 w 886133"/>
                <a:gd name="connsiteY3" fmla="*/ 277439 h 277438"/>
                <a:gd name="connsiteX4" fmla="*/ 125795 w 886133"/>
                <a:gd name="connsiteY4" fmla="*/ 101616 h 277438"/>
                <a:gd name="connsiteX5" fmla="*/ 760339 w 886133"/>
                <a:gd name="connsiteY5" fmla="*/ 101616 h 277438"/>
                <a:gd name="connsiteX6" fmla="*/ 843125 w 886133"/>
                <a:gd name="connsiteY6" fmla="*/ 277439 h 277438"/>
                <a:gd name="connsiteX7" fmla="*/ 886134 w 886133"/>
                <a:gd name="connsiteY7" fmla="*/ 277439 h 277438"/>
                <a:gd name="connsiteX8" fmla="*/ 809364 w 886133"/>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133" h="277438">
                  <a:moveTo>
                    <a:pt x="809364" y="0"/>
                  </a:moveTo>
                  <a:lnTo>
                    <a:pt x="76658" y="0"/>
                  </a:lnTo>
                  <a:lnTo>
                    <a:pt x="0" y="277439"/>
                  </a:lnTo>
                  <a:lnTo>
                    <a:pt x="43009" y="277439"/>
                  </a:lnTo>
                  <a:lnTo>
                    <a:pt x="125795" y="101616"/>
                  </a:lnTo>
                  <a:lnTo>
                    <a:pt x="760339" y="101616"/>
                  </a:lnTo>
                  <a:lnTo>
                    <a:pt x="843125" y="277439"/>
                  </a:lnTo>
                  <a:lnTo>
                    <a:pt x="886134" y="277439"/>
                  </a:lnTo>
                  <a:lnTo>
                    <a:pt x="809364" y="0"/>
                  </a:lnTo>
                  <a:close/>
                </a:path>
              </a:pathLst>
            </a:custGeom>
            <a:solidFill>
              <a:srgbClr val="263238"/>
            </a:solidFill>
            <a:ln w="111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C7058D6-D5E1-4D41-AB3C-9A93EB4C61EE}"/>
                </a:ext>
              </a:extLst>
            </p:cNvPr>
            <p:cNvSpPr/>
            <p:nvPr/>
          </p:nvSpPr>
          <p:spPr>
            <a:xfrm>
              <a:off x="7960901" y="5377968"/>
              <a:ext cx="886133" cy="277438"/>
            </a:xfrm>
            <a:custGeom>
              <a:avLst/>
              <a:gdLst>
                <a:gd name="connsiteX0" fmla="*/ 809364 w 886133"/>
                <a:gd name="connsiteY0" fmla="*/ 0 h 277438"/>
                <a:gd name="connsiteX1" fmla="*/ 76658 w 886133"/>
                <a:gd name="connsiteY1" fmla="*/ 0 h 277438"/>
                <a:gd name="connsiteX2" fmla="*/ 0 w 886133"/>
                <a:gd name="connsiteY2" fmla="*/ 277439 h 277438"/>
                <a:gd name="connsiteX3" fmla="*/ 43009 w 886133"/>
                <a:gd name="connsiteY3" fmla="*/ 277439 h 277438"/>
                <a:gd name="connsiteX4" fmla="*/ 125795 w 886133"/>
                <a:gd name="connsiteY4" fmla="*/ 101616 h 277438"/>
                <a:gd name="connsiteX5" fmla="*/ 760339 w 886133"/>
                <a:gd name="connsiteY5" fmla="*/ 101616 h 277438"/>
                <a:gd name="connsiteX6" fmla="*/ 843125 w 886133"/>
                <a:gd name="connsiteY6" fmla="*/ 277439 h 277438"/>
                <a:gd name="connsiteX7" fmla="*/ 886134 w 886133"/>
                <a:gd name="connsiteY7" fmla="*/ 277439 h 277438"/>
                <a:gd name="connsiteX8" fmla="*/ 809364 w 886133"/>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133" h="277438">
                  <a:moveTo>
                    <a:pt x="809364" y="0"/>
                  </a:moveTo>
                  <a:lnTo>
                    <a:pt x="76658" y="0"/>
                  </a:lnTo>
                  <a:lnTo>
                    <a:pt x="0" y="277439"/>
                  </a:lnTo>
                  <a:lnTo>
                    <a:pt x="43009" y="277439"/>
                  </a:lnTo>
                  <a:lnTo>
                    <a:pt x="125795" y="101616"/>
                  </a:lnTo>
                  <a:lnTo>
                    <a:pt x="760339" y="101616"/>
                  </a:lnTo>
                  <a:lnTo>
                    <a:pt x="843125" y="277439"/>
                  </a:lnTo>
                  <a:lnTo>
                    <a:pt x="886134" y="277439"/>
                  </a:lnTo>
                  <a:lnTo>
                    <a:pt x="809364" y="0"/>
                  </a:lnTo>
                  <a:close/>
                </a:path>
              </a:pathLst>
            </a:custGeom>
            <a:solidFill>
              <a:srgbClr val="FFFFFF">
                <a:alpha val="20000"/>
              </a:srgbClr>
            </a:solidFill>
            <a:ln w="111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59CB762-4B96-4964-B3D0-C8CFD7FAC7BF}"/>
                </a:ext>
              </a:extLst>
            </p:cNvPr>
            <p:cNvSpPr/>
            <p:nvPr/>
          </p:nvSpPr>
          <p:spPr>
            <a:xfrm>
              <a:off x="7926026" y="5377968"/>
              <a:ext cx="886244" cy="277438"/>
            </a:xfrm>
            <a:custGeom>
              <a:avLst/>
              <a:gdLst>
                <a:gd name="connsiteX0" fmla="*/ 809476 w 886244"/>
                <a:gd name="connsiteY0" fmla="*/ 0 h 277438"/>
                <a:gd name="connsiteX1" fmla="*/ 76769 w 886244"/>
                <a:gd name="connsiteY1" fmla="*/ 0 h 277438"/>
                <a:gd name="connsiteX2" fmla="*/ 0 w 886244"/>
                <a:gd name="connsiteY2" fmla="*/ 277439 h 277438"/>
                <a:gd name="connsiteX3" fmla="*/ 43120 w 886244"/>
                <a:gd name="connsiteY3" fmla="*/ 277439 h 277438"/>
                <a:gd name="connsiteX4" fmla="*/ 125906 w 886244"/>
                <a:gd name="connsiteY4" fmla="*/ 101616 h 277438"/>
                <a:gd name="connsiteX5" fmla="*/ 760339 w 886244"/>
                <a:gd name="connsiteY5" fmla="*/ 101616 h 277438"/>
                <a:gd name="connsiteX6" fmla="*/ 843237 w 886244"/>
                <a:gd name="connsiteY6" fmla="*/ 277439 h 277438"/>
                <a:gd name="connsiteX7" fmla="*/ 886245 w 886244"/>
                <a:gd name="connsiteY7" fmla="*/ 277439 h 277438"/>
                <a:gd name="connsiteX8" fmla="*/ 809476 w 886244"/>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4" h="277438">
                  <a:moveTo>
                    <a:pt x="809476" y="0"/>
                  </a:moveTo>
                  <a:lnTo>
                    <a:pt x="76769" y="0"/>
                  </a:lnTo>
                  <a:lnTo>
                    <a:pt x="0" y="277439"/>
                  </a:lnTo>
                  <a:lnTo>
                    <a:pt x="43120" y="277439"/>
                  </a:lnTo>
                  <a:lnTo>
                    <a:pt x="125906" y="101616"/>
                  </a:lnTo>
                  <a:lnTo>
                    <a:pt x="760339" y="101616"/>
                  </a:lnTo>
                  <a:lnTo>
                    <a:pt x="843237"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7EEF2E3-9CD7-4063-9FCA-24452C5B1907}"/>
                </a:ext>
              </a:extLst>
            </p:cNvPr>
            <p:cNvSpPr/>
            <p:nvPr/>
          </p:nvSpPr>
          <p:spPr>
            <a:xfrm>
              <a:off x="7926026" y="5377968"/>
              <a:ext cx="886244" cy="277438"/>
            </a:xfrm>
            <a:custGeom>
              <a:avLst/>
              <a:gdLst>
                <a:gd name="connsiteX0" fmla="*/ 809476 w 886244"/>
                <a:gd name="connsiteY0" fmla="*/ 0 h 277438"/>
                <a:gd name="connsiteX1" fmla="*/ 76769 w 886244"/>
                <a:gd name="connsiteY1" fmla="*/ 0 h 277438"/>
                <a:gd name="connsiteX2" fmla="*/ 0 w 886244"/>
                <a:gd name="connsiteY2" fmla="*/ 277439 h 277438"/>
                <a:gd name="connsiteX3" fmla="*/ 43120 w 886244"/>
                <a:gd name="connsiteY3" fmla="*/ 277439 h 277438"/>
                <a:gd name="connsiteX4" fmla="*/ 125906 w 886244"/>
                <a:gd name="connsiteY4" fmla="*/ 101616 h 277438"/>
                <a:gd name="connsiteX5" fmla="*/ 760339 w 886244"/>
                <a:gd name="connsiteY5" fmla="*/ 101616 h 277438"/>
                <a:gd name="connsiteX6" fmla="*/ 843237 w 886244"/>
                <a:gd name="connsiteY6" fmla="*/ 277439 h 277438"/>
                <a:gd name="connsiteX7" fmla="*/ 886245 w 886244"/>
                <a:gd name="connsiteY7" fmla="*/ 277439 h 277438"/>
                <a:gd name="connsiteX8" fmla="*/ 809476 w 886244"/>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4" h="277438">
                  <a:moveTo>
                    <a:pt x="809476" y="0"/>
                  </a:moveTo>
                  <a:lnTo>
                    <a:pt x="76769" y="0"/>
                  </a:lnTo>
                  <a:lnTo>
                    <a:pt x="0" y="277439"/>
                  </a:lnTo>
                  <a:lnTo>
                    <a:pt x="43120" y="277439"/>
                  </a:lnTo>
                  <a:lnTo>
                    <a:pt x="125906" y="101616"/>
                  </a:lnTo>
                  <a:lnTo>
                    <a:pt x="760339" y="101616"/>
                  </a:lnTo>
                  <a:lnTo>
                    <a:pt x="843237" y="277439"/>
                  </a:lnTo>
                  <a:lnTo>
                    <a:pt x="886245" y="277439"/>
                  </a:lnTo>
                  <a:lnTo>
                    <a:pt x="809476" y="0"/>
                  </a:lnTo>
                  <a:close/>
                </a:path>
              </a:pathLst>
            </a:custGeom>
            <a:solidFill>
              <a:srgbClr val="FFFFFF">
                <a:alpha val="30000"/>
              </a:srgbClr>
            </a:solidFill>
            <a:ln w="111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1C6CF8CF-9727-4756-BCA3-F65CAB4374BE}"/>
                </a:ext>
              </a:extLst>
            </p:cNvPr>
            <p:cNvSpPr/>
            <p:nvPr/>
          </p:nvSpPr>
          <p:spPr>
            <a:xfrm>
              <a:off x="7439004"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120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120" y="277439"/>
                  </a:lnTo>
                  <a:lnTo>
                    <a:pt x="125906" y="101616"/>
                  </a:lnTo>
                  <a:lnTo>
                    <a:pt x="760339" y="101616"/>
                  </a:lnTo>
                  <a:lnTo>
                    <a:pt x="843125"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ABC442E-8CAF-463B-9E89-B4FA920603A7}"/>
                </a:ext>
              </a:extLst>
            </p:cNvPr>
            <p:cNvSpPr/>
            <p:nvPr/>
          </p:nvSpPr>
          <p:spPr>
            <a:xfrm>
              <a:off x="7439004"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120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120" y="277439"/>
                  </a:lnTo>
                  <a:lnTo>
                    <a:pt x="125906" y="101616"/>
                  </a:lnTo>
                  <a:lnTo>
                    <a:pt x="760339" y="101616"/>
                  </a:lnTo>
                  <a:lnTo>
                    <a:pt x="843125" y="277439"/>
                  </a:lnTo>
                  <a:lnTo>
                    <a:pt x="886245" y="277439"/>
                  </a:lnTo>
                  <a:lnTo>
                    <a:pt x="809476" y="0"/>
                  </a:lnTo>
                  <a:close/>
                </a:path>
              </a:pathLst>
            </a:custGeom>
            <a:solidFill>
              <a:srgbClr val="FFFFFF">
                <a:alpha val="20000"/>
              </a:srgbClr>
            </a:solidFill>
            <a:ln w="111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28385EF-1C86-4B82-908E-640F52ACEACC}"/>
                </a:ext>
              </a:extLst>
            </p:cNvPr>
            <p:cNvSpPr/>
            <p:nvPr/>
          </p:nvSpPr>
          <p:spPr>
            <a:xfrm>
              <a:off x="7404240"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009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009" y="277439"/>
                  </a:lnTo>
                  <a:lnTo>
                    <a:pt x="125906" y="101616"/>
                  </a:lnTo>
                  <a:lnTo>
                    <a:pt x="760339" y="101616"/>
                  </a:lnTo>
                  <a:lnTo>
                    <a:pt x="843125"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4DEA677-A479-4721-9EB0-0DE5C5E31148}"/>
                </a:ext>
              </a:extLst>
            </p:cNvPr>
            <p:cNvSpPr/>
            <p:nvPr/>
          </p:nvSpPr>
          <p:spPr>
            <a:xfrm>
              <a:off x="7404240"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009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009" y="277439"/>
                  </a:lnTo>
                  <a:lnTo>
                    <a:pt x="125906" y="101616"/>
                  </a:lnTo>
                  <a:lnTo>
                    <a:pt x="760339" y="101616"/>
                  </a:lnTo>
                  <a:lnTo>
                    <a:pt x="843125" y="277439"/>
                  </a:lnTo>
                  <a:lnTo>
                    <a:pt x="886245" y="277439"/>
                  </a:lnTo>
                  <a:lnTo>
                    <a:pt x="809476" y="0"/>
                  </a:lnTo>
                  <a:close/>
                </a:path>
              </a:pathLst>
            </a:custGeom>
            <a:solidFill>
              <a:srgbClr val="FFFFFF">
                <a:alpha val="40000"/>
              </a:srgbClr>
            </a:solidFill>
            <a:ln w="111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DEE234C-8108-4BE2-A8AC-6B6BC07F0035}"/>
                </a:ext>
              </a:extLst>
            </p:cNvPr>
            <p:cNvSpPr/>
            <p:nvPr/>
          </p:nvSpPr>
          <p:spPr>
            <a:xfrm>
              <a:off x="7526692" y="5318581"/>
              <a:ext cx="670533" cy="59276"/>
            </a:xfrm>
            <a:custGeom>
              <a:avLst/>
              <a:gdLst>
                <a:gd name="connsiteX0" fmla="*/ 0 w 670533"/>
                <a:gd name="connsiteY0" fmla="*/ 0 h 59276"/>
                <a:gd name="connsiteX1" fmla="*/ 670533 w 670533"/>
                <a:gd name="connsiteY1" fmla="*/ 0 h 59276"/>
                <a:gd name="connsiteX2" fmla="*/ 670533 w 670533"/>
                <a:gd name="connsiteY2" fmla="*/ 59276 h 59276"/>
                <a:gd name="connsiteX3" fmla="*/ 0 w 670533"/>
                <a:gd name="connsiteY3" fmla="*/ 59276 h 59276"/>
              </a:gdLst>
              <a:ahLst/>
              <a:cxnLst>
                <a:cxn ang="0">
                  <a:pos x="connsiteX0" y="connsiteY0"/>
                </a:cxn>
                <a:cxn ang="0">
                  <a:pos x="connsiteX1" y="connsiteY1"/>
                </a:cxn>
                <a:cxn ang="0">
                  <a:pos x="connsiteX2" y="connsiteY2"/>
                </a:cxn>
                <a:cxn ang="0">
                  <a:pos x="connsiteX3" y="connsiteY3"/>
                </a:cxn>
              </a:cxnLst>
              <a:rect l="l" t="t" r="r" b="b"/>
              <a:pathLst>
                <a:path w="670533" h="59276">
                  <a:moveTo>
                    <a:pt x="0" y="0"/>
                  </a:moveTo>
                  <a:lnTo>
                    <a:pt x="670533" y="0"/>
                  </a:lnTo>
                  <a:lnTo>
                    <a:pt x="670533" y="59276"/>
                  </a:lnTo>
                  <a:lnTo>
                    <a:pt x="0" y="59276"/>
                  </a:lnTo>
                  <a:close/>
                </a:path>
              </a:pathLst>
            </a:custGeom>
            <a:solidFill>
              <a:srgbClr val="263238"/>
            </a:solidFill>
            <a:ln w="111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3B54E57-9F4F-40EC-A4B3-3771FD962EF7}"/>
                </a:ext>
              </a:extLst>
            </p:cNvPr>
            <p:cNvSpPr/>
            <p:nvPr/>
          </p:nvSpPr>
          <p:spPr>
            <a:xfrm>
              <a:off x="7526692" y="5318581"/>
              <a:ext cx="670533" cy="59276"/>
            </a:xfrm>
            <a:custGeom>
              <a:avLst/>
              <a:gdLst>
                <a:gd name="connsiteX0" fmla="*/ 0 w 670533"/>
                <a:gd name="connsiteY0" fmla="*/ 0 h 59276"/>
                <a:gd name="connsiteX1" fmla="*/ 670533 w 670533"/>
                <a:gd name="connsiteY1" fmla="*/ 0 h 59276"/>
                <a:gd name="connsiteX2" fmla="*/ 670533 w 670533"/>
                <a:gd name="connsiteY2" fmla="*/ 59276 h 59276"/>
                <a:gd name="connsiteX3" fmla="*/ 0 w 670533"/>
                <a:gd name="connsiteY3" fmla="*/ 59276 h 59276"/>
              </a:gdLst>
              <a:ahLst/>
              <a:cxnLst>
                <a:cxn ang="0">
                  <a:pos x="connsiteX0" y="connsiteY0"/>
                </a:cxn>
                <a:cxn ang="0">
                  <a:pos x="connsiteX1" y="connsiteY1"/>
                </a:cxn>
                <a:cxn ang="0">
                  <a:pos x="connsiteX2" y="connsiteY2"/>
                </a:cxn>
                <a:cxn ang="0">
                  <a:pos x="connsiteX3" y="connsiteY3"/>
                </a:cxn>
              </a:cxnLst>
              <a:rect l="l" t="t" r="r" b="b"/>
              <a:pathLst>
                <a:path w="670533" h="59276">
                  <a:moveTo>
                    <a:pt x="0" y="0"/>
                  </a:moveTo>
                  <a:lnTo>
                    <a:pt x="670533" y="0"/>
                  </a:lnTo>
                  <a:lnTo>
                    <a:pt x="670533" y="59276"/>
                  </a:lnTo>
                  <a:lnTo>
                    <a:pt x="0" y="59276"/>
                  </a:lnTo>
                  <a:close/>
                </a:path>
              </a:pathLst>
            </a:custGeom>
            <a:solidFill>
              <a:srgbClr val="FFFFFF">
                <a:alpha val="20000"/>
              </a:srgbClr>
            </a:solidFill>
            <a:ln w="111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A99945B-6B42-454D-B39C-1B67E077D02B}"/>
                </a:ext>
              </a:extLst>
            </p:cNvPr>
            <p:cNvSpPr/>
            <p:nvPr/>
          </p:nvSpPr>
          <p:spPr>
            <a:xfrm>
              <a:off x="8197226" y="5318581"/>
              <a:ext cx="525685" cy="59276"/>
            </a:xfrm>
            <a:custGeom>
              <a:avLst/>
              <a:gdLst>
                <a:gd name="connsiteX0" fmla="*/ 0 w 525685"/>
                <a:gd name="connsiteY0" fmla="*/ 0 h 59276"/>
                <a:gd name="connsiteX1" fmla="*/ 525686 w 525685"/>
                <a:gd name="connsiteY1" fmla="*/ 0 h 59276"/>
                <a:gd name="connsiteX2" fmla="*/ 525686 w 525685"/>
                <a:gd name="connsiteY2" fmla="*/ 59276 h 59276"/>
                <a:gd name="connsiteX3" fmla="*/ 0 w 525685"/>
                <a:gd name="connsiteY3" fmla="*/ 59276 h 59276"/>
              </a:gdLst>
              <a:ahLst/>
              <a:cxnLst>
                <a:cxn ang="0">
                  <a:pos x="connsiteX0" y="connsiteY0"/>
                </a:cxn>
                <a:cxn ang="0">
                  <a:pos x="connsiteX1" y="connsiteY1"/>
                </a:cxn>
                <a:cxn ang="0">
                  <a:pos x="connsiteX2" y="connsiteY2"/>
                </a:cxn>
                <a:cxn ang="0">
                  <a:pos x="connsiteX3" y="connsiteY3"/>
                </a:cxn>
              </a:cxnLst>
              <a:rect l="l" t="t" r="r" b="b"/>
              <a:pathLst>
                <a:path w="525685" h="59276">
                  <a:moveTo>
                    <a:pt x="0" y="0"/>
                  </a:moveTo>
                  <a:lnTo>
                    <a:pt x="525686" y="0"/>
                  </a:lnTo>
                  <a:lnTo>
                    <a:pt x="525686" y="59276"/>
                  </a:lnTo>
                  <a:lnTo>
                    <a:pt x="0" y="59276"/>
                  </a:lnTo>
                  <a:close/>
                </a:path>
              </a:pathLst>
            </a:custGeom>
            <a:solidFill>
              <a:srgbClr val="263238"/>
            </a:solidFill>
            <a:ln w="111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DA61DEE-4E4B-4D00-A4C5-ACD0160D5E52}"/>
                </a:ext>
              </a:extLst>
            </p:cNvPr>
            <p:cNvSpPr/>
            <p:nvPr/>
          </p:nvSpPr>
          <p:spPr>
            <a:xfrm>
              <a:off x="8197226" y="5318581"/>
              <a:ext cx="525685" cy="59276"/>
            </a:xfrm>
            <a:custGeom>
              <a:avLst/>
              <a:gdLst>
                <a:gd name="connsiteX0" fmla="*/ 0 w 525685"/>
                <a:gd name="connsiteY0" fmla="*/ 0 h 59276"/>
                <a:gd name="connsiteX1" fmla="*/ 525686 w 525685"/>
                <a:gd name="connsiteY1" fmla="*/ 0 h 59276"/>
                <a:gd name="connsiteX2" fmla="*/ 525686 w 525685"/>
                <a:gd name="connsiteY2" fmla="*/ 59276 h 59276"/>
                <a:gd name="connsiteX3" fmla="*/ 0 w 525685"/>
                <a:gd name="connsiteY3" fmla="*/ 59276 h 59276"/>
              </a:gdLst>
              <a:ahLst/>
              <a:cxnLst>
                <a:cxn ang="0">
                  <a:pos x="connsiteX0" y="connsiteY0"/>
                </a:cxn>
                <a:cxn ang="0">
                  <a:pos x="connsiteX1" y="connsiteY1"/>
                </a:cxn>
                <a:cxn ang="0">
                  <a:pos x="connsiteX2" y="connsiteY2"/>
                </a:cxn>
                <a:cxn ang="0">
                  <a:pos x="connsiteX3" y="connsiteY3"/>
                </a:cxn>
              </a:cxnLst>
              <a:rect l="l" t="t" r="r" b="b"/>
              <a:pathLst>
                <a:path w="525685" h="59276">
                  <a:moveTo>
                    <a:pt x="0" y="0"/>
                  </a:moveTo>
                  <a:lnTo>
                    <a:pt x="525686" y="0"/>
                  </a:lnTo>
                  <a:lnTo>
                    <a:pt x="525686" y="59276"/>
                  </a:lnTo>
                  <a:lnTo>
                    <a:pt x="0" y="59276"/>
                  </a:lnTo>
                  <a:close/>
                </a:path>
              </a:pathLst>
            </a:custGeom>
            <a:solidFill>
              <a:srgbClr val="FFFFFF">
                <a:alpha val="10000"/>
              </a:srgbClr>
            </a:solidFill>
            <a:ln w="111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EE15A0B-317E-4624-A555-BB92FABA1886}"/>
                </a:ext>
              </a:extLst>
            </p:cNvPr>
            <p:cNvSpPr/>
            <p:nvPr/>
          </p:nvSpPr>
          <p:spPr>
            <a:xfrm>
              <a:off x="8282129" y="5091058"/>
              <a:ext cx="151532" cy="106518"/>
            </a:xfrm>
            <a:custGeom>
              <a:avLst/>
              <a:gdLst>
                <a:gd name="connsiteX0" fmla="*/ 23175 w 151532"/>
                <a:gd name="connsiteY0" fmla="*/ 0 h 106518"/>
                <a:gd name="connsiteX1" fmla="*/ 151533 w 151532"/>
                <a:gd name="connsiteY1" fmla="*/ 52257 h 106518"/>
                <a:gd name="connsiteX2" fmla="*/ 137048 w 151532"/>
                <a:gd name="connsiteY2" fmla="*/ 106519 h 106518"/>
                <a:gd name="connsiteX3" fmla="*/ 0 w 151532"/>
                <a:gd name="connsiteY3" fmla="*/ 78218 h 106518"/>
                <a:gd name="connsiteX4" fmla="*/ 23175 w 151532"/>
                <a:gd name="connsiteY4" fmla="*/ 0 h 10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106518">
                  <a:moveTo>
                    <a:pt x="23175" y="0"/>
                  </a:moveTo>
                  <a:lnTo>
                    <a:pt x="151533" y="52257"/>
                  </a:lnTo>
                  <a:lnTo>
                    <a:pt x="137048" y="106519"/>
                  </a:lnTo>
                  <a:lnTo>
                    <a:pt x="0" y="78218"/>
                  </a:lnTo>
                  <a:lnTo>
                    <a:pt x="23175" y="0"/>
                  </a:lnTo>
                  <a:close/>
                </a:path>
              </a:pathLst>
            </a:custGeom>
            <a:solidFill>
              <a:srgbClr val="CE7A63"/>
            </a:solidFill>
            <a:ln w="111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D407784-D90A-47A3-BE08-9E18B840801E}"/>
                </a:ext>
              </a:extLst>
            </p:cNvPr>
            <p:cNvSpPr/>
            <p:nvPr/>
          </p:nvSpPr>
          <p:spPr>
            <a:xfrm>
              <a:off x="7763200" y="4805959"/>
              <a:ext cx="772546" cy="405225"/>
            </a:xfrm>
            <a:custGeom>
              <a:avLst/>
              <a:gdLst>
                <a:gd name="connsiteX0" fmla="*/ 103884 w 772546"/>
                <a:gd name="connsiteY0" fmla="*/ 99917 h 405225"/>
                <a:gd name="connsiteX1" fmla="*/ 768735 w 772546"/>
                <a:gd name="connsiteY1" fmla="*/ 82646 h 405225"/>
                <a:gd name="connsiteX2" fmla="*/ 110012 w 772546"/>
                <a:gd name="connsiteY2" fmla="*/ 404877 h 405225"/>
                <a:gd name="connsiteX3" fmla="*/ 103884 w 772546"/>
                <a:gd name="connsiteY3" fmla="*/ 99917 h 405225"/>
              </a:gdLst>
              <a:ahLst/>
              <a:cxnLst>
                <a:cxn ang="0">
                  <a:pos x="connsiteX0" y="connsiteY0"/>
                </a:cxn>
                <a:cxn ang="0">
                  <a:pos x="connsiteX1" y="connsiteY1"/>
                </a:cxn>
                <a:cxn ang="0">
                  <a:pos x="connsiteX2" y="connsiteY2"/>
                </a:cxn>
                <a:cxn ang="0">
                  <a:pos x="connsiteX3" y="connsiteY3"/>
                </a:cxn>
              </a:cxnLst>
              <a:rect l="l" t="t" r="r" b="b"/>
              <a:pathLst>
                <a:path w="772546" h="405225">
                  <a:moveTo>
                    <a:pt x="103884" y="99917"/>
                  </a:moveTo>
                  <a:cubicBezTo>
                    <a:pt x="103884" y="99917"/>
                    <a:pt x="718150" y="-112898"/>
                    <a:pt x="768735" y="82646"/>
                  </a:cubicBezTo>
                  <a:cubicBezTo>
                    <a:pt x="819320" y="278191"/>
                    <a:pt x="353914" y="413011"/>
                    <a:pt x="110012" y="404877"/>
                  </a:cubicBezTo>
                  <a:cubicBezTo>
                    <a:pt x="-133889" y="396743"/>
                    <a:pt x="103884" y="99917"/>
                    <a:pt x="103884" y="99917"/>
                  </a:cubicBezTo>
                  <a:close/>
                </a:path>
              </a:pathLst>
            </a:custGeom>
            <a:solidFill>
              <a:srgbClr val="263238"/>
            </a:solidFill>
            <a:ln w="111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484B651-B5CF-412B-88BC-6079CA9BA146}"/>
                </a:ext>
              </a:extLst>
            </p:cNvPr>
            <p:cNvSpPr/>
            <p:nvPr/>
          </p:nvSpPr>
          <p:spPr>
            <a:xfrm>
              <a:off x="7763200" y="4805959"/>
              <a:ext cx="772546" cy="405225"/>
            </a:xfrm>
            <a:custGeom>
              <a:avLst/>
              <a:gdLst>
                <a:gd name="connsiteX0" fmla="*/ 103884 w 772546"/>
                <a:gd name="connsiteY0" fmla="*/ 99917 h 405225"/>
                <a:gd name="connsiteX1" fmla="*/ 768735 w 772546"/>
                <a:gd name="connsiteY1" fmla="*/ 82646 h 405225"/>
                <a:gd name="connsiteX2" fmla="*/ 110012 w 772546"/>
                <a:gd name="connsiteY2" fmla="*/ 404877 h 405225"/>
                <a:gd name="connsiteX3" fmla="*/ 103884 w 772546"/>
                <a:gd name="connsiteY3" fmla="*/ 99917 h 405225"/>
              </a:gdLst>
              <a:ahLst/>
              <a:cxnLst>
                <a:cxn ang="0">
                  <a:pos x="connsiteX0" y="connsiteY0"/>
                </a:cxn>
                <a:cxn ang="0">
                  <a:pos x="connsiteX1" y="connsiteY1"/>
                </a:cxn>
                <a:cxn ang="0">
                  <a:pos x="connsiteX2" y="connsiteY2"/>
                </a:cxn>
                <a:cxn ang="0">
                  <a:pos x="connsiteX3" y="connsiteY3"/>
                </a:cxn>
              </a:cxnLst>
              <a:rect l="l" t="t" r="r" b="b"/>
              <a:pathLst>
                <a:path w="772546" h="405225">
                  <a:moveTo>
                    <a:pt x="103884" y="99917"/>
                  </a:moveTo>
                  <a:cubicBezTo>
                    <a:pt x="103884" y="99917"/>
                    <a:pt x="718150" y="-112898"/>
                    <a:pt x="768735" y="82646"/>
                  </a:cubicBezTo>
                  <a:cubicBezTo>
                    <a:pt x="819320" y="278191"/>
                    <a:pt x="353914" y="413011"/>
                    <a:pt x="110012" y="404877"/>
                  </a:cubicBezTo>
                  <a:cubicBezTo>
                    <a:pt x="-133889" y="396743"/>
                    <a:pt x="103884" y="99917"/>
                    <a:pt x="103884" y="9991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056DBE2-3D7B-48EE-8F61-AE0E5BE0B8DF}"/>
                </a:ext>
              </a:extLst>
            </p:cNvPr>
            <p:cNvSpPr/>
            <p:nvPr/>
          </p:nvSpPr>
          <p:spPr>
            <a:xfrm>
              <a:off x="8004578" y="4914557"/>
              <a:ext cx="322908" cy="278831"/>
            </a:xfrm>
            <a:custGeom>
              <a:avLst/>
              <a:gdLst>
                <a:gd name="connsiteX0" fmla="*/ 319111 w 322908"/>
                <a:gd name="connsiteY0" fmla="*/ 11152 h 278831"/>
                <a:gd name="connsiteX1" fmla="*/ 21059 w 322908"/>
                <a:gd name="connsiteY1" fmla="*/ 200568 h 278831"/>
                <a:gd name="connsiteX2" fmla="*/ 68636 w 322908"/>
                <a:gd name="connsiteY2" fmla="*/ 278563 h 278831"/>
                <a:gd name="connsiteX3" fmla="*/ 0 w 322908"/>
                <a:gd name="connsiteY3" fmla="*/ 192769 h 278831"/>
                <a:gd name="connsiteX4" fmla="*/ 184402 w 322908"/>
                <a:gd name="connsiteY4" fmla="*/ 70874 h 278831"/>
                <a:gd name="connsiteX5" fmla="*/ 128134 w 322908"/>
                <a:gd name="connsiteY5" fmla="*/ 56055 h 278831"/>
                <a:gd name="connsiteX6" fmla="*/ 315211 w 322908"/>
                <a:gd name="connsiteY6" fmla="*/ 344 h 278831"/>
                <a:gd name="connsiteX7" fmla="*/ 322565 w 322908"/>
                <a:gd name="connsiteY7" fmla="*/ 3798 h 278831"/>
                <a:gd name="connsiteX8" fmla="*/ 319111 w 322908"/>
                <a:gd name="connsiteY8" fmla="*/ 11152 h 27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08" h="278831">
                  <a:moveTo>
                    <a:pt x="319111" y="11152"/>
                  </a:moveTo>
                  <a:lnTo>
                    <a:pt x="21059" y="200568"/>
                  </a:lnTo>
                  <a:lnTo>
                    <a:pt x="68636" y="278563"/>
                  </a:lnTo>
                  <a:cubicBezTo>
                    <a:pt x="68636" y="278563"/>
                    <a:pt x="39889" y="288145"/>
                    <a:pt x="0" y="192769"/>
                  </a:cubicBezTo>
                  <a:lnTo>
                    <a:pt x="184402" y="70874"/>
                  </a:lnTo>
                  <a:cubicBezTo>
                    <a:pt x="184402" y="70874"/>
                    <a:pt x="126686" y="65080"/>
                    <a:pt x="128134" y="56055"/>
                  </a:cubicBezTo>
                  <a:cubicBezTo>
                    <a:pt x="130586" y="41236"/>
                    <a:pt x="257383" y="13046"/>
                    <a:pt x="315211" y="344"/>
                  </a:cubicBezTo>
                  <a:cubicBezTo>
                    <a:pt x="318197" y="-737"/>
                    <a:pt x="321484" y="812"/>
                    <a:pt x="322565" y="3798"/>
                  </a:cubicBezTo>
                  <a:cubicBezTo>
                    <a:pt x="323645" y="6785"/>
                    <a:pt x="322097" y="10071"/>
                    <a:pt x="319111" y="11152"/>
                  </a:cubicBezTo>
                  <a:close/>
                </a:path>
              </a:pathLst>
            </a:custGeom>
            <a:solidFill>
              <a:srgbClr val="000000">
                <a:alpha val="70000"/>
              </a:srgbClr>
            </a:solidFill>
            <a:ln w="111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CE6B410-8255-4C62-8C01-F10DDA802432}"/>
                </a:ext>
              </a:extLst>
            </p:cNvPr>
            <p:cNvSpPr/>
            <p:nvPr/>
          </p:nvSpPr>
          <p:spPr>
            <a:xfrm>
              <a:off x="7792766" y="5081922"/>
              <a:ext cx="273762" cy="129045"/>
            </a:xfrm>
            <a:custGeom>
              <a:avLst/>
              <a:gdLst>
                <a:gd name="connsiteX0" fmla="*/ 222063 w 273762"/>
                <a:gd name="connsiteY0" fmla="*/ 25293 h 129045"/>
                <a:gd name="connsiteX1" fmla="*/ 273762 w 273762"/>
                <a:gd name="connsiteY1" fmla="*/ 112981 h 129045"/>
                <a:gd name="connsiteX2" fmla="*/ 80446 w 273762"/>
                <a:gd name="connsiteY2" fmla="*/ 128915 h 129045"/>
                <a:gd name="connsiteX3" fmla="*/ 18162 w 273762"/>
                <a:gd name="connsiteY3" fmla="*/ 117104 h 129045"/>
                <a:gd name="connsiteX4" fmla="*/ 0 w 273762"/>
                <a:gd name="connsiteY4" fmla="*/ 82341 h 129045"/>
                <a:gd name="connsiteX5" fmla="*/ 39109 w 273762"/>
                <a:gd name="connsiteY5" fmla="*/ 0 h 1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762" h="129045">
                  <a:moveTo>
                    <a:pt x="222063" y="25293"/>
                  </a:moveTo>
                  <a:lnTo>
                    <a:pt x="273762" y="112981"/>
                  </a:lnTo>
                  <a:cubicBezTo>
                    <a:pt x="210007" y="124636"/>
                    <a:pt x="145249" y="129973"/>
                    <a:pt x="80446" y="128915"/>
                  </a:cubicBezTo>
                  <a:cubicBezTo>
                    <a:pt x="59142" y="128781"/>
                    <a:pt x="38039" y="124770"/>
                    <a:pt x="18162" y="117104"/>
                  </a:cubicBezTo>
                  <a:lnTo>
                    <a:pt x="0" y="82341"/>
                  </a:lnTo>
                  <a:lnTo>
                    <a:pt x="39109" y="0"/>
                  </a:lnTo>
                  <a:close/>
                </a:path>
              </a:pathLst>
            </a:custGeom>
            <a:solidFill>
              <a:srgbClr val="000000">
                <a:alpha val="70000"/>
              </a:srgbClr>
            </a:solidFill>
            <a:ln w="111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6E5CBA2-E2E0-4E2C-8E91-D3A3A5CB3818}"/>
                </a:ext>
              </a:extLst>
            </p:cNvPr>
            <p:cNvSpPr/>
            <p:nvPr/>
          </p:nvSpPr>
          <p:spPr>
            <a:xfrm>
              <a:off x="7962015" y="5120697"/>
              <a:ext cx="114986" cy="90028"/>
            </a:xfrm>
            <a:custGeom>
              <a:avLst/>
              <a:gdLst>
                <a:gd name="connsiteX0" fmla="*/ 58051 w 114986"/>
                <a:gd name="connsiteY0" fmla="*/ 0 h 90028"/>
                <a:gd name="connsiteX1" fmla="*/ 0 w 114986"/>
                <a:gd name="connsiteY1" fmla="*/ 48691 h 90028"/>
                <a:gd name="connsiteX2" fmla="*/ 26741 w 114986"/>
                <a:gd name="connsiteY2" fmla="*/ 90028 h 90028"/>
                <a:gd name="connsiteX3" fmla="*/ 114987 w 114986"/>
                <a:gd name="connsiteY3" fmla="*/ 76212 h 90028"/>
                <a:gd name="connsiteX4" fmla="*/ 58051 w 114986"/>
                <a:gd name="connsiteY4" fmla="*/ 0 h 9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86" h="90028">
                  <a:moveTo>
                    <a:pt x="58051" y="0"/>
                  </a:moveTo>
                  <a:lnTo>
                    <a:pt x="0" y="48691"/>
                  </a:lnTo>
                  <a:lnTo>
                    <a:pt x="26741" y="90028"/>
                  </a:lnTo>
                  <a:lnTo>
                    <a:pt x="114987" y="76212"/>
                  </a:lnTo>
                  <a:lnTo>
                    <a:pt x="58051" y="0"/>
                  </a:lnTo>
                  <a:close/>
                </a:path>
              </a:pathLst>
            </a:custGeom>
            <a:solidFill>
              <a:srgbClr val="CE7A63"/>
            </a:solidFill>
            <a:ln w="111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F5D8263-FD41-4DCA-8FF2-EB029C4409FF}"/>
                </a:ext>
              </a:extLst>
            </p:cNvPr>
            <p:cNvSpPr/>
            <p:nvPr/>
          </p:nvSpPr>
          <p:spPr>
            <a:xfrm>
              <a:off x="8004578" y="5102869"/>
              <a:ext cx="88022" cy="101950"/>
            </a:xfrm>
            <a:custGeom>
              <a:avLst/>
              <a:gdLst>
                <a:gd name="connsiteX0" fmla="*/ 88023 w 88022"/>
                <a:gd name="connsiteY0" fmla="*/ 95488 h 101950"/>
                <a:gd name="connsiteX1" fmla="*/ 27298 w 88022"/>
                <a:gd name="connsiteY1" fmla="*/ 0 h 101950"/>
                <a:gd name="connsiteX2" fmla="*/ 0 w 88022"/>
                <a:gd name="connsiteY2" fmla="*/ 19499 h 101950"/>
                <a:gd name="connsiteX3" fmla="*/ 52479 w 88022"/>
                <a:gd name="connsiteY3" fmla="*/ 101950 h 101950"/>
                <a:gd name="connsiteX4" fmla="*/ 88023 w 88022"/>
                <a:gd name="connsiteY4" fmla="*/ 95488 h 10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 h="101950">
                  <a:moveTo>
                    <a:pt x="88023" y="95488"/>
                  </a:moveTo>
                  <a:lnTo>
                    <a:pt x="27298" y="0"/>
                  </a:lnTo>
                  <a:lnTo>
                    <a:pt x="0" y="19499"/>
                  </a:lnTo>
                  <a:lnTo>
                    <a:pt x="52479" y="101950"/>
                  </a:lnTo>
                  <a:lnTo>
                    <a:pt x="88023" y="95488"/>
                  </a:lnTo>
                  <a:close/>
                </a:path>
              </a:pathLst>
            </a:custGeom>
            <a:solidFill>
              <a:srgbClr val="407BFF"/>
            </a:solidFill>
            <a:ln w="111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595F9C3-C803-4B98-9704-2F8E1D6383D3}"/>
                </a:ext>
              </a:extLst>
            </p:cNvPr>
            <p:cNvSpPr/>
            <p:nvPr/>
          </p:nvSpPr>
          <p:spPr>
            <a:xfrm>
              <a:off x="7609735" y="4853261"/>
              <a:ext cx="754845" cy="357507"/>
            </a:xfrm>
            <a:custGeom>
              <a:avLst/>
              <a:gdLst>
                <a:gd name="connsiteX0" fmla="*/ 41750 w 754845"/>
                <a:gd name="connsiteY0" fmla="*/ 256071 h 357507"/>
                <a:gd name="connsiteX1" fmla="*/ 98352 w 754845"/>
                <a:gd name="connsiteY1" fmla="*/ 2141 h 357507"/>
                <a:gd name="connsiteX2" fmla="*/ 754846 w 754845"/>
                <a:gd name="connsiteY2" fmla="*/ 256071 h 357507"/>
                <a:gd name="connsiteX3" fmla="*/ 731447 w 754845"/>
                <a:gd name="connsiteY3" fmla="*/ 329832 h 357507"/>
                <a:gd name="connsiteX4" fmla="*/ 254676 w 754845"/>
                <a:gd name="connsiteY4" fmla="*/ 251168 h 357507"/>
                <a:gd name="connsiteX5" fmla="*/ 242196 w 754845"/>
                <a:gd name="connsiteY5" fmla="*/ 356238 h 357507"/>
                <a:gd name="connsiteX6" fmla="*/ 41750 w 754845"/>
                <a:gd name="connsiteY6" fmla="*/ 256071 h 35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845" h="357507">
                  <a:moveTo>
                    <a:pt x="41750" y="256071"/>
                  </a:moveTo>
                  <a:cubicBezTo>
                    <a:pt x="8323" y="200360"/>
                    <a:pt x="-54964" y="31557"/>
                    <a:pt x="98352" y="2141"/>
                  </a:cubicBezTo>
                  <a:cubicBezTo>
                    <a:pt x="251667" y="-27274"/>
                    <a:pt x="754846" y="256071"/>
                    <a:pt x="754846" y="256071"/>
                  </a:cubicBezTo>
                  <a:lnTo>
                    <a:pt x="731447" y="329832"/>
                  </a:lnTo>
                  <a:lnTo>
                    <a:pt x="254676" y="251168"/>
                  </a:lnTo>
                  <a:cubicBezTo>
                    <a:pt x="254676" y="251168"/>
                    <a:pt x="387267" y="371057"/>
                    <a:pt x="242196" y="356238"/>
                  </a:cubicBezTo>
                  <a:cubicBezTo>
                    <a:pt x="127098" y="344316"/>
                    <a:pt x="73616" y="310556"/>
                    <a:pt x="41750" y="256071"/>
                  </a:cubicBezTo>
                  <a:close/>
                </a:path>
              </a:pathLst>
            </a:custGeom>
            <a:solidFill>
              <a:srgbClr val="263238"/>
            </a:solidFill>
            <a:ln w="111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2283053-694B-405F-98B1-348454FE11EC}"/>
                </a:ext>
              </a:extLst>
            </p:cNvPr>
            <p:cNvSpPr/>
            <p:nvPr/>
          </p:nvSpPr>
          <p:spPr>
            <a:xfrm>
              <a:off x="8322352" y="5091058"/>
              <a:ext cx="56601" cy="100390"/>
            </a:xfrm>
            <a:custGeom>
              <a:avLst/>
              <a:gdLst>
                <a:gd name="connsiteX0" fmla="*/ 29749 w 56601"/>
                <a:gd name="connsiteY0" fmla="*/ 0 h 100390"/>
                <a:gd name="connsiteX1" fmla="*/ 0 w 56601"/>
                <a:gd name="connsiteY1" fmla="*/ 96268 h 100390"/>
                <a:gd name="connsiteX2" fmla="*/ 29749 w 56601"/>
                <a:gd name="connsiteY2" fmla="*/ 100391 h 100390"/>
                <a:gd name="connsiteX3" fmla="*/ 56602 w 56601"/>
                <a:gd name="connsiteY3" fmla="*/ 17270 h 100390"/>
                <a:gd name="connsiteX4" fmla="*/ 29749 w 56601"/>
                <a:gd name="connsiteY4" fmla="*/ 0 h 100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1" h="100390">
                  <a:moveTo>
                    <a:pt x="29749" y="0"/>
                  </a:moveTo>
                  <a:lnTo>
                    <a:pt x="0" y="96268"/>
                  </a:lnTo>
                  <a:lnTo>
                    <a:pt x="29749" y="100391"/>
                  </a:lnTo>
                  <a:lnTo>
                    <a:pt x="56602" y="17270"/>
                  </a:lnTo>
                  <a:lnTo>
                    <a:pt x="29749" y="0"/>
                  </a:lnTo>
                  <a:close/>
                </a:path>
              </a:pathLst>
            </a:custGeom>
            <a:solidFill>
              <a:srgbClr val="407BFF"/>
            </a:solidFill>
            <a:ln w="111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19E3B5B-D7E5-4A12-B676-224D59747D61}"/>
                </a:ext>
              </a:extLst>
            </p:cNvPr>
            <p:cNvSpPr/>
            <p:nvPr/>
          </p:nvSpPr>
          <p:spPr>
            <a:xfrm>
              <a:off x="7845323" y="5113588"/>
              <a:ext cx="160335" cy="155685"/>
            </a:xfrm>
            <a:custGeom>
              <a:avLst/>
              <a:gdLst>
                <a:gd name="connsiteX0" fmla="*/ 113127 w 160335"/>
                <a:gd name="connsiteY0" fmla="*/ 42987 h 155685"/>
                <a:gd name="connsiteX1" fmla="*/ 159032 w 160335"/>
                <a:gd name="connsiteY1" fmla="*/ 97471 h 155685"/>
                <a:gd name="connsiteX2" fmla="*/ 159032 w 160335"/>
                <a:gd name="connsiteY2" fmla="*/ 104714 h 155685"/>
                <a:gd name="connsiteX3" fmla="*/ 122931 w 160335"/>
                <a:gd name="connsiteY3" fmla="*/ 151957 h 155685"/>
                <a:gd name="connsiteX4" fmla="*/ 109561 w 160335"/>
                <a:gd name="connsiteY4" fmla="*/ 153739 h 155685"/>
                <a:gd name="connsiteX5" fmla="*/ 108113 w 160335"/>
                <a:gd name="connsiteY5" fmla="*/ 152402 h 155685"/>
                <a:gd name="connsiteX6" fmla="*/ 57639 w 160335"/>
                <a:gd name="connsiteY6" fmla="*/ 89561 h 155685"/>
                <a:gd name="connsiteX7" fmla="*/ 6942 w 160335"/>
                <a:gd name="connsiteY7" fmla="*/ 37304 h 155685"/>
                <a:gd name="connsiteX8" fmla="*/ 18084 w 160335"/>
                <a:gd name="connsiteY8" fmla="*/ 1538 h 155685"/>
                <a:gd name="connsiteX9" fmla="*/ 99087 w 160335"/>
                <a:gd name="connsiteY9" fmla="*/ 34407 h 155685"/>
                <a:gd name="connsiteX10" fmla="*/ 113127 w 160335"/>
                <a:gd name="connsiteY10" fmla="*/ 42987 h 15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35" h="155685">
                  <a:moveTo>
                    <a:pt x="113127" y="42987"/>
                  </a:moveTo>
                  <a:lnTo>
                    <a:pt x="159032" y="97471"/>
                  </a:lnTo>
                  <a:cubicBezTo>
                    <a:pt x="160770" y="99578"/>
                    <a:pt x="160770" y="102608"/>
                    <a:pt x="159032" y="104714"/>
                  </a:cubicBezTo>
                  <a:lnTo>
                    <a:pt x="122931" y="151957"/>
                  </a:lnTo>
                  <a:cubicBezTo>
                    <a:pt x="119723" y="156124"/>
                    <a:pt x="113750" y="156915"/>
                    <a:pt x="109561" y="153739"/>
                  </a:cubicBezTo>
                  <a:cubicBezTo>
                    <a:pt x="109004" y="153383"/>
                    <a:pt x="108514" y="152937"/>
                    <a:pt x="108113" y="152402"/>
                  </a:cubicBezTo>
                  <a:cubicBezTo>
                    <a:pt x="91845" y="132458"/>
                    <a:pt x="78252" y="114073"/>
                    <a:pt x="57639" y="89561"/>
                  </a:cubicBezTo>
                  <a:cubicBezTo>
                    <a:pt x="33237" y="60702"/>
                    <a:pt x="36023" y="70953"/>
                    <a:pt x="6942" y="37304"/>
                  </a:cubicBezTo>
                  <a:cubicBezTo>
                    <a:pt x="-10551" y="17137"/>
                    <a:pt x="9505" y="-6262"/>
                    <a:pt x="18084" y="1538"/>
                  </a:cubicBezTo>
                  <a:cubicBezTo>
                    <a:pt x="56524" y="36970"/>
                    <a:pt x="72012" y="31064"/>
                    <a:pt x="99087" y="34407"/>
                  </a:cubicBezTo>
                  <a:cubicBezTo>
                    <a:pt x="104692" y="35376"/>
                    <a:pt x="109717" y="38440"/>
                    <a:pt x="113127" y="42987"/>
                  </a:cubicBezTo>
                  <a:close/>
                </a:path>
              </a:pathLst>
            </a:custGeom>
            <a:solidFill>
              <a:srgbClr val="407BFF"/>
            </a:solidFill>
            <a:ln w="111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B53BE86-2983-4EFA-AA81-1B750F2552A1}"/>
                </a:ext>
              </a:extLst>
            </p:cNvPr>
            <p:cNvSpPr/>
            <p:nvPr/>
          </p:nvSpPr>
          <p:spPr>
            <a:xfrm>
              <a:off x="7845323" y="5113588"/>
              <a:ext cx="160335" cy="155685"/>
            </a:xfrm>
            <a:custGeom>
              <a:avLst/>
              <a:gdLst>
                <a:gd name="connsiteX0" fmla="*/ 113127 w 160335"/>
                <a:gd name="connsiteY0" fmla="*/ 42987 h 155685"/>
                <a:gd name="connsiteX1" fmla="*/ 159032 w 160335"/>
                <a:gd name="connsiteY1" fmla="*/ 97471 h 155685"/>
                <a:gd name="connsiteX2" fmla="*/ 159032 w 160335"/>
                <a:gd name="connsiteY2" fmla="*/ 104714 h 155685"/>
                <a:gd name="connsiteX3" fmla="*/ 122931 w 160335"/>
                <a:gd name="connsiteY3" fmla="*/ 151957 h 155685"/>
                <a:gd name="connsiteX4" fmla="*/ 109561 w 160335"/>
                <a:gd name="connsiteY4" fmla="*/ 153739 h 155685"/>
                <a:gd name="connsiteX5" fmla="*/ 108113 w 160335"/>
                <a:gd name="connsiteY5" fmla="*/ 152402 h 155685"/>
                <a:gd name="connsiteX6" fmla="*/ 57639 w 160335"/>
                <a:gd name="connsiteY6" fmla="*/ 89561 h 155685"/>
                <a:gd name="connsiteX7" fmla="*/ 6942 w 160335"/>
                <a:gd name="connsiteY7" fmla="*/ 37304 h 155685"/>
                <a:gd name="connsiteX8" fmla="*/ 18084 w 160335"/>
                <a:gd name="connsiteY8" fmla="*/ 1538 h 155685"/>
                <a:gd name="connsiteX9" fmla="*/ 99087 w 160335"/>
                <a:gd name="connsiteY9" fmla="*/ 34407 h 155685"/>
                <a:gd name="connsiteX10" fmla="*/ 113127 w 160335"/>
                <a:gd name="connsiteY10" fmla="*/ 42987 h 15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35" h="155685">
                  <a:moveTo>
                    <a:pt x="113127" y="42987"/>
                  </a:moveTo>
                  <a:lnTo>
                    <a:pt x="159032" y="97471"/>
                  </a:lnTo>
                  <a:cubicBezTo>
                    <a:pt x="160770" y="99578"/>
                    <a:pt x="160770" y="102608"/>
                    <a:pt x="159032" y="104714"/>
                  </a:cubicBezTo>
                  <a:lnTo>
                    <a:pt x="122931" y="151957"/>
                  </a:lnTo>
                  <a:cubicBezTo>
                    <a:pt x="119723" y="156124"/>
                    <a:pt x="113750" y="156915"/>
                    <a:pt x="109561" y="153739"/>
                  </a:cubicBezTo>
                  <a:cubicBezTo>
                    <a:pt x="109004" y="153383"/>
                    <a:pt x="108514" y="152937"/>
                    <a:pt x="108113" y="152402"/>
                  </a:cubicBezTo>
                  <a:cubicBezTo>
                    <a:pt x="91845" y="132458"/>
                    <a:pt x="78252" y="114073"/>
                    <a:pt x="57639" y="89561"/>
                  </a:cubicBezTo>
                  <a:cubicBezTo>
                    <a:pt x="33237" y="60702"/>
                    <a:pt x="36023" y="70953"/>
                    <a:pt x="6942" y="37304"/>
                  </a:cubicBezTo>
                  <a:cubicBezTo>
                    <a:pt x="-10551" y="17137"/>
                    <a:pt x="9505" y="-6262"/>
                    <a:pt x="18084" y="1538"/>
                  </a:cubicBezTo>
                  <a:cubicBezTo>
                    <a:pt x="56524" y="36970"/>
                    <a:pt x="72012" y="31064"/>
                    <a:pt x="99087" y="34407"/>
                  </a:cubicBezTo>
                  <a:cubicBezTo>
                    <a:pt x="104692" y="35376"/>
                    <a:pt x="109717" y="38440"/>
                    <a:pt x="113127" y="4298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3757D44-C5D8-4B9D-A8F8-811FD6C1BD41}"/>
                </a:ext>
              </a:extLst>
            </p:cNvPr>
            <p:cNvSpPr/>
            <p:nvPr/>
          </p:nvSpPr>
          <p:spPr>
            <a:xfrm>
              <a:off x="8400684" y="5059060"/>
              <a:ext cx="120947" cy="183840"/>
            </a:xfrm>
            <a:custGeom>
              <a:avLst/>
              <a:gdLst>
                <a:gd name="connsiteX0" fmla="*/ 22616 w 120947"/>
                <a:gd name="connsiteY0" fmla="*/ 77347 h 183840"/>
                <a:gd name="connsiteX1" fmla="*/ 332 w 120947"/>
                <a:gd name="connsiteY1" fmla="*/ 145203 h 183840"/>
                <a:gd name="connsiteX2" fmla="*/ 2783 w 120947"/>
                <a:gd name="connsiteY2" fmla="*/ 151999 h 183840"/>
                <a:gd name="connsiteX3" fmla="*/ 53925 w 120947"/>
                <a:gd name="connsiteY3" fmla="*/ 182417 h 183840"/>
                <a:gd name="connsiteX4" fmla="*/ 66962 w 120947"/>
                <a:gd name="connsiteY4" fmla="*/ 179364 h 183840"/>
                <a:gd name="connsiteX5" fmla="*/ 67073 w 120947"/>
                <a:gd name="connsiteY5" fmla="*/ 179186 h 183840"/>
                <a:gd name="connsiteX6" fmla="*/ 67964 w 120947"/>
                <a:gd name="connsiteY6" fmla="*/ 177403 h 183840"/>
                <a:gd name="connsiteX7" fmla="*/ 91586 w 120947"/>
                <a:gd name="connsiteY7" fmla="*/ 100077 h 183840"/>
                <a:gd name="connsiteX8" fmla="*/ 119218 w 120947"/>
                <a:gd name="connsiteY8" fmla="*/ 32667 h 183840"/>
                <a:gd name="connsiteX9" fmla="*/ 95597 w 120947"/>
                <a:gd name="connsiteY9" fmla="*/ 3363 h 183840"/>
                <a:gd name="connsiteX10" fmla="*/ 32532 w 120947"/>
                <a:gd name="connsiteY10" fmla="*/ 64199 h 183840"/>
                <a:gd name="connsiteX11" fmla="*/ 22616 w 120947"/>
                <a:gd name="connsiteY11" fmla="*/ 77347 h 1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947" h="183840">
                  <a:moveTo>
                    <a:pt x="22616" y="77347"/>
                  </a:moveTo>
                  <a:lnTo>
                    <a:pt x="332" y="145203"/>
                  </a:lnTo>
                  <a:cubicBezTo>
                    <a:pt x="-582" y="147765"/>
                    <a:pt x="443" y="150606"/>
                    <a:pt x="2783" y="151999"/>
                  </a:cubicBezTo>
                  <a:lnTo>
                    <a:pt x="53925" y="182417"/>
                  </a:lnTo>
                  <a:cubicBezTo>
                    <a:pt x="58371" y="185169"/>
                    <a:pt x="64209" y="183810"/>
                    <a:pt x="66962" y="179364"/>
                  </a:cubicBezTo>
                  <a:cubicBezTo>
                    <a:pt x="67006" y="179309"/>
                    <a:pt x="67040" y="179242"/>
                    <a:pt x="67073" y="179186"/>
                  </a:cubicBezTo>
                  <a:cubicBezTo>
                    <a:pt x="67441" y="178629"/>
                    <a:pt x="67730" y="178027"/>
                    <a:pt x="67964" y="177403"/>
                  </a:cubicBezTo>
                  <a:cubicBezTo>
                    <a:pt x="75652" y="152779"/>
                    <a:pt x="81446" y="130606"/>
                    <a:pt x="91586" y="100077"/>
                  </a:cubicBezTo>
                  <a:cubicBezTo>
                    <a:pt x="103396" y="64199"/>
                    <a:pt x="104733" y="74673"/>
                    <a:pt x="119218" y="32667"/>
                  </a:cubicBezTo>
                  <a:cubicBezTo>
                    <a:pt x="128020" y="7263"/>
                    <a:pt x="100611" y="-6887"/>
                    <a:pt x="95597" y="3363"/>
                  </a:cubicBezTo>
                  <a:cubicBezTo>
                    <a:pt x="73313" y="50829"/>
                    <a:pt x="56488" y="50940"/>
                    <a:pt x="32532" y="64199"/>
                  </a:cubicBezTo>
                  <a:cubicBezTo>
                    <a:pt x="27674" y="67152"/>
                    <a:pt x="24120" y="71854"/>
                    <a:pt x="22616" y="77347"/>
                  </a:cubicBezTo>
                  <a:close/>
                </a:path>
              </a:pathLst>
            </a:custGeom>
            <a:solidFill>
              <a:srgbClr val="407BFF"/>
            </a:solidFill>
            <a:ln w="111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745BC83-A9A5-4FDD-9EF1-AD866433D117}"/>
                </a:ext>
              </a:extLst>
            </p:cNvPr>
            <p:cNvSpPr/>
            <p:nvPr/>
          </p:nvSpPr>
          <p:spPr>
            <a:xfrm>
              <a:off x="8400684" y="5059060"/>
              <a:ext cx="120947" cy="183840"/>
            </a:xfrm>
            <a:custGeom>
              <a:avLst/>
              <a:gdLst>
                <a:gd name="connsiteX0" fmla="*/ 22616 w 120947"/>
                <a:gd name="connsiteY0" fmla="*/ 77347 h 183840"/>
                <a:gd name="connsiteX1" fmla="*/ 332 w 120947"/>
                <a:gd name="connsiteY1" fmla="*/ 145203 h 183840"/>
                <a:gd name="connsiteX2" fmla="*/ 2783 w 120947"/>
                <a:gd name="connsiteY2" fmla="*/ 151999 h 183840"/>
                <a:gd name="connsiteX3" fmla="*/ 53925 w 120947"/>
                <a:gd name="connsiteY3" fmla="*/ 182417 h 183840"/>
                <a:gd name="connsiteX4" fmla="*/ 66962 w 120947"/>
                <a:gd name="connsiteY4" fmla="*/ 179364 h 183840"/>
                <a:gd name="connsiteX5" fmla="*/ 67073 w 120947"/>
                <a:gd name="connsiteY5" fmla="*/ 179186 h 183840"/>
                <a:gd name="connsiteX6" fmla="*/ 67964 w 120947"/>
                <a:gd name="connsiteY6" fmla="*/ 177403 h 183840"/>
                <a:gd name="connsiteX7" fmla="*/ 91586 w 120947"/>
                <a:gd name="connsiteY7" fmla="*/ 100077 h 183840"/>
                <a:gd name="connsiteX8" fmla="*/ 119218 w 120947"/>
                <a:gd name="connsiteY8" fmla="*/ 32667 h 183840"/>
                <a:gd name="connsiteX9" fmla="*/ 95597 w 120947"/>
                <a:gd name="connsiteY9" fmla="*/ 3363 h 183840"/>
                <a:gd name="connsiteX10" fmla="*/ 32532 w 120947"/>
                <a:gd name="connsiteY10" fmla="*/ 64199 h 183840"/>
                <a:gd name="connsiteX11" fmla="*/ 22616 w 120947"/>
                <a:gd name="connsiteY11" fmla="*/ 77347 h 1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947" h="183840">
                  <a:moveTo>
                    <a:pt x="22616" y="77347"/>
                  </a:moveTo>
                  <a:lnTo>
                    <a:pt x="332" y="145203"/>
                  </a:lnTo>
                  <a:cubicBezTo>
                    <a:pt x="-582" y="147765"/>
                    <a:pt x="443" y="150606"/>
                    <a:pt x="2783" y="151999"/>
                  </a:cubicBezTo>
                  <a:lnTo>
                    <a:pt x="53925" y="182417"/>
                  </a:lnTo>
                  <a:cubicBezTo>
                    <a:pt x="58371" y="185169"/>
                    <a:pt x="64209" y="183810"/>
                    <a:pt x="66962" y="179364"/>
                  </a:cubicBezTo>
                  <a:cubicBezTo>
                    <a:pt x="67006" y="179309"/>
                    <a:pt x="67040" y="179242"/>
                    <a:pt x="67073" y="179186"/>
                  </a:cubicBezTo>
                  <a:cubicBezTo>
                    <a:pt x="67441" y="178629"/>
                    <a:pt x="67730" y="178027"/>
                    <a:pt x="67964" y="177403"/>
                  </a:cubicBezTo>
                  <a:cubicBezTo>
                    <a:pt x="75652" y="152779"/>
                    <a:pt x="81446" y="130606"/>
                    <a:pt x="91586" y="100077"/>
                  </a:cubicBezTo>
                  <a:cubicBezTo>
                    <a:pt x="103396" y="64199"/>
                    <a:pt x="104733" y="74673"/>
                    <a:pt x="119218" y="32667"/>
                  </a:cubicBezTo>
                  <a:cubicBezTo>
                    <a:pt x="128020" y="7263"/>
                    <a:pt x="100611" y="-6887"/>
                    <a:pt x="95597" y="3363"/>
                  </a:cubicBezTo>
                  <a:cubicBezTo>
                    <a:pt x="73313" y="50829"/>
                    <a:pt x="56488" y="50940"/>
                    <a:pt x="32532" y="64199"/>
                  </a:cubicBezTo>
                  <a:cubicBezTo>
                    <a:pt x="27674" y="67152"/>
                    <a:pt x="24120" y="71854"/>
                    <a:pt x="22616" y="7734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806FF770-2C02-4047-A374-2C9788D11A53}"/>
                </a:ext>
              </a:extLst>
            </p:cNvPr>
            <p:cNvSpPr/>
            <p:nvPr/>
          </p:nvSpPr>
          <p:spPr>
            <a:xfrm>
              <a:off x="7971152" y="4496849"/>
              <a:ext cx="422620" cy="408247"/>
            </a:xfrm>
            <a:custGeom>
              <a:avLst/>
              <a:gdLst>
                <a:gd name="connsiteX0" fmla="*/ 87020 w 422620"/>
                <a:gd name="connsiteY0" fmla="*/ 0 h 408247"/>
                <a:gd name="connsiteX1" fmla="*/ 154876 w 422620"/>
                <a:gd name="connsiteY1" fmla="*/ 232536 h 408247"/>
                <a:gd name="connsiteX2" fmla="*/ 301172 w 422620"/>
                <a:gd name="connsiteY2" fmla="*/ 354542 h 408247"/>
                <a:gd name="connsiteX3" fmla="*/ 371924 w 422620"/>
                <a:gd name="connsiteY3" fmla="*/ 339723 h 408247"/>
                <a:gd name="connsiteX4" fmla="*/ 422621 w 422620"/>
                <a:gd name="connsiteY4" fmla="*/ 382063 h 408247"/>
                <a:gd name="connsiteX5" fmla="*/ 389195 w 422620"/>
                <a:gd name="connsiteY5" fmla="*/ 408247 h 408247"/>
                <a:gd name="connsiteX6" fmla="*/ 349974 w 422620"/>
                <a:gd name="connsiteY6" fmla="*/ 393429 h 408247"/>
                <a:gd name="connsiteX7" fmla="*/ 285127 w 422620"/>
                <a:gd name="connsiteY7" fmla="*/ 399111 h 408247"/>
                <a:gd name="connsiteX8" fmla="*/ 70641 w 422620"/>
                <a:gd name="connsiteY8" fmla="*/ 262620 h 408247"/>
                <a:gd name="connsiteX9" fmla="*/ 0 w 422620"/>
                <a:gd name="connsiteY9" fmla="*/ 28635 h 40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620" h="408247">
                  <a:moveTo>
                    <a:pt x="87020" y="0"/>
                  </a:moveTo>
                  <a:cubicBezTo>
                    <a:pt x="87020" y="0"/>
                    <a:pt x="127577" y="199444"/>
                    <a:pt x="154876" y="232536"/>
                  </a:cubicBezTo>
                  <a:cubicBezTo>
                    <a:pt x="182174" y="265628"/>
                    <a:pt x="301172" y="354542"/>
                    <a:pt x="301172" y="354542"/>
                  </a:cubicBezTo>
                  <a:lnTo>
                    <a:pt x="371924" y="339723"/>
                  </a:lnTo>
                  <a:lnTo>
                    <a:pt x="422621" y="382063"/>
                  </a:lnTo>
                  <a:lnTo>
                    <a:pt x="389195" y="408247"/>
                  </a:lnTo>
                  <a:lnTo>
                    <a:pt x="349974" y="393429"/>
                  </a:lnTo>
                  <a:cubicBezTo>
                    <a:pt x="328570" y="397250"/>
                    <a:pt x="306865" y="399145"/>
                    <a:pt x="285127" y="399111"/>
                  </a:cubicBezTo>
                  <a:cubicBezTo>
                    <a:pt x="248581" y="399111"/>
                    <a:pt x="100056" y="311757"/>
                    <a:pt x="70641" y="262620"/>
                  </a:cubicBezTo>
                  <a:cubicBezTo>
                    <a:pt x="41226" y="213483"/>
                    <a:pt x="0" y="28635"/>
                    <a:pt x="0" y="28635"/>
                  </a:cubicBezTo>
                  <a:close/>
                </a:path>
              </a:pathLst>
            </a:custGeom>
            <a:solidFill>
              <a:srgbClr val="CE7A63"/>
            </a:solidFill>
            <a:ln w="111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C0994E-3982-4D4D-8D6E-8652F82CE45F}"/>
                </a:ext>
              </a:extLst>
            </p:cNvPr>
            <p:cNvSpPr/>
            <p:nvPr/>
          </p:nvSpPr>
          <p:spPr>
            <a:xfrm>
              <a:off x="7951608" y="4339310"/>
              <a:ext cx="134531" cy="215923"/>
            </a:xfrm>
            <a:custGeom>
              <a:avLst/>
              <a:gdLst>
                <a:gd name="connsiteX0" fmla="*/ 18653 w 134531"/>
                <a:gd name="connsiteY0" fmla="*/ 215923 h 215923"/>
                <a:gd name="connsiteX1" fmla="*/ 35032 w 134531"/>
                <a:gd name="connsiteY1" fmla="*/ 7677 h 215923"/>
                <a:gd name="connsiteX2" fmla="*/ 134531 w 134531"/>
                <a:gd name="connsiteY2" fmla="*/ 187065 h 215923"/>
              </a:gdLst>
              <a:ahLst/>
              <a:cxnLst>
                <a:cxn ang="0">
                  <a:pos x="connsiteX0" y="connsiteY0"/>
                </a:cxn>
                <a:cxn ang="0">
                  <a:pos x="connsiteX1" y="connsiteY1"/>
                </a:cxn>
                <a:cxn ang="0">
                  <a:pos x="connsiteX2" y="connsiteY2"/>
                </a:cxn>
              </a:cxnLst>
              <a:rect l="l" t="t" r="r" b="b"/>
              <a:pathLst>
                <a:path w="134531" h="215923">
                  <a:moveTo>
                    <a:pt x="18653" y="215923"/>
                  </a:moveTo>
                  <a:cubicBezTo>
                    <a:pt x="18653" y="215923"/>
                    <a:pt x="-32712" y="59933"/>
                    <a:pt x="35032" y="7677"/>
                  </a:cubicBezTo>
                  <a:cubicBezTo>
                    <a:pt x="102776" y="-44580"/>
                    <a:pt x="134531" y="187065"/>
                    <a:pt x="134531" y="187065"/>
                  </a:cubicBezTo>
                  <a:close/>
                </a:path>
              </a:pathLst>
            </a:custGeom>
            <a:solidFill>
              <a:srgbClr val="407BFF"/>
            </a:solidFill>
            <a:ln w="111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C8672E7-E93E-4F8A-A6F7-E5208C4AF384}"/>
                </a:ext>
              </a:extLst>
            </p:cNvPr>
            <p:cNvSpPr/>
            <p:nvPr/>
          </p:nvSpPr>
          <p:spPr>
            <a:xfrm>
              <a:off x="7956444" y="4508548"/>
              <a:ext cx="140056" cy="60055"/>
            </a:xfrm>
            <a:custGeom>
              <a:avLst/>
              <a:gdLst>
                <a:gd name="connsiteX0" fmla="*/ 0 w 140056"/>
                <a:gd name="connsiteY0" fmla="*/ 33315 h 60055"/>
                <a:gd name="connsiteX1" fmla="*/ 10362 w 140056"/>
                <a:gd name="connsiteY1" fmla="*/ 60056 h 60055"/>
                <a:gd name="connsiteX2" fmla="*/ 140057 w 140056"/>
                <a:gd name="connsiteY2" fmla="*/ 26630 h 60055"/>
                <a:gd name="connsiteX3" fmla="*/ 134931 w 140056"/>
                <a:gd name="connsiteY3" fmla="*/ 0 h 60055"/>
                <a:gd name="connsiteX4" fmla="*/ 0 w 140056"/>
                <a:gd name="connsiteY4" fmla="*/ 33315 h 6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56" h="60055">
                  <a:moveTo>
                    <a:pt x="0" y="33315"/>
                  </a:moveTo>
                  <a:lnTo>
                    <a:pt x="10362" y="60056"/>
                  </a:lnTo>
                  <a:lnTo>
                    <a:pt x="140057" y="26630"/>
                  </a:lnTo>
                  <a:lnTo>
                    <a:pt x="134931" y="0"/>
                  </a:lnTo>
                  <a:lnTo>
                    <a:pt x="0" y="33315"/>
                  </a:lnTo>
                  <a:close/>
                </a:path>
              </a:pathLst>
            </a:custGeom>
            <a:solidFill>
              <a:srgbClr val="407BFF"/>
            </a:solidFill>
            <a:ln w="111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DEA21585-17BE-4A61-A347-EB62D9FC6E88}"/>
                </a:ext>
              </a:extLst>
            </p:cNvPr>
            <p:cNvSpPr/>
            <p:nvPr/>
          </p:nvSpPr>
          <p:spPr>
            <a:xfrm>
              <a:off x="7587829" y="4311194"/>
              <a:ext cx="463768" cy="619306"/>
            </a:xfrm>
            <a:custGeom>
              <a:avLst/>
              <a:gdLst>
                <a:gd name="connsiteX0" fmla="*/ 30228 w 463768"/>
                <a:gd name="connsiteY0" fmla="*/ 619306 h 619306"/>
                <a:gd name="connsiteX1" fmla="*/ 57638 w 463768"/>
                <a:gd name="connsiteY1" fmla="*/ 35793 h 619306"/>
                <a:gd name="connsiteX2" fmla="*/ 407501 w 463768"/>
                <a:gd name="connsiteY2" fmla="*/ 17965 h 619306"/>
                <a:gd name="connsiteX3" fmla="*/ 439590 w 463768"/>
                <a:gd name="connsiteY3" fmla="*/ 70010 h 619306"/>
                <a:gd name="connsiteX4" fmla="*/ 439367 w 463768"/>
                <a:gd name="connsiteY4" fmla="*/ 70890 h 619306"/>
                <a:gd name="connsiteX5" fmla="*/ 463769 w 463768"/>
                <a:gd name="connsiteY5" fmla="*/ 582760 h 619306"/>
                <a:gd name="connsiteX6" fmla="*/ 30228 w 463768"/>
                <a:gd name="connsiteY6" fmla="*/ 619306 h 61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768" h="619306">
                  <a:moveTo>
                    <a:pt x="30228" y="619306"/>
                  </a:moveTo>
                  <a:cubicBezTo>
                    <a:pt x="30228" y="619306"/>
                    <a:pt x="-53449" y="365711"/>
                    <a:pt x="57638" y="35793"/>
                  </a:cubicBezTo>
                  <a:cubicBezTo>
                    <a:pt x="57638" y="35793"/>
                    <a:pt x="201817" y="-31060"/>
                    <a:pt x="407501" y="17965"/>
                  </a:cubicBezTo>
                  <a:cubicBezTo>
                    <a:pt x="430732" y="23481"/>
                    <a:pt x="445094" y="46779"/>
                    <a:pt x="439590" y="70010"/>
                  </a:cubicBezTo>
                  <a:cubicBezTo>
                    <a:pt x="439512" y="70300"/>
                    <a:pt x="439446" y="70601"/>
                    <a:pt x="439367" y="70890"/>
                  </a:cubicBezTo>
                  <a:cubicBezTo>
                    <a:pt x="418754" y="150891"/>
                    <a:pt x="387000" y="341644"/>
                    <a:pt x="463769" y="582760"/>
                  </a:cubicBezTo>
                  <a:cubicBezTo>
                    <a:pt x="320202" y="604376"/>
                    <a:pt x="175388" y="616587"/>
                    <a:pt x="30228" y="619306"/>
                  </a:cubicBezTo>
                  <a:close/>
                </a:path>
              </a:pathLst>
            </a:custGeom>
            <a:solidFill>
              <a:srgbClr val="407BFF"/>
            </a:solidFill>
            <a:ln w="111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A4FFE6-3369-4510-ADAB-D19FF499FE9B}"/>
                </a:ext>
              </a:extLst>
            </p:cNvPr>
            <p:cNvSpPr/>
            <p:nvPr/>
          </p:nvSpPr>
          <p:spPr>
            <a:xfrm>
              <a:off x="7587829" y="4311194"/>
              <a:ext cx="463768" cy="619306"/>
            </a:xfrm>
            <a:custGeom>
              <a:avLst/>
              <a:gdLst>
                <a:gd name="connsiteX0" fmla="*/ 30228 w 463768"/>
                <a:gd name="connsiteY0" fmla="*/ 619306 h 619306"/>
                <a:gd name="connsiteX1" fmla="*/ 57638 w 463768"/>
                <a:gd name="connsiteY1" fmla="*/ 35793 h 619306"/>
                <a:gd name="connsiteX2" fmla="*/ 407501 w 463768"/>
                <a:gd name="connsiteY2" fmla="*/ 17965 h 619306"/>
                <a:gd name="connsiteX3" fmla="*/ 439590 w 463768"/>
                <a:gd name="connsiteY3" fmla="*/ 70010 h 619306"/>
                <a:gd name="connsiteX4" fmla="*/ 439367 w 463768"/>
                <a:gd name="connsiteY4" fmla="*/ 70890 h 619306"/>
                <a:gd name="connsiteX5" fmla="*/ 463769 w 463768"/>
                <a:gd name="connsiteY5" fmla="*/ 582760 h 619306"/>
                <a:gd name="connsiteX6" fmla="*/ 30228 w 463768"/>
                <a:gd name="connsiteY6" fmla="*/ 619306 h 61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768" h="619306">
                  <a:moveTo>
                    <a:pt x="30228" y="619306"/>
                  </a:moveTo>
                  <a:cubicBezTo>
                    <a:pt x="30228" y="619306"/>
                    <a:pt x="-53449" y="365711"/>
                    <a:pt x="57638" y="35793"/>
                  </a:cubicBezTo>
                  <a:cubicBezTo>
                    <a:pt x="57638" y="35793"/>
                    <a:pt x="201817" y="-31060"/>
                    <a:pt x="407501" y="17965"/>
                  </a:cubicBezTo>
                  <a:cubicBezTo>
                    <a:pt x="430732" y="23481"/>
                    <a:pt x="445094" y="46779"/>
                    <a:pt x="439590" y="70010"/>
                  </a:cubicBezTo>
                  <a:cubicBezTo>
                    <a:pt x="439512" y="70300"/>
                    <a:pt x="439446" y="70601"/>
                    <a:pt x="439367" y="70890"/>
                  </a:cubicBezTo>
                  <a:cubicBezTo>
                    <a:pt x="418754" y="150891"/>
                    <a:pt x="387000" y="341644"/>
                    <a:pt x="463769" y="582760"/>
                  </a:cubicBezTo>
                  <a:cubicBezTo>
                    <a:pt x="320202" y="604376"/>
                    <a:pt x="175388" y="616587"/>
                    <a:pt x="30228" y="619306"/>
                  </a:cubicBezTo>
                  <a:close/>
                </a:path>
              </a:pathLst>
            </a:custGeom>
            <a:solidFill>
              <a:srgbClr val="FFFFFF">
                <a:alpha val="80000"/>
              </a:srgbClr>
            </a:solidFill>
            <a:ln w="111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AD7849BA-B332-4D4A-B69E-7303904CB6AC}"/>
                </a:ext>
              </a:extLst>
            </p:cNvPr>
            <p:cNvSpPr/>
            <p:nvPr/>
          </p:nvSpPr>
          <p:spPr>
            <a:xfrm>
              <a:off x="7835886" y="4358909"/>
              <a:ext cx="117660" cy="428191"/>
            </a:xfrm>
            <a:custGeom>
              <a:avLst/>
              <a:gdLst>
                <a:gd name="connsiteX0" fmla="*/ 16713 w 117660"/>
                <a:gd name="connsiteY0" fmla="*/ 1894 h 428191"/>
                <a:gd name="connsiteX1" fmla="*/ 65516 w 117660"/>
                <a:gd name="connsiteY1" fmla="*/ 1894 h 428191"/>
                <a:gd name="connsiteX2" fmla="*/ 77995 w 117660"/>
                <a:gd name="connsiteY2" fmla="*/ 0 h 428191"/>
                <a:gd name="connsiteX3" fmla="*/ 60390 w 117660"/>
                <a:gd name="connsiteY3" fmla="*/ 40891 h 428191"/>
                <a:gd name="connsiteX4" fmla="*/ 117661 w 117660"/>
                <a:gd name="connsiteY4" fmla="*/ 412259 h 428191"/>
                <a:gd name="connsiteX5" fmla="*/ 95377 w 117660"/>
                <a:gd name="connsiteY5" fmla="*/ 428192 h 428191"/>
                <a:gd name="connsiteX6" fmla="*/ 67633 w 117660"/>
                <a:gd name="connsiteY6" fmla="*/ 412259 h 428191"/>
                <a:gd name="connsiteX7" fmla="*/ 43900 w 117660"/>
                <a:gd name="connsiteY7" fmla="*/ 43232 h 428191"/>
                <a:gd name="connsiteX8" fmla="*/ 0 w 117660"/>
                <a:gd name="connsiteY8" fmla="*/ 0 h 4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60" h="428191">
                  <a:moveTo>
                    <a:pt x="16713" y="1894"/>
                  </a:moveTo>
                  <a:cubicBezTo>
                    <a:pt x="16713" y="1894"/>
                    <a:pt x="42786" y="30641"/>
                    <a:pt x="65516" y="1894"/>
                  </a:cubicBezTo>
                  <a:lnTo>
                    <a:pt x="77995" y="0"/>
                  </a:lnTo>
                  <a:cubicBezTo>
                    <a:pt x="77995" y="0"/>
                    <a:pt x="77104" y="30641"/>
                    <a:pt x="60390" y="40891"/>
                  </a:cubicBezTo>
                  <a:cubicBezTo>
                    <a:pt x="86028" y="163578"/>
                    <a:pt x="105137" y="287545"/>
                    <a:pt x="117661" y="412259"/>
                  </a:cubicBezTo>
                  <a:lnTo>
                    <a:pt x="95377" y="428192"/>
                  </a:lnTo>
                  <a:lnTo>
                    <a:pt x="67633" y="412259"/>
                  </a:lnTo>
                  <a:cubicBezTo>
                    <a:pt x="67633" y="412259"/>
                    <a:pt x="74541" y="315656"/>
                    <a:pt x="43900" y="43232"/>
                  </a:cubicBezTo>
                  <a:cubicBezTo>
                    <a:pt x="23566" y="36078"/>
                    <a:pt x="7465" y="20223"/>
                    <a:pt x="0" y="0"/>
                  </a:cubicBezTo>
                  <a:close/>
                </a:path>
              </a:pathLst>
            </a:custGeom>
            <a:solidFill>
              <a:srgbClr val="263238"/>
            </a:solidFill>
            <a:ln w="111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33368FF-584F-41C4-8EAA-D15C7F7D7FA5}"/>
                </a:ext>
              </a:extLst>
            </p:cNvPr>
            <p:cNvSpPr/>
            <p:nvPr/>
          </p:nvSpPr>
          <p:spPr>
            <a:xfrm>
              <a:off x="7809702" y="4194340"/>
              <a:ext cx="110084" cy="178608"/>
            </a:xfrm>
            <a:custGeom>
              <a:avLst/>
              <a:gdLst>
                <a:gd name="connsiteX0" fmla="*/ 0 w 110084"/>
                <a:gd name="connsiteY0" fmla="*/ 118218 h 178608"/>
                <a:gd name="connsiteX1" fmla="*/ 69638 w 110084"/>
                <a:gd name="connsiteY1" fmla="*/ 178608 h 178608"/>
                <a:gd name="connsiteX2" fmla="*/ 110084 w 110084"/>
                <a:gd name="connsiteY2" fmla="*/ 142731 h 178608"/>
                <a:gd name="connsiteX3" fmla="*/ 107522 w 110084"/>
                <a:gd name="connsiteY3" fmla="*/ 77995 h 178608"/>
                <a:gd name="connsiteX4" fmla="*/ 8691 w 110084"/>
                <a:gd name="connsiteY4" fmla="*/ 0 h 178608"/>
                <a:gd name="connsiteX5" fmla="*/ 0 w 110084"/>
                <a:gd name="connsiteY5" fmla="*/ 118218 h 17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4" h="178608">
                  <a:moveTo>
                    <a:pt x="0" y="118218"/>
                  </a:moveTo>
                  <a:lnTo>
                    <a:pt x="69638" y="178608"/>
                  </a:lnTo>
                  <a:lnTo>
                    <a:pt x="110084" y="142731"/>
                  </a:lnTo>
                  <a:cubicBezTo>
                    <a:pt x="94708" y="131589"/>
                    <a:pt x="98942" y="105739"/>
                    <a:pt x="107522" y="77995"/>
                  </a:cubicBezTo>
                  <a:lnTo>
                    <a:pt x="8691" y="0"/>
                  </a:lnTo>
                  <a:cubicBezTo>
                    <a:pt x="13705" y="36658"/>
                    <a:pt x="17493" y="86797"/>
                    <a:pt x="0" y="118218"/>
                  </a:cubicBezTo>
                  <a:close/>
                </a:path>
              </a:pathLst>
            </a:custGeom>
            <a:solidFill>
              <a:srgbClr val="CE7A63"/>
            </a:solidFill>
            <a:ln w="111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E369AE9-5C5B-4CF8-BD2C-D58F7F7B44E4}"/>
                </a:ext>
              </a:extLst>
            </p:cNvPr>
            <p:cNvSpPr/>
            <p:nvPr/>
          </p:nvSpPr>
          <p:spPr>
            <a:xfrm>
              <a:off x="7625189" y="4446486"/>
              <a:ext cx="463512" cy="447356"/>
            </a:xfrm>
            <a:custGeom>
              <a:avLst/>
              <a:gdLst>
                <a:gd name="connsiteX0" fmla="*/ 95042 w 463512"/>
                <a:gd name="connsiteY0" fmla="*/ 0 h 447356"/>
                <a:gd name="connsiteX1" fmla="*/ 169360 w 463512"/>
                <a:gd name="connsiteY1" fmla="*/ 254820 h 447356"/>
                <a:gd name="connsiteX2" fmla="*/ 329807 w 463512"/>
                <a:gd name="connsiteY2" fmla="*/ 388526 h 447356"/>
                <a:gd name="connsiteX3" fmla="*/ 407802 w 463512"/>
                <a:gd name="connsiteY3" fmla="*/ 372259 h 447356"/>
                <a:gd name="connsiteX4" fmla="*/ 463513 w 463512"/>
                <a:gd name="connsiteY4" fmla="*/ 418610 h 447356"/>
                <a:gd name="connsiteX5" fmla="*/ 427189 w 463512"/>
                <a:gd name="connsiteY5" fmla="*/ 447356 h 447356"/>
                <a:gd name="connsiteX6" fmla="*/ 384181 w 463512"/>
                <a:gd name="connsiteY6" fmla="*/ 431201 h 447356"/>
                <a:gd name="connsiteX7" fmla="*/ 313094 w 463512"/>
                <a:gd name="connsiteY7" fmla="*/ 437329 h 447356"/>
                <a:gd name="connsiteX8" fmla="*/ 77995 w 463512"/>
                <a:gd name="connsiteY8" fmla="*/ 287801 h 447356"/>
                <a:gd name="connsiteX9" fmla="*/ 0 w 463512"/>
                <a:gd name="connsiteY9" fmla="*/ 31532 h 4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512" h="447356">
                  <a:moveTo>
                    <a:pt x="95042" y="0"/>
                  </a:moveTo>
                  <a:cubicBezTo>
                    <a:pt x="95042" y="0"/>
                    <a:pt x="139611" y="218609"/>
                    <a:pt x="169360" y="254820"/>
                  </a:cubicBezTo>
                  <a:cubicBezTo>
                    <a:pt x="199110" y="291032"/>
                    <a:pt x="329807" y="388526"/>
                    <a:pt x="329807" y="388526"/>
                  </a:cubicBezTo>
                  <a:lnTo>
                    <a:pt x="407802" y="372259"/>
                  </a:lnTo>
                  <a:lnTo>
                    <a:pt x="463513" y="418610"/>
                  </a:lnTo>
                  <a:lnTo>
                    <a:pt x="427189" y="447356"/>
                  </a:lnTo>
                  <a:lnTo>
                    <a:pt x="384181" y="431201"/>
                  </a:lnTo>
                  <a:cubicBezTo>
                    <a:pt x="360715" y="435323"/>
                    <a:pt x="336927" y="437373"/>
                    <a:pt x="313094" y="437329"/>
                  </a:cubicBezTo>
                  <a:cubicBezTo>
                    <a:pt x="272982" y="437329"/>
                    <a:pt x="110196" y="341506"/>
                    <a:pt x="77995" y="287801"/>
                  </a:cubicBezTo>
                  <a:cubicBezTo>
                    <a:pt x="45794" y="234096"/>
                    <a:pt x="0" y="31532"/>
                    <a:pt x="0" y="31532"/>
                  </a:cubicBezTo>
                  <a:close/>
                </a:path>
              </a:pathLst>
            </a:custGeom>
            <a:solidFill>
              <a:srgbClr val="CE7A63"/>
            </a:solidFill>
            <a:ln w="111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5174CD0-61FF-48F2-B813-F40CF3FB8D6E}"/>
                </a:ext>
              </a:extLst>
            </p:cNvPr>
            <p:cNvSpPr/>
            <p:nvPr/>
          </p:nvSpPr>
          <p:spPr>
            <a:xfrm>
              <a:off x="7783964" y="4298073"/>
              <a:ext cx="95376" cy="95489"/>
            </a:xfrm>
            <a:custGeom>
              <a:avLst/>
              <a:gdLst>
                <a:gd name="connsiteX0" fmla="*/ 0 w 95376"/>
                <a:gd name="connsiteY0" fmla="*/ 16045 h 95489"/>
                <a:gd name="connsiteX1" fmla="*/ 27633 w 95376"/>
                <a:gd name="connsiteY1" fmla="*/ 0 h 95489"/>
                <a:gd name="connsiteX2" fmla="*/ 95377 w 95376"/>
                <a:gd name="connsiteY2" fmla="*/ 74875 h 95489"/>
                <a:gd name="connsiteX3" fmla="*/ 47688 w 95376"/>
                <a:gd name="connsiteY3" fmla="*/ 65739 h 95489"/>
                <a:gd name="connsiteX4" fmla="*/ 33872 w 95376"/>
                <a:gd name="connsiteY4" fmla="*/ 95488 h 95489"/>
                <a:gd name="connsiteX5" fmla="*/ 0 w 95376"/>
                <a:gd name="connsiteY5" fmla="*/ 16045 h 9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76" h="95489">
                  <a:moveTo>
                    <a:pt x="0" y="16045"/>
                  </a:moveTo>
                  <a:lnTo>
                    <a:pt x="27633" y="0"/>
                  </a:lnTo>
                  <a:lnTo>
                    <a:pt x="95377" y="74875"/>
                  </a:lnTo>
                  <a:cubicBezTo>
                    <a:pt x="95377" y="74875"/>
                    <a:pt x="58162" y="59610"/>
                    <a:pt x="47688" y="65739"/>
                  </a:cubicBezTo>
                  <a:cubicBezTo>
                    <a:pt x="37215" y="71867"/>
                    <a:pt x="44791" y="95265"/>
                    <a:pt x="33872" y="95488"/>
                  </a:cubicBezTo>
                  <a:cubicBezTo>
                    <a:pt x="9582" y="95934"/>
                    <a:pt x="0" y="16045"/>
                    <a:pt x="0" y="16045"/>
                  </a:cubicBezTo>
                  <a:close/>
                </a:path>
              </a:pathLst>
            </a:custGeom>
            <a:solidFill>
              <a:srgbClr val="407BFF"/>
            </a:solidFill>
            <a:ln w="111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01E6FDA-0659-4C1A-A360-391B4D3FA2D1}"/>
                </a:ext>
              </a:extLst>
            </p:cNvPr>
            <p:cNvSpPr/>
            <p:nvPr/>
          </p:nvSpPr>
          <p:spPr>
            <a:xfrm>
              <a:off x="7879341" y="4303199"/>
              <a:ext cx="78132" cy="90771"/>
            </a:xfrm>
            <a:custGeom>
              <a:avLst/>
              <a:gdLst>
                <a:gd name="connsiteX0" fmla="*/ 0 w 78132"/>
                <a:gd name="connsiteY0" fmla="*/ 69750 h 90771"/>
                <a:gd name="connsiteX1" fmla="*/ 35209 w 78132"/>
                <a:gd name="connsiteY1" fmla="*/ 0 h 90771"/>
                <a:gd name="connsiteX2" fmla="*/ 64067 w 78132"/>
                <a:gd name="connsiteY2" fmla="*/ 15599 h 90771"/>
                <a:gd name="connsiteX3" fmla="*/ 70418 w 78132"/>
                <a:gd name="connsiteY3" fmla="*/ 90363 h 90771"/>
                <a:gd name="connsiteX4" fmla="*/ 40780 w 78132"/>
                <a:gd name="connsiteY4" fmla="*/ 58496 h 90771"/>
                <a:gd name="connsiteX5" fmla="*/ 0 w 78132"/>
                <a:gd name="connsiteY5" fmla="*/ 69750 h 9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32" h="90771">
                  <a:moveTo>
                    <a:pt x="0" y="69750"/>
                  </a:moveTo>
                  <a:lnTo>
                    <a:pt x="35209" y="0"/>
                  </a:lnTo>
                  <a:lnTo>
                    <a:pt x="64067" y="15599"/>
                  </a:lnTo>
                  <a:cubicBezTo>
                    <a:pt x="64067" y="15599"/>
                    <a:pt x="90920" y="83232"/>
                    <a:pt x="70418" y="90363"/>
                  </a:cubicBezTo>
                  <a:cubicBezTo>
                    <a:pt x="57939" y="94708"/>
                    <a:pt x="53148" y="63064"/>
                    <a:pt x="40780" y="58496"/>
                  </a:cubicBezTo>
                  <a:cubicBezTo>
                    <a:pt x="30864" y="54819"/>
                    <a:pt x="0" y="69750"/>
                    <a:pt x="0" y="69750"/>
                  </a:cubicBezTo>
                  <a:close/>
                </a:path>
              </a:pathLst>
            </a:custGeom>
            <a:solidFill>
              <a:srgbClr val="407BFF"/>
            </a:solidFill>
            <a:ln w="111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C114F54-F2B9-4CE2-9067-F91E1632BA75}"/>
                </a:ext>
              </a:extLst>
            </p:cNvPr>
            <p:cNvSpPr/>
            <p:nvPr/>
          </p:nvSpPr>
          <p:spPr>
            <a:xfrm>
              <a:off x="7610474" y="4339310"/>
              <a:ext cx="134492" cy="215923"/>
            </a:xfrm>
            <a:custGeom>
              <a:avLst/>
              <a:gdLst>
                <a:gd name="connsiteX0" fmla="*/ 18726 w 134492"/>
                <a:gd name="connsiteY0" fmla="*/ 215923 h 215923"/>
                <a:gd name="connsiteX1" fmla="*/ 34993 w 134492"/>
                <a:gd name="connsiteY1" fmla="*/ 7677 h 215923"/>
                <a:gd name="connsiteX2" fmla="*/ 134492 w 134492"/>
                <a:gd name="connsiteY2" fmla="*/ 187065 h 215923"/>
              </a:gdLst>
              <a:ahLst/>
              <a:cxnLst>
                <a:cxn ang="0">
                  <a:pos x="connsiteX0" y="connsiteY0"/>
                </a:cxn>
                <a:cxn ang="0">
                  <a:pos x="connsiteX1" y="connsiteY1"/>
                </a:cxn>
                <a:cxn ang="0">
                  <a:pos x="connsiteX2" y="connsiteY2"/>
                </a:cxn>
              </a:cxnLst>
              <a:rect l="l" t="t" r="r" b="b"/>
              <a:pathLst>
                <a:path w="134492" h="215923">
                  <a:moveTo>
                    <a:pt x="18726" y="215923"/>
                  </a:moveTo>
                  <a:cubicBezTo>
                    <a:pt x="18726" y="215923"/>
                    <a:pt x="-32751" y="59933"/>
                    <a:pt x="34993" y="7677"/>
                  </a:cubicBezTo>
                  <a:cubicBezTo>
                    <a:pt x="102737" y="-44580"/>
                    <a:pt x="134492" y="187065"/>
                    <a:pt x="134492" y="187065"/>
                  </a:cubicBezTo>
                  <a:close/>
                </a:path>
              </a:pathLst>
            </a:custGeom>
            <a:solidFill>
              <a:srgbClr val="407BFF"/>
            </a:solidFill>
            <a:ln w="111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85BD24B-89B2-4FA0-9056-0156857F0816}"/>
                </a:ext>
              </a:extLst>
            </p:cNvPr>
            <p:cNvSpPr/>
            <p:nvPr/>
          </p:nvSpPr>
          <p:spPr>
            <a:xfrm>
              <a:off x="7615495" y="4508548"/>
              <a:ext cx="140056" cy="60055"/>
            </a:xfrm>
            <a:custGeom>
              <a:avLst/>
              <a:gdLst>
                <a:gd name="connsiteX0" fmla="*/ 0 w 140056"/>
                <a:gd name="connsiteY0" fmla="*/ 33315 h 60055"/>
                <a:gd name="connsiteX1" fmla="*/ 10362 w 140056"/>
                <a:gd name="connsiteY1" fmla="*/ 60056 h 60055"/>
                <a:gd name="connsiteX2" fmla="*/ 140057 w 140056"/>
                <a:gd name="connsiteY2" fmla="*/ 26630 h 60055"/>
                <a:gd name="connsiteX3" fmla="*/ 134931 w 140056"/>
                <a:gd name="connsiteY3" fmla="*/ 0 h 60055"/>
                <a:gd name="connsiteX4" fmla="*/ 0 w 140056"/>
                <a:gd name="connsiteY4" fmla="*/ 33315 h 6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56" h="60055">
                  <a:moveTo>
                    <a:pt x="0" y="33315"/>
                  </a:moveTo>
                  <a:lnTo>
                    <a:pt x="10362" y="60056"/>
                  </a:lnTo>
                  <a:lnTo>
                    <a:pt x="140057" y="26630"/>
                  </a:lnTo>
                  <a:lnTo>
                    <a:pt x="134931" y="0"/>
                  </a:lnTo>
                  <a:lnTo>
                    <a:pt x="0" y="33315"/>
                  </a:lnTo>
                  <a:close/>
                </a:path>
              </a:pathLst>
            </a:custGeom>
            <a:solidFill>
              <a:srgbClr val="407BFF"/>
            </a:solidFill>
            <a:ln w="111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3902E16-4BEF-44D6-870D-2BF0C7C2366C}"/>
                </a:ext>
              </a:extLst>
            </p:cNvPr>
            <p:cNvSpPr/>
            <p:nvPr/>
          </p:nvSpPr>
          <p:spPr>
            <a:xfrm>
              <a:off x="7818393" y="4194340"/>
              <a:ext cx="98830" cy="111424"/>
            </a:xfrm>
            <a:custGeom>
              <a:avLst/>
              <a:gdLst>
                <a:gd name="connsiteX0" fmla="*/ 1671 w 98830"/>
                <a:gd name="connsiteY0" fmla="*/ 12925 h 111424"/>
                <a:gd name="connsiteX1" fmla="*/ 0 w 98830"/>
                <a:gd name="connsiteY1" fmla="*/ 0 h 111424"/>
                <a:gd name="connsiteX2" fmla="*/ 98831 w 98830"/>
                <a:gd name="connsiteY2" fmla="*/ 77995 h 111424"/>
                <a:gd name="connsiteX3" fmla="*/ 91477 w 98830"/>
                <a:gd name="connsiteY3" fmla="*/ 111421 h 111424"/>
                <a:gd name="connsiteX4" fmla="*/ 1671 w 98830"/>
                <a:gd name="connsiteY4" fmla="*/ 12925 h 111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0" h="111424">
                  <a:moveTo>
                    <a:pt x="1671" y="12925"/>
                  </a:moveTo>
                  <a:cubicBezTo>
                    <a:pt x="1671" y="8468"/>
                    <a:pt x="557" y="4123"/>
                    <a:pt x="0" y="0"/>
                  </a:cubicBezTo>
                  <a:lnTo>
                    <a:pt x="98831" y="77995"/>
                  </a:lnTo>
                  <a:cubicBezTo>
                    <a:pt x="95221" y="88847"/>
                    <a:pt x="92758" y="100056"/>
                    <a:pt x="91477" y="111421"/>
                  </a:cubicBezTo>
                  <a:cubicBezTo>
                    <a:pt x="31866" y="111979"/>
                    <a:pt x="9248" y="46017"/>
                    <a:pt x="1671" y="12925"/>
                  </a:cubicBezTo>
                  <a:close/>
                </a:path>
              </a:pathLst>
            </a:custGeom>
            <a:solidFill>
              <a:srgbClr val="000000">
                <a:alpha val="10000"/>
              </a:srgbClr>
            </a:solidFill>
            <a:ln w="111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87A40A70-4C9A-44F2-A68E-F11682612004}"/>
                </a:ext>
              </a:extLst>
            </p:cNvPr>
            <p:cNvSpPr/>
            <p:nvPr/>
          </p:nvSpPr>
          <p:spPr>
            <a:xfrm>
              <a:off x="7815857" y="4008372"/>
              <a:ext cx="215873" cy="278413"/>
            </a:xfrm>
            <a:custGeom>
              <a:avLst/>
              <a:gdLst>
                <a:gd name="connsiteX0" fmla="*/ 21143 w 215873"/>
                <a:gd name="connsiteY0" fmla="*/ 72207 h 278413"/>
                <a:gd name="connsiteX1" fmla="*/ 12118 w 215873"/>
                <a:gd name="connsiteY1" fmla="*/ 218058 h 278413"/>
                <a:gd name="connsiteX2" fmla="*/ 175796 w 215873"/>
                <a:gd name="connsiteY2" fmla="*/ 237445 h 278413"/>
                <a:gd name="connsiteX3" fmla="*/ 183261 w 215873"/>
                <a:gd name="connsiteY3" fmla="*/ 25745 h 278413"/>
                <a:gd name="connsiteX4" fmla="*/ 43183 w 215873"/>
                <a:gd name="connsiteY4" fmla="*/ 32508 h 278413"/>
                <a:gd name="connsiteX5" fmla="*/ 21143 w 215873"/>
                <a:gd name="connsiteY5" fmla="*/ 72319 h 27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73" h="278413">
                  <a:moveTo>
                    <a:pt x="21143" y="72207"/>
                  </a:moveTo>
                  <a:cubicBezTo>
                    <a:pt x="642" y="141845"/>
                    <a:pt x="-9609" y="171149"/>
                    <a:pt x="12118" y="218058"/>
                  </a:cubicBezTo>
                  <a:cubicBezTo>
                    <a:pt x="44765" y="289479"/>
                    <a:pt x="134682" y="299506"/>
                    <a:pt x="175796" y="237445"/>
                  </a:cubicBezTo>
                  <a:cubicBezTo>
                    <a:pt x="212342" y="181734"/>
                    <a:pt x="240421" y="77110"/>
                    <a:pt x="183261" y="25745"/>
                  </a:cubicBezTo>
                  <a:cubicBezTo>
                    <a:pt x="142715" y="-11069"/>
                    <a:pt x="79996" y="-8038"/>
                    <a:pt x="43183" y="32508"/>
                  </a:cubicBezTo>
                  <a:cubicBezTo>
                    <a:pt x="32854" y="43895"/>
                    <a:pt x="25311" y="57522"/>
                    <a:pt x="21143" y="72319"/>
                  </a:cubicBezTo>
                  <a:close/>
                </a:path>
              </a:pathLst>
            </a:custGeom>
            <a:solidFill>
              <a:srgbClr val="CE7A63"/>
            </a:solidFill>
            <a:ln w="111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38E01CF-5A35-46BC-8F9C-2371273F71E1}"/>
                </a:ext>
              </a:extLst>
            </p:cNvPr>
            <p:cNvSpPr/>
            <p:nvPr/>
          </p:nvSpPr>
          <p:spPr>
            <a:xfrm>
              <a:off x="7919743" y="4154638"/>
              <a:ext cx="15017" cy="20601"/>
            </a:xfrm>
            <a:custGeom>
              <a:avLst/>
              <a:gdLst>
                <a:gd name="connsiteX0" fmla="*/ 935 w 15017"/>
                <a:gd name="connsiteY0" fmla="*/ 7835 h 20601"/>
                <a:gd name="connsiteX1" fmla="*/ 3832 w 15017"/>
                <a:gd name="connsiteY1" fmla="*/ 20314 h 20601"/>
                <a:gd name="connsiteX2" fmla="*/ 14083 w 15017"/>
                <a:gd name="connsiteY2" fmla="*/ 12626 h 20601"/>
                <a:gd name="connsiteX3" fmla="*/ 11186 w 15017"/>
                <a:gd name="connsiteY3" fmla="*/ 259 h 20601"/>
                <a:gd name="connsiteX4" fmla="*/ 935 w 15017"/>
                <a:gd name="connsiteY4" fmla="*/ 7835 h 2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7" h="20601">
                  <a:moveTo>
                    <a:pt x="935" y="7835"/>
                  </a:moveTo>
                  <a:cubicBezTo>
                    <a:pt x="-1071" y="13406"/>
                    <a:pt x="267" y="18977"/>
                    <a:pt x="3832" y="20314"/>
                  </a:cubicBezTo>
                  <a:cubicBezTo>
                    <a:pt x="7398" y="21651"/>
                    <a:pt x="12077" y="18197"/>
                    <a:pt x="14083" y="12626"/>
                  </a:cubicBezTo>
                  <a:cubicBezTo>
                    <a:pt x="16088" y="7055"/>
                    <a:pt x="14751" y="1484"/>
                    <a:pt x="11186" y="259"/>
                  </a:cubicBezTo>
                  <a:cubicBezTo>
                    <a:pt x="7620" y="-967"/>
                    <a:pt x="2941" y="2264"/>
                    <a:pt x="935" y="7835"/>
                  </a:cubicBezTo>
                  <a:close/>
                </a:path>
              </a:pathLst>
            </a:custGeom>
            <a:solidFill>
              <a:srgbClr val="263238"/>
            </a:solidFill>
            <a:ln w="111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2CB770F-F855-4884-83DA-095AAF454B20}"/>
                </a:ext>
              </a:extLst>
            </p:cNvPr>
            <p:cNvSpPr/>
            <p:nvPr/>
          </p:nvSpPr>
          <p:spPr>
            <a:xfrm>
              <a:off x="7982424" y="4177796"/>
              <a:ext cx="15116" cy="20584"/>
            </a:xfrm>
            <a:custGeom>
              <a:avLst/>
              <a:gdLst>
                <a:gd name="connsiteX0" fmla="*/ 984 w 15116"/>
                <a:gd name="connsiteY0" fmla="*/ 7965 h 20584"/>
                <a:gd name="connsiteX1" fmla="*/ 3882 w 15116"/>
                <a:gd name="connsiteY1" fmla="*/ 20332 h 20584"/>
                <a:gd name="connsiteX2" fmla="*/ 14132 w 15116"/>
                <a:gd name="connsiteY2" fmla="*/ 12645 h 20584"/>
                <a:gd name="connsiteX3" fmla="*/ 11235 w 15116"/>
                <a:gd name="connsiteY3" fmla="*/ 277 h 20584"/>
                <a:gd name="connsiteX4" fmla="*/ 984 w 15116"/>
                <a:gd name="connsiteY4" fmla="*/ 7965 h 2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6" h="20584">
                  <a:moveTo>
                    <a:pt x="984" y="7965"/>
                  </a:moveTo>
                  <a:cubicBezTo>
                    <a:pt x="-1132" y="13424"/>
                    <a:pt x="316" y="19107"/>
                    <a:pt x="3882" y="20332"/>
                  </a:cubicBezTo>
                  <a:cubicBezTo>
                    <a:pt x="7447" y="21558"/>
                    <a:pt x="12015" y="18216"/>
                    <a:pt x="14132" y="12645"/>
                  </a:cubicBezTo>
                  <a:cubicBezTo>
                    <a:pt x="16249" y="7073"/>
                    <a:pt x="14801" y="1502"/>
                    <a:pt x="11235" y="277"/>
                  </a:cubicBezTo>
                  <a:cubicBezTo>
                    <a:pt x="7670" y="-949"/>
                    <a:pt x="3324" y="1948"/>
                    <a:pt x="984" y="7965"/>
                  </a:cubicBezTo>
                  <a:close/>
                </a:path>
              </a:pathLst>
            </a:custGeom>
            <a:solidFill>
              <a:srgbClr val="263238"/>
            </a:solidFill>
            <a:ln w="111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32FD362-8D26-43AF-BC8F-04D0E31195B2}"/>
                </a:ext>
              </a:extLst>
            </p:cNvPr>
            <p:cNvSpPr/>
            <p:nvPr/>
          </p:nvSpPr>
          <p:spPr>
            <a:xfrm>
              <a:off x="7941068" y="4176290"/>
              <a:ext cx="21058" cy="43501"/>
            </a:xfrm>
            <a:custGeom>
              <a:avLst/>
              <a:gdLst>
                <a:gd name="connsiteX0" fmla="*/ 14262 w 21058"/>
                <a:gd name="connsiteY0" fmla="*/ 0 h 43501"/>
                <a:gd name="connsiteX1" fmla="*/ 21059 w 21058"/>
                <a:gd name="connsiteY1" fmla="*/ 42563 h 43501"/>
                <a:gd name="connsiteX2" fmla="*/ 0 w 21058"/>
                <a:gd name="connsiteY2" fmla="*/ 39109 h 43501"/>
              </a:gdLst>
              <a:ahLst/>
              <a:cxnLst>
                <a:cxn ang="0">
                  <a:pos x="connsiteX0" y="connsiteY0"/>
                </a:cxn>
                <a:cxn ang="0">
                  <a:pos x="connsiteX1" y="connsiteY1"/>
                </a:cxn>
                <a:cxn ang="0">
                  <a:pos x="connsiteX2" y="connsiteY2"/>
                </a:cxn>
              </a:cxnLst>
              <a:rect l="l" t="t" r="r" b="b"/>
              <a:pathLst>
                <a:path w="21058" h="43501">
                  <a:moveTo>
                    <a:pt x="14262" y="0"/>
                  </a:moveTo>
                  <a:cubicBezTo>
                    <a:pt x="14629" y="14429"/>
                    <a:pt x="16914" y="28736"/>
                    <a:pt x="21059" y="42563"/>
                  </a:cubicBezTo>
                  <a:cubicBezTo>
                    <a:pt x="13872" y="44580"/>
                    <a:pt x="6162" y="43309"/>
                    <a:pt x="0" y="39109"/>
                  </a:cubicBezTo>
                  <a:close/>
                </a:path>
              </a:pathLst>
            </a:custGeom>
            <a:solidFill>
              <a:srgbClr val="BA4D3C"/>
            </a:solidFill>
            <a:ln w="111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7C3BCD3-A4CF-4591-A616-19FFC67D892D}"/>
                </a:ext>
              </a:extLst>
            </p:cNvPr>
            <p:cNvSpPr/>
            <p:nvPr/>
          </p:nvSpPr>
          <p:spPr>
            <a:xfrm>
              <a:off x="7913066" y="4108299"/>
              <a:ext cx="40550" cy="20594"/>
            </a:xfrm>
            <a:custGeom>
              <a:avLst/>
              <a:gdLst>
                <a:gd name="connsiteX0" fmla="*/ 258 w 40550"/>
                <a:gd name="connsiteY0" fmla="*/ 5149 h 20594"/>
                <a:gd name="connsiteX1" fmla="*/ 3935 w 40550"/>
                <a:gd name="connsiteY1" fmla="*/ 6932 h 20594"/>
                <a:gd name="connsiteX2" fmla="*/ 34576 w 40550"/>
                <a:gd name="connsiteY2" fmla="*/ 19522 h 20594"/>
                <a:gd name="connsiteX3" fmla="*/ 39478 w 40550"/>
                <a:gd name="connsiteY3" fmla="*/ 19634 h 20594"/>
                <a:gd name="connsiteX4" fmla="*/ 39590 w 40550"/>
                <a:gd name="connsiteY4" fmla="*/ 14731 h 20594"/>
                <a:gd name="connsiteX5" fmla="*/ 2932 w 40550"/>
                <a:gd name="connsiteY5" fmla="*/ 23 h 20594"/>
                <a:gd name="connsiteX6" fmla="*/ 35 w 40550"/>
                <a:gd name="connsiteY6" fmla="*/ 3923 h 20594"/>
                <a:gd name="connsiteX7" fmla="*/ 258 w 40550"/>
                <a:gd name="connsiteY7" fmla="*/ 5149 h 2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50" h="20594">
                  <a:moveTo>
                    <a:pt x="258" y="5149"/>
                  </a:moveTo>
                  <a:cubicBezTo>
                    <a:pt x="982" y="6453"/>
                    <a:pt x="2453" y="7166"/>
                    <a:pt x="3935" y="6932"/>
                  </a:cubicBezTo>
                  <a:cubicBezTo>
                    <a:pt x="15445" y="6731"/>
                    <a:pt x="26531" y="11288"/>
                    <a:pt x="34576" y="19522"/>
                  </a:cubicBezTo>
                  <a:cubicBezTo>
                    <a:pt x="35902" y="20904"/>
                    <a:pt x="38097" y="20959"/>
                    <a:pt x="39478" y="19634"/>
                  </a:cubicBezTo>
                  <a:cubicBezTo>
                    <a:pt x="40860" y="18308"/>
                    <a:pt x="40916" y="16113"/>
                    <a:pt x="39590" y="14731"/>
                  </a:cubicBezTo>
                  <a:cubicBezTo>
                    <a:pt x="29963" y="4926"/>
                    <a:pt x="16670" y="-400"/>
                    <a:pt x="2932" y="23"/>
                  </a:cubicBezTo>
                  <a:cubicBezTo>
                    <a:pt x="1060" y="313"/>
                    <a:pt x="-232" y="2051"/>
                    <a:pt x="35" y="3923"/>
                  </a:cubicBezTo>
                  <a:cubicBezTo>
                    <a:pt x="-10" y="4347"/>
                    <a:pt x="69" y="4770"/>
                    <a:pt x="258" y="5149"/>
                  </a:cubicBezTo>
                  <a:close/>
                </a:path>
              </a:pathLst>
            </a:custGeom>
            <a:solidFill>
              <a:srgbClr val="263238"/>
            </a:solidFill>
            <a:ln w="111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DD64C87-8C48-4635-9EDC-501CBEFF5B4C}"/>
                </a:ext>
              </a:extLst>
            </p:cNvPr>
            <p:cNvSpPr/>
            <p:nvPr/>
          </p:nvSpPr>
          <p:spPr>
            <a:xfrm>
              <a:off x="7989835" y="4139893"/>
              <a:ext cx="33135" cy="18673"/>
            </a:xfrm>
            <a:custGeom>
              <a:avLst/>
              <a:gdLst>
                <a:gd name="connsiteX0" fmla="*/ 28671 w 33135"/>
                <a:gd name="connsiteY0" fmla="*/ 18458 h 18673"/>
                <a:gd name="connsiteX1" fmla="*/ 32125 w 33135"/>
                <a:gd name="connsiteY1" fmla="*/ 17789 h 18673"/>
                <a:gd name="connsiteX2" fmla="*/ 32191 w 33135"/>
                <a:gd name="connsiteY2" fmla="*/ 13065 h 18673"/>
                <a:gd name="connsiteX3" fmla="*/ 32125 w 33135"/>
                <a:gd name="connsiteY3" fmla="*/ 12998 h 18673"/>
                <a:gd name="connsiteX4" fmla="*/ 3044 w 33135"/>
                <a:gd name="connsiteY4" fmla="*/ 73 h 18673"/>
                <a:gd name="connsiteX5" fmla="*/ 24 w 33135"/>
                <a:gd name="connsiteY5" fmla="*/ 3917 h 18673"/>
                <a:gd name="connsiteX6" fmla="*/ 35 w 33135"/>
                <a:gd name="connsiteY6" fmla="*/ 3973 h 18673"/>
                <a:gd name="connsiteX7" fmla="*/ 3879 w 33135"/>
                <a:gd name="connsiteY7" fmla="*/ 6992 h 18673"/>
                <a:gd name="connsiteX8" fmla="*/ 3935 w 33135"/>
                <a:gd name="connsiteY8" fmla="*/ 6981 h 18673"/>
                <a:gd name="connsiteX9" fmla="*/ 26776 w 33135"/>
                <a:gd name="connsiteY9" fmla="*/ 17455 h 18673"/>
                <a:gd name="connsiteX10" fmla="*/ 28671 w 33135"/>
                <a:gd name="connsiteY10" fmla="*/ 18458 h 1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35" h="18673">
                  <a:moveTo>
                    <a:pt x="28671" y="18458"/>
                  </a:moveTo>
                  <a:cubicBezTo>
                    <a:pt x="29852" y="18903"/>
                    <a:pt x="31189" y="18647"/>
                    <a:pt x="32125" y="17789"/>
                  </a:cubicBezTo>
                  <a:cubicBezTo>
                    <a:pt x="33450" y="16497"/>
                    <a:pt x="33473" y="14391"/>
                    <a:pt x="32191" y="13065"/>
                  </a:cubicBezTo>
                  <a:cubicBezTo>
                    <a:pt x="32169" y="13042"/>
                    <a:pt x="32147" y="13020"/>
                    <a:pt x="32125" y="12998"/>
                  </a:cubicBezTo>
                  <a:cubicBezTo>
                    <a:pt x="25149" y="4173"/>
                    <a:pt x="14275" y="-662"/>
                    <a:pt x="3044" y="73"/>
                  </a:cubicBezTo>
                  <a:cubicBezTo>
                    <a:pt x="1149" y="307"/>
                    <a:pt x="-199" y="2023"/>
                    <a:pt x="24" y="3917"/>
                  </a:cubicBezTo>
                  <a:cubicBezTo>
                    <a:pt x="35" y="3939"/>
                    <a:pt x="35" y="3951"/>
                    <a:pt x="35" y="3973"/>
                  </a:cubicBezTo>
                  <a:cubicBezTo>
                    <a:pt x="258" y="5867"/>
                    <a:pt x="1985" y="7215"/>
                    <a:pt x="3879" y="6992"/>
                  </a:cubicBezTo>
                  <a:cubicBezTo>
                    <a:pt x="3901" y="6981"/>
                    <a:pt x="3913" y="6981"/>
                    <a:pt x="3935" y="6981"/>
                  </a:cubicBezTo>
                  <a:cubicBezTo>
                    <a:pt x="12782" y="6647"/>
                    <a:pt x="21261" y="10536"/>
                    <a:pt x="26776" y="17455"/>
                  </a:cubicBezTo>
                  <a:cubicBezTo>
                    <a:pt x="27322" y="17934"/>
                    <a:pt x="27969" y="18279"/>
                    <a:pt x="28671" y="18458"/>
                  </a:cubicBezTo>
                  <a:close/>
                </a:path>
              </a:pathLst>
            </a:custGeom>
            <a:solidFill>
              <a:srgbClr val="263238"/>
            </a:solidFill>
            <a:ln w="111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0AB568F-E508-43A7-9F06-6E58DDE90E5A}"/>
                </a:ext>
              </a:extLst>
            </p:cNvPr>
            <p:cNvSpPr/>
            <p:nvPr/>
          </p:nvSpPr>
          <p:spPr>
            <a:xfrm>
              <a:off x="7769818" y="3935201"/>
              <a:ext cx="295405" cy="258585"/>
            </a:xfrm>
            <a:custGeom>
              <a:avLst/>
              <a:gdLst>
                <a:gd name="connsiteX0" fmla="*/ 53701 w 295405"/>
                <a:gd name="connsiteY0" fmla="*/ 186047 h 258585"/>
                <a:gd name="connsiteX1" fmla="*/ 76854 w 295405"/>
                <a:gd name="connsiteY1" fmla="*/ 161099 h 258585"/>
                <a:gd name="connsiteX2" fmla="*/ 75985 w 295405"/>
                <a:gd name="connsiteY2" fmla="*/ 155517 h 258585"/>
                <a:gd name="connsiteX3" fmla="*/ 120554 w 295405"/>
                <a:gd name="connsiteY3" fmla="*/ 122091 h 258585"/>
                <a:gd name="connsiteX4" fmla="*/ 171585 w 295405"/>
                <a:gd name="connsiteY4" fmla="*/ 129445 h 258585"/>
                <a:gd name="connsiteX5" fmla="*/ 223953 w 295405"/>
                <a:gd name="connsiteY5" fmla="*/ 143484 h 258585"/>
                <a:gd name="connsiteX6" fmla="*/ 269636 w 295405"/>
                <a:gd name="connsiteY6" fmla="*/ 166548 h 258585"/>
                <a:gd name="connsiteX7" fmla="*/ 275095 w 295405"/>
                <a:gd name="connsiteY7" fmla="*/ 114180 h 258585"/>
                <a:gd name="connsiteX8" fmla="*/ 247686 w 295405"/>
                <a:gd name="connsiteY8" fmla="*/ 59472 h 258585"/>
                <a:gd name="connsiteX9" fmla="*/ 203117 w 295405"/>
                <a:gd name="connsiteY9" fmla="*/ 33622 h 258585"/>
                <a:gd name="connsiteX10" fmla="*/ 147406 w 295405"/>
                <a:gd name="connsiteY10" fmla="*/ 12564 h 258585"/>
                <a:gd name="connsiteX11" fmla="*/ 97824 w 295405"/>
                <a:gd name="connsiteY11" fmla="*/ 24820 h 258585"/>
                <a:gd name="connsiteX12" fmla="*/ 47461 w 295405"/>
                <a:gd name="connsiteY12" fmla="*/ 52230 h 258585"/>
                <a:gd name="connsiteX13" fmla="*/ 6904 w 295405"/>
                <a:gd name="connsiteY13" fmla="*/ 106046 h 258585"/>
                <a:gd name="connsiteX14" fmla="*/ 47461 w 295405"/>
                <a:gd name="connsiteY14" fmla="*/ 258582 h 258585"/>
                <a:gd name="connsiteX15" fmla="*/ 53701 w 295405"/>
                <a:gd name="connsiteY15" fmla="*/ 186047 h 2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405" h="258585">
                  <a:moveTo>
                    <a:pt x="53701" y="186047"/>
                  </a:moveTo>
                  <a:cubicBezTo>
                    <a:pt x="66982" y="185556"/>
                    <a:pt x="77356" y="174381"/>
                    <a:pt x="76854" y="161099"/>
                  </a:cubicBezTo>
                  <a:cubicBezTo>
                    <a:pt x="76787" y="159216"/>
                    <a:pt x="76498" y="157333"/>
                    <a:pt x="75985" y="155517"/>
                  </a:cubicBezTo>
                  <a:cubicBezTo>
                    <a:pt x="75985" y="155517"/>
                    <a:pt x="119217" y="154403"/>
                    <a:pt x="120554" y="122091"/>
                  </a:cubicBezTo>
                  <a:cubicBezTo>
                    <a:pt x="120554" y="122091"/>
                    <a:pt x="158214" y="155517"/>
                    <a:pt x="171585" y="129445"/>
                  </a:cubicBezTo>
                  <a:cubicBezTo>
                    <a:pt x="171585" y="129445"/>
                    <a:pt x="217936" y="170782"/>
                    <a:pt x="223953" y="143484"/>
                  </a:cubicBezTo>
                  <a:cubicBezTo>
                    <a:pt x="223953" y="143484"/>
                    <a:pt x="272087" y="203094"/>
                    <a:pt x="269636" y="166548"/>
                  </a:cubicBezTo>
                  <a:cubicBezTo>
                    <a:pt x="269636" y="166548"/>
                    <a:pt x="323786" y="161088"/>
                    <a:pt x="275095" y="114180"/>
                  </a:cubicBezTo>
                  <a:cubicBezTo>
                    <a:pt x="275095" y="114180"/>
                    <a:pt x="319664" y="75294"/>
                    <a:pt x="247686" y="59472"/>
                  </a:cubicBezTo>
                  <a:cubicBezTo>
                    <a:pt x="247686" y="59472"/>
                    <a:pt x="254036" y="13232"/>
                    <a:pt x="203117" y="33622"/>
                  </a:cubicBezTo>
                  <a:cubicBezTo>
                    <a:pt x="203117" y="33622"/>
                    <a:pt x="191418" y="-16629"/>
                    <a:pt x="147406" y="12564"/>
                  </a:cubicBezTo>
                  <a:cubicBezTo>
                    <a:pt x="147406" y="12564"/>
                    <a:pt x="123785" y="-22645"/>
                    <a:pt x="97824" y="24820"/>
                  </a:cubicBezTo>
                  <a:cubicBezTo>
                    <a:pt x="97824" y="24820"/>
                    <a:pt x="59718" y="2536"/>
                    <a:pt x="47461" y="52230"/>
                  </a:cubicBezTo>
                  <a:cubicBezTo>
                    <a:pt x="47461" y="52230"/>
                    <a:pt x="-21620" y="60586"/>
                    <a:pt x="6904" y="106046"/>
                  </a:cubicBezTo>
                  <a:cubicBezTo>
                    <a:pt x="6904" y="106046"/>
                    <a:pt x="28185" y="258582"/>
                    <a:pt x="47461" y="258582"/>
                  </a:cubicBezTo>
                  <a:cubicBezTo>
                    <a:pt x="61723" y="259139"/>
                    <a:pt x="53701" y="186047"/>
                    <a:pt x="53701" y="186047"/>
                  </a:cubicBezTo>
                  <a:close/>
                </a:path>
              </a:pathLst>
            </a:custGeom>
            <a:solidFill>
              <a:srgbClr val="263238"/>
            </a:solidFill>
            <a:ln w="111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06299B5-7047-419F-8054-A8494B3B9015}"/>
                </a:ext>
              </a:extLst>
            </p:cNvPr>
            <p:cNvSpPr/>
            <p:nvPr/>
          </p:nvSpPr>
          <p:spPr>
            <a:xfrm>
              <a:off x="7895269" y="4214926"/>
              <a:ext cx="35548" cy="23879"/>
            </a:xfrm>
            <a:custGeom>
              <a:avLst/>
              <a:gdLst>
                <a:gd name="connsiteX0" fmla="*/ 26300 w 35548"/>
                <a:gd name="connsiteY0" fmla="*/ 22311 h 23879"/>
                <a:gd name="connsiteX1" fmla="*/ 33765 w 35548"/>
                <a:gd name="connsiteY1" fmla="*/ 23871 h 23879"/>
                <a:gd name="connsiteX2" fmla="*/ 35548 w 35548"/>
                <a:gd name="connsiteY2" fmla="*/ 22645 h 23879"/>
                <a:gd name="connsiteX3" fmla="*/ 35548 w 35548"/>
                <a:gd name="connsiteY3" fmla="*/ 22645 h 23879"/>
                <a:gd name="connsiteX4" fmla="*/ 34100 w 35548"/>
                <a:gd name="connsiteY4" fmla="*/ 20974 h 23879"/>
                <a:gd name="connsiteX5" fmla="*/ 2902 w 35548"/>
                <a:gd name="connsiteY5" fmla="*/ 807 h 23879"/>
                <a:gd name="connsiteX6" fmla="*/ 896 w 35548"/>
                <a:gd name="connsiteY6" fmla="*/ 138 h 23879"/>
                <a:gd name="connsiteX7" fmla="*/ 72 w 35548"/>
                <a:gd name="connsiteY7" fmla="*/ 1843 h 23879"/>
                <a:gd name="connsiteX8" fmla="*/ 228 w 35548"/>
                <a:gd name="connsiteY8" fmla="*/ 2144 h 23879"/>
                <a:gd name="connsiteX9" fmla="*/ 26300 w 35548"/>
                <a:gd name="connsiteY9" fmla="*/ 22311 h 2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48" h="23879">
                  <a:moveTo>
                    <a:pt x="26300" y="22311"/>
                  </a:moveTo>
                  <a:cubicBezTo>
                    <a:pt x="28740" y="23058"/>
                    <a:pt x="31236" y="23582"/>
                    <a:pt x="33765" y="23871"/>
                  </a:cubicBezTo>
                  <a:cubicBezTo>
                    <a:pt x="34579" y="23949"/>
                    <a:pt x="35336" y="23437"/>
                    <a:pt x="35548" y="22645"/>
                  </a:cubicBezTo>
                  <a:lnTo>
                    <a:pt x="35548" y="22645"/>
                  </a:lnTo>
                  <a:cubicBezTo>
                    <a:pt x="35559" y="21799"/>
                    <a:pt x="34935" y="21086"/>
                    <a:pt x="34100" y="20974"/>
                  </a:cubicBezTo>
                  <a:cubicBezTo>
                    <a:pt x="21074" y="19615"/>
                    <a:pt x="9487" y="12127"/>
                    <a:pt x="2902" y="807"/>
                  </a:cubicBezTo>
                  <a:cubicBezTo>
                    <a:pt x="2512" y="94"/>
                    <a:pt x="1631" y="-196"/>
                    <a:pt x="896" y="138"/>
                  </a:cubicBezTo>
                  <a:cubicBezTo>
                    <a:pt x="194" y="384"/>
                    <a:pt x="-162" y="1141"/>
                    <a:pt x="72" y="1843"/>
                  </a:cubicBezTo>
                  <a:cubicBezTo>
                    <a:pt x="116" y="1955"/>
                    <a:pt x="161" y="2055"/>
                    <a:pt x="228" y="2144"/>
                  </a:cubicBezTo>
                  <a:cubicBezTo>
                    <a:pt x="5799" y="12150"/>
                    <a:pt x="15214" y="19437"/>
                    <a:pt x="26300" y="22311"/>
                  </a:cubicBezTo>
                  <a:close/>
                </a:path>
              </a:pathLst>
            </a:custGeom>
            <a:solidFill>
              <a:srgbClr val="263238"/>
            </a:solidFill>
            <a:ln w="111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4418686-47C9-4C30-9491-B14A6DB6D187}"/>
                </a:ext>
              </a:extLst>
            </p:cNvPr>
            <p:cNvSpPr/>
            <p:nvPr/>
          </p:nvSpPr>
          <p:spPr>
            <a:xfrm>
              <a:off x="8081459" y="4895403"/>
              <a:ext cx="323122" cy="23510"/>
            </a:xfrm>
            <a:custGeom>
              <a:avLst/>
              <a:gdLst>
                <a:gd name="connsiteX0" fmla="*/ 299946 w 323122"/>
                <a:gd name="connsiteY0" fmla="*/ 23510 h 23510"/>
                <a:gd name="connsiteX1" fmla="*/ 23510 w 323122"/>
                <a:gd name="connsiteY1" fmla="*/ 23510 h 23510"/>
                <a:gd name="connsiteX2" fmla="*/ 0 w 323122"/>
                <a:gd name="connsiteY2" fmla="*/ 223 h 23510"/>
                <a:gd name="connsiteX3" fmla="*/ 0 w 323122"/>
                <a:gd name="connsiteY3" fmla="*/ 0 h 23510"/>
                <a:gd name="connsiteX4" fmla="*/ 323122 w 323122"/>
                <a:gd name="connsiteY4" fmla="*/ 0 h 23510"/>
                <a:gd name="connsiteX5" fmla="*/ 299946 w 323122"/>
                <a:gd name="connsiteY5"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22" h="23510">
                  <a:moveTo>
                    <a:pt x="299946" y="23510"/>
                  </a:moveTo>
                  <a:lnTo>
                    <a:pt x="23510" y="23510"/>
                  </a:lnTo>
                  <a:cubicBezTo>
                    <a:pt x="10585" y="23577"/>
                    <a:pt x="67" y="13148"/>
                    <a:pt x="0" y="223"/>
                  </a:cubicBezTo>
                  <a:cubicBezTo>
                    <a:pt x="0" y="145"/>
                    <a:pt x="0" y="78"/>
                    <a:pt x="0" y="0"/>
                  </a:cubicBezTo>
                  <a:lnTo>
                    <a:pt x="323122" y="0"/>
                  </a:lnTo>
                  <a:cubicBezTo>
                    <a:pt x="323189" y="12880"/>
                    <a:pt x="312827" y="23387"/>
                    <a:pt x="299946" y="23510"/>
                  </a:cubicBezTo>
                  <a:close/>
                </a:path>
              </a:pathLst>
            </a:custGeom>
            <a:solidFill>
              <a:srgbClr val="263238"/>
            </a:solidFill>
            <a:ln w="111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63CD224-0916-4463-B893-8C3893230D19}"/>
                </a:ext>
              </a:extLst>
            </p:cNvPr>
            <p:cNvSpPr/>
            <p:nvPr/>
          </p:nvSpPr>
          <p:spPr>
            <a:xfrm>
              <a:off x="8081459" y="4895403"/>
              <a:ext cx="323122" cy="23510"/>
            </a:xfrm>
            <a:custGeom>
              <a:avLst/>
              <a:gdLst>
                <a:gd name="connsiteX0" fmla="*/ 299946 w 323122"/>
                <a:gd name="connsiteY0" fmla="*/ 23510 h 23510"/>
                <a:gd name="connsiteX1" fmla="*/ 23510 w 323122"/>
                <a:gd name="connsiteY1" fmla="*/ 23510 h 23510"/>
                <a:gd name="connsiteX2" fmla="*/ 0 w 323122"/>
                <a:gd name="connsiteY2" fmla="*/ 223 h 23510"/>
                <a:gd name="connsiteX3" fmla="*/ 0 w 323122"/>
                <a:gd name="connsiteY3" fmla="*/ 0 h 23510"/>
                <a:gd name="connsiteX4" fmla="*/ 323122 w 323122"/>
                <a:gd name="connsiteY4" fmla="*/ 0 h 23510"/>
                <a:gd name="connsiteX5" fmla="*/ 299946 w 323122"/>
                <a:gd name="connsiteY5"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22" h="23510">
                  <a:moveTo>
                    <a:pt x="299946" y="23510"/>
                  </a:moveTo>
                  <a:lnTo>
                    <a:pt x="23510" y="23510"/>
                  </a:lnTo>
                  <a:cubicBezTo>
                    <a:pt x="10585" y="23577"/>
                    <a:pt x="67" y="13148"/>
                    <a:pt x="0" y="223"/>
                  </a:cubicBezTo>
                  <a:cubicBezTo>
                    <a:pt x="0" y="145"/>
                    <a:pt x="0" y="78"/>
                    <a:pt x="0" y="0"/>
                  </a:cubicBezTo>
                  <a:lnTo>
                    <a:pt x="323122" y="0"/>
                  </a:lnTo>
                  <a:cubicBezTo>
                    <a:pt x="323189" y="12880"/>
                    <a:pt x="312827" y="23387"/>
                    <a:pt x="299946" y="23510"/>
                  </a:cubicBezTo>
                  <a:close/>
                </a:path>
              </a:pathLst>
            </a:custGeom>
            <a:solidFill>
              <a:srgbClr val="FFFFFF">
                <a:alpha val="20000"/>
              </a:srgbClr>
            </a:solidFill>
            <a:ln w="111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129F347-E0A7-4B1D-8235-370540A3B432}"/>
                </a:ext>
              </a:extLst>
            </p:cNvPr>
            <p:cNvSpPr/>
            <p:nvPr/>
          </p:nvSpPr>
          <p:spPr>
            <a:xfrm>
              <a:off x="7953770" y="4895403"/>
              <a:ext cx="248023" cy="23510"/>
            </a:xfrm>
            <a:custGeom>
              <a:avLst/>
              <a:gdLst>
                <a:gd name="connsiteX0" fmla="*/ 224180 w 248023"/>
                <a:gd name="connsiteY0" fmla="*/ 23510 h 23510"/>
                <a:gd name="connsiteX1" fmla="*/ 23621 w 248023"/>
                <a:gd name="connsiteY1" fmla="*/ 23510 h 23510"/>
                <a:gd name="connsiteX2" fmla="*/ 0 w 248023"/>
                <a:gd name="connsiteY2" fmla="*/ 112 h 23510"/>
                <a:gd name="connsiteX3" fmla="*/ 0 w 248023"/>
                <a:gd name="connsiteY3" fmla="*/ 0 h 23510"/>
                <a:gd name="connsiteX4" fmla="*/ 248024 w 248023"/>
                <a:gd name="connsiteY4" fmla="*/ 0 h 23510"/>
                <a:gd name="connsiteX5" fmla="*/ 224514 w 248023"/>
                <a:gd name="connsiteY5" fmla="*/ 23510 h 23510"/>
                <a:gd name="connsiteX6" fmla="*/ 224180 w 248023"/>
                <a:gd name="connsiteY6"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23" h="23510">
                  <a:moveTo>
                    <a:pt x="224180" y="23510"/>
                  </a:moveTo>
                  <a:lnTo>
                    <a:pt x="23621" y="23510"/>
                  </a:lnTo>
                  <a:cubicBezTo>
                    <a:pt x="10641" y="23577"/>
                    <a:pt x="67" y="13092"/>
                    <a:pt x="0" y="112"/>
                  </a:cubicBezTo>
                  <a:cubicBezTo>
                    <a:pt x="0" y="78"/>
                    <a:pt x="0" y="33"/>
                    <a:pt x="0" y="0"/>
                  </a:cubicBezTo>
                  <a:lnTo>
                    <a:pt x="248024" y="0"/>
                  </a:lnTo>
                  <a:cubicBezTo>
                    <a:pt x="248024" y="12981"/>
                    <a:pt x="237506" y="23510"/>
                    <a:pt x="224514" y="23510"/>
                  </a:cubicBezTo>
                  <a:cubicBezTo>
                    <a:pt x="224402" y="23510"/>
                    <a:pt x="224291" y="23510"/>
                    <a:pt x="224180" y="23510"/>
                  </a:cubicBezTo>
                  <a:close/>
                </a:path>
              </a:pathLst>
            </a:custGeom>
            <a:solidFill>
              <a:srgbClr val="263238"/>
            </a:solidFill>
            <a:ln w="111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A569CA06-DBD7-4DE1-9302-A51B6556D1D8}"/>
                </a:ext>
              </a:extLst>
            </p:cNvPr>
            <p:cNvSpPr/>
            <p:nvPr/>
          </p:nvSpPr>
          <p:spPr>
            <a:xfrm>
              <a:off x="7953770" y="4895403"/>
              <a:ext cx="248023" cy="23510"/>
            </a:xfrm>
            <a:custGeom>
              <a:avLst/>
              <a:gdLst>
                <a:gd name="connsiteX0" fmla="*/ 224180 w 248023"/>
                <a:gd name="connsiteY0" fmla="*/ 23510 h 23510"/>
                <a:gd name="connsiteX1" fmla="*/ 23621 w 248023"/>
                <a:gd name="connsiteY1" fmla="*/ 23510 h 23510"/>
                <a:gd name="connsiteX2" fmla="*/ 0 w 248023"/>
                <a:gd name="connsiteY2" fmla="*/ 112 h 23510"/>
                <a:gd name="connsiteX3" fmla="*/ 0 w 248023"/>
                <a:gd name="connsiteY3" fmla="*/ 0 h 23510"/>
                <a:gd name="connsiteX4" fmla="*/ 248024 w 248023"/>
                <a:gd name="connsiteY4" fmla="*/ 0 h 23510"/>
                <a:gd name="connsiteX5" fmla="*/ 224514 w 248023"/>
                <a:gd name="connsiteY5" fmla="*/ 23510 h 23510"/>
                <a:gd name="connsiteX6" fmla="*/ 224180 w 248023"/>
                <a:gd name="connsiteY6"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23" h="23510">
                  <a:moveTo>
                    <a:pt x="224180" y="23510"/>
                  </a:moveTo>
                  <a:lnTo>
                    <a:pt x="23621" y="23510"/>
                  </a:lnTo>
                  <a:cubicBezTo>
                    <a:pt x="10641" y="23577"/>
                    <a:pt x="67" y="13092"/>
                    <a:pt x="0" y="112"/>
                  </a:cubicBezTo>
                  <a:cubicBezTo>
                    <a:pt x="0" y="78"/>
                    <a:pt x="0" y="33"/>
                    <a:pt x="0" y="0"/>
                  </a:cubicBezTo>
                  <a:lnTo>
                    <a:pt x="248024" y="0"/>
                  </a:lnTo>
                  <a:cubicBezTo>
                    <a:pt x="248024" y="12981"/>
                    <a:pt x="237506" y="23510"/>
                    <a:pt x="224514" y="23510"/>
                  </a:cubicBezTo>
                  <a:cubicBezTo>
                    <a:pt x="224402" y="23510"/>
                    <a:pt x="224291" y="23510"/>
                    <a:pt x="224180" y="23510"/>
                  </a:cubicBezTo>
                  <a:close/>
                </a:path>
              </a:pathLst>
            </a:custGeom>
            <a:solidFill>
              <a:srgbClr val="FFFFFF">
                <a:alpha val="50000"/>
              </a:srgbClr>
            </a:solidFill>
            <a:ln w="111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6D70D75-98F6-41D7-B688-D1A63D51AA74}"/>
                </a:ext>
              </a:extLst>
            </p:cNvPr>
            <p:cNvSpPr/>
            <p:nvPr/>
          </p:nvSpPr>
          <p:spPr>
            <a:xfrm>
              <a:off x="8195822"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293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185 w 283745"/>
                <a:gd name="connsiteY9" fmla="*/ 238999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293" y="11142"/>
                  </a:lnTo>
                  <a:cubicBezTo>
                    <a:pt x="83321" y="4580"/>
                    <a:pt x="89360" y="78"/>
                    <a:pt x="96224" y="0"/>
                  </a:cubicBezTo>
                  <a:lnTo>
                    <a:pt x="278175" y="0"/>
                  </a:lnTo>
                  <a:cubicBezTo>
                    <a:pt x="281250" y="0"/>
                    <a:pt x="283746" y="2496"/>
                    <a:pt x="283746" y="5571"/>
                  </a:cubicBezTo>
                  <a:cubicBezTo>
                    <a:pt x="283746" y="6217"/>
                    <a:pt x="283634" y="6864"/>
                    <a:pt x="283411" y="7465"/>
                  </a:cubicBezTo>
                  <a:lnTo>
                    <a:pt x="202185" y="238999"/>
                  </a:lnTo>
                  <a:cubicBezTo>
                    <a:pt x="200001" y="245283"/>
                    <a:pt x="194129" y="249550"/>
                    <a:pt x="187478" y="249695"/>
                  </a:cubicBezTo>
                  <a:close/>
                </a:path>
              </a:pathLst>
            </a:custGeom>
            <a:solidFill>
              <a:srgbClr val="263238"/>
            </a:solidFill>
            <a:ln w="111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35F90FB-B6E6-40E2-8D53-C829DA96E7A5}"/>
                </a:ext>
              </a:extLst>
            </p:cNvPr>
            <p:cNvSpPr/>
            <p:nvPr/>
          </p:nvSpPr>
          <p:spPr>
            <a:xfrm>
              <a:off x="8195822"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293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185 w 283745"/>
                <a:gd name="connsiteY9" fmla="*/ 238999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293" y="11142"/>
                  </a:lnTo>
                  <a:cubicBezTo>
                    <a:pt x="83321" y="4580"/>
                    <a:pt x="89360" y="78"/>
                    <a:pt x="96224" y="0"/>
                  </a:cubicBezTo>
                  <a:lnTo>
                    <a:pt x="278175" y="0"/>
                  </a:lnTo>
                  <a:cubicBezTo>
                    <a:pt x="281250" y="0"/>
                    <a:pt x="283746" y="2496"/>
                    <a:pt x="283746" y="5571"/>
                  </a:cubicBezTo>
                  <a:cubicBezTo>
                    <a:pt x="283746" y="6217"/>
                    <a:pt x="283634" y="6864"/>
                    <a:pt x="283411" y="7465"/>
                  </a:cubicBezTo>
                  <a:lnTo>
                    <a:pt x="202185" y="238999"/>
                  </a:lnTo>
                  <a:cubicBezTo>
                    <a:pt x="200001" y="245283"/>
                    <a:pt x="194129" y="249550"/>
                    <a:pt x="187478" y="249695"/>
                  </a:cubicBezTo>
                  <a:close/>
                </a:path>
              </a:pathLst>
            </a:custGeom>
            <a:solidFill>
              <a:srgbClr val="FFFFFF">
                <a:alpha val="50000"/>
              </a:srgbClr>
            </a:solidFill>
            <a:ln w="111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9569627-6899-4B58-B7F7-C2DF81711365}"/>
                </a:ext>
              </a:extLst>
            </p:cNvPr>
            <p:cNvSpPr/>
            <p:nvPr/>
          </p:nvSpPr>
          <p:spPr>
            <a:xfrm>
              <a:off x="8202953"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182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519 w 283745"/>
                <a:gd name="connsiteY9" fmla="*/ 238553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182" y="11142"/>
                  </a:lnTo>
                  <a:cubicBezTo>
                    <a:pt x="83221" y="4546"/>
                    <a:pt x="89315" y="33"/>
                    <a:pt x="96224" y="0"/>
                  </a:cubicBezTo>
                  <a:lnTo>
                    <a:pt x="278175" y="0"/>
                  </a:lnTo>
                  <a:cubicBezTo>
                    <a:pt x="281250" y="0"/>
                    <a:pt x="283746" y="2496"/>
                    <a:pt x="283746" y="5571"/>
                  </a:cubicBezTo>
                  <a:cubicBezTo>
                    <a:pt x="283746" y="6217"/>
                    <a:pt x="283634" y="6864"/>
                    <a:pt x="283411" y="7465"/>
                  </a:cubicBezTo>
                  <a:lnTo>
                    <a:pt x="202519" y="238553"/>
                  </a:lnTo>
                  <a:cubicBezTo>
                    <a:pt x="200447" y="245127"/>
                    <a:pt x="194375" y="249628"/>
                    <a:pt x="187478" y="249695"/>
                  </a:cubicBezTo>
                  <a:close/>
                </a:path>
              </a:pathLst>
            </a:custGeom>
            <a:solidFill>
              <a:srgbClr val="263238"/>
            </a:solidFill>
            <a:ln w="111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3583363-281A-41DD-B4D1-DD671DC6142D}"/>
                </a:ext>
              </a:extLst>
            </p:cNvPr>
            <p:cNvSpPr/>
            <p:nvPr/>
          </p:nvSpPr>
          <p:spPr>
            <a:xfrm>
              <a:off x="8202953"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182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519 w 283745"/>
                <a:gd name="connsiteY9" fmla="*/ 238553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182" y="11142"/>
                  </a:lnTo>
                  <a:cubicBezTo>
                    <a:pt x="83221" y="4546"/>
                    <a:pt x="89315" y="33"/>
                    <a:pt x="96224" y="0"/>
                  </a:cubicBezTo>
                  <a:lnTo>
                    <a:pt x="278175" y="0"/>
                  </a:lnTo>
                  <a:cubicBezTo>
                    <a:pt x="281250" y="0"/>
                    <a:pt x="283746" y="2496"/>
                    <a:pt x="283746" y="5571"/>
                  </a:cubicBezTo>
                  <a:cubicBezTo>
                    <a:pt x="283746" y="6217"/>
                    <a:pt x="283634" y="6864"/>
                    <a:pt x="283411" y="7465"/>
                  </a:cubicBezTo>
                  <a:lnTo>
                    <a:pt x="202519" y="238553"/>
                  </a:lnTo>
                  <a:cubicBezTo>
                    <a:pt x="200447" y="245127"/>
                    <a:pt x="194375" y="249628"/>
                    <a:pt x="187478" y="249695"/>
                  </a:cubicBezTo>
                  <a:close/>
                </a:path>
              </a:pathLst>
            </a:custGeom>
            <a:solidFill>
              <a:srgbClr val="FFFFFF">
                <a:alpha val="70000"/>
              </a:srgbClr>
            </a:solidFill>
            <a:ln w="111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1930FE0-C839-4E66-B466-7FDE35A8ECFF}"/>
                </a:ext>
              </a:extLst>
            </p:cNvPr>
            <p:cNvSpPr/>
            <p:nvPr/>
          </p:nvSpPr>
          <p:spPr>
            <a:xfrm>
              <a:off x="8339110" y="4771502"/>
              <a:ext cx="21679" cy="31977"/>
            </a:xfrm>
            <a:custGeom>
              <a:avLst/>
              <a:gdLst>
                <a:gd name="connsiteX0" fmla="*/ 21125 w 21679"/>
                <a:gd name="connsiteY0" fmla="*/ 15933 h 31977"/>
                <a:gd name="connsiteX1" fmla="*/ 7420 w 21679"/>
                <a:gd name="connsiteY1" fmla="*/ 31978 h 31977"/>
                <a:gd name="connsiteX2" fmla="*/ 512 w 21679"/>
                <a:gd name="connsiteY2" fmla="*/ 15933 h 31977"/>
                <a:gd name="connsiteX3" fmla="*/ 14217 w 21679"/>
                <a:gd name="connsiteY3" fmla="*/ 0 h 31977"/>
                <a:gd name="connsiteX4" fmla="*/ 21125 w 21679"/>
                <a:gd name="connsiteY4" fmla="*/ 15933 h 3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9" h="31977">
                  <a:moveTo>
                    <a:pt x="21125" y="15933"/>
                  </a:moveTo>
                  <a:cubicBezTo>
                    <a:pt x="19231" y="24847"/>
                    <a:pt x="13103" y="31978"/>
                    <a:pt x="7420" y="31978"/>
                  </a:cubicBezTo>
                  <a:cubicBezTo>
                    <a:pt x="1738" y="31978"/>
                    <a:pt x="-1271" y="24847"/>
                    <a:pt x="512" y="15933"/>
                  </a:cubicBezTo>
                  <a:cubicBezTo>
                    <a:pt x="2295" y="7020"/>
                    <a:pt x="8534" y="0"/>
                    <a:pt x="14217" y="0"/>
                  </a:cubicBezTo>
                  <a:cubicBezTo>
                    <a:pt x="19899" y="0"/>
                    <a:pt x="23019" y="6797"/>
                    <a:pt x="21125" y="15933"/>
                  </a:cubicBezTo>
                  <a:close/>
                </a:path>
              </a:pathLst>
            </a:custGeom>
            <a:solidFill>
              <a:srgbClr val="FFFFFF"/>
            </a:solidFill>
            <a:ln w="111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2929E87-6BD3-4D17-AD05-C4B7A914CD07}"/>
                </a:ext>
              </a:extLst>
            </p:cNvPr>
            <p:cNvSpPr/>
            <p:nvPr/>
          </p:nvSpPr>
          <p:spPr>
            <a:xfrm>
              <a:off x="7777836" y="4038573"/>
              <a:ext cx="68853" cy="155766"/>
            </a:xfrm>
            <a:custGeom>
              <a:avLst/>
              <a:gdLst>
                <a:gd name="connsiteX0" fmla="*/ 59053 w 68853"/>
                <a:gd name="connsiteY0" fmla="*/ 26518 h 155766"/>
                <a:gd name="connsiteX1" fmla="*/ 35321 w 68853"/>
                <a:gd name="connsiteY1" fmla="*/ 26518 h 155766"/>
                <a:gd name="connsiteX2" fmla="*/ 37995 w 68853"/>
                <a:gd name="connsiteY2" fmla="*/ 0 h 155766"/>
                <a:gd name="connsiteX3" fmla="*/ 0 w 68853"/>
                <a:gd name="connsiteY3" fmla="*/ 3231 h 155766"/>
                <a:gd name="connsiteX4" fmla="*/ 40557 w 68853"/>
                <a:gd name="connsiteY4" fmla="*/ 155767 h 155766"/>
                <a:gd name="connsiteX5" fmla="*/ 45683 w 68853"/>
                <a:gd name="connsiteY5" fmla="*/ 82674 h 155766"/>
                <a:gd name="connsiteX6" fmla="*/ 68836 w 68853"/>
                <a:gd name="connsiteY6" fmla="*/ 57727 h 155766"/>
                <a:gd name="connsiteX7" fmla="*/ 67967 w 68853"/>
                <a:gd name="connsiteY7" fmla="*/ 52145 h 155766"/>
                <a:gd name="connsiteX8" fmla="*/ 59053 w 68853"/>
                <a:gd name="connsiteY8" fmla="*/ 26518 h 1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53" h="155766">
                  <a:moveTo>
                    <a:pt x="59053" y="26518"/>
                  </a:moveTo>
                  <a:cubicBezTo>
                    <a:pt x="51599" y="30329"/>
                    <a:pt x="42775" y="30329"/>
                    <a:pt x="35321" y="26518"/>
                  </a:cubicBezTo>
                  <a:cubicBezTo>
                    <a:pt x="25627" y="19499"/>
                    <a:pt x="37995" y="0"/>
                    <a:pt x="37995" y="0"/>
                  </a:cubicBezTo>
                  <a:cubicBezTo>
                    <a:pt x="13371" y="14373"/>
                    <a:pt x="0" y="3231"/>
                    <a:pt x="0" y="3231"/>
                  </a:cubicBezTo>
                  <a:cubicBezTo>
                    <a:pt x="0" y="3231"/>
                    <a:pt x="21282" y="155767"/>
                    <a:pt x="40557" y="155767"/>
                  </a:cubicBezTo>
                  <a:cubicBezTo>
                    <a:pt x="53705" y="155767"/>
                    <a:pt x="45683" y="82674"/>
                    <a:pt x="45683" y="82674"/>
                  </a:cubicBezTo>
                  <a:cubicBezTo>
                    <a:pt x="58964" y="82184"/>
                    <a:pt x="69338" y="71009"/>
                    <a:pt x="68836" y="57727"/>
                  </a:cubicBezTo>
                  <a:cubicBezTo>
                    <a:pt x="68769" y="55844"/>
                    <a:pt x="68480" y="53961"/>
                    <a:pt x="67967" y="52145"/>
                  </a:cubicBezTo>
                  <a:cubicBezTo>
                    <a:pt x="44680" y="47688"/>
                    <a:pt x="59053" y="26518"/>
                    <a:pt x="59053" y="26518"/>
                  </a:cubicBezTo>
                  <a:close/>
                </a:path>
              </a:pathLst>
            </a:custGeom>
            <a:solidFill>
              <a:srgbClr val="FFFFFF">
                <a:alpha val="30000"/>
              </a:srgbClr>
            </a:solidFill>
            <a:ln w="111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C5C9E7B-36D6-4A2B-B40E-1E68AC6FC786}"/>
                </a:ext>
              </a:extLst>
            </p:cNvPr>
            <p:cNvSpPr/>
            <p:nvPr/>
          </p:nvSpPr>
          <p:spPr>
            <a:xfrm>
              <a:off x="7834104" y="4108991"/>
              <a:ext cx="190370" cy="107410"/>
            </a:xfrm>
            <a:custGeom>
              <a:avLst/>
              <a:gdLst>
                <a:gd name="connsiteX0" fmla="*/ 188636 w 190370"/>
                <a:gd name="connsiteY0" fmla="*/ 57048 h 107410"/>
                <a:gd name="connsiteX1" fmla="*/ 173594 w 190370"/>
                <a:gd name="connsiteY1" fmla="*/ 40558 h 107410"/>
                <a:gd name="connsiteX2" fmla="*/ 136714 w 190370"/>
                <a:gd name="connsiteY2" fmla="*/ 61059 h 107410"/>
                <a:gd name="connsiteX3" fmla="*/ 123343 w 190370"/>
                <a:gd name="connsiteY3" fmla="*/ 55599 h 107410"/>
                <a:gd name="connsiteX4" fmla="*/ 121561 w 190370"/>
                <a:gd name="connsiteY4" fmla="*/ 34986 h 107410"/>
                <a:gd name="connsiteX5" fmla="*/ 103733 w 190370"/>
                <a:gd name="connsiteY5" fmla="*/ 17605 h 107410"/>
                <a:gd name="connsiteX6" fmla="*/ 65293 w 190370"/>
                <a:gd name="connsiteY6" fmla="*/ 32089 h 107410"/>
                <a:gd name="connsiteX7" fmla="*/ 48245 w 190370"/>
                <a:gd name="connsiteY7" fmla="*/ 25293 h 107410"/>
                <a:gd name="connsiteX8" fmla="*/ 2674 w 190370"/>
                <a:gd name="connsiteY8" fmla="*/ 0 h 107410"/>
                <a:gd name="connsiteX9" fmla="*/ 0 w 190370"/>
                <a:gd name="connsiteY9" fmla="*/ 4903 h 107410"/>
                <a:gd name="connsiteX10" fmla="*/ 45794 w 190370"/>
                <a:gd name="connsiteY10" fmla="*/ 30307 h 107410"/>
                <a:gd name="connsiteX11" fmla="*/ 62730 w 190370"/>
                <a:gd name="connsiteY11" fmla="*/ 37103 h 107410"/>
                <a:gd name="connsiteX12" fmla="*/ 61727 w 190370"/>
                <a:gd name="connsiteY12" fmla="*/ 39221 h 107410"/>
                <a:gd name="connsiteX13" fmla="*/ 61727 w 190370"/>
                <a:gd name="connsiteY13" fmla="*/ 65405 h 107410"/>
                <a:gd name="connsiteX14" fmla="*/ 79555 w 190370"/>
                <a:gd name="connsiteY14" fmla="*/ 82786 h 107410"/>
                <a:gd name="connsiteX15" fmla="*/ 89806 w 190370"/>
                <a:gd name="connsiteY15" fmla="*/ 84680 h 107410"/>
                <a:gd name="connsiteX16" fmla="*/ 104290 w 190370"/>
                <a:gd name="connsiteY16" fmla="*/ 81004 h 107410"/>
                <a:gd name="connsiteX17" fmla="*/ 121561 w 190370"/>
                <a:gd name="connsiteY17" fmla="*/ 61282 h 107410"/>
                <a:gd name="connsiteX18" fmla="*/ 121561 w 190370"/>
                <a:gd name="connsiteY18" fmla="*/ 61282 h 107410"/>
                <a:gd name="connsiteX19" fmla="*/ 134486 w 190370"/>
                <a:gd name="connsiteY19" fmla="*/ 66519 h 107410"/>
                <a:gd name="connsiteX20" fmla="*/ 134486 w 190370"/>
                <a:gd name="connsiteY20" fmla="*/ 89583 h 107410"/>
                <a:gd name="connsiteX21" fmla="*/ 149527 w 190370"/>
                <a:gd name="connsiteY21" fmla="*/ 106073 h 107410"/>
                <a:gd name="connsiteX22" fmla="*/ 157438 w 190370"/>
                <a:gd name="connsiteY22" fmla="*/ 107410 h 107410"/>
                <a:gd name="connsiteX23" fmla="*/ 171700 w 190370"/>
                <a:gd name="connsiteY23" fmla="*/ 103176 h 107410"/>
                <a:gd name="connsiteX24" fmla="*/ 187633 w 190370"/>
                <a:gd name="connsiteY24" fmla="*/ 83009 h 107410"/>
                <a:gd name="connsiteX25" fmla="*/ 188636 w 190370"/>
                <a:gd name="connsiteY25" fmla="*/ 57048 h 107410"/>
                <a:gd name="connsiteX26" fmla="*/ 103399 w 190370"/>
                <a:gd name="connsiteY26" fmla="*/ 78552 h 107410"/>
                <a:gd name="connsiteX27" fmla="*/ 81115 w 190370"/>
                <a:gd name="connsiteY27" fmla="*/ 80223 h 107410"/>
                <a:gd name="connsiteX28" fmla="*/ 64959 w 190370"/>
                <a:gd name="connsiteY28" fmla="*/ 64402 h 107410"/>
                <a:gd name="connsiteX29" fmla="*/ 64959 w 190370"/>
                <a:gd name="connsiteY29" fmla="*/ 40223 h 107410"/>
                <a:gd name="connsiteX30" fmla="*/ 94151 w 190370"/>
                <a:gd name="connsiteY30" fmla="*/ 18608 h 107410"/>
                <a:gd name="connsiteX31" fmla="*/ 103399 w 190370"/>
                <a:gd name="connsiteY31" fmla="*/ 20168 h 107410"/>
                <a:gd name="connsiteX32" fmla="*/ 119555 w 190370"/>
                <a:gd name="connsiteY32" fmla="*/ 36101 h 107410"/>
                <a:gd name="connsiteX33" fmla="*/ 119555 w 190370"/>
                <a:gd name="connsiteY33" fmla="*/ 60279 h 107410"/>
                <a:gd name="connsiteX34" fmla="*/ 103399 w 190370"/>
                <a:gd name="connsiteY34" fmla="*/ 78552 h 107410"/>
                <a:gd name="connsiteX35" fmla="*/ 185182 w 190370"/>
                <a:gd name="connsiteY35" fmla="*/ 81784 h 107410"/>
                <a:gd name="connsiteX36" fmla="*/ 170363 w 190370"/>
                <a:gd name="connsiteY36" fmla="*/ 100614 h 107410"/>
                <a:gd name="connsiteX37" fmla="*/ 140458 w 190370"/>
                <a:gd name="connsiteY37" fmla="*/ 96012 h 107410"/>
                <a:gd name="connsiteX38" fmla="*/ 136937 w 190370"/>
                <a:gd name="connsiteY38" fmla="*/ 88469 h 107410"/>
                <a:gd name="connsiteX39" fmla="*/ 137717 w 190370"/>
                <a:gd name="connsiteY39" fmla="*/ 64625 h 107410"/>
                <a:gd name="connsiteX40" fmla="*/ 165349 w 190370"/>
                <a:gd name="connsiteY40" fmla="*/ 42340 h 107410"/>
                <a:gd name="connsiteX41" fmla="*/ 172257 w 190370"/>
                <a:gd name="connsiteY41" fmla="*/ 43566 h 107410"/>
                <a:gd name="connsiteX42" fmla="*/ 185628 w 190370"/>
                <a:gd name="connsiteY42" fmla="*/ 58273 h 107410"/>
                <a:gd name="connsiteX43" fmla="*/ 185071 w 190370"/>
                <a:gd name="connsiteY43" fmla="*/ 81784 h 1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370" h="107410">
                  <a:moveTo>
                    <a:pt x="188636" y="57048"/>
                  </a:moveTo>
                  <a:cubicBezTo>
                    <a:pt x="186508" y="49482"/>
                    <a:pt x="180937" y="43365"/>
                    <a:pt x="173594" y="40558"/>
                  </a:cubicBezTo>
                  <a:cubicBezTo>
                    <a:pt x="157839" y="36780"/>
                    <a:pt x="141817" y="45683"/>
                    <a:pt x="136714" y="61059"/>
                  </a:cubicBezTo>
                  <a:lnTo>
                    <a:pt x="123343" y="55599"/>
                  </a:lnTo>
                  <a:cubicBezTo>
                    <a:pt x="124825" y="48702"/>
                    <a:pt x="124201" y="41527"/>
                    <a:pt x="121561" y="34986"/>
                  </a:cubicBezTo>
                  <a:cubicBezTo>
                    <a:pt x="118374" y="26920"/>
                    <a:pt x="111878" y="20591"/>
                    <a:pt x="103733" y="17605"/>
                  </a:cubicBezTo>
                  <a:cubicBezTo>
                    <a:pt x="89104" y="12758"/>
                    <a:pt x="73081" y="18797"/>
                    <a:pt x="65293" y="32089"/>
                  </a:cubicBezTo>
                  <a:lnTo>
                    <a:pt x="48245" y="25293"/>
                  </a:lnTo>
                  <a:lnTo>
                    <a:pt x="2674" y="0"/>
                  </a:lnTo>
                  <a:lnTo>
                    <a:pt x="0" y="4903"/>
                  </a:lnTo>
                  <a:lnTo>
                    <a:pt x="45794" y="30307"/>
                  </a:lnTo>
                  <a:lnTo>
                    <a:pt x="62730" y="37103"/>
                  </a:lnTo>
                  <a:lnTo>
                    <a:pt x="61727" y="39221"/>
                  </a:lnTo>
                  <a:cubicBezTo>
                    <a:pt x="58496" y="47644"/>
                    <a:pt x="58496" y="56981"/>
                    <a:pt x="61727" y="65405"/>
                  </a:cubicBezTo>
                  <a:cubicBezTo>
                    <a:pt x="64914" y="73471"/>
                    <a:pt x="71410" y="79800"/>
                    <a:pt x="79555" y="82786"/>
                  </a:cubicBezTo>
                  <a:cubicBezTo>
                    <a:pt x="82831" y="84012"/>
                    <a:pt x="86307" y="84658"/>
                    <a:pt x="89806" y="84680"/>
                  </a:cubicBezTo>
                  <a:cubicBezTo>
                    <a:pt x="94864" y="84669"/>
                    <a:pt x="99834" y="83399"/>
                    <a:pt x="104290" y="81004"/>
                  </a:cubicBezTo>
                  <a:cubicBezTo>
                    <a:pt x="112324" y="76847"/>
                    <a:pt x="118496" y="69794"/>
                    <a:pt x="121561" y="61282"/>
                  </a:cubicBezTo>
                  <a:lnTo>
                    <a:pt x="121561" y="61282"/>
                  </a:lnTo>
                  <a:lnTo>
                    <a:pt x="134486" y="66519"/>
                  </a:lnTo>
                  <a:cubicBezTo>
                    <a:pt x="132146" y="74028"/>
                    <a:pt x="132146" y="82073"/>
                    <a:pt x="134486" y="89583"/>
                  </a:cubicBezTo>
                  <a:cubicBezTo>
                    <a:pt x="136692" y="97104"/>
                    <a:pt x="142241" y="103187"/>
                    <a:pt x="149527" y="106073"/>
                  </a:cubicBezTo>
                  <a:cubicBezTo>
                    <a:pt x="152068" y="106954"/>
                    <a:pt x="154742" y="107410"/>
                    <a:pt x="157438" y="107410"/>
                  </a:cubicBezTo>
                  <a:cubicBezTo>
                    <a:pt x="162486" y="107321"/>
                    <a:pt x="167422" y="105861"/>
                    <a:pt x="171700" y="103176"/>
                  </a:cubicBezTo>
                  <a:cubicBezTo>
                    <a:pt x="179087" y="98396"/>
                    <a:pt x="184692" y="91310"/>
                    <a:pt x="187633" y="83009"/>
                  </a:cubicBezTo>
                  <a:cubicBezTo>
                    <a:pt x="190898" y="74719"/>
                    <a:pt x="191255" y="65560"/>
                    <a:pt x="188636" y="57048"/>
                  </a:cubicBezTo>
                  <a:close/>
                  <a:moveTo>
                    <a:pt x="103399" y="78552"/>
                  </a:moveTo>
                  <a:cubicBezTo>
                    <a:pt x="96535" y="82207"/>
                    <a:pt x="88446" y="82820"/>
                    <a:pt x="81115" y="80223"/>
                  </a:cubicBezTo>
                  <a:cubicBezTo>
                    <a:pt x="73761" y="77438"/>
                    <a:pt x="67900" y="71700"/>
                    <a:pt x="64959" y="64402"/>
                  </a:cubicBezTo>
                  <a:cubicBezTo>
                    <a:pt x="61939" y="56624"/>
                    <a:pt x="61939" y="48000"/>
                    <a:pt x="64959" y="40223"/>
                  </a:cubicBezTo>
                  <a:cubicBezTo>
                    <a:pt x="69226" y="27633"/>
                    <a:pt x="80870" y="19020"/>
                    <a:pt x="94151" y="18608"/>
                  </a:cubicBezTo>
                  <a:cubicBezTo>
                    <a:pt x="97304" y="18585"/>
                    <a:pt x="100424" y="19120"/>
                    <a:pt x="103399" y="20168"/>
                  </a:cubicBezTo>
                  <a:cubicBezTo>
                    <a:pt x="110786" y="22964"/>
                    <a:pt x="116647" y="28758"/>
                    <a:pt x="119555" y="36101"/>
                  </a:cubicBezTo>
                  <a:cubicBezTo>
                    <a:pt x="122575" y="43878"/>
                    <a:pt x="122575" y="52502"/>
                    <a:pt x="119555" y="60279"/>
                  </a:cubicBezTo>
                  <a:cubicBezTo>
                    <a:pt x="116658" y="68190"/>
                    <a:pt x="110898" y="74708"/>
                    <a:pt x="103399" y="78552"/>
                  </a:cubicBezTo>
                  <a:close/>
                  <a:moveTo>
                    <a:pt x="185182" y="81784"/>
                  </a:moveTo>
                  <a:cubicBezTo>
                    <a:pt x="182564" y="89583"/>
                    <a:pt x="177327" y="96235"/>
                    <a:pt x="170363" y="100614"/>
                  </a:cubicBezTo>
                  <a:cubicBezTo>
                    <a:pt x="160837" y="107600"/>
                    <a:pt x="147444" y="105538"/>
                    <a:pt x="140458" y="96012"/>
                  </a:cubicBezTo>
                  <a:cubicBezTo>
                    <a:pt x="138798" y="93750"/>
                    <a:pt x="137605" y="91187"/>
                    <a:pt x="136937" y="88469"/>
                  </a:cubicBezTo>
                  <a:cubicBezTo>
                    <a:pt x="134474" y="80669"/>
                    <a:pt x="134742" y="72246"/>
                    <a:pt x="137717" y="64625"/>
                  </a:cubicBezTo>
                  <a:cubicBezTo>
                    <a:pt x="141550" y="52279"/>
                    <a:pt x="152469" y="43477"/>
                    <a:pt x="165349" y="42340"/>
                  </a:cubicBezTo>
                  <a:cubicBezTo>
                    <a:pt x="167711" y="42307"/>
                    <a:pt x="170051" y="42719"/>
                    <a:pt x="172257" y="43566"/>
                  </a:cubicBezTo>
                  <a:cubicBezTo>
                    <a:pt x="178775" y="46095"/>
                    <a:pt x="183723" y="51544"/>
                    <a:pt x="185628" y="58273"/>
                  </a:cubicBezTo>
                  <a:cubicBezTo>
                    <a:pt x="188035" y="65962"/>
                    <a:pt x="187834" y="74218"/>
                    <a:pt x="185071" y="81784"/>
                  </a:cubicBezTo>
                  <a:close/>
                </a:path>
              </a:pathLst>
            </a:custGeom>
            <a:solidFill>
              <a:srgbClr val="407BFF"/>
            </a:solidFill>
            <a:ln w="111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88E7046-947A-46EB-83B7-48CEAD58A27E}"/>
                </a:ext>
              </a:extLst>
            </p:cNvPr>
            <p:cNvSpPr/>
            <p:nvPr/>
          </p:nvSpPr>
          <p:spPr>
            <a:xfrm>
              <a:off x="7834104" y="4108991"/>
              <a:ext cx="190370" cy="107410"/>
            </a:xfrm>
            <a:custGeom>
              <a:avLst/>
              <a:gdLst>
                <a:gd name="connsiteX0" fmla="*/ 188636 w 190370"/>
                <a:gd name="connsiteY0" fmla="*/ 57048 h 107410"/>
                <a:gd name="connsiteX1" fmla="*/ 173594 w 190370"/>
                <a:gd name="connsiteY1" fmla="*/ 40558 h 107410"/>
                <a:gd name="connsiteX2" fmla="*/ 136714 w 190370"/>
                <a:gd name="connsiteY2" fmla="*/ 61059 h 107410"/>
                <a:gd name="connsiteX3" fmla="*/ 123343 w 190370"/>
                <a:gd name="connsiteY3" fmla="*/ 55599 h 107410"/>
                <a:gd name="connsiteX4" fmla="*/ 121561 w 190370"/>
                <a:gd name="connsiteY4" fmla="*/ 34986 h 107410"/>
                <a:gd name="connsiteX5" fmla="*/ 103733 w 190370"/>
                <a:gd name="connsiteY5" fmla="*/ 17605 h 107410"/>
                <a:gd name="connsiteX6" fmla="*/ 65293 w 190370"/>
                <a:gd name="connsiteY6" fmla="*/ 32089 h 107410"/>
                <a:gd name="connsiteX7" fmla="*/ 48245 w 190370"/>
                <a:gd name="connsiteY7" fmla="*/ 25293 h 107410"/>
                <a:gd name="connsiteX8" fmla="*/ 2674 w 190370"/>
                <a:gd name="connsiteY8" fmla="*/ 0 h 107410"/>
                <a:gd name="connsiteX9" fmla="*/ 0 w 190370"/>
                <a:gd name="connsiteY9" fmla="*/ 4903 h 107410"/>
                <a:gd name="connsiteX10" fmla="*/ 45794 w 190370"/>
                <a:gd name="connsiteY10" fmla="*/ 30307 h 107410"/>
                <a:gd name="connsiteX11" fmla="*/ 62730 w 190370"/>
                <a:gd name="connsiteY11" fmla="*/ 37103 h 107410"/>
                <a:gd name="connsiteX12" fmla="*/ 61727 w 190370"/>
                <a:gd name="connsiteY12" fmla="*/ 39221 h 107410"/>
                <a:gd name="connsiteX13" fmla="*/ 61727 w 190370"/>
                <a:gd name="connsiteY13" fmla="*/ 65405 h 107410"/>
                <a:gd name="connsiteX14" fmla="*/ 79555 w 190370"/>
                <a:gd name="connsiteY14" fmla="*/ 82786 h 107410"/>
                <a:gd name="connsiteX15" fmla="*/ 89806 w 190370"/>
                <a:gd name="connsiteY15" fmla="*/ 84680 h 107410"/>
                <a:gd name="connsiteX16" fmla="*/ 104290 w 190370"/>
                <a:gd name="connsiteY16" fmla="*/ 81004 h 107410"/>
                <a:gd name="connsiteX17" fmla="*/ 121561 w 190370"/>
                <a:gd name="connsiteY17" fmla="*/ 61282 h 107410"/>
                <a:gd name="connsiteX18" fmla="*/ 121561 w 190370"/>
                <a:gd name="connsiteY18" fmla="*/ 61282 h 107410"/>
                <a:gd name="connsiteX19" fmla="*/ 134486 w 190370"/>
                <a:gd name="connsiteY19" fmla="*/ 66519 h 107410"/>
                <a:gd name="connsiteX20" fmla="*/ 134486 w 190370"/>
                <a:gd name="connsiteY20" fmla="*/ 89583 h 107410"/>
                <a:gd name="connsiteX21" fmla="*/ 149527 w 190370"/>
                <a:gd name="connsiteY21" fmla="*/ 106073 h 107410"/>
                <a:gd name="connsiteX22" fmla="*/ 157438 w 190370"/>
                <a:gd name="connsiteY22" fmla="*/ 107410 h 107410"/>
                <a:gd name="connsiteX23" fmla="*/ 171700 w 190370"/>
                <a:gd name="connsiteY23" fmla="*/ 103176 h 107410"/>
                <a:gd name="connsiteX24" fmla="*/ 187633 w 190370"/>
                <a:gd name="connsiteY24" fmla="*/ 83009 h 107410"/>
                <a:gd name="connsiteX25" fmla="*/ 188636 w 190370"/>
                <a:gd name="connsiteY25" fmla="*/ 57048 h 107410"/>
                <a:gd name="connsiteX26" fmla="*/ 103399 w 190370"/>
                <a:gd name="connsiteY26" fmla="*/ 78552 h 107410"/>
                <a:gd name="connsiteX27" fmla="*/ 81115 w 190370"/>
                <a:gd name="connsiteY27" fmla="*/ 80223 h 107410"/>
                <a:gd name="connsiteX28" fmla="*/ 64959 w 190370"/>
                <a:gd name="connsiteY28" fmla="*/ 64402 h 107410"/>
                <a:gd name="connsiteX29" fmla="*/ 64959 w 190370"/>
                <a:gd name="connsiteY29" fmla="*/ 40223 h 107410"/>
                <a:gd name="connsiteX30" fmla="*/ 94151 w 190370"/>
                <a:gd name="connsiteY30" fmla="*/ 18608 h 107410"/>
                <a:gd name="connsiteX31" fmla="*/ 103399 w 190370"/>
                <a:gd name="connsiteY31" fmla="*/ 20168 h 107410"/>
                <a:gd name="connsiteX32" fmla="*/ 119555 w 190370"/>
                <a:gd name="connsiteY32" fmla="*/ 36101 h 107410"/>
                <a:gd name="connsiteX33" fmla="*/ 119555 w 190370"/>
                <a:gd name="connsiteY33" fmla="*/ 60279 h 107410"/>
                <a:gd name="connsiteX34" fmla="*/ 103399 w 190370"/>
                <a:gd name="connsiteY34" fmla="*/ 78552 h 107410"/>
                <a:gd name="connsiteX35" fmla="*/ 185182 w 190370"/>
                <a:gd name="connsiteY35" fmla="*/ 81784 h 107410"/>
                <a:gd name="connsiteX36" fmla="*/ 170363 w 190370"/>
                <a:gd name="connsiteY36" fmla="*/ 100614 h 107410"/>
                <a:gd name="connsiteX37" fmla="*/ 140458 w 190370"/>
                <a:gd name="connsiteY37" fmla="*/ 96012 h 107410"/>
                <a:gd name="connsiteX38" fmla="*/ 136937 w 190370"/>
                <a:gd name="connsiteY38" fmla="*/ 88469 h 107410"/>
                <a:gd name="connsiteX39" fmla="*/ 137717 w 190370"/>
                <a:gd name="connsiteY39" fmla="*/ 64625 h 107410"/>
                <a:gd name="connsiteX40" fmla="*/ 165349 w 190370"/>
                <a:gd name="connsiteY40" fmla="*/ 42340 h 107410"/>
                <a:gd name="connsiteX41" fmla="*/ 172257 w 190370"/>
                <a:gd name="connsiteY41" fmla="*/ 43566 h 107410"/>
                <a:gd name="connsiteX42" fmla="*/ 185628 w 190370"/>
                <a:gd name="connsiteY42" fmla="*/ 58273 h 107410"/>
                <a:gd name="connsiteX43" fmla="*/ 185071 w 190370"/>
                <a:gd name="connsiteY43" fmla="*/ 81784 h 1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370" h="107410">
                  <a:moveTo>
                    <a:pt x="188636" y="57048"/>
                  </a:moveTo>
                  <a:cubicBezTo>
                    <a:pt x="186508" y="49482"/>
                    <a:pt x="180937" y="43365"/>
                    <a:pt x="173594" y="40558"/>
                  </a:cubicBezTo>
                  <a:cubicBezTo>
                    <a:pt x="157839" y="36780"/>
                    <a:pt x="141817" y="45683"/>
                    <a:pt x="136714" y="61059"/>
                  </a:cubicBezTo>
                  <a:lnTo>
                    <a:pt x="123343" y="55599"/>
                  </a:lnTo>
                  <a:cubicBezTo>
                    <a:pt x="124825" y="48702"/>
                    <a:pt x="124201" y="41527"/>
                    <a:pt x="121561" y="34986"/>
                  </a:cubicBezTo>
                  <a:cubicBezTo>
                    <a:pt x="118374" y="26920"/>
                    <a:pt x="111878" y="20591"/>
                    <a:pt x="103733" y="17605"/>
                  </a:cubicBezTo>
                  <a:cubicBezTo>
                    <a:pt x="89104" y="12758"/>
                    <a:pt x="73081" y="18797"/>
                    <a:pt x="65293" y="32089"/>
                  </a:cubicBezTo>
                  <a:lnTo>
                    <a:pt x="48245" y="25293"/>
                  </a:lnTo>
                  <a:lnTo>
                    <a:pt x="2674" y="0"/>
                  </a:lnTo>
                  <a:lnTo>
                    <a:pt x="0" y="4903"/>
                  </a:lnTo>
                  <a:lnTo>
                    <a:pt x="45794" y="30307"/>
                  </a:lnTo>
                  <a:lnTo>
                    <a:pt x="62730" y="37103"/>
                  </a:lnTo>
                  <a:lnTo>
                    <a:pt x="61727" y="39221"/>
                  </a:lnTo>
                  <a:cubicBezTo>
                    <a:pt x="58496" y="47644"/>
                    <a:pt x="58496" y="56981"/>
                    <a:pt x="61727" y="65405"/>
                  </a:cubicBezTo>
                  <a:cubicBezTo>
                    <a:pt x="64914" y="73471"/>
                    <a:pt x="71410" y="79800"/>
                    <a:pt x="79555" y="82786"/>
                  </a:cubicBezTo>
                  <a:cubicBezTo>
                    <a:pt x="82831" y="84012"/>
                    <a:pt x="86307" y="84658"/>
                    <a:pt x="89806" y="84680"/>
                  </a:cubicBezTo>
                  <a:cubicBezTo>
                    <a:pt x="94864" y="84669"/>
                    <a:pt x="99834" y="83399"/>
                    <a:pt x="104290" y="81004"/>
                  </a:cubicBezTo>
                  <a:cubicBezTo>
                    <a:pt x="112324" y="76847"/>
                    <a:pt x="118496" y="69794"/>
                    <a:pt x="121561" y="61282"/>
                  </a:cubicBezTo>
                  <a:lnTo>
                    <a:pt x="121561" y="61282"/>
                  </a:lnTo>
                  <a:lnTo>
                    <a:pt x="134486" y="66519"/>
                  </a:lnTo>
                  <a:cubicBezTo>
                    <a:pt x="132146" y="74028"/>
                    <a:pt x="132146" y="82073"/>
                    <a:pt x="134486" y="89583"/>
                  </a:cubicBezTo>
                  <a:cubicBezTo>
                    <a:pt x="136692" y="97104"/>
                    <a:pt x="142241" y="103187"/>
                    <a:pt x="149527" y="106073"/>
                  </a:cubicBezTo>
                  <a:cubicBezTo>
                    <a:pt x="152068" y="106954"/>
                    <a:pt x="154742" y="107410"/>
                    <a:pt x="157438" y="107410"/>
                  </a:cubicBezTo>
                  <a:cubicBezTo>
                    <a:pt x="162486" y="107321"/>
                    <a:pt x="167422" y="105861"/>
                    <a:pt x="171700" y="103176"/>
                  </a:cubicBezTo>
                  <a:cubicBezTo>
                    <a:pt x="179087" y="98396"/>
                    <a:pt x="184692" y="91310"/>
                    <a:pt x="187633" y="83009"/>
                  </a:cubicBezTo>
                  <a:cubicBezTo>
                    <a:pt x="190898" y="74719"/>
                    <a:pt x="191255" y="65560"/>
                    <a:pt x="188636" y="57048"/>
                  </a:cubicBezTo>
                  <a:close/>
                  <a:moveTo>
                    <a:pt x="103399" y="78552"/>
                  </a:moveTo>
                  <a:cubicBezTo>
                    <a:pt x="96535" y="82207"/>
                    <a:pt x="88446" y="82820"/>
                    <a:pt x="81115" y="80223"/>
                  </a:cubicBezTo>
                  <a:cubicBezTo>
                    <a:pt x="73761" y="77438"/>
                    <a:pt x="67900" y="71700"/>
                    <a:pt x="64959" y="64402"/>
                  </a:cubicBezTo>
                  <a:cubicBezTo>
                    <a:pt x="61939" y="56624"/>
                    <a:pt x="61939" y="48000"/>
                    <a:pt x="64959" y="40223"/>
                  </a:cubicBezTo>
                  <a:cubicBezTo>
                    <a:pt x="69226" y="27633"/>
                    <a:pt x="80870" y="19020"/>
                    <a:pt x="94151" y="18608"/>
                  </a:cubicBezTo>
                  <a:cubicBezTo>
                    <a:pt x="97304" y="18585"/>
                    <a:pt x="100424" y="19120"/>
                    <a:pt x="103399" y="20168"/>
                  </a:cubicBezTo>
                  <a:cubicBezTo>
                    <a:pt x="110786" y="22964"/>
                    <a:pt x="116647" y="28758"/>
                    <a:pt x="119555" y="36101"/>
                  </a:cubicBezTo>
                  <a:cubicBezTo>
                    <a:pt x="122575" y="43878"/>
                    <a:pt x="122575" y="52502"/>
                    <a:pt x="119555" y="60279"/>
                  </a:cubicBezTo>
                  <a:cubicBezTo>
                    <a:pt x="116658" y="68190"/>
                    <a:pt x="110898" y="74708"/>
                    <a:pt x="103399" y="78552"/>
                  </a:cubicBezTo>
                  <a:close/>
                  <a:moveTo>
                    <a:pt x="185182" y="81784"/>
                  </a:moveTo>
                  <a:cubicBezTo>
                    <a:pt x="182564" y="89583"/>
                    <a:pt x="177327" y="96235"/>
                    <a:pt x="170363" y="100614"/>
                  </a:cubicBezTo>
                  <a:cubicBezTo>
                    <a:pt x="160837" y="107600"/>
                    <a:pt x="147444" y="105538"/>
                    <a:pt x="140458" y="96012"/>
                  </a:cubicBezTo>
                  <a:cubicBezTo>
                    <a:pt x="138798" y="93750"/>
                    <a:pt x="137605" y="91187"/>
                    <a:pt x="136937" y="88469"/>
                  </a:cubicBezTo>
                  <a:cubicBezTo>
                    <a:pt x="134474" y="80669"/>
                    <a:pt x="134742" y="72246"/>
                    <a:pt x="137717" y="64625"/>
                  </a:cubicBezTo>
                  <a:cubicBezTo>
                    <a:pt x="141550" y="52279"/>
                    <a:pt x="152469" y="43477"/>
                    <a:pt x="165349" y="42340"/>
                  </a:cubicBezTo>
                  <a:cubicBezTo>
                    <a:pt x="167711" y="42307"/>
                    <a:pt x="170051" y="42719"/>
                    <a:pt x="172257" y="43566"/>
                  </a:cubicBezTo>
                  <a:cubicBezTo>
                    <a:pt x="178775" y="46095"/>
                    <a:pt x="183723" y="51544"/>
                    <a:pt x="185628" y="58273"/>
                  </a:cubicBezTo>
                  <a:cubicBezTo>
                    <a:pt x="188035" y="65962"/>
                    <a:pt x="187834" y="74218"/>
                    <a:pt x="185071" y="81784"/>
                  </a:cubicBezTo>
                  <a:close/>
                </a:path>
              </a:pathLst>
            </a:custGeom>
            <a:solidFill>
              <a:srgbClr val="FFFFFF">
                <a:alpha val="50000"/>
              </a:srgbClr>
            </a:solidFill>
            <a:ln w="111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ABD76EA-8AAE-479C-9810-21CC3EF937EB}"/>
                </a:ext>
              </a:extLst>
            </p:cNvPr>
            <p:cNvSpPr/>
            <p:nvPr/>
          </p:nvSpPr>
          <p:spPr>
            <a:xfrm>
              <a:off x="7799597" y="4102351"/>
              <a:ext cx="49968" cy="68711"/>
            </a:xfrm>
            <a:custGeom>
              <a:avLst/>
              <a:gdLst>
                <a:gd name="connsiteX0" fmla="*/ 78 w 49968"/>
                <a:gd name="connsiteY0" fmla="*/ 26028 h 68711"/>
                <a:gd name="connsiteX1" fmla="*/ 16680 w 49968"/>
                <a:gd name="connsiteY1" fmla="*/ 63020 h 68711"/>
                <a:gd name="connsiteX2" fmla="*/ 48992 w 49968"/>
                <a:gd name="connsiteY2" fmla="*/ 48200 h 68711"/>
                <a:gd name="connsiteX3" fmla="*/ 31387 w 49968"/>
                <a:gd name="connsiteY3" fmla="*/ 1180 h 68711"/>
                <a:gd name="connsiteX4" fmla="*/ 1192 w 49968"/>
                <a:gd name="connsiteY4" fmla="*/ 16545 h 68711"/>
                <a:gd name="connsiteX5" fmla="*/ 1192 w 49968"/>
                <a:gd name="connsiteY5" fmla="*/ 16557 h 68711"/>
                <a:gd name="connsiteX6" fmla="*/ 78 w 49968"/>
                <a:gd name="connsiteY6" fmla="*/ 26028 h 6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68" h="68711">
                  <a:moveTo>
                    <a:pt x="78" y="26028"/>
                  </a:moveTo>
                  <a:cubicBezTo>
                    <a:pt x="501" y="40066"/>
                    <a:pt x="6473" y="53370"/>
                    <a:pt x="16680" y="63020"/>
                  </a:cubicBezTo>
                  <a:cubicBezTo>
                    <a:pt x="30273" y="75721"/>
                    <a:pt x="45760" y="65582"/>
                    <a:pt x="48992" y="48200"/>
                  </a:cubicBezTo>
                  <a:cubicBezTo>
                    <a:pt x="51889" y="32713"/>
                    <a:pt x="48992" y="7309"/>
                    <a:pt x="31387" y="1180"/>
                  </a:cubicBezTo>
                  <a:cubicBezTo>
                    <a:pt x="18808" y="-2909"/>
                    <a:pt x="5292" y="3966"/>
                    <a:pt x="1192" y="16545"/>
                  </a:cubicBezTo>
                  <a:cubicBezTo>
                    <a:pt x="1192" y="16545"/>
                    <a:pt x="1192" y="16557"/>
                    <a:pt x="1192" y="16557"/>
                  </a:cubicBezTo>
                  <a:cubicBezTo>
                    <a:pt x="200" y="19609"/>
                    <a:pt x="-179" y="22830"/>
                    <a:pt x="78" y="26028"/>
                  </a:cubicBezTo>
                  <a:close/>
                </a:path>
              </a:pathLst>
            </a:custGeom>
            <a:solidFill>
              <a:srgbClr val="CE7A63"/>
            </a:solidFill>
            <a:ln w="11125" cap="flat">
              <a:noFill/>
              <a:prstDash val="solid"/>
              <a:miter/>
            </a:ln>
          </p:spPr>
          <p:txBody>
            <a:bodyPr rtlCol="0" anchor="ctr"/>
            <a:lstStyle/>
            <a:p>
              <a:endParaRPr lang="en-US"/>
            </a:p>
          </p:txBody>
        </p:sp>
      </p:grpSp>
      <p:grpSp>
        <p:nvGrpSpPr>
          <p:cNvPr id="289" name="Graphic 3">
            <a:extLst>
              <a:ext uri="{FF2B5EF4-FFF2-40B4-BE49-F238E27FC236}">
                <a16:creationId xmlns:a16="http://schemas.microsoft.com/office/drawing/2014/main" id="{5F27F144-08B5-49D7-85AF-D0B9D4030171}"/>
              </a:ext>
            </a:extLst>
          </p:cNvPr>
          <p:cNvGrpSpPr/>
          <p:nvPr/>
        </p:nvGrpSpPr>
        <p:grpSpPr>
          <a:xfrm>
            <a:off x="188720" y="-3312636"/>
            <a:ext cx="4762500" cy="3305746"/>
            <a:chOff x="198662" y="1633945"/>
            <a:chExt cx="4762500" cy="3305746"/>
          </a:xfrm>
        </p:grpSpPr>
        <p:sp>
          <p:nvSpPr>
            <p:cNvPr id="291" name="Freeform: Shape 290">
              <a:extLst>
                <a:ext uri="{FF2B5EF4-FFF2-40B4-BE49-F238E27FC236}">
                  <a16:creationId xmlns:a16="http://schemas.microsoft.com/office/drawing/2014/main" id="{A4119390-C1DB-4F18-99D3-07EDE88E0890}"/>
                </a:ext>
              </a:extLst>
            </p:cNvPr>
            <p:cNvSpPr/>
            <p:nvPr/>
          </p:nvSpPr>
          <p:spPr>
            <a:xfrm>
              <a:off x="198662" y="4752430"/>
              <a:ext cx="4762500" cy="2381"/>
            </a:xfrm>
            <a:custGeom>
              <a:avLst/>
              <a:gdLst>
                <a:gd name="connsiteX0" fmla="*/ 0 w 4762500"/>
                <a:gd name="connsiteY0" fmla="*/ 0 h 2381"/>
                <a:gd name="connsiteX1" fmla="*/ 4762500 w 4762500"/>
                <a:gd name="connsiteY1" fmla="*/ 0 h 2381"/>
                <a:gd name="connsiteX2" fmla="*/ 4762500 w 4762500"/>
                <a:gd name="connsiteY2" fmla="*/ 2381 h 2381"/>
                <a:gd name="connsiteX3" fmla="*/ 0 w 4762500"/>
                <a:gd name="connsiteY3" fmla="*/ 2381 h 2381"/>
              </a:gdLst>
              <a:ahLst/>
              <a:cxnLst>
                <a:cxn ang="0">
                  <a:pos x="connsiteX0" y="connsiteY0"/>
                </a:cxn>
                <a:cxn ang="0">
                  <a:pos x="connsiteX1" y="connsiteY1"/>
                </a:cxn>
                <a:cxn ang="0">
                  <a:pos x="connsiteX2" y="connsiteY2"/>
                </a:cxn>
                <a:cxn ang="0">
                  <a:pos x="connsiteX3" y="connsiteY3"/>
                </a:cxn>
              </a:cxnLst>
              <a:rect l="l" t="t" r="r" b="b"/>
              <a:pathLst>
                <a:path w="4762500" h="2381">
                  <a:moveTo>
                    <a:pt x="0" y="0"/>
                  </a:moveTo>
                  <a:lnTo>
                    <a:pt x="4762500" y="0"/>
                  </a:lnTo>
                  <a:lnTo>
                    <a:pt x="4762500" y="2381"/>
                  </a:lnTo>
                  <a:lnTo>
                    <a:pt x="0" y="2381"/>
                  </a:lnTo>
                  <a:close/>
                </a:path>
              </a:pathLst>
            </a:custGeom>
            <a:solidFill>
              <a:srgbClr val="EBEBEB"/>
            </a:solid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EAD8BC9B-40E0-46A2-A273-C4E935DFF302}"/>
                </a:ext>
              </a:extLst>
            </p:cNvPr>
            <p:cNvSpPr/>
            <p:nvPr/>
          </p:nvSpPr>
          <p:spPr>
            <a:xfrm>
              <a:off x="4015043" y="4853776"/>
              <a:ext cx="315468" cy="2381"/>
            </a:xfrm>
            <a:custGeom>
              <a:avLst/>
              <a:gdLst>
                <a:gd name="connsiteX0" fmla="*/ 0 w 315468"/>
                <a:gd name="connsiteY0" fmla="*/ 0 h 2381"/>
                <a:gd name="connsiteX1" fmla="*/ 315468 w 315468"/>
                <a:gd name="connsiteY1" fmla="*/ 0 h 2381"/>
                <a:gd name="connsiteX2" fmla="*/ 315468 w 315468"/>
                <a:gd name="connsiteY2" fmla="*/ 2381 h 2381"/>
                <a:gd name="connsiteX3" fmla="*/ 0 w 315468"/>
                <a:gd name="connsiteY3" fmla="*/ 2381 h 2381"/>
              </a:gdLst>
              <a:ahLst/>
              <a:cxnLst>
                <a:cxn ang="0">
                  <a:pos x="connsiteX0" y="connsiteY0"/>
                </a:cxn>
                <a:cxn ang="0">
                  <a:pos x="connsiteX1" y="connsiteY1"/>
                </a:cxn>
                <a:cxn ang="0">
                  <a:pos x="connsiteX2" y="connsiteY2"/>
                </a:cxn>
                <a:cxn ang="0">
                  <a:pos x="connsiteX3" y="connsiteY3"/>
                </a:cxn>
              </a:cxnLst>
              <a:rect l="l" t="t" r="r" b="b"/>
              <a:pathLst>
                <a:path w="315468" h="2381">
                  <a:moveTo>
                    <a:pt x="0" y="0"/>
                  </a:moveTo>
                  <a:lnTo>
                    <a:pt x="315468" y="0"/>
                  </a:lnTo>
                  <a:lnTo>
                    <a:pt x="315468" y="2381"/>
                  </a:lnTo>
                  <a:lnTo>
                    <a:pt x="0" y="2381"/>
                  </a:lnTo>
                  <a:close/>
                </a:path>
              </a:pathLst>
            </a:custGeom>
            <a:solidFill>
              <a:srgbClr val="EBEBEB"/>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3F024C9-E39A-47EA-B8D2-57AABDEBD82B}"/>
                </a:ext>
              </a:extLst>
            </p:cNvPr>
            <p:cNvSpPr/>
            <p:nvPr/>
          </p:nvSpPr>
          <p:spPr>
            <a:xfrm>
              <a:off x="3097881" y="4852633"/>
              <a:ext cx="82772" cy="2381"/>
            </a:xfrm>
            <a:custGeom>
              <a:avLst/>
              <a:gdLst>
                <a:gd name="connsiteX0" fmla="*/ 0 w 82772"/>
                <a:gd name="connsiteY0" fmla="*/ 0 h 2381"/>
                <a:gd name="connsiteX1" fmla="*/ 82772 w 82772"/>
                <a:gd name="connsiteY1" fmla="*/ 0 h 2381"/>
                <a:gd name="connsiteX2" fmla="*/ 82772 w 82772"/>
                <a:gd name="connsiteY2" fmla="*/ 2381 h 2381"/>
                <a:gd name="connsiteX3" fmla="*/ 0 w 82772"/>
                <a:gd name="connsiteY3" fmla="*/ 2381 h 2381"/>
              </a:gdLst>
              <a:ahLst/>
              <a:cxnLst>
                <a:cxn ang="0">
                  <a:pos x="connsiteX0" y="connsiteY0"/>
                </a:cxn>
                <a:cxn ang="0">
                  <a:pos x="connsiteX1" y="connsiteY1"/>
                </a:cxn>
                <a:cxn ang="0">
                  <a:pos x="connsiteX2" y="connsiteY2"/>
                </a:cxn>
                <a:cxn ang="0">
                  <a:pos x="connsiteX3" y="connsiteY3"/>
                </a:cxn>
              </a:cxnLst>
              <a:rect l="l" t="t" r="r" b="b"/>
              <a:pathLst>
                <a:path w="82772" h="2381">
                  <a:moveTo>
                    <a:pt x="0" y="0"/>
                  </a:moveTo>
                  <a:lnTo>
                    <a:pt x="82772" y="0"/>
                  </a:lnTo>
                  <a:lnTo>
                    <a:pt x="82772" y="2381"/>
                  </a:lnTo>
                  <a:lnTo>
                    <a:pt x="0" y="2381"/>
                  </a:lnTo>
                  <a:close/>
                </a:path>
              </a:pathLst>
            </a:custGeom>
            <a:solidFill>
              <a:srgbClr val="EBEBEB"/>
            </a:solid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878AC15-EAE7-4CDD-A6F7-671F55D6B94E}"/>
                </a:ext>
              </a:extLst>
            </p:cNvPr>
            <p:cNvSpPr/>
            <p:nvPr/>
          </p:nvSpPr>
          <p:spPr>
            <a:xfrm>
              <a:off x="4301174" y="4905687"/>
              <a:ext cx="182784" cy="2381"/>
            </a:xfrm>
            <a:custGeom>
              <a:avLst/>
              <a:gdLst>
                <a:gd name="connsiteX0" fmla="*/ 0 w 182784"/>
                <a:gd name="connsiteY0" fmla="*/ 0 h 2381"/>
                <a:gd name="connsiteX1" fmla="*/ 182785 w 182784"/>
                <a:gd name="connsiteY1" fmla="*/ 0 h 2381"/>
                <a:gd name="connsiteX2" fmla="*/ 182785 w 182784"/>
                <a:gd name="connsiteY2" fmla="*/ 2381 h 2381"/>
                <a:gd name="connsiteX3" fmla="*/ 0 w 182784"/>
                <a:gd name="connsiteY3" fmla="*/ 2381 h 2381"/>
              </a:gdLst>
              <a:ahLst/>
              <a:cxnLst>
                <a:cxn ang="0">
                  <a:pos x="connsiteX0" y="connsiteY0"/>
                </a:cxn>
                <a:cxn ang="0">
                  <a:pos x="connsiteX1" y="connsiteY1"/>
                </a:cxn>
                <a:cxn ang="0">
                  <a:pos x="connsiteX2" y="connsiteY2"/>
                </a:cxn>
                <a:cxn ang="0">
                  <a:pos x="connsiteX3" y="connsiteY3"/>
                </a:cxn>
              </a:cxnLst>
              <a:rect l="l" t="t" r="r" b="b"/>
              <a:pathLst>
                <a:path w="182784" h="2381">
                  <a:moveTo>
                    <a:pt x="0" y="0"/>
                  </a:moveTo>
                  <a:lnTo>
                    <a:pt x="182785" y="0"/>
                  </a:lnTo>
                  <a:lnTo>
                    <a:pt x="182785" y="2381"/>
                  </a:lnTo>
                  <a:lnTo>
                    <a:pt x="0" y="2381"/>
                  </a:lnTo>
                  <a:close/>
                </a:path>
              </a:pathLst>
            </a:custGeom>
            <a:solidFill>
              <a:srgbClr val="EBEBEB"/>
            </a:solid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765AB35-C76F-49F9-8672-DB199B6FAD36}"/>
                </a:ext>
              </a:extLst>
            </p:cNvPr>
            <p:cNvSpPr/>
            <p:nvPr/>
          </p:nvSpPr>
          <p:spPr>
            <a:xfrm>
              <a:off x="878842" y="4937310"/>
              <a:ext cx="411384" cy="2381"/>
            </a:xfrm>
            <a:custGeom>
              <a:avLst/>
              <a:gdLst>
                <a:gd name="connsiteX0" fmla="*/ 0 w 411384"/>
                <a:gd name="connsiteY0" fmla="*/ 0 h 2381"/>
                <a:gd name="connsiteX1" fmla="*/ 411385 w 411384"/>
                <a:gd name="connsiteY1" fmla="*/ 0 h 2381"/>
                <a:gd name="connsiteX2" fmla="*/ 411385 w 411384"/>
                <a:gd name="connsiteY2" fmla="*/ 2381 h 2381"/>
                <a:gd name="connsiteX3" fmla="*/ 0 w 411384"/>
                <a:gd name="connsiteY3" fmla="*/ 2381 h 2381"/>
              </a:gdLst>
              <a:ahLst/>
              <a:cxnLst>
                <a:cxn ang="0">
                  <a:pos x="connsiteX0" y="connsiteY0"/>
                </a:cxn>
                <a:cxn ang="0">
                  <a:pos x="connsiteX1" y="connsiteY1"/>
                </a:cxn>
                <a:cxn ang="0">
                  <a:pos x="connsiteX2" y="connsiteY2"/>
                </a:cxn>
                <a:cxn ang="0">
                  <a:pos x="connsiteX3" y="connsiteY3"/>
                </a:cxn>
              </a:cxnLst>
              <a:rect l="l" t="t" r="r" b="b"/>
              <a:pathLst>
                <a:path w="411384" h="2381">
                  <a:moveTo>
                    <a:pt x="0" y="0"/>
                  </a:moveTo>
                  <a:lnTo>
                    <a:pt x="411385" y="0"/>
                  </a:lnTo>
                  <a:lnTo>
                    <a:pt x="411385" y="2381"/>
                  </a:lnTo>
                  <a:lnTo>
                    <a:pt x="0" y="2381"/>
                  </a:lnTo>
                  <a:close/>
                </a:path>
              </a:pathLst>
            </a:custGeom>
            <a:solidFill>
              <a:srgbClr val="EBEBEB"/>
            </a:solid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9F83B0C-9D5E-4068-BD1F-D6E51E67BE40}"/>
                </a:ext>
              </a:extLst>
            </p:cNvPr>
            <p:cNvSpPr/>
            <p:nvPr/>
          </p:nvSpPr>
          <p:spPr>
            <a:xfrm>
              <a:off x="1194596" y="4833297"/>
              <a:ext cx="60293" cy="2381"/>
            </a:xfrm>
            <a:custGeom>
              <a:avLst/>
              <a:gdLst>
                <a:gd name="connsiteX0" fmla="*/ 0 w 60293"/>
                <a:gd name="connsiteY0" fmla="*/ 0 h 2381"/>
                <a:gd name="connsiteX1" fmla="*/ 60293 w 60293"/>
                <a:gd name="connsiteY1" fmla="*/ 0 h 2381"/>
                <a:gd name="connsiteX2" fmla="*/ 60293 w 60293"/>
                <a:gd name="connsiteY2" fmla="*/ 2381 h 2381"/>
                <a:gd name="connsiteX3" fmla="*/ 0 w 60293"/>
                <a:gd name="connsiteY3" fmla="*/ 2381 h 2381"/>
              </a:gdLst>
              <a:ahLst/>
              <a:cxnLst>
                <a:cxn ang="0">
                  <a:pos x="connsiteX0" y="connsiteY0"/>
                </a:cxn>
                <a:cxn ang="0">
                  <a:pos x="connsiteX1" y="connsiteY1"/>
                </a:cxn>
                <a:cxn ang="0">
                  <a:pos x="connsiteX2" y="connsiteY2"/>
                </a:cxn>
                <a:cxn ang="0">
                  <a:pos x="connsiteX3" y="connsiteY3"/>
                </a:cxn>
              </a:cxnLst>
              <a:rect l="l" t="t" r="r" b="b"/>
              <a:pathLst>
                <a:path w="60293" h="2381">
                  <a:moveTo>
                    <a:pt x="0" y="0"/>
                  </a:moveTo>
                  <a:lnTo>
                    <a:pt x="60293" y="0"/>
                  </a:lnTo>
                  <a:lnTo>
                    <a:pt x="60293" y="2381"/>
                  </a:lnTo>
                  <a:lnTo>
                    <a:pt x="0" y="2381"/>
                  </a:lnTo>
                  <a:close/>
                </a:path>
              </a:pathLst>
            </a:custGeom>
            <a:solidFill>
              <a:srgbClr val="EBEBEB"/>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3BC894F-FE53-49DD-B6A2-9578187FEF44}"/>
                </a:ext>
              </a:extLst>
            </p:cNvPr>
            <p:cNvSpPr/>
            <p:nvPr/>
          </p:nvSpPr>
          <p:spPr>
            <a:xfrm>
              <a:off x="1985075" y="4843489"/>
              <a:ext cx="580072" cy="2381"/>
            </a:xfrm>
            <a:custGeom>
              <a:avLst/>
              <a:gdLst>
                <a:gd name="connsiteX0" fmla="*/ 0 w 580072"/>
                <a:gd name="connsiteY0" fmla="*/ 0 h 2381"/>
                <a:gd name="connsiteX1" fmla="*/ 580073 w 580072"/>
                <a:gd name="connsiteY1" fmla="*/ 0 h 2381"/>
                <a:gd name="connsiteX2" fmla="*/ 580073 w 580072"/>
                <a:gd name="connsiteY2" fmla="*/ 2381 h 2381"/>
                <a:gd name="connsiteX3" fmla="*/ 0 w 580072"/>
                <a:gd name="connsiteY3" fmla="*/ 2381 h 2381"/>
              </a:gdLst>
              <a:ahLst/>
              <a:cxnLst>
                <a:cxn ang="0">
                  <a:pos x="connsiteX0" y="connsiteY0"/>
                </a:cxn>
                <a:cxn ang="0">
                  <a:pos x="connsiteX1" y="connsiteY1"/>
                </a:cxn>
                <a:cxn ang="0">
                  <a:pos x="connsiteX2" y="connsiteY2"/>
                </a:cxn>
                <a:cxn ang="0">
                  <a:pos x="connsiteX3" y="connsiteY3"/>
                </a:cxn>
              </a:cxnLst>
              <a:rect l="l" t="t" r="r" b="b"/>
              <a:pathLst>
                <a:path w="580072" h="2381">
                  <a:moveTo>
                    <a:pt x="0" y="0"/>
                  </a:moveTo>
                  <a:lnTo>
                    <a:pt x="580073" y="0"/>
                  </a:lnTo>
                  <a:lnTo>
                    <a:pt x="580073" y="2381"/>
                  </a:lnTo>
                  <a:lnTo>
                    <a:pt x="0" y="2381"/>
                  </a:lnTo>
                  <a:close/>
                </a:path>
              </a:pathLst>
            </a:custGeom>
            <a:solidFill>
              <a:srgbClr val="EBEBEB"/>
            </a:solid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9C4C4C9-F08A-4B5A-B4B8-3FBBABEB3DFF}"/>
                </a:ext>
              </a:extLst>
            </p:cNvPr>
            <p:cNvSpPr/>
            <p:nvPr/>
          </p:nvSpPr>
          <p:spPr>
            <a:xfrm>
              <a:off x="562612" y="1633945"/>
              <a:ext cx="1947862" cy="2693669"/>
            </a:xfrm>
            <a:custGeom>
              <a:avLst/>
              <a:gdLst>
                <a:gd name="connsiteX0" fmla="*/ 1893475 w 1947862"/>
                <a:gd name="connsiteY0" fmla="*/ 2693670 h 2693669"/>
                <a:gd name="connsiteX1" fmla="*/ 54293 w 1947862"/>
                <a:gd name="connsiteY1" fmla="*/ 2693670 h 2693669"/>
                <a:gd name="connsiteX2" fmla="*/ 0 w 1947862"/>
                <a:gd name="connsiteY2" fmla="*/ 2639282 h 2693669"/>
                <a:gd name="connsiteX3" fmla="*/ 0 w 1947862"/>
                <a:gd name="connsiteY3" fmla="*/ 53912 h 2693669"/>
                <a:gd name="connsiteX4" fmla="*/ 54293 w 1947862"/>
                <a:gd name="connsiteY4" fmla="*/ 0 h 2693669"/>
                <a:gd name="connsiteX5" fmla="*/ 1893475 w 1947862"/>
                <a:gd name="connsiteY5" fmla="*/ 0 h 2693669"/>
                <a:gd name="connsiteX6" fmla="*/ 1947863 w 1947862"/>
                <a:gd name="connsiteY6" fmla="*/ 54388 h 2693669"/>
                <a:gd name="connsiteX7" fmla="*/ 1947863 w 1947862"/>
                <a:gd name="connsiteY7" fmla="*/ 2639282 h 2693669"/>
                <a:gd name="connsiteX8" fmla="*/ 1893475 w 1947862"/>
                <a:gd name="connsiteY8" fmla="*/ 2693670 h 2693669"/>
                <a:gd name="connsiteX9" fmla="*/ 54293 w 1947862"/>
                <a:gd name="connsiteY9" fmla="*/ 1905 h 2693669"/>
                <a:gd name="connsiteX10" fmla="*/ 2381 w 1947862"/>
                <a:gd name="connsiteY10" fmla="*/ 53912 h 2693669"/>
                <a:gd name="connsiteX11" fmla="*/ 2381 w 1947862"/>
                <a:gd name="connsiteY11" fmla="*/ 2639282 h 2693669"/>
                <a:gd name="connsiteX12" fmla="*/ 54293 w 1947862"/>
                <a:gd name="connsiteY12" fmla="*/ 2691289 h 2693669"/>
                <a:gd name="connsiteX13" fmla="*/ 1893475 w 1947862"/>
                <a:gd name="connsiteY13" fmla="*/ 2691289 h 2693669"/>
                <a:gd name="connsiteX14" fmla="*/ 1945481 w 1947862"/>
                <a:gd name="connsiteY14" fmla="*/ 2639282 h 2693669"/>
                <a:gd name="connsiteX15" fmla="*/ 1945481 w 1947862"/>
                <a:gd name="connsiteY15" fmla="*/ 53912 h 2693669"/>
                <a:gd name="connsiteX16" fmla="*/ 189347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475" y="2693670"/>
                  </a:moveTo>
                  <a:lnTo>
                    <a:pt x="54293" y="2693670"/>
                  </a:lnTo>
                  <a:cubicBezTo>
                    <a:pt x="24293" y="2693613"/>
                    <a:pt x="0" y="2669286"/>
                    <a:pt x="0" y="2639282"/>
                  </a:cubicBezTo>
                  <a:lnTo>
                    <a:pt x="0" y="53912"/>
                  </a:lnTo>
                  <a:cubicBezTo>
                    <a:pt x="261" y="24097"/>
                    <a:pt x="24477" y="51"/>
                    <a:pt x="54293" y="0"/>
                  </a:cubicBezTo>
                  <a:lnTo>
                    <a:pt x="1893475" y="0"/>
                  </a:lnTo>
                  <a:cubicBezTo>
                    <a:pt x="1923517" y="0"/>
                    <a:pt x="1947863" y="24351"/>
                    <a:pt x="1947863" y="54388"/>
                  </a:cubicBezTo>
                  <a:lnTo>
                    <a:pt x="1947863" y="2639282"/>
                  </a:lnTo>
                  <a:cubicBezTo>
                    <a:pt x="1947863" y="2669324"/>
                    <a:pt x="1923517" y="2693670"/>
                    <a:pt x="1893475" y="2693670"/>
                  </a:cubicBezTo>
                  <a:close/>
                  <a:moveTo>
                    <a:pt x="54293" y="1905"/>
                  </a:moveTo>
                  <a:cubicBezTo>
                    <a:pt x="25607" y="1957"/>
                    <a:pt x="2381" y="25226"/>
                    <a:pt x="2381" y="53912"/>
                  </a:cubicBezTo>
                  <a:lnTo>
                    <a:pt x="2381" y="2639282"/>
                  </a:lnTo>
                  <a:cubicBezTo>
                    <a:pt x="2381" y="2667972"/>
                    <a:pt x="25607" y="2691232"/>
                    <a:pt x="54293" y="2691289"/>
                  </a:cubicBezTo>
                  <a:lnTo>
                    <a:pt x="1893475" y="2691289"/>
                  </a:lnTo>
                  <a:cubicBezTo>
                    <a:pt x="1922174" y="2691232"/>
                    <a:pt x="1945424" y="2667981"/>
                    <a:pt x="1945481" y="2639282"/>
                  </a:cubicBezTo>
                  <a:lnTo>
                    <a:pt x="1945481" y="53912"/>
                  </a:lnTo>
                  <a:cubicBezTo>
                    <a:pt x="1945424" y="25211"/>
                    <a:pt x="1922174" y="1957"/>
                    <a:pt x="1893475" y="1905"/>
                  </a:cubicBezTo>
                  <a:close/>
                </a:path>
              </a:pathLst>
            </a:custGeom>
            <a:solidFill>
              <a:srgbClr val="EBEBEB"/>
            </a:solid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7BE806D-640F-42E0-8416-B463EC065D36}"/>
                </a:ext>
              </a:extLst>
            </p:cNvPr>
            <p:cNvSpPr/>
            <p:nvPr/>
          </p:nvSpPr>
          <p:spPr>
            <a:xfrm>
              <a:off x="2622774" y="1633945"/>
              <a:ext cx="1947862" cy="2693669"/>
            </a:xfrm>
            <a:custGeom>
              <a:avLst/>
              <a:gdLst>
                <a:gd name="connsiteX0" fmla="*/ 1893665 w 1947862"/>
                <a:gd name="connsiteY0" fmla="*/ 2693670 h 2693669"/>
                <a:gd name="connsiteX1" fmla="*/ 54388 w 1947862"/>
                <a:gd name="connsiteY1" fmla="*/ 2693670 h 2693669"/>
                <a:gd name="connsiteX2" fmla="*/ 0 w 1947862"/>
                <a:gd name="connsiteY2" fmla="*/ 2639282 h 2693669"/>
                <a:gd name="connsiteX3" fmla="*/ 0 w 1947862"/>
                <a:gd name="connsiteY3" fmla="*/ 53912 h 2693669"/>
                <a:gd name="connsiteX4" fmla="*/ 54388 w 1947862"/>
                <a:gd name="connsiteY4" fmla="*/ 0 h 2693669"/>
                <a:gd name="connsiteX5" fmla="*/ 1893665 w 1947862"/>
                <a:gd name="connsiteY5" fmla="*/ 0 h 2693669"/>
                <a:gd name="connsiteX6" fmla="*/ 1947863 w 1947862"/>
                <a:gd name="connsiteY6" fmla="*/ 53912 h 2693669"/>
                <a:gd name="connsiteX7" fmla="*/ 1947863 w 1947862"/>
                <a:gd name="connsiteY7" fmla="*/ 2639282 h 2693669"/>
                <a:gd name="connsiteX8" fmla="*/ 1893665 w 1947862"/>
                <a:gd name="connsiteY8" fmla="*/ 2693670 h 2693669"/>
                <a:gd name="connsiteX9" fmla="*/ 54388 w 1947862"/>
                <a:gd name="connsiteY9" fmla="*/ 1905 h 2693669"/>
                <a:gd name="connsiteX10" fmla="*/ 2381 w 1947862"/>
                <a:gd name="connsiteY10" fmla="*/ 53912 h 2693669"/>
                <a:gd name="connsiteX11" fmla="*/ 2381 w 1947862"/>
                <a:gd name="connsiteY11" fmla="*/ 2639282 h 2693669"/>
                <a:gd name="connsiteX12" fmla="*/ 54388 w 1947862"/>
                <a:gd name="connsiteY12" fmla="*/ 2691289 h 2693669"/>
                <a:gd name="connsiteX13" fmla="*/ 1893665 w 1947862"/>
                <a:gd name="connsiteY13" fmla="*/ 2691289 h 2693669"/>
                <a:gd name="connsiteX14" fmla="*/ 1945672 w 1947862"/>
                <a:gd name="connsiteY14" fmla="*/ 2639282 h 2693669"/>
                <a:gd name="connsiteX15" fmla="*/ 1945672 w 1947862"/>
                <a:gd name="connsiteY15" fmla="*/ 53912 h 2693669"/>
                <a:gd name="connsiteX16" fmla="*/ 189366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665" y="2693670"/>
                  </a:moveTo>
                  <a:lnTo>
                    <a:pt x="54388" y="2693670"/>
                  </a:lnTo>
                  <a:cubicBezTo>
                    <a:pt x="24374" y="2693613"/>
                    <a:pt x="48" y="2669296"/>
                    <a:pt x="0" y="2639282"/>
                  </a:cubicBezTo>
                  <a:lnTo>
                    <a:pt x="0" y="53912"/>
                  </a:lnTo>
                  <a:cubicBezTo>
                    <a:pt x="314" y="24082"/>
                    <a:pt x="24555" y="50"/>
                    <a:pt x="54388" y="0"/>
                  </a:cubicBezTo>
                  <a:lnTo>
                    <a:pt x="1893665" y="0"/>
                  </a:lnTo>
                  <a:cubicBezTo>
                    <a:pt x="1923441" y="103"/>
                    <a:pt x="1947605" y="24134"/>
                    <a:pt x="1947863" y="53912"/>
                  </a:cubicBezTo>
                  <a:lnTo>
                    <a:pt x="1947863" y="2639282"/>
                  </a:lnTo>
                  <a:cubicBezTo>
                    <a:pt x="1947863" y="2669248"/>
                    <a:pt x="1923631" y="2693565"/>
                    <a:pt x="1893665" y="2693670"/>
                  </a:cubicBezTo>
                  <a:close/>
                  <a:moveTo>
                    <a:pt x="54388" y="1905"/>
                  </a:moveTo>
                  <a:cubicBezTo>
                    <a:pt x="25689" y="1957"/>
                    <a:pt x="2429" y="25211"/>
                    <a:pt x="2381" y="53912"/>
                  </a:cubicBezTo>
                  <a:lnTo>
                    <a:pt x="2381" y="2639282"/>
                  </a:lnTo>
                  <a:cubicBezTo>
                    <a:pt x="2438" y="2667981"/>
                    <a:pt x="25689" y="2691232"/>
                    <a:pt x="54388" y="2691289"/>
                  </a:cubicBezTo>
                  <a:lnTo>
                    <a:pt x="1893665" y="2691289"/>
                  </a:lnTo>
                  <a:cubicBezTo>
                    <a:pt x="1922364" y="2691232"/>
                    <a:pt x="1945615" y="2667981"/>
                    <a:pt x="1945672" y="2639282"/>
                  </a:cubicBezTo>
                  <a:lnTo>
                    <a:pt x="1945672" y="53912"/>
                  </a:lnTo>
                  <a:cubicBezTo>
                    <a:pt x="1945615" y="25211"/>
                    <a:pt x="1922364" y="1957"/>
                    <a:pt x="1893665" y="1905"/>
                  </a:cubicBezTo>
                  <a:close/>
                </a:path>
              </a:pathLst>
            </a:custGeom>
            <a:solidFill>
              <a:srgbClr val="EBEBEB"/>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97E42BC-E108-4BE7-8E67-F7157D20D88B}"/>
                </a:ext>
              </a:extLst>
            </p:cNvPr>
            <p:cNvSpPr/>
            <p:nvPr/>
          </p:nvSpPr>
          <p:spPr>
            <a:xfrm>
              <a:off x="875984" y="2027613"/>
              <a:ext cx="3407854" cy="1418177"/>
            </a:xfrm>
            <a:custGeom>
              <a:avLst/>
              <a:gdLst>
                <a:gd name="connsiteX0" fmla="*/ 0 w 3407854"/>
                <a:gd name="connsiteY0" fmla="*/ 0 h 1418177"/>
                <a:gd name="connsiteX1" fmla="*/ 3407855 w 3407854"/>
                <a:gd name="connsiteY1" fmla="*/ 0 h 1418177"/>
                <a:gd name="connsiteX2" fmla="*/ 3407855 w 3407854"/>
                <a:gd name="connsiteY2" fmla="*/ 1418177 h 1418177"/>
                <a:gd name="connsiteX3" fmla="*/ 0 w 3407854"/>
                <a:gd name="connsiteY3" fmla="*/ 1418177 h 1418177"/>
              </a:gdLst>
              <a:ahLst/>
              <a:cxnLst>
                <a:cxn ang="0">
                  <a:pos x="connsiteX0" y="connsiteY0"/>
                </a:cxn>
                <a:cxn ang="0">
                  <a:pos x="connsiteX1" y="connsiteY1"/>
                </a:cxn>
                <a:cxn ang="0">
                  <a:pos x="connsiteX2" y="connsiteY2"/>
                </a:cxn>
                <a:cxn ang="0">
                  <a:pos x="connsiteX3" y="connsiteY3"/>
                </a:cxn>
              </a:cxnLst>
              <a:rect l="l" t="t" r="r" b="b"/>
              <a:pathLst>
                <a:path w="3407854" h="1418177">
                  <a:moveTo>
                    <a:pt x="0" y="0"/>
                  </a:moveTo>
                  <a:lnTo>
                    <a:pt x="3407855" y="0"/>
                  </a:lnTo>
                  <a:lnTo>
                    <a:pt x="3407855" y="1418177"/>
                  </a:lnTo>
                  <a:lnTo>
                    <a:pt x="0" y="1418177"/>
                  </a:lnTo>
                  <a:close/>
                </a:path>
              </a:pathLst>
            </a:custGeom>
            <a:solidFill>
              <a:srgbClr val="F0F0F0"/>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6D793C33-56A0-458B-8F1F-02E3AB75552F}"/>
                </a:ext>
              </a:extLst>
            </p:cNvPr>
            <p:cNvSpPr/>
            <p:nvPr/>
          </p:nvSpPr>
          <p:spPr>
            <a:xfrm rot="5400000">
              <a:off x="1937498" y="1099544"/>
              <a:ext cx="1284827" cy="3274504"/>
            </a:xfrm>
            <a:custGeom>
              <a:avLst/>
              <a:gdLst>
                <a:gd name="connsiteX0" fmla="*/ 0 w 1284827"/>
                <a:gd name="connsiteY0" fmla="*/ 0 h 3274504"/>
                <a:gd name="connsiteX1" fmla="*/ 1284827 w 1284827"/>
                <a:gd name="connsiteY1" fmla="*/ 0 h 3274504"/>
                <a:gd name="connsiteX2" fmla="*/ 1284827 w 1284827"/>
                <a:gd name="connsiteY2" fmla="*/ 3274505 h 3274504"/>
                <a:gd name="connsiteX3" fmla="*/ 0 w 1284827"/>
                <a:gd name="connsiteY3" fmla="*/ 3274505 h 3274504"/>
              </a:gdLst>
              <a:ahLst/>
              <a:cxnLst>
                <a:cxn ang="0">
                  <a:pos x="connsiteX0" y="connsiteY0"/>
                </a:cxn>
                <a:cxn ang="0">
                  <a:pos x="connsiteX1" y="connsiteY1"/>
                </a:cxn>
                <a:cxn ang="0">
                  <a:pos x="connsiteX2" y="connsiteY2"/>
                </a:cxn>
                <a:cxn ang="0">
                  <a:pos x="connsiteX3" y="connsiteY3"/>
                </a:cxn>
              </a:cxnLst>
              <a:rect l="l" t="t" r="r" b="b"/>
              <a:pathLst>
                <a:path w="1284827" h="3274504">
                  <a:moveTo>
                    <a:pt x="0" y="0"/>
                  </a:moveTo>
                  <a:lnTo>
                    <a:pt x="1284827" y="0"/>
                  </a:lnTo>
                  <a:lnTo>
                    <a:pt x="1284827" y="3274505"/>
                  </a:lnTo>
                  <a:lnTo>
                    <a:pt x="0" y="3274505"/>
                  </a:lnTo>
                  <a:close/>
                </a:path>
              </a:pathLst>
            </a:custGeom>
            <a:solidFill>
              <a:srgbClr val="FAFAFA"/>
            </a:soli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4AAF9B7-85A7-4E49-83B2-9B8EB3D2F4D1}"/>
                </a:ext>
              </a:extLst>
            </p:cNvPr>
            <p:cNvSpPr/>
            <p:nvPr/>
          </p:nvSpPr>
          <p:spPr>
            <a:xfrm>
              <a:off x="1373761" y="2094288"/>
              <a:ext cx="583501" cy="1284827"/>
            </a:xfrm>
            <a:custGeom>
              <a:avLst/>
              <a:gdLst>
                <a:gd name="connsiteX0" fmla="*/ 0 w 583501"/>
                <a:gd name="connsiteY0" fmla="*/ 1284827 h 1284827"/>
                <a:gd name="connsiteX1" fmla="*/ 335852 w 583501"/>
                <a:gd name="connsiteY1" fmla="*/ 0 h 1284827"/>
                <a:gd name="connsiteX2" fmla="*/ 583502 w 583501"/>
                <a:gd name="connsiteY2" fmla="*/ 0 h 1284827"/>
                <a:gd name="connsiteX3" fmla="*/ 247650 w 583501"/>
                <a:gd name="connsiteY3" fmla="*/ 1284827 h 1284827"/>
                <a:gd name="connsiteX4" fmla="*/ 0 w 583501"/>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01" h="1284827">
                  <a:moveTo>
                    <a:pt x="0" y="1284827"/>
                  </a:moveTo>
                  <a:lnTo>
                    <a:pt x="335852" y="0"/>
                  </a:lnTo>
                  <a:lnTo>
                    <a:pt x="583502"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21EC08B-F51D-45A4-8B36-BEDB4F17B188}"/>
                </a:ext>
              </a:extLst>
            </p:cNvPr>
            <p:cNvSpPr/>
            <p:nvPr/>
          </p:nvSpPr>
          <p:spPr>
            <a:xfrm>
              <a:off x="1678561" y="2094288"/>
              <a:ext cx="446627" cy="1284827"/>
            </a:xfrm>
            <a:custGeom>
              <a:avLst/>
              <a:gdLst>
                <a:gd name="connsiteX0" fmla="*/ 0 w 446627"/>
                <a:gd name="connsiteY0" fmla="*/ 1284827 h 1284827"/>
                <a:gd name="connsiteX1" fmla="*/ 335852 w 446627"/>
                <a:gd name="connsiteY1" fmla="*/ 0 h 1284827"/>
                <a:gd name="connsiteX2" fmla="*/ 446627 w 446627"/>
                <a:gd name="connsiteY2" fmla="*/ 0 h 1284827"/>
                <a:gd name="connsiteX3" fmla="*/ 110776 w 446627"/>
                <a:gd name="connsiteY3" fmla="*/ 1284827 h 1284827"/>
                <a:gd name="connsiteX4" fmla="*/ 0 w 446627"/>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27" h="1284827">
                  <a:moveTo>
                    <a:pt x="0" y="1284827"/>
                  </a:moveTo>
                  <a:lnTo>
                    <a:pt x="335852" y="0"/>
                  </a:lnTo>
                  <a:lnTo>
                    <a:pt x="446627"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8332AE7-96E1-4D3C-9C14-24A7E2A82733}"/>
                </a:ext>
              </a:extLst>
            </p:cNvPr>
            <p:cNvSpPr/>
            <p:nvPr/>
          </p:nvSpPr>
          <p:spPr>
            <a:xfrm>
              <a:off x="2220533" y="2094288"/>
              <a:ext cx="583596" cy="1284827"/>
            </a:xfrm>
            <a:custGeom>
              <a:avLst/>
              <a:gdLst>
                <a:gd name="connsiteX0" fmla="*/ 0 w 583596"/>
                <a:gd name="connsiteY0" fmla="*/ 1284827 h 1284827"/>
                <a:gd name="connsiteX1" fmla="*/ 335947 w 583596"/>
                <a:gd name="connsiteY1" fmla="*/ 0 h 1284827"/>
                <a:gd name="connsiteX2" fmla="*/ 583597 w 583596"/>
                <a:gd name="connsiteY2" fmla="*/ 0 h 1284827"/>
                <a:gd name="connsiteX3" fmla="*/ 247650 w 583596"/>
                <a:gd name="connsiteY3" fmla="*/ 1284827 h 1284827"/>
                <a:gd name="connsiteX4" fmla="*/ 0 w 583596"/>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96" h="1284827">
                  <a:moveTo>
                    <a:pt x="0" y="1284827"/>
                  </a:moveTo>
                  <a:lnTo>
                    <a:pt x="335947" y="0"/>
                  </a:lnTo>
                  <a:lnTo>
                    <a:pt x="583597"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481FEEA-D6D1-4605-8CF3-FFD3EC6864AC}"/>
                </a:ext>
              </a:extLst>
            </p:cNvPr>
            <p:cNvSpPr/>
            <p:nvPr/>
          </p:nvSpPr>
          <p:spPr>
            <a:xfrm>
              <a:off x="2844992" y="2094288"/>
              <a:ext cx="446722" cy="1284827"/>
            </a:xfrm>
            <a:custGeom>
              <a:avLst/>
              <a:gdLst>
                <a:gd name="connsiteX0" fmla="*/ 0 w 446722"/>
                <a:gd name="connsiteY0" fmla="*/ 1284827 h 1284827"/>
                <a:gd name="connsiteX1" fmla="*/ 335852 w 446722"/>
                <a:gd name="connsiteY1" fmla="*/ 0 h 1284827"/>
                <a:gd name="connsiteX2" fmla="*/ 446723 w 446722"/>
                <a:gd name="connsiteY2" fmla="*/ 0 h 1284827"/>
                <a:gd name="connsiteX3" fmla="*/ 110776 w 446722"/>
                <a:gd name="connsiteY3" fmla="*/ 1284827 h 1284827"/>
                <a:gd name="connsiteX4" fmla="*/ 0 w 446722"/>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22" h="1284827">
                  <a:moveTo>
                    <a:pt x="0" y="1284827"/>
                  </a:moveTo>
                  <a:lnTo>
                    <a:pt x="335852" y="0"/>
                  </a:lnTo>
                  <a:lnTo>
                    <a:pt x="446723"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5CB1F54-9C36-4E89-B07F-09B89C7FE0E0}"/>
                </a:ext>
              </a:extLst>
            </p:cNvPr>
            <p:cNvSpPr/>
            <p:nvPr/>
          </p:nvSpPr>
          <p:spPr>
            <a:xfrm rot="5400000">
              <a:off x="1169021"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D4F47A8-F71A-4AA6-B626-C4114572BFAA}"/>
                </a:ext>
              </a:extLst>
            </p:cNvPr>
            <p:cNvSpPr/>
            <p:nvPr/>
          </p:nvSpPr>
          <p:spPr>
            <a:xfrm rot="5400000">
              <a:off x="308723"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68F55A-2988-4F15-AA14-04A71887A9C9}"/>
                </a:ext>
              </a:extLst>
            </p:cNvPr>
            <p:cNvSpPr/>
            <p:nvPr/>
          </p:nvSpPr>
          <p:spPr>
            <a:xfrm rot="5400000">
              <a:off x="1127206"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66D5E7E-53D0-43F8-908E-8A959387C3C8}"/>
                </a:ext>
              </a:extLst>
            </p:cNvPr>
            <p:cNvSpPr/>
            <p:nvPr/>
          </p:nvSpPr>
          <p:spPr>
            <a:xfrm rot="5400000">
              <a:off x="1995696"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E8977F0-F442-417C-AE18-9FDA85C5D1CC}"/>
                </a:ext>
              </a:extLst>
            </p:cNvPr>
            <p:cNvSpPr/>
            <p:nvPr/>
          </p:nvSpPr>
          <p:spPr>
            <a:xfrm rot="5400000">
              <a:off x="1953881"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B9F14C07-2018-421C-83D6-B096D9C85B3B}"/>
                </a:ext>
              </a:extLst>
            </p:cNvPr>
            <p:cNvSpPr/>
            <p:nvPr/>
          </p:nvSpPr>
          <p:spPr>
            <a:xfrm rot="5400000">
              <a:off x="2822751" y="2728224"/>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9A8DD41-ACC5-432E-AEED-3F47582B0818}"/>
                </a:ext>
              </a:extLst>
            </p:cNvPr>
            <p:cNvSpPr/>
            <p:nvPr/>
          </p:nvSpPr>
          <p:spPr>
            <a:xfrm rot="5400000">
              <a:off x="2780937" y="2703364"/>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48F9979-FB51-4133-A4AF-D51C10983AA6}"/>
                </a:ext>
              </a:extLst>
            </p:cNvPr>
            <p:cNvSpPr/>
            <p:nvPr/>
          </p:nvSpPr>
          <p:spPr>
            <a:xfrm rot="5400000">
              <a:off x="3583227" y="2728224"/>
              <a:ext cx="1418177" cy="16954"/>
            </a:xfrm>
            <a:custGeom>
              <a:avLst/>
              <a:gdLst>
                <a:gd name="connsiteX0" fmla="*/ 0 w 1418177"/>
                <a:gd name="connsiteY0" fmla="*/ 0 h 16954"/>
                <a:gd name="connsiteX1" fmla="*/ 1418177 w 1418177"/>
                <a:gd name="connsiteY1" fmla="*/ 0 h 16954"/>
                <a:gd name="connsiteX2" fmla="*/ 1418177 w 1418177"/>
                <a:gd name="connsiteY2" fmla="*/ 16954 h 16954"/>
                <a:gd name="connsiteX3" fmla="*/ 0 w 141817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418177" h="16954">
                  <a:moveTo>
                    <a:pt x="0" y="0"/>
                  </a:moveTo>
                  <a:lnTo>
                    <a:pt x="1418177" y="0"/>
                  </a:lnTo>
                  <a:lnTo>
                    <a:pt x="141817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273E68F-5CCF-4804-B6EE-DDA33F6BC191}"/>
                </a:ext>
              </a:extLst>
            </p:cNvPr>
            <p:cNvSpPr/>
            <p:nvPr/>
          </p:nvSpPr>
          <p:spPr>
            <a:xfrm>
              <a:off x="806166" y="1900645"/>
              <a:ext cx="3547491" cy="29622"/>
            </a:xfrm>
            <a:custGeom>
              <a:avLst/>
              <a:gdLst>
                <a:gd name="connsiteX0" fmla="*/ 3532728 w 3547491"/>
                <a:gd name="connsiteY0" fmla="*/ 29623 h 29622"/>
                <a:gd name="connsiteX1" fmla="*/ 14764 w 3547491"/>
                <a:gd name="connsiteY1" fmla="*/ 29623 h 29622"/>
                <a:gd name="connsiteX2" fmla="*/ 0 w 3547491"/>
                <a:gd name="connsiteY2" fmla="*/ 14859 h 29622"/>
                <a:gd name="connsiteX3" fmla="*/ 0 w 3547491"/>
                <a:gd name="connsiteY3" fmla="*/ 14859 h 29622"/>
                <a:gd name="connsiteX4" fmla="*/ 14764 w 3547491"/>
                <a:gd name="connsiteY4" fmla="*/ 0 h 29622"/>
                <a:gd name="connsiteX5" fmla="*/ 3532728 w 3547491"/>
                <a:gd name="connsiteY5" fmla="*/ 0 h 29622"/>
                <a:gd name="connsiteX6" fmla="*/ 3547491 w 3547491"/>
                <a:gd name="connsiteY6" fmla="*/ 14859 h 29622"/>
                <a:gd name="connsiteX7" fmla="*/ 3547491 w 3547491"/>
                <a:gd name="connsiteY7" fmla="*/ 14859 h 29622"/>
                <a:gd name="connsiteX8" fmla="*/ 3532728 w 3547491"/>
                <a:gd name="connsiteY8" fmla="*/ 29623 h 2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7491" h="29622">
                  <a:moveTo>
                    <a:pt x="3532728" y="29623"/>
                  </a:moveTo>
                  <a:lnTo>
                    <a:pt x="14764" y="29623"/>
                  </a:lnTo>
                  <a:cubicBezTo>
                    <a:pt x="6631" y="29570"/>
                    <a:pt x="52" y="22991"/>
                    <a:pt x="0" y="14859"/>
                  </a:cubicBezTo>
                  <a:lnTo>
                    <a:pt x="0" y="14859"/>
                  </a:lnTo>
                  <a:cubicBezTo>
                    <a:pt x="0" y="6689"/>
                    <a:pt x="6594" y="52"/>
                    <a:pt x="14764" y="0"/>
                  </a:cubicBezTo>
                  <a:lnTo>
                    <a:pt x="3532728" y="0"/>
                  </a:lnTo>
                  <a:cubicBezTo>
                    <a:pt x="3540900" y="52"/>
                    <a:pt x="3547491" y="6689"/>
                    <a:pt x="3547491" y="14859"/>
                  </a:cubicBezTo>
                  <a:lnTo>
                    <a:pt x="3547491" y="14859"/>
                  </a:lnTo>
                  <a:cubicBezTo>
                    <a:pt x="3547443" y="22991"/>
                    <a:pt x="3540862" y="29570"/>
                    <a:pt x="3532728" y="29623"/>
                  </a:cubicBezTo>
                  <a:close/>
                </a:path>
              </a:pathLst>
            </a:custGeom>
            <a:solidFill>
              <a:srgbClr val="E0E0E0"/>
            </a:solidFill>
            <a:ln w="9525" cap="flat">
              <a:noFill/>
              <a:prstDash val="solid"/>
              <a:miter/>
            </a:ln>
          </p:spPr>
          <p:txBody>
            <a:bodyPr rtlCol="0" anchor="ctr"/>
            <a:lstStyle/>
            <a:p>
              <a:endParaRPr lang="en-US"/>
            </a:p>
          </p:txBody>
        </p:sp>
        <p:grpSp>
          <p:nvGrpSpPr>
            <p:cNvPr id="315" name="Graphic 3">
              <a:extLst>
                <a:ext uri="{FF2B5EF4-FFF2-40B4-BE49-F238E27FC236}">
                  <a16:creationId xmlns:a16="http://schemas.microsoft.com/office/drawing/2014/main" id="{0D805364-A4FD-49EC-8706-DA5BEC2C2A2C}"/>
                </a:ext>
              </a:extLst>
            </p:cNvPr>
            <p:cNvGrpSpPr/>
            <p:nvPr/>
          </p:nvGrpSpPr>
          <p:grpSpPr>
            <a:xfrm>
              <a:off x="834741" y="1872070"/>
              <a:ext cx="719709" cy="2608802"/>
              <a:chOff x="834741" y="1872070"/>
              <a:chExt cx="719709" cy="2608802"/>
            </a:xfrm>
          </p:grpSpPr>
          <p:sp>
            <p:nvSpPr>
              <p:cNvPr id="316" name="Freeform: Shape 315">
                <a:extLst>
                  <a:ext uri="{FF2B5EF4-FFF2-40B4-BE49-F238E27FC236}">
                    <a16:creationId xmlns:a16="http://schemas.microsoft.com/office/drawing/2014/main" id="{9CDE3A3F-0E8D-4279-AA50-71D4417AB55B}"/>
                  </a:ext>
                </a:extLst>
              </p:cNvPr>
              <p:cNvSpPr/>
              <p:nvPr/>
            </p:nvSpPr>
            <p:spPr>
              <a:xfrm>
                <a:off x="83474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E26F703-B805-41B5-84A8-599662D1D1E8}"/>
                  </a:ext>
                </a:extLst>
              </p:cNvPr>
              <p:cNvSpPr/>
              <p:nvPr/>
            </p:nvSpPr>
            <p:spPr>
              <a:xfrm>
                <a:off x="1164401"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D113D28D-0D78-43E3-9A5F-7A9965F20BB6}"/>
                  </a:ext>
                </a:extLst>
              </p:cNvPr>
              <p:cNvSpPr/>
              <p:nvPr/>
            </p:nvSpPr>
            <p:spPr>
              <a:xfrm>
                <a:off x="99580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20A956D-A155-4450-9C3B-4E0750EB2114}"/>
                  </a:ext>
                </a:extLst>
              </p:cNvPr>
              <p:cNvSpPr/>
              <p:nvPr/>
            </p:nvSpPr>
            <p:spPr>
              <a:xfrm>
                <a:off x="139585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grpSp>
        <p:grpSp>
          <p:nvGrpSpPr>
            <p:cNvPr id="320" name="Graphic 3">
              <a:extLst>
                <a:ext uri="{FF2B5EF4-FFF2-40B4-BE49-F238E27FC236}">
                  <a16:creationId xmlns:a16="http://schemas.microsoft.com/office/drawing/2014/main" id="{0C0C934B-54E1-4676-8D4C-FFB5FA0D1101}"/>
                </a:ext>
              </a:extLst>
            </p:cNvPr>
            <p:cNvGrpSpPr/>
            <p:nvPr/>
          </p:nvGrpSpPr>
          <p:grpSpPr>
            <a:xfrm>
              <a:off x="3596801" y="1872070"/>
              <a:ext cx="719709" cy="2608802"/>
              <a:chOff x="3596801" y="1872070"/>
              <a:chExt cx="719709" cy="2608802"/>
            </a:xfrm>
          </p:grpSpPr>
          <p:sp>
            <p:nvSpPr>
              <p:cNvPr id="321" name="Freeform: Shape 320">
                <a:extLst>
                  <a:ext uri="{FF2B5EF4-FFF2-40B4-BE49-F238E27FC236}">
                    <a16:creationId xmlns:a16="http://schemas.microsoft.com/office/drawing/2014/main" id="{2CE9BBD3-699B-4D78-B9F4-1D6369223B6A}"/>
                  </a:ext>
                </a:extLst>
              </p:cNvPr>
              <p:cNvSpPr/>
              <p:nvPr/>
            </p:nvSpPr>
            <p:spPr>
              <a:xfrm>
                <a:off x="359680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E54716D-F453-45FE-A7AD-0AC90B3660FA}"/>
                  </a:ext>
                </a:extLst>
              </p:cNvPr>
              <p:cNvSpPr/>
              <p:nvPr/>
            </p:nvSpPr>
            <p:spPr>
              <a:xfrm>
                <a:off x="3818543"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65D8CF3-0ED2-4B9F-BFBE-F4E575A1CF98}"/>
                  </a:ext>
                </a:extLst>
              </p:cNvPr>
              <p:cNvSpPr/>
              <p:nvPr/>
            </p:nvSpPr>
            <p:spPr>
              <a:xfrm>
                <a:off x="3716720"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6661D1F-ECBC-44F3-AB7A-E57AC5330566}"/>
                  </a:ext>
                </a:extLst>
              </p:cNvPr>
              <p:cNvSpPr/>
              <p:nvPr/>
            </p:nvSpPr>
            <p:spPr>
              <a:xfrm>
                <a:off x="4024663" y="1893215"/>
                <a:ext cx="29051" cy="2587656"/>
              </a:xfrm>
              <a:custGeom>
                <a:avLst/>
                <a:gdLst>
                  <a:gd name="connsiteX0" fmla="*/ 29051 w 29051"/>
                  <a:gd name="connsiteY0" fmla="*/ 2587657 h 2587656"/>
                  <a:gd name="connsiteX1" fmla="*/ 0 w 29051"/>
                  <a:gd name="connsiteY1" fmla="*/ 2587657 h 2587656"/>
                  <a:gd name="connsiteX2" fmla="*/ 8192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192"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6EC08C9-B37E-4D1B-8EB4-DC11AB8E694A}"/>
                  </a:ext>
                </a:extLst>
              </p:cNvPr>
              <p:cNvSpPr/>
              <p:nvPr/>
            </p:nvSpPr>
            <p:spPr>
              <a:xfrm>
                <a:off x="4172872"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grpSp>
        <p:sp>
          <p:nvSpPr>
            <p:cNvPr id="326" name="Freeform: Shape 325">
              <a:extLst>
                <a:ext uri="{FF2B5EF4-FFF2-40B4-BE49-F238E27FC236}">
                  <a16:creationId xmlns:a16="http://schemas.microsoft.com/office/drawing/2014/main" id="{D90B94E5-26B2-4DDE-ADBC-05593CF576ED}"/>
                </a:ext>
              </a:extLst>
            </p:cNvPr>
            <p:cNvSpPr/>
            <p:nvPr/>
          </p:nvSpPr>
          <p:spPr>
            <a:xfrm rot="10800000">
              <a:off x="3296287" y="3961093"/>
              <a:ext cx="135254" cy="775144"/>
            </a:xfrm>
            <a:custGeom>
              <a:avLst/>
              <a:gdLst>
                <a:gd name="connsiteX0" fmla="*/ 0 w 135254"/>
                <a:gd name="connsiteY0" fmla="*/ 0 h 775144"/>
                <a:gd name="connsiteX1" fmla="*/ 135255 w 135254"/>
                <a:gd name="connsiteY1" fmla="*/ 0 h 775144"/>
                <a:gd name="connsiteX2" fmla="*/ 135255 w 135254"/>
                <a:gd name="connsiteY2" fmla="*/ 775145 h 775144"/>
                <a:gd name="connsiteX3" fmla="*/ 0 w 135254"/>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35254" h="775144">
                  <a:moveTo>
                    <a:pt x="0" y="0"/>
                  </a:moveTo>
                  <a:lnTo>
                    <a:pt x="135255" y="0"/>
                  </a:lnTo>
                  <a:lnTo>
                    <a:pt x="135255" y="775145"/>
                  </a:lnTo>
                  <a:lnTo>
                    <a:pt x="0" y="775145"/>
                  </a:lnTo>
                  <a:close/>
                </a:path>
              </a:pathLst>
            </a:custGeom>
            <a:solidFill>
              <a:srgbClr val="E6E6E6"/>
            </a:solid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386E07F-6872-474E-A6D4-76D3FB9B573D}"/>
                </a:ext>
              </a:extLst>
            </p:cNvPr>
            <p:cNvSpPr/>
            <p:nvPr/>
          </p:nvSpPr>
          <p:spPr>
            <a:xfrm rot="10800000">
              <a:off x="1728281" y="3961093"/>
              <a:ext cx="1620107" cy="775144"/>
            </a:xfrm>
            <a:custGeom>
              <a:avLst/>
              <a:gdLst>
                <a:gd name="connsiteX0" fmla="*/ 0 w 1620107"/>
                <a:gd name="connsiteY0" fmla="*/ 0 h 775144"/>
                <a:gd name="connsiteX1" fmla="*/ 1620107 w 1620107"/>
                <a:gd name="connsiteY1" fmla="*/ 0 h 775144"/>
                <a:gd name="connsiteX2" fmla="*/ 1620107 w 1620107"/>
                <a:gd name="connsiteY2" fmla="*/ 775145 h 775144"/>
                <a:gd name="connsiteX3" fmla="*/ 0 w 1620107"/>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620107" h="775144">
                  <a:moveTo>
                    <a:pt x="0" y="0"/>
                  </a:moveTo>
                  <a:lnTo>
                    <a:pt x="1620107" y="0"/>
                  </a:lnTo>
                  <a:lnTo>
                    <a:pt x="1620107" y="775145"/>
                  </a:lnTo>
                  <a:lnTo>
                    <a:pt x="0" y="775145"/>
                  </a:lnTo>
                  <a:close/>
                </a:path>
              </a:pathLst>
            </a:custGeom>
            <a:solidFill>
              <a:srgbClr val="F0F0F0"/>
            </a:soli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FD8E0EA-6B3B-4A7B-A9D0-AC13E0A1928B}"/>
                </a:ext>
              </a:extLst>
            </p:cNvPr>
            <p:cNvSpPr/>
            <p:nvPr/>
          </p:nvSpPr>
          <p:spPr>
            <a:xfrm>
              <a:off x="1798195" y="4736237"/>
              <a:ext cx="1563433" cy="16192"/>
            </a:xfrm>
            <a:custGeom>
              <a:avLst/>
              <a:gdLst>
                <a:gd name="connsiteX0" fmla="*/ 1513808 w 1563433"/>
                <a:gd name="connsiteY0" fmla="*/ 0 h 16192"/>
                <a:gd name="connsiteX1" fmla="*/ 1465040 w 1563433"/>
                <a:gd name="connsiteY1" fmla="*/ 0 h 16192"/>
                <a:gd name="connsiteX2" fmla="*/ 0 w 1563433"/>
                <a:gd name="connsiteY2" fmla="*/ 0 h 16192"/>
                <a:gd name="connsiteX3" fmla="*/ 0 w 1563433"/>
                <a:gd name="connsiteY3" fmla="*/ 16192 h 16192"/>
                <a:gd name="connsiteX4" fmla="*/ 1465040 w 1563433"/>
                <a:gd name="connsiteY4" fmla="*/ 16192 h 16192"/>
                <a:gd name="connsiteX5" fmla="*/ 1513808 w 1563433"/>
                <a:gd name="connsiteY5" fmla="*/ 16192 h 16192"/>
                <a:gd name="connsiteX6" fmla="*/ 1563434 w 1563433"/>
                <a:gd name="connsiteY6" fmla="*/ 16192 h 16192"/>
                <a:gd name="connsiteX7" fmla="*/ 1563434 w 1563433"/>
                <a:gd name="connsiteY7" fmla="*/ 0 h 16192"/>
                <a:gd name="connsiteX8" fmla="*/ 1513808 w 1563433"/>
                <a:gd name="connsiteY8" fmla="*/ 0 h 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3433" h="16192">
                  <a:moveTo>
                    <a:pt x="1513808" y="0"/>
                  </a:moveTo>
                  <a:lnTo>
                    <a:pt x="1465040" y="0"/>
                  </a:lnTo>
                  <a:lnTo>
                    <a:pt x="0" y="0"/>
                  </a:lnTo>
                  <a:lnTo>
                    <a:pt x="0" y="16192"/>
                  </a:lnTo>
                  <a:lnTo>
                    <a:pt x="1465040" y="16192"/>
                  </a:lnTo>
                  <a:lnTo>
                    <a:pt x="1513808" y="16192"/>
                  </a:lnTo>
                  <a:lnTo>
                    <a:pt x="1563434" y="16192"/>
                  </a:lnTo>
                  <a:lnTo>
                    <a:pt x="1563434" y="0"/>
                  </a:lnTo>
                  <a:lnTo>
                    <a:pt x="1513808" y="0"/>
                  </a:lnTo>
                  <a:close/>
                </a:path>
              </a:pathLst>
            </a:custGeom>
            <a:solidFill>
              <a:srgbClr val="E0E0E0"/>
            </a:solid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DEAEC97-67B9-45B0-B808-21C8D12BEF98}"/>
                </a:ext>
              </a:extLst>
            </p:cNvPr>
            <p:cNvSpPr/>
            <p:nvPr/>
          </p:nvSpPr>
          <p:spPr>
            <a:xfrm rot="10800000">
              <a:off x="1774477" y="4009575"/>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A438F45-A5B1-4761-8CAC-4C027E458BA3}"/>
                </a:ext>
              </a:extLst>
            </p:cNvPr>
            <p:cNvSpPr/>
            <p:nvPr/>
          </p:nvSpPr>
          <p:spPr>
            <a:xfrm rot="10800000">
              <a:off x="1774477" y="4372858"/>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D670B3C-4D0D-42EB-81D0-C44D89E4C99C}"/>
                </a:ext>
              </a:extLst>
            </p:cNvPr>
            <p:cNvSpPr/>
            <p:nvPr/>
          </p:nvSpPr>
          <p:spPr>
            <a:xfrm>
              <a:off x="1937260"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FCE06FB-C726-432A-8480-A92FC7DDB2B7}"/>
                </a:ext>
              </a:extLst>
            </p:cNvPr>
            <p:cNvSpPr/>
            <p:nvPr/>
          </p:nvSpPr>
          <p:spPr>
            <a:xfrm>
              <a:off x="3070544"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F0801E05-F1DA-4AE4-8A54-B7F18AB5A2C0}"/>
                </a:ext>
              </a:extLst>
            </p:cNvPr>
            <p:cNvSpPr/>
            <p:nvPr/>
          </p:nvSpPr>
          <p:spPr>
            <a:xfrm>
              <a:off x="1937260"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CAB4E5A0-E409-4F6A-B526-346ADD0C7EE2}"/>
                </a:ext>
              </a:extLst>
            </p:cNvPr>
            <p:cNvSpPr/>
            <p:nvPr/>
          </p:nvSpPr>
          <p:spPr>
            <a:xfrm>
              <a:off x="3070544" y="4495159"/>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0"/>
                    <a:pt x="34385" y="68770"/>
                  </a:cubicBezTo>
                  <a:cubicBezTo>
                    <a:pt x="15392" y="68770"/>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0CB8602-B1B6-4AA5-878F-7C7721BC4B21}"/>
                </a:ext>
              </a:extLst>
            </p:cNvPr>
            <p:cNvSpPr/>
            <p:nvPr/>
          </p:nvSpPr>
          <p:spPr>
            <a:xfrm>
              <a:off x="2503902"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CE81193-D738-4B63-8D88-7C4D061024EE}"/>
                </a:ext>
              </a:extLst>
            </p:cNvPr>
            <p:cNvSpPr/>
            <p:nvPr/>
          </p:nvSpPr>
          <p:spPr>
            <a:xfrm>
              <a:off x="2503902"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0D72F7-0DF2-42CD-9B3A-7702D1AB3946}"/>
                </a:ext>
              </a:extLst>
            </p:cNvPr>
            <p:cNvSpPr/>
            <p:nvPr/>
          </p:nvSpPr>
          <p:spPr>
            <a:xfrm>
              <a:off x="2984914" y="3829457"/>
              <a:ext cx="263271" cy="131635"/>
            </a:xfrm>
            <a:custGeom>
              <a:avLst/>
              <a:gdLst>
                <a:gd name="connsiteX0" fmla="*/ 263271 w 263271"/>
                <a:gd name="connsiteY0" fmla="*/ 0 h 131635"/>
                <a:gd name="connsiteX1" fmla="*/ 131636 w 263271"/>
                <a:gd name="connsiteY1" fmla="*/ 131636 h 131635"/>
                <a:gd name="connsiteX2" fmla="*/ 0 w 263271"/>
                <a:gd name="connsiteY2" fmla="*/ 0 h 131635"/>
              </a:gdLst>
              <a:ahLst/>
              <a:cxnLst>
                <a:cxn ang="0">
                  <a:pos x="connsiteX0" y="connsiteY0"/>
                </a:cxn>
                <a:cxn ang="0">
                  <a:pos x="connsiteX1" y="connsiteY1"/>
                </a:cxn>
                <a:cxn ang="0">
                  <a:pos x="connsiteX2" y="connsiteY2"/>
                </a:cxn>
              </a:cxnLst>
              <a:rect l="l" t="t" r="r" b="b"/>
              <a:pathLst>
                <a:path w="263271" h="131635">
                  <a:moveTo>
                    <a:pt x="263271" y="0"/>
                  </a:moveTo>
                  <a:cubicBezTo>
                    <a:pt x="263271" y="72704"/>
                    <a:pt x="204340" y="131636"/>
                    <a:pt x="131636" y="131636"/>
                  </a:cubicBezTo>
                  <a:cubicBezTo>
                    <a:pt x="58931" y="131636"/>
                    <a:pt x="0" y="72704"/>
                    <a:pt x="0" y="0"/>
                  </a:cubicBezTo>
                  <a:close/>
                </a:path>
              </a:pathLst>
            </a:custGeom>
            <a:solidFill>
              <a:srgbClr val="F0F0F0"/>
            </a:solid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03AF789-12B0-45ED-AA7B-E19CD3DA6FFB}"/>
                </a:ext>
              </a:extLst>
            </p:cNvPr>
            <p:cNvSpPr/>
            <p:nvPr/>
          </p:nvSpPr>
          <p:spPr>
            <a:xfrm>
              <a:off x="1897064" y="3805645"/>
              <a:ext cx="310324" cy="155162"/>
            </a:xfrm>
            <a:custGeom>
              <a:avLst/>
              <a:gdLst>
                <a:gd name="connsiteX0" fmla="*/ 310325 w 310324"/>
                <a:gd name="connsiteY0" fmla="*/ 0 h 155162"/>
                <a:gd name="connsiteX1" fmla="*/ 155162 w 310324"/>
                <a:gd name="connsiteY1" fmla="*/ 155162 h 155162"/>
                <a:gd name="connsiteX2" fmla="*/ 0 w 310324"/>
                <a:gd name="connsiteY2" fmla="*/ 0 h 155162"/>
              </a:gdLst>
              <a:ahLst/>
              <a:cxnLst>
                <a:cxn ang="0">
                  <a:pos x="connsiteX0" y="connsiteY0"/>
                </a:cxn>
                <a:cxn ang="0">
                  <a:pos x="connsiteX1" y="connsiteY1"/>
                </a:cxn>
                <a:cxn ang="0">
                  <a:pos x="connsiteX2" y="connsiteY2"/>
                </a:cxn>
              </a:cxnLst>
              <a:rect l="l" t="t" r="r" b="b"/>
              <a:pathLst>
                <a:path w="310324" h="155162">
                  <a:moveTo>
                    <a:pt x="310325" y="0"/>
                  </a:moveTo>
                  <a:cubicBezTo>
                    <a:pt x="310325" y="85697"/>
                    <a:pt x="240859" y="155162"/>
                    <a:pt x="155162" y="155162"/>
                  </a:cubicBezTo>
                  <a:cubicBezTo>
                    <a:pt x="69466" y="155162"/>
                    <a:pt x="0" y="85697"/>
                    <a:pt x="0" y="0"/>
                  </a:cubicBezTo>
                  <a:close/>
                </a:path>
              </a:pathLst>
            </a:custGeom>
            <a:solidFill>
              <a:srgbClr val="F0F0F0"/>
            </a:solid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A67183F-6CF5-466D-9086-263B1D3C31E1}"/>
                </a:ext>
              </a:extLst>
            </p:cNvPr>
            <p:cNvSpPr/>
            <p:nvPr/>
          </p:nvSpPr>
          <p:spPr>
            <a:xfrm>
              <a:off x="2691735" y="3869748"/>
              <a:ext cx="182689" cy="91344"/>
            </a:xfrm>
            <a:custGeom>
              <a:avLst/>
              <a:gdLst>
                <a:gd name="connsiteX0" fmla="*/ 182690 w 182689"/>
                <a:gd name="connsiteY0" fmla="*/ 0 h 91344"/>
                <a:gd name="connsiteX1" fmla="*/ 91345 w 182689"/>
                <a:gd name="connsiteY1" fmla="*/ 91345 h 91344"/>
                <a:gd name="connsiteX2" fmla="*/ 0 w 182689"/>
                <a:gd name="connsiteY2" fmla="*/ 0 h 91344"/>
              </a:gdLst>
              <a:ahLst/>
              <a:cxnLst>
                <a:cxn ang="0">
                  <a:pos x="connsiteX0" y="connsiteY0"/>
                </a:cxn>
                <a:cxn ang="0">
                  <a:pos x="connsiteX1" y="connsiteY1"/>
                </a:cxn>
                <a:cxn ang="0">
                  <a:pos x="connsiteX2" y="connsiteY2"/>
                </a:cxn>
              </a:cxnLst>
              <a:rect l="l" t="t" r="r" b="b"/>
              <a:pathLst>
                <a:path w="182689" h="91344">
                  <a:moveTo>
                    <a:pt x="182690" y="0"/>
                  </a:moveTo>
                  <a:cubicBezTo>
                    <a:pt x="182690" y="50444"/>
                    <a:pt x="141789" y="91345"/>
                    <a:pt x="91345" y="91345"/>
                  </a:cubicBezTo>
                  <a:cubicBezTo>
                    <a:pt x="40900" y="91345"/>
                    <a:pt x="0" y="50444"/>
                    <a:pt x="0" y="0"/>
                  </a:cubicBezTo>
                  <a:close/>
                </a:path>
              </a:pathLst>
            </a:custGeom>
            <a:solidFill>
              <a:srgbClr val="F0F0F0"/>
            </a:solidFill>
            <a:ln w="9525" cap="flat">
              <a:noFill/>
              <a:prstDash val="solid"/>
              <a:miter/>
            </a:ln>
          </p:spPr>
          <p:txBody>
            <a:bodyPr rtlCol="0" anchor="ctr"/>
            <a:lstStyle/>
            <a:p>
              <a:endParaRPr lang="en-US"/>
            </a:p>
          </p:txBody>
        </p:sp>
      </p:grpSp>
      <p:sp>
        <p:nvSpPr>
          <p:cNvPr id="340" name="Freeform: Shape 339">
            <a:extLst>
              <a:ext uri="{FF2B5EF4-FFF2-40B4-BE49-F238E27FC236}">
                <a16:creationId xmlns:a16="http://schemas.microsoft.com/office/drawing/2014/main" id="{F384594C-4C21-476F-B91A-80B6EA12B188}"/>
              </a:ext>
            </a:extLst>
          </p:cNvPr>
          <p:cNvSpPr/>
          <p:nvPr/>
        </p:nvSpPr>
        <p:spPr>
          <a:xfrm>
            <a:off x="-3867920" y="4924780"/>
            <a:ext cx="3693604" cy="215645"/>
          </a:xfrm>
          <a:custGeom>
            <a:avLst/>
            <a:gdLst>
              <a:gd name="connsiteX0" fmla="*/ 3693605 w 3693604"/>
              <a:gd name="connsiteY0" fmla="*/ 107823 h 215645"/>
              <a:gd name="connsiteX1" fmla="*/ 1846802 w 3693604"/>
              <a:gd name="connsiteY1" fmla="*/ 215646 h 215645"/>
              <a:gd name="connsiteX2" fmla="*/ 0 w 3693604"/>
              <a:gd name="connsiteY2" fmla="*/ 107823 h 215645"/>
              <a:gd name="connsiteX3" fmla="*/ 1846802 w 3693604"/>
              <a:gd name="connsiteY3" fmla="*/ 0 h 215645"/>
              <a:gd name="connsiteX4" fmla="*/ 3693605 w 3693604"/>
              <a:gd name="connsiteY4" fmla="*/ 107823 h 215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604" h="215645">
                <a:moveTo>
                  <a:pt x="3693605" y="107823"/>
                </a:moveTo>
                <a:cubicBezTo>
                  <a:pt x="3693605" y="167372"/>
                  <a:pt x="2866763" y="215646"/>
                  <a:pt x="1846802" y="215646"/>
                </a:cubicBezTo>
                <a:cubicBezTo>
                  <a:pt x="826842" y="215646"/>
                  <a:pt x="0" y="167372"/>
                  <a:pt x="0" y="107823"/>
                </a:cubicBezTo>
                <a:cubicBezTo>
                  <a:pt x="0" y="48274"/>
                  <a:pt x="826842" y="0"/>
                  <a:pt x="1846802" y="0"/>
                </a:cubicBezTo>
                <a:cubicBezTo>
                  <a:pt x="2866763" y="0"/>
                  <a:pt x="3693605" y="48274"/>
                  <a:pt x="3693605" y="107823"/>
                </a:cubicBezTo>
                <a:close/>
              </a:path>
            </a:pathLst>
          </a:custGeom>
          <a:solidFill>
            <a:srgbClr val="F5F5F5"/>
          </a:solidFill>
          <a:ln w="9525" cap="flat">
            <a:noFill/>
            <a:prstDash val="solid"/>
            <a:miter/>
          </a:ln>
        </p:spPr>
        <p:txBody>
          <a:bodyPr rtlCol="0" anchor="ctr"/>
          <a:lstStyle/>
          <a:p>
            <a:endParaRPr lang="en-US"/>
          </a:p>
        </p:txBody>
      </p:sp>
      <p:grpSp>
        <p:nvGrpSpPr>
          <p:cNvPr id="341" name="Graphic 3">
            <a:extLst>
              <a:ext uri="{FF2B5EF4-FFF2-40B4-BE49-F238E27FC236}">
                <a16:creationId xmlns:a16="http://schemas.microsoft.com/office/drawing/2014/main" id="{3BBCBDF2-8D68-43F8-834B-08D4C23E6180}"/>
              </a:ext>
            </a:extLst>
          </p:cNvPr>
          <p:cNvGrpSpPr/>
          <p:nvPr/>
        </p:nvGrpSpPr>
        <p:grpSpPr>
          <a:xfrm>
            <a:off x="6322247" y="6928633"/>
            <a:ext cx="996946" cy="3047425"/>
            <a:chOff x="3014650" y="2015423"/>
            <a:chExt cx="996946" cy="3047425"/>
          </a:xfrm>
        </p:grpSpPr>
        <p:sp>
          <p:nvSpPr>
            <p:cNvPr id="342" name="Freeform: Shape 341">
              <a:extLst>
                <a:ext uri="{FF2B5EF4-FFF2-40B4-BE49-F238E27FC236}">
                  <a16:creationId xmlns:a16="http://schemas.microsoft.com/office/drawing/2014/main" id="{A1229F21-4FDC-4702-9675-6B12E6209173}"/>
                </a:ext>
              </a:extLst>
            </p:cNvPr>
            <p:cNvSpPr/>
            <p:nvPr/>
          </p:nvSpPr>
          <p:spPr>
            <a:xfrm>
              <a:off x="3477272" y="2059221"/>
              <a:ext cx="89419" cy="158820"/>
            </a:xfrm>
            <a:custGeom>
              <a:avLst/>
              <a:gdLst>
                <a:gd name="connsiteX0" fmla="*/ 37518 w 89419"/>
                <a:gd name="connsiteY0" fmla="*/ 149652 h 158820"/>
                <a:gd name="connsiteX1" fmla="*/ 15611 w 89419"/>
                <a:gd name="connsiteY1" fmla="*/ 16302 h 158820"/>
                <a:gd name="connsiteX2" fmla="*/ 88953 w 89419"/>
                <a:gd name="connsiteY2" fmla="*/ 30590 h 158820"/>
                <a:gd name="connsiteX3" fmla="*/ 37518 w 89419"/>
                <a:gd name="connsiteY3" fmla="*/ 149652 h 158820"/>
              </a:gdLst>
              <a:ahLst/>
              <a:cxnLst>
                <a:cxn ang="0">
                  <a:pos x="connsiteX0" y="connsiteY0"/>
                </a:cxn>
                <a:cxn ang="0">
                  <a:pos x="connsiteX1" y="connsiteY1"/>
                </a:cxn>
                <a:cxn ang="0">
                  <a:pos x="connsiteX2" y="connsiteY2"/>
                </a:cxn>
                <a:cxn ang="0">
                  <a:pos x="connsiteX3" y="connsiteY3"/>
                </a:cxn>
              </a:cxnLst>
              <a:rect l="l" t="t" r="r" b="b"/>
              <a:pathLst>
                <a:path w="89419" h="158820">
                  <a:moveTo>
                    <a:pt x="37518" y="149652"/>
                  </a:moveTo>
                  <a:cubicBezTo>
                    <a:pt x="17230" y="129364"/>
                    <a:pt x="-21822" y="52498"/>
                    <a:pt x="15611" y="16302"/>
                  </a:cubicBezTo>
                  <a:cubicBezTo>
                    <a:pt x="53044" y="-19893"/>
                    <a:pt x="86381" y="12969"/>
                    <a:pt x="88953" y="30590"/>
                  </a:cubicBezTo>
                  <a:cubicBezTo>
                    <a:pt x="91525" y="48211"/>
                    <a:pt x="84667" y="196706"/>
                    <a:pt x="37518" y="149652"/>
                  </a:cubicBezTo>
                  <a:close/>
                </a:path>
              </a:pathLst>
            </a:custGeom>
            <a:solidFill>
              <a:srgbClr val="263238"/>
            </a:solid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2856ED3E-48D4-41FB-B297-E3E3A471EC8E}"/>
                </a:ext>
              </a:extLst>
            </p:cNvPr>
            <p:cNvSpPr/>
            <p:nvPr/>
          </p:nvSpPr>
          <p:spPr>
            <a:xfrm>
              <a:off x="3398014" y="4777290"/>
              <a:ext cx="108203" cy="197358"/>
            </a:xfrm>
            <a:custGeom>
              <a:avLst/>
              <a:gdLst>
                <a:gd name="connsiteX0" fmla="*/ 108204 w 108203"/>
                <a:gd name="connsiteY0" fmla="*/ 196596 h 197358"/>
                <a:gd name="connsiteX1" fmla="*/ 23146 w 108203"/>
                <a:gd name="connsiteY1" fmla="*/ 197358 h 197358"/>
                <a:gd name="connsiteX2" fmla="*/ 0 w 108203"/>
                <a:gd name="connsiteY2" fmla="*/ 762 h 197358"/>
                <a:gd name="connsiteX3" fmla="*/ 84963 w 108203"/>
                <a:gd name="connsiteY3" fmla="*/ 0 h 197358"/>
                <a:gd name="connsiteX4" fmla="*/ 108204 w 108203"/>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03" h="197358">
                  <a:moveTo>
                    <a:pt x="108204" y="196596"/>
                  </a:moveTo>
                  <a:lnTo>
                    <a:pt x="23146" y="197358"/>
                  </a:lnTo>
                  <a:lnTo>
                    <a:pt x="0" y="762"/>
                  </a:lnTo>
                  <a:lnTo>
                    <a:pt x="84963" y="0"/>
                  </a:lnTo>
                  <a:lnTo>
                    <a:pt x="108204" y="196596"/>
                  </a:lnTo>
                  <a:close/>
                </a:path>
              </a:pathLst>
            </a:custGeom>
            <a:solidFill>
              <a:srgbClr val="FF8B7B"/>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DD5EF61-0D8D-4747-A202-885CF287908E}"/>
                </a:ext>
              </a:extLst>
            </p:cNvPr>
            <p:cNvSpPr/>
            <p:nvPr/>
          </p:nvSpPr>
          <p:spPr>
            <a:xfrm>
              <a:off x="3241280" y="4963980"/>
              <a:ext cx="303276" cy="98869"/>
            </a:xfrm>
            <a:custGeom>
              <a:avLst/>
              <a:gdLst>
                <a:gd name="connsiteX0" fmla="*/ 179784 w 303276"/>
                <a:gd name="connsiteY0" fmla="*/ 858 h 98869"/>
                <a:gd name="connsiteX1" fmla="*/ 272557 w 303276"/>
                <a:gd name="connsiteY1" fmla="*/ 0 h 98869"/>
                <a:gd name="connsiteX2" fmla="*/ 280177 w 303276"/>
                <a:gd name="connsiteY2" fmla="*/ 5715 h 98869"/>
                <a:gd name="connsiteX3" fmla="*/ 302656 w 303276"/>
                <a:gd name="connsiteY3" fmla="*/ 81058 h 98869"/>
                <a:gd name="connsiteX4" fmla="*/ 295465 w 303276"/>
                <a:gd name="connsiteY4" fmla="*/ 95688 h 98869"/>
                <a:gd name="connsiteX5" fmla="*/ 291512 w 303276"/>
                <a:gd name="connsiteY5" fmla="*/ 96298 h 98869"/>
                <a:gd name="connsiteX6" fmla="*/ 167687 w 303276"/>
                <a:gd name="connsiteY6" fmla="*/ 94869 h 98869"/>
                <a:gd name="connsiteX7" fmla="*/ 38909 w 303276"/>
                <a:gd name="connsiteY7" fmla="*/ 98870 h 98869"/>
                <a:gd name="connsiteX8" fmla="*/ 6048 w 303276"/>
                <a:gd name="connsiteY8" fmla="*/ 60770 h 98869"/>
                <a:gd name="connsiteX9" fmla="*/ 160067 w 303276"/>
                <a:gd name="connsiteY9" fmla="*/ 7716 h 98869"/>
                <a:gd name="connsiteX10" fmla="*/ 179784 w 303276"/>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76" h="98869">
                  <a:moveTo>
                    <a:pt x="179784" y="858"/>
                  </a:moveTo>
                  <a:lnTo>
                    <a:pt x="272557" y="0"/>
                  </a:lnTo>
                  <a:cubicBezTo>
                    <a:pt x="276072" y="48"/>
                    <a:pt x="279149" y="2362"/>
                    <a:pt x="280177" y="5715"/>
                  </a:cubicBezTo>
                  <a:lnTo>
                    <a:pt x="302656" y="81058"/>
                  </a:lnTo>
                  <a:cubicBezTo>
                    <a:pt x="304714" y="87087"/>
                    <a:pt x="301485" y="93631"/>
                    <a:pt x="295465" y="95688"/>
                  </a:cubicBezTo>
                  <a:cubicBezTo>
                    <a:pt x="294189" y="96117"/>
                    <a:pt x="292855" y="96326"/>
                    <a:pt x="291512" y="96298"/>
                  </a:cubicBezTo>
                  <a:cubicBezTo>
                    <a:pt x="258079" y="96298"/>
                    <a:pt x="209502" y="94488"/>
                    <a:pt x="167687" y="94869"/>
                  </a:cubicBezTo>
                  <a:cubicBezTo>
                    <a:pt x="118538" y="94869"/>
                    <a:pt x="96630" y="98298"/>
                    <a:pt x="38909" y="98870"/>
                  </a:cubicBezTo>
                  <a:cubicBezTo>
                    <a:pt x="4047" y="98870"/>
                    <a:pt x="-8716" y="64008"/>
                    <a:pt x="6048" y="60770"/>
                  </a:cubicBezTo>
                  <a:cubicBezTo>
                    <a:pt x="71485" y="45625"/>
                    <a:pt x="105298" y="43625"/>
                    <a:pt x="160067" y="7716"/>
                  </a:cubicBezTo>
                  <a:cubicBezTo>
                    <a:pt x="165830" y="3553"/>
                    <a:pt x="172688" y="1172"/>
                    <a:pt x="179784" y="858"/>
                  </a:cubicBezTo>
                  <a:close/>
                </a:path>
              </a:pathLst>
            </a:custGeom>
            <a:solidFill>
              <a:srgbClr val="263238"/>
            </a:solid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88301F50-3F0F-49C5-BE71-FD7CC9B72F15}"/>
                </a:ext>
              </a:extLst>
            </p:cNvPr>
            <p:cNvSpPr/>
            <p:nvPr/>
          </p:nvSpPr>
          <p:spPr>
            <a:xfrm>
              <a:off x="3398014" y="4777385"/>
              <a:ext cx="96964" cy="102108"/>
            </a:xfrm>
            <a:custGeom>
              <a:avLst/>
              <a:gdLst>
                <a:gd name="connsiteX0" fmla="*/ 0 w 96964"/>
                <a:gd name="connsiteY0" fmla="*/ 762 h 102108"/>
                <a:gd name="connsiteX1" fmla="*/ 12001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2001"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DA67E99-404B-4BCB-B4EA-7C3CE6370813}"/>
                </a:ext>
              </a:extLst>
            </p:cNvPr>
            <p:cNvSpPr/>
            <p:nvPr/>
          </p:nvSpPr>
          <p:spPr>
            <a:xfrm>
              <a:off x="3361243" y="4958611"/>
              <a:ext cx="53542" cy="21459"/>
            </a:xfrm>
            <a:custGeom>
              <a:avLst/>
              <a:gdLst>
                <a:gd name="connsiteX0" fmla="*/ 24673 w 53542"/>
                <a:gd name="connsiteY0" fmla="*/ 21371 h 21459"/>
                <a:gd name="connsiteX1" fmla="*/ 51915 w 53542"/>
                <a:gd name="connsiteY1" fmla="*/ 18037 h 21459"/>
                <a:gd name="connsiteX2" fmla="*/ 53534 w 53542"/>
                <a:gd name="connsiteY2" fmla="*/ 16323 h 21459"/>
                <a:gd name="connsiteX3" fmla="*/ 52391 w 53542"/>
                <a:gd name="connsiteY3" fmla="*/ 14322 h 21459"/>
                <a:gd name="connsiteX4" fmla="*/ 2861 w 53542"/>
                <a:gd name="connsiteY4" fmla="*/ 1273 h 21459"/>
                <a:gd name="connsiteX5" fmla="*/ 4 w 53542"/>
                <a:gd name="connsiteY5" fmla="*/ 6702 h 21459"/>
                <a:gd name="connsiteX6" fmla="*/ 4576 w 53542"/>
                <a:gd name="connsiteY6" fmla="*/ 16227 h 21459"/>
                <a:gd name="connsiteX7" fmla="*/ 24673 w 53542"/>
                <a:gd name="connsiteY7" fmla="*/ 21371 h 21459"/>
                <a:gd name="connsiteX8" fmla="*/ 45057 w 53542"/>
                <a:gd name="connsiteY8" fmla="*/ 15275 h 21459"/>
                <a:gd name="connsiteX9" fmla="*/ 6957 w 53542"/>
                <a:gd name="connsiteY9" fmla="*/ 13275 h 21459"/>
                <a:gd name="connsiteX10" fmla="*/ 4004 w 53542"/>
                <a:gd name="connsiteY10" fmla="*/ 6702 h 21459"/>
                <a:gd name="connsiteX11" fmla="*/ 4957 w 53542"/>
                <a:gd name="connsiteY11" fmla="*/ 4702 h 21459"/>
                <a:gd name="connsiteX12" fmla="*/ 45057 w 53542"/>
                <a:gd name="connsiteY12" fmla="*/ 15275 h 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542" h="21459">
                  <a:moveTo>
                    <a:pt x="24673" y="21371"/>
                  </a:moveTo>
                  <a:cubicBezTo>
                    <a:pt x="33846" y="21209"/>
                    <a:pt x="42971" y="20095"/>
                    <a:pt x="51915" y="18037"/>
                  </a:cubicBezTo>
                  <a:cubicBezTo>
                    <a:pt x="52782" y="17913"/>
                    <a:pt x="53458" y="17199"/>
                    <a:pt x="53534" y="16323"/>
                  </a:cubicBezTo>
                  <a:cubicBezTo>
                    <a:pt x="53610" y="15485"/>
                    <a:pt x="53153" y="14685"/>
                    <a:pt x="52391" y="14322"/>
                  </a:cubicBezTo>
                  <a:cubicBezTo>
                    <a:pt x="48391" y="12322"/>
                    <a:pt x="12672" y="-4728"/>
                    <a:pt x="2861" y="1273"/>
                  </a:cubicBezTo>
                  <a:cubicBezTo>
                    <a:pt x="1013" y="2454"/>
                    <a:pt x="-72" y="4512"/>
                    <a:pt x="4" y="6702"/>
                  </a:cubicBezTo>
                  <a:cubicBezTo>
                    <a:pt x="-44" y="10417"/>
                    <a:pt x="1652" y="13942"/>
                    <a:pt x="4576" y="16227"/>
                  </a:cubicBezTo>
                  <a:cubicBezTo>
                    <a:pt x="10529" y="20095"/>
                    <a:pt x="17597" y="21895"/>
                    <a:pt x="24673" y="21371"/>
                  </a:cubicBezTo>
                  <a:close/>
                  <a:moveTo>
                    <a:pt x="45057" y="15275"/>
                  </a:moveTo>
                  <a:cubicBezTo>
                    <a:pt x="26674" y="18513"/>
                    <a:pt x="12672" y="17847"/>
                    <a:pt x="6957" y="13275"/>
                  </a:cubicBezTo>
                  <a:cubicBezTo>
                    <a:pt x="4947" y="11703"/>
                    <a:pt x="3842" y="9246"/>
                    <a:pt x="4004" y="6702"/>
                  </a:cubicBezTo>
                  <a:cubicBezTo>
                    <a:pt x="3890" y="5902"/>
                    <a:pt x="4261" y="5112"/>
                    <a:pt x="4957" y="4702"/>
                  </a:cubicBezTo>
                  <a:cubicBezTo>
                    <a:pt x="10291" y="1464"/>
                    <a:pt x="30484" y="9084"/>
                    <a:pt x="45057" y="15275"/>
                  </a:cubicBezTo>
                  <a:close/>
                </a:path>
              </a:pathLst>
            </a:custGeom>
            <a:solidFill>
              <a:srgbClr val="407BFF"/>
            </a:solid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FB13426-B665-4607-AEC0-DCACDBA1F59F}"/>
                </a:ext>
              </a:extLst>
            </p:cNvPr>
            <p:cNvSpPr/>
            <p:nvPr/>
          </p:nvSpPr>
          <p:spPr>
            <a:xfrm>
              <a:off x="3380611" y="4938921"/>
              <a:ext cx="34128" cy="38298"/>
            </a:xfrm>
            <a:custGeom>
              <a:avLst/>
              <a:gdLst>
                <a:gd name="connsiteX0" fmla="*/ 32166 w 34128"/>
                <a:gd name="connsiteY0" fmla="*/ 38298 h 38298"/>
                <a:gd name="connsiteX1" fmla="*/ 33404 w 34128"/>
                <a:gd name="connsiteY1" fmla="*/ 37822 h 38298"/>
                <a:gd name="connsiteX2" fmla="*/ 34071 w 34128"/>
                <a:gd name="connsiteY2" fmla="*/ 35917 h 38298"/>
                <a:gd name="connsiteX3" fmla="*/ 7211 w 34128"/>
                <a:gd name="connsiteY3" fmla="*/ 103 h 38298"/>
                <a:gd name="connsiteX4" fmla="*/ 67 w 34128"/>
                <a:gd name="connsiteY4" fmla="*/ 5532 h 38298"/>
                <a:gd name="connsiteX5" fmla="*/ 31309 w 34128"/>
                <a:gd name="connsiteY5" fmla="*/ 38108 h 38298"/>
                <a:gd name="connsiteX6" fmla="*/ 8925 w 34128"/>
                <a:gd name="connsiteY6" fmla="*/ 4008 h 38298"/>
                <a:gd name="connsiteX7" fmla="*/ 29309 w 34128"/>
                <a:gd name="connsiteY7" fmla="*/ 32583 h 38298"/>
                <a:gd name="connsiteX8" fmla="*/ 4067 w 34128"/>
                <a:gd name="connsiteY8" fmla="*/ 6104 h 38298"/>
                <a:gd name="connsiteX9" fmla="*/ 7687 w 3412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28" h="38298">
                  <a:moveTo>
                    <a:pt x="32166" y="38298"/>
                  </a:moveTo>
                  <a:cubicBezTo>
                    <a:pt x="32614" y="38270"/>
                    <a:pt x="33052" y="38098"/>
                    <a:pt x="33404" y="37822"/>
                  </a:cubicBezTo>
                  <a:cubicBezTo>
                    <a:pt x="33995" y="37384"/>
                    <a:pt x="34252" y="36631"/>
                    <a:pt x="34071" y="35917"/>
                  </a:cubicBezTo>
                  <a:cubicBezTo>
                    <a:pt x="34071" y="34393"/>
                    <a:pt x="27404" y="-2183"/>
                    <a:pt x="7211" y="103"/>
                  </a:cubicBezTo>
                  <a:cubicBezTo>
                    <a:pt x="1877" y="674"/>
                    <a:pt x="353" y="3437"/>
                    <a:pt x="67" y="5532"/>
                  </a:cubicBezTo>
                  <a:cubicBezTo>
                    <a:pt x="-1362" y="15057"/>
                    <a:pt x="20450" y="33536"/>
                    <a:pt x="31309" y="38108"/>
                  </a:cubicBezTo>
                  <a:close/>
                  <a:moveTo>
                    <a:pt x="8925" y="4008"/>
                  </a:moveTo>
                  <a:cubicBezTo>
                    <a:pt x="21117" y="4008"/>
                    <a:pt x="27213" y="23915"/>
                    <a:pt x="29309" y="32583"/>
                  </a:cubicBezTo>
                  <a:cubicBezTo>
                    <a:pt x="18069" y="26297"/>
                    <a:pt x="3210" y="11819"/>
                    <a:pt x="4067" y="6104"/>
                  </a:cubicBezTo>
                  <a:cubicBezTo>
                    <a:pt x="4067" y="6104"/>
                    <a:pt x="4067" y="4485"/>
                    <a:pt x="7687" y="4103"/>
                  </a:cubicBezTo>
                  <a:close/>
                </a:path>
              </a:pathLst>
            </a:custGeom>
            <a:solidFill>
              <a:srgbClr val="407BFF"/>
            </a:solid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A3DEA4C-476F-401E-A0EE-50957124A9D8}"/>
                </a:ext>
              </a:extLst>
            </p:cNvPr>
            <p:cNvSpPr/>
            <p:nvPr/>
          </p:nvSpPr>
          <p:spPr>
            <a:xfrm>
              <a:off x="3014650" y="2453857"/>
              <a:ext cx="431465" cy="365284"/>
            </a:xfrm>
            <a:custGeom>
              <a:avLst/>
              <a:gdLst>
                <a:gd name="connsiteX0" fmla="*/ 431465 w 431465"/>
                <a:gd name="connsiteY0" fmla="*/ 184309 h 365284"/>
                <a:gd name="connsiteX1" fmla="*/ 422702 w 431465"/>
                <a:gd name="connsiteY1" fmla="*/ 193834 h 365284"/>
                <a:gd name="connsiteX2" fmla="*/ 414511 w 431465"/>
                <a:gd name="connsiteY2" fmla="*/ 201930 h 365284"/>
                <a:gd name="connsiteX3" fmla="*/ 397842 w 431465"/>
                <a:gd name="connsiteY3" fmla="*/ 217265 h 365284"/>
                <a:gd name="connsiteX4" fmla="*/ 363552 w 431465"/>
                <a:gd name="connsiteY4" fmla="*/ 245840 h 365284"/>
                <a:gd name="connsiteX5" fmla="*/ 289257 w 431465"/>
                <a:gd name="connsiteY5" fmla="*/ 297085 h 365284"/>
                <a:gd name="connsiteX6" fmla="*/ 249157 w 431465"/>
                <a:gd name="connsiteY6" fmla="*/ 319088 h 365284"/>
                <a:gd name="connsiteX7" fmla="*/ 206675 w 431465"/>
                <a:gd name="connsiteY7" fmla="*/ 338138 h 365284"/>
                <a:gd name="connsiteX8" fmla="*/ 114473 w 431465"/>
                <a:gd name="connsiteY8" fmla="*/ 363379 h 365284"/>
                <a:gd name="connsiteX9" fmla="*/ 107425 w 431465"/>
                <a:gd name="connsiteY9" fmla="*/ 364426 h 365284"/>
                <a:gd name="connsiteX10" fmla="*/ 93614 w 431465"/>
                <a:gd name="connsiteY10" fmla="*/ 365284 h 365284"/>
                <a:gd name="connsiteX11" fmla="*/ 62657 w 431465"/>
                <a:gd name="connsiteY11" fmla="*/ 359188 h 365284"/>
                <a:gd name="connsiteX12" fmla="*/ 36273 w 431465"/>
                <a:gd name="connsiteY12" fmla="*/ 342329 h 365284"/>
                <a:gd name="connsiteX13" fmla="*/ 20462 w 431465"/>
                <a:gd name="connsiteY13" fmla="*/ 322707 h 365284"/>
                <a:gd name="connsiteX14" fmla="*/ 6841 w 431465"/>
                <a:gd name="connsiteY14" fmla="*/ 289274 h 365284"/>
                <a:gd name="connsiteX15" fmla="*/ 1793 w 431465"/>
                <a:gd name="connsiteY15" fmla="*/ 261652 h 365284"/>
                <a:gd name="connsiteX16" fmla="*/ 364 w 431465"/>
                <a:gd name="connsiteY16" fmla="*/ 213170 h 365284"/>
                <a:gd name="connsiteX17" fmla="*/ 3983 w 431465"/>
                <a:gd name="connsiteY17" fmla="*/ 168307 h 365284"/>
                <a:gd name="connsiteX18" fmla="*/ 19033 w 431465"/>
                <a:gd name="connsiteY18" fmla="*/ 82582 h 365284"/>
                <a:gd name="connsiteX19" fmla="*/ 41702 w 431465"/>
                <a:gd name="connsiteY19" fmla="*/ 0 h 365284"/>
                <a:gd name="connsiteX20" fmla="*/ 104282 w 431465"/>
                <a:gd name="connsiteY20" fmla="*/ 12383 h 365284"/>
                <a:gd name="connsiteX21" fmla="*/ 101139 w 431465"/>
                <a:gd name="connsiteY21" fmla="*/ 172593 h 365284"/>
                <a:gd name="connsiteX22" fmla="*/ 108758 w 431465"/>
                <a:gd name="connsiteY22" fmla="*/ 244221 h 365284"/>
                <a:gd name="connsiteX23" fmla="*/ 112664 w 431465"/>
                <a:gd name="connsiteY23" fmla="*/ 256984 h 365284"/>
                <a:gd name="connsiteX24" fmla="*/ 115521 w 431465"/>
                <a:gd name="connsiteY24" fmla="*/ 261366 h 365284"/>
                <a:gd name="connsiteX25" fmla="*/ 112949 w 431465"/>
                <a:gd name="connsiteY25" fmla="*/ 257556 h 365284"/>
                <a:gd name="connsiteX26" fmla="*/ 103996 w 431465"/>
                <a:gd name="connsiteY26" fmla="*/ 251650 h 365284"/>
                <a:gd name="connsiteX27" fmla="*/ 93233 w 431465"/>
                <a:gd name="connsiteY27" fmla="*/ 249079 h 365284"/>
                <a:gd name="connsiteX28" fmla="*/ 89708 w 431465"/>
                <a:gd name="connsiteY28" fmla="*/ 249079 h 365284"/>
                <a:gd name="connsiteX29" fmla="*/ 90756 w 431465"/>
                <a:gd name="connsiteY29" fmla="*/ 249079 h 365284"/>
                <a:gd name="connsiteX30" fmla="*/ 92756 w 431465"/>
                <a:gd name="connsiteY30" fmla="*/ 248507 h 365284"/>
                <a:gd name="connsiteX31" fmla="*/ 158289 w 431465"/>
                <a:gd name="connsiteY31" fmla="*/ 224695 h 365284"/>
                <a:gd name="connsiteX32" fmla="*/ 222011 w 431465"/>
                <a:gd name="connsiteY32" fmla="*/ 188690 h 365284"/>
                <a:gd name="connsiteX33" fmla="*/ 282685 w 431465"/>
                <a:gd name="connsiteY33" fmla="*/ 144399 h 365284"/>
                <a:gd name="connsiteX34" fmla="*/ 311260 w 431465"/>
                <a:gd name="connsiteY34" fmla="*/ 120110 h 365284"/>
                <a:gd name="connsiteX35" fmla="*/ 325166 w 431465"/>
                <a:gd name="connsiteY35" fmla="*/ 107537 h 365284"/>
                <a:gd name="connsiteX36" fmla="*/ 331834 w 431465"/>
                <a:gd name="connsiteY36" fmla="*/ 101346 h 365284"/>
                <a:gd name="connsiteX37" fmla="*/ 337644 w 431465"/>
                <a:gd name="connsiteY37" fmla="*/ 95821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465" h="365284">
                  <a:moveTo>
                    <a:pt x="431465" y="184309"/>
                  </a:moveTo>
                  <a:lnTo>
                    <a:pt x="422702" y="193834"/>
                  </a:lnTo>
                  <a:lnTo>
                    <a:pt x="414511" y="201930"/>
                  </a:lnTo>
                  <a:cubicBezTo>
                    <a:pt x="409082" y="207264"/>
                    <a:pt x="403462" y="212312"/>
                    <a:pt x="397842" y="217265"/>
                  </a:cubicBezTo>
                  <a:cubicBezTo>
                    <a:pt x="386669" y="227295"/>
                    <a:pt x="375239" y="236820"/>
                    <a:pt x="363552" y="245840"/>
                  </a:cubicBezTo>
                  <a:cubicBezTo>
                    <a:pt x="339978" y="264576"/>
                    <a:pt x="315156" y="281702"/>
                    <a:pt x="289257" y="297085"/>
                  </a:cubicBezTo>
                  <a:cubicBezTo>
                    <a:pt x="276208" y="304800"/>
                    <a:pt x="262778" y="312134"/>
                    <a:pt x="249157" y="319088"/>
                  </a:cubicBezTo>
                  <a:cubicBezTo>
                    <a:pt x="235536" y="326041"/>
                    <a:pt x="221153" y="332042"/>
                    <a:pt x="206675" y="338138"/>
                  </a:cubicBezTo>
                  <a:cubicBezTo>
                    <a:pt x="176986" y="349987"/>
                    <a:pt x="146058" y="358445"/>
                    <a:pt x="114473" y="363379"/>
                  </a:cubicBezTo>
                  <a:lnTo>
                    <a:pt x="107425" y="364426"/>
                  </a:lnTo>
                  <a:cubicBezTo>
                    <a:pt x="102843" y="365017"/>
                    <a:pt x="98233" y="365303"/>
                    <a:pt x="93614" y="365284"/>
                  </a:cubicBezTo>
                  <a:cubicBezTo>
                    <a:pt x="83003" y="365188"/>
                    <a:pt x="72506" y="363122"/>
                    <a:pt x="62657" y="359188"/>
                  </a:cubicBezTo>
                  <a:cubicBezTo>
                    <a:pt x="52885" y="355264"/>
                    <a:pt x="43941" y="349548"/>
                    <a:pt x="36273" y="342329"/>
                  </a:cubicBezTo>
                  <a:cubicBezTo>
                    <a:pt x="30168" y="336509"/>
                    <a:pt x="24853" y="329908"/>
                    <a:pt x="20462" y="322707"/>
                  </a:cubicBezTo>
                  <a:cubicBezTo>
                    <a:pt x="14375" y="312258"/>
                    <a:pt x="9794" y="301000"/>
                    <a:pt x="6841" y="289274"/>
                  </a:cubicBezTo>
                  <a:cubicBezTo>
                    <a:pt x="4536" y="280197"/>
                    <a:pt x="2840" y="270967"/>
                    <a:pt x="1793" y="261652"/>
                  </a:cubicBezTo>
                  <a:cubicBezTo>
                    <a:pt x="59" y="245554"/>
                    <a:pt x="-417" y="229343"/>
                    <a:pt x="364" y="213170"/>
                  </a:cubicBezTo>
                  <a:cubicBezTo>
                    <a:pt x="1031" y="197739"/>
                    <a:pt x="2269" y="182880"/>
                    <a:pt x="3983" y="168307"/>
                  </a:cubicBezTo>
                  <a:cubicBezTo>
                    <a:pt x="7603" y="139065"/>
                    <a:pt x="12747" y="111157"/>
                    <a:pt x="19033" y="82582"/>
                  </a:cubicBezTo>
                  <a:cubicBezTo>
                    <a:pt x="25319" y="54007"/>
                    <a:pt x="32463" y="27622"/>
                    <a:pt x="41702" y="0"/>
                  </a:cubicBezTo>
                  <a:lnTo>
                    <a:pt x="104282" y="12383"/>
                  </a:lnTo>
                  <a:cubicBezTo>
                    <a:pt x="101996" y="65913"/>
                    <a:pt x="99424" y="120777"/>
                    <a:pt x="101139" y="172593"/>
                  </a:cubicBezTo>
                  <a:cubicBezTo>
                    <a:pt x="101453" y="196653"/>
                    <a:pt x="104006" y="220637"/>
                    <a:pt x="108758" y="244221"/>
                  </a:cubicBezTo>
                  <a:cubicBezTo>
                    <a:pt x="109701" y="248574"/>
                    <a:pt x="111006" y="252851"/>
                    <a:pt x="112664" y="256984"/>
                  </a:cubicBezTo>
                  <a:cubicBezTo>
                    <a:pt x="113997" y="260223"/>
                    <a:pt x="115616" y="262223"/>
                    <a:pt x="115521" y="261366"/>
                  </a:cubicBezTo>
                  <a:cubicBezTo>
                    <a:pt x="114969" y="259918"/>
                    <a:pt x="114092" y="258613"/>
                    <a:pt x="112949" y="257556"/>
                  </a:cubicBezTo>
                  <a:cubicBezTo>
                    <a:pt x="110359" y="255051"/>
                    <a:pt x="107320" y="253051"/>
                    <a:pt x="103996" y="251650"/>
                  </a:cubicBezTo>
                  <a:cubicBezTo>
                    <a:pt x="100576" y="250212"/>
                    <a:pt x="96938" y="249345"/>
                    <a:pt x="93233" y="249079"/>
                  </a:cubicBezTo>
                  <a:cubicBezTo>
                    <a:pt x="91518" y="249079"/>
                    <a:pt x="90756" y="249079"/>
                    <a:pt x="89708" y="249079"/>
                  </a:cubicBezTo>
                  <a:lnTo>
                    <a:pt x="90756" y="249079"/>
                  </a:lnTo>
                  <a:lnTo>
                    <a:pt x="92756" y="248507"/>
                  </a:lnTo>
                  <a:cubicBezTo>
                    <a:pt x="115321" y="242716"/>
                    <a:pt x="137267" y="234734"/>
                    <a:pt x="158289" y="224695"/>
                  </a:cubicBezTo>
                  <a:cubicBezTo>
                    <a:pt x="180282" y="214084"/>
                    <a:pt x="201570" y="202054"/>
                    <a:pt x="222011" y="188690"/>
                  </a:cubicBezTo>
                  <a:cubicBezTo>
                    <a:pt x="242680" y="174974"/>
                    <a:pt x="263064" y="160115"/>
                    <a:pt x="282685" y="144399"/>
                  </a:cubicBezTo>
                  <a:cubicBezTo>
                    <a:pt x="292210" y="136588"/>
                    <a:pt x="302211" y="128397"/>
                    <a:pt x="311260" y="120110"/>
                  </a:cubicBezTo>
                  <a:lnTo>
                    <a:pt x="325166" y="107537"/>
                  </a:lnTo>
                  <a:lnTo>
                    <a:pt x="331834" y="101346"/>
                  </a:lnTo>
                  <a:lnTo>
                    <a:pt x="337644" y="95821"/>
                  </a:lnTo>
                  <a:close/>
                </a:path>
              </a:pathLst>
            </a:custGeom>
            <a:solidFill>
              <a:srgbClr val="FF8B7B"/>
            </a:solid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1E2EB3FB-611C-41B9-80F2-3A15706A7735}"/>
                </a:ext>
              </a:extLst>
            </p:cNvPr>
            <p:cNvSpPr/>
            <p:nvPr/>
          </p:nvSpPr>
          <p:spPr>
            <a:xfrm>
              <a:off x="3209704" y="2512948"/>
              <a:ext cx="286971" cy="307906"/>
            </a:xfrm>
            <a:custGeom>
              <a:avLst/>
              <a:gdLst>
                <a:gd name="connsiteX0" fmla="*/ 286798 w 286971"/>
                <a:gd name="connsiteY0" fmla="*/ 91594 h 307906"/>
                <a:gd name="connsiteX1" fmla="*/ 117443 w 286971"/>
                <a:gd name="connsiteY1" fmla="*/ 31777 h 307906"/>
                <a:gd name="connsiteX2" fmla="*/ 0 w 286971"/>
                <a:gd name="connsiteY2" fmla="*/ 116073 h 307906"/>
                <a:gd name="connsiteX3" fmla="*/ 59722 w 286971"/>
                <a:gd name="connsiteY3" fmla="*/ 307906 h 307906"/>
                <a:gd name="connsiteX4" fmla="*/ 240125 w 286971"/>
                <a:gd name="connsiteY4" fmla="*/ 200369 h 307906"/>
                <a:gd name="connsiteX5" fmla="*/ 286798 w 286971"/>
                <a:gd name="connsiteY5" fmla="*/ 91594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71" h="307906">
                  <a:moveTo>
                    <a:pt x="286798" y="91594"/>
                  </a:moveTo>
                  <a:cubicBezTo>
                    <a:pt x="283559" y="1773"/>
                    <a:pt x="209836" y="-29469"/>
                    <a:pt x="117443" y="31777"/>
                  </a:cubicBezTo>
                  <a:cubicBezTo>
                    <a:pt x="76715" y="57599"/>
                    <a:pt x="37500" y="85745"/>
                    <a:pt x="0" y="116073"/>
                  </a:cubicBezTo>
                  <a:lnTo>
                    <a:pt x="59722" y="307906"/>
                  </a:lnTo>
                  <a:cubicBezTo>
                    <a:pt x="59722" y="307906"/>
                    <a:pt x="174022" y="271616"/>
                    <a:pt x="240125" y="200369"/>
                  </a:cubicBezTo>
                  <a:cubicBezTo>
                    <a:pt x="284607" y="151982"/>
                    <a:pt x="287941" y="122169"/>
                    <a:pt x="286798" y="91594"/>
                  </a:cubicBezTo>
                  <a:close/>
                </a:path>
              </a:pathLst>
            </a:custGeom>
            <a:solidFill>
              <a:srgbClr val="263238"/>
            </a:solid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ECF85D3-825B-4C91-BCBE-0301FF5378D1}"/>
                </a:ext>
              </a:extLst>
            </p:cNvPr>
            <p:cNvSpPr/>
            <p:nvPr/>
          </p:nvSpPr>
          <p:spPr>
            <a:xfrm>
              <a:off x="3309336" y="2642832"/>
              <a:ext cx="78105" cy="162687"/>
            </a:xfrm>
            <a:custGeom>
              <a:avLst/>
              <a:gdLst>
                <a:gd name="connsiteX0" fmla="*/ 74676 w 78105"/>
                <a:gd name="connsiteY0" fmla="*/ 0 h 162687"/>
                <a:gd name="connsiteX1" fmla="*/ 0 w 78105"/>
                <a:gd name="connsiteY1" fmla="*/ 162687 h 162687"/>
                <a:gd name="connsiteX2" fmla="*/ 78105 w 78105"/>
                <a:gd name="connsiteY2" fmla="*/ 121539 h 162687"/>
              </a:gdLst>
              <a:ahLst/>
              <a:cxnLst>
                <a:cxn ang="0">
                  <a:pos x="connsiteX0" y="connsiteY0"/>
                </a:cxn>
                <a:cxn ang="0">
                  <a:pos x="connsiteX1" y="connsiteY1"/>
                </a:cxn>
                <a:cxn ang="0">
                  <a:pos x="connsiteX2" y="connsiteY2"/>
                </a:cxn>
              </a:cxnLst>
              <a:rect l="l" t="t" r="r" b="b"/>
              <a:pathLst>
                <a:path w="78105" h="162687">
                  <a:moveTo>
                    <a:pt x="74676" y="0"/>
                  </a:moveTo>
                  <a:cubicBezTo>
                    <a:pt x="74676" y="0"/>
                    <a:pt x="19526" y="78867"/>
                    <a:pt x="0" y="162687"/>
                  </a:cubicBezTo>
                  <a:cubicBezTo>
                    <a:pt x="27118" y="151124"/>
                    <a:pt x="53235" y="137360"/>
                    <a:pt x="78105" y="121539"/>
                  </a:cubicBezTo>
                  <a:close/>
                </a:path>
              </a:pathLst>
            </a:custGeom>
            <a:solidFill>
              <a:srgbClr val="000000">
                <a:alpha val="20000"/>
              </a:srgbClr>
            </a:solid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88CE1AC-757B-4C0A-8879-FA5D53B47805}"/>
                </a:ext>
              </a:extLst>
            </p:cNvPr>
            <p:cNvSpPr/>
            <p:nvPr/>
          </p:nvSpPr>
          <p:spPr>
            <a:xfrm>
              <a:off x="3047811" y="2395945"/>
              <a:ext cx="99981" cy="98774"/>
            </a:xfrm>
            <a:custGeom>
              <a:avLst/>
              <a:gdLst>
                <a:gd name="connsiteX0" fmla="*/ 67977 w 99981"/>
                <a:gd name="connsiteY0" fmla="*/ 98774 h 98774"/>
                <a:gd name="connsiteX1" fmla="*/ 99981 w 99981"/>
                <a:gd name="connsiteY1" fmla="*/ 26479 h 98774"/>
                <a:gd name="connsiteX2" fmla="*/ 9398 w 99981"/>
                <a:gd name="connsiteY2" fmla="*/ 0 h 98774"/>
                <a:gd name="connsiteX3" fmla="*/ 2731 w 99981"/>
                <a:gd name="connsiteY3" fmla="*/ 93917 h 98774"/>
              </a:gdLst>
              <a:ahLst/>
              <a:cxnLst>
                <a:cxn ang="0">
                  <a:pos x="connsiteX0" y="connsiteY0"/>
                </a:cxn>
                <a:cxn ang="0">
                  <a:pos x="connsiteX1" y="connsiteY1"/>
                </a:cxn>
                <a:cxn ang="0">
                  <a:pos x="connsiteX2" y="connsiteY2"/>
                </a:cxn>
                <a:cxn ang="0">
                  <a:pos x="connsiteX3" y="connsiteY3"/>
                </a:cxn>
              </a:cxnLst>
              <a:rect l="l" t="t" r="r" b="b"/>
              <a:pathLst>
                <a:path w="99981" h="98774">
                  <a:moveTo>
                    <a:pt x="67977" y="98774"/>
                  </a:moveTo>
                  <a:lnTo>
                    <a:pt x="99981" y="26479"/>
                  </a:lnTo>
                  <a:lnTo>
                    <a:pt x="9398" y="0"/>
                  </a:lnTo>
                  <a:cubicBezTo>
                    <a:pt x="9398" y="0"/>
                    <a:pt x="-6127" y="34576"/>
                    <a:pt x="2731" y="93917"/>
                  </a:cubicBezTo>
                  <a:close/>
                </a:path>
              </a:pathLst>
            </a:custGeom>
            <a:solidFill>
              <a:srgbClr val="FF8B7B"/>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CB6CB1E2-A122-4C2B-84C3-CBEC3C58DDF0}"/>
                </a:ext>
              </a:extLst>
            </p:cNvPr>
            <p:cNvSpPr/>
            <p:nvPr/>
          </p:nvSpPr>
          <p:spPr>
            <a:xfrm>
              <a:off x="3057209" y="2337652"/>
              <a:ext cx="100203" cy="84772"/>
            </a:xfrm>
            <a:custGeom>
              <a:avLst/>
              <a:gdLst>
                <a:gd name="connsiteX0" fmla="*/ 100203 w 100203"/>
                <a:gd name="connsiteY0" fmla="*/ 0 h 84772"/>
                <a:gd name="connsiteX1" fmla="*/ 21431 w 100203"/>
                <a:gd name="connsiteY1" fmla="*/ 9430 h 84772"/>
                <a:gd name="connsiteX2" fmla="*/ 0 w 100203"/>
                <a:gd name="connsiteY2" fmla="*/ 58293 h 84772"/>
                <a:gd name="connsiteX3" fmla="*/ 90583 w 100203"/>
                <a:gd name="connsiteY3" fmla="*/ 84772 h 84772"/>
                <a:gd name="connsiteX4" fmla="*/ 100203 w 100203"/>
                <a:gd name="connsiteY4" fmla="*/ 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3" h="84772">
                  <a:moveTo>
                    <a:pt x="100203" y="0"/>
                  </a:moveTo>
                  <a:lnTo>
                    <a:pt x="21431" y="9430"/>
                  </a:lnTo>
                  <a:lnTo>
                    <a:pt x="0" y="58293"/>
                  </a:lnTo>
                  <a:lnTo>
                    <a:pt x="90583" y="84772"/>
                  </a:lnTo>
                  <a:lnTo>
                    <a:pt x="100203" y="0"/>
                  </a:lnTo>
                  <a:close/>
                </a:path>
              </a:pathLst>
            </a:custGeom>
            <a:solidFill>
              <a:srgbClr val="FF8B7B"/>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C4DD186-26C2-4853-B71E-467F8F62815C}"/>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407BFF"/>
            </a:solid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3122EB2-FB12-40EE-968F-0D5791F81650}"/>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F1405C8-4E2E-4911-883B-6B862DED78ED}"/>
                </a:ext>
              </a:extLst>
            </p:cNvPr>
            <p:cNvSpPr/>
            <p:nvPr/>
          </p:nvSpPr>
          <p:spPr>
            <a:xfrm>
              <a:off x="3521378" y="3357127"/>
              <a:ext cx="106950" cy="670926"/>
            </a:xfrm>
            <a:custGeom>
              <a:avLst/>
              <a:gdLst>
                <a:gd name="connsiteX0" fmla="*/ 45991 w 106950"/>
                <a:gd name="connsiteY0" fmla="*/ 37323 h 670926"/>
                <a:gd name="connsiteX1" fmla="*/ 34751 w 106950"/>
                <a:gd name="connsiteY1" fmla="*/ 670926 h 670926"/>
                <a:gd name="connsiteX2" fmla="*/ 39228 w 106950"/>
                <a:gd name="connsiteY2" fmla="*/ 611585 h 670926"/>
                <a:gd name="connsiteX3" fmla="*/ 106950 w 106950"/>
                <a:gd name="connsiteY3" fmla="*/ 19130 h 670926"/>
                <a:gd name="connsiteX4" fmla="*/ 45991 w 106950"/>
                <a:gd name="connsiteY4" fmla="*/ 37323 h 67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50" h="670926">
                  <a:moveTo>
                    <a:pt x="45991" y="37323"/>
                  </a:moveTo>
                  <a:cubicBezTo>
                    <a:pt x="-22590" y="188485"/>
                    <a:pt x="-4206" y="526146"/>
                    <a:pt x="34751" y="670926"/>
                  </a:cubicBezTo>
                  <a:cubicBezTo>
                    <a:pt x="36180" y="649876"/>
                    <a:pt x="37704" y="629969"/>
                    <a:pt x="39228" y="611585"/>
                  </a:cubicBezTo>
                  <a:cubicBezTo>
                    <a:pt x="55134" y="417847"/>
                    <a:pt x="86853" y="167435"/>
                    <a:pt x="106950" y="19130"/>
                  </a:cubicBezTo>
                  <a:cubicBezTo>
                    <a:pt x="88281" y="-7920"/>
                    <a:pt x="67422" y="-10016"/>
                    <a:pt x="45991" y="37323"/>
                  </a:cubicBezTo>
                  <a:close/>
                </a:path>
              </a:pathLst>
            </a:custGeom>
            <a:solidFill>
              <a:srgbClr val="000000">
                <a:alpha val="20000"/>
              </a:srgbClr>
            </a:solid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C408E435-1196-4E28-9EB3-F970D8B27390}"/>
                </a:ext>
              </a:extLst>
            </p:cNvPr>
            <p:cNvSpPr/>
            <p:nvPr/>
          </p:nvSpPr>
          <p:spPr>
            <a:xfrm>
              <a:off x="3344960" y="4776909"/>
              <a:ext cx="193738" cy="60388"/>
            </a:xfrm>
            <a:custGeom>
              <a:avLst/>
              <a:gdLst>
                <a:gd name="connsiteX0" fmla="*/ 193738 w 193738"/>
                <a:gd name="connsiteY0" fmla="*/ 56769 h 60388"/>
                <a:gd name="connsiteX1" fmla="*/ 13335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335"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E8D30481-2AE6-4257-8015-C966E04FF2FD}"/>
                </a:ext>
              </a:extLst>
            </p:cNvPr>
            <p:cNvSpPr/>
            <p:nvPr/>
          </p:nvSpPr>
          <p:spPr>
            <a:xfrm>
              <a:off x="3777109" y="4777290"/>
              <a:ext cx="108108" cy="197358"/>
            </a:xfrm>
            <a:custGeom>
              <a:avLst/>
              <a:gdLst>
                <a:gd name="connsiteX0" fmla="*/ 108109 w 108108"/>
                <a:gd name="connsiteY0" fmla="*/ 196596 h 197358"/>
                <a:gd name="connsiteX1" fmla="*/ 23146 w 108108"/>
                <a:gd name="connsiteY1" fmla="*/ 197358 h 197358"/>
                <a:gd name="connsiteX2" fmla="*/ 0 w 108108"/>
                <a:gd name="connsiteY2" fmla="*/ 762 h 197358"/>
                <a:gd name="connsiteX3" fmla="*/ 84963 w 108108"/>
                <a:gd name="connsiteY3" fmla="*/ 0 h 197358"/>
                <a:gd name="connsiteX4" fmla="*/ 108109 w 108108"/>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8" h="197358">
                  <a:moveTo>
                    <a:pt x="108109" y="196596"/>
                  </a:moveTo>
                  <a:lnTo>
                    <a:pt x="23146" y="197358"/>
                  </a:lnTo>
                  <a:lnTo>
                    <a:pt x="0" y="762"/>
                  </a:lnTo>
                  <a:lnTo>
                    <a:pt x="84963" y="0"/>
                  </a:lnTo>
                  <a:lnTo>
                    <a:pt x="108109" y="196596"/>
                  </a:lnTo>
                  <a:close/>
                </a:path>
              </a:pathLst>
            </a:custGeom>
            <a:solidFill>
              <a:srgbClr val="FF8B7B"/>
            </a:solid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8906B00-067A-4675-8E3F-23E32DAD5515}"/>
                </a:ext>
              </a:extLst>
            </p:cNvPr>
            <p:cNvSpPr/>
            <p:nvPr/>
          </p:nvSpPr>
          <p:spPr>
            <a:xfrm>
              <a:off x="3620375" y="4963980"/>
              <a:ext cx="303238" cy="98869"/>
            </a:xfrm>
            <a:custGeom>
              <a:avLst/>
              <a:gdLst>
                <a:gd name="connsiteX0" fmla="*/ 179689 w 303238"/>
                <a:gd name="connsiteY0" fmla="*/ 858 h 98869"/>
                <a:gd name="connsiteX1" fmla="*/ 272557 w 303238"/>
                <a:gd name="connsiteY1" fmla="*/ 0 h 98869"/>
                <a:gd name="connsiteX2" fmla="*/ 280177 w 303238"/>
                <a:gd name="connsiteY2" fmla="*/ 5715 h 98869"/>
                <a:gd name="connsiteX3" fmla="*/ 302656 w 303238"/>
                <a:gd name="connsiteY3" fmla="*/ 81058 h 98869"/>
                <a:gd name="connsiteX4" fmla="*/ 295236 w 303238"/>
                <a:gd name="connsiteY4" fmla="*/ 95717 h 98869"/>
                <a:gd name="connsiteX5" fmla="*/ 291512 w 303238"/>
                <a:gd name="connsiteY5" fmla="*/ 96298 h 98869"/>
                <a:gd name="connsiteX6" fmla="*/ 167687 w 303238"/>
                <a:gd name="connsiteY6" fmla="*/ 94869 h 98869"/>
                <a:gd name="connsiteX7" fmla="*/ 38909 w 303238"/>
                <a:gd name="connsiteY7" fmla="*/ 98870 h 98869"/>
                <a:gd name="connsiteX8" fmla="*/ 6048 w 303238"/>
                <a:gd name="connsiteY8" fmla="*/ 60770 h 98869"/>
                <a:gd name="connsiteX9" fmla="*/ 160067 w 303238"/>
                <a:gd name="connsiteY9" fmla="*/ 7716 h 98869"/>
                <a:gd name="connsiteX10" fmla="*/ 179689 w 303238"/>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38" h="98869">
                  <a:moveTo>
                    <a:pt x="179689" y="858"/>
                  </a:moveTo>
                  <a:lnTo>
                    <a:pt x="272557" y="0"/>
                  </a:lnTo>
                  <a:cubicBezTo>
                    <a:pt x="276053" y="76"/>
                    <a:pt x="279120" y="2381"/>
                    <a:pt x="280177" y="5715"/>
                  </a:cubicBezTo>
                  <a:lnTo>
                    <a:pt x="302656" y="81058"/>
                  </a:lnTo>
                  <a:cubicBezTo>
                    <a:pt x="304657" y="87154"/>
                    <a:pt x="301332" y="93717"/>
                    <a:pt x="295236" y="95717"/>
                  </a:cubicBezTo>
                  <a:cubicBezTo>
                    <a:pt x="294036" y="96117"/>
                    <a:pt x="292779" y="96307"/>
                    <a:pt x="291512" y="96298"/>
                  </a:cubicBezTo>
                  <a:cubicBezTo>
                    <a:pt x="257984" y="96298"/>
                    <a:pt x="209502" y="94488"/>
                    <a:pt x="167687" y="94869"/>
                  </a:cubicBezTo>
                  <a:cubicBezTo>
                    <a:pt x="118538" y="94869"/>
                    <a:pt x="96535" y="98298"/>
                    <a:pt x="38909" y="98870"/>
                  </a:cubicBezTo>
                  <a:cubicBezTo>
                    <a:pt x="4048" y="98870"/>
                    <a:pt x="-8716" y="64008"/>
                    <a:pt x="6048" y="60770"/>
                  </a:cubicBezTo>
                  <a:cubicBezTo>
                    <a:pt x="71389" y="45625"/>
                    <a:pt x="105203" y="43625"/>
                    <a:pt x="160067" y="7716"/>
                  </a:cubicBezTo>
                  <a:cubicBezTo>
                    <a:pt x="165801" y="3563"/>
                    <a:pt x="172621" y="1172"/>
                    <a:pt x="179689" y="858"/>
                  </a:cubicBezTo>
                  <a:close/>
                </a:path>
              </a:pathLst>
            </a:custGeom>
            <a:solidFill>
              <a:srgbClr val="263238"/>
            </a:solid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8FAE28A-FB37-47F1-A0F8-5B5716D54DEB}"/>
                </a:ext>
              </a:extLst>
            </p:cNvPr>
            <p:cNvSpPr/>
            <p:nvPr/>
          </p:nvSpPr>
          <p:spPr>
            <a:xfrm>
              <a:off x="3777109" y="4777385"/>
              <a:ext cx="96964" cy="102108"/>
            </a:xfrm>
            <a:custGeom>
              <a:avLst/>
              <a:gdLst>
                <a:gd name="connsiteX0" fmla="*/ 0 w 96964"/>
                <a:gd name="connsiteY0" fmla="*/ 762 h 102108"/>
                <a:gd name="connsiteX1" fmla="*/ 11906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1906"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20267E11-2F38-4A9F-8CFE-2FB0540A8E79}"/>
                </a:ext>
              </a:extLst>
            </p:cNvPr>
            <p:cNvSpPr/>
            <p:nvPr/>
          </p:nvSpPr>
          <p:spPr>
            <a:xfrm>
              <a:off x="3740334" y="4958611"/>
              <a:ext cx="53465" cy="21457"/>
            </a:xfrm>
            <a:custGeom>
              <a:avLst/>
              <a:gdLst>
                <a:gd name="connsiteX0" fmla="*/ 24678 w 53465"/>
                <a:gd name="connsiteY0" fmla="*/ 21371 h 21457"/>
                <a:gd name="connsiteX1" fmla="*/ 51920 w 53465"/>
                <a:gd name="connsiteY1" fmla="*/ 18037 h 21457"/>
                <a:gd name="connsiteX2" fmla="*/ 53444 w 53465"/>
                <a:gd name="connsiteY2" fmla="*/ 16323 h 21457"/>
                <a:gd name="connsiteX3" fmla="*/ 52396 w 53465"/>
                <a:gd name="connsiteY3" fmla="*/ 14322 h 21457"/>
                <a:gd name="connsiteX4" fmla="*/ 2866 w 53465"/>
                <a:gd name="connsiteY4" fmla="*/ 1273 h 21457"/>
                <a:gd name="connsiteX5" fmla="*/ 8 w 53465"/>
                <a:gd name="connsiteY5" fmla="*/ 6702 h 21457"/>
                <a:gd name="connsiteX6" fmla="*/ 4485 w 53465"/>
                <a:gd name="connsiteY6" fmla="*/ 16227 h 21457"/>
                <a:gd name="connsiteX7" fmla="*/ 24678 w 53465"/>
                <a:gd name="connsiteY7" fmla="*/ 21371 h 21457"/>
                <a:gd name="connsiteX8" fmla="*/ 45061 w 53465"/>
                <a:gd name="connsiteY8" fmla="*/ 15275 h 21457"/>
                <a:gd name="connsiteX9" fmla="*/ 6961 w 53465"/>
                <a:gd name="connsiteY9" fmla="*/ 13275 h 21457"/>
                <a:gd name="connsiteX10" fmla="*/ 3913 w 53465"/>
                <a:gd name="connsiteY10" fmla="*/ 6702 h 21457"/>
                <a:gd name="connsiteX11" fmla="*/ 4866 w 53465"/>
                <a:gd name="connsiteY11" fmla="*/ 4702 h 21457"/>
                <a:gd name="connsiteX12" fmla="*/ 45061 w 53465"/>
                <a:gd name="connsiteY12" fmla="*/ 15275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65" h="21457">
                  <a:moveTo>
                    <a:pt x="24678" y="21371"/>
                  </a:moveTo>
                  <a:cubicBezTo>
                    <a:pt x="33851" y="21200"/>
                    <a:pt x="42976" y="20076"/>
                    <a:pt x="51920" y="18037"/>
                  </a:cubicBezTo>
                  <a:cubicBezTo>
                    <a:pt x="52767" y="17904"/>
                    <a:pt x="53405" y="17180"/>
                    <a:pt x="53444" y="16323"/>
                  </a:cubicBezTo>
                  <a:cubicBezTo>
                    <a:pt x="53567" y="15494"/>
                    <a:pt x="53148" y="14685"/>
                    <a:pt x="52396" y="14322"/>
                  </a:cubicBezTo>
                  <a:cubicBezTo>
                    <a:pt x="48300" y="12322"/>
                    <a:pt x="12581" y="-4728"/>
                    <a:pt x="2866" y="1273"/>
                  </a:cubicBezTo>
                  <a:cubicBezTo>
                    <a:pt x="989" y="2426"/>
                    <a:pt x="-106" y="4502"/>
                    <a:pt x="8" y="6702"/>
                  </a:cubicBezTo>
                  <a:cubicBezTo>
                    <a:pt x="-30" y="10398"/>
                    <a:pt x="1618" y="13904"/>
                    <a:pt x="4485" y="16227"/>
                  </a:cubicBezTo>
                  <a:cubicBezTo>
                    <a:pt x="10486" y="20085"/>
                    <a:pt x="17572" y="21885"/>
                    <a:pt x="24678" y="21371"/>
                  </a:cubicBezTo>
                  <a:close/>
                  <a:moveTo>
                    <a:pt x="45061" y="15275"/>
                  </a:moveTo>
                  <a:cubicBezTo>
                    <a:pt x="26678" y="18513"/>
                    <a:pt x="12677" y="17847"/>
                    <a:pt x="6961" y="13275"/>
                  </a:cubicBezTo>
                  <a:cubicBezTo>
                    <a:pt x="4971" y="11684"/>
                    <a:pt x="3837" y="9255"/>
                    <a:pt x="3913" y="6702"/>
                  </a:cubicBezTo>
                  <a:cubicBezTo>
                    <a:pt x="3799" y="5902"/>
                    <a:pt x="4171" y="5112"/>
                    <a:pt x="4866" y="4702"/>
                  </a:cubicBezTo>
                  <a:cubicBezTo>
                    <a:pt x="10200" y="1464"/>
                    <a:pt x="30203" y="9084"/>
                    <a:pt x="45061" y="15275"/>
                  </a:cubicBezTo>
                  <a:close/>
                </a:path>
              </a:pathLst>
            </a:custGeom>
            <a:solidFill>
              <a:srgbClr val="407BFF"/>
            </a:solid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DE525E2F-7C1A-46EA-8337-27DF2C1E7B65}"/>
                </a:ext>
              </a:extLst>
            </p:cNvPr>
            <p:cNvSpPr/>
            <p:nvPr/>
          </p:nvSpPr>
          <p:spPr>
            <a:xfrm>
              <a:off x="3759619" y="4938921"/>
              <a:ext cx="34178" cy="38298"/>
            </a:xfrm>
            <a:custGeom>
              <a:avLst/>
              <a:gdLst>
                <a:gd name="connsiteX0" fmla="*/ 32158 w 34178"/>
                <a:gd name="connsiteY0" fmla="*/ 38298 h 38298"/>
                <a:gd name="connsiteX1" fmla="*/ 34177 w 34178"/>
                <a:gd name="connsiteY1" fmla="*/ 36126 h 38298"/>
                <a:gd name="connsiteX2" fmla="*/ 34158 w 34178"/>
                <a:gd name="connsiteY2" fmla="*/ 35917 h 38298"/>
                <a:gd name="connsiteX3" fmla="*/ 7298 w 34178"/>
                <a:gd name="connsiteY3" fmla="*/ 103 h 38298"/>
                <a:gd name="connsiteX4" fmla="*/ 58 w 34178"/>
                <a:gd name="connsiteY4" fmla="*/ 5532 h 38298"/>
                <a:gd name="connsiteX5" fmla="*/ 31396 w 34178"/>
                <a:gd name="connsiteY5" fmla="*/ 38108 h 38298"/>
                <a:gd name="connsiteX6" fmla="*/ 9012 w 34178"/>
                <a:gd name="connsiteY6" fmla="*/ 4008 h 38298"/>
                <a:gd name="connsiteX7" fmla="*/ 29396 w 34178"/>
                <a:gd name="connsiteY7" fmla="*/ 32583 h 38298"/>
                <a:gd name="connsiteX8" fmla="*/ 4059 w 34178"/>
                <a:gd name="connsiteY8" fmla="*/ 6104 h 38298"/>
                <a:gd name="connsiteX9" fmla="*/ 7679 w 3417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78" h="38298">
                  <a:moveTo>
                    <a:pt x="32158" y="38298"/>
                  </a:moveTo>
                  <a:cubicBezTo>
                    <a:pt x="33310" y="38260"/>
                    <a:pt x="34215" y="37289"/>
                    <a:pt x="34177" y="36126"/>
                  </a:cubicBezTo>
                  <a:cubicBezTo>
                    <a:pt x="34177" y="36060"/>
                    <a:pt x="34168" y="35983"/>
                    <a:pt x="34158" y="35917"/>
                  </a:cubicBezTo>
                  <a:cubicBezTo>
                    <a:pt x="34158" y="34393"/>
                    <a:pt x="27490" y="-2183"/>
                    <a:pt x="7298" y="103"/>
                  </a:cubicBezTo>
                  <a:cubicBezTo>
                    <a:pt x="1964" y="674"/>
                    <a:pt x="440" y="3437"/>
                    <a:pt x="58" y="5532"/>
                  </a:cubicBezTo>
                  <a:cubicBezTo>
                    <a:pt x="-1275" y="15057"/>
                    <a:pt x="20537" y="33536"/>
                    <a:pt x="31396" y="38108"/>
                  </a:cubicBezTo>
                  <a:close/>
                  <a:moveTo>
                    <a:pt x="9012" y="4008"/>
                  </a:moveTo>
                  <a:cubicBezTo>
                    <a:pt x="21109" y="4008"/>
                    <a:pt x="27300" y="23915"/>
                    <a:pt x="29396" y="32583"/>
                  </a:cubicBezTo>
                  <a:cubicBezTo>
                    <a:pt x="18156" y="26297"/>
                    <a:pt x="3202" y="11819"/>
                    <a:pt x="4059" y="6104"/>
                  </a:cubicBezTo>
                  <a:cubicBezTo>
                    <a:pt x="4059" y="6104"/>
                    <a:pt x="4059" y="4485"/>
                    <a:pt x="7679" y="4103"/>
                  </a:cubicBezTo>
                  <a:close/>
                </a:path>
              </a:pathLst>
            </a:custGeom>
            <a:solidFill>
              <a:srgbClr val="407BFF"/>
            </a:solid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01663BD-110E-44EA-87AB-C0D296495615}"/>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407BFF"/>
            </a:solid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13568022-317F-4930-B27C-DCC697065B84}"/>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C9443CD-1932-406B-BC97-74F241862A37}"/>
                </a:ext>
              </a:extLst>
            </p:cNvPr>
            <p:cNvSpPr/>
            <p:nvPr/>
          </p:nvSpPr>
          <p:spPr>
            <a:xfrm>
              <a:off x="3724054" y="4776909"/>
              <a:ext cx="193738" cy="60388"/>
            </a:xfrm>
            <a:custGeom>
              <a:avLst/>
              <a:gdLst>
                <a:gd name="connsiteX0" fmla="*/ 193738 w 193738"/>
                <a:gd name="connsiteY0" fmla="*/ 56769 h 60388"/>
                <a:gd name="connsiteX1" fmla="*/ 13240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240"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9FB2AEAD-419C-46B8-9275-B1C8A857907B}"/>
                </a:ext>
              </a:extLst>
            </p:cNvPr>
            <p:cNvSpPr/>
            <p:nvPr/>
          </p:nvSpPr>
          <p:spPr>
            <a:xfrm>
              <a:off x="3349000" y="2490088"/>
              <a:ext cx="479638" cy="765582"/>
            </a:xfrm>
            <a:custGeom>
              <a:avLst/>
              <a:gdLst>
                <a:gd name="connsiteX0" fmla="*/ 25010 w 479638"/>
                <a:gd name="connsiteY0" fmla="*/ 31110 h 765582"/>
                <a:gd name="connsiteX1" fmla="*/ 35583 w 479638"/>
                <a:gd name="connsiteY1" fmla="*/ 765583 h 765582"/>
                <a:gd name="connsiteX2" fmla="*/ 469161 w 479638"/>
                <a:gd name="connsiteY2" fmla="*/ 756058 h 765582"/>
                <a:gd name="connsiteX3" fmla="*/ 479639 w 479638"/>
                <a:gd name="connsiteY3" fmla="*/ 13870 h 765582"/>
                <a:gd name="connsiteX4" fmla="*/ 348384 w 479638"/>
                <a:gd name="connsiteY4" fmla="*/ 1106 h 765582"/>
                <a:gd name="connsiteX5" fmla="*/ 155217 w 479638"/>
                <a:gd name="connsiteY5" fmla="*/ 5297 h 765582"/>
                <a:gd name="connsiteX6" fmla="*/ 25010 w 479638"/>
                <a:gd name="connsiteY6" fmla="*/ 31110 h 76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638" h="765582">
                  <a:moveTo>
                    <a:pt x="25010" y="31110"/>
                  </a:moveTo>
                  <a:cubicBezTo>
                    <a:pt x="25010" y="31110"/>
                    <a:pt x="-37759" y="264092"/>
                    <a:pt x="35583" y="765583"/>
                  </a:cubicBezTo>
                  <a:cubicBezTo>
                    <a:pt x="172552" y="762630"/>
                    <a:pt x="402581" y="757296"/>
                    <a:pt x="469161" y="756058"/>
                  </a:cubicBezTo>
                  <a:cubicBezTo>
                    <a:pt x="470876" y="686240"/>
                    <a:pt x="419345" y="343911"/>
                    <a:pt x="479639" y="13870"/>
                  </a:cubicBezTo>
                  <a:cubicBezTo>
                    <a:pt x="436262" y="6383"/>
                    <a:pt x="392390" y="2116"/>
                    <a:pt x="348384" y="1106"/>
                  </a:cubicBezTo>
                  <a:cubicBezTo>
                    <a:pt x="283967" y="-1246"/>
                    <a:pt x="219473" y="154"/>
                    <a:pt x="155217" y="5297"/>
                  </a:cubicBezTo>
                  <a:cubicBezTo>
                    <a:pt x="111212" y="10508"/>
                    <a:pt x="67673" y="19137"/>
                    <a:pt x="25010" y="31110"/>
                  </a:cubicBezTo>
                  <a:close/>
                </a:path>
              </a:pathLst>
            </a:custGeom>
            <a:solidFill>
              <a:srgbClr val="263238"/>
            </a:solid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CC34C37-7B70-4717-A51B-B5AC8129B632}"/>
                </a:ext>
              </a:extLst>
            </p:cNvPr>
            <p:cNvSpPr/>
            <p:nvPr/>
          </p:nvSpPr>
          <p:spPr>
            <a:xfrm>
              <a:off x="3731389" y="2680075"/>
              <a:ext cx="70961" cy="215360"/>
            </a:xfrm>
            <a:custGeom>
              <a:avLst/>
              <a:gdLst>
                <a:gd name="connsiteX0" fmla="*/ 70961 w 70961"/>
                <a:gd name="connsiteY0" fmla="*/ 58769 h 215360"/>
                <a:gd name="connsiteX1" fmla="*/ 0 w 70961"/>
                <a:gd name="connsiteY1" fmla="*/ 0 h 215360"/>
                <a:gd name="connsiteX2" fmla="*/ 68104 w 70961"/>
                <a:gd name="connsiteY2" fmla="*/ 215360 h 215360"/>
                <a:gd name="connsiteX3" fmla="*/ 70961 w 70961"/>
                <a:gd name="connsiteY3" fmla="*/ 58769 h 215360"/>
              </a:gdLst>
              <a:ahLst/>
              <a:cxnLst>
                <a:cxn ang="0">
                  <a:pos x="connsiteX0" y="connsiteY0"/>
                </a:cxn>
                <a:cxn ang="0">
                  <a:pos x="connsiteX1" y="connsiteY1"/>
                </a:cxn>
                <a:cxn ang="0">
                  <a:pos x="connsiteX2" y="connsiteY2"/>
                </a:cxn>
                <a:cxn ang="0">
                  <a:pos x="connsiteX3" y="connsiteY3"/>
                </a:cxn>
              </a:cxnLst>
              <a:rect l="l" t="t" r="r" b="b"/>
              <a:pathLst>
                <a:path w="70961" h="215360">
                  <a:moveTo>
                    <a:pt x="70961" y="58769"/>
                  </a:moveTo>
                  <a:lnTo>
                    <a:pt x="0" y="0"/>
                  </a:lnTo>
                  <a:cubicBezTo>
                    <a:pt x="4667" y="45910"/>
                    <a:pt x="46196" y="158401"/>
                    <a:pt x="68104" y="215360"/>
                  </a:cubicBezTo>
                  <a:cubicBezTo>
                    <a:pt x="67723" y="165449"/>
                    <a:pt x="68199" y="112776"/>
                    <a:pt x="70961" y="58769"/>
                  </a:cubicBezTo>
                  <a:close/>
                </a:path>
              </a:pathLst>
            </a:custGeom>
            <a:solidFill>
              <a:srgbClr val="000000">
                <a:alpha val="20000"/>
              </a:srgb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CDCF6AA9-ED0D-4418-968F-83545BD0572C}"/>
                </a:ext>
              </a:extLst>
            </p:cNvPr>
            <p:cNvSpPr/>
            <p:nvPr/>
          </p:nvSpPr>
          <p:spPr>
            <a:xfrm>
              <a:off x="3469215" y="2647406"/>
              <a:ext cx="169091" cy="197365"/>
            </a:xfrm>
            <a:custGeom>
              <a:avLst/>
              <a:gdLst>
                <a:gd name="connsiteX0" fmla="*/ 79293 w 169091"/>
                <a:gd name="connsiteY0" fmla="*/ 8856 h 197365"/>
                <a:gd name="connsiteX1" fmla="*/ 1855 w 169091"/>
                <a:gd name="connsiteY1" fmla="*/ 162114 h 197365"/>
                <a:gd name="connsiteX2" fmla="*/ 9332 w 169091"/>
                <a:gd name="connsiteY2" fmla="*/ 185040 h 197365"/>
                <a:gd name="connsiteX3" fmla="*/ 24906 w 169091"/>
                <a:gd name="connsiteY3" fmla="*/ 184974 h 197365"/>
                <a:gd name="connsiteX4" fmla="*/ 75483 w 169091"/>
                <a:gd name="connsiteY4" fmla="*/ 157161 h 197365"/>
                <a:gd name="connsiteX5" fmla="*/ 93105 w 169091"/>
                <a:gd name="connsiteY5" fmla="*/ 158304 h 197365"/>
                <a:gd name="connsiteX6" fmla="*/ 142920 w 169091"/>
                <a:gd name="connsiteY6" fmla="*/ 194213 h 197365"/>
                <a:gd name="connsiteX7" fmla="*/ 165942 w 169091"/>
                <a:gd name="connsiteY7" fmla="*/ 190584 h 197365"/>
                <a:gd name="connsiteX8" fmla="*/ 168066 w 169091"/>
                <a:gd name="connsiteY8" fmla="*/ 175163 h 197365"/>
                <a:gd name="connsiteX9" fmla="*/ 109869 w 169091"/>
                <a:gd name="connsiteY9" fmla="*/ 11523 h 197365"/>
                <a:gd name="connsiteX10" fmla="*/ 88866 w 169091"/>
                <a:gd name="connsiteY10" fmla="*/ 817 h 197365"/>
                <a:gd name="connsiteX11" fmla="*/ 79293 w 169091"/>
                <a:gd name="connsiteY11" fmla="*/ 8856 h 19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1" h="197365">
                  <a:moveTo>
                    <a:pt x="79293" y="8856"/>
                  </a:moveTo>
                  <a:lnTo>
                    <a:pt x="1855" y="162114"/>
                  </a:lnTo>
                  <a:cubicBezTo>
                    <a:pt x="-2412" y="170505"/>
                    <a:pt x="931" y="180773"/>
                    <a:pt x="9332" y="185040"/>
                  </a:cubicBezTo>
                  <a:cubicBezTo>
                    <a:pt x="14228" y="187526"/>
                    <a:pt x="20029" y="187507"/>
                    <a:pt x="24906" y="184974"/>
                  </a:cubicBezTo>
                  <a:lnTo>
                    <a:pt x="75483" y="157161"/>
                  </a:lnTo>
                  <a:cubicBezTo>
                    <a:pt x="81094" y="154141"/>
                    <a:pt x="87932" y="154589"/>
                    <a:pt x="93105" y="158304"/>
                  </a:cubicBezTo>
                  <a:lnTo>
                    <a:pt x="142920" y="194213"/>
                  </a:lnTo>
                  <a:cubicBezTo>
                    <a:pt x="150283" y="199566"/>
                    <a:pt x="160589" y="197937"/>
                    <a:pt x="165942" y="190584"/>
                  </a:cubicBezTo>
                  <a:cubicBezTo>
                    <a:pt x="169181" y="186126"/>
                    <a:pt x="169981" y="180335"/>
                    <a:pt x="168066" y="175163"/>
                  </a:cubicBezTo>
                  <a:lnTo>
                    <a:pt x="109869" y="11523"/>
                  </a:lnTo>
                  <a:cubicBezTo>
                    <a:pt x="107021" y="2770"/>
                    <a:pt x="97620" y="-2021"/>
                    <a:pt x="88866" y="817"/>
                  </a:cubicBezTo>
                  <a:cubicBezTo>
                    <a:pt x="84751" y="2160"/>
                    <a:pt x="81322" y="5037"/>
                    <a:pt x="79293" y="8856"/>
                  </a:cubicBezTo>
                  <a:close/>
                </a:path>
              </a:pathLst>
            </a:custGeom>
            <a:solidFill>
              <a:srgbClr val="FFFFFF"/>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BC78E44-9EEA-4CBF-BC16-8E3789D08528}"/>
                </a:ext>
              </a:extLst>
            </p:cNvPr>
            <p:cNvSpPr/>
            <p:nvPr/>
          </p:nvSpPr>
          <p:spPr>
            <a:xfrm>
              <a:off x="3502596" y="2273644"/>
              <a:ext cx="194788" cy="293274"/>
            </a:xfrm>
            <a:custGeom>
              <a:avLst/>
              <a:gdLst>
                <a:gd name="connsiteX0" fmla="*/ 170976 w 194788"/>
                <a:gd name="connsiteY0" fmla="*/ 0 h 293274"/>
                <a:gd name="connsiteX1" fmla="*/ 194789 w 194788"/>
                <a:gd name="connsiteY1" fmla="*/ 217075 h 293274"/>
                <a:gd name="connsiteX2" fmla="*/ 63629 w 194788"/>
                <a:gd name="connsiteY2" fmla="*/ 293275 h 293274"/>
                <a:gd name="connsiteX3" fmla="*/ 1622 w 194788"/>
                <a:gd name="connsiteY3" fmla="*/ 221647 h 293274"/>
                <a:gd name="connsiteX4" fmla="*/ 54581 w 194788"/>
                <a:gd name="connsiteY4" fmla="*/ 104204 h 29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88" h="293274">
                  <a:moveTo>
                    <a:pt x="170976" y="0"/>
                  </a:moveTo>
                  <a:cubicBezTo>
                    <a:pt x="160117" y="62484"/>
                    <a:pt x="150402" y="176593"/>
                    <a:pt x="194789" y="217075"/>
                  </a:cubicBezTo>
                  <a:cubicBezTo>
                    <a:pt x="194789" y="217075"/>
                    <a:pt x="181834" y="273653"/>
                    <a:pt x="63629" y="293275"/>
                  </a:cubicBezTo>
                  <a:cubicBezTo>
                    <a:pt x="-15809" y="267748"/>
                    <a:pt x="1622" y="221647"/>
                    <a:pt x="1622" y="221647"/>
                  </a:cubicBezTo>
                  <a:cubicBezTo>
                    <a:pt x="70582" y="203549"/>
                    <a:pt x="67630" y="152209"/>
                    <a:pt x="54581" y="104204"/>
                  </a:cubicBezTo>
                  <a:close/>
                </a:path>
              </a:pathLst>
            </a:custGeom>
            <a:solidFill>
              <a:srgbClr val="FF8B7B"/>
            </a:solid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D98686C-13AA-48E1-82DA-285102203471}"/>
                </a:ext>
              </a:extLst>
            </p:cNvPr>
            <p:cNvSpPr/>
            <p:nvPr/>
          </p:nvSpPr>
          <p:spPr>
            <a:xfrm>
              <a:off x="3557177" y="2316030"/>
              <a:ext cx="71721" cy="95535"/>
            </a:xfrm>
            <a:custGeom>
              <a:avLst/>
              <a:gdLst>
                <a:gd name="connsiteX0" fmla="*/ 68961 w 71721"/>
                <a:gd name="connsiteY0" fmla="*/ 0 h 95535"/>
                <a:gd name="connsiteX1" fmla="*/ 0 w 71721"/>
                <a:gd name="connsiteY1" fmla="*/ 61341 h 95535"/>
                <a:gd name="connsiteX2" fmla="*/ 6667 w 71721"/>
                <a:gd name="connsiteY2" fmla="*/ 95536 h 95535"/>
                <a:gd name="connsiteX3" fmla="*/ 71056 w 71721"/>
                <a:gd name="connsiteY3" fmla="*/ 33528 h 95535"/>
                <a:gd name="connsiteX4" fmla="*/ 68961 w 71721"/>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1" h="95535">
                  <a:moveTo>
                    <a:pt x="68961" y="0"/>
                  </a:moveTo>
                  <a:lnTo>
                    <a:pt x="0" y="61341"/>
                  </a:lnTo>
                  <a:cubicBezTo>
                    <a:pt x="3210" y="72523"/>
                    <a:pt x="5439" y="83963"/>
                    <a:pt x="6667" y="95536"/>
                  </a:cubicBezTo>
                  <a:cubicBezTo>
                    <a:pt x="33147" y="91154"/>
                    <a:pt x="68866" y="61246"/>
                    <a:pt x="71056" y="33528"/>
                  </a:cubicBezTo>
                  <a:cubicBezTo>
                    <a:pt x="72409" y="22317"/>
                    <a:pt x="71695" y="10954"/>
                    <a:pt x="6896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FBEB50B-D4B9-459B-81AA-B0E3B0D495DB}"/>
                </a:ext>
              </a:extLst>
            </p:cNvPr>
            <p:cNvSpPr/>
            <p:nvPr/>
          </p:nvSpPr>
          <p:spPr>
            <a:xfrm>
              <a:off x="3457013" y="2049256"/>
              <a:ext cx="259038" cy="328805"/>
            </a:xfrm>
            <a:custGeom>
              <a:avLst/>
              <a:gdLst>
                <a:gd name="connsiteX0" fmla="*/ 254373 w 259038"/>
                <a:gd name="connsiteY0" fmla="*/ 147521 h 328805"/>
                <a:gd name="connsiteX1" fmla="*/ 171506 w 259038"/>
                <a:gd name="connsiteY1" fmla="*/ 310589 h 328805"/>
                <a:gd name="connsiteX2" fmla="*/ 56 w 259038"/>
                <a:gd name="connsiteY2" fmla="*/ 214482 h 328805"/>
                <a:gd name="connsiteX3" fmla="*/ 123881 w 259038"/>
                <a:gd name="connsiteY3" fmla="*/ 1788 h 328805"/>
                <a:gd name="connsiteX4" fmla="*/ 257269 w 259038"/>
                <a:gd name="connsiteY4" fmla="*/ 94981 h 328805"/>
                <a:gd name="connsiteX5" fmla="*/ 254373 w 259038"/>
                <a:gd name="connsiteY5" fmla="*/ 147521 h 32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8" h="328805">
                  <a:moveTo>
                    <a:pt x="254373" y="147521"/>
                  </a:moveTo>
                  <a:cubicBezTo>
                    <a:pt x="231418" y="228674"/>
                    <a:pt x="222179" y="277346"/>
                    <a:pt x="171506" y="310589"/>
                  </a:cubicBezTo>
                  <a:cubicBezTo>
                    <a:pt x="95306" y="360500"/>
                    <a:pt x="1866" y="301064"/>
                    <a:pt x="56" y="214482"/>
                  </a:cubicBezTo>
                  <a:cubicBezTo>
                    <a:pt x="-1659" y="136757"/>
                    <a:pt x="36060" y="17028"/>
                    <a:pt x="123881" y="1788"/>
                  </a:cubicBezTo>
                  <a:cubicBezTo>
                    <a:pt x="186451" y="-9311"/>
                    <a:pt x="246172" y="32411"/>
                    <a:pt x="257269" y="94981"/>
                  </a:cubicBezTo>
                  <a:cubicBezTo>
                    <a:pt x="260374" y="112488"/>
                    <a:pt x="259384" y="130471"/>
                    <a:pt x="254373" y="147521"/>
                  </a:cubicBezTo>
                  <a:close/>
                </a:path>
              </a:pathLst>
            </a:custGeom>
            <a:solidFill>
              <a:srgbClr val="FF8B7B"/>
            </a:solid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8DCA3B5-F15D-485A-BDC5-F90D5CEA1535}"/>
                </a:ext>
              </a:extLst>
            </p:cNvPr>
            <p:cNvSpPr/>
            <p:nvPr/>
          </p:nvSpPr>
          <p:spPr>
            <a:xfrm>
              <a:off x="3654284" y="2109361"/>
              <a:ext cx="115144" cy="155840"/>
            </a:xfrm>
            <a:custGeom>
              <a:avLst/>
              <a:gdLst>
                <a:gd name="connsiteX0" fmla="*/ 8239 w 115144"/>
                <a:gd name="connsiteY0" fmla="*/ 137136 h 155840"/>
                <a:gd name="connsiteX1" fmla="*/ 34337 w 115144"/>
                <a:gd name="connsiteY1" fmla="*/ 4929 h 155840"/>
                <a:gd name="connsiteX2" fmla="*/ 113299 w 115144"/>
                <a:gd name="connsiteY2" fmla="*/ 59317 h 155840"/>
                <a:gd name="connsiteX3" fmla="*/ 8239 w 115144"/>
                <a:gd name="connsiteY3" fmla="*/ 137136 h 155840"/>
              </a:gdLst>
              <a:ahLst/>
              <a:cxnLst>
                <a:cxn ang="0">
                  <a:pos x="connsiteX0" y="connsiteY0"/>
                </a:cxn>
                <a:cxn ang="0">
                  <a:pos x="connsiteX1" y="connsiteY1"/>
                </a:cxn>
                <a:cxn ang="0">
                  <a:pos x="connsiteX2" y="connsiteY2"/>
                </a:cxn>
                <a:cxn ang="0">
                  <a:pos x="connsiteX3" y="connsiteY3"/>
                </a:cxn>
              </a:cxnLst>
              <a:rect l="l" t="t" r="r" b="b"/>
              <a:pathLst>
                <a:path w="115144" h="155840">
                  <a:moveTo>
                    <a:pt x="8239" y="137136"/>
                  </a:moveTo>
                  <a:cubicBezTo>
                    <a:pt x="-2429" y="111228"/>
                    <a:pt x="-10145" y="25884"/>
                    <a:pt x="34337" y="4929"/>
                  </a:cubicBezTo>
                  <a:cubicBezTo>
                    <a:pt x="78819" y="-16026"/>
                    <a:pt x="125015" y="35123"/>
                    <a:pt x="113299" y="59317"/>
                  </a:cubicBezTo>
                  <a:cubicBezTo>
                    <a:pt x="95297" y="96845"/>
                    <a:pt x="33004" y="197143"/>
                    <a:pt x="8239" y="137136"/>
                  </a:cubicBezTo>
                  <a:close/>
                </a:path>
              </a:pathLst>
            </a:custGeom>
            <a:solidFill>
              <a:srgbClr val="263238"/>
            </a:solid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BC1CE15C-43C1-4974-A45F-12393BEC1598}"/>
                </a:ext>
              </a:extLst>
            </p:cNvPr>
            <p:cNvSpPr/>
            <p:nvPr/>
          </p:nvSpPr>
          <p:spPr>
            <a:xfrm>
              <a:off x="3525931" y="2035748"/>
              <a:ext cx="216076" cy="108641"/>
            </a:xfrm>
            <a:custGeom>
              <a:avLst/>
              <a:gdLst>
                <a:gd name="connsiteX0" fmla="*/ 163167 w 216076"/>
                <a:gd name="connsiteY0" fmla="*/ 108641 h 108641"/>
                <a:gd name="connsiteX1" fmla="*/ 3337 w 216076"/>
                <a:gd name="connsiteY1" fmla="*/ 33108 h 108641"/>
                <a:gd name="connsiteX2" fmla="*/ 131925 w 216076"/>
                <a:gd name="connsiteY2" fmla="*/ 10724 h 108641"/>
                <a:gd name="connsiteX3" fmla="*/ 215364 w 216076"/>
                <a:gd name="connsiteY3" fmla="*/ 82924 h 108641"/>
                <a:gd name="connsiteX4" fmla="*/ 163167 w 216076"/>
                <a:gd name="connsiteY4" fmla="*/ 108641 h 108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76" h="108641">
                  <a:moveTo>
                    <a:pt x="163167" y="108641"/>
                  </a:moveTo>
                  <a:cubicBezTo>
                    <a:pt x="152213" y="80066"/>
                    <a:pt x="21625" y="63874"/>
                    <a:pt x="3337" y="33108"/>
                  </a:cubicBezTo>
                  <a:cubicBezTo>
                    <a:pt x="-18380" y="-3468"/>
                    <a:pt x="70679" y="-7850"/>
                    <a:pt x="131925" y="10724"/>
                  </a:cubicBezTo>
                  <a:cubicBezTo>
                    <a:pt x="185741" y="27107"/>
                    <a:pt x="221650" y="42919"/>
                    <a:pt x="215364" y="82924"/>
                  </a:cubicBezTo>
                  <a:cubicBezTo>
                    <a:pt x="211839" y="105593"/>
                    <a:pt x="163167" y="108641"/>
                    <a:pt x="163167" y="108641"/>
                  </a:cubicBezTo>
                  <a:close/>
                </a:path>
              </a:pathLst>
            </a:custGeom>
            <a:solidFill>
              <a:srgbClr val="263238"/>
            </a:solid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CCEF560-2DAB-460E-99DF-2DBFE67FECA5}"/>
                </a:ext>
              </a:extLst>
            </p:cNvPr>
            <p:cNvSpPr/>
            <p:nvPr/>
          </p:nvSpPr>
          <p:spPr>
            <a:xfrm>
              <a:off x="3717482" y="2101813"/>
              <a:ext cx="44196" cy="27077"/>
            </a:xfrm>
            <a:custGeom>
              <a:avLst/>
              <a:gdLst>
                <a:gd name="connsiteX0" fmla="*/ 0 w 44196"/>
                <a:gd name="connsiteY0" fmla="*/ 13144 h 27077"/>
                <a:gd name="connsiteX1" fmla="*/ 44196 w 44196"/>
                <a:gd name="connsiteY1" fmla="*/ 0 h 27077"/>
                <a:gd name="connsiteX2" fmla="*/ 0 w 44196"/>
                <a:gd name="connsiteY2" fmla="*/ 13144 h 27077"/>
              </a:gdLst>
              <a:ahLst/>
              <a:cxnLst>
                <a:cxn ang="0">
                  <a:pos x="connsiteX0" y="connsiteY0"/>
                </a:cxn>
                <a:cxn ang="0">
                  <a:pos x="connsiteX1" y="connsiteY1"/>
                </a:cxn>
                <a:cxn ang="0">
                  <a:pos x="connsiteX2" y="connsiteY2"/>
                </a:cxn>
              </a:cxnLst>
              <a:rect l="l" t="t" r="r" b="b"/>
              <a:pathLst>
                <a:path w="44196" h="27077">
                  <a:moveTo>
                    <a:pt x="0" y="13144"/>
                  </a:moveTo>
                  <a:cubicBezTo>
                    <a:pt x="0" y="13144"/>
                    <a:pt x="28575" y="20955"/>
                    <a:pt x="44196" y="0"/>
                  </a:cubicBezTo>
                  <a:cubicBezTo>
                    <a:pt x="39243" y="20765"/>
                    <a:pt x="14954" y="41719"/>
                    <a:pt x="0" y="13144"/>
                  </a:cubicBezTo>
                  <a:close/>
                </a:path>
              </a:pathLst>
            </a:custGeom>
            <a:solidFill>
              <a:srgbClr val="263238"/>
            </a:solid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85F0C2C4-6835-4CE9-AF15-7BC1FF33574F}"/>
                </a:ext>
              </a:extLst>
            </p:cNvPr>
            <p:cNvSpPr/>
            <p:nvPr/>
          </p:nvSpPr>
          <p:spPr>
            <a:xfrm>
              <a:off x="3498741" y="2015423"/>
              <a:ext cx="137700" cy="126394"/>
            </a:xfrm>
            <a:custGeom>
              <a:avLst/>
              <a:gdLst>
                <a:gd name="connsiteX0" fmla="*/ 87963 w 137700"/>
                <a:gd name="connsiteY0" fmla="*/ 11427 h 126394"/>
                <a:gd name="connsiteX1" fmla="*/ 333 w 137700"/>
                <a:gd name="connsiteY1" fmla="*/ 56481 h 126394"/>
                <a:gd name="connsiteX2" fmla="*/ 137684 w 137700"/>
                <a:gd name="connsiteY2" fmla="*/ 126394 h 126394"/>
                <a:gd name="connsiteX3" fmla="*/ 87963 w 137700"/>
                <a:gd name="connsiteY3" fmla="*/ 11427 h 126394"/>
              </a:gdLst>
              <a:ahLst/>
              <a:cxnLst>
                <a:cxn ang="0">
                  <a:pos x="connsiteX0" y="connsiteY0"/>
                </a:cxn>
                <a:cxn ang="0">
                  <a:pos x="connsiteX1" y="connsiteY1"/>
                </a:cxn>
                <a:cxn ang="0">
                  <a:pos x="connsiteX2" y="connsiteY2"/>
                </a:cxn>
                <a:cxn ang="0">
                  <a:pos x="connsiteX3" y="connsiteY3"/>
                </a:cxn>
              </a:cxnLst>
              <a:rect l="l" t="t" r="r" b="b"/>
              <a:pathLst>
                <a:path w="137700" h="126394">
                  <a:moveTo>
                    <a:pt x="87963" y="11427"/>
                  </a:moveTo>
                  <a:cubicBezTo>
                    <a:pt x="48720" y="-19053"/>
                    <a:pt x="-4715" y="16761"/>
                    <a:pt x="333" y="56481"/>
                  </a:cubicBezTo>
                  <a:cubicBezTo>
                    <a:pt x="5381" y="96200"/>
                    <a:pt x="137684" y="126394"/>
                    <a:pt x="137684" y="126394"/>
                  </a:cubicBezTo>
                  <a:cubicBezTo>
                    <a:pt x="137684" y="126394"/>
                    <a:pt x="140065" y="51909"/>
                    <a:pt x="87963" y="11427"/>
                  </a:cubicBezTo>
                  <a:close/>
                </a:path>
              </a:pathLst>
            </a:custGeom>
            <a:solidFill>
              <a:srgbClr val="263238"/>
            </a:solid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24038E4-CFF0-4ABA-9727-24DCDAF3802D}"/>
                </a:ext>
              </a:extLst>
            </p:cNvPr>
            <p:cNvSpPr/>
            <p:nvPr/>
          </p:nvSpPr>
          <p:spPr>
            <a:xfrm>
              <a:off x="3499169" y="2068284"/>
              <a:ext cx="67341" cy="69627"/>
            </a:xfrm>
            <a:custGeom>
              <a:avLst/>
              <a:gdLst>
                <a:gd name="connsiteX0" fmla="*/ 0 w 67341"/>
                <a:gd name="connsiteY0" fmla="*/ 3810 h 69627"/>
                <a:gd name="connsiteX1" fmla="*/ 67342 w 67341"/>
                <a:gd name="connsiteY1" fmla="*/ 69628 h 69627"/>
                <a:gd name="connsiteX2" fmla="*/ 15621 w 67341"/>
                <a:gd name="connsiteY2" fmla="*/ 0 h 69627"/>
              </a:gdLst>
              <a:ahLst/>
              <a:cxnLst>
                <a:cxn ang="0">
                  <a:pos x="connsiteX0" y="connsiteY0"/>
                </a:cxn>
                <a:cxn ang="0">
                  <a:pos x="connsiteX1" y="connsiteY1"/>
                </a:cxn>
                <a:cxn ang="0">
                  <a:pos x="connsiteX2" y="connsiteY2"/>
                </a:cxn>
              </a:cxnLst>
              <a:rect l="l" t="t" r="r" b="b"/>
              <a:pathLst>
                <a:path w="67341" h="69627">
                  <a:moveTo>
                    <a:pt x="0" y="3810"/>
                  </a:moveTo>
                  <a:cubicBezTo>
                    <a:pt x="6001" y="31623"/>
                    <a:pt x="26289" y="53435"/>
                    <a:pt x="67342" y="69628"/>
                  </a:cubicBezTo>
                  <a:cubicBezTo>
                    <a:pt x="43577" y="52054"/>
                    <a:pt x="25575" y="27823"/>
                    <a:pt x="15621" y="0"/>
                  </a:cubicBezTo>
                  <a:close/>
                </a:path>
              </a:pathLst>
            </a:custGeom>
            <a:solidFill>
              <a:srgbClr val="263238"/>
            </a:solid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0232D6CF-9AEA-4CA9-97FA-6C510087230A}"/>
                </a:ext>
              </a:extLst>
            </p:cNvPr>
            <p:cNvSpPr/>
            <p:nvPr/>
          </p:nvSpPr>
          <p:spPr>
            <a:xfrm>
              <a:off x="3565334" y="2178746"/>
              <a:ext cx="16687" cy="24535"/>
            </a:xfrm>
            <a:custGeom>
              <a:avLst/>
              <a:gdLst>
                <a:gd name="connsiteX0" fmla="*/ 16226 w 16687"/>
                <a:gd name="connsiteY0" fmla="*/ 13935 h 24535"/>
                <a:gd name="connsiteX1" fmla="*/ 5749 w 16687"/>
                <a:gd name="connsiteY1" fmla="*/ 24412 h 24535"/>
                <a:gd name="connsiteX2" fmla="*/ 415 w 16687"/>
                <a:gd name="connsiteY2" fmla="*/ 10506 h 24535"/>
                <a:gd name="connsiteX3" fmla="*/ 10987 w 16687"/>
                <a:gd name="connsiteY3" fmla="*/ 123 h 24535"/>
                <a:gd name="connsiteX4" fmla="*/ 16226 w 16687"/>
                <a:gd name="connsiteY4" fmla="*/ 13935 h 2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 h="24535">
                  <a:moveTo>
                    <a:pt x="16226" y="13935"/>
                  </a:moveTo>
                  <a:cubicBezTo>
                    <a:pt x="14797" y="20697"/>
                    <a:pt x="10130" y="25365"/>
                    <a:pt x="5749" y="24412"/>
                  </a:cubicBezTo>
                  <a:cubicBezTo>
                    <a:pt x="1367" y="23460"/>
                    <a:pt x="-1014" y="17173"/>
                    <a:pt x="415" y="10506"/>
                  </a:cubicBezTo>
                  <a:cubicBezTo>
                    <a:pt x="1843" y="3838"/>
                    <a:pt x="6606" y="-829"/>
                    <a:pt x="10987" y="123"/>
                  </a:cubicBezTo>
                  <a:cubicBezTo>
                    <a:pt x="15369" y="1076"/>
                    <a:pt x="17750" y="7648"/>
                    <a:pt x="16226" y="13935"/>
                  </a:cubicBezTo>
                  <a:close/>
                </a:path>
              </a:pathLst>
            </a:custGeom>
            <a:solidFill>
              <a:srgbClr val="263238"/>
            </a:solid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9A78031-EDC6-4270-8ADB-B024968DC68B}"/>
                </a:ext>
              </a:extLst>
            </p:cNvPr>
            <p:cNvSpPr/>
            <p:nvPr/>
          </p:nvSpPr>
          <p:spPr>
            <a:xfrm>
              <a:off x="3489611" y="2162290"/>
              <a:ext cx="16736" cy="24513"/>
            </a:xfrm>
            <a:custGeom>
              <a:avLst/>
              <a:gdLst>
                <a:gd name="connsiteX0" fmla="*/ 16321 w 16736"/>
                <a:gd name="connsiteY0" fmla="*/ 14008 h 24513"/>
                <a:gd name="connsiteX1" fmla="*/ 5749 w 16736"/>
                <a:gd name="connsiteY1" fmla="*/ 24390 h 24513"/>
                <a:gd name="connsiteX2" fmla="*/ 415 w 16736"/>
                <a:gd name="connsiteY2" fmla="*/ 10579 h 24513"/>
                <a:gd name="connsiteX3" fmla="*/ 10988 w 16736"/>
                <a:gd name="connsiteY3" fmla="*/ 101 h 24513"/>
                <a:gd name="connsiteX4" fmla="*/ 16321 w 16736"/>
                <a:gd name="connsiteY4" fmla="*/ 14008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6" h="24513">
                  <a:moveTo>
                    <a:pt x="16321" y="14008"/>
                  </a:moveTo>
                  <a:cubicBezTo>
                    <a:pt x="14797" y="20675"/>
                    <a:pt x="10130" y="25343"/>
                    <a:pt x="5749" y="24390"/>
                  </a:cubicBezTo>
                  <a:cubicBezTo>
                    <a:pt x="1367" y="23438"/>
                    <a:pt x="-1014" y="17246"/>
                    <a:pt x="415" y="10579"/>
                  </a:cubicBezTo>
                  <a:cubicBezTo>
                    <a:pt x="1844" y="3911"/>
                    <a:pt x="6606" y="-756"/>
                    <a:pt x="10988" y="101"/>
                  </a:cubicBezTo>
                  <a:cubicBezTo>
                    <a:pt x="15369" y="959"/>
                    <a:pt x="17750" y="7340"/>
                    <a:pt x="16321" y="14008"/>
                  </a:cubicBezTo>
                  <a:close/>
                </a:path>
              </a:pathLst>
            </a:custGeom>
            <a:solidFill>
              <a:srgbClr val="263238"/>
            </a:solid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27D187FD-037D-49EC-8DC6-8C2728B03161}"/>
                </a:ext>
              </a:extLst>
            </p:cNvPr>
            <p:cNvSpPr/>
            <p:nvPr/>
          </p:nvSpPr>
          <p:spPr>
            <a:xfrm>
              <a:off x="3484787" y="2184870"/>
              <a:ext cx="44481" cy="63251"/>
            </a:xfrm>
            <a:custGeom>
              <a:avLst/>
              <a:gdLst>
                <a:gd name="connsiteX0" fmla="*/ 44482 w 44481"/>
                <a:gd name="connsiteY0" fmla="*/ 0 h 63251"/>
                <a:gd name="connsiteX1" fmla="*/ 0 w 44481"/>
                <a:gd name="connsiteY1" fmla="*/ 50292 h 63251"/>
                <a:gd name="connsiteX2" fmla="*/ 30766 w 44481"/>
                <a:gd name="connsiteY2" fmla="*/ 63246 h 63251"/>
              </a:gdLst>
              <a:ahLst/>
              <a:cxnLst>
                <a:cxn ang="0">
                  <a:pos x="connsiteX0" y="connsiteY0"/>
                </a:cxn>
                <a:cxn ang="0">
                  <a:pos x="connsiteX1" y="connsiteY1"/>
                </a:cxn>
                <a:cxn ang="0">
                  <a:pos x="connsiteX2" y="connsiteY2"/>
                </a:cxn>
              </a:cxnLst>
              <a:rect l="l" t="t" r="r" b="b"/>
              <a:pathLst>
                <a:path w="44481" h="63251">
                  <a:moveTo>
                    <a:pt x="44482" y="0"/>
                  </a:moveTo>
                  <a:cubicBezTo>
                    <a:pt x="32052" y="18736"/>
                    <a:pt x="17078" y="35662"/>
                    <a:pt x="0" y="50292"/>
                  </a:cubicBezTo>
                  <a:cubicBezTo>
                    <a:pt x="9525" y="63913"/>
                    <a:pt x="30766" y="63246"/>
                    <a:pt x="30766" y="63246"/>
                  </a:cubicBezTo>
                  <a:close/>
                </a:path>
              </a:pathLst>
            </a:custGeom>
            <a:solidFill>
              <a:srgbClr val="FF5652"/>
            </a:solid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0095931-F358-43F0-B6F3-DBB1E85A37F0}"/>
                </a:ext>
              </a:extLst>
            </p:cNvPr>
            <p:cNvSpPr/>
            <p:nvPr/>
          </p:nvSpPr>
          <p:spPr>
            <a:xfrm>
              <a:off x="3529460" y="2254982"/>
              <a:ext cx="53557" cy="17583"/>
            </a:xfrm>
            <a:custGeom>
              <a:avLst/>
              <a:gdLst>
                <a:gd name="connsiteX0" fmla="*/ 1523 w 53557"/>
                <a:gd name="connsiteY0" fmla="*/ 15900 h 17583"/>
                <a:gd name="connsiteX1" fmla="*/ 1523 w 53557"/>
                <a:gd name="connsiteY1" fmla="*/ 15900 h 17583"/>
                <a:gd name="connsiteX2" fmla="*/ 52958 w 53557"/>
                <a:gd name="connsiteY2" fmla="*/ 3422 h 17583"/>
                <a:gd name="connsiteX3" fmla="*/ 52986 w 53557"/>
                <a:gd name="connsiteY3" fmla="*/ 593 h 17583"/>
                <a:gd name="connsiteX4" fmla="*/ 52958 w 53557"/>
                <a:gd name="connsiteY4" fmla="*/ 564 h 17583"/>
                <a:gd name="connsiteX5" fmla="*/ 50100 w 53557"/>
                <a:gd name="connsiteY5" fmla="*/ 564 h 17583"/>
                <a:gd name="connsiteX6" fmla="*/ 2475 w 53557"/>
                <a:gd name="connsiteY6" fmla="*/ 11899 h 17583"/>
                <a:gd name="connsiteX7" fmla="*/ 46 w 53557"/>
                <a:gd name="connsiteY7" fmla="*/ 13471 h 17583"/>
                <a:gd name="connsiteX8" fmla="*/ 1618 w 53557"/>
                <a:gd name="connsiteY8" fmla="*/ 15900 h 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57" h="17583">
                  <a:moveTo>
                    <a:pt x="1523" y="15900"/>
                  </a:moveTo>
                  <a:lnTo>
                    <a:pt x="1523" y="15900"/>
                  </a:lnTo>
                  <a:cubicBezTo>
                    <a:pt x="19677" y="20405"/>
                    <a:pt x="38889" y="15747"/>
                    <a:pt x="52958" y="3422"/>
                  </a:cubicBezTo>
                  <a:cubicBezTo>
                    <a:pt x="53748" y="2650"/>
                    <a:pt x="53758" y="1384"/>
                    <a:pt x="52986" y="593"/>
                  </a:cubicBezTo>
                  <a:cubicBezTo>
                    <a:pt x="52977" y="583"/>
                    <a:pt x="52967" y="574"/>
                    <a:pt x="52958" y="564"/>
                  </a:cubicBezTo>
                  <a:cubicBezTo>
                    <a:pt x="52148" y="-188"/>
                    <a:pt x="50900" y="-188"/>
                    <a:pt x="50100" y="564"/>
                  </a:cubicBezTo>
                  <a:cubicBezTo>
                    <a:pt x="36908" y="11661"/>
                    <a:pt x="19249" y="15871"/>
                    <a:pt x="2475" y="11899"/>
                  </a:cubicBezTo>
                  <a:cubicBezTo>
                    <a:pt x="1370" y="11661"/>
                    <a:pt x="284" y="12366"/>
                    <a:pt x="46" y="13471"/>
                  </a:cubicBezTo>
                  <a:cubicBezTo>
                    <a:pt x="-192" y="14576"/>
                    <a:pt x="513" y="15661"/>
                    <a:pt x="1618" y="15900"/>
                  </a:cubicBezTo>
                  <a:close/>
                </a:path>
              </a:pathLst>
            </a:custGeom>
            <a:solidFill>
              <a:srgbClr val="263238"/>
            </a:solid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CFA13400-BB43-47A2-957E-473F27CC0156}"/>
                </a:ext>
              </a:extLst>
            </p:cNvPr>
            <p:cNvSpPr/>
            <p:nvPr/>
          </p:nvSpPr>
          <p:spPr>
            <a:xfrm>
              <a:off x="3581035" y="2144355"/>
              <a:ext cx="33523" cy="28976"/>
            </a:xfrm>
            <a:custGeom>
              <a:avLst/>
              <a:gdLst>
                <a:gd name="connsiteX0" fmla="*/ 28624 w 33523"/>
                <a:gd name="connsiteY0" fmla="*/ 28895 h 28976"/>
                <a:gd name="connsiteX1" fmla="*/ 33444 w 33523"/>
                <a:gd name="connsiteY1" fmla="*/ 25685 h 28976"/>
                <a:gd name="connsiteX2" fmla="*/ 33196 w 33523"/>
                <a:gd name="connsiteY2" fmla="*/ 23275 h 28976"/>
                <a:gd name="connsiteX3" fmla="*/ 4621 w 33523"/>
                <a:gd name="connsiteY3" fmla="*/ 34 h 28976"/>
                <a:gd name="connsiteX4" fmla="*/ 49 w 33523"/>
                <a:gd name="connsiteY4" fmla="*/ 3463 h 28976"/>
                <a:gd name="connsiteX5" fmla="*/ 3383 w 33523"/>
                <a:gd name="connsiteY5" fmla="*/ 8035 h 28976"/>
                <a:gd name="connsiteX6" fmla="*/ 3383 w 33523"/>
                <a:gd name="connsiteY6" fmla="*/ 8035 h 28976"/>
                <a:gd name="connsiteX7" fmla="*/ 3383 w 33523"/>
                <a:gd name="connsiteY7" fmla="*/ 8035 h 28976"/>
                <a:gd name="connsiteX8" fmla="*/ 25767 w 33523"/>
                <a:gd name="connsiteY8" fmla="*/ 26609 h 28976"/>
                <a:gd name="connsiteX9" fmla="*/ 28624 w 33523"/>
                <a:gd name="connsiteY9" fmla="*/ 28895 h 2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3" h="28976">
                  <a:moveTo>
                    <a:pt x="28624" y="28895"/>
                  </a:moveTo>
                  <a:cubicBezTo>
                    <a:pt x="30843" y="29343"/>
                    <a:pt x="32996" y="27905"/>
                    <a:pt x="33444" y="25685"/>
                  </a:cubicBezTo>
                  <a:cubicBezTo>
                    <a:pt x="33606" y="24876"/>
                    <a:pt x="33520" y="24037"/>
                    <a:pt x="33196" y="23275"/>
                  </a:cubicBezTo>
                  <a:cubicBezTo>
                    <a:pt x="27976" y="11369"/>
                    <a:pt x="17337" y="2721"/>
                    <a:pt x="4621" y="34"/>
                  </a:cubicBezTo>
                  <a:cubicBezTo>
                    <a:pt x="2421" y="-251"/>
                    <a:pt x="392" y="1273"/>
                    <a:pt x="49" y="3463"/>
                  </a:cubicBezTo>
                  <a:cubicBezTo>
                    <a:pt x="-294" y="5645"/>
                    <a:pt x="1201" y="7693"/>
                    <a:pt x="3383" y="8035"/>
                  </a:cubicBezTo>
                  <a:cubicBezTo>
                    <a:pt x="3383" y="8035"/>
                    <a:pt x="3383" y="8035"/>
                    <a:pt x="3383" y="8035"/>
                  </a:cubicBezTo>
                  <a:lnTo>
                    <a:pt x="3383" y="8035"/>
                  </a:lnTo>
                  <a:cubicBezTo>
                    <a:pt x="13413" y="10236"/>
                    <a:pt x="21747" y="17160"/>
                    <a:pt x="25767" y="26609"/>
                  </a:cubicBezTo>
                  <a:cubicBezTo>
                    <a:pt x="26310" y="27781"/>
                    <a:pt x="27367" y="28629"/>
                    <a:pt x="28624" y="28895"/>
                  </a:cubicBezTo>
                  <a:close/>
                </a:path>
              </a:pathLst>
            </a:custGeom>
            <a:solidFill>
              <a:srgbClr val="263238"/>
            </a:solid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1E80841-2C2D-43CC-842C-415FB6B9FEFC}"/>
                </a:ext>
              </a:extLst>
            </p:cNvPr>
            <p:cNvSpPr/>
            <p:nvPr/>
          </p:nvSpPr>
          <p:spPr>
            <a:xfrm>
              <a:off x="3475219" y="2120655"/>
              <a:ext cx="37589" cy="22537"/>
            </a:xfrm>
            <a:custGeom>
              <a:avLst/>
              <a:gdLst>
                <a:gd name="connsiteX0" fmla="*/ 3090 w 37589"/>
                <a:gd name="connsiteY0" fmla="*/ 22401 h 22537"/>
                <a:gd name="connsiteX1" fmla="*/ 7186 w 37589"/>
                <a:gd name="connsiteY1" fmla="*/ 20972 h 22537"/>
                <a:gd name="connsiteX2" fmla="*/ 33189 w 37589"/>
                <a:gd name="connsiteY2" fmla="*/ 8018 h 22537"/>
                <a:gd name="connsiteX3" fmla="*/ 37571 w 37589"/>
                <a:gd name="connsiteY3" fmla="*/ 4399 h 22537"/>
                <a:gd name="connsiteX4" fmla="*/ 33951 w 37589"/>
                <a:gd name="connsiteY4" fmla="*/ 17 h 22537"/>
                <a:gd name="connsiteX5" fmla="*/ 900 w 37589"/>
                <a:gd name="connsiteY5" fmla="*/ 16019 h 22537"/>
                <a:gd name="connsiteX6" fmla="*/ 1414 w 37589"/>
                <a:gd name="connsiteY6" fmla="*/ 21515 h 22537"/>
                <a:gd name="connsiteX7" fmla="*/ 1566 w 37589"/>
                <a:gd name="connsiteY7" fmla="*/ 21639 h 22537"/>
                <a:gd name="connsiteX8" fmla="*/ 3090 w 37589"/>
                <a:gd name="connsiteY8" fmla="*/ 22401 h 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9" h="22537">
                  <a:moveTo>
                    <a:pt x="3090" y="22401"/>
                  </a:moveTo>
                  <a:cubicBezTo>
                    <a:pt x="4624" y="22820"/>
                    <a:pt x="6253" y="22258"/>
                    <a:pt x="7186" y="20972"/>
                  </a:cubicBezTo>
                  <a:cubicBezTo>
                    <a:pt x="13301" y="12771"/>
                    <a:pt x="22960" y="7961"/>
                    <a:pt x="33189" y="8018"/>
                  </a:cubicBezTo>
                  <a:cubicBezTo>
                    <a:pt x="35399" y="8228"/>
                    <a:pt x="37361" y="6609"/>
                    <a:pt x="37571" y="4399"/>
                  </a:cubicBezTo>
                  <a:cubicBezTo>
                    <a:pt x="37780" y="2189"/>
                    <a:pt x="36161" y="227"/>
                    <a:pt x="33951" y="17"/>
                  </a:cubicBezTo>
                  <a:cubicBezTo>
                    <a:pt x="20978" y="-364"/>
                    <a:pt x="8644" y="5608"/>
                    <a:pt x="900" y="16019"/>
                  </a:cubicBezTo>
                  <a:cubicBezTo>
                    <a:pt x="-481" y="17677"/>
                    <a:pt x="-243" y="20144"/>
                    <a:pt x="1414" y="21515"/>
                  </a:cubicBezTo>
                  <a:cubicBezTo>
                    <a:pt x="1461" y="21563"/>
                    <a:pt x="1519" y="21601"/>
                    <a:pt x="1566" y="21639"/>
                  </a:cubicBezTo>
                  <a:cubicBezTo>
                    <a:pt x="2004" y="22020"/>
                    <a:pt x="2528" y="22287"/>
                    <a:pt x="3090" y="22401"/>
                  </a:cubicBezTo>
                  <a:close/>
                </a:path>
              </a:pathLst>
            </a:custGeom>
            <a:solidFill>
              <a:srgbClr val="263238"/>
            </a:solid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1ED358B-1587-436A-BFF3-956B7B3F02CB}"/>
                </a:ext>
              </a:extLst>
            </p:cNvPr>
            <p:cNvSpPr/>
            <p:nvPr/>
          </p:nvSpPr>
          <p:spPr>
            <a:xfrm>
              <a:off x="3723483" y="2568919"/>
              <a:ext cx="288113" cy="717804"/>
            </a:xfrm>
            <a:custGeom>
              <a:avLst/>
              <a:gdLst>
                <a:gd name="connsiteX0" fmla="*/ 125921 w 288113"/>
                <a:gd name="connsiteY0" fmla="*/ 0 h 717804"/>
                <a:gd name="connsiteX1" fmla="*/ 172784 w 288113"/>
                <a:gd name="connsiteY1" fmla="*/ 89821 h 717804"/>
                <a:gd name="connsiteX2" fmla="*/ 214217 w 288113"/>
                <a:gd name="connsiteY2" fmla="*/ 181451 h 717804"/>
                <a:gd name="connsiteX3" fmla="*/ 250412 w 288113"/>
                <a:gd name="connsiteY3" fmla="*/ 276701 h 717804"/>
                <a:gd name="connsiteX4" fmla="*/ 278987 w 288113"/>
                <a:gd name="connsiteY4" fmla="*/ 376047 h 717804"/>
                <a:gd name="connsiteX5" fmla="*/ 284797 w 288113"/>
                <a:gd name="connsiteY5" fmla="*/ 402050 h 717804"/>
                <a:gd name="connsiteX6" fmla="*/ 288036 w 288113"/>
                <a:gd name="connsiteY6" fmla="*/ 439198 h 717804"/>
                <a:gd name="connsiteX7" fmla="*/ 272891 w 288113"/>
                <a:gd name="connsiteY7" fmla="*/ 506444 h 717804"/>
                <a:gd name="connsiteX8" fmla="*/ 205169 w 288113"/>
                <a:gd name="connsiteY8" fmla="*/ 601694 h 717804"/>
                <a:gd name="connsiteX9" fmla="*/ 122301 w 288113"/>
                <a:gd name="connsiteY9" fmla="*/ 667702 h 717804"/>
                <a:gd name="connsiteX10" fmla="*/ 78105 w 288113"/>
                <a:gd name="connsiteY10" fmla="*/ 694372 h 717804"/>
                <a:gd name="connsiteX11" fmla="*/ 31623 w 288113"/>
                <a:gd name="connsiteY11" fmla="*/ 717804 h 717804"/>
                <a:gd name="connsiteX12" fmla="*/ 0 w 288113"/>
                <a:gd name="connsiteY12" fmla="*/ 662464 h 717804"/>
                <a:gd name="connsiteX13" fmla="*/ 36004 w 288113"/>
                <a:gd name="connsiteY13" fmla="*/ 633127 h 717804"/>
                <a:gd name="connsiteX14" fmla="*/ 70771 w 288113"/>
                <a:gd name="connsiteY14" fmla="*/ 601885 h 717804"/>
                <a:gd name="connsiteX15" fmla="*/ 132017 w 288113"/>
                <a:gd name="connsiteY15" fmla="*/ 535686 h 717804"/>
                <a:gd name="connsiteX16" fmla="*/ 170117 w 288113"/>
                <a:gd name="connsiteY16" fmla="*/ 467677 h 717804"/>
                <a:gd name="connsiteX17" fmla="*/ 173546 w 288113"/>
                <a:gd name="connsiteY17" fmla="*/ 439102 h 717804"/>
                <a:gd name="connsiteX18" fmla="*/ 171355 w 288113"/>
                <a:gd name="connsiteY18" fmla="*/ 427672 h 717804"/>
                <a:gd name="connsiteX19" fmla="*/ 164878 w 288113"/>
                <a:gd name="connsiteY19" fmla="*/ 406337 h 717804"/>
                <a:gd name="connsiteX20" fmla="*/ 96298 w 288113"/>
                <a:gd name="connsiteY20" fmla="*/ 232886 h 717804"/>
                <a:gd name="connsiteX21" fmla="*/ 55436 w 288113"/>
                <a:gd name="connsiteY21" fmla="*/ 147161 h 717804"/>
                <a:gd name="connsiteX22" fmla="*/ 12668 w 288113"/>
                <a:gd name="connsiteY22" fmla="*/ 62865 h 7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8113" h="717804">
                  <a:moveTo>
                    <a:pt x="125921" y="0"/>
                  </a:moveTo>
                  <a:cubicBezTo>
                    <a:pt x="143256" y="30289"/>
                    <a:pt x="157734" y="59626"/>
                    <a:pt x="172784" y="89821"/>
                  </a:cubicBezTo>
                  <a:cubicBezTo>
                    <a:pt x="187833" y="120015"/>
                    <a:pt x="201359" y="150400"/>
                    <a:pt x="214217" y="181451"/>
                  </a:cubicBezTo>
                  <a:cubicBezTo>
                    <a:pt x="227076" y="212503"/>
                    <a:pt x="239554" y="244030"/>
                    <a:pt x="250412" y="276701"/>
                  </a:cubicBezTo>
                  <a:cubicBezTo>
                    <a:pt x="261699" y="309286"/>
                    <a:pt x="271243" y="342443"/>
                    <a:pt x="278987" y="376047"/>
                  </a:cubicBezTo>
                  <a:lnTo>
                    <a:pt x="284797" y="402050"/>
                  </a:lnTo>
                  <a:cubicBezTo>
                    <a:pt x="287341" y="414261"/>
                    <a:pt x="288427" y="426729"/>
                    <a:pt x="288036" y="439198"/>
                  </a:cubicBezTo>
                  <a:cubicBezTo>
                    <a:pt x="287226" y="462362"/>
                    <a:pt x="282092" y="485165"/>
                    <a:pt x="272891" y="506444"/>
                  </a:cubicBezTo>
                  <a:cubicBezTo>
                    <a:pt x="256718" y="542296"/>
                    <a:pt x="233715" y="574643"/>
                    <a:pt x="205169" y="601694"/>
                  </a:cubicBezTo>
                  <a:cubicBezTo>
                    <a:pt x="179708" y="626278"/>
                    <a:pt x="151962" y="648386"/>
                    <a:pt x="122301" y="667702"/>
                  </a:cubicBezTo>
                  <a:cubicBezTo>
                    <a:pt x="107918" y="677227"/>
                    <a:pt x="93059" y="685990"/>
                    <a:pt x="78105" y="694372"/>
                  </a:cubicBezTo>
                  <a:cubicBezTo>
                    <a:pt x="63151" y="702755"/>
                    <a:pt x="48292" y="710470"/>
                    <a:pt x="31623" y="717804"/>
                  </a:cubicBezTo>
                  <a:lnTo>
                    <a:pt x="0" y="662464"/>
                  </a:lnTo>
                  <a:cubicBezTo>
                    <a:pt x="11525" y="652939"/>
                    <a:pt x="24194" y="643414"/>
                    <a:pt x="36004" y="633127"/>
                  </a:cubicBezTo>
                  <a:cubicBezTo>
                    <a:pt x="47815" y="622840"/>
                    <a:pt x="59341" y="612362"/>
                    <a:pt x="70771" y="601885"/>
                  </a:cubicBezTo>
                  <a:cubicBezTo>
                    <a:pt x="92840" y="581406"/>
                    <a:pt x="113319" y="559279"/>
                    <a:pt x="132017" y="535686"/>
                  </a:cubicBezTo>
                  <a:cubicBezTo>
                    <a:pt x="148647" y="515455"/>
                    <a:pt x="161544" y="492423"/>
                    <a:pt x="170117" y="467677"/>
                  </a:cubicBezTo>
                  <a:cubicBezTo>
                    <a:pt x="173060" y="458457"/>
                    <a:pt x="174231" y="448761"/>
                    <a:pt x="173546" y="439102"/>
                  </a:cubicBezTo>
                  <a:cubicBezTo>
                    <a:pt x="173269" y="435216"/>
                    <a:pt x="172536" y="431387"/>
                    <a:pt x="171355" y="427672"/>
                  </a:cubicBezTo>
                  <a:lnTo>
                    <a:pt x="164878" y="406337"/>
                  </a:lnTo>
                  <a:cubicBezTo>
                    <a:pt x="145628" y="347158"/>
                    <a:pt x="122730" y="289227"/>
                    <a:pt x="96298" y="232886"/>
                  </a:cubicBezTo>
                  <a:cubicBezTo>
                    <a:pt x="83248" y="204311"/>
                    <a:pt x="69342" y="175736"/>
                    <a:pt x="55436" y="147161"/>
                  </a:cubicBezTo>
                  <a:cubicBezTo>
                    <a:pt x="41529" y="118586"/>
                    <a:pt x="26861" y="90011"/>
                    <a:pt x="12668" y="62865"/>
                  </a:cubicBezTo>
                  <a:close/>
                </a:path>
              </a:pathLst>
            </a:custGeom>
            <a:solidFill>
              <a:srgbClr val="FF8B7B"/>
            </a:solid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E9B28120-14C5-4B11-A657-9158E09C1748}"/>
                </a:ext>
              </a:extLst>
            </p:cNvPr>
            <p:cNvSpPr/>
            <p:nvPr/>
          </p:nvSpPr>
          <p:spPr>
            <a:xfrm>
              <a:off x="3708824" y="2502149"/>
              <a:ext cx="257737" cy="355567"/>
            </a:xfrm>
            <a:custGeom>
              <a:avLst/>
              <a:gdLst>
                <a:gd name="connsiteX0" fmla="*/ 123054 w 257737"/>
                <a:gd name="connsiteY0" fmla="*/ 2285 h 355567"/>
                <a:gd name="connsiteX1" fmla="*/ 257737 w 257737"/>
                <a:gd name="connsiteY1" fmla="*/ 226694 h 355567"/>
                <a:gd name="connsiteX2" fmla="*/ 115720 w 257737"/>
                <a:gd name="connsiteY2" fmla="*/ 355567 h 355567"/>
                <a:gd name="connsiteX3" fmla="*/ 10945 w 257737"/>
                <a:gd name="connsiteY3" fmla="*/ 184117 h 355567"/>
                <a:gd name="connsiteX4" fmla="*/ 123054 w 257737"/>
                <a:gd name="connsiteY4" fmla="*/ 2285 h 35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37" h="355567">
                  <a:moveTo>
                    <a:pt x="123054" y="2285"/>
                  </a:moveTo>
                  <a:cubicBezTo>
                    <a:pt x="202492" y="19430"/>
                    <a:pt x="257737" y="226694"/>
                    <a:pt x="257737" y="226694"/>
                  </a:cubicBezTo>
                  <a:lnTo>
                    <a:pt x="115720" y="355567"/>
                  </a:lnTo>
                  <a:cubicBezTo>
                    <a:pt x="70571" y="305332"/>
                    <a:pt x="35052" y="247211"/>
                    <a:pt x="10945" y="184117"/>
                  </a:cubicBezTo>
                  <a:cubicBezTo>
                    <a:pt x="-26679" y="80390"/>
                    <a:pt x="38091" y="-16194"/>
                    <a:pt x="123054" y="2285"/>
                  </a:cubicBezTo>
                  <a:close/>
                </a:path>
              </a:pathLst>
            </a:custGeom>
            <a:solidFill>
              <a:srgbClr val="263238"/>
            </a:solid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B076F69-385A-43CE-9B36-ABCFDE9A388D}"/>
                </a:ext>
              </a:extLst>
            </p:cNvPr>
            <p:cNvSpPr/>
            <p:nvPr/>
          </p:nvSpPr>
          <p:spPr>
            <a:xfrm>
              <a:off x="3649378" y="3221571"/>
              <a:ext cx="128016" cy="93059"/>
            </a:xfrm>
            <a:custGeom>
              <a:avLst/>
              <a:gdLst>
                <a:gd name="connsiteX0" fmla="*/ 91345 w 128016"/>
                <a:gd name="connsiteY0" fmla="*/ 0 h 93059"/>
                <a:gd name="connsiteX1" fmla="*/ 0 w 128016"/>
                <a:gd name="connsiteY1" fmla="*/ 953 h 93059"/>
                <a:gd name="connsiteX2" fmla="*/ 57150 w 128016"/>
                <a:gd name="connsiteY2" fmla="*/ 93059 h 93059"/>
                <a:gd name="connsiteX3" fmla="*/ 128016 w 128016"/>
                <a:gd name="connsiteY3" fmla="*/ 44291 h 93059"/>
              </a:gdLst>
              <a:ahLst/>
              <a:cxnLst>
                <a:cxn ang="0">
                  <a:pos x="connsiteX0" y="connsiteY0"/>
                </a:cxn>
                <a:cxn ang="0">
                  <a:pos x="connsiteX1" y="connsiteY1"/>
                </a:cxn>
                <a:cxn ang="0">
                  <a:pos x="connsiteX2" y="connsiteY2"/>
                </a:cxn>
                <a:cxn ang="0">
                  <a:pos x="connsiteX3" y="connsiteY3"/>
                </a:cxn>
              </a:cxnLst>
              <a:rect l="l" t="t" r="r" b="b"/>
              <a:pathLst>
                <a:path w="128016" h="93059">
                  <a:moveTo>
                    <a:pt x="91345" y="0"/>
                  </a:moveTo>
                  <a:lnTo>
                    <a:pt x="0" y="953"/>
                  </a:lnTo>
                  <a:lnTo>
                    <a:pt x="57150" y="93059"/>
                  </a:lnTo>
                  <a:cubicBezTo>
                    <a:pt x="57150" y="93059"/>
                    <a:pt x="122206" y="76962"/>
                    <a:pt x="128016" y="44291"/>
                  </a:cubicBezTo>
                  <a:close/>
                </a:path>
              </a:pathLst>
            </a:custGeom>
            <a:solidFill>
              <a:srgbClr val="FF8B7B"/>
            </a:solid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8DD48720-6A8C-4CF7-A67E-D5213D0F399F}"/>
                </a:ext>
              </a:extLst>
            </p:cNvPr>
            <p:cNvSpPr/>
            <p:nvPr/>
          </p:nvSpPr>
          <p:spPr>
            <a:xfrm>
              <a:off x="3592514" y="3222524"/>
              <a:ext cx="113538" cy="128301"/>
            </a:xfrm>
            <a:custGeom>
              <a:avLst/>
              <a:gdLst>
                <a:gd name="connsiteX0" fmla="*/ 0 w 113538"/>
                <a:gd name="connsiteY0" fmla="*/ 54388 h 128301"/>
                <a:gd name="connsiteX1" fmla="*/ 50387 w 113538"/>
                <a:gd name="connsiteY1" fmla="*/ 128302 h 128301"/>
                <a:gd name="connsiteX2" fmla="*/ 113538 w 113538"/>
                <a:gd name="connsiteY2" fmla="*/ 92107 h 128301"/>
                <a:gd name="connsiteX3" fmla="*/ 56864 w 113538"/>
                <a:gd name="connsiteY3" fmla="*/ 0 h 128301"/>
                <a:gd name="connsiteX4" fmla="*/ 0 w 113538"/>
                <a:gd name="connsiteY4" fmla="*/ 54388 h 1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8" h="128301">
                  <a:moveTo>
                    <a:pt x="0" y="54388"/>
                  </a:moveTo>
                  <a:lnTo>
                    <a:pt x="50387" y="128302"/>
                  </a:lnTo>
                  <a:lnTo>
                    <a:pt x="113538" y="92107"/>
                  </a:lnTo>
                  <a:lnTo>
                    <a:pt x="56864" y="0"/>
                  </a:lnTo>
                  <a:lnTo>
                    <a:pt x="0" y="54388"/>
                  </a:lnTo>
                  <a:close/>
                </a:path>
              </a:pathLst>
            </a:custGeom>
            <a:solidFill>
              <a:srgbClr val="FF8B7B"/>
            </a:solid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9A1A5D5-920B-4DA0-A9E0-8D4E08639A53}"/>
                </a:ext>
              </a:extLst>
            </p:cNvPr>
            <p:cNvSpPr/>
            <p:nvPr/>
          </p:nvSpPr>
          <p:spPr>
            <a:xfrm>
              <a:off x="3653185" y="2216062"/>
              <a:ext cx="88104" cy="95209"/>
            </a:xfrm>
            <a:custGeom>
              <a:avLst/>
              <a:gdLst>
                <a:gd name="connsiteX0" fmla="*/ 83157 w 88104"/>
                <a:gd name="connsiteY0" fmla="*/ 55010 h 95209"/>
                <a:gd name="connsiteX1" fmla="*/ 35532 w 88104"/>
                <a:gd name="connsiteY1" fmla="*/ 93682 h 95209"/>
                <a:gd name="connsiteX2" fmla="*/ 1909 w 88104"/>
                <a:gd name="connsiteY2" fmla="*/ 51867 h 95209"/>
                <a:gd name="connsiteX3" fmla="*/ 57535 w 88104"/>
                <a:gd name="connsiteY3" fmla="*/ 241 h 95209"/>
                <a:gd name="connsiteX4" fmla="*/ 83157 w 88104"/>
                <a:gd name="connsiteY4" fmla="*/ 55010 h 9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4" h="95209">
                  <a:moveTo>
                    <a:pt x="83157" y="55010"/>
                  </a:moveTo>
                  <a:cubicBezTo>
                    <a:pt x="73013" y="73679"/>
                    <a:pt x="55887" y="87586"/>
                    <a:pt x="35532" y="93682"/>
                  </a:cubicBezTo>
                  <a:cubicBezTo>
                    <a:pt x="8481" y="101587"/>
                    <a:pt x="-5330" y="77489"/>
                    <a:pt x="1909" y="51867"/>
                  </a:cubicBezTo>
                  <a:cubicBezTo>
                    <a:pt x="8481" y="28816"/>
                    <a:pt x="30484" y="-3092"/>
                    <a:pt x="57535" y="241"/>
                  </a:cubicBezTo>
                  <a:cubicBezTo>
                    <a:pt x="84586" y="3575"/>
                    <a:pt x="95254" y="32055"/>
                    <a:pt x="83157" y="55010"/>
                  </a:cubicBezTo>
                  <a:close/>
                </a:path>
              </a:pathLst>
            </a:custGeom>
            <a:solidFill>
              <a:srgbClr val="FF8B7B"/>
            </a:solidFill>
            <a:ln w="9525" cap="flat">
              <a:noFill/>
              <a:prstDash val="solid"/>
              <a:miter/>
            </a:ln>
          </p:spPr>
          <p:txBody>
            <a:bodyPr rtlCol="0" anchor="ctr"/>
            <a:lstStyle/>
            <a:p>
              <a:endParaRPr lang="en-US"/>
            </a:p>
          </p:txBody>
        </p:sp>
      </p:grpSp>
      <p:grpSp>
        <p:nvGrpSpPr>
          <p:cNvPr id="387" name="Graphic 3">
            <a:extLst>
              <a:ext uri="{FF2B5EF4-FFF2-40B4-BE49-F238E27FC236}">
                <a16:creationId xmlns:a16="http://schemas.microsoft.com/office/drawing/2014/main" id="{7D016CB9-C30C-4FF7-BC01-9E8E23553A15}"/>
              </a:ext>
            </a:extLst>
          </p:cNvPr>
          <p:cNvGrpSpPr/>
          <p:nvPr/>
        </p:nvGrpSpPr>
        <p:grpSpPr>
          <a:xfrm rot="2023226">
            <a:off x="1026315" y="7410181"/>
            <a:ext cx="2003995" cy="1356458"/>
            <a:chOff x="1651494" y="2722065"/>
            <a:chExt cx="2003995" cy="1356458"/>
          </a:xfrm>
        </p:grpSpPr>
        <p:sp>
          <p:nvSpPr>
            <p:cNvPr id="388" name="Freeform: Shape 387">
              <a:extLst>
                <a:ext uri="{FF2B5EF4-FFF2-40B4-BE49-F238E27FC236}">
                  <a16:creationId xmlns:a16="http://schemas.microsoft.com/office/drawing/2014/main" id="{CE8CACD1-D2C1-498C-9530-CB67463E2F1C}"/>
                </a:ext>
              </a:extLst>
            </p:cNvPr>
            <p:cNvSpPr/>
            <p:nvPr/>
          </p:nvSpPr>
          <p:spPr>
            <a:xfrm rot="-249000">
              <a:off x="2825406" y="3850716"/>
              <a:ext cx="101822" cy="9524"/>
            </a:xfrm>
            <a:custGeom>
              <a:avLst/>
              <a:gdLst>
                <a:gd name="connsiteX0" fmla="*/ 0 w 101822"/>
                <a:gd name="connsiteY0" fmla="*/ 0 h 9524"/>
                <a:gd name="connsiteX1" fmla="*/ 101822 w 101822"/>
                <a:gd name="connsiteY1" fmla="*/ 0 h 9524"/>
                <a:gd name="connsiteX2" fmla="*/ 101822 w 101822"/>
                <a:gd name="connsiteY2" fmla="*/ 9525 h 9524"/>
                <a:gd name="connsiteX3" fmla="*/ 0 w 101822"/>
                <a:gd name="connsiteY3" fmla="*/ 9525 h 9524"/>
              </a:gdLst>
              <a:ahLst/>
              <a:cxnLst>
                <a:cxn ang="0">
                  <a:pos x="connsiteX0" y="connsiteY0"/>
                </a:cxn>
                <a:cxn ang="0">
                  <a:pos x="connsiteX1" y="connsiteY1"/>
                </a:cxn>
                <a:cxn ang="0">
                  <a:pos x="connsiteX2" y="connsiteY2"/>
                </a:cxn>
                <a:cxn ang="0">
                  <a:pos x="connsiteX3" y="connsiteY3"/>
                </a:cxn>
              </a:cxnLst>
              <a:rect l="l" t="t" r="r" b="b"/>
              <a:pathLst>
                <a:path w="101822" h="9524">
                  <a:moveTo>
                    <a:pt x="0" y="0"/>
                  </a:moveTo>
                  <a:lnTo>
                    <a:pt x="101822" y="0"/>
                  </a:lnTo>
                  <a:lnTo>
                    <a:pt x="101822" y="9525"/>
                  </a:lnTo>
                  <a:lnTo>
                    <a:pt x="0" y="9525"/>
                  </a:lnTo>
                  <a:close/>
                </a:path>
              </a:pathLst>
            </a:custGeom>
            <a:solidFill>
              <a:srgbClr val="407BFF"/>
            </a:solid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4542013F-A536-42FE-A439-01A48FD92C4A}"/>
                </a:ext>
              </a:extLst>
            </p:cNvPr>
            <p:cNvSpPr/>
            <p:nvPr/>
          </p:nvSpPr>
          <p:spPr>
            <a:xfrm rot="-249000">
              <a:off x="2968408" y="3842260"/>
              <a:ext cx="50006" cy="9524"/>
            </a:xfrm>
            <a:custGeom>
              <a:avLst/>
              <a:gdLst>
                <a:gd name="connsiteX0" fmla="*/ 0 w 50006"/>
                <a:gd name="connsiteY0" fmla="*/ 0 h 9524"/>
                <a:gd name="connsiteX1" fmla="*/ 50006 w 50006"/>
                <a:gd name="connsiteY1" fmla="*/ 0 h 9524"/>
                <a:gd name="connsiteX2" fmla="*/ 50006 w 50006"/>
                <a:gd name="connsiteY2" fmla="*/ 9525 h 9524"/>
                <a:gd name="connsiteX3" fmla="*/ 0 w 50006"/>
                <a:gd name="connsiteY3" fmla="*/ 9525 h 9524"/>
              </a:gdLst>
              <a:ahLst/>
              <a:cxnLst>
                <a:cxn ang="0">
                  <a:pos x="connsiteX0" y="connsiteY0"/>
                </a:cxn>
                <a:cxn ang="0">
                  <a:pos x="connsiteX1" y="connsiteY1"/>
                </a:cxn>
                <a:cxn ang="0">
                  <a:pos x="connsiteX2" y="connsiteY2"/>
                </a:cxn>
                <a:cxn ang="0">
                  <a:pos x="connsiteX3" y="connsiteY3"/>
                </a:cxn>
              </a:cxnLst>
              <a:rect l="l" t="t" r="r" b="b"/>
              <a:pathLst>
                <a:path w="50006" h="9524">
                  <a:moveTo>
                    <a:pt x="0" y="0"/>
                  </a:moveTo>
                  <a:lnTo>
                    <a:pt x="50006" y="0"/>
                  </a:lnTo>
                  <a:lnTo>
                    <a:pt x="50006" y="9525"/>
                  </a:lnTo>
                  <a:lnTo>
                    <a:pt x="0" y="9525"/>
                  </a:lnTo>
                  <a:close/>
                </a:path>
              </a:pathLst>
            </a:custGeom>
            <a:solidFill>
              <a:srgbClr val="407BFF"/>
            </a:solid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75C096-368B-460C-A7B9-42397567AB76}"/>
                </a:ext>
              </a:extLst>
            </p:cNvPr>
            <p:cNvSpPr/>
            <p:nvPr/>
          </p:nvSpPr>
          <p:spPr>
            <a:xfrm>
              <a:off x="1651494" y="2722065"/>
              <a:ext cx="2003995" cy="1356458"/>
            </a:xfrm>
            <a:custGeom>
              <a:avLst/>
              <a:gdLst>
                <a:gd name="connsiteX0" fmla="*/ 1804717 w 2003995"/>
                <a:gd name="connsiteY0" fmla="*/ 301 h 1356458"/>
                <a:gd name="connsiteX1" fmla="*/ 122983 w 2003995"/>
                <a:gd name="connsiteY1" fmla="*/ 121554 h 1356458"/>
                <a:gd name="connsiteX2" fmla="*/ 301 w 2003995"/>
                <a:gd name="connsiteY2" fmla="*/ 263381 h 1356458"/>
                <a:gd name="connsiteX3" fmla="*/ 57451 w 2003995"/>
                <a:gd name="connsiteY3" fmla="*/ 1056052 h 1356458"/>
                <a:gd name="connsiteX4" fmla="*/ 199469 w 2003995"/>
                <a:gd name="connsiteY4" fmla="*/ 1178829 h 1356458"/>
                <a:gd name="connsiteX5" fmla="*/ 294719 w 2003995"/>
                <a:gd name="connsiteY5" fmla="*/ 1171971 h 1356458"/>
                <a:gd name="connsiteX6" fmla="*/ 322722 w 2003995"/>
                <a:gd name="connsiteY6" fmla="*/ 1196165 h 1356458"/>
                <a:gd name="connsiteX7" fmla="*/ 333390 w 2003995"/>
                <a:gd name="connsiteY7" fmla="*/ 1343040 h 1356458"/>
                <a:gd name="connsiteX8" fmla="*/ 348526 w 2003995"/>
                <a:gd name="connsiteY8" fmla="*/ 1356432 h 1356458"/>
                <a:gd name="connsiteX9" fmla="*/ 358536 w 2003995"/>
                <a:gd name="connsiteY9" fmla="*/ 1351422 h 1356458"/>
                <a:gd name="connsiteX10" fmla="*/ 517985 w 2003995"/>
                <a:gd name="connsiteY10" fmla="*/ 1167113 h 1356458"/>
                <a:gd name="connsiteX11" fmla="*/ 544369 w 2003995"/>
                <a:gd name="connsiteY11" fmla="*/ 1153874 h 1356458"/>
                <a:gd name="connsiteX12" fmla="*/ 1880917 w 2003995"/>
                <a:gd name="connsiteY12" fmla="*/ 1057576 h 1356458"/>
                <a:gd name="connsiteX13" fmla="*/ 2003695 w 2003995"/>
                <a:gd name="connsiteY13" fmla="*/ 915749 h 1356458"/>
                <a:gd name="connsiteX14" fmla="*/ 1946545 w 2003995"/>
                <a:gd name="connsiteY14" fmla="*/ 123078 h 1356458"/>
                <a:gd name="connsiteX15" fmla="*/ 1804717 w 2003995"/>
                <a:gd name="connsiteY15" fmla="*/ 301 h 135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3995" h="1356458">
                  <a:moveTo>
                    <a:pt x="1804717" y="301"/>
                  </a:moveTo>
                  <a:lnTo>
                    <a:pt x="122983" y="121554"/>
                  </a:lnTo>
                  <a:cubicBezTo>
                    <a:pt x="50136" y="127241"/>
                    <a:pt x="-4566" y="190477"/>
                    <a:pt x="301" y="263381"/>
                  </a:cubicBezTo>
                  <a:lnTo>
                    <a:pt x="57451" y="1056052"/>
                  </a:lnTo>
                  <a:cubicBezTo>
                    <a:pt x="63080" y="1129013"/>
                    <a:pt x="126460" y="1183801"/>
                    <a:pt x="199469" y="1178829"/>
                  </a:cubicBezTo>
                  <a:lnTo>
                    <a:pt x="294719" y="1171971"/>
                  </a:lnTo>
                  <a:cubicBezTo>
                    <a:pt x="309130" y="1170933"/>
                    <a:pt x="321656" y="1181753"/>
                    <a:pt x="322722" y="1196165"/>
                  </a:cubicBezTo>
                  <a:lnTo>
                    <a:pt x="333390" y="1343040"/>
                  </a:lnTo>
                  <a:cubicBezTo>
                    <a:pt x="333876" y="1350917"/>
                    <a:pt x="340649" y="1356909"/>
                    <a:pt x="348526" y="1356432"/>
                  </a:cubicBezTo>
                  <a:cubicBezTo>
                    <a:pt x="352402" y="1356194"/>
                    <a:pt x="356022" y="1354384"/>
                    <a:pt x="358536" y="1351422"/>
                  </a:cubicBezTo>
                  <a:lnTo>
                    <a:pt x="517985" y="1167113"/>
                  </a:lnTo>
                  <a:cubicBezTo>
                    <a:pt x="524691" y="1159389"/>
                    <a:pt x="534168" y="1154636"/>
                    <a:pt x="544369" y="1153874"/>
                  </a:cubicBezTo>
                  <a:lnTo>
                    <a:pt x="1880917" y="1057576"/>
                  </a:lnTo>
                  <a:cubicBezTo>
                    <a:pt x="1953803" y="1051946"/>
                    <a:pt x="2008562" y="988681"/>
                    <a:pt x="2003695" y="915749"/>
                  </a:cubicBezTo>
                  <a:lnTo>
                    <a:pt x="1946545" y="123078"/>
                  </a:lnTo>
                  <a:cubicBezTo>
                    <a:pt x="1940915" y="50193"/>
                    <a:pt x="1877650" y="-4566"/>
                    <a:pt x="1804717" y="301"/>
                  </a:cubicBezTo>
                  <a:close/>
                </a:path>
              </a:pathLst>
            </a:custGeom>
            <a:solidFill>
              <a:srgbClr val="407BFF"/>
            </a:solid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F007D8F8-18FA-4FAA-B203-D7EEF2D019E9}"/>
                </a:ext>
              </a:extLst>
            </p:cNvPr>
            <p:cNvSpPr/>
            <p:nvPr/>
          </p:nvSpPr>
          <p:spPr>
            <a:xfrm>
              <a:off x="2020127" y="3187091"/>
              <a:ext cx="302609" cy="314325"/>
            </a:xfrm>
            <a:custGeom>
              <a:avLst/>
              <a:gdLst>
                <a:gd name="connsiteX0" fmla="*/ 0 w 302609"/>
                <a:gd name="connsiteY0" fmla="*/ 20383 h 314325"/>
                <a:gd name="connsiteX1" fmla="*/ 90869 w 302609"/>
                <a:gd name="connsiteY1" fmla="*/ 13811 h 314325"/>
                <a:gd name="connsiteX2" fmla="*/ 98298 w 302609"/>
                <a:gd name="connsiteY2" fmla="*/ 116681 h 314325"/>
                <a:gd name="connsiteX3" fmla="*/ 197549 w 302609"/>
                <a:gd name="connsiteY3" fmla="*/ 109538 h 314325"/>
                <a:gd name="connsiteX4" fmla="*/ 190119 w 302609"/>
                <a:gd name="connsiteY4" fmla="*/ 6667 h 314325"/>
                <a:gd name="connsiteX5" fmla="*/ 281369 w 302609"/>
                <a:gd name="connsiteY5" fmla="*/ 0 h 314325"/>
                <a:gd name="connsiteX6" fmla="*/ 302609 w 302609"/>
                <a:gd name="connsiteY6" fmla="*/ 293942 h 314325"/>
                <a:gd name="connsiteX7" fmla="*/ 211360 w 302609"/>
                <a:gd name="connsiteY7" fmla="*/ 300514 h 314325"/>
                <a:gd name="connsiteX8" fmla="*/ 202787 w 302609"/>
                <a:gd name="connsiteY8" fmla="*/ 181642 h 314325"/>
                <a:gd name="connsiteX9" fmla="*/ 103537 w 302609"/>
                <a:gd name="connsiteY9" fmla="*/ 188881 h 314325"/>
                <a:gd name="connsiteX10" fmla="*/ 112109 w 302609"/>
                <a:gd name="connsiteY10" fmla="*/ 307753 h 314325"/>
                <a:gd name="connsiteX11" fmla="*/ 21336 w 302609"/>
                <a:gd name="connsiteY11" fmla="*/ 3143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09" h="314325">
                  <a:moveTo>
                    <a:pt x="0" y="20383"/>
                  </a:moveTo>
                  <a:lnTo>
                    <a:pt x="90869" y="13811"/>
                  </a:lnTo>
                  <a:lnTo>
                    <a:pt x="98298" y="116681"/>
                  </a:lnTo>
                  <a:lnTo>
                    <a:pt x="197549" y="109538"/>
                  </a:lnTo>
                  <a:lnTo>
                    <a:pt x="190119" y="6667"/>
                  </a:lnTo>
                  <a:lnTo>
                    <a:pt x="281369" y="0"/>
                  </a:lnTo>
                  <a:lnTo>
                    <a:pt x="302609" y="293942"/>
                  </a:lnTo>
                  <a:lnTo>
                    <a:pt x="211360" y="300514"/>
                  </a:lnTo>
                  <a:lnTo>
                    <a:pt x="202787" y="181642"/>
                  </a:lnTo>
                  <a:lnTo>
                    <a:pt x="103537" y="188881"/>
                  </a:lnTo>
                  <a:lnTo>
                    <a:pt x="112109" y="307753"/>
                  </a:lnTo>
                  <a:lnTo>
                    <a:pt x="21336" y="314325"/>
                  </a:lnTo>
                  <a:close/>
                </a:path>
              </a:pathLst>
            </a:custGeom>
            <a:solidFill>
              <a:srgbClr val="FFFFFF"/>
            </a:solid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957504D-C45E-4451-B6B6-355696F09119}"/>
                </a:ext>
              </a:extLst>
            </p:cNvPr>
            <p:cNvSpPr/>
            <p:nvPr/>
          </p:nvSpPr>
          <p:spPr>
            <a:xfrm>
              <a:off x="1651494" y="2816283"/>
              <a:ext cx="501411" cy="1084925"/>
            </a:xfrm>
            <a:custGeom>
              <a:avLst/>
              <a:gdLst>
                <a:gd name="connsiteX0" fmla="*/ 122983 w 501411"/>
                <a:gd name="connsiteY0" fmla="*/ 27337 h 1084925"/>
                <a:gd name="connsiteX1" fmla="*/ 301 w 501411"/>
                <a:gd name="connsiteY1" fmla="*/ 169164 h 1084925"/>
                <a:gd name="connsiteX2" fmla="*/ 57451 w 501411"/>
                <a:gd name="connsiteY2" fmla="*/ 961834 h 1084925"/>
                <a:gd name="connsiteX3" fmla="*/ 199469 w 501411"/>
                <a:gd name="connsiteY3" fmla="*/ 1084612 h 1084925"/>
                <a:gd name="connsiteX4" fmla="*/ 213471 w 501411"/>
                <a:gd name="connsiteY4" fmla="*/ 1083564 h 1084925"/>
                <a:gd name="connsiteX5" fmla="*/ 309864 w 501411"/>
                <a:gd name="connsiteY5" fmla="*/ 997839 h 1084925"/>
                <a:gd name="connsiteX6" fmla="*/ 501411 w 501411"/>
                <a:gd name="connsiteY6" fmla="*/ 0 h 10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411" h="1084925">
                  <a:moveTo>
                    <a:pt x="122983" y="27337"/>
                  </a:moveTo>
                  <a:cubicBezTo>
                    <a:pt x="50136" y="33023"/>
                    <a:pt x="-4566" y="96260"/>
                    <a:pt x="301" y="169164"/>
                  </a:cubicBezTo>
                  <a:lnTo>
                    <a:pt x="57451" y="961834"/>
                  </a:lnTo>
                  <a:cubicBezTo>
                    <a:pt x="63080" y="1034796"/>
                    <a:pt x="126460" y="1089584"/>
                    <a:pt x="199469" y="1084612"/>
                  </a:cubicBezTo>
                  <a:lnTo>
                    <a:pt x="213471" y="1083564"/>
                  </a:lnTo>
                  <a:cubicBezTo>
                    <a:pt x="261305" y="1080107"/>
                    <a:pt x="300844" y="1044940"/>
                    <a:pt x="309864" y="997839"/>
                  </a:cubicBezTo>
                  <a:lnTo>
                    <a:pt x="501411" y="0"/>
                  </a:lnTo>
                  <a:close/>
                </a:path>
              </a:pathLst>
            </a:custGeom>
            <a:solidFill>
              <a:srgbClr val="000000">
                <a:alpha val="20000"/>
              </a:srgbClr>
            </a:solid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FB29A2D2-013D-4AB4-ACB1-4766B2EC70C3}"/>
                </a:ext>
              </a:extLst>
            </p:cNvPr>
            <p:cNvSpPr/>
            <p:nvPr/>
          </p:nvSpPr>
          <p:spPr>
            <a:xfrm>
              <a:off x="2359097" y="3249995"/>
              <a:ext cx="248723" cy="224549"/>
            </a:xfrm>
            <a:custGeom>
              <a:avLst/>
              <a:gdLst>
                <a:gd name="connsiteX0" fmla="*/ 248723 w 248723"/>
                <a:gd name="connsiteY0" fmla="*/ 123786 h 224549"/>
                <a:gd name="connsiteX1" fmla="*/ 85084 w 248723"/>
                <a:gd name="connsiteY1" fmla="*/ 135597 h 224549"/>
                <a:gd name="connsiteX2" fmla="*/ 97847 w 248723"/>
                <a:gd name="connsiteY2" fmla="*/ 164172 h 224549"/>
                <a:gd name="connsiteX3" fmla="*/ 129661 w 248723"/>
                <a:gd name="connsiteY3" fmla="*/ 175792 h 224549"/>
                <a:gd name="connsiteX4" fmla="*/ 152140 w 248723"/>
                <a:gd name="connsiteY4" fmla="*/ 168172 h 224549"/>
                <a:gd name="connsiteX5" fmla="*/ 165379 w 248723"/>
                <a:gd name="connsiteY5" fmla="*/ 153694 h 224549"/>
                <a:gd name="connsiteX6" fmla="*/ 246342 w 248723"/>
                <a:gd name="connsiteY6" fmla="*/ 155314 h 224549"/>
                <a:gd name="connsiteX7" fmla="*/ 205099 w 248723"/>
                <a:gd name="connsiteY7" fmla="*/ 204463 h 224549"/>
                <a:gd name="connsiteX8" fmla="*/ 131375 w 248723"/>
                <a:gd name="connsiteY8" fmla="*/ 223513 h 224549"/>
                <a:gd name="connsiteX9" fmla="*/ 63938 w 248723"/>
                <a:gd name="connsiteY9" fmla="*/ 216369 h 224549"/>
                <a:gd name="connsiteX10" fmla="*/ 20980 w 248723"/>
                <a:gd name="connsiteY10" fmla="*/ 181412 h 224549"/>
                <a:gd name="connsiteX11" fmla="*/ 692 w 248723"/>
                <a:gd name="connsiteY11" fmla="*/ 121500 h 224549"/>
                <a:gd name="connsiteX12" fmla="*/ 26791 w 248723"/>
                <a:gd name="connsiteY12" fmla="*/ 38347 h 224549"/>
                <a:gd name="connsiteX13" fmla="*/ 112516 w 248723"/>
                <a:gd name="connsiteY13" fmla="*/ 1104 h 224549"/>
                <a:gd name="connsiteX14" fmla="*/ 185668 w 248723"/>
                <a:gd name="connsiteY14" fmla="*/ 9676 h 224549"/>
                <a:gd name="connsiteX15" fmla="*/ 228816 w 248723"/>
                <a:gd name="connsiteY15" fmla="*/ 46919 h 224549"/>
                <a:gd name="connsiteX16" fmla="*/ 247866 w 248723"/>
                <a:gd name="connsiteY16" fmla="*/ 114261 h 224549"/>
                <a:gd name="connsiteX17" fmla="*/ 162998 w 248723"/>
                <a:gd name="connsiteY17" fmla="*/ 90639 h 224549"/>
                <a:gd name="connsiteX18" fmla="*/ 147853 w 248723"/>
                <a:gd name="connsiteY18" fmla="*/ 57682 h 224549"/>
                <a:gd name="connsiteX19" fmla="*/ 91618 w 248723"/>
                <a:gd name="connsiteY19" fmla="*/ 65007 h 224549"/>
                <a:gd name="connsiteX20" fmla="*/ 90037 w 248723"/>
                <a:gd name="connsiteY20" fmla="*/ 67207 h 224549"/>
                <a:gd name="connsiteX21" fmla="*/ 82607 w 248723"/>
                <a:gd name="connsiteY21" fmla="*/ 96639 h 22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723" h="224549">
                  <a:moveTo>
                    <a:pt x="248723" y="123786"/>
                  </a:moveTo>
                  <a:lnTo>
                    <a:pt x="85084" y="135597"/>
                  </a:lnTo>
                  <a:cubicBezTo>
                    <a:pt x="86341" y="146198"/>
                    <a:pt x="90789" y="156161"/>
                    <a:pt x="97847" y="164172"/>
                  </a:cubicBezTo>
                  <a:cubicBezTo>
                    <a:pt x="106048" y="172801"/>
                    <a:pt x="117821" y="177107"/>
                    <a:pt x="129661" y="175792"/>
                  </a:cubicBezTo>
                  <a:cubicBezTo>
                    <a:pt x="137681" y="175221"/>
                    <a:pt x="145425" y="172592"/>
                    <a:pt x="152140" y="168172"/>
                  </a:cubicBezTo>
                  <a:cubicBezTo>
                    <a:pt x="157397" y="164191"/>
                    <a:pt x="161884" y="159285"/>
                    <a:pt x="165379" y="153694"/>
                  </a:cubicBezTo>
                  <a:lnTo>
                    <a:pt x="246342" y="155314"/>
                  </a:lnTo>
                  <a:cubicBezTo>
                    <a:pt x="237531" y="175278"/>
                    <a:pt x="223225" y="192318"/>
                    <a:pt x="205099" y="204463"/>
                  </a:cubicBezTo>
                  <a:cubicBezTo>
                    <a:pt x="188458" y="215007"/>
                    <a:pt x="163884" y="221350"/>
                    <a:pt x="131375" y="223513"/>
                  </a:cubicBezTo>
                  <a:cubicBezTo>
                    <a:pt x="108648" y="226160"/>
                    <a:pt x="85607" y="223722"/>
                    <a:pt x="63938" y="216369"/>
                  </a:cubicBezTo>
                  <a:cubicBezTo>
                    <a:pt x="46564" y="209073"/>
                    <a:pt x="31658" y="196938"/>
                    <a:pt x="20980" y="181412"/>
                  </a:cubicBezTo>
                  <a:cubicBezTo>
                    <a:pt x="8741" y="163734"/>
                    <a:pt x="1711" y="142979"/>
                    <a:pt x="692" y="121500"/>
                  </a:cubicBezTo>
                  <a:cubicBezTo>
                    <a:pt x="-2746" y="91344"/>
                    <a:pt x="6731" y="61130"/>
                    <a:pt x="26791" y="38347"/>
                  </a:cubicBezTo>
                  <a:cubicBezTo>
                    <a:pt x="46603" y="16248"/>
                    <a:pt x="75178" y="3837"/>
                    <a:pt x="112516" y="1104"/>
                  </a:cubicBezTo>
                  <a:cubicBezTo>
                    <a:pt x="137233" y="-1830"/>
                    <a:pt x="162293" y="1104"/>
                    <a:pt x="185668" y="9676"/>
                  </a:cubicBezTo>
                  <a:cubicBezTo>
                    <a:pt x="203565" y="17325"/>
                    <a:pt x="218634" y="30336"/>
                    <a:pt x="228816" y="46919"/>
                  </a:cubicBezTo>
                  <a:cubicBezTo>
                    <a:pt x="240465" y="67512"/>
                    <a:pt x="246999" y="90610"/>
                    <a:pt x="247866" y="114261"/>
                  </a:cubicBezTo>
                  <a:close/>
                  <a:moveTo>
                    <a:pt x="162998" y="90639"/>
                  </a:moveTo>
                  <a:cubicBezTo>
                    <a:pt x="161836" y="78256"/>
                    <a:pt x="156502" y="66626"/>
                    <a:pt x="147853" y="57682"/>
                  </a:cubicBezTo>
                  <a:cubicBezTo>
                    <a:pt x="130299" y="44176"/>
                    <a:pt x="105124" y="47452"/>
                    <a:pt x="91618" y="65007"/>
                  </a:cubicBezTo>
                  <a:cubicBezTo>
                    <a:pt x="91065" y="65721"/>
                    <a:pt x="90541" y="66455"/>
                    <a:pt x="90037" y="67207"/>
                  </a:cubicBezTo>
                  <a:cubicBezTo>
                    <a:pt x="84950" y="76170"/>
                    <a:pt x="82388" y="86343"/>
                    <a:pt x="82607" y="96639"/>
                  </a:cubicBezTo>
                  <a:close/>
                </a:path>
              </a:pathLst>
            </a:custGeom>
            <a:solidFill>
              <a:srgbClr val="FFFFFF"/>
            </a:solid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D9B3C33A-0453-43EB-9AF7-9D0896507287}"/>
                </a:ext>
              </a:extLst>
            </p:cNvPr>
            <p:cNvSpPr/>
            <p:nvPr/>
          </p:nvSpPr>
          <p:spPr>
            <a:xfrm>
              <a:off x="2633061" y="3157278"/>
              <a:ext cx="103060" cy="299751"/>
            </a:xfrm>
            <a:custGeom>
              <a:avLst/>
              <a:gdLst>
                <a:gd name="connsiteX0" fmla="*/ 0 w 103060"/>
                <a:gd name="connsiteY0" fmla="*/ 5906 h 299751"/>
                <a:gd name="connsiteX1" fmla="*/ 81820 w 103060"/>
                <a:gd name="connsiteY1" fmla="*/ 0 h 299751"/>
                <a:gd name="connsiteX2" fmla="*/ 103060 w 103060"/>
                <a:gd name="connsiteY2" fmla="*/ 293846 h 299751"/>
                <a:gd name="connsiteX3" fmla="*/ 21241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6"/>
                  </a:moveTo>
                  <a:lnTo>
                    <a:pt x="81820" y="0"/>
                  </a:lnTo>
                  <a:lnTo>
                    <a:pt x="103060" y="293846"/>
                  </a:lnTo>
                  <a:lnTo>
                    <a:pt x="21241" y="299752"/>
                  </a:lnTo>
                  <a:close/>
                </a:path>
              </a:pathLst>
            </a:custGeom>
            <a:solidFill>
              <a:srgbClr val="FFFFFF"/>
            </a:solid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66526153-4777-4E71-8010-C18017AA02E8}"/>
                </a:ext>
              </a:extLst>
            </p:cNvPr>
            <p:cNvSpPr/>
            <p:nvPr/>
          </p:nvSpPr>
          <p:spPr>
            <a:xfrm>
              <a:off x="2769745" y="3147372"/>
              <a:ext cx="103060" cy="299751"/>
            </a:xfrm>
            <a:custGeom>
              <a:avLst/>
              <a:gdLst>
                <a:gd name="connsiteX0" fmla="*/ 0 w 103060"/>
                <a:gd name="connsiteY0" fmla="*/ 5905 h 299751"/>
                <a:gd name="connsiteX1" fmla="*/ 81820 w 103060"/>
                <a:gd name="connsiteY1" fmla="*/ 0 h 299751"/>
                <a:gd name="connsiteX2" fmla="*/ 103061 w 103060"/>
                <a:gd name="connsiteY2" fmla="*/ 293846 h 299751"/>
                <a:gd name="connsiteX3" fmla="*/ 21336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5"/>
                  </a:moveTo>
                  <a:lnTo>
                    <a:pt x="81820" y="0"/>
                  </a:lnTo>
                  <a:lnTo>
                    <a:pt x="103061" y="293846"/>
                  </a:lnTo>
                  <a:lnTo>
                    <a:pt x="21336" y="299752"/>
                  </a:lnTo>
                  <a:close/>
                </a:path>
              </a:pathLst>
            </a:custGeom>
            <a:solidFill>
              <a:srgbClr val="FFFFFF"/>
            </a:solid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A51FFE4-5306-4E7B-B763-E6023193738B}"/>
                </a:ext>
              </a:extLst>
            </p:cNvPr>
            <p:cNvSpPr/>
            <p:nvPr/>
          </p:nvSpPr>
          <p:spPr>
            <a:xfrm>
              <a:off x="2906716" y="3211038"/>
              <a:ext cx="245361" cy="224226"/>
            </a:xfrm>
            <a:custGeom>
              <a:avLst/>
              <a:gdLst>
                <a:gd name="connsiteX0" fmla="*/ 569 w 245361"/>
                <a:gd name="connsiteY0" fmla="*/ 121310 h 224226"/>
                <a:gd name="connsiteX1" fmla="*/ 27620 w 245361"/>
                <a:gd name="connsiteY1" fmla="*/ 38633 h 224226"/>
                <a:gd name="connsiteX2" fmla="*/ 114203 w 245361"/>
                <a:gd name="connsiteY2" fmla="*/ 533 h 224226"/>
                <a:gd name="connsiteX3" fmla="*/ 213453 w 245361"/>
                <a:gd name="connsiteY3" fmla="*/ 30632 h 224226"/>
                <a:gd name="connsiteX4" fmla="*/ 218311 w 245361"/>
                <a:gd name="connsiteY4" fmla="*/ 185223 h 224226"/>
                <a:gd name="connsiteX5" fmla="*/ 130491 w 245361"/>
                <a:gd name="connsiteY5" fmla="*/ 223323 h 224226"/>
                <a:gd name="connsiteX6" fmla="*/ 45527 w 245361"/>
                <a:gd name="connsiteY6" fmla="*/ 203320 h 224226"/>
                <a:gd name="connsiteX7" fmla="*/ 569 w 245361"/>
                <a:gd name="connsiteY7" fmla="*/ 121310 h 224226"/>
                <a:gd name="connsiteX8" fmla="*/ 82389 w 245361"/>
                <a:gd name="connsiteY8" fmla="*/ 115214 h 224226"/>
                <a:gd name="connsiteX9" fmla="*/ 96962 w 245361"/>
                <a:gd name="connsiteY9" fmla="*/ 156457 h 224226"/>
                <a:gd name="connsiteX10" fmla="*/ 150836 w 245361"/>
                <a:gd name="connsiteY10" fmla="*/ 157086 h 224226"/>
                <a:gd name="connsiteX11" fmla="*/ 154875 w 245361"/>
                <a:gd name="connsiteY11" fmla="*/ 152457 h 224226"/>
                <a:gd name="connsiteX12" fmla="*/ 163066 w 245361"/>
                <a:gd name="connsiteY12" fmla="*/ 108546 h 224226"/>
                <a:gd name="connsiteX13" fmla="*/ 148683 w 245361"/>
                <a:gd name="connsiteY13" fmla="*/ 68160 h 224226"/>
                <a:gd name="connsiteX14" fmla="*/ 119442 w 245361"/>
                <a:gd name="connsiteY14" fmla="*/ 56730 h 224226"/>
                <a:gd name="connsiteX15" fmla="*/ 90867 w 245361"/>
                <a:gd name="connsiteY15" fmla="*/ 72542 h 224226"/>
                <a:gd name="connsiteX16" fmla="*/ 82770 w 245361"/>
                <a:gd name="connsiteY16" fmla="*/ 115214 h 2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61" h="224226">
                  <a:moveTo>
                    <a:pt x="569" y="121310"/>
                  </a:moveTo>
                  <a:cubicBezTo>
                    <a:pt x="-2555" y="91163"/>
                    <a:pt x="7275" y="61102"/>
                    <a:pt x="27620" y="38633"/>
                  </a:cubicBezTo>
                  <a:cubicBezTo>
                    <a:pt x="48004" y="15963"/>
                    <a:pt x="76865" y="3266"/>
                    <a:pt x="114203" y="533"/>
                  </a:cubicBezTo>
                  <a:cubicBezTo>
                    <a:pt x="156751" y="-2515"/>
                    <a:pt x="189831" y="7515"/>
                    <a:pt x="213453" y="30632"/>
                  </a:cubicBezTo>
                  <a:cubicBezTo>
                    <a:pt x="254068" y="73466"/>
                    <a:pt x="256154" y="139922"/>
                    <a:pt x="218311" y="185223"/>
                  </a:cubicBezTo>
                  <a:cubicBezTo>
                    <a:pt x="198118" y="207702"/>
                    <a:pt x="168848" y="220398"/>
                    <a:pt x="130491" y="223323"/>
                  </a:cubicBezTo>
                  <a:cubicBezTo>
                    <a:pt x="100696" y="226894"/>
                    <a:pt x="70597" y="219808"/>
                    <a:pt x="45527" y="203320"/>
                  </a:cubicBezTo>
                  <a:cubicBezTo>
                    <a:pt x="18496" y="184556"/>
                    <a:pt x="1846" y="154190"/>
                    <a:pt x="569" y="121310"/>
                  </a:cubicBezTo>
                  <a:close/>
                  <a:moveTo>
                    <a:pt x="82389" y="115214"/>
                  </a:moveTo>
                  <a:cubicBezTo>
                    <a:pt x="82237" y="130254"/>
                    <a:pt x="87399" y="144856"/>
                    <a:pt x="96962" y="156457"/>
                  </a:cubicBezTo>
                  <a:cubicBezTo>
                    <a:pt x="111669" y="171507"/>
                    <a:pt x="135787" y="171792"/>
                    <a:pt x="150836" y="157086"/>
                  </a:cubicBezTo>
                  <a:cubicBezTo>
                    <a:pt x="152312" y="155657"/>
                    <a:pt x="153655" y="154104"/>
                    <a:pt x="154875" y="152457"/>
                  </a:cubicBezTo>
                  <a:cubicBezTo>
                    <a:pt x="162571" y="139198"/>
                    <a:pt x="165466" y="123691"/>
                    <a:pt x="163066" y="108546"/>
                  </a:cubicBezTo>
                  <a:cubicBezTo>
                    <a:pt x="163161" y="93811"/>
                    <a:pt x="158065" y="79514"/>
                    <a:pt x="148683" y="68160"/>
                  </a:cubicBezTo>
                  <a:cubicBezTo>
                    <a:pt x="141244" y="60007"/>
                    <a:pt x="130433" y="55778"/>
                    <a:pt x="119442" y="56730"/>
                  </a:cubicBezTo>
                  <a:cubicBezTo>
                    <a:pt x="107973" y="57264"/>
                    <a:pt x="97410" y="63112"/>
                    <a:pt x="90867" y="72542"/>
                  </a:cubicBezTo>
                  <a:cubicBezTo>
                    <a:pt x="83189" y="85353"/>
                    <a:pt x="80322" y="100479"/>
                    <a:pt x="82770" y="115214"/>
                  </a:cubicBezTo>
                  <a:close/>
                </a:path>
              </a:pathLst>
            </a:custGeom>
            <a:solidFill>
              <a:srgbClr val="FFFFFF"/>
            </a:solid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0E5CA7D-A6A4-44E6-96DC-C47AB84ACD31}"/>
                </a:ext>
              </a:extLst>
            </p:cNvPr>
            <p:cNvSpPr/>
            <p:nvPr/>
          </p:nvSpPr>
          <p:spPr>
            <a:xfrm>
              <a:off x="3177796" y="3117463"/>
              <a:ext cx="105632" cy="299942"/>
            </a:xfrm>
            <a:custGeom>
              <a:avLst/>
              <a:gdLst>
                <a:gd name="connsiteX0" fmla="*/ 0 w 105632"/>
                <a:gd name="connsiteY0" fmla="*/ 6287 h 299942"/>
                <a:gd name="connsiteX1" fmla="*/ 87154 w 105632"/>
                <a:gd name="connsiteY1" fmla="*/ 0 h 299942"/>
                <a:gd name="connsiteX2" fmla="*/ 92012 w 105632"/>
                <a:gd name="connsiteY2" fmla="*/ 66675 h 299942"/>
                <a:gd name="connsiteX3" fmla="*/ 84868 w 105632"/>
                <a:gd name="connsiteY3" fmla="*/ 202406 h 299942"/>
                <a:gd name="connsiteX4" fmla="*/ 30956 w 105632"/>
                <a:gd name="connsiteY4" fmla="*/ 206312 h 299942"/>
                <a:gd name="connsiteX5" fmla="*/ 4763 w 105632"/>
                <a:gd name="connsiteY5" fmla="*/ 72962 h 299942"/>
                <a:gd name="connsiteX6" fmla="*/ 19050 w 105632"/>
                <a:gd name="connsiteY6" fmla="*/ 228029 h 299942"/>
                <a:gd name="connsiteX7" fmla="*/ 100394 w 105632"/>
                <a:gd name="connsiteY7" fmla="*/ 222123 h 299942"/>
                <a:gd name="connsiteX8" fmla="*/ 105632 w 105632"/>
                <a:gd name="connsiteY8" fmla="*/ 294132 h 299942"/>
                <a:gd name="connsiteX9" fmla="*/ 24194 w 105632"/>
                <a:gd name="connsiteY9" fmla="*/ 29994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32" h="299942">
                  <a:moveTo>
                    <a:pt x="0" y="6287"/>
                  </a:moveTo>
                  <a:lnTo>
                    <a:pt x="87154" y="0"/>
                  </a:lnTo>
                  <a:lnTo>
                    <a:pt x="92012" y="66675"/>
                  </a:lnTo>
                  <a:lnTo>
                    <a:pt x="84868" y="202406"/>
                  </a:lnTo>
                  <a:lnTo>
                    <a:pt x="30956" y="206312"/>
                  </a:lnTo>
                  <a:lnTo>
                    <a:pt x="4763" y="72962"/>
                  </a:lnTo>
                  <a:close/>
                  <a:moveTo>
                    <a:pt x="19050" y="228029"/>
                  </a:moveTo>
                  <a:lnTo>
                    <a:pt x="100394" y="222123"/>
                  </a:lnTo>
                  <a:lnTo>
                    <a:pt x="105632" y="294132"/>
                  </a:lnTo>
                  <a:lnTo>
                    <a:pt x="24194" y="299942"/>
                  </a:lnTo>
                  <a:close/>
                </a:path>
              </a:pathLst>
            </a:custGeom>
            <a:solidFill>
              <a:srgbClr val="FFFFFF"/>
            </a:solidFill>
            <a:ln w="9525" cap="flat">
              <a:noFill/>
              <a:prstDash val="solid"/>
              <a:miter/>
            </a:ln>
          </p:spPr>
          <p:txBody>
            <a:bodyPr rtlCol="0" anchor="ctr"/>
            <a:lstStyle/>
            <a:p>
              <a:endParaRPr lang="en-US"/>
            </a:p>
          </p:txBody>
        </p:sp>
      </p:grpSp>
      <p:grpSp>
        <p:nvGrpSpPr>
          <p:cNvPr id="398" name="Graphic 3">
            <a:extLst>
              <a:ext uri="{FF2B5EF4-FFF2-40B4-BE49-F238E27FC236}">
                <a16:creationId xmlns:a16="http://schemas.microsoft.com/office/drawing/2014/main" id="{EA255F78-A8E0-49F3-8C01-49E3BC982AF1}"/>
              </a:ext>
            </a:extLst>
          </p:cNvPr>
          <p:cNvGrpSpPr/>
          <p:nvPr/>
        </p:nvGrpSpPr>
        <p:grpSpPr>
          <a:xfrm>
            <a:off x="-1689977" y="3155274"/>
            <a:ext cx="1123016" cy="2805253"/>
            <a:chOff x="1038842" y="2257881"/>
            <a:chExt cx="1123016" cy="2805253"/>
          </a:xfrm>
        </p:grpSpPr>
        <p:sp>
          <p:nvSpPr>
            <p:cNvPr id="399" name="Freeform: Shape 398">
              <a:extLst>
                <a:ext uri="{FF2B5EF4-FFF2-40B4-BE49-F238E27FC236}">
                  <a16:creationId xmlns:a16="http://schemas.microsoft.com/office/drawing/2014/main" id="{737CE8CB-1CC1-4DCE-81F8-88AAD3A55737}"/>
                </a:ext>
              </a:extLst>
            </p:cNvPr>
            <p:cNvSpPr/>
            <p:nvPr/>
          </p:nvSpPr>
          <p:spPr>
            <a:xfrm>
              <a:off x="1417809" y="2257881"/>
              <a:ext cx="373337" cy="395225"/>
            </a:xfrm>
            <a:custGeom>
              <a:avLst/>
              <a:gdLst>
                <a:gd name="connsiteX0" fmla="*/ 333428 w 373337"/>
                <a:gd name="connsiteY0" fmla="*/ 324754 h 395225"/>
                <a:gd name="connsiteX1" fmla="*/ 335618 w 373337"/>
                <a:gd name="connsiteY1" fmla="*/ 366473 h 395225"/>
                <a:gd name="connsiteX2" fmla="*/ 67490 w 373337"/>
                <a:gd name="connsiteY2" fmla="*/ 387714 h 395225"/>
                <a:gd name="connsiteX3" fmla="*/ 75300 w 373337"/>
                <a:gd name="connsiteY3" fmla="*/ 337898 h 395225"/>
                <a:gd name="connsiteX4" fmla="*/ 57869 w 373337"/>
                <a:gd name="connsiteY4" fmla="*/ 386094 h 395225"/>
                <a:gd name="connsiteX5" fmla="*/ 31390 w 373337"/>
                <a:gd name="connsiteY5" fmla="*/ 380094 h 395225"/>
                <a:gd name="connsiteX6" fmla="*/ 17483 w 373337"/>
                <a:gd name="connsiteY6" fmla="*/ 218169 h 395225"/>
                <a:gd name="connsiteX7" fmla="*/ 25484 w 373337"/>
                <a:gd name="connsiteY7" fmla="*/ 101106 h 395225"/>
                <a:gd name="connsiteX8" fmla="*/ 289708 w 373337"/>
                <a:gd name="connsiteY8" fmla="*/ 42337 h 395225"/>
                <a:gd name="connsiteX9" fmla="*/ 373337 w 373337"/>
                <a:gd name="connsiteY9" fmla="*/ 351709 h 395225"/>
                <a:gd name="connsiteX10" fmla="*/ 342572 w 373337"/>
                <a:gd name="connsiteY10" fmla="*/ 363901 h 395225"/>
                <a:gd name="connsiteX11" fmla="*/ 333428 w 373337"/>
                <a:gd name="connsiteY11" fmla="*/ 324754 h 39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337" h="395225">
                  <a:moveTo>
                    <a:pt x="333428" y="324754"/>
                  </a:moveTo>
                  <a:cubicBezTo>
                    <a:pt x="332999" y="338698"/>
                    <a:pt x="333732" y="352652"/>
                    <a:pt x="335618" y="366473"/>
                  </a:cubicBezTo>
                  <a:cubicBezTo>
                    <a:pt x="249312" y="395296"/>
                    <a:pt x="157263" y="402592"/>
                    <a:pt x="67490" y="387714"/>
                  </a:cubicBezTo>
                  <a:cubicBezTo>
                    <a:pt x="71795" y="371416"/>
                    <a:pt x="74414" y="354729"/>
                    <a:pt x="75300" y="337898"/>
                  </a:cubicBezTo>
                  <a:cubicBezTo>
                    <a:pt x="72300" y="354843"/>
                    <a:pt x="66404" y="371150"/>
                    <a:pt x="57869" y="386094"/>
                  </a:cubicBezTo>
                  <a:cubicBezTo>
                    <a:pt x="40915" y="382856"/>
                    <a:pt x="31390" y="380094"/>
                    <a:pt x="31390" y="380094"/>
                  </a:cubicBezTo>
                  <a:cubicBezTo>
                    <a:pt x="31390" y="380094"/>
                    <a:pt x="48725" y="286368"/>
                    <a:pt x="17483" y="218169"/>
                  </a:cubicBezTo>
                  <a:cubicBezTo>
                    <a:pt x="-13759" y="149970"/>
                    <a:pt x="1862" y="111870"/>
                    <a:pt x="25484" y="101106"/>
                  </a:cubicBezTo>
                  <a:cubicBezTo>
                    <a:pt x="69299" y="-33577"/>
                    <a:pt x="233987" y="-12336"/>
                    <a:pt x="289708" y="42337"/>
                  </a:cubicBezTo>
                  <a:cubicBezTo>
                    <a:pt x="360383" y="111679"/>
                    <a:pt x="360764" y="307037"/>
                    <a:pt x="373337" y="351709"/>
                  </a:cubicBezTo>
                  <a:cubicBezTo>
                    <a:pt x="362955" y="356186"/>
                    <a:pt x="352763" y="360282"/>
                    <a:pt x="342572" y="363901"/>
                  </a:cubicBezTo>
                  <a:cubicBezTo>
                    <a:pt x="337466" y="351423"/>
                    <a:pt x="334380" y="338203"/>
                    <a:pt x="333428" y="324754"/>
                  </a:cubicBezTo>
                  <a:close/>
                </a:path>
              </a:pathLst>
            </a:custGeom>
            <a:solidFill>
              <a:srgbClr val="263238"/>
            </a:solid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58385FB-7856-4781-880A-6F3F62E478C2}"/>
                </a:ext>
              </a:extLst>
            </p:cNvPr>
            <p:cNvSpPr/>
            <p:nvPr/>
          </p:nvSpPr>
          <p:spPr>
            <a:xfrm>
              <a:off x="1744664" y="2792280"/>
              <a:ext cx="336708" cy="270415"/>
            </a:xfrm>
            <a:custGeom>
              <a:avLst/>
              <a:gdLst>
                <a:gd name="connsiteX0" fmla="*/ 74676 w 336708"/>
                <a:gd name="connsiteY0" fmla="*/ 0 h 270415"/>
                <a:gd name="connsiteX1" fmla="*/ 83249 w 336708"/>
                <a:gd name="connsiteY1" fmla="*/ 27146 h 270415"/>
                <a:gd name="connsiteX2" fmla="*/ 92774 w 336708"/>
                <a:gd name="connsiteY2" fmla="*/ 55245 h 270415"/>
                <a:gd name="connsiteX3" fmla="*/ 112967 w 336708"/>
                <a:gd name="connsiteY3" fmla="*/ 111633 h 270415"/>
                <a:gd name="connsiteX4" fmla="*/ 134398 w 336708"/>
                <a:gd name="connsiteY4" fmla="*/ 167830 h 270415"/>
                <a:gd name="connsiteX5" fmla="*/ 145447 w 336708"/>
                <a:gd name="connsiteY5" fmla="*/ 196405 h 270415"/>
                <a:gd name="connsiteX6" fmla="*/ 148209 w 336708"/>
                <a:gd name="connsiteY6" fmla="*/ 203454 h 270415"/>
                <a:gd name="connsiteX7" fmla="*/ 148876 w 336708"/>
                <a:gd name="connsiteY7" fmla="*/ 205073 h 270415"/>
                <a:gd name="connsiteX8" fmla="*/ 148876 w 336708"/>
                <a:gd name="connsiteY8" fmla="*/ 205073 h 270415"/>
                <a:gd name="connsiteX9" fmla="*/ 148876 w 336708"/>
                <a:gd name="connsiteY9" fmla="*/ 205073 h 270415"/>
                <a:gd name="connsiteX10" fmla="*/ 144875 w 336708"/>
                <a:gd name="connsiteY10" fmla="*/ 202692 h 270415"/>
                <a:gd name="connsiteX11" fmla="*/ 143256 w 336708"/>
                <a:gd name="connsiteY11" fmla="*/ 202692 h 270415"/>
                <a:gd name="connsiteX12" fmla="*/ 150019 w 336708"/>
                <a:gd name="connsiteY12" fmla="*/ 201644 h 270415"/>
                <a:gd name="connsiteX13" fmla="*/ 171355 w 336708"/>
                <a:gd name="connsiteY13" fmla="*/ 192119 h 270415"/>
                <a:gd name="connsiteX14" fmla="*/ 217837 w 336708"/>
                <a:gd name="connsiteY14" fmla="*/ 160306 h 270415"/>
                <a:gd name="connsiteX15" fmla="*/ 263271 w 336708"/>
                <a:gd name="connsiteY15" fmla="*/ 122206 h 270415"/>
                <a:gd name="connsiteX16" fmla="*/ 307467 w 336708"/>
                <a:gd name="connsiteY16" fmla="*/ 81629 h 270415"/>
                <a:gd name="connsiteX17" fmla="*/ 336709 w 336708"/>
                <a:gd name="connsiteY17" fmla="*/ 106394 h 270415"/>
                <a:gd name="connsiteX18" fmla="*/ 298609 w 336708"/>
                <a:gd name="connsiteY18" fmla="*/ 156210 h 270415"/>
                <a:gd name="connsiteX19" fmla="*/ 255842 w 336708"/>
                <a:gd name="connsiteY19" fmla="*/ 202883 h 270415"/>
                <a:gd name="connsiteX20" fmla="*/ 205454 w 336708"/>
                <a:gd name="connsiteY20" fmla="*/ 245935 h 270415"/>
                <a:gd name="connsiteX21" fmla="*/ 172403 w 336708"/>
                <a:gd name="connsiteY21" fmla="*/ 264033 h 270415"/>
                <a:gd name="connsiteX22" fmla="*/ 149352 w 336708"/>
                <a:gd name="connsiteY22" fmla="*/ 269938 h 270415"/>
                <a:gd name="connsiteX23" fmla="*/ 117729 w 336708"/>
                <a:gd name="connsiteY23" fmla="*/ 265652 h 270415"/>
                <a:gd name="connsiteX24" fmla="*/ 91059 w 336708"/>
                <a:gd name="connsiteY24" fmla="*/ 243364 h 270415"/>
                <a:gd name="connsiteX25" fmla="*/ 87249 w 336708"/>
                <a:gd name="connsiteY25" fmla="*/ 236982 h 270415"/>
                <a:gd name="connsiteX26" fmla="*/ 84677 w 336708"/>
                <a:gd name="connsiteY26" fmla="*/ 231838 h 270415"/>
                <a:gd name="connsiteX27" fmla="*/ 81248 w 336708"/>
                <a:gd name="connsiteY27" fmla="*/ 224885 h 270415"/>
                <a:gd name="connsiteX28" fmla="*/ 67818 w 336708"/>
                <a:gd name="connsiteY28" fmla="*/ 196882 h 270415"/>
                <a:gd name="connsiteX29" fmla="*/ 42577 w 336708"/>
                <a:gd name="connsiteY29" fmla="*/ 139732 h 270415"/>
                <a:gd name="connsiteX30" fmla="*/ 19621 w 336708"/>
                <a:gd name="connsiteY30" fmla="*/ 81439 h 270415"/>
                <a:gd name="connsiteX31" fmla="*/ 9525 w 336708"/>
                <a:gd name="connsiteY31" fmla="*/ 51530 h 270415"/>
                <a:gd name="connsiteX32" fmla="*/ 0 w 336708"/>
                <a:gd name="connsiteY32" fmla="*/ 20003 h 27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6708" h="270415">
                  <a:moveTo>
                    <a:pt x="74676" y="0"/>
                  </a:moveTo>
                  <a:lnTo>
                    <a:pt x="83249" y="27146"/>
                  </a:lnTo>
                  <a:cubicBezTo>
                    <a:pt x="86392" y="36671"/>
                    <a:pt x="89535" y="46196"/>
                    <a:pt x="92774" y="55245"/>
                  </a:cubicBezTo>
                  <a:cubicBezTo>
                    <a:pt x="99155" y="74295"/>
                    <a:pt x="105823" y="93345"/>
                    <a:pt x="112967" y="111633"/>
                  </a:cubicBezTo>
                  <a:cubicBezTo>
                    <a:pt x="120110" y="129921"/>
                    <a:pt x="126968" y="149162"/>
                    <a:pt x="134398" y="167830"/>
                  </a:cubicBezTo>
                  <a:lnTo>
                    <a:pt x="145447" y="196405"/>
                  </a:lnTo>
                  <a:lnTo>
                    <a:pt x="148209" y="203454"/>
                  </a:lnTo>
                  <a:lnTo>
                    <a:pt x="148876" y="205073"/>
                  </a:lnTo>
                  <a:lnTo>
                    <a:pt x="148876" y="205073"/>
                  </a:lnTo>
                  <a:cubicBezTo>
                    <a:pt x="148876" y="205073"/>
                    <a:pt x="148876" y="205073"/>
                    <a:pt x="148876" y="205073"/>
                  </a:cubicBezTo>
                  <a:cubicBezTo>
                    <a:pt x="147695" y="204045"/>
                    <a:pt x="146342" y="203235"/>
                    <a:pt x="144875" y="202692"/>
                  </a:cubicBezTo>
                  <a:cubicBezTo>
                    <a:pt x="142780" y="201930"/>
                    <a:pt x="141923" y="202692"/>
                    <a:pt x="143256" y="202692"/>
                  </a:cubicBezTo>
                  <a:cubicBezTo>
                    <a:pt x="145552" y="202683"/>
                    <a:pt x="147828" y="202330"/>
                    <a:pt x="150019" y="201644"/>
                  </a:cubicBezTo>
                  <a:cubicBezTo>
                    <a:pt x="157467" y="199282"/>
                    <a:pt x="164621" y="196091"/>
                    <a:pt x="171355" y="192119"/>
                  </a:cubicBezTo>
                  <a:cubicBezTo>
                    <a:pt x="187595" y="182651"/>
                    <a:pt x="203130" y="172021"/>
                    <a:pt x="217837" y="160306"/>
                  </a:cubicBezTo>
                  <a:cubicBezTo>
                    <a:pt x="233267" y="148304"/>
                    <a:pt x="248412" y="135446"/>
                    <a:pt x="263271" y="122206"/>
                  </a:cubicBezTo>
                  <a:cubicBezTo>
                    <a:pt x="278130" y="108966"/>
                    <a:pt x="293084" y="95155"/>
                    <a:pt x="307467" y="81629"/>
                  </a:cubicBezTo>
                  <a:lnTo>
                    <a:pt x="336709" y="106394"/>
                  </a:lnTo>
                  <a:cubicBezTo>
                    <a:pt x="324517" y="123920"/>
                    <a:pt x="311658" y="139922"/>
                    <a:pt x="298609" y="156210"/>
                  </a:cubicBezTo>
                  <a:cubicBezTo>
                    <a:pt x="285559" y="172498"/>
                    <a:pt x="270891" y="187738"/>
                    <a:pt x="255842" y="202883"/>
                  </a:cubicBezTo>
                  <a:cubicBezTo>
                    <a:pt x="240354" y="218694"/>
                    <a:pt x="223485" y="233105"/>
                    <a:pt x="205454" y="245935"/>
                  </a:cubicBezTo>
                  <a:cubicBezTo>
                    <a:pt x="195139" y="253165"/>
                    <a:pt x="184052" y="259232"/>
                    <a:pt x="172403" y="264033"/>
                  </a:cubicBezTo>
                  <a:cubicBezTo>
                    <a:pt x="165011" y="266995"/>
                    <a:pt x="157258" y="268986"/>
                    <a:pt x="149352" y="269938"/>
                  </a:cubicBezTo>
                  <a:cubicBezTo>
                    <a:pt x="138617" y="271272"/>
                    <a:pt x="127721" y="269796"/>
                    <a:pt x="117729" y="265652"/>
                  </a:cubicBezTo>
                  <a:cubicBezTo>
                    <a:pt x="106842" y="261014"/>
                    <a:pt x="97565" y="253260"/>
                    <a:pt x="91059" y="243364"/>
                  </a:cubicBezTo>
                  <a:cubicBezTo>
                    <a:pt x="89630" y="241173"/>
                    <a:pt x="88297" y="238982"/>
                    <a:pt x="87249" y="236982"/>
                  </a:cubicBezTo>
                  <a:lnTo>
                    <a:pt x="84677" y="231838"/>
                  </a:lnTo>
                  <a:lnTo>
                    <a:pt x="81248" y="224885"/>
                  </a:lnTo>
                  <a:cubicBezTo>
                    <a:pt x="76771" y="215360"/>
                    <a:pt x="71723" y="205835"/>
                    <a:pt x="67818" y="196882"/>
                  </a:cubicBezTo>
                  <a:cubicBezTo>
                    <a:pt x="59150" y="177832"/>
                    <a:pt x="50483" y="158782"/>
                    <a:pt x="42577" y="139732"/>
                  </a:cubicBezTo>
                  <a:cubicBezTo>
                    <a:pt x="34671" y="120682"/>
                    <a:pt x="26956" y="101060"/>
                    <a:pt x="19621" y="81439"/>
                  </a:cubicBezTo>
                  <a:cubicBezTo>
                    <a:pt x="16192" y="71914"/>
                    <a:pt x="12763" y="61532"/>
                    <a:pt x="9525" y="51530"/>
                  </a:cubicBezTo>
                  <a:cubicBezTo>
                    <a:pt x="6287" y="41529"/>
                    <a:pt x="3143" y="31718"/>
                    <a:pt x="0" y="20003"/>
                  </a:cubicBezTo>
                  <a:close/>
                </a:path>
              </a:pathLst>
            </a:custGeom>
            <a:solidFill>
              <a:srgbClr val="FFC3BD"/>
            </a:solid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FB62D14B-E63E-4C5C-9AC4-A7FD74B91BF1}"/>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BEFBDF1B-5771-4110-B5CB-3DB9AC31AEC6}"/>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A2B3DD10-3FF0-4BFD-9EAF-566A0D95B6B0}"/>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FFFFFF">
                <a:alpha val="40000"/>
              </a:srgbClr>
            </a:solid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AD155C3D-218C-4AAE-B61B-0B9D901C724E}"/>
                </a:ext>
              </a:extLst>
            </p:cNvPr>
            <p:cNvSpPr/>
            <p:nvPr/>
          </p:nvSpPr>
          <p:spPr>
            <a:xfrm>
              <a:off x="1768191" y="2737892"/>
              <a:ext cx="50863" cy="170592"/>
            </a:xfrm>
            <a:custGeom>
              <a:avLst/>
              <a:gdLst>
                <a:gd name="connsiteX0" fmla="*/ 25622 w 50863"/>
                <a:gd name="connsiteY0" fmla="*/ 0 h 170592"/>
                <a:gd name="connsiteX1" fmla="*/ 50863 w 50863"/>
                <a:gd name="connsiteY1" fmla="*/ 136112 h 170592"/>
                <a:gd name="connsiteX2" fmla="*/ 0 w 50863"/>
                <a:gd name="connsiteY2" fmla="*/ 170593 h 170592"/>
                <a:gd name="connsiteX3" fmla="*/ 25622 w 50863"/>
                <a:gd name="connsiteY3" fmla="*/ 0 h 170592"/>
              </a:gdLst>
              <a:ahLst/>
              <a:cxnLst>
                <a:cxn ang="0">
                  <a:pos x="connsiteX0" y="connsiteY0"/>
                </a:cxn>
                <a:cxn ang="0">
                  <a:pos x="connsiteX1" y="connsiteY1"/>
                </a:cxn>
                <a:cxn ang="0">
                  <a:pos x="connsiteX2" y="connsiteY2"/>
                </a:cxn>
                <a:cxn ang="0">
                  <a:pos x="connsiteX3" y="connsiteY3"/>
                </a:cxn>
              </a:cxnLst>
              <a:rect l="l" t="t" r="r" b="b"/>
              <a:pathLst>
                <a:path w="50863" h="170592">
                  <a:moveTo>
                    <a:pt x="25622" y="0"/>
                  </a:moveTo>
                  <a:lnTo>
                    <a:pt x="50863" y="136112"/>
                  </a:lnTo>
                  <a:lnTo>
                    <a:pt x="0" y="170593"/>
                  </a:lnTo>
                  <a:lnTo>
                    <a:pt x="25622" y="0"/>
                  </a:lnTo>
                  <a:close/>
                </a:path>
              </a:pathLst>
            </a:custGeom>
            <a:solidFill>
              <a:srgbClr val="000000">
                <a:alpha val="30000"/>
              </a:srgbClr>
            </a:solid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9E7E60DD-90FB-45CF-8A54-9C74EC3762C9}"/>
                </a:ext>
              </a:extLst>
            </p:cNvPr>
            <p:cNvSpPr/>
            <p:nvPr/>
          </p:nvSpPr>
          <p:spPr>
            <a:xfrm>
              <a:off x="2050607" y="2804377"/>
              <a:ext cx="67437" cy="101503"/>
            </a:xfrm>
            <a:custGeom>
              <a:avLst/>
              <a:gdLst>
                <a:gd name="connsiteX0" fmla="*/ 0 w 67437"/>
                <a:gd name="connsiteY0" fmla="*/ 72771 h 101503"/>
                <a:gd name="connsiteX1" fmla="*/ 30194 w 67437"/>
                <a:gd name="connsiteY1" fmla="*/ 0 h 101503"/>
                <a:gd name="connsiteX2" fmla="*/ 67437 w 67437"/>
                <a:gd name="connsiteY2" fmla="*/ 72771 h 101503"/>
                <a:gd name="connsiteX3" fmla="*/ 11335 w 67437"/>
                <a:gd name="connsiteY3" fmla="*/ 100108 h 101503"/>
              </a:gdLst>
              <a:ahLst/>
              <a:cxnLst>
                <a:cxn ang="0">
                  <a:pos x="connsiteX0" y="connsiteY0"/>
                </a:cxn>
                <a:cxn ang="0">
                  <a:pos x="connsiteX1" y="connsiteY1"/>
                </a:cxn>
                <a:cxn ang="0">
                  <a:pos x="connsiteX2" y="connsiteY2"/>
                </a:cxn>
                <a:cxn ang="0">
                  <a:pos x="connsiteX3" y="connsiteY3"/>
                </a:cxn>
              </a:cxnLst>
              <a:rect l="l" t="t" r="r" b="b"/>
              <a:pathLst>
                <a:path w="67437" h="101503">
                  <a:moveTo>
                    <a:pt x="0" y="72771"/>
                  </a:moveTo>
                  <a:lnTo>
                    <a:pt x="30194" y="0"/>
                  </a:lnTo>
                  <a:lnTo>
                    <a:pt x="67437" y="72771"/>
                  </a:lnTo>
                  <a:cubicBezTo>
                    <a:pt x="67437" y="72771"/>
                    <a:pt x="43244" y="108966"/>
                    <a:pt x="11335" y="100108"/>
                  </a:cubicBezTo>
                  <a:close/>
                </a:path>
              </a:pathLst>
            </a:custGeom>
            <a:solidFill>
              <a:srgbClr val="FFC3BD"/>
            </a:solid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CC172551-41D8-4FE0-A52D-E739A23963CF}"/>
                </a:ext>
              </a:extLst>
            </p:cNvPr>
            <p:cNvSpPr/>
            <p:nvPr/>
          </p:nvSpPr>
          <p:spPr>
            <a:xfrm>
              <a:off x="2080706" y="2796852"/>
              <a:ext cx="81153" cy="80295"/>
            </a:xfrm>
            <a:custGeom>
              <a:avLst/>
              <a:gdLst>
                <a:gd name="connsiteX0" fmla="*/ 33338 w 81153"/>
                <a:gd name="connsiteY0" fmla="*/ 0 h 80295"/>
                <a:gd name="connsiteX1" fmla="*/ 81153 w 81153"/>
                <a:gd name="connsiteY1" fmla="*/ 19241 h 80295"/>
                <a:gd name="connsiteX2" fmla="*/ 37338 w 81153"/>
                <a:gd name="connsiteY2" fmla="*/ 80296 h 80295"/>
                <a:gd name="connsiteX3" fmla="*/ 0 w 81153"/>
                <a:gd name="connsiteY3" fmla="*/ 7525 h 80295"/>
                <a:gd name="connsiteX4" fmla="*/ 33338 w 81153"/>
                <a:gd name="connsiteY4" fmla="*/ 0 h 80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3" h="80295">
                  <a:moveTo>
                    <a:pt x="33338" y="0"/>
                  </a:moveTo>
                  <a:lnTo>
                    <a:pt x="81153" y="19241"/>
                  </a:lnTo>
                  <a:lnTo>
                    <a:pt x="37338" y="80296"/>
                  </a:lnTo>
                  <a:lnTo>
                    <a:pt x="0" y="7525"/>
                  </a:lnTo>
                  <a:lnTo>
                    <a:pt x="33338" y="0"/>
                  </a:lnTo>
                  <a:close/>
                </a:path>
              </a:pathLst>
            </a:custGeom>
            <a:solidFill>
              <a:srgbClr val="FFC3BD"/>
            </a:solid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6B8F2D0-181C-4892-8BEF-0B9AD1B77964}"/>
                </a:ext>
              </a:extLst>
            </p:cNvPr>
            <p:cNvSpPr/>
            <p:nvPr/>
          </p:nvSpPr>
          <p:spPr>
            <a:xfrm>
              <a:off x="1619125" y="4797006"/>
              <a:ext cx="85058" cy="184499"/>
            </a:xfrm>
            <a:custGeom>
              <a:avLst/>
              <a:gdLst>
                <a:gd name="connsiteX0" fmla="*/ 0 w 85058"/>
                <a:gd name="connsiteY0" fmla="*/ 184500 h 184499"/>
                <a:gd name="connsiteX1" fmla="*/ 79724 w 85058"/>
                <a:gd name="connsiteY1" fmla="*/ 184500 h 184499"/>
                <a:gd name="connsiteX2" fmla="*/ 85058 w 85058"/>
                <a:gd name="connsiteY2" fmla="*/ 0 h 184499"/>
                <a:gd name="connsiteX3" fmla="*/ 5334 w 85058"/>
                <a:gd name="connsiteY3" fmla="*/ 0 h 184499"/>
                <a:gd name="connsiteX4" fmla="*/ 0 w 85058"/>
                <a:gd name="connsiteY4" fmla="*/ 184500 h 184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 h="184499">
                  <a:moveTo>
                    <a:pt x="0" y="184500"/>
                  </a:moveTo>
                  <a:lnTo>
                    <a:pt x="79724" y="184500"/>
                  </a:lnTo>
                  <a:lnTo>
                    <a:pt x="85058" y="0"/>
                  </a:lnTo>
                  <a:lnTo>
                    <a:pt x="5334" y="0"/>
                  </a:lnTo>
                  <a:lnTo>
                    <a:pt x="0" y="184500"/>
                  </a:lnTo>
                  <a:close/>
                </a:path>
              </a:pathLst>
            </a:custGeom>
            <a:solidFill>
              <a:srgbClr val="FFC3BD"/>
            </a:solid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C6531E4-ABA0-4035-80A9-44AEA1B87CB6}"/>
                </a:ext>
              </a:extLst>
            </p:cNvPr>
            <p:cNvSpPr/>
            <p:nvPr/>
          </p:nvSpPr>
          <p:spPr>
            <a:xfrm>
              <a:off x="1084582" y="4584218"/>
              <a:ext cx="169163" cy="190881"/>
            </a:xfrm>
            <a:custGeom>
              <a:avLst/>
              <a:gdLst>
                <a:gd name="connsiteX0" fmla="*/ 0 w 169163"/>
                <a:gd name="connsiteY0" fmla="*/ 159639 h 190881"/>
                <a:gd name="connsiteX1" fmla="*/ 73247 w 169163"/>
                <a:gd name="connsiteY1" fmla="*/ 190881 h 190881"/>
                <a:gd name="connsiteX2" fmla="*/ 169164 w 169163"/>
                <a:gd name="connsiteY2" fmla="*/ 31242 h 190881"/>
                <a:gd name="connsiteX3" fmla="*/ 95821 w 169163"/>
                <a:gd name="connsiteY3" fmla="*/ 0 h 190881"/>
                <a:gd name="connsiteX4" fmla="*/ 0 w 169163"/>
                <a:gd name="connsiteY4" fmla="*/ 159639 h 19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3" h="190881">
                  <a:moveTo>
                    <a:pt x="0" y="159639"/>
                  </a:moveTo>
                  <a:lnTo>
                    <a:pt x="73247" y="190881"/>
                  </a:lnTo>
                  <a:lnTo>
                    <a:pt x="169164" y="31242"/>
                  </a:lnTo>
                  <a:lnTo>
                    <a:pt x="95821" y="0"/>
                  </a:lnTo>
                  <a:lnTo>
                    <a:pt x="0" y="159639"/>
                  </a:lnTo>
                  <a:close/>
                </a:path>
              </a:pathLst>
            </a:custGeom>
            <a:solidFill>
              <a:srgbClr val="FFC3BD"/>
            </a:solid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F9BF19B-8D50-42EE-B8DA-21F662A81C31}"/>
                </a:ext>
              </a:extLst>
            </p:cNvPr>
            <p:cNvSpPr/>
            <p:nvPr/>
          </p:nvSpPr>
          <p:spPr>
            <a:xfrm>
              <a:off x="1038842" y="4716378"/>
              <a:ext cx="198324" cy="175742"/>
            </a:xfrm>
            <a:custGeom>
              <a:avLst/>
              <a:gdLst>
                <a:gd name="connsiteX0" fmla="*/ 133084 w 198324"/>
                <a:gd name="connsiteY0" fmla="*/ 47862 h 175742"/>
                <a:gd name="connsiteX1" fmla="*/ 56884 w 198324"/>
                <a:gd name="connsiteY1" fmla="*/ 999 h 175742"/>
                <a:gd name="connsiteX2" fmla="*/ 48597 w 198324"/>
                <a:gd name="connsiteY2" fmla="*/ 2332 h 175742"/>
                <a:gd name="connsiteX3" fmla="*/ 2782 w 198324"/>
                <a:gd name="connsiteY3" fmla="*/ 57292 h 175742"/>
                <a:gd name="connsiteX4" fmla="*/ 4872 w 198324"/>
                <a:gd name="connsiteY4" fmla="*/ 75361 h 175742"/>
                <a:gd name="connsiteX5" fmla="*/ 6306 w 198324"/>
                <a:gd name="connsiteY5" fmla="*/ 76342 h 175742"/>
                <a:gd name="connsiteX6" fmla="*/ 80410 w 198324"/>
                <a:gd name="connsiteY6" fmla="*/ 119109 h 175742"/>
                <a:gd name="connsiteX7" fmla="*/ 158325 w 198324"/>
                <a:gd name="connsiteY7" fmla="*/ 169973 h 175742"/>
                <a:gd name="connsiteX8" fmla="*/ 195377 w 198324"/>
                <a:gd name="connsiteY8" fmla="*/ 150446 h 175742"/>
                <a:gd name="connsiteX9" fmla="*/ 141847 w 198324"/>
                <a:gd name="connsiteY9" fmla="*/ 59292 h 175742"/>
                <a:gd name="connsiteX10" fmla="*/ 133084 w 198324"/>
                <a:gd name="connsiteY10" fmla="*/ 47862 h 17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324" h="175742">
                  <a:moveTo>
                    <a:pt x="133084" y="47862"/>
                  </a:moveTo>
                  <a:lnTo>
                    <a:pt x="56884" y="999"/>
                  </a:lnTo>
                  <a:cubicBezTo>
                    <a:pt x="54186" y="-734"/>
                    <a:pt x="50614" y="-163"/>
                    <a:pt x="48597" y="2332"/>
                  </a:cubicBezTo>
                  <a:lnTo>
                    <a:pt x="2782" y="57292"/>
                  </a:lnTo>
                  <a:cubicBezTo>
                    <a:pt x="-1629" y="62854"/>
                    <a:pt x="-693" y="70941"/>
                    <a:pt x="4872" y="75361"/>
                  </a:cubicBezTo>
                  <a:cubicBezTo>
                    <a:pt x="5328" y="75713"/>
                    <a:pt x="5807" y="76047"/>
                    <a:pt x="6306" y="76342"/>
                  </a:cubicBezTo>
                  <a:cubicBezTo>
                    <a:pt x="33166" y="92249"/>
                    <a:pt x="46882" y="98535"/>
                    <a:pt x="80410" y="119109"/>
                  </a:cubicBezTo>
                  <a:cubicBezTo>
                    <a:pt x="101080" y="131873"/>
                    <a:pt x="129845" y="152447"/>
                    <a:pt x="158325" y="169973"/>
                  </a:cubicBezTo>
                  <a:cubicBezTo>
                    <a:pt x="186805" y="187499"/>
                    <a:pt x="205950" y="160448"/>
                    <a:pt x="195377" y="150446"/>
                  </a:cubicBezTo>
                  <a:cubicBezTo>
                    <a:pt x="149181" y="106346"/>
                    <a:pt x="150514" y="85391"/>
                    <a:pt x="141847" y="59292"/>
                  </a:cubicBezTo>
                  <a:cubicBezTo>
                    <a:pt x="140408" y="54549"/>
                    <a:pt x="137294" y="50482"/>
                    <a:pt x="133084" y="47862"/>
                  </a:cubicBezTo>
                  <a:close/>
                </a:path>
              </a:pathLst>
            </a:custGeom>
            <a:solidFill>
              <a:srgbClr val="263238"/>
            </a:solid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113399-2B29-4949-943F-4859715DC1DB}"/>
                </a:ext>
              </a:extLst>
            </p:cNvPr>
            <p:cNvSpPr/>
            <p:nvPr/>
          </p:nvSpPr>
          <p:spPr>
            <a:xfrm>
              <a:off x="1595383" y="4972266"/>
              <a:ext cx="235877" cy="90868"/>
            </a:xfrm>
            <a:custGeom>
              <a:avLst/>
              <a:gdLst>
                <a:gd name="connsiteX0" fmla="*/ 106133 w 235877"/>
                <a:gd name="connsiteY0" fmla="*/ 0 h 90868"/>
                <a:gd name="connsiteX1" fmla="*/ 16693 w 235877"/>
                <a:gd name="connsiteY1" fmla="*/ 0 h 90868"/>
                <a:gd name="connsiteX2" fmla="*/ 10311 w 235877"/>
                <a:gd name="connsiteY2" fmla="*/ 5429 h 90868"/>
                <a:gd name="connsiteX3" fmla="*/ 119 w 235877"/>
                <a:gd name="connsiteY3" fmla="*/ 76296 h 90868"/>
                <a:gd name="connsiteX4" fmla="*/ 10949 w 235877"/>
                <a:gd name="connsiteY4" fmla="*/ 90564 h 90868"/>
                <a:gd name="connsiteX5" fmla="*/ 12978 w 235877"/>
                <a:gd name="connsiteY5" fmla="*/ 90678 h 90868"/>
                <a:gd name="connsiteX6" fmla="*/ 98703 w 235877"/>
                <a:gd name="connsiteY6" fmla="*/ 88297 h 90868"/>
                <a:gd name="connsiteX7" fmla="*/ 206431 w 235877"/>
                <a:gd name="connsiteY7" fmla="*/ 90869 h 90868"/>
                <a:gd name="connsiteX8" fmla="*/ 227671 w 235877"/>
                <a:gd name="connsiteY8" fmla="*/ 54769 h 90868"/>
                <a:gd name="connsiteX9" fmla="*/ 119658 w 235877"/>
                <a:gd name="connsiteY9" fmla="*/ 5239 h 90868"/>
                <a:gd name="connsiteX10" fmla="*/ 106133 w 235877"/>
                <a:gd name="connsiteY10" fmla="*/ 0 h 9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877" h="90868">
                  <a:moveTo>
                    <a:pt x="106133" y="0"/>
                  </a:moveTo>
                  <a:lnTo>
                    <a:pt x="16693" y="0"/>
                  </a:lnTo>
                  <a:cubicBezTo>
                    <a:pt x="13511" y="-38"/>
                    <a:pt x="10787" y="2277"/>
                    <a:pt x="10311" y="5429"/>
                  </a:cubicBezTo>
                  <a:lnTo>
                    <a:pt x="119" y="76296"/>
                  </a:lnTo>
                  <a:cubicBezTo>
                    <a:pt x="-833" y="83230"/>
                    <a:pt x="4025" y="89612"/>
                    <a:pt x="10949" y="90564"/>
                  </a:cubicBezTo>
                  <a:cubicBezTo>
                    <a:pt x="11626" y="90659"/>
                    <a:pt x="12302" y="90698"/>
                    <a:pt x="12978" y="90678"/>
                  </a:cubicBezTo>
                  <a:cubicBezTo>
                    <a:pt x="44220" y="90202"/>
                    <a:pt x="59270" y="88297"/>
                    <a:pt x="98703" y="88297"/>
                  </a:cubicBezTo>
                  <a:cubicBezTo>
                    <a:pt x="122896" y="88297"/>
                    <a:pt x="172998" y="90869"/>
                    <a:pt x="206431" y="90869"/>
                  </a:cubicBezTo>
                  <a:cubicBezTo>
                    <a:pt x="239864" y="90869"/>
                    <a:pt x="241578" y="57817"/>
                    <a:pt x="227671" y="54769"/>
                  </a:cubicBezTo>
                  <a:cubicBezTo>
                    <a:pt x="165283" y="41339"/>
                    <a:pt x="140708" y="22860"/>
                    <a:pt x="119658" y="5239"/>
                  </a:cubicBezTo>
                  <a:cubicBezTo>
                    <a:pt x="115934" y="1915"/>
                    <a:pt x="111124" y="57"/>
                    <a:pt x="106133" y="0"/>
                  </a:cubicBezTo>
                  <a:close/>
                </a:path>
              </a:pathLst>
            </a:custGeom>
            <a:solidFill>
              <a:srgbClr val="263238"/>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3F42B9E-A83D-4CB4-A80D-6B85B02CBC67}"/>
                </a:ext>
              </a:extLst>
            </p:cNvPr>
            <p:cNvSpPr/>
            <p:nvPr/>
          </p:nvSpPr>
          <p:spPr>
            <a:xfrm>
              <a:off x="1621696" y="4797102"/>
              <a:ext cx="82391" cy="95059"/>
            </a:xfrm>
            <a:custGeom>
              <a:avLst/>
              <a:gdLst>
                <a:gd name="connsiteX0" fmla="*/ 82391 w 82391"/>
                <a:gd name="connsiteY0" fmla="*/ 0 h 95059"/>
                <a:gd name="connsiteX1" fmla="*/ 79724 w 82391"/>
                <a:gd name="connsiteY1" fmla="*/ 95060 h 95059"/>
                <a:gd name="connsiteX2" fmla="*/ 0 w 82391"/>
                <a:gd name="connsiteY2" fmla="*/ 95060 h 95059"/>
                <a:gd name="connsiteX3" fmla="*/ 2762 w 82391"/>
                <a:gd name="connsiteY3" fmla="*/ 0 h 95059"/>
                <a:gd name="connsiteX4" fmla="*/ 82391 w 82391"/>
                <a:gd name="connsiteY4" fmla="*/ 0 h 9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 h="95059">
                  <a:moveTo>
                    <a:pt x="82391" y="0"/>
                  </a:moveTo>
                  <a:lnTo>
                    <a:pt x="79724" y="95060"/>
                  </a:lnTo>
                  <a:lnTo>
                    <a:pt x="0" y="95060"/>
                  </a:lnTo>
                  <a:lnTo>
                    <a:pt x="2762" y="0"/>
                  </a:lnTo>
                  <a:lnTo>
                    <a:pt x="82391" y="0"/>
                  </a:lnTo>
                  <a:close/>
                </a:path>
              </a:pathLst>
            </a:custGeom>
            <a:solidFill>
              <a:srgbClr val="000000">
                <a:alpha val="20000"/>
              </a:srgbClr>
            </a:solid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973875D9-8AEC-4313-88CB-E0B4D117EC58}"/>
                </a:ext>
              </a:extLst>
            </p:cNvPr>
            <p:cNvSpPr/>
            <p:nvPr/>
          </p:nvSpPr>
          <p:spPr>
            <a:xfrm>
              <a:off x="1130968" y="4584313"/>
              <a:ext cx="122682" cy="113442"/>
            </a:xfrm>
            <a:custGeom>
              <a:avLst/>
              <a:gdLst>
                <a:gd name="connsiteX0" fmla="*/ 49435 w 122682"/>
                <a:gd name="connsiteY0" fmla="*/ 0 h 113442"/>
                <a:gd name="connsiteX1" fmla="*/ 122682 w 122682"/>
                <a:gd name="connsiteY1" fmla="*/ 31147 h 113442"/>
                <a:gd name="connsiteX2" fmla="*/ 73247 w 122682"/>
                <a:gd name="connsiteY2" fmla="*/ 113443 h 113442"/>
                <a:gd name="connsiteX3" fmla="*/ 0 w 122682"/>
                <a:gd name="connsiteY3" fmla="*/ 82201 h 113442"/>
                <a:gd name="connsiteX4" fmla="*/ 49435 w 122682"/>
                <a:gd name="connsiteY4" fmla="*/ 0 h 11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 h="113442">
                  <a:moveTo>
                    <a:pt x="49435" y="0"/>
                  </a:moveTo>
                  <a:lnTo>
                    <a:pt x="122682" y="31147"/>
                  </a:lnTo>
                  <a:lnTo>
                    <a:pt x="73247" y="113443"/>
                  </a:lnTo>
                  <a:lnTo>
                    <a:pt x="0" y="82201"/>
                  </a:lnTo>
                  <a:lnTo>
                    <a:pt x="49435" y="0"/>
                  </a:lnTo>
                  <a:close/>
                </a:path>
              </a:pathLst>
            </a:custGeom>
            <a:solidFill>
              <a:srgbClr val="000000">
                <a:alpha val="20000"/>
              </a:srgbClr>
            </a:solid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2A17E641-E37A-41EA-A1CC-F06F80750949}"/>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407BFF"/>
            </a:solid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2CFA7023-6DA6-4804-BF20-0577C84DCDA8}"/>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FFFFFF">
                <a:alpha val="40000"/>
              </a:srgbClr>
            </a:solid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CF2A451-4734-4AE5-ADD1-A150FCFCD62F}"/>
                </a:ext>
              </a:extLst>
            </p:cNvPr>
            <p:cNvSpPr/>
            <p:nvPr/>
          </p:nvSpPr>
          <p:spPr>
            <a:xfrm>
              <a:off x="1497300" y="2684640"/>
              <a:ext cx="195451" cy="68110"/>
            </a:xfrm>
            <a:custGeom>
              <a:avLst/>
              <a:gdLst>
                <a:gd name="connsiteX0" fmla="*/ 17907 w 195451"/>
                <a:gd name="connsiteY0" fmla="*/ 2579 h 68110"/>
                <a:gd name="connsiteX1" fmla="*/ 164878 w 195451"/>
                <a:gd name="connsiteY1" fmla="*/ 2579 h 68110"/>
                <a:gd name="connsiteX2" fmla="*/ 188881 w 195451"/>
                <a:gd name="connsiteY2" fmla="*/ 5151 h 68110"/>
                <a:gd name="connsiteX3" fmla="*/ 193358 w 195451"/>
                <a:gd name="connsiteY3" fmla="*/ 39536 h 68110"/>
                <a:gd name="connsiteX4" fmla="*/ 118682 w 195451"/>
                <a:gd name="connsiteY4" fmla="*/ 68111 h 68110"/>
                <a:gd name="connsiteX5" fmla="*/ 953 w 195451"/>
                <a:gd name="connsiteY5" fmla="*/ 7151 h 68110"/>
                <a:gd name="connsiteX6" fmla="*/ 0 w 195451"/>
                <a:gd name="connsiteY6" fmla="*/ 3627 h 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1" h="68110">
                  <a:moveTo>
                    <a:pt x="17907" y="2579"/>
                  </a:moveTo>
                  <a:cubicBezTo>
                    <a:pt x="66837" y="-860"/>
                    <a:pt x="115948" y="-860"/>
                    <a:pt x="164878" y="2579"/>
                  </a:cubicBezTo>
                  <a:cubicBezTo>
                    <a:pt x="172784" y="3341"/>
                    <a:pt x="180880" y="4198"/>
                    <a:pt x="188881" y="5151"/>
                  </a:cubicBezTo>
                  <a:cubicBezTo>
                    <a:pt x="195634" y="15295"/>
                    <a:pt x="197282" y="28001"/>
                    <a:pt x="193358" y="39536"/>
                  </a:cubicBezTo>
                  <a:cubicBezTo>
                    <a:pt x="182975" y="65158"/>
                    <a:pt x="145733" y="68111"/>
                    <a:pt x="118682" y="68111"/>
                  </a:cubicBezTo>
                  <a:cubicBezTo>
                    <a:pt x="18574" y="68111"/>
                    <a:pt x="1619" y="9628"/>
                    <a:pt x="953" y="7151"/>
                  </a:cubicBezTo>
                  <a:lnTo>
                    <a:pt x="0" y="3627"/>
                  </a:lnTo>
                  <a:close/>
                </a:path>
              </a:pathLst>
            </a:custGeom>
            <a:solidFill>
              <a:srgbClr val="FFFFFF"/>
            </a:solid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676353DE-AAB4-4903-8303-B31B5D116697}"/>
                </a:ext>
              </a:extLst>
            </p:cNvPr>
            <p:cNvSpPr/>
            <p:nvPr/>
          </p:nvSpPr>
          <p:spPr>
            <a:xfrm>
              <a:off x="1515207" y="2521865"/>
              <a:ext cx="160108" cy="213074"/>
            </a:xfrm>
            <a:custGeom>
              <a:avLst/>
              <a:gdLst>
                <a:gd name="connsiteX0" fmla="*/ 14573 w 160108"/>
                <a:gd name="connsiteY0" fmla="*/ 0 h 213074"/>
                <a:gd name="connsiteX1" fmla="*/ 0 w 160108"/>
                <a:gd name="connsiteY1" fmla="*/ 165449 h 213074"/>
                <a:gd name="connsiteX2" fmla="*/ 100775 w 160108"/>
                <a:gd name="connsiteY2" fmla="*/ 213074 h 213074"/>
                <a:gd name="connsiteX3" fmla="*/ 146971 w 160108"/>
                <a:gd name="connsiteY3" fmla="*/ 165449 h 213074"/>
                <a:gd name="connsiteX4" fmla="*/ 104775 w 160108"/>
                <a:gd name="connsiteY4" fmla="*/ 77057 h 21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08" h="213074">
                  <a:moveTo>
                    <a:pt x="14573" y="0"/>
                  </a:moveTo>
                  <a:cubicBezTo>
                    <a:pt x="24098" y="47625"/>
                    <a:pt x="33147" y="133921"/>
                    <a:pt x="0" y="165449"/>
                  </a:cubicBezTo>
                  <a:cubicBezTo>
                    <a:pt x="0" y="165449"/>
                    <a:pt x="12954" y="213074"/>
                    <a:pt x="100775" y="213074"/>
                  </a:cubicBezTo>
                  <a:cubicBezTo>
                    <a:pt x="197358" y="213074"/>
                    <a:pt x="146971" y="165449"/>
                    <a:pt x="146971" y="165449"/>
                  </a:cubicBezTo>
                  <a:cubicBezTo>
                    <a:pt x="94202" y="152876"/>
                    <a:pt x="95631" y="113729"/>
                    <a:pt x="104775" y="77057"/>
                  </a:cubicBezTo>
                  <a:close/>
                </a:path>
              </a:pathLst>
            </a:custGeom>
            <a:solidFill>
              <a:srgbClr val="FFC3BD"/>
            </a:solid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7EC24B3F-5F39-421D-9CD2-0E9706508453}"/>
                </a:ext>
              </a:extLst>
            </p:cNvPr>
            <p:cNvSpPr/>
            <p:nvPr/>
          </p:nvSpPr>
          <p:spPr>
            <a:xfrm>
              <a:off x="1505587" y="2488242"/>
              <a:ext cx="61531" cy="160305"/>
            </a:xfrm>
            <a:custGeom>
              <a:avLst/>
              <a:gdLst>
                <a:gd name="connsiteX0" fmla="*/ 33814 w 61531"/>
                <a:gd name="connsiteY0" fmla="*/ 0 h 160305"/>
                <a:gd name="connsiteX1" fmla="*/ 61531 w 61531"/>
                <a:gd name="connsiteY1" fmla="*/ 160306 h 160305"/>
                <a:gd name="connsiteX2" fmla="*/ 0 w 61531"/>
                <a:gd name="connsiteY2" fmla="*/ 53530 h 160305"/>
              </a:gdLst>
              <a:ahLst/>
              <a:cxnLst>
                <a:cxn ang="0">
                  <a:pos x="connsiteX0" y="connsiteY0"/>
                </a:cxn>
                <a:cxn ang="0">
                  <a:pos x="connsiteX1" y="connsiteY1"/>
                </a:cxn>
                <a:cxn ang="0">
                  <a:pos x="connsiteX2" y="connsiteY2"/>
                </a:cxn>
              </a:cxnLst>
              <a:rect l="l" t="t" r="r" b="b"/>
              <a:pathLst>
                <a:path w="61531" h="160305">
                  <a:moveTo>
                    <a:pt x="33814" y="0"/>
                  </a:moveTo>
                  <a:cubicBezTo>
                    <a:pt x="22479" y="37433"/>
                    <a:pt x="38195" y="126016"/>
                    <a:pt x="61531" y="160306"/>
                  </a:cubicBezTo>
                  <a:cubicBezTo>
                    <a:pt x="15526" y="133921"/>
                    <a:pt x="0" y="53530"/>
                    <a:pt x="0" y="53530"/>
                  </a:cubicBezTo>
                  <a:close/>
                </a:path>
              </a:pathLst>
            </a:custGeom>
            <a:solidFill>
              <a:srgbClr val="263238"/>
            </a:solid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4965A107-394E-4633-9CAD-BFF3A64BA291}"/>
                </a:ext>
              </a:extLst>
            </p:cNvPr>
            <p:cNvSpPr/>
            <p:nvPr/>
          </p:nvSpPr>
          <p:spPr>
            <a:xfrm>
              <a:off x="1564816" y="2553298"/>
              <a:ext cx="55165" cy="71627"/>
            </a:xfrm>
            <a:custGeom>
              <a:avLst/>
              <a:gdLst>
                <a:gd name="connsiteX0" fmla="*/ 1731 w 55165"/>
                <a:gd name="connsiteY0" fmla="*/ 0 h 71627"/>
                <a:gd name="connsiteX1" fmla="*/ 55166 w 55165"/>
                <a:gd name="connsiteY1" fmla="*/ 45529 h 71627"/>
                <a:gd name="connsiteX2" fmla="*/ 50594 w 55165"/>
                <a:gd name="connsiteY2" fmla="*/ 71628 h 71627"/>
                <a:gd name="connsiteX3" fmla="*/ 683 w 55165"/>
                <a:gd name="connsiteY3" fmla="*/ 25527 h 71627"/>
                <a:gd name="connsiteX4" fmla="*/ 1731 w 55165"/>
                <a:gd name="connsiteY4" fmla="*/ 0 h 71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5" h="71627">
                  <a:moveTo>
                    <a:pt x="1731" y="0"/>
                  </a:moveTo>
                  <a:lnTo>
                    <a:pt x="55166" y="45529"/>
                  </a:lnTo>
                  <a:cubicBezTo>
                    <a:pt x="52823" y="54064"/>
                    <a:pt x="51289" y="62808"/>
                    <a:pt x="50594" y="71628"/>
                  </a:cubicBezTo>
                  <a:cubicBezTo>
                    <a:pt x="30496" y="68675"/>
                    <a:pt x="2969" y="46577"/>
                    <a:pt x="683" y="25527"/>
                  </a:cubicBezTo>
                  <a:cubicBezTo>
                    <a:pt x="-498" y="17021"/>
                    <a:pt x="-146" y="8382"/>
                    <a:pt x="173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B697784-0DAE-43DA-914D-787397E0286A}"/>
                </a:ext>
              </a:extLst>
            </p:cNvPr>
            <p:cNvSpPr/>
            <p:nvPr/>
          </p:nvSpPr>
          <p:spPr>
            <a:xfrm>
              <a:off x="1482910" y="2303374"/>
              <a:ext cx="239394" cy="298879"/>
            </a:xfrm>
            <a:custGeom>
              <a:avLst/>
              <a:gdLst>
                <a:gd name="connsiteX0" fmla="*/ 3246 w 239394"/>
                <a:gd name="connsiteY0" fmla="*/ 134099 h 298879"/>
                <a:gd name="connsiteX1" fmla="*/ 74112 w 239394"/>
                <a:gd name="connsiteY1" fmla="*/ 276974 h 298879"/>
                <a:gd name="connsiteX2" fmla="*/ 238990 w 239394"/>
                <a:gd name="connsiteY2" fmla="*/ 206299 h 298879"/>
                <a:gd name="connsiteX3" fmla="*/ 131071 w 239394"/>
                <a:gd name="connsiteY3" fmla="*/ 2559 h 298879"/>
                <a:gd name="connsiteX4" fmla="*/ 2541 w 239394"/>
                <a:gd name="connsiteY4" fmla="*/ 84598 h 298879"/>
                <a:gd name="connsiteX5" fmla="*/ 3246 w 239394"/>
                <a:gd name="connsiteY5" fmla="*/ 134099 h 29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94" h="298879">
                  <a:moveTo>
                    <a:pt x="3246" y="134099"/>
                  </a:moveTo>
                  <a:cubicBezTo>
                    <a:pt x="21724" y="210966"/>
                    <a:pt x="27820" y="243923"/>
                    <a:pt x="74112" y="276974"/>
                  </a:cubicBezTo>
                  <a:cubicBezTo>
                    <a:pt x="143740" y="326600"/>
                    <a:pt x="234132" y="287166"/>
                    <a:pt x="238990" y="206299"/>
                  </a:cubicBezTo>
                  <a:cubicBezTo>
                    <a:pt x="243371" y="133528"/>
                    <a:pt x="212510" y="20085"/>
                    <a:pt x="131071" y="2559"/>
                  </a:cubicBezTo>
                  <a:cubicBezTo>
                    <a:pt x="72921" y="-10280"/>
                    <a:pt x="15381" y="26448"/>
                    <a:pt x="2541" y="84598"/>
                  </a:cubicBezTo>
                  <a:cubicBezTo>
                    <a:pt x="-1069" y="100933"/>
                    <a:pt x="-831" y="117878"/>
                    <a:pt x="3246" y="134099"/>
                  </a:cubicBezTo>
                  <a:close/>
                </a:path>
              </a:pathLst>
            </a:custGeom>
            <a:solidFill>
              <a:srgbClr val="FFC3BD"/>
            </a:solid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BFB8CDFC-82FA-439A-885F-FBA66892E818}"/>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407BFF"/>
            </a:solid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4BA15F5-7385-4634-9F66-351E86823999}"/>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C87716BE-ABD4-4273-89B6-F86B27964B7A}"/>
                </a:ext>
              </a:extLst>
            </p:cNvPr>
            <p:cNvSpPr/>
            <p:nvPr/>
          </p:nvSpPr>
          <p:spPr>
            <a:xfrm>
              <a:off x="1595407" y="4832344"/>
              <a:ext cx="141541" cy="45243"/>
            </a:xfrm>
            <a:custGeom>
              <a:avLst/>
              <a:gdLst>
                <a:gd name="connsiteX0" fmla="*/ 5905 w 141541"/>
                <a:gd name="connsiteY0" fmla="*/ 45244 h 45243"/>
                <a:gd name="connsiteX1" fmla="*/ 132207 w 141541"/>
                <a:gd name="connsiteY1" fmla="*/ 45244 h 45243"/>
                <a:gd name="connsiteX2" fmla="*/ 141542 w 141541"/>
                <a:gd name="connsiteY2" fmla="*/ 4953 h 45243"/>
                <a:gd name="connsiteX3" fmla="*/ 0 w 141541"/>
                <a:gd name="connsiteY3" fmla="*/ 0 h 45243"/>
                <a:gd name="connsiteX4" fmla="*/ 5905 w 141541"/>
                <a:gd name="connsiteY4" fmla="*/ 45244 h 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41" h="45243">
                  <a:moveTo>
                    <a:pt x="5905" y="45244"/>
                  </a:moveTo>
                  <a:lnTo>
                    <a:pt x="132207" y="45244"/>
                  </a:lnTo>
                  <a:lnTo>
                    <a:pt x="141542" y="4953"/>
                  </a:lnTo>
                  <a:lnTo>
                    <a:pt x="0" y="0"/>
                  </a:lnTo>
                  <a:lnTo>
                    <a:pt x="5905" y="45244"/>
                  </a:lnTo>
                  <a:close/>
                </a:path>
              </a:pathLst>
            </a:custGeom>
            <a:solidFill>
              <a:srgbClr val="407BFF"/>
            </a:solid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4E0DBC7-EEDF-4375-8130-BE7C1888834E}"/>
                </a:ext>
              </a:extLst>
            </p:cNvPr>
            <p:cNvSpPr/>
            <p:nvPr/>
          </p:nvSpPr>
          <p:spPr>
            <a:xfrm>
              <a:off x="1549402" y="3303245"/>
              <a:ext cx="108349" cy="597744"/>
            </a:xfrm>
            <a:custGeom>
              <a:avLst/>
              <a:gdLst>
                <a:gd name="connsiteX0" fmla="*/ 69818 w 108349"/>
                <a:gd name="connsiteY0" fmla="*/ 37865 h 597744"/>
                <a:gd name="connsiteX1" fmla="*/ 57626 w 108349"/>
                <a:gd name="connsiteY1" fmla="*/ 597744 h 597744"/>
                <a:gd name="connsiteX2" fmla="*/ 0 w 108349"/>
                <a:gd name="connsiteY2" fmla="*/ 89395 h 597744"/>
                <a:gd name="connsiteX3" fmla="*/ 69818 w 108349"/>
                <a:gd name="connsiteY3" fmla="*/ 37865 h 597744"/>
              </a:gdLst>
              <a:ahLst/>
              <a:cxnLst>
                <a:cxn ang="0">
                  <a:pos x="connsiteX0" y="connsiteY0"/>
                </a:cxn>
                <a:cxn ang="0">
                  <a:pos x="connsiteX1" y="connsiteY1"/>
                </a:cxn>
                <a:cxn ang="0">
                  <a:pos x="connsiteX2" y="connsiteY2"/>
                </a:cxn>
                <a:cxn ang="0">
                  <a:pos x="connsiteX3" y="connsiteY3"/>
                </a:cxn>
              </a:cxnLst>
              <a:rect l="l" t="t" r="r" b="b"/>
              <a:pathLst>
                <a:path w="108349" h="597744">
                  <a:moveTo>
                    <a:pt x="69818" y="37865"/>
                  </a:moveTo>
                  <a:cubicBezTo>
                    <a:pt x="149257" y="197694"/>
                    <a:pt x="85725" y="489255"/>
                    <a:pt x="57626" y="597744"/>
                  </a:cubicBezTo>
                  <a:cubicBezTo>
                    <a:pt x="43244" y="434867"/>
                    <a:pt x="18955" y="235794"/>
                    <a:pt x="0" y="89395"/>
                  </a:cubicBezTo>
                  <a:cubicBezTo>
                    <a:pt x="12002" y="7099"/>
                    <a:pt x="33147" y="-35859"/>
                    <a:pt x="69818" y="37865"/>
                  </a:cubicBezTo>
                  <a:close/>
                </a:path>
              </a:pathLst>
            </a:custGeom>
            <a:solidFill>
              <a:srgbClr val="000000">
                <a:alpha val="20000"/>
              </a:srgbClr>
            </a:solid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0050B434-B6FC-495C-AB07-3108FF5355C1}"/>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407BFF"/>
            </a:solid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2E208E0-00B5-4F6B-9900-4B094D8F2C4C}"/>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06E6584-0592-4A72-8B15-6729E26006DA}"/>
                </a:ext>
              </a:extLst>
            </p:cNvPr>
            <p:cNvSpPr/>
            <p:nvPr/>
          </p:nvSpPr>
          <p:spPr>
            <a:xfrm>
              <a:off x="1115443" y="4596886"/>
              <a:ext cx="153828" cy="102012"/>
            </a:xfrm>
            <a:custGeom>
              <a:avLst/>
              <a:gdLst>
                <a:gd name="connsiteX0" fmla="*/ 0 w 153828"/>
                <a:gd name="connsiteY0" fmla="*/ 49244 h 102012"/>
                <a:gd name="connsiteX1" fmla="*/ 124015 w 153828"/>
                <a:gd name="connsiteY1" fmla="*/ 102013 h 102012"/>
                <a:gd name="connsiteX2" fmla="*/ 153829 w 153828"/>
                <a:gd name="connsiteY2" fmla="*/ 68675 h 102012"/>
                <a:gd name="connsiteX3" fmla="*/ 10763 w 153828"/>
                <a:gd name="connsiteY3" fmla="*/ 0 h 102012"/>
                <a:gd name="connsiteX4" fmla="*/ 0 w 153828"/>
                <a:gd name="connsiteY4" fmla="*/ 49244 h 10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8" h="102012">
                  <a:moveTo>
                    <a:pt x="0" y="49244"/>
                  </a:moveTo>
                  <a:lnTo>
                    <a:pt x="124015" y="102013"/>
                  </a:lnTo>
                  <a:lnTo>
                    <a:pt x="153829" y="68675"/>
                  </a:lnTo>
                  <a:lnTo>
                    <a:pt x="10763" y="0"/>
                  </a:lnTo>
                  <a:lnTo>
                    <a:pt x="0" y="49244"/>
                  </a:lnTo>
                  <a:close/>
                </a:path>
              </a:pathLst>
            </a:custGeom>
            <a:solidFill>
              <a:srgbClr val="407BFF"/>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8093E4B-5069-447F-AE67-63A9AF1F653E}"/>
                </a:ext>
              </a:extLst>
            </p:cNvPr>
            <p:cNvSpPr/>
            <p:nvPr/>
          </p:nvSpPr>
          <p:spPr>
            <a:xfrm>
              <a:off x="1607902" y="2425598"/>
              <a:ext cx="15699" cy="23102"/>
            </a:xfrm>
            <a:custGeom>
              <a:avLst/>
              <a:gdLst>
                <a:gd name="connsiteX0" fmla="*/ 460 w 15699"/>
                <a:gd name="connsiteY0" fmla="*/ 12923 h 23102"/>
                <a:gd name="connsiteX1" fmla="*/ 9985 w 15699"/>
                <a:gd name="connsiteY1" fmla="*/ 23020 h 23102"/>
                <a:gd name="connsiteX2" fmla="*/ 15414 w 15699"/>
                <a:gd name="connsiteY2" fmla="*/ 10256 h 23102"/>
                <a:gd name="connsiteX3" fmla="*/ 5889 w 15699"/>
                <a:gd name="connsiteY3" fmla="*/ 65 h 23102"/>
                <a:gd name="connsiteX4" fmla="*/ 460 w 15699"/>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9" h="23102">
                  <a:moveTo>
                    <a:pt x="460" y="12923"/>
                  </a:moveTo>
                  <a:cubicBezTo>
                    <a:pt x="1603" y="19210"/>
                    <a:pt x="5794" y="23782"/>
                    <a:pt x="9985" y="23020"/>
                  </a:cubicBezTo>
                  <a:cubicBezTo>
                    <a:pt x="14176" y="22258"/>
                    <a:pt x="16557" y="16543"/>
                    <a:pt x="15414" y="10256"/>
                  </a:cubicBezTo>
                  <a:cubicBezTo>
                    <a:pt x="14271" y="3970"/>
                    <a:pt x="10080" y="-602"/>
                    <a:pt x="5889" y="65"/>
                  </a:cubicBezTo>
                  <a:cubicBezTo>
                    <a:pt x="1698" y="731"/>
                    <a:pt x="-1159" y="6542"/>
                    <a:pt x="460" y="12923"/>
                  </a:cubicBezTo>
                  <a:close/>
                </a:path>
              </a:pathLst>
            </a:custGeom>
            <a:solidFill>
              <a:srgbClr val="263238"/>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FC7029A-A942-4ED4-8E91-3FCAA3B68B66}"/>
                </a:ext>
              </a:extLst>
            </p:cNvPr>
            <p:cNvSpPr/>
            <p:nvPr/>
          </p:nvSpPr>
          <p:spPr>
            <a:xfrm>
              <a:off x="1679139" y="2413025"/>
              <a:ext cx="15606" cy="23102"/>
            </a:xfrm>
            <a:custGeom>
              <a:avLst/>
              <a:gdLst>
                <a:gd name="connsiteX0" fmla="*/ 279 w 15606"/>
                <a:gd name="connsiteY0" fmla="*/ 12923 h 23102"/>
                <a:gd name="connsiteX1" fmla="*/ 9804 w 15606"/>
                <a:gd name="connsiteY1" fmla="*/ 23020 h 23102"/>
                <a:gd name="connsiteX2" fmla="*/ 15328 w 15606"/>
                <a:gd name="connsiteY2" fmla="*/ 10256 h 23102"/>
                <a:gd name="connsiteX3" fmla="*/ 5803 w 15606"/>
                <a:gd name="connsiteY3" fmla="*/ 65 h 23102"/>
                <a:gd name="connsiteX4" fmla="*/ 279 w 15606"/>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 h="23102">
                  <a:moveTo>
                    <a:pt x="279" y="12923"/>
                  </a:moveTo>
                  <a:cubicBezTo>
                    <a:pt x="1327" y="19210"/>
                    <a:pt x="5613" y="23782"/>
                    <a:pt x="9804" y="23020"/>
                  </a:cubicBezTo>
                  <a:cubicBezTo>
                    <a:pt x="13995" y="22258"/>
                    <a:pt x="16471" y="16543"/>
                    <a:pt x="15328" y="10256"/>
                  </a:cubicBezTo>
                  <a:cubicBezTo>
                    <a:pt x="14185" y="3970"/>
                    <a:pt x="9994" y="-602"/>
                    <a:pt x="5803" y="65"/>
                  </a:cubicBezTo>
                  <a:cubicBezTo>
                    <a:pt x="1612" y="731"/>
                    <a:pt x="-864" y="6542"/>
                    <a:pt x="279" y="12923"/>
                  </a:cubicBezTo>
                  <a:close/>
                </a:path>
              </a:pathLst>
            </a:custGeom>
            <a:solidFill>
              <a:srgbClr val="263238"/>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B3C599F2-5F7B-433E-9A5A-F437D2A4BD11}"/>
                </a:ext>
              </a:extLst>
            </p:cNvPr>
            <p:cNvSpPr/>
            <p:nvPr/>
          </p:nvSpPr>
          <p:spPr>
            <a:xfrm>
              <a:off x="1683133" y="2406708"/>
              <a:ext cx="14382" cy="8748"/>
            </a:xfrm>
            <a:custGeom>
              <a:avLst/>
              <a:gdLst>
                <a:gd name="connsiteX0" fmla="*/ 0 w 14382"/>
                <a:gd name="connsiteY0" fmla="*/ 7144 h 8748"/>
                <a:gd name="connsiteX1" fmla="*/ 14383 w 14382"/>
                <a:gd name="connsiteY1" fmla="*/ 0 h 8748"/>
                <a:gd name="connsiteX2" fmla="*/ 0 w 14382"/>
                <a:gd name="connsiteY2" fmla="*/ 7144 h 8748"/>
              </a:gdLst>
              <a:ahLst/>
              <a:cxnLst>
                <a:cxn ang="0">
                  <a:pos x="connsiteX0" y="connsiteY0"/>
                </a:cxn>
                <a:cxn ang="0">
                  <a:pos x="connsiteX1" y="connsiteY1"/>
                </a:cxn>
                <a:cxn ang="0">
                  <a:pos x="connsiteX2" y="connsiteY2"/>
                </a:cxn>
              </a:cxnLst>
              <a:rect l="l" t="t" r="r" b="b"/>
              <a:pathLst>
                <a:path w="14382" h="8748">
                  <a:moveTo>
                    <a:pt x="0" y="7144"/>
                  </a:moveTo>
                  <a:lnTo>
                    <a:pt x="14383" y="0"/>
                  </a:lnTo>
                  <a:cubicBezTo>
                    <a:pt x="14383" y="0"/>
                    <a:pt x="8668" y="13240"/>
                    <a:pt x="0" y="7144"/>
                  </a:cubicBezTo>
                  <a:close/>
                </a:path>
              </a:pathLst>
            </a:custGeom>
            <a:solidFill>
              <a:srgbClr val="263238"/>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1CEBC8C-11A3-44CE-8E35-7948BBA7DF24}"/>
                </a:ext>
              </a:extLst>
            </p:cNvPr>
            <p:cNvSpPr/>
            <p:nvPr/>
          </p:nvSpPr>
          <p:spPr>
            <a:xfrm>
              <a:off x="1662368" y="2440140"/>
              <a:ext cx="29717" cy="44650"/>
            </a:xfrm>
            <a:custGeom>
              <a:avLst/>
              <a:gdLst>
                <a:gd name="connsiteX0" fmla="*/ 0 w 29717"/>
                <a:gd name="connsiteY0" fmla="*/ 0 h 44650"/>
                <a:gd name="connsiteX1" fmla="*/ 29718 w 29717"/>
                <a:gd name="connsiteY1" fmla="*/ 36386 h 44650"/>
                <a:gd name="connsiteX2" fmla="*/ 7906 w 29717"/>
                <a:gd name="connsiteY2" fmla="*/ 44577 h 44650"/>
              </a:gdLst>
              <a:ahLst/>
              <a:cxnLst>
                <a:cxn ang="0">
                  <a:pos x="connsiteX0" y="connsiteY0"/>
                </a:cxn>
                <a:cxn ang="0">
                  <a:pos x="connsiteX1" y="connsiteY1"/>
                </a:cxn>
                <a:cxn ang="0">
                  <a:pos x="connsiteX2" y="connsiteY2"/>
                </a:cxn>
              </a:cxnLst>
              <a:rect l="l" t="t" r="r" b="b"/>
              <a:pathLst>
                <a:path w="29717" h="44650">
                  <a:moveTo>
                    <a:pt x="0" y="0"/>
                  </a:moveTo>
                  <a:cubicBezTo>
                    <a:pt x="8182" y="13440"/>
                    <a:pt x="18183" y="25689"/>
                    <a:pt x="29718" y="36386"/>
                  </a:cubicBezTo>
                  <a:cubicBezTo>
                    <a:pt x="23993" y="42177"/>
                    <a:pt x="16021" y="45168"/>
                    <a:pt x="7906" y="44577"/>
                  </a:cubicBezTo>
                  <a:close/>
                </a:path>
              </a:pathLst>
            </a:custGeom>
            <a:solidFill>
              <a:srgbClr val="ED847E"/>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EB7C524-73E6-4FA2-935C-33E03465B8F2}"/>
                </a:ext>
              </a:extLst>
            </p:cNvPr>
            <p:cNvSpPr/>
            <p:nvPr/>
          </p:nvSpPr>
          <p:spPr>
            <a:xfrm>
              <a:off x="1604158" y="2496843"/>
              <a:ext cx="50039" cy="17690"/>
            </a:xfrm>
            <a:custGeom>
              <a:avLst/>
              <a:gdLst>
                <a:gd name="connsiteX0" fmla="*/ 37446 w 50039"/>
                <a:gd name="connsiteY0" fmla="*/ 17688 h 17690"/>
                <a:gd name="connsiteX1" fmla="*/ 48209 w 50039"/>
                <a:gd name="connsiteY1" fmla="*/ 16735 h 17690"/>
                <a:gd name="connsiteX2" fmla="*/ 50038 w 50039"/>
                <a:gd name="connsiteY2" fmla="*/ 14754 h 17690"/>
                <a:gd name="connsiteX3" fmla="*/ 48057 w 50039"/>
                <a:gd name="connsiteY3" fmla="*/ 12925 h 17690"/>
                <a:gd name="connsiteX4" fmla="*/ 47542 w 50039"/>
                <a:gd name="connsiteY4" fmla="*/ 13021 h 17690"/>
                <a:gd name="connsiteX5" fmla="*/ 3251 w 50039"/>
                <a:gd name="connsiteY5" fmla="*/ 543 h 17690"/>
                <a:gd name="connsiteX6" fmla="*/ 584 w 50039"/>
                <a:gd name="connsiteY6" fmla="*/ 543 h 17690"/>
                <a:gd name="connsiteX7" fmla="*/ 470 w 50039"/>
                <a:gd name="connsiteY7" fmla="*/ 3096 h 17690"/>
                <a:gd name="connsiteX8" fmla="*/ 584 w 50039"/>
                <a:gd name="connsiteY8" fmla="*/ 3210 h 17690"/>
                <a:gd name="connsiteX9" fmla="*/ 37446 w 50039"/>
                <a:gd name="connsiteY9" fmla="*/ 17688 h 1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39" h="17690">
                  <a:moveTo>
                    <a:pt x="37446" y="17688"/>
                  </a:moveTo>
                  <a:cubicBezTo>
                    <a:pt x="41056" y="17678"/>
                    <a:pt x="44656" y="17364"/>
                    <a:pt x="48209" y="16735"/>
                  </a:cubicBezTo>
                  <a:cubicBezTo>
                    <a:pt x="49257" y="16697"/>
                    <a:pt x="50076" y="15802"/>
                    <a:pt x="50038" y="14754"/>
                  </a:cubicBezTo>
                  <a:cubicBezTo>
                    <a:pt x="49990" y="13706"/>
                    <a:pt x="49104" y="12887"/>
                    <a:pt x="48057" y="12925"/>
                  </a:cubicBezTo>
                  <a:cubicBezTo>
                    <a:pt x="47885" y="12935"/>
                    <a:pt x="47704" y="12963"/>
                    <a:pt x="47542" y="13021"/>
                  </a:cubicBezTo>
                  <a:cubicBezTo>
                    <a:pt x="31636" y="16192"/>
                    <a:pt x="15167" y="11554"/>
                    <a:pt x="3251" y="543"/>
                  </a:cubicBezTo>
                  <a:cubicBezTo>
                    <a:pt x="2508" y="-181"/>
                    <a:pt x="1327" y="-181"/>
                    <a:pt x="584" y="543"/>
                  </a:cubicBezTo>
                  <a:cubicBezTo>
                    <a:pt x="-149" y="1219"/>
                    <a:pt x="-197" y="2362"/>
                    <a:pt x="470" y="3096"/>
                  </a:cubicBezTo>
                  <a:cubicBezTo>
                    <a:pt x="508" y="3134"/>
                    <a:pt x="546" y="3172"/>
                    <a:pt x="584" y="3210"/>
                  </a:cubicBezTo>
                  <a:cubicBezTo>
                    <a:pt x="10528" y="12640"/>
                    <a:pt x="23749" y="17831"/>
                    <a:pt x="37446" y="17688"/>
                  </a:cubicBezTo>
                  <a:close/>
                </a:path>
              </a:pathLst>
            </a:custGeom>
            <a:solidFill>
              <a:srgbClr val="263238"/>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2954FD8B-BAA0-47A6-BA97-CC013B247FE7}"/>
                </a:ext>
              </a:extLst>
            </p:cNvPr>
            <p:cNvSpPr/>
            <p:nvPr/>
          </p:nvSpPr>
          <p:spPr>
            <a:xfrm>
              <a:off x="1468704" y="2284887"/>
              <a:ext cx="218508" cy="208307"/>
            </a:xfrm>
            <a:custGeom>
              <a:avLst/>
              <a:gdLst>
                <a:gd name="connsiteX0" fmla="*/ 44408 w 218508"/>
                <a:gd name="connsiteY0" fmla="*/ 107533 h 208307"/>
                <a:gd name="connsiteX1" fmla="*/ 53933 w 218508"/>
                <a:gd name="connsiteY1" fmla="*/ 167826 h 208307"/>
                <a:gd name="connsiteX2" fmla="*/ 109464 w 218508"/>
                <a:gd name="connsiteY2" fmla="*/ 75243 h 208307"/>
                <a:gd name="connsiteX3" fmla="*/ 98510 w 218508"/>
                <a:gd name="connsiteY3" fmla="*/ 112010 h 208307"/>
                <a:gd name="connsiteX4" fmla="*/ 168900 w 218508"/>
                <a:gd name="connsiteY4" fmla="*/ 55717 h 208307"/>
                <a:gd name="connsiteX5" fmla="*/ 162613 w 218508"/>
                <a:gd name="connsiteY5" fmla="*/ 112010 h 208307"/>
                <a:gd name="connsiteX6" fmla="*/ 218144 w 218508"/>
                <a:gd name="connsiteY6" fmla="*/ 47430 h 208307"/>
                <a:gd name="connsiteX7" fmla="*/ 75269 w 218508"/>
                <a:gd name="connsiteY7" fmla="*/ 4853 h 208307"/>
                <a:gd name="connsiteX8" fmla="*/ 2307 w 218508"/>
                <a:gd name="connsiteY8" fmla="*/ 124202 h 208307"/>
                <a:gd name="connsiteX9" fmla="*/ 39550 w 218508"/>
                <a:gd name="connsiteY9" fmla="*/ 208307 h 208307"/>
                <a:gd name="connsiteX10" fmla="*/ 44408 w 218508"/>
                <a:gd name="connsiteY10" fmla="*/ 107533 h 20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508" h="208307">
                  <a:moveTo>
                    <a:pt x="44408" y="107533"/>
                  </a:moveTo>
                  <a:cubicBezTo>
                    <a:pt x="46494" y="127793"/>
                    <a:pt x="49675" y="147919"/>
                    <a:pt x="53933" y="167826"/>
                  </a:cubicBezTo>
                  <a:cubicBezTo>
                    <a:pt x="53933" y="167826"/>
                    <a:pt x="101558" y="107533"/>
                    <a:pt x="109464" y="75243"/>
                  </a:cubicBezTo>
                  <a:cubicBezTo>
                    <a:pt x="107578" y="87959"/>
                    <a:pt x="103882" y="100332"/>
                    <a:pt x="98510" y="112010"/>
                  </a:cubicBezTo>
                  <a:cubicBezTo>
                    <a:pt x="98510" y="112010"/>
                    <a:pt x="162613" y="98008"/>
                    <a:pt x="168900" y="55717"/>
                  </a:cubicBezTo>
                  <a:cubicBezTo>
                    <a:pt x="168795" y="74653"/>
                    <a:pt x="166680" y="93522"/>
                    <a:pt x="162613" y="112010"/>
                  </a:cubicBezTo>
                  <a:cubicBezTo>
                    <a:pt x="162613" y="112010"/>
                    <a:pt x="223764" y="88007"/>
                    <a:pt x="218144" y="47430"/>
                  </a:cubicBezTo>
                  <a:cubicBezTo>
                    <a:pt x="212524" y="6854"/>
                    <a:pt x="118608" y="-8863"/>
                    <a:pt x="75269" y="4853"/>
                  </a:cubicBezTo>
                  <a:cubicBezTo>
                    <a:pt x="31930" y="18569"/>
                    <a:pt x="-10456" y="63051"/>
                    <a:pt x="2307" y="124202"/>
                  </a:cubicBezTo>
                  <a:cubicBezTo>
                    <a:pt x="15071" y="185352"/>
                    <a:pt x="39550" y="208307"/>
                    <a:pt x="39550" y="208307"/>
                  </a:cubicBezTo>
                  <a:cubicBezTo>
                    <a:pt x="39550" y="208307"/>
                    <a:pt x="21929" y="146681"/>
                    <a:pt x="44408" y="107533"/>
                  </a:cubicBezTo>
                  <a:close/>
                </a:path>
              </a:pathLst>
            </a:custGeom>
            <a:solidFill>
              <a:srgbClr val="263238"/>
            </a:solid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58B660-BD7E-40AB-839E-9ACEA973050E}"/>
                </a:ext>
              </a:extLst>
            </p:cNvPr>
            <p:cNvSpPr/>
            <p:nvPr/>
          </p:nvSpPr>
          <p:spPr>
            <a:xfrm>
              <a:off x="1480158" y="2457948"/>
              <a:ext cx="61535" cy="70503"/>
            </a:xfrm>
            <a:custGeom>
              <a:avLst/>
              <a:gdLst>
                <a:gd name="connsiteX0" fmla="*/ 2664 w 61535"/>
                <a:gd name="connsiteY0" fmla="*/ 37438 h 70503"/>
                <a:gd name="connsiteX1" fmla="*/ 33906 w 61535"/>
                <a:gd name="connsiteY1" fmla="*/ 68585 h 70503"/>
                <a:gd name="connsiteX2" fmla="*/ 60957 w 61535"/>
                <a:gd name="connsiteY2" fmla="*/ 41057 h 70503"/>
                <a:gd name="connsiteX3" fmla="*/ 24857 w 61535"/>
                <a:gd name="connsiteY3" fmla="*/ 4 h 70503"/>
                <a:gd name="connsiteX4" fmla="*/ 25 w 61535"/>
                <a:gd name="connsiteY4" fmla="*/ 27132 h 70503"/>
                <a:gd name="connsiteX5" fmla="*/ 2664 w 61535"/>
                <a:gd name="connsiteY5" fmla="*/ 37438 h 7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35" h="70503">
                  <a:moveTo>
                    <a:pt x="2664" y="37438"/>
                  </a:moveTo>
                  <a:cubicBezTo>
                    <a:pt x="8541" y="51544"/>
                    <a:pt x="19780" y="62746"/>
                    <a:pt x="33906" y="68585"/>
                  </a:cubicBezTo>
                  <a:cubicBezTo>
                    <a:pt x="52956" y="76204"/>
                    <a:pt x="64291" y="59917"/>
                    <a:pt x="60957" y="41057"/>
                  </a:cubicBezTo>
                  <a:cubicBezTo>
                    <a:pt x="58004" y="24007"/>
                    <a:pt x="44574" y="-377"/>
                    <a:pt x="24857" y="4"/>
                  </a:cubicBezTo>
                  <a:cubicBezTo>
                    <a:pt x="10512" y="643"/>
                    <a:pt x="-603" y="12787"/>
                    <a:pt x="25" y="27132"/>
                  </a:cubicBezTo>
                  <a:cubicBezTo>
                    <a:pt x="187" y="30713"/>
                    <a:pt x="1083" y="34218"/>
                    <a:pt x="2664" y="37438"/>
                  </a:cubicBezTo>
                  <a:close/>
                </a:path>
              </a:pathLst>
            </a:custGeom>
            <a:solidFill>
              <a:srgbClr val="FFC3BD"/>
            </a:solid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062BA315-2E68-4B07-ACB1-1E870C05ACCA}"/>
                </a:ext>
              </a:extLst>
            </p:cNvPr>
            <p:cNvSpPr/>
            <p:nvPr/>
          </p:nvSpPr>
          <p:spPr>
            <a:xfrm>
              <a:off x="1493204" y="2363083"/>
              <a:ext cx="66675" cy="158781"/>
            </a:xfrm>
            <a:custGeom>
              <a:avLst/>
              <a:gdLst>
                <a:gd name="connsiteX0" fmla="*/ 31433 w 66675"/>
                <a:gd name="connsiteY0" fmla="*/ 0 h 158781"/>
                <a:gd name="connsiteX1" fmla="*/ 66675 w 66675"/>
                <a:gd name="connsiteY1" fmla="*/ 158782 h 158781"/>
                <a:gd name="connsiteX2" fmla="*/ 0 w 66675"/>
                <a:gd name="connsiteY2" fmla="*/ 55054 h 158781"/>
              </a:gdLst>
              <a:ahLst/>
              <a:cxnLst>
                <a:cxn ang="0">
                  <a:pos x="connsiteX0" y="connsiteY0"/>
                </a:cxn>
                <a:cxn ang="0">
                  <a:pos x="connsiteX1" y="connsiteY1"/>
                </a:cxn>
                <a:cxn ang="0">
                  <a:pos x="connsiteX2" y="connsiteY2"/>
                </a:cxn>
              </a:cxnLst>
              <a:rect l="l" t="t" r="r" b="b"/>
              <a:pathLst>
                <a:path w="66675" h="158781">
                  <a:moveTo>
                    <a:pt x="31433" y="0"/>
                  </a:moveTo>
                  <a:cubicBezTo>
                    <a:pt x="21908" y="38100"/>
                    <a:pt x="41719" y="125730"/>
                    <a:pt x="66675" y="158782"/>
                  </a:cubicBezTo>
                  <a:cubicBezTo>
                    <a:pt x="19050" y="134684"/>
                    <a:pt x="0" y="55054"/>
                    <a:pt x="0" y="55054"/>
                  </a:cubicBezTo>
                  <a:close/>
                </a:path>
              </a:pathLst>
            </a:custGeom>
            <a:solidFill>
              <a:srgbClr val="263238"/>
            </a:solid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A09317C-F26F-46F7-8DC0-6167D45078F2}"/>
                </a:ext>
              </a:extLst>
            </p:cNvPr>
            <p:cNvSpPr/>
            <p:nvPr/>
          </p:nvSpPr>
          <p:spPr>
            <a:xfrm>
              <a:off x="1577398" y="2390575"/>
              <a:ext cx="32024" cy="26374"/>
            </a:xfrm>
            <a:custGeom>
              <a:avLst/>
              <a:gdLst>
                <a:gd name="connsiteX0" fmla="*/ 4865 w 32024"/>
                <a:gd name="connsiteY0" fmla="*/ 26229 h 26374"/>
                <a:gd name="connsiteX1" fmla="*/ 7151 w 32024"/>
                <a:gd name="connsiteY1" fmla="*/ 24324 h 26374"/>
                <a:gd name="connsiteX2" fmla="*/ 28677 w 32024"/>
                <a:gd name="connsiteY2" fmla="*/ 7560 h 26374"/>
                <a:gd name="connsiteX3" fmla="*/ 32011 w 32024"/>
                <a:gd name="connsiteY3" fmla="*/ 3369 h 26374"/>
                <a:gd name="connsiteX4" fmla="*/ 27963 w 32024"/>
                <a:gd name="connsiteY4" fmla="*/ 16 h 26374"/>
                <a:gd name="connsiteX5" fmla="*/ 27820 w 32024"/>
                <a:gd name="connsiteY5" fmla="*/ 35 h 26374"/>
                <a:gd name="connsiteX6" fmla="*/ 388 w 32024"/>
                <a:gd name="connsiteY6" fmla="*/ 20895 h 26374"/>
                <a:gd name="connsiteX7" fmla="*/ 2141 w 32024"/>
                <a:gd name="connsiteY7" fmla="*/ 25991 h 26374"/>
                <a:gd name="connsiteX8" fmla="*/ 4865 w 32024"/>
                <a:gd name="connsiteY8" fmla="*/ 26229 h 2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24" h="26374">
                  <a:moveTo>
                    <a:pt x="4865" y="26229"/>
                  </a:moveTo>
                  <a:cubicBezTo>
                    <a:pt x="5856" y="25934"/>
                    <a:pt x="6675" y="25238"/>
                    <a:pt x="7151" y="24324"/>
                  </a:cubicBezTo>
                  <a:cubicBezTo>
                    <a:pt x="11228" y="15609"/>
                    <a:pt x="19229" y="9370"/>
                    <a:pt x="28677" y="7560"/>
                  </a:cubicBezTo>
                  <a:cubicBezTo>
                    <a:pt x="30725" y="7265"/>
                    <a:pt x="32183" y="5426"/>
                    <a:pt x="32011" y="3369"/>
                  </a:cubicBezTo>
                  <a:cubicBezTo>
                    <a:pt x="31821" y="1331"/>
                    <a:pt x="30011" y="-174"/>
                    <a:pt x="27963" y="16"/>
                  </a:cubicBezTo>
                  <a:cubicBezTo>
                    <a:pt x="27915" y="26"/>
                    <a:pt x="27868" y="26"/>
                    <a:pt x="27820" y="35"/>
                  </a:cubicBezTo>
                  <a:cubicBezTo>
                    <a:pt x="15828" y="2112"/>
                    <a:pt x="5598" y="9894"/>
                    <a:pt x="388" y="20895"/>
                  </a:cubicBezTo>
                  <a:cubicBezTo>
                    <a:pt x="-536" y="22781"/>
                    <a:pt x="245" y="25067"/>
                    <a:pt x="2141" y="25991"/>
                  </a:cubicBezTo>
                  <a:cubicBezTo>
                    <a:pt x="2989" y="26400"/>
                    <a:pt x="3960" y="26486"/>
                    <a:pt x="4865" y="26229"/>
                  </a:cubicBezTo>
                  <a:close/>
                </a:path>
              </a:pathLst>
            </a:custGeom>
            <a:solidFill>
              <a:srgbClr val="263238"/>
            </a:solid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511CAA50-DE14-442F-B8B1-6DAB1DAD49E8}"/>
                </a:ext>
              </a:extLst>
            </p:cNvPr>
            <p:cNvSpPr/>
            <p:nvPr/>
          </p:nvSpPr>
          <p:spPr>
            <a:xfrm>
              <a:off x="1672582" y="2368649"/>
              <a:ext cx="36496" cy="18630"/>
            </a:xfrm>
            <a:custGeom>
              <a:avLst/>
              <a:gdLst>
                <a:gd name="connsiteX0" fmla="*/ 32839 w 36496"/>
                <a:gd name="connsiteY0" fmla="*/ 18628 h 18630"/>
                <a:gd name="connsiteX1" fmla="*/ 35411 w 36496"/>
                <a:gd name="connsiteY1" fmla="*/ 17580 h 18630"/>
                <a:gd name="connsiteX2" fmla="*/ 35411 w 36496"/>
                <a:gd name="connsiteY2" fmla="*/ 12246 h 18630"/>
                <a:gd name="connsiteX3" fmla="*/ 3121 w 36496"/>
                <a:gd name="connsiteY3" fmla="*/ 244 h 18630"/>
                <a:gd name="connsiteX4" fmla="*/ 64 w 36496"/>
                <a:gd name="connsiteY4" fmla="*/ 4683 h 18630"/>
                <a:gd name="connsiteX5" fmla="*/ 73 w 36496"/>
                <a:gd name="connsiteY5" fmla="*/ 4721 h 18630"/>
                <a:gd name="connsiteX6" fmla="*/ 4455 w 36496"/>
                <a:gd name="connsiteY6" fmla="*/ 7674 h 18630"/>
                <a:gd name="connsiteX7" fmla="*/ 29886 w 36496"/>
                <a:gd name="connsiteY7" fmla="*/ 17199 h 18630"/>
                <a:gd name="connsiteX8" fmla="*/ 32839 w 36496"/>
                <a:gd name="connsiteY8" fmla="*/ 18628 h 1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96" h="18630">
                  <a:moveTo>
                    <a:pt x="32839" y="18628"/>
                  </a:moveTo>
                  <a:cubicBezTo>
                    <a:pt x="33811" y="18666"/>
                    <a:pt x="34744" y="18285"/>
                    <a:pt x="35411" y="17580"/>
                  </a:cubicBezTo>
                  <a:cubicBezTo>
                    <a:pt x="36859" y="16094"/>
                    <a:pt x="36859" y="13732"/>
                    <a:pt x="35411" y="12246"/>
                  </a:cubicBezTo>
                  <a:cubicBezTo>
                    <a:pt x="27172" y="3330"/>
                    <a:pt x="15180" y="-1127"/>
                    <a:pt x="3121" y="244"/>
                  </a:cubicBezTo>
                  <a:cubicBezTo>
                    <a:pt x="1054" y="625"/>
                    <a:pt x="-317" y="2616"/>
                    <a:pt x="64" y="4683"/>
                  </a:cubicBezTo>
                  <a:cubicBezTo>
                    <a:pt x="64" y="4692"/>
                    <a:pt x="73" y="4711"/>
                    <a:pt x="73" y="4721"/>
                  </a:cubicBezTo>
                  <a:cubicBezTo>
                    <a:pt x="502" y="6721"/>
                    <a:pt x="2435" y="8026"/>
                    <a:pt x="4455" y="7674"/>
                  </a:cubicBezTo>
                  <a:cubicBezTo>
                    <a:pt x="13970" y="6607"/>
                    <a:pt x="23409" y="10150"/>
                    <a:pt x="29886" y="17199"/>
                  </a:cubicBezTo>
                  <a:cubicBezTo>
                    <a:pt x="30601" y="18094"/>
                    <a:pt x="31687" y="18618"/>
                    <a:pt x="32839" y="18628"/>
                  </a:cubicBezTo>
                  <a:close/>
                </a:path>
              </a:pathLst>
            </a:custGeom>
            <a:solidFill>
              <a:srgbClr val="263238"/>
            </a:solid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AAE35819-7C21-4490-A299-7531665FDFF9}"/>
                </a:ext>
              </a:extLst>
            </p:cNvPr>
            <p:cNvSpPr/>
            <p:nvPr/>
          </p:nvSpPr>
          <p:spPr>
            <a:xfrm>
              <a:off x="1286321" y="2793042"/>
              <a:ext cx="130873" cy="553021"/>
            </a:xfrm>
            <a:custGeom>
              <a:avLst/>
              <a:gdLst>
                <a:gd name="connsiteX0" fmla="*/ 130873 w 130873"/>
                <a:gd name="connsiteY0" fmla="*/ 25432 h 553021"/>
                <a:gd name="connsiteX1" fmla="*/ 94202 w 130873"/>
                <a:gd name="connsiteY1" fmla="*/ 154400 h 553021"/>
                <a:gd name="connsiteX2" fmla="*/ 70485 w 130873"/>
                <a:gd name="connsiteY2" fmla="*/ 284226 h 553021"/>
                <a:gd name="connsiteX3" fmla="*/ 69723 w 130873"/>
                <a:gd name="connsiteY3" fmla="*/ 292227 h 553021"/>
                <a:gd name="connsiteX4" fmla="*/ 69723 w 130873"/>
                <a:gd name="connsiteY4" fmla="*/ 297656 h 553021"/>
                <a:gd name="connsiteX5" fmla="*/ 70771 w 130873"/>
                <a:gd name="connsiteY5" fmla="*/ 311087 h 553021"/>
                <a:gd name="connsiteX6" fmla="*/ 76009 w 130873"/>
                <a:gd name="connsiteY6" fmla="*/ 342138 h 553021"/>
                <a:gd name="connsiteX7" fmla="*/ 92011 w 130873"/>
                <a:gd name="connsiteY7" fmla="*/ 407003 h 553021"/>
                <a:gd name="connsiteX8" fmla="*/ 110490 w 130873"/>
                <a:gd name="connsiteY8" fmla="*/ 472726 h 553021"/>
                <a:gd name="connsiteX9" fmla="*/ 129540 w 130873"/>
                <a:gd name="connsiteY9" fmla="*/ 538448 h 553021"/>
                <a:gd name="connsiteX10" fmla="*/ 94202 w 130873"/>
                <a:gd name="connsiteY10" fmla="*/ 553022 h 553021"/>
                <a:gd name="connsiteX11" fmla="*/ 36004 w 130873"/>
                <a:gd name="connsiteY11" fmla="*/ 425577 h 553021"/>
                <a:gd name="connsiteX12" fmla="*/ 12382 w 130873"/>
                <a:gd name="connsiteY12" fmla="*/ 358235 h 553021"/>
                <a:gd name="connsiteX13" fmla="*/ 2857 w 130873"/>
                <a:gd name="connsiteY13" fmla="*/ 321755 h 553021"/>
                <a:gd name="connsiteX14" fmla="*/ 0 w 130873"/>
                <a:gd name="connsiteY14" fmla="*/ 300990 h 553021"/>
                <a:gd name="connsiteX15" fmla="*/ 0 w 130873"/>
                <a:gd name="connsiteY15" fmla="*/ 289084 h 553021"/>
                <a:gd name="connsiteX16" fmla="*/ 0 w 130873"/>
                <a:gd name="connsiteY16" fmla="*/ 279559 h 553021"/>
                <a:gd name="connsiteX17" fmla="*/ 6667 w 130873"/>
                <a:gd name="connsiteY17" fmla="*/ 207073 h 553021"/>
                <a:gd name="connsiteX18" fmla="*/ 19526 w 130873"/>
                <a:gd name="connsiteY18" fmla="*/ 136874 h 553021"/>
                <a:gd name="connsiteX19" fmla="*/ 57626 w 130873"/>
                <a:gd name="connsiteY19" fmla="*/ 0 h 55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873" h="553021">
                  <a:moveTo>
                    <a:pt x="130873" y="25432"/>
                  </a:moveTo>
                  <a:cubicBezTo>
                    <a:pt x="117634" y="67246"/>
                    <a:pt x="104965" y="111157"/>
                    <a:pt x="94202" y="154400"/>
                  </a:cubicBezTo>
                  <a:cubicBezTo>
                    <a:pt x="83372" y="197091"/>
                    <a:pt x="75448" y="240468"/>
                    <a:pt x="70485" y="284226"/>
                  </a:cubicBezTo>
                  <a:lnTo>
                    <a:pt x="69723" y="292227"/>
                  </a:lnTo>
                  <a:cubicBezTo>
                    <a:pt x="69723" y="294799"/>
                    <a:pt x="69723" y="295370"/>
                    <a:pt x="69723" y="297656"/>
                  </a:cubicBezTo>
                  <a:cubicBezTo>
                    <a:pt x="69828" y="302152"/>
                    <a:pt x="70180" y="306629"/>
                    <a:pt x="70771" y="311087"/>
                  </a:cubicBezTo>
                  <a:cubicBezTo>
                    <a:pt x="71980" y="321516"/>
                    <a:pt x="73733" y="331880"/>
                    <a:pt x="76009" y="342138"/>
                  </a:cubicBezTo>
                  <a:cubicBezTo>
                    <a:pt x="80486" y="363379"/>
                    <a:pt x="85534" y="385286"/>
                    <a:pt x="92011" y="407003"/>
                  </a:cubicBezTo>
                  <a:cubicBezTo>
                    <a:pt x="98488" y="428720"/>
                    <a:pt x="104013" y="450818"/>
                    <a:pt x="110490" y="472726"/>
                  </a:cubicBezTo>
                  <a:lnTo>
                    <a:pt x="129540" y="538448"/>
                  </a:lnTo>
                  <a:lnTo>
                    <a:pt x="94202" y="553022"/>
                  </a:lnTo>
                  <a:cubicBezTo>
                    <a:pt x="72485" y="511492"/>
                    <a:pt x="53626" y="469201"/>
                    <a:pt x="36004" y="425577"/>
                  </a:cubicBezTo>
                  <a:cubicBezTo>
                    <a:pt x="27527" y="403670"/>
                    <a:pt x="19240" y="381571"/>
                    <a:pt x="12382" y="358235"/>
                  </a:cubicBezTo>
                  <a:cubicBezTo>
                    <a:pt x="8953" y="346615"/>
                    <a:pt x="5715" y="334709"/>
                    <a:pt x="2857" y="321755"/>
                  </a:cubicBezTo>
                  <a:cubicBezTo>
                    <a:pt x="1505" y="314896"/>
                    <a:pt x="543" y="307962"/>
                    <a:pt x="0" y="300990"/>
                  </a:cubicBezTo>
                  <a:cubicBezTo>
                    <a:pt x="0" y="297466"/>
                    <a:pt x="0" y="292227"/>
                    <a:pt x="0" y="289084"/>
                  </a:cubicBezTo>
                  <a:lnTo>
                    <a:pt x="0" y="279559"/>
                  </a:lnTo>
                  <a:cubicBezTo>
                    <a:pt x="810" y="255289"/>
                    <a:pt x="3038" y="231086"/>
                    <a:pt x="6667" y="207073"/>
                  </a:cubicBezTo>
                  <a:cubicBezTo>
                    <a:pt x="9811" y="183261"/>
                    <a:pt x="14478" y="160020"/>
                    <a:pt x="19526" y="136874"/>
                  </a:cubicBezTo>
                  <a:cubicBezTo>
                    <a:pt x="29442" y="90516"/>
                    <a:pt x="42158" y="44806"/>
                    <a:pt x="57626" y="0"/>
                  </a:cubicBezTo>
                  <a:close/>
                </a:path>
              </a:pathLst>
            </a:custGeom>
            <a:solidFill>
              <a:srgbClr val="FFC3BD"/>
            </a:solid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3F5D35B9-2E76-4CC9-8B0C-D6FF855C198C}"/>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407BFF"/>
            </a:solid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7358083-E83F-4145-8A4E-C5E696F7E025}"/>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FFFFFF">
                <a:alpha val="40000"/>
              </a:srgbClr>
            </a:solid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DF777F82-5450-4B73-AC69-4CA8CE2AC226}"/>
                </a:ext>
              </a:extLst>
            </p:cNvPr>
            <p:cNvSpPr/>
            <p:nvPr/>
          </p:nvSpPr>
          <p:spPr>
            <a:xfrm>
              <a:off x="1170783" y="4773715"/>
              <a:ext cx="40936" cy="21299"/>
            </a:xfrm>
            <a:custGeom>
              <a:avLst/>
              <a:gdLst>
                <a:gd name="connsiteX0" fmla="*/ 33337 w 40936"/>
                <a:gd name="connsiteY0" fmla="*/ 20815 h 21299"/>
                <a:gd name="connsiteX1" fmla="*/ 40100 w 40936"/>
                <a:gd name="connsiteY1" fmla="*/ 14148 h 21299"/>
                <a:gd name="connsiteX2" fmla="*/ 40100 w 40936"/>
                <a:gd name="connsiteY2" fmla="*/ 7671 h 21299"/>
                <a:gd name="connsiteX3" fmla="*/ 2000 w 40936"/>
                <a:gd name="connsiteY3" fmla="*/ 51 h 21299"/>
                <a:gd name="connsiteX4" fmla="*/ 286 w 40936"/>
                <a:gd name="connsiteY4" fmla="*/ 1194 h 21299"/>
                <a:gd name="connsiteX5" fmla="*/ 286 w 40936"/>
                <a:gd name="connsiteY5" fmla="*/ 3194 h 21299"/>
                <a:gd name="connsiteX6" fmla="*/ 31814 w 40936"/>
                <a:gd name="connsiteY6" fmla="*/ 21101 h 21299"/>
                <a:gd name="connsiteX7" fmla="*/ 6572 w 40936"/>
                <a:gd name="connsiteY7" fmla="*/ 3480 h 21299"/>
                <a:gd name="connsiteX8" fmla="*/ 36576 w 40936"/>
                <a:gd name="connsiteY8" fmla="*/ 9576 h 21299"/>
                <a:gd name="connsiteX9" fmla="*/ 36576 w 40936"/>
                <a:gd name="connsiteY9" fmla="*/ 12433 h 21299"/>
                <a:gd name="connsiteX10" fmla="*/ 31337 w 40936"/>
                <a:gd name="connsiteY10" fmla="*/ 17101 h 21299"/>
                <a:gd name="connsiteX11" fmla="*/ 6572 w 40936"/>
                <a:gd name="connsiteY11" fmla="*/ 3480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36" h="21299">
                  <a:moveTo>
                    <a:pt x="33337" y="20815"/>
                  </a:moveTo>
                  <a:cubicBezTo>
                    <a:pt x="36471" y="19711"/>
                    <a:pt x="38957" y="17272"/>
                    <a:pt x="40100" y="14148"/>
                  </a:cubicBezTo>
                  <a:cubicBezTo>
                    <a:pt x="41215" y="12138"/>
                    <a:pt x="41215" y="9681"/>
                    <a:pt x="40100" y="7671"/>
                  </a:cubicBezTo>
                  <a:cubicBezTo>
                    <a:pt x="34385" y="-711"/>
                    <a:pt x="5524" y="-44"/>
                    <a:pt x="2000" y="51"/>
                  </a:cubicBezTo>
                  <a:cubicBezTo>
                    <a:pt x="1257" y="60"/>
                    <a:pt x="581" y="508"/>
                    <a:pt x="286" y="1194"/>
                  </a:cubicBezTo>
                  <a:cubicBezTo>
                    <a:pt x="-95" y="1804"/>
                    <a:pt x="-95" y="2585"/>
                    <a:pt x="286" y="3194"/>
                  </a:cubicBezTo>
                  <a:cubicBezTo>
                    <a:pt x="7810" y="10719"/>
                    <a:pt x="21907" y="23006"/>
                    <a:pt x="31814" y="21101"/>
                  </a:cubicBezTo>
                  <a:close/>
                  <a:moveTo>
                    <a:pt x="6572" y="3480"/>
                  </a:moveTo>
                  <a:cubicBezTo>
                    <a:pt x="18097" y="3480"/>
                    <a:pt x="33528" y="5099"/>
                    <a:pt x="36576" y="9576"/>
                  </a:cubicBezTo>
                  <a:cubicBezTo>
                    <a:pt x="37109" y="10452"/>
                    <a:pt x="37109" y="11557"/>
                    <a:pt x="36576" y="12433"/>
                  </a:cubicBezTo>
                  <a:cubicBezTo>
                    <a:pt x="35719" y="14767"/>
                    <a:pt x="33757" y="16519"/>
                    <a:pt x="31337" y="17101"/>
                  </a:cubicBezTo>
                  <a:cubicBezTo>
                    <a:pt x="26099" y="18434"/>
                    <a:pt x="16954" y="13005"/>
                    <a:pt x="6572" y="3480"/>
                  </a:cubicBezTo>
                  <a:close/>
                </a:path>
              </a:pathLst>
            </a:custGeom>
            <a:solidFill>
              <a:srgbClr val="407BFF"/>
            </a:solid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F724FF8-6E13-4311-A10A-E20CDD9083FE}"/>
                </a:ext>
              </a:extLst>
            </p:cNvPr>
            <p:cNvSpPr/>
            <p:nvPr/>
          </p:nvSpPr>
          <p:spPr>
            <a:xfrm>
              <a:off x="1170907" y="4752124"/>
              <a:ext cx="35400" cy="25355"/>
            </a:xfrm>
            <a:custGeom>
              <a:avLst/>
              <a:gdLst>
                <a:gd name="connsiteX0" fmla="*/ 14926 w 35400"/>
                <a:gd name="connsiteY0" fmla="*/ 23070 h 25355"/>
                <a:gd name="connsiteX1" fmla="*/ 35023 w 35400"/>
                <a:gd name="connsiteY1" fmla="*/ 10021 h 25355"/>
                <a:gd name="connsiteX2" fmla="*/ 32356 w 35400"/>
                <a:gd name="connsiteY2" fmla="*/ 2210 h 25355"/>
                <a:gd name="connsiteX3" fmla="*/ 24260 w 35400"/>
                <a:gd name="connsiteY3" fmla="*/ 210 h 25355"/>
                <a:gd name="connsiteX4" fmla="*/ 257 w 35400"/>
                <a:gd name="connsiteY4" fmla="*/ 22498 h 25355"/>
                <a:gd name="connsiteX5" fmla="*/ 257 w 35400"/>
                <a:gd name="connsiteY5" fmla="*/ 24403 h 25355"/>
                <a:gd name="connsiteX6" fmla="*/ 1876 w 35400"/>
                <a:gd name="connsiteY6" fmla="*/ 25356 h 25355"/>
                <a:gd name="connsiteX7" fmla="*/ 14926 w 35400"/>
                <a:gd name="connsiteY7" fmla="*/ 23070 h 25355"/>
                <a:gd name="connsiteX8" fmla="*/ 23689 w 35400"/>
                <a:gd name="connsiteY8" fmla="*/ 4020 h 25355"/>
                <a:gd name="connsiteX9" fmla="*/ 24927 w 35400"/>
                <a:gd name="connsiteY9" fmla="*/ 4020 h 25355"/>
                <a:gd name="connsiteX10" fmla="*/ 30070 w 35400"/>
                <a:gd name="connsiteY10" fmla="*/ 5258 h 25355"/>
                <a:gd name="connsiteX11" fmla="*/ 31499 w 35400"/>
                <a:gd name="connsiteY11" fmla="*/ 8782 h 25355"/>
                <a:gd name="connsiteX12" fmla="*/ 5496 w 35400"/>
                <a:gd name="connsiteY12" fmla="*/ 21546 h 25355"/>
                <a:gd name="connsiteX13" fmla="*/ 23689 w 35400"/>
                <a:gd name="connsiteY13" fmla="*/ 4210 h 2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00" h="25355">
                  <a:moveTo>
                    <a:pt x="14926" y="23070"/>
                  </a:moveTo>
                  <a:cubicBezTo>
                    <a:pt x="23689" y="20308"/>
                    <a:pt x="33023" y="15450"/>
                    <a:pt x="35023" y="10021"/>
                  </a:cubicBezTo>
                  <a:cubicBezTo>
                    <a:pt x="36043" y="7115"/>
                    <a:pt x="34947" y="3887"/>
                    <a:pt x="32356" y="2210"/>
                  </a:cubicBezTo>
                  <a:cubicBezTo>
                    <a:pt x="30109" y="334"/>
                    <a:pt x="27127" y="-400"/>
                    <a:pt x="24260" y="210"/>
                  </a:cubicBezTo>
                  <a:cubicBezTo>
                    <a:pt x="12925" y="2210"/>
                    <a:pt x="733" y="21641"/>
                    <a:pt x="257" y="22498"/>
                  </a:cubicBezTo>
                  <a:cubicBezTo>
                    <a:pt x="-86" y="23089"/>
                    <a:pt x="-86" y="23813"/>
                    <a:pt x="257" y="24403"/>
                  </a:cubicBezTo>
                  <a:cubicBezTo>
                    <a:pt x="610" y="24975"/>
                    <a:pt x="1210" y="25327"/>
                    <a:pt x="1876" y="25356"/>
                  </a:cubicBezTo>
                  <a:cubicBezTo>
                    <a:pt x="6315" y="25232"/>
                    <a:pt x="10706" y="24461"/>
                    <a:pt x="14926" y="23070"/>
                  </a:cubicBezTo>
                  <a:close/>
                  <a:moveTo>
                    <a:pt x="23689" y="4020"/>
                  </a:moveTo>
                  <a:lnTo>
                    <a:pt x="24927" y="4020"/>
                  </a:lnTo>
                  <a:cubicBezTo>
                    <a:pt x="26737" y="3639"/>
                    <a:pt x="28632" y="4096"/>
                    <a:pt x="30070" y="5258"/>
                  </a:cubicBezTo>
                  <a:cubicBezTo>
                    <a:pt x="31975" y="6782"/>
                    <a:pt x="31785" y="7925"/>
                    <a:pt x="31499" y="8782"/>
                  </a:cubicBezTo>
                  <a:cubicBezTo>
                    <a:pt x="29594" y="14021"/>
                    <a:pt x="15116" y="20308"/>
                    <a:pt x="5496" y="21546"/>
                  </a:cubicBezTo>
                  <a:cubicBezTo>
                    <a:pt x="9877" y="14221"/>
                    <a:pt x="16164" y="8230"/>
                    <a:pt x="23689" y="4210"/>
                  </a:cubicBezTo>
                  <a:close/>
                </a:path>
              </a:pathLst>
            </a:custGeom>
            <a:solidFill>
              <a:srgbClr val="407BFF"/>
            </a:solid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8F95134-5C6B-4A5E-91F2-11A69E640E32}"/>
                </a:ext>
              </a:extLst>
            </p:cNvPr>
            <p:cNvSpPr/>
            <p:nvPr/>
          </p:nvSpPr>
          <p:spPr>
            <a:xfrm>
              <a:off x="1704430" y="4965764"/>
              <a:ext cx="49584" cy="20510"/>
            </a:xfrm>
            <a:custGeom>
              <a:avLst/>
              <a:gdLst>
                <a:gd name="connsiteX0" fmla="*/ 26994 w 49584"/>
                <a:gd name="connsiteY0" fmla="*/ 20409 h 20510"/>
                <a:gd name="connsiteX1" fmla="*/ 46044 w 49584"/>
                <a:gd name="connsiteY1" fmla="*/ 15551 h 20510"/>
                <a:gd name="connsiteX2" fmla="*/ 49473 w 49584"/>
                <a:gd name="connsiteY2" fmla="*/ 6026 h 20510"/>
                <a:gd name="connsiteX3" fmla="*/ 46235 w 49584"/>
                <a:gd name="connsiteY3" fmla="*/ 1073 h 20510"/>
                <a:gd name="connsiteX4" fmla="*/ 1182 w 49584"/>
                <a:gd name="connsiteY4" fmla="*/ 13741 h 20510"/>
                <a:gd name="connsiteX5" fmla="*/ 143 w 49584"/>
                <a:gd name="connsiteY5" fmla="*/ 16227 h 20510"/>
                <a:gd name="connsiteX6" fmla="*/ 1182 w 49584"/>
                <a:gd name="connsiteY6" fmla="*/ 17265 h 20510"/>
                <a:gd name="connsiteX7" fmla="*/ 26994 w 49584"/>
                <a:gd name="connsiteY7" fmla="*/ 20409 h 20510"/>
                <a:gd name="connsiteX8" fmla="*/ 41187 w 49584"/>
                <a:gd name="connsiteY8" fmla="*/ 3930 h 20510"/>
                <a:gd name="connsiteX9" fmla="*/ 44711 w 49584"/>
                <a:gd name="connsiteY9" fmla="*/ 4597 h 20510"/>
                <a:gd name="connsiteX10" fmla="*/ 45949 w 49584"/>
                <a:gd name="connsiteY10" fmla="*/ 6693 h 20510"/>
                <a:gd name="connsiteX11" fmla="*/ 43854 w 49584"/>
                <a:gd name="connsiteY11" fmla="*/ 12694 h 20510"/>
                <a:gd name="connsiteX12" fmla="*/ 8230 w 49584"/>
                <a:gd name="connsiteY12" fmla="*/ 14884 h 20510"/>
                <a:gd name="connsiteX13" fmla="*/ 41187 w 49584"/>
                <a:gd name="connsiteY13" fmla="*/ 3930 h 2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584" h="20510">
                  <a:moveTo>
                    <a:pt x="26994" y="20409"/>
                  </a:moveTo>
                  <a:cubicBezTo>
                    <a:pt x="33709" y="20961"/>
                    <a:pt x="40415" y="19247"/>
                    <a:pt x="46044" y="15551"/>
                  </a:cubicBezTo>
                  <a:cubicBezTo>
                    <a:pt x="48702" y="13141"/>
                    <a:pt x="49988" y="9569"/>
                    <a:pt x="49473" y="6026"/>
                  </a:cubicBezTo>
                  <a:cubicBezTo>
                    <a:pt x="49321" y="3930"/>
                    <a:pt x="48102" y="2054"/>
                    <a:pt x="46235" y="1073"/>
                  </a:cubicBezTo>
                  <a:cubicBezTo>
                    <a:pt x="36710" y="-4261"/>
                    <a:pt x="4801" y="11931"/>
                    <a:pt x="1182" y="13741"/>
                  </a:cubicBezTo>
                  <a:cubicBezTo>
                    <a:pt x="210" y="14141"/>
                    <a:pt x="-257" y="15256"/>
                    <a:pt x="143" y="16227"/>
                  </a:cubicBezTo>
                  <a:cubicBezTo>
                    <a:pt x="334" y="16694"/>
                    <a:pt x="715" y="17075"/>
                    <a:pt x="1182" y="17265"/>
                  </a:cubicBezTo>
                  <a:cubicBezTo>
                    <a:pt x="9659" y="19180"/>
                    <a:pt x="18307" y="20237"/>
                    <a:pt x="26994" y="20409"/>
                  </a:cubicBezTo>
                  <a:close/>
                  <a:moveTo>
                    <a:pt x="41187" y="3930"/>
                  </a:moveTo>
                  <a:cubicBezTo>
                    <a:pt x="42396" y="3854"/>
                    <a:pt x="43606" y="4083"/>
                    <a:pt x="44711" y="4597"/>
                  </a:cubicBezTo>
                  <a:cubicBezTo>
                    <a:pt x="45473" y="5016"/>
                    <a:pt x="45949" y="5816"/>
                    <a:pt x="45949" y="6693"/>
                  </a:cubicBezTo>
                  <a:cubicBezTo>
                    <a:pt x="46311" y="8922"/>
                    <a:pt x="45520" y="11179"/>
                    <a:pt x="43854" y="12694"/>
                  </a:cubicBezTo>
                  <a:cubicBezTo>
                    <a:pt x="38996" y="17075"/>
                    <a:pt x="25851" y="17837"/>
                    <a:pt x="8230" y="14884"/>
                  </a:cubicBezTo>
                  <a:cubicBezTo>
                    <a:pt x="18517" y="9398"/>
                    <a:pt x="29661" y="5693"/>
                    <a:pt x="41187" y="3930"/>
                  </a:cubicBezTo>
                  <a:close/>
                </a:path>
              </a:pathLst>
            </a:custGeom>
            <a:solidFill>
              <a:srgbClr val="407BFF"/>
            </a:solid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2CA87D59-85C9-4AC1-9FBB-B9D0C7B0BEA4}"/>
                </a:ext>
              </a:extLst>
            </p:cNvPr>
            <p:cNvSpPr/>
            <p:nvPr/>
          </p:nvSpPr>
          <p:spPr>
            <a:xfrm>
              <a:off x="1704848" y="4947511"/>
              <a:ext cx="29637" cy="35930"/>
            </a:xfrm>
            <a:custGeom>
              <a:avLst/>
              <a:gdLst>
                <a:gd name="connsiteX0" fmla="*/ 1907 w 29637"/>
                <a:gd name="connsiteY0" fmla="*/ 35900 h 35930"/>
                <a:gd name="connsiteX1" fmla="*/ 2669 w 29637"/>
                <a:gd name="connsiteY1" fmla="*/ 35900 h 35930"/>
                <a:gd name="connsiteX2" fmla="*/ 29529 w 29637"/>
                <a:gd name="connsiteY2" fmla="*/ 5420 h 35930"/>
                <a:gd name="connsiteX3" fmla="*/ 22385 w 29637"/>
                <a:gd name="connsiteY3" fmla="*/ 86 h 35930"/>
                <a:gd name="connsiteX4" fmla="*/ 11908 w 29637"/>
                <a:gd name="connsiteY4" fmla="*/ 3325 h 35930"/>
                <a:gd name="connsiteX5" fmla="*/ 2 w 29637"/>
                <a:gd name="connsiteY5" fmla="*/ 33995 h 35930"/>
                <a:gd name="connsiteX6" fmla="*/ 859 w 29637"/>
                <a:gd name="connsiteY6" fmla="*/ 35710 h 35930"/>
                <a:gd name="connsiteX7" fmla="*/ 1907 w 29637"/>
                <a:gd name="connsiteY7" fmla="*/ 35900 h 35930"/>
                <a:gd name="connsiteX8" fmla="*/ 20957 w 29637"/>
                <a:gd name="connsiteY8" fmla="*/ 3611 h 35930"/>
                <a:gd name="connsiteX9" fmla="*/ 22100 w 29637"/>
                <a:gd name="connsiteY9" fmla="*/ 3611 h 35930"/>
                <a:gd name="connsiteX10" fmla="*/ 25814 w 29637"/>
                <a:gd name="connsiteY10" fmla="*/ 5801 h 35930"/>
                <a:gd name="connsiteX11" fmla="*/ 4288 w 29637"/>
                <a:gd name="connsiteY11" fmla="*/ 30662 h 35930"/>
                <a:gd name="connsiteX12" fmla="*/ 14480 w 29637"/>
                <a:gd name="connsiteY12" fmla="*/ 6087 h 35930"/>
                <a:gd name="connsiteX13" fmla="*/ 20862 w 29637"/>
                <a:gd name="connsiteY13" fmla="*/ 3611 h 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37" h="35930">
                  <a:moveTo>
                    <a:pt x="1907" y="35900"/>
                  </a:moveTo>
                  <a:lnTo>
                    <a:pt x="2669" y="35900"/>
                  </a:lnTo>
                  <a:cubicBezTo>
                    <a:pt x="12194" y="31614"/>
                    <a:pt x="31244" y="14469"/>
                    <a:pt x="29529" y="5420"/>
                  </a:cubicBezTo>
                  <a:cubicBezTo>
                    <a:pt x="29529" y="3230"/>
                    <a:pt x="27624" y="658"/>
                    <a:pt x="22385" y="86"/>
                  </a:cubicBezTo>
                  <a:cubicBezTo>
                    <a:pt x="18595" y="-342"/>
                    <a:pt x="14794" y="839"/>
                    <a:pt x="11908" y="3325"/>
                  </a:cubicBezTo>
                  <a:cubicBezTo>
                    <a:pt x="2383" y="11707"/>
                    <a:pt x="97" y="33138"/>
                    <a:pt x="2" y="33995"/>
                  </a:cubicBezTo>
                  <a:cubicBezTo>
                    <a:pt x="-27" y="34671"/>
                    <a:pt x="297" y="35319"/>
                    <a:pt x="859" y="35710"/>
                  </a:cubicBezTo>
                  <a:cubicBezTo>
                    <a:pt x="1173" y="35910"/>
                    <a:pt x="1545" y="35976"/>
                    <a:pt x="1907" y="35900"/>
                  </a:cubicBezTo>
                  <a:close/>
                  <a:moveTo>
                    <a:pt x="20957" y="3611"/>
                  </a:moveTo>
                  <a:lnTo>
                    <a:pt x="22100" y="3611"/>
                  </a:lnTo>
                  <a:cubicBezTo>
                    <a:pt x="25529" y="3611"/>
                    <a:pt x="25814" y="5420"/>
                    <a:pt x="25814" y="5801"/>
                  </a:cubicBezTo>
                  <a:cubicBezTo>
                    <a:pt x="26767" y="11230"/>
                    <a:pt x="14004" y="24851"/>
                    <a:pt x="4288" y="30662"/>
                  </a:cubicBezTo>
                  <a:cubicBezTo>
                    <a:pt x="5050" y="21613"/>
                    <a:pt x="8612" y="13021"/>
                    <a:pt x="14480" y="6087"/>
                  </a:cubicBezTo>
                  <a:cubicBezTo>
                    <a:pt x="16223" y="4496"/>
                    <a:pt x="18499" y="3620"/>
                    <a:pt x="20862" y="3611"/>
                  </a:cubicBezTo>
                  <a:close/>
                </a:path>
              </a:pathLst>
            </a:custGeom>
            <a:solidFill>
              <a:srgbClr val="407BFF"/>
            </a:solid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1B50D532-41C7-49CA-97CC-2764BE963453}"/>
                </a:ext>
              </a:extLst>
            </p:cNvPr>
            <p:cNvSpPr/>
            <p:nvPr/>
          </p:nvSpPr>
          <p:spPr>
            <a:xfrm>
              <a:off x="1421880" y="3166975"/>
              <a:ext cx="347358" cy="35546"/>
            </a:xfrm>
            <a:custGeom>
              <a:avLst/>
              <a:gdLst>
                <a:gd name="connsiteX0" fmla="*/ 8459 w 347358"/>
                <a:gd name="connsiteY0" fmla="*/ 2495 h 35546"/>
                <a:gd name="connsiteX1" fmla="*/ 267 w 347358"/>
                <a:gd name="connsiteY1" fmla="*/ 31070 h 35546"/>
                <a:gd name="connsiteX2" fmla="*/ 5506 w 347358"/>
                <a:gd name="connsiteY2" fmla="*/ 35546 h 35546"/>
                <a:gd name="connsiteX3" fmla="*/ 338881 w 347358"/>
                <a:gd name="connsiteY3" fmla="*/ 35546 h 35546"/>
                <a:gd name="connsiteX4" fmla="*/ 344406 w 347358"/>
                <a:gd name="connsiteY4" fmla="*/ 32308 h 35546"/>
                <a:gd name="connsiteX5" fmla="*/ 347358 w 347358"/>
                <a:gd name="connsiteY5" fmla="*/ 3733 h 35546"/>
                <a:gd name="connsiteX6" fmla="*/ 341834 w 347358"/>
                <a:gd name="connsiteY6" fmla="*/ 18 h 35546"/>
                <a:gd name="connsiteX7" fmla="*/ 13793 w 347358"/>
                <a:gd name="connsiteY7" fmla="*/ 18 h 35546"/>
                <a:gd name="connsiteX8" fmla="*/ 8459 w 347358"/>
                <a:gd name="connsiteY8" fmla="*/ 2495 h 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58" h="35546">
                  <a:moveTo>
                    <a:pt x="8459" y="2495"/>
                  </a:moveTo>
                  <a:lnTo>
                    <a:pt x="267" y="31070"/>
                  </a:lnTo>
                  <a:cubicBezTo>
                    <a:pt x="-876" y="33260"/>
                    <a:pt x="1791" y="35546"/>
                    <a:pt x="5506" y="35546"/>
                  </a:cubicBezTo>
                  <a:lnTo>
                    <a:pt x="338881" y="35546"/>
                  </a:lnTo>
                  <a:cubicBezTo>
                    <a:pt x="341834" y="35546"/>
                    <a:pt x="344215" y="34117"/>
                    <a:pt x="344406" y="32308"/>
                  </a:cubicBezTo>
                  <a:lnTo>
                    <a:pt x="347358" y="3733"/>
                  </a:lnTo>
                  <a:cubicBezTo>
                    <a:pt x="347358" y="1733"/>
                    <a:pt x="344977" y="18"/>
                    <a:pt x="341834" y="18"/>
                  </a:cubicBezTo>
                  <a:lnTo>
                    <a:pt x="13793" y="18"/>
                  </a:lnTo>
                  <a:cubicBezTo>
                    <a:pt x="11707" y="-144"/>
                    <a:pt x="9678" y="799"/>
                    <a:pt x="8459" y="2495"/>
                  </a:cubicBezTo>
                  <a:close/>
                </a:path>
              </a:pathLst>
            </a:custGeom>
            <a:solidFill>
              <a:srgbClr val="263238"/>
            </a:solid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67F99095-274A-4F50-BA91-8ED536CECB5B}"/>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407BFF"/>
            </a:solid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7FE8DC7-526F-4217-B6FA-703C09838E94}"/>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5055F95F-07D6-4572-B892-F450C2C2D072}"/>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407BFF"/>
            </a:solid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872FB609-72F3-4C4F-BC15-7EB1F506433F}"/>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F170DAF-DCC5-42FB-BBCD-C7D2ED5CEB06}"/>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407BFF"/>
            </a:solid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FE695EEC-D218-4A8A-8E48-869D8BBA09C2}"/>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F685D76-A27E-4D9B-AF4A-68C7164FCF3B}"/>
                </a:ext>
              </a:extLst>
            </p:cNvPr>
            <p:cNvSpPr/>
            <p:nvPr/>
          </p:nvSpPr>
          <p:spPr>
            <a:xfrm>
              <a:off x="1611600" y="2419281"/>
              <a:ext cx="14382" cy="8697"/>
            </a:xfrm>
            <a:custGeom>
              <a:avLst/>
              <a:gdLst>
                <a:gd name="connsiteX0" fmla="*/ 0 w 14382"/>
                <a:gd name="connsiteY0" fmla="*/ 7049 h 8697"/>
                <a:gd name="connsiteX1" fmla="*/ 14383 w 14382"/>
                <a:gd name="connsiteY1" fmla="*/ 0 h 8697"/>
                <a:gd name="connsiteX2" fmla="*/ 0 w 14382"/>
                <a:gd name="connsiteY2" fmla="*/ 7049 h 8697"/>
              </a:gdLst>
              <a:ahLst/>
              <a:cxnLst>
                <a:cxn ang="0">
                  <a:pos x="connsiteX0" y="connsiteY0"/>
                </a:cxn>
                <a:cxn ang="0">
                  <a:pos x="connsiteX1" y="connsiteY1"/>
                </a:cxn>
                <a:cxn ang="0">
                  <a:pos x="connsiteX2" y="connsiteY2"/>
                </a:cxn>
              </a:cxnLst>
              <a:rect l="l" t="t" r="r" b="b"/>
              <a:pathLst>
                <a:path w="14382" h="8697">
                  <a:moveTo>
                    <a:pt x="0" y="7049"/>
                  </a:moveTo>
                  <a:lnTo>
                    <a:pt x="14383" y="0"/>
                  </a:lnTo>
                  <a:cubicBezTo>
                    <a:pt x="14383" y="0"/>
                    <a:pt x="8668" y="13240"/>
                    <a:pt x="0" y="7049"/>
                  </a:cubicBezTo>
                  <a:close/>
                </a:path>
              </a:pathLst>
            </a:custGeom>
            <a:solidFill>
              <a:srgbClr val="263238"/>
            </a:solid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20CFD726-7949-4BA1-B578-842F07EED6D0}"/>
                </a:ext>
              </a:extLst>
            </p:cNvPr>
            <p:cNvSpPr/>
            <p:nvPr/>
          </p:nvSpPr>
          <p:spPr>
            <a:xfrm>
              <a:off x="1377891" y="3320727"/>
              <a:ext cx="103597" cy="69818"/>
            </a:xfrm>
            <a:custGeom>
              <a:avLst/>
              <a:gdLst>
                <a:gd name="connsiteX0" fmla="*/ 35303 w 103597"/>
                <a:gd name="connsiteY0" fmla="*/ 0 h 69818"/>
                <a:gd name="connsiteX1" fmla="*/ 103598 w 103597"/>
                <a:gd name="connsiteY1" fmla="*/ 52388 h 69818"/>
                <a:gd name="connsiteX2" fmla="*/ 24445 w 103597"/>
                <a:gd name="connsiteY2" fmla="*/ 69818 h 69818"/>
                <a:gd name="connsiteX3" fmla="*/ 2442 w 103597"/>
                <a:gd name="connsiteY3" fmla="*/ 286 h 69818"/>
              </a:gdLst>
              <a:ahLst/>
              <a:cxnLst>
                <a:cxn ang="0">
                  <a:pos x="connsiteX0" y="connsiteY0"/>
                </a:cxn>
                <a:cxn ang="0">
                  <a:pos x="connsiteX1" y="connsiteY1"/>
                </a:cxn>
                <a:cxn ang="0">
                  <a:pos x="connsiteX2" y="connsiteY2"/>
                </a:cxn>
                <a:cxn ang="0">
                  <a:pos x="connsiteX3" y="connsiteY3"/>
                </a:cxn>
              </a:cxnLst>
              <a:rect l="l" t="t" r="r" b="b"/>
              <a:pathLst>
                <a:path w="103597" h="69818">
                  <a:moveTo>
                    <a:pt x="35303" y="0"/>
                  </a:moveTo>
                  <a:lnTo>
                    <a:pt x="103598" y="52388"/>
                  </a:lnTo>
                  <a:lnTo>
                    <a:pt x="24445" y="69818"/>
                  </a:lnTo>
                  <a:cubicBezTo>
                    <a:pt x="24445" y="69818"/>
                    <a:pt x="-9178" y="31718"/>
                    <a:pt x="2442" y="286"/>
                  </a:cubicBezTo>
                  <a:close/>
                </a:path>
              </a:pathLst>
            </a:custGeom>
            <a:solidFill>
              <a:srgbClr val="FFC3BD"/>
            </a:solid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36A36BC-390C-4A6D-813B-D78BB9CAF05C}"/>
                </a:ext>
              </a:extLst>
            </p:cNvPr>
            <p:cNvSpPr/>
            <p:nvPr/>
          </p:nvSpPr>
          <p:spPr>
            <a:xfrm>
              <a:off x="1394620" y="3373114"/>
              <a:ext cx="103632" cy="75819"/>
            </a:xfrm>
            <a:custGeom>
              <a:avLst/>
              <a:gdLst>
                <a:gd name="connsiteX0" fmla="*/ 103632 w 103632"/>
                <a:gd name="connsiteY0" fmla="*/ 64865 h 75819"/>
                <a:gd name="connsiteX1" fmla="*/ 36576 w 103632"/>
                <a:gd name="connsiteY1" fmla="*/ 75819 h 75819"/>
                <a:gd name="connsiteX2" fmla="*/ 0 w 103632"/>
                <a:gd name="connsiteY2" fmla="*/ 7049 h 75819"/>
                <a:gd name="connsiteX3" fmla="*/ 86868 w 103632"/>
                <a:gd name="connsiteY3" fmla="*/ 0 h 75819"/>
                <a:gd name="connsiteX4" fmla="*/ 103632 w 103632"/>
                <a:gd name="connsiteY4" fmla="*/ 64865 h 7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 h="75819">
                  <a:moveTo>
                    <a:pt x="103632" y="64865"/>
                  </a:moveTo>
                  <a:lnTo>
                    <a:pt x="36576" y="75819"/>
                  </a:lnTo>
                  <a:lnTo>
                    <a:pt x="0" y="7049"/>
                  </a:lnTo>
                  <a:lnTo>
                    <a:pt x="86868" y="0"/>
                  </a:lnTo>
                  <a:lnTo>
                    <a:pt x="103632" y="64865"/>
                  </a:lnTo>
                  <a:close/>
                </a:path>
              </a:pathLst>
            </a:custGeom>
            <a:solidFill>
              <a:srgbClr val="FFC3BD"/>
            </a:solidFill>
            <a:ln w="9525" cap="flat">
              <a:noFill/>
              <a:prstDash val="solid"/>
              <a:miter/>
            </a:ln>
          </p:spPr>
          <p:txBody>
            <a:bodyPr rtlCol="0" anchor="ctr"/>
            <a:lstStyle/>
            <a:p>
              <a:endParaRPr lang="en-US"/>
            </a:p>
          </p:txBody>
        </p:sp>
      </p:grpSp>
      <p:pic>
        <p:nvPicPr>
          <p:cNvPr id="514" name="Picture 513" descr="A picture containing application&#10;&#10;Description automatically generated">
            <a:extLst>
              <a:ext uri="{FF2B5EF4-FFF2-40B4-BE49-F238E27FC236}">
                <a16:creationId xmlns:a16="http://schemas.microsoft.com/office/drawing/2014/main" id="{CEDE8355-7451-47D0-BA11-ED30281B3EDF}"/>
              </a:ext>
            </a:extLst>
          </p:cNvPr>
          <p:cNvPicPr>
            <a:picLocks noChangeAspect="1"/>
          </p:cNvPicPr>
          <p:nvPr/>
        </p:nvPicPr>
        <p:blipFill>
          <a:blip r:embed="rId2">
            <a:extLst>
              <a:ext uri="{28A0092B-C50C-407E-A947-70E740481C1C}">
                <a14:useLocalDpi xmlns:a14="http://schemas.microsoft.com/office/drawing/2010/main" val="0"/>
              </a:ext>
            </a:extLst>
          </a:blip>
          <a:srcRect l="21591" r="25440"/>
          <a:stretch>
            <a:fillRect/>
          </a:stretch>
        </p:blipFill>
        <p:spPr>
          <a:xfrm>
            <a:off x="-1546308" y="32333"/>
            <a:ext cx="1598622" cy="998613"/>
          </a:xfrm>
          <a:custGeom>
            <a:avLst/>
            <a:gdLst>
              <a:gd name="connsiteX0" fmla="*/ 0 w 4867722"/>
              <a:gd name="connsiteY0" fmla="*/ 0 h 3040726"/>
              <a:gd name="connsiteX1" fmla="*/ 4867722 w 4867722"/>
              <a:gd name="connsiteY1" fmla="*/ 0 h 3040726"/>
              <a:gd name="connsiteX2" fmla="*/ 4867722 w 4867722"/>
              <a:gd name="connsiteY2" fmla="*/ 3040726 h 3040726"/>
              <a:gd name="connsiteX3" fmla="*/ 0 w 4867722"/>
              <a:gd name="connsiteY3" fmla="*/ 3040726 h 3040726"/>
            </a:gdLst>
            <a:ahLst/>
            <a:cxnLst>
              <a:cxn ang="0">
                <a:pos x="connsiteX0" y="connsiteY0"/>
              </a:cxn>
              <a:cxn ang="0">
                <a:pos x="connsiteX1" y="connsiteY1"/>
              </a:cxn>
              <a:cxn ang="0">
                <a:pos x="connsiteX2" y="connsiteY2"/>
              </a:cxn>
              <a:cxn ang="0">
                <a:pos x="connsiteX3" y="connsiteY3"/>
              </a:cxn>
            </a:cxnLst>
            <a:rect l="l" t="t" r="r" b="b"/>
            <a:pathLst>
              <a:path w="4867722" h="3040726">
                <a:moveTo>
                  <a:pt x="0" y="0"/>
                </a:moveTo>
                <a:lnTo>
                  <a:pt x="4867722" y="0"/>
                </a:lnTo>
                <a:lnTo>
                  <a:pt x="4867722" y="3040726"/>
                </a:lnTo>
                <a:lnTo>
                  <a:pt x="0" y="3040726"/>
                </a:lnTo>
                <a:close/>
              </a:path>
            </a:pathLst>
          </a:custGeom>
        </p:spPr>
      </p:pic>
    </p:spTree>
    <p:extLst>
      <p:ext uri="{BB962C8B-B14F-4D97-AF65-F5344CB8AC3E}">
        <p14:creationId xmlns:p14="http://schemas.microsoft.com/office/powerpoint/2010/main" val="1749215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14:bounceEnd="50000">
                                          <p:cBhvr additive="base">
                                            <p:cTn id="7" dur="4000" fill="hold"/>
                                            <p:tgtEl>
                                              <p:spTgt spid="287"/>
                                            </p:tgtEl>
                                            <p:attrNameLst>
                                              <p:attrName>ppt_x</p:attrName>
                                            </p:attrNameLst>
                                          </p:cBhvr>
                                          <p:tavLst>
                                            <p:tav tm="0">
                                              <p:val>
                                                <p:strVal val="#ppt_x"/>
                                              </p:val>
                                            </p:tav>
                                            <p:tav tm="100000">
                                              <p:val>
                                                <p:strVal val="#ppt_x"/>
                                              </p:val>
                                            </p:tav>
                                          </p:tavLst>
                                        </p:anim>
                                        <p:anim calcmode="lin" valueType="num" p14:bounceEnd="50000">
                                          <p:cBhvr additive="base">
                                            <p:cTn id="8" dur="4000" fill="hold"/>
                                            <p:tgtEl>
                                              <p:spTgt spid="2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6250">
                                      <p:stCondLst>
                                        <p:cond delay="200"/>
                                      </p:stCondLst>
                                      <p:childTnLst>
                                        <p:set>
                                          <p:cBhvr>
                                            <p:cTn id="10" dur="1" fill="hold">
                                              <p:stCondLst>
                                                <p:cond delay="0"/>
                                              </p:stCondLst>
                                            </p:cTn>
                                            <p:tgtEl>
                                              <p:spTgt spid="28"/>
                                            </p:tgtEl>
                                            <p:attrNameLst>
                                              <p:attrName>style.visibility</p:attrName>
                                            </p:attrNameLst>
                                          </p:cBhvr>
                                          <p:to>
                                            <p:strVal val="visible"/>
                                          </p:to>
                                        </p:set>
                                        <p:anim calcmode="lin" valueType="num" p14:bounceEnd="66250">
                                          <p:cBhvr additive="base">
                                            <p:cTn id="11" dur="4000" fill="hold"/>
                                            <p:tgtEl>
                                              <p:spTgt spid="28"/>
                                            </p:tgtEl>
                                            <p:attrNameLst>
                                              <p:attrName>ppt_x</p:attrName>
                                            </p:attrNameLst>
                                          </p:cBhvr>
                                          <p:tavLst>
                                            <p:tav tm="0">
                                              <p:val>
                                                <p:strVal val="#ppt_x"/>
                                              </p:val>
                                            </p:tav>
                                            <p:tav tm="100000">
                                              <p:val>
                                                <p:strVal val="#ppt_x"/>
                                              </p:val>
                                            </p:tav>
                                          </p:tavLst>
                                        </p:anim>
                                        <p:anim calcmode="lin" valueType="num" p14:bounceEnd="66250">
                                          <p:cBhvr additive="base">
                                            <p:cTn id="12" dur="4000" fill="hold"/>
                                            <p:tgtEl>
                                              <p:spTgt spid="28"/>
                                            </p:tgtEl>
                                            <p:attrNameLst>
                                              <p:attrName>ppt_y</p:attrName>
                                            </p:attrNameLst>
                                          </p:cBhvr>
                                          <p:tavLst>
                                            <p:tav tm="0">
                                              <p:val>
                                                <p:strVal val="1+#ppt_h/2"/>
                                              </p:val>
                                            </p:tav>
                                            <p:tav tm="100000">
                                              <p:val>
                                                <p:strVal val="#ppt_y"/>
                                              </p:val>
                                            </p:tav>
                                          </p:tavLst>
                                        </p:anim>
                                      </p:childTnLst>
                                    </p:cTn>
                                  </p:par>
                                  <p:par>
                                    <p:cTn id="13" presetID="8" presetClass="emph" presetSubtype="0" repeatCount="indefinite" fill="hold" grpId="1" nodeType="withEffect">
                                      <p:stCondLst>
                                        <p:cond delay="200"/>
                                      </p:stCondLst>
                                      <p:childTnLst>
                                        <p:animRot by="21600000">
                                          <p:cBhvr>
                                            <p:cTn id="14" dur="5000" fill="hold"/>
                                            <p:tgtEl>
                                              <p:spTgt spid="28"/>
                                            </p:tgtEl>
                                            <p:attrNameLst>
                                              <p:attrName>r</p:attrName>
                                            </p:attrNameLst>
                                          </p:cBhvr>
                                        </p:animRot>
                                      </p:childTnLst>
                                    </p:cTn>
                                  </p:par>
                                  <p:par>
                                    <p:cTn id="15" presetID="2" presetClass="entr" presetSubtype="4" fill="hold" grpId="0" nodeType="withEffect" p14:presetBounceEnd="66250">
                                      <p:stCondLst>
                                        <p:cond delay="500"/>
                                      </p:stCondLst>
                                      <p:childTnLst>
                                        <p:set>
                                          <p:cBhvr>
                                            <p:cTn id="16" dur="1" fill="hold">
                                              <p:stCondLst>
                                                <p:cond delay="0"/>
                                              </p:stCondLst>
                                            </p:cTn>
                                            <p:tgtEl>
                                              <p:spTgt spid="29"/>
                                            </p:tgtEl>
                                            <p:attrNameLst>
                                              <p:attrName>style.visibility</p:attrName>
                                            </p:attrNameLst>
                                          </p:cBhvr>
                                          <p:to>
                                            <p:strVal val="visible"/>
                                          </p:to>
                                        </p:set>
                                        <p:anim calcmode="lin" valueType="num" p14:bounceEnd="66250">
                                          <p:cBhvr additive="base">
                                            <p:cTn id="17" dur="4000" fill="hold"/>
                                            <p:tgtEl>
                                              <p:spTgt spid="29"/>
                                            </p:tgtEl>
                                            <p:attrNameLst>
                                              <p:attrName>ppt_x</p:attrName>
                                            </p:attrNameLst>
                                          </p:cBhvr>
                                          <p:tavLst>
                                            <p:tav tm="0">
                                              <p:val>
                                                <p:strVal val="#ppt_x"/>
                                              </p:val>
                                            </p:tav>
                                            <p:tav tm="100000">
                                              <p:val>
                                                <p:strVal val="#ppt_x"/>
                                              </p:val>
                                            </p:tav>
                                          </p:tavLst>
                                        </p:anim>
                                        <p:anim calcmode="lin" valueType="num" p14:bounceEnd="66250">
                                          <p:cBhvr additive="base">
                                            <p:cTn id="18" dur="4000" fill="hold"/>
                                            <p:tgtEl>
                                              <p:spTgt spid="29"/>
                                            </p:tgtEl>
                                            <p:attrNameLst>
                                              <p:attrName>ppt_y</p:attrName>
                                            </p:attrNameLst>
                                          </p:cBhvr>
                                          <p:tavLst>
                                            <p:tav tm="0">
                                              <p:val>
                                                <p:strVal val="1+#ppt_h/2"/>
                                              </p:val>
                                            </p:tav>
                                            <p:tav tm="100000">
                                              <p:val>
                                                <p:strVal val="#ppt_y"/>
                                              </p:val>
                                            </p:tav>
                                          </p:tavLst>
                                        </p:anim>
                                      </p:childTnLst>
                                    </p:cTn>
                                  </p:par>
                                  <p:par>
                                    <p:cTn id="19" presetID="8" presetClass="emph" presetSubtype="0" repeatCount="indefinite" fill="hold" grpId="1" nodeType="withEffect">
                                      <p:stCondLst>
                                        <p:cond delay="500"/>
                                      </p:stCondLst>
                                      <p:childTnLst>
                                        <p:animRot by="-21600000">
                                          <p:cBhvr>
                                            <p:cTn id="20" dur="5000" fill="hold"/>
                                            <p:tgtEl>
                                              <p:spTgt spid="29"/>
                                            </p:tgtEl>
                                            <p:attrNameLst>
                                              <p:attrName>r</p:attrName>
                                            </p:attrNameLst>
                                          </p:cBhvr>
                                        </p:animRot>
                                      </p:childTnLst>
                                    </p:cTn>
                                  </p:par>
                                  <p:par>
                                    <p:cTn id="21" presetID="2" presetClass="entr" presetSubtype="4" fill="hold" grpId="0" nodeType="withEffect" p14:presetBounceEnd="66250">
                                      <p:stCondLst>
                                        <p:cond delay="750"/>
                                      </p:stCondLst>
                                      <p:childTnLst>
                                        <p:set>
                                          <p:cBhvr>
                                            <p:cTn id="22" dur="1" fill="hold">
                                              <p:stCondLst>
                                                <p:cond delay="0"/>
                                              </p:stCondLst>
                                            </p:cTn>
                                            <p:tgtEl>
                                              <p:spTgt spid="31"/>
                                            </p:tgtEl>
                                            <p:attrNameLst>
                                              <p:attrName>style.visibility</p:attrName>
                                            </p:attrNameLst>
                                          </p:cBhvr>
                                          <p:to>
                                            <p:strVal val="visible"/>
                                          </p:to>
                                        </p:set>
                                        <p:anim calcmode="lin" valueType="num" p14:bounceEnd="66250">
                                          <p:cBhvr additive="base">
                                            <p:cTn id="23" dur="4000" fill="hold"/>
                                            <p:tgtEl>
                                              <p:spTgt spid="31"/>
                                            </p:tgtEl>
                                            <p:attrNameLst>
                                              <p:attrName>ppt_x</p:attrName>
                                            </p:attrNameLst>
                                          </p:cBhvr>
                                          <p:tavLst>
                                            <p:tav tm="0">
                                              <p:val>
                                                <p:strVal val="#ppt_x"/>
                                              </p:val>
                                            </p:tav>
                                            <p:tav tm="100000">
                                              <p:val>
                                                <p:strVal val="#ppt_x"/>
                                              </p:val>
                                            </p:tav>
                                          </p:tavLst>
                                        </p:anim>
                                        <p:anim calcmode="lin" valueType="num" p14:bounceEnd="66250">
                                          <p:cBhvr additive="base">
                                            <p:cTn id="24" dur="4000" fill="hold"/>
                                            <p:tgtEl>
                                              <p:spTgt spid="31"/>
                                            </p:tgtEl>
                                            <p:attrNameLst>
                                              <p:attrName>ppt_y</p:attrName>
                                            </p:attrNameLst>
                                          </p:cBhvr>
                                          <p:tavLst>
                                            <p:tav tm="0">
                                              <p:val>
                                                <p:strVal val="1+#ppt_h/2"/>
                                              </p:val>
                                            </p:tav>
                                            <p:tav tm="100000">
                                              <p:val>
                                                <p:strVal val="#ppt_y"/>
                                              </p:val>
                                            </p:tav>
                                          </p:tavLst>
                                        </p:anim>
                                      </p:childTnLst>
                                    </p:cTn>
                                  </p:par>
                                  <p:par>
                                    <p:cTn id="25" presetID="8" presetClass="emph" presetSubtype="0" repeatCount="indefinite" fill="hold" grpId="1" nodeType="withEffect">
                                      <p:stCondLst>
                                        <p:cond delay="750"/>
                                      </p:stCondLst>
                                      <p:childTnLst>
                                        <p:animRot by="21600000">
                                          <p:cBhvr>
                                            <p:cTn id="26" dur="5000" fill="hold"/>
                                            <p:tgtEl>
                                              <p:spTgt spid="31"/>
                                            </p:tgtEl>
                                            <p:attrNameLst>
                                              <p:attrName>r</p:attrName>
                                            </p:attrNameLst>
                                          </p:cBhvr>
                                        </p:animRot>
                                      </p:childTnLst>
                                    </p:cTn>
                                  </p:par>
                                  <p:par>
                                    <p:cTn id="27" presetID="2" presetClass="entr" presetSubtype="4" fill="hold" grpId="0" nodeType="withEffect" p14:presetBounceEnd="50000">
                                      <p:stCondLst>
                                        <p:cond delay="1000"/>
                                      </p:stCondLst>
                                      <p:childTnLst>
                                        <p:set>
                                          <p:cBhvr>
                                            <p:cTn id="28" dur="1" fill="hold">
                                              <p:stCondLst>
                                                <p:cond delay="0"/>
                                              </p:stCondLst>
                                            </p:cTn>
                                            <p:tgtEl>
                                              <p:spTgt spid="30"/>
                                            </p:tgtEl>
                                            <p:attrNameLst>
                                              <p:attrName>style.visibility</p:attrName>
                                            </p:attrNameLst>
                                          </p:cBhvr>
                                          <p:to>
                                            <p:strVal val="visible"/>
                                          </p:to>
                                        </p:set>
                                        <p:anim calcmode="lin" valueType="num" p14:bounceEnd="50000">
                                          <p:cBhvr additive="base">
                                            <p:cTn id="29" dur="4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30" dur="4000" fill="hold"/>
                                            <p:tgtEl>
                                              <p:spTgt spid="30"/>
                                            </p:tgtEl>
                                            <p:attrNameLst>
                                              <p:attrName>ppt_y</p:attrName>
                                            </p:attrNameLst>
                                          </p:cBhvr>
                                          <p:tavLst>
                                            <p:tav tm="0">
                                              <p:val>
                                                <p:strVal val="1+#ppt_h/2"/>
                                              </p:val>
                                            </p:tav>
                                            <p:tav tm="100000">
                                              <p:val>
                                                <p:strVal val="#ppt_y"/>
                                              </p:val>
                                            </p:tav>
                                          </p:tavLst>
                                        </p:anim>
                                      </p:childTnLst>
                                    </p:cTn>
                                  </p:par>
                                  <p:par>
                                    <p:cTn id="31" presetID="8" presetClass="emph" presetSubtype="0" repeatCount="indefinite" fill="hold" grpId="1" nodeType="withEffect">
                                      <p:stCondLst>
                                        <p:cond delay="1000"/>
                                      </p:stCondLst>
                                      <p:childTnLst>
                                        <p:animRot by="-21600000">
                                          <p:cBhvr>
                                            <p:cTn id="32" dur="5000" fill="hold"/>
                                            <p:tgtEl>
                                              <p:spTgt spid="30"/>
                                            </p:tgtEl>
                                            <p:attrNameLst>
                                              <p:attrName>r</p:attrName>
                                            </p:attrNameLst>
                                          </p:cBhvr>
                                        </p:animRot>
                                      </p:childTnLst>
                                    </p:cTn>
                                  </p:par>
                                  <p:par>
                                    <p:cTn id="33" presetID="2" presetClass="entr" presetSubtype="4" fill="hold" nodeType="withEffect" p14:presetBounceEnd="66250">
                                      <p:stCondLst>
                                        <p:cond delay="1250"/>
                                      </p:stCondLst>
                                      <p:childTnLst>
                                        <p:set>
                                          <p:cBhvr>
                                            <p:cTn id="34" dur="1" fill="hold">
                                              <p:stCondLst>
                                                <p:cond delay="0"/>
                                              </p:stCondLst>
                                            </p:cTn>
                                            <p:tgtEl>
                                              <p:spTgt spid="286"/>
                                            </p:tgtEl>
                                            <p:attrNameLst>
                                              <p:attrName>style.visibility</p:attrName>
                                            </p:attrNameLst>
                                          </p:cBhvr>
                                          <p:to>
                                            <p:strVal val="visible"/>
                                          </p:to>
                                        </p:set>
                                        <p:anim calcmode="lin" valueType="num" p14:bounceEnd="66250">
                                          <p:cBhvr additive="base">
                                            <p:cTn id="35" dur="4000" fill="hold"/>
                                            <p:tgtEl>
                                              <p:spTgt spid="286"/>
                                            </p:tgtEl>
                                            <p:attrNameLst>
                                              <p:attrName>ppt_x</p:attrName>
                                            </p:attrNameLst>
                                          </p:cBhvr>
                                          <p:tavLst>
                                            <p:tav tm="0">
                                              <p:val>
                                                <p:strVal val="#ppt_x"/>
                                              </p:val>
                                            </p:tav>
                                            <p:tav tm="100000">
                                              <p:val>
                                                <p:strVal val="#ppt_x"/>
                                              </p:val>
                                            </p:tav>
                                          </p:tavLst>
                                        </p:anim>
                                        <p:anim calcmode="lin" valueType="num" p14:bounceEnd="66250">
                                          <p:cBhvr additive="base">
                                            <p:cTn id="36" dur="4000" fill="hold"/>
                                            <p:tgtEl>
                                              <p:spTgt spid="28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78000">
                                      <p:stCondLst>
                                        <p:cond delay="1500"/>
                                      </p:stCondLst>
                                      <p:childTnLst>
                                        <p:set>
                                          <p:cBhvr>
                                            <p:cTn id="38" dur="1" fill="hold">
                                              <p:stCondLst>
                                                <p:cond delay="0"/>
                                              </p:stCondLst>
                                            </p:cTn>
                                            <p:tgtEl>
                                              <p:spTgt spid="288"/>
                                            </p:tgtEl>
                                            <p:attrNameLst>
                                              <p:attrName>style.visibility</p:attrName>
                                            </p:attrNameLst>
                                          </p:cBhvr>
                                          <p:to>
                                            <p:strVal val="visible"/>
                                          </p:to>
                                        </p:set>
                                        <p:anim calcmode="lin" valueType="num" p14:bounceEnd="78000">
                                          <p:cBhvr additive="base">
                                            <p:cTn id="39" dur="4000" fill="hold"/>
                                            <p:tgtEl>
                                              <p:spTgt spid="288"/>
                                            </p:tgtEl>
                                            <p:attrNameLst>
                                              <p:attrName>ppt_x</p:attrName>
                                            </p:attrNameLst>
                                          </p:cBhvr>
                                          <p:tavLst>
                                            <p:tav tm="0">
                                              <p:val>
                                                <p:strVal val="#ppt_x"/>
                                              </p:val>
                                            </p:tav>
                                            <p:tav tm="100000">
                                              <p:val>
                                                <p:strVal val="#ppt_x"/>
                                              </p:val>
                                            </p:tav>
                                          </p:tavLst>
                                        </p:anim>
                                        <p:anim calcmode="lin" valueType="num" p14:bounceEnd="78000">
                                          <p:cBhvr additive="base">
                                            <p:cTn id="40" dur="4000" fill="hold"/>
                                            <p:tgtEl>
                                              <p:spTgt spid="288"/>
                                            </p:tgtEl>
                                            <p:attrNameLst>
                                              <p:attrName>ppt_y</p:attrName>
                                            </p:attrNameLst>
                                          </p:cBhvr>
                                          <p:tavLst>
                                            <p:tav tm="0">
                                              <p:val>
                                                <p:strVal val="1+#ppt_h/2"/>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000"/>
                                            <p:tgtEl>
                                              <p:spTgt spid="35"/>
                                            </p:tgtEl>
                                          </p:cBhvr>
                                        </p:animEffect>
                                        <p:anim calcmode="lin" valueType="num">
                                          <p:cBhvr>
                                            <p:cTn id="44" dur="3000" fill="hold"/>
                                            <p:tgtEl>
                                              <p:spTgt spid="35"/>
                                            </p:tgtEl>
                                            <p:attrNameLst>
                                              <p:attrName>ppt_x</p:attrName>
                                            </p:attrNameLst>
                                          </p:cBhvr>
                                          <p:tavLst>
                                            <p:tav tm="0">
                                              <p:val>
                                                <p:strVal val="#ppt_x"/>
                                              </p:val>
                                            </p:tav>
                                            <p:tav tm="100000">
                                              <p:val>
                                                <p:strVal val="#ppt_x"/>
                                              </p:val>
                                            </p:tav>
                                          </p:tavLst>
                                        </p:anim>
                                        <p:anim calcmode="lin" valueType="num">
                                          <p:cBhvr>
                                            <p:cTn id="45" dur="3000" fill="hold"/>
                                            <p:tgtEl>
                                              <p:spTgt spid="35"/>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14:presetBounceEnd="50000">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14:bounceEnd="50000">
                                          <p:cBhvr additive="base">
                                            <p:cTn id="48" dur="30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49" dur="3000" fill="hold"/>
                                            <p:tgtEl>
                                              <p:spTgt spid="35"/>
                                            </p:tgtEl>
                                            <p:attrNameLst>
                                              <p:attrName>ppt_y</p:attrName>
                                            </p:attrNameLst>
                                          </p:cBhvr>
                                          <p:tavLst>
                                            <p:tav tm="0">
                                              <p:val>
                                                <p:strVal val="1+#ppt_h/2"/>
                                              </p:val>
                                            </p:tav>
                                            <p:tav tm="100000">
                                              <p:val>
                                                <p:strVal val="#ppt_y"/>
                                              </p:val>
                                            </p:tav>
                                          </p:tavLst>
                                        </p:anim>
                                      </p:childTnLst>
                                    </p:cTn>
                                  </p:par>
                                  <p:par>
                                    <p:cTn id="50" presetID="2" presetClass="entr" presetSubtype="4" accel="100000" fill="hold" grpId="0" nodeType="withEffect" p14:presetBounceEnd="66667">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14:bounceEnd="66667">
                                          <p:cBhvr additive="base">
                                            <p:cTn id="52" dur="3000" fill="hold"/>
                                            <p:tgtEl>
                                              <p:spTgt spid="34"/>
                                            </p:tgtEl>
                                            <p:attrNameLst>
                                              <p:attrName>ppt_x</p:attrName>
                                            </p:attrNameLst>
                                          </p:cBhvr>
                                          <p:tavLst>
                                            <p:tav tm="0">
                                              <p:val>
                                                <p:strVal val="#ppt_x"/>
                                              </p:val>
                                            </p:tav>
                                            <p:tav tm="100000">
                                              <p:val>
                                                <p:strVal val="#ppt_x"/>
                                              </p:val>
                                            </p:tav>
                                          </p:tavLst>
                                        </p:anim>
                                        <p:anim calcmode="lin" valueType="num" p14:bounceEnd="66667">
                                          <p:cBhvr additive="base">
                                            <p:cTn id="53" dur="3000" fill="hold"/>
                                            <p:tgtEl>
                                              <p:spTgt spid="34"/>
                                            </p:tgtEl>
                                            <p:attrNameLst>
                                              <p:attrName>ppt_y</p:attrName>
                                            </p:attrNameLst>
                                          </p:cBhvr>
                                          <p:tavLst>
                                            <p:tav tm="0">
                                              <p:val>
                                                <p:strVal val="1+#ppt_h/2"/>
                                              </p:val>
                                            </p:tav>
                                            <p:tav tm="100000">
                                              <p:val>
                                                <p:strVal val="#ppt_y"/>
                                              </p:val>
                                            </p:tav>
                                          </p:tavLst>
                                        </p:anim>
                                      </p:childTnLst>
                                    </p:cTn>
                                  </p:par>
                                  <p:par>
                                    <p:cTn id="54" presetID="2" presetClass="entr" presetSubtype="2" fill="hold" nodeType="withEffect" p14:presetBounceEnd="59000">
                                      <p:stCondLst>
                                        <p:cond delay="0"/>
                                      </p:stCondLst>
                                      <p:childTnLst>
                                        <p:set>
                                          <p:cBhvr>
                                            <p:cTn id="55" dur="1" fill="hold">
                                              <p:stCondLst>
                                                <p:cond delay="0"/>
                                              </p:stCondLst>
                                            </p:cTn>
                                            <p:tgtEl>
                                              <p:spTgt spid="183"/>
                                            </p:tgtEl>
                                            <p:attrNameLst>
                                              <p:attrName>style.visibility</p:attrName>
                                            </p:attrNameLst>
                                          </p:cBhvr>
                                          <p:to>
                                            <p:strVal val="visible"/>
                                          </p:to>
                                        </p:set>
                                        <p:anim calcmode="lin" valueType="num" p14:bounceEnd="59000">
                                          <p:cBhvr additive="base">
                                            <p:cTn id="56" dur="3000" fill="hold"/>
                                            <p:tgtEl>
                                              <p:spTgt spid="183"/>
                                            </p:tgtEl>
                                            <p:attrNameLst>
                                              <p:attrName>ppt_x</p:attrName>
                                            </p:attrNameLst>
                                          </p:cBhvr>
                                          <p:tavLst>
                                            <p:tav tm="0">
                                              <p:val>
                                                <p:strVal val="1+#ppt_w/2"/>
                                              </p:val>
                                            </p:tav>
                                            <p:tav tm="100000">
                                              <p:val>
                                                <p:strVal val="#ppt_x"/>
                                              </p:val>
                                            </p:tav>
                                          </p:tavLst>
                                        </p:anim>
                                        <p:anim calcmode="lin" valueType="num" p14:bounceEnd="59000">
                                          <p:cBhvr additive="base">
                                            <p:cTn id="57" dur="3000" fill="hold"/>
                                            <p:tgtEl>
                                              <p:spTgt spid="183"/>
                                            </p:tgtEl>
                                            <p:attrNameLst>
                                              <p:attrName>ppt_y</p:attrName>
                                            </p:attrNameLst>
                                          </p:cBhvr>
                                          <p:tavLst>
                                            <p:tav tm="0">
                                              <p:val>
                                                <p:strVal val="#ppt_y"/>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290"/>
                                            </p:tgtEl>
                                            <p:attrNameLst>
                                              <p:attrName>style.visibility</p:attrName>
                                            </p:attrNameLst>
                                          </p:cBhvr>
                                          <p:to>
                                            <p:strVal val="visible"/>
                                          </p:to>
                                        </p:set>
                                        <p:animEffect transition="in" filter="fade">
                                          <p:cBhvr>
                                            <p:cTn id="60" dur="3000"/>
                                            <p:tgtEl>
                                              <p:spTgt spid="290"/>
                                            </p:tgtEl>
                                          </p:cBhvr>
                                        </p:animEffect>
                                      </p:childTnLst>
                                    </p:cTn>
                                  </p:par>
                                  <p:par>
                                    <p:cTn id="61" presetID="2" presetClass="entr" presetSubtype="4" fill="hold" nodeType="withEffect" p14:presetBounceEnd="66667">
                                      <p:stCondLst>
                                        <p:cond delay="0"/>
                                      </p:stCondLst>
                                      <p:childTnLst>
                                        <p:set>
                                          <p:cBhvr>
                                            <p:cTn id="62" dur="1" fill="hold">
                                              <p:stCondLst>
                                                <p:cond delay="0"/>
                                              </p:stCondLst>
                                            </p:cTn>
                                            <p:tgtEl>
                                              <p:spTgt spid="290"/>
                                            </p:tgtEl>
                                            <p:attrNameLst>
                                              <p:attrName>style.visibility</p:attrName>
                                            </p:attrNameLst>
                                          </p:cBhvr>
                                          <p:to>
                                            <p:strVal val="visible"/>
                                          </p:to>
                                        </p:set>
                                        <p:anim calcmode="lin" valueType="num" p14:bounceEnd="66667">
                                          <p:cBhvr additive="base">
                                            <p:cTn id="63" dur="3000" fill="hold"/>
                                            <p:tgtEl>
                                              <p:spTgt spid="290"/>
                                            </p:tgtEl>
                                            <p:attrNameLst>
                                              <p:attrName>ppt_x</p:attrName>
                                            </p:attrNameLst>
                                          </p:cBhvr>
                                          <p:tavLst>
                                            <p:tav tm="0">
                                              <p:val>
                                                <p:strVal val="#ppt_x"/>
                                              </p:val>
                                            </p:tav>
                                            <p:tav tm="100000">
                                              <p:val>
                                                <p:strVal val="#ppt_x"/>
                                              </p:val>
                                            </p:tav>
                                          </p:tavLst>
                                        </p:anim>
                                        <p:anim calcmode="lin" valueType="num" p14:bounceEnd="66667">
                                          <p:cBhvr additive="base">
                                            <p:cTn id="64" dur="3000" fill="hold"/>
                                            <p:tgtEl>
                                              <p:spTgt spid="290"/>
                                            </p:tgtEl>
                                            <p:attrNameLst>
                                              <p:attrName>ppt_y</p:attrName>
                                            </p:attrNameLst>
                                          </p:cBhvr>
                                          <p:tavLst>
                                            <p:tav tm="0">
                                              <p:val>
                                                <p:strVal val="1+#ppt_h/2"/>
                                              </p:val>
                                            </p:tav>
                                            <p:tav tm="100000">
                                              <p:val>
                                                <p:strVal val="#ppt_y"/>
                                              </p:val>
                                            </p:tav>
                                          </p:tavLst>
                                        </p:anim>
                                      </p:childTnLst>
                                    </p:cTn>
                                  </p:par>
                                  <p:par>
                                    <p:cTn id="65" presetID="10" presetClass="entr" presetSubtype="0" fill="hold" nodeType="withEffect">
                                      <p:stCondLst>
                                        <p:cond delay="150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3000"/>
                                            <p:tgtEl>
                                              <p:spTgt spid="86"/>
                                            </p:tgtEl>
                                          </p:cBhvr>
                                        </p:animEffect>
                                      </p:childTnLst>
                                    </p:cTn>
                                  </p:par>
                                  <p:par>
                                    <p:cTn id="68" presetID="42" presetClass="entr" presetSubtype="0" fill="hold" grpId="0" nodeType="withEffect">
                                      <p:stCondLst>
                                        <p:cond delay="15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150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anim calcmode="lin" valueType="num">
                                          <p:cBhvr>
                                            <p:cTn id="76" dur="1000" fill="hold"/>
                                            <p:tgtEl>
                                              <p:spTgt spid="13"/>
                                            </p:tgtEl>
                                            <p:attrNameLst>
                                              <p:attrName>ppt_x</p:attrName>
                                            </p:attrNameLst>
                                          </p:cBhvr>
                                          <p:tavLst>
                                            <p:tav tm="0">
                                              <p:val>
                                                <p:strVal val="#ppt_x"/>
                                              </p:val>
                                            </p:tav>
                                            <p:tav tm="100000">
                                              <p:val>
                                                <p:strVal val="#ppt_x"/>
                                              </p:val>
                                            </p:tav>
                                          </p:tavLst>
                                        </p:anim>
                                        <p:anim calcmode="lin" valueType="num">
                                          <p:cBhvr>
                                            <p:cTn id="7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8" grpId="0" animBg="1"/>
          <p:bldP spid="28" grpId="1" animBg="1"/>
          <p:bldP spid="29" grpId="0" animBg="1"/>
          <p:bldP spid="29" grpId="1" animBg="1"/>
          <p:bldP spid="30" grpId="0" animBg="1"/>
          <p:bldP spid="30" grpId="1" animBg="1"/>
          <p:bldP spid="31" grpId="0" animBg="1"/>
          <p:bldP spid="31" grpId="1" animBg="1"/>
          <p:bldP spid="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base">
                                            <p:cTn id="7" dur="4000" fill="hold"/>
                                            <p:tgtEl>
                                              <p:spTgt spid="287"/>
                                            </p:tgtEl>
                                            <p:attrNameLst>
                                              <p:attrName>ppt_x</p:attrName>
                                            </p:attrNameLst>
                                          </p:cBhvr>
                                          <p:tavLst>
                                            <p:tav tm="0">
                                              <p:val>
                                                <p:strVal val="#ppt_x"/>
                                              </p:val>
                                            </p:tav>
                                            <p:tav tm="100000">
                                              <p:val>
                                                <p:strVal val="#ppt_x"/>
                                              </p:val>
                                            </p:tav>
                                          </p:tavLst>
                                        </p:anim>
                                        <p:anim calcmode="lin" valueType="num">
                                          <p:cBhvr additive="base">
                                            <p:cTn id="8" dur="4000" fill="hold"/>
                                            <p:tgtEl>
                                              <p:spTgt spid="2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4000" fill="hold"/>
                                            <p:tgtEl>
                                              <p:spTgt spid="28"/>
                                            </p:tgtEl>
                                            <p:attrNameLst>
                                              <p:attrName>ppt_x</p:attrName>
                                            </p:attrNameLst>
                                          </p:cBhvr>
                                          <p:tavLst>
                                            <p:tav tm="0">
                                              <p:val>
                                                <p:strVal val="#ppt_x"/>
                                              </p:val>
                                            </p:tav>
                                            <p:tav tm="100000">
                                              <p:val>
                                                <p:strVal val="#ppt_x"/>
                                              </p:val>
                                            </p:tav>
                                          </p:tavLst>
                                        </p:anim>
                                        <p:anim calcmode="lin" valueType="num">
                                          <p:cBhvr additive="base">
                                            <p:cTn id="12" dur="4000" fill="hold"/>
                                            <p:tgtEl>
                                              <p:spTgt spid="28"/>
                                            </p:tgtEl>
                                            <p:attrNameLst>
                                              <p:attrName>ppt_y</p:attrName>
                                            </p:attrNameLst>
                                          </p:cBhvr>
                                          <p:tavLst>
                                            <p:tav tm="0">
                                              <p:val>
                                                <p:strVal val="1+#ppt_h/2"/>
                                              </p:val>
                                            </p:tav>
                                            <p:tav tm="100000">
                                              <p:val>
                                                <p:strVal val="#ppt_y"/>
                                              </p:val>
                                            </p:tav>
                                          </p:tavLst>
                                        </p:anim>
                                      </p:childTnLst>
                                    </p:cTn>
                                  </p:par>
                                  <p:par>
                                    <p:cTn id="13" presetID="8" presetClass="emph" presetSubtype="0" repeatCount="indefinite" fill="hold" grpId="1" nodeType="withEffect">
                                      <p:stCondLst>
                                        <p:cond delay="200"/>
                                      </p:stCondLst>
                                      <p:childTnLst>
                                        <p:animRot by="21600000">
                                          <p:cBhvr>
                                            <p:cTn id="14" dur="5000" fill="hold"/>
                                            <p:tgtEl>
                                              <p:spTgt spid="28"/>
                                            </p:tgtEl>
                                            <p:attrNameLst>
                                              <p:attrName>r</p:attrName>
                                            </p:attrNameLst>
                                          </p:cBhvr>
                                        </p:animRot>
                                      </p:childTnLst>
                                    </p:cTn>
                                  </p:par>
                                  <p:par>
                                    <p:cTn id="15" presetID="2" presetClass="entr" presetSubtype="4"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4000" fill="hold"/>
                                            <p:tgtEl>
                                              <p:spTgt spid="29"/>
                                            </p:tgtEl>
                                            <p:attrNameLst>
                                              <p:attrName>ppt_x</p:attrName>
                                            </p:attrNameLst>
                                          </p:cBhvr>
                                          <p:tavLst>
                                            <p:tav tm="0">
                                              <p:val>
                                                <p:strVal val="#ppt_x"/>
                                              </p:val>
                                            </p:tav>
                                            <p:tav tm="100000">
                                              <p:val>
                                                <p:strVal val="#ppt_x"/>
                                              </p:val>
                                            </p:tav>
                                          </p:tavLst>
                                        </p:anim>
                                        <p:anim calcmode="lin" valueType="num">
                                          <p:cBhvr additive="base">
                                            <p:cTn id="18" dur="4000" fill="hold"/>
                                            <p:tgtEl>
                                              <p:spTgt spid="29"/>
                                            </p:tgtEl>
                                            <p:attrNameLst>
                                              <p:attrName>ppt_y</p:attrName>
                                            </p:attrNameLst>
                                          </p:cBhvr>
                                          <p:tavLst>
                                            <p:tav tm="0">
                                              <p:val>
                                                <p:strVal val="1+#ppt_h/2"/>
                                              </p:val>
                                            </p:tav>
                                            <p:tav tm="100000">
                                              <p:val>
                                                <p:strVal val="#ppt_y"/>
                                              </p:val>
                                            </p:tav>
                                          </p:tavLst>
                                        </p:anim>
                                      </p:childTnLst>
                                    </p:cTn>
                                  </p:par>
                                  <p:par>
                                    <p:cTn id="19" presetID="8" presetClass="emph" presetSubtype="0" repeatCount="indefinite" fill="hold" grpId="1" nodeType="withEffect">
                                      <p:stCondLst>
                                        <p:cond delay="500"/>
                                      </p:stCondLst>
                                      <p:childTnLst>
                                        <p:animRot by="-21600000">
                                          <p:cBhvr>
                                            <p:cTn id="20" dur="5000" fill="hold"/>
                                            <p:tgtEl>
                                              <p:spTgt spid="29"/>
                                            </p:tgtEl>
                                            <p:attrNameLst>
                                              <p:attrName>r</p:attrName>
                                            </p:attrNameLst>
                                          </p:cBhvr>
                                        </p:animRot>
                                      </p:childTnLst>
                                    </p:cTn>
                                  </p:par>
                                  <p:par>
                                    <p:cTn id="21" presetID="2" presetClass="entr" presetSubtype="4" fill="hold" grpId="0" nodeType="withEffect">
                                      <p:stCondLst>
                                        <p:cond delay="75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4000" fill="hold"/>
                                            <p:tgtEl>
                                              <p:spTgt spid="31"/>
                                            </p:tgtEl>
                                            <p:attrNameLst>
                                              <p:attrName>ppt_x</p:attrName>
                                            </p:attrNameLst>
                                          </p:cBhvr>
                                          <p:tavLst>
                                            <p:tav tm="0">
                                              <p:val>
                                                <p:strVal val="#ppt_x"/>
                                              </p:val>
                                            </p:tav>
                                            <p:tav tm="100000">
                                              <p:val>
                                                <p:strVal val="#ppt_x"/>
                                              </p:val>
                                            </p:tav>
                                          </p:tavLst>
                                        </p:anim>
                                        <p:anim calcmode="lin" valueType="num">
                                          <p:cBhvr additive="base">
                                            <p:cTn id="24" dur="4000" fill="hold"/>
                                            <p:tgtEl>
                                              <p:spTgt spid="31"/>
                                            </p:tgtEl>
                                            <p:attrNameLst>
                                              <p:attrName>ppt_y</p:attrName>
                                            </p:attrNameLst>
                                          </p:cBhvr>
                                          <p:tavLst>
                                            <p:tav tm="0">
                                              <p:val>
                                                <p:strVal val="1+#ppt_h/2"/>
                                              </p:val>
                                            </p:tav>
                                            <p:tav tm="100000">
                                              <p:val>
                                                <p:strVal val="#ppt_y"/>
                                              </p:val>
                                            </p:tav>
                                          </p:tavLst>
                                        </p:anim>
                                      </p:childTnLst>
                                    </p:cTn>
                                  </p:par>
                                  <p:par>
                                    <p:cTn id="25" presetID="8" presetClass="emph" presetSubtype="0" repeatCount="indefinite" fill="hold" grpId="1" nodeType="withEffect">
                                      <p:stCondLst>
                                        <p:cond delay="750"/>
                                      </p:stCondLst>
                                      <p:childTnLst>
                                        <p:animRot by="21600000">
                                          <p:cBhvr>
                                            <p:cTn id="26" dur="5000" fill="hold"/>
                                            <p:tgtEl>
                                              <p:spTgt spid="31"/>
                                            </p:tgtEl>
                                            <p:attrNameLst>
                                              <p:attrName>r</p:attrName>
                                            </p:attrNameLst>
                                          </p:cBhvr>
                                        </p:animRot>
                                      </p:childTnLst>
                                    </p:cTn>
                                  </p:par>
                                  <p:par>
                                    <p:cTn id="27" presetID="2" presetClass="entr" presetSubtype="4" fill="hold" grpId="0" nodeType="withEffect">
                                      <p:stCondLst>
                                        <p:cond delay="100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4000" fill="hold"/>
                                            <p:tgtEl>
                                              <p:spTgt spid="30"/>
                                            </p:tgtEl>
                                            <p:attrNameLst>
                                              <p:attrName>ppt_x</p:attrName>
                                            </p:attrNameLst>
                                          </p:cBhvr>
                                          <p:tavLst>
                                            <p:tav tm="0">
                                              <p:val>
                                                <p:strVal val="#ppt_x"/>
                                              </p:val>
                                            </p:tav>
                                            <p:tav tm="100000">
                                              <p:val>
                                                <p:strVal val="#ppt_x"/>
                                              </p:val>
                                            </p:tav>
                                          </p:tavLst>
                                        </p:anim>
                                        <p:anim calcmode="lin" valueType="num">
                                          <p:cBhvr additive="base">
                                            <p:cTn id="30" dur="4000" fill="hold"/>
                                            <p:tgtEl>
                                              <p:spTgt spid="30"/>
                                            </p:tgtEl>
                                            <p:attrNameLst>
                                              <p:attrName>ppt_y</p:attrName>
                                            </p:attrNameLst>
                                          </p:cBhvr>
                                          <p:tavLst>
                                            <p:tav tm="0">
                                              <p:val>
                                                <p:strVal val="1+#ppt_h/2"/>
                                              </p:val>
                                            </p:tav>
                                            <p:tav tm="100000">
                                              <p:val>
                                                <p:strVal val="#ppt_y"/>
                                              </p:val>
                                            </p:tav>
                                          </p:tavLst>
                                        </p:anim>
                                      </p:childTnLst>
                                    </p:cTn>
                                  </p:par>
                                  <p:par>
                                    <p:cTn id="31" presetID="8" presetClass="emph" presetSubtype="0" repeatCount="indefinite" fill="hold" grpId="1" nodeType="withEffect">
                                      <p:stCondLst>
                                        <p:cond delay="1000"/>
                                      </p:stCondLst>
                                      <p:childTnLst>
                                        <p:animRot by="-21600000">
                                          <p:cBhvr>
                                            <p:cTn id="32" dur="5000" fill="hold"/>
                                            <p:tgtEl>
                                              <p:spTgt spid="30"/>
                                            </p:tgtEl>
                                            <p:attrNameLst>
                                              <p:attrName>r</p:attrName>
                                            </p:attrNameLst>
                                          </p:cBhvr>
                                        </p:animRot>
                                      </p:childTnLst>
                                    </p:cTn>
                                  </p:par>
                                  <p:par>
                                    <p:cTn id="33" presetID="2" presetClass="entr" presetSubtype="4" fill="hold" nodeType="withEffect">
                                      <p:stCondLst>
                                        <p:cond delay="1250"/>
                                      </p:stCondLst>
                                      <p:childTnLst>
                                        <p:set>
                                          <p:cBhvr>
                                            <p:cTn id="34" dur="1" fill="hold">
                                              <p:stCondLst>
                                                <p:cond delay="0"/>
                                              </p:stCondLst>
                                            </p:cTn>
                                            <p:tgtEl>
                                              <p:spTgt spid="286"/>
                                            </p:tgtEl>
                                            <p:attrNameLst>
                                              <p:attrName>style.visibility</p:attrName>
                                            </p:attrNameLst>
                                          </p:cBhvr>
                                          <p:to>
                                            <p:strVal val="visible"/>
                                          </p:to>
                                        </p:set>
                                        <p:anim calcmode="lin" valueType="num">
                                          <p:cBhvr additive="base">
                                            <p:cTn id="35" dur="4000" fill="hold"/>
                                            <p:tgtEl>
                                              <p:spTgt spid="286"/>
                                            </p:tgtEl>
                                            <p:attrNameLst>
                                              <p:attrName>ppt_x</p:attrName>
                                            </p:attrNameLst>
                                          </p:cBhvr>
                                          <p:tavLst>
                                            <p:tav tm="0">
                                              <p:val>
                                                <p:strVal val="#ppt_x"/>
                                              </p:val>
                                            </p:tav>
                                            <p:tav tm="100000">
                                              <p:val>
                                                <p:strVal val="#ppt_x"/>
                                              </p:val>
                                            </p:tav>
                                          </p:tavLst>
                                        </p:anim>
                                        <p:anim calcmode="lin" valueType="num">
                                          <p:cBhvr additive="base">
                                            <p:cTn id="36" dur="4000" fill="hold"/>
                                            <p:tgtEl>
                                              <p:spTgt spid="28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500"/>
                                      </p:stCondLst>
                                      <p:childTnLst>
                                        <p:set>
                                          <p:cBhvr>
                                            <p:cTn id="38" dur="1" fill="hold">
                                              <p:stCondLst>
                                                <p:cond delay="0"/>
                                              </p:stCondLst>
                                            </p:cTn>
                                            <p:tgtEl>
                                              <p:spTgt spid="288"/>
                                            </p:tgtEl>
                                            <p:attrNameLst>
                                              <p:attrName>style.visibility</p:attrName>
                                            </p:attrNameLst>
                                          </p:cBhvr>
                                          <p:to>
                                            <p:strVal val="visible"/>
                                          </p:to>
                                        </p:set>
                                        <p:anim calcmode="lin" valueType="num">
                                          <p:cBhvr additive="base">
                                            <p:cTn id="39" dur="4000" fill="hold"/>
                                            <p:tgtEl>
                                              <p:spTgt spid="288"/>
                                            </p:tgtEl>
                                            <p:attrNameLst>
                                              <p:attrName>ppt_x</p:attrName>
                                            </p:attrNameLst>
                                          </p:cBhvr>
                                          <p:tavLst>
                                            <p:tav tm="0">
                                              <p:val>
                                                <p:strVal val="#ppt_x"/>
                                              </p:val>
                                            </p:tav>
                                            <p:tav tm="100000">
                                              <p:val>
                                                <p:strVal val="#ppt_x"/>
                                              </p:val>
                                            </p:tav>
                                          </p:tavLst>
                                        </p:anim>
                                        <p:anim calcmode="lin" valueType="num">
                                          <p:cBhvr additive="base">
                                            <p:cTn id="40" dur="4000" fill="hold"/>
                                            <p:tgtEl>
                                              <p:spTgt spid="288"/>
                                            </p:tgtEl>
                                            <p:attrNameLst>
                                              <p:attrName>ppt_y</p:attrName>
                                            </p:attrNameLst>
                                          </p:cBhvr>
                                          <p:tavLst>
                                            <p:tav tm="0">
                                              <p:val>
                                                <p:strVal val="1+#ppt_h/2"/>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000"/>
                                            <p:tgtEl>
                                              <p:spTgt spid="35"/>
                                            </p:tgtEl>
                                          </p:cBhvr>
                                        </p:animEffect>
                                        <p:anim calcmode="lin" valueType="num">
                                          <p:cBhvr>
                                            <p:cTn id="44" dur="3000" fill="hold"/>
                                            <p:tgtEl>
                                              <p:spTgt spid="35"/>
                                            </p:tgtEl>
                                            <p:attrNameLst>
                                              <p:attrName>ppt_x</p:attrName>
                                            </p:attrNameLst>
                                          </p:cBhvr>
                                          <p:tavLst>
                                            <p:tav tm="0">
                                              <p:val>
                                                <p:strVal val="#ppt_x"/>
                                              </p:val>
                                            </p:tav>
                                            <p:tav tm="100000">
                                              <p:val>
                                                <p:strVal val="#ppt_x"/>
                                              </p:val>
                                            </p:tav>
                                          </p:tavLst>
                                        </p:anim>
                                        <p:anim calcmode="lin" valueType="num">
                                          <p:cBhvr>
                                            <p:cTn id="45" dur="3000" fill="hold"/>
                                            <p:tgtEl>
                                              <p:spTgt spid="35"/>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3000" fill="hold"/>
                                            <p:tgtEl>
                                              <p:spTgt spid="35"/>
                                            </p:tgtEl>
                                            <p:attrNameLst>
                                              <p:attrName>ppt_x</p:attrName>
                                            </p:attrNameLst>
                                          </p:cBhvr>
                                          <p:tavLst>
                                            <p:tav tm="0">
                                              <p:val>
                                                <p:strVal val="#ppt_x"/>
                                              </p:val>
                                            </p:tav>
                                            <p:tav tm="100000">
                                              <p:val>
                                                <p:strVal val="#ppt_x"/>
                                              </p:val>
                                            </p:tav>
                                          </p:tavLst>
                                        </p:anim>
                                        <p:anim calcmode="lin" valueType="num">
                                          <p:cBhvr additive="base">
                                            <p:cTn id="49" dur="3000" fill="hold"/>
                                            <p:tgtEl>
                                              <p:spTgt spid="35"/>
                                            </p:tgtEl>
                                            <p:attrNameLst>
                                              <p:attrName>ppt_y</p:attrName>
                                            </p:attrNameLst>
                                          </p:cBhvr>
                                          <p:tavLst>
                                            <p:tav tm="0">
                                              <p:val>
                                                <p:strVal val="1+#ppt_h/2"/>
                                              </p:val>
                                            </p:tav>
                                            <p:tav tm="100000">
                                              <p:val>
                                                <p:strVal val="#ppt_y"/>
                                              </p:val>
                                            </p:tav>
                                          </p:tavLst>
                                        </p:anim>
                                      </p:childTnLst>
                                    </p:cTn>
                                  </p:par>
                                  <p:par>
                                    <p:cTn id="50" presetID="2" presetClass="entr" presetSubtype="4" accel="10000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3000" fill="hold"/>
                                            <p:tgtEl>
                                              <p:spTgt spid="34"/>
                                            </p:tgtEl>
                                            <p:attrNameLst>
                                              <p:attrName>ppt_x</p:attrName>
                                            </p:attrNameLst>
                                          </p:cBhvr>
                                          <p:tavLst>
                                            <p:tav tm="0">
                                              <p:val>
                                                <p:strVal val="#ppt_x"/>
                                              </p:val>
                                            </p:tav>
                                            <p:tav tm="100000">
                                              <p:val>
                                                <p:strVal val="#ppt_x"/>
                                              </p:val>
                                            </p:tav>
                                          </p:tavLst>
                                        </p:anim>
                                        <p:anim calcmode="lin" valueType="num">
                                          <p:cBhvr additive="base">
                                            <p:cTn id="53" dur="3000" fill="hold"/>
                                            <p:tgtEl>
                                              <p:spTgt spid="34"/>
                                            </p:tgtEl>
                                            <p:attrNameLst>
                                              <p:attrName>ppt_y</p:attrName>
                                            </p:attrNameLst>
                                          </p:cBhvr>
                                          <p:tavLst>
                                            <p:tav tm="0">
                                              <p:val>
                                                <p:strVal val="1+#ppt_h/2"/>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183"/>
                                            </p:tgtEl>
                                            <p:attrNameLst>
                                              <p:attrName>style.visibility</p:attrName>
                                            </p:attrNameLst>
                                          </p:cBhvr>
                                          <p:to>
                                            <p:strVal val="visible"/>
                                          </p:to>
                                        </p:set>
                                        <p:anim calcmode="lin" valueType="num">
                                          <p:cBhvr additive="base">
                                            <p:cTn id="56" dur="3000" fill="hold"/>
                                            <p:tgtEl>
                                              <p:spTgt spid="183"/>
                                            </p:tgtEl>
                                            <p:attrNameLst>
                                              <p:attrName>ppt_x</p:attrName>
                                            </p:attrNameLst>
                                          </p:cBhvr>
                                          <p:tavLst>
                                            <p:tav tm="0">
                                              <p:val>
                                                <p:strVal val="1+#ppt_w/2"/>
                                              </p:val>
                                            </p:tav>
                                            <p:tav tm="100000">
                                              <p:val>
                                                <p:strVal val="#ppt_x"/>
                                              </p:val>
                                            </p:tav>
                                          </p:tavLst>
                                        </p:anim>
                                        <p:anim calcmode="lin" valueType="num">
                                          <p:cBhvr additive="base">
                                            <p:cTn id="57" dur="3000" fill="hold"/>
                                            <p:tgtEl>
                                              <p:spTgt spid="183"/>
                                            </p:tgtEl>
                                            <p:attrNameLst>
                                              <p:attrName>ppt_y</p:attrName>
                                            </p:attrNameLst>
                                          </p:cBhvr>
                                          <p:tavLst>
                                            <p:tav tm="0">
                                              <p:val>
                                                <p:strVal val="#ppt_y"/>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290"/>
                                            </p:tgtEl>
                                            <p:attrNameLst>
                                              <p:attrName>style.visibility</p:attrName>
                                            </p:attrNameLst>
                                          </p:cBhvr>
                                          <p:to>
                                            <p:strVal val="visible"/>
                                          </p:to>
                                        </p:set>
                                        <p:animEffect transition="in" filter="fade">
                                          <p:cBhvr>
                                            <p:cTn id="60" dur="3000"/>
                                            <p:tgtEl>
                                              <p:spTgt spid="290"/>
                                            </p:tgtEl>
                                          </p:cBhvr>
                                        </p:animEffect>
                                      </p:childTnLst>
                                    </p:cTn>
                                  </p:par>
                                  <p:par>
                                    <p:cTn id="61" presetID="2" presetClass="entr" presetSubtype="4" fill="hold" nodeType="withEffect">
                                      <p:stCondLst>
                                        <p:cond delay="0"/>
                                      </p:stCondLst>
                                      <p:childTnLst>
                                        <p:set>
                                          <p:cBhvr>
                                            <p:cTn id="62" dur="1" fill="hold">
                                              <p:stCondLst>
                                                <p:cond delay="0"/>
                                              </p:stCondLst>
                                            </p:cTn>
                                            <p:tgtEl>
                                              <p:spTgt spid="290"/>
                                            </p:tgtEl>
                                            <p:attrNameLst>
                                              <p:attrName>style.visibility</p:attrName>
                                            </p:attrNameLst>
                                          </p:cBhvr>
                                          <p:to>
                                            <p:strVal val="visible"/>
                                          </p:to>
                                        </p:set>
                                        <p:anim calcmode="lin" valueType="num">
                                          <p:cBhvr additive="base">
                                            <p:cTn id="63" dur="3000" fill="hold"/>
                                            <p:tgtEl>
                                              <p:spTgt spid="290"/>
                                            </p:tgtEl>
                                            <p:attrNameLst>
                                              <p:attrName>ppt_x</p:attrName>
                                            </p:attrNameLst>
                                          </p:cBhvr>
                                          <p:tavLst>
                                            <p:tav tm="0">
                                              <p:val>
                                                <p:strVal val="#ppt_x"/>
                                              </p:val>
                                            </p:tav>
                                            <p:tav tm="100000">
                                              <p:val>
                                                <p:strVal val="#ppt_x"/>
                                              </p:val>
                                            </p:tav>
                                          </p:tavLst>
                                        </p:anim>
                                        <p:anim calcmode="lin" valueType="num">
                                          <p:cBhvr additive="base">
                                            <p:cTn id="64" dur="3000" fill="hold"/>
                                            <p:tgtEl>
                                              <p:spTgt spid="290"/>
                                            </p:tgtEl>
                                            <p:attrNameLst>
                                              <p:attrName>ppt_y</p:attrName>
                                            </p:attrNameLst>
                                          </p:cBhvr>
                                          <p:tavLst>
                                            <p:tav tm="0">
                                              <p:val>
                                                <p:strVal val="1+#ppt_h/2"/>
                                              </p:val>
                                            </p:tav>
                                            <p:tav tm="100000">
                                              <p:val>
                                                <p:strVal val="#ppt_y"/>
                                              </p:val>
                                            </p:tav>
                                          </p:tavLst>
                                        </p:anim>
                                      </p:childTnLst>
                                    </p:cTn>
                                  </p:par>
                                  <p:par>
                                    <p:cTn id="65" presetID="10" presetClass="entr" presetSubtype="0" fill="hold" nodeType="withEffect">
                                      <p:stCondLst>
                                        <p:cond delay="150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3000"/>
                                            <p:tgtEl>
                                              <p:spTgt spid="86"/>
                                            </p:tgtEl>
                                          </p:cBhvr>
                                        </p:animEffect>
                                      </p:childTnLst>
                                    </p:cTn>
                                  </p:par>
                                  <p:par>
                                    <p:cTn id="68" presetID="42" presetClass="entr" presetSubtype="0" fill="hold" grpId="0" nodeType="withEffect">
                                      <p:stCondLst>
                                        <p:cond delay="15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150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anim calcmode="lin" valueType="num">
                                          <p:cBhvr>
                                            <p:cTn id="76" dur="1000" fill="hold"/>
                                            <p:tgtEl>
                                              <p:spTgt spid="13"/>
                                            </p:tgtEl>
                                            <p:attrNameLst>
                                              <p:attrName>ppt_x</p:attrName>
                                            </p:attrNameLst>
                                          </p:cBhvr>
                                          <p:tavLst>
                                            <p:tav tm="0">
                                              <p:val>
                                                <p:strVal val="#ppt_x"/>
                                              </p:val>
                                            </p:tav>
                                            <p:tav tm="100000">
                                              <p:val>
                                                <p:strVal val="#ppt_x"/>
                                              </p:val>
                                            </p:tav>
                                          </p:tavLst>
                                        </p:anim>
                                        <p:anim calcmode="lin" valueType="num">
                                          <p:cBhvr>
                                            <p:cTn id="7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8" grpId="0" animBg="1"/>
          <p:bldP spid="28" grpId="1" animBg="1"/>
          <p:bldP spid="29" grpId="0" animBg="1"/>
          <p:bldP spid="29" grpId="1" animBg="1"/>
          <p:bldP spid="30" grpId="0" animBg="1"/>
          <p:bldP spid="30" grpId="1" animBg="1"/>
          <p:bldP spid="31" grpId="0" animBg="1"/>
          <p:bldP spid="31" grpId="1" animBg="1"/>
          <p:bldP spid="34"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42205" y="-26815"/>
            <a:ext cx="12276410" cy="700298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71" name="Group 770">
            <a:extLst>
              <a:ext uri="{FF2B5EF4-FFF2-40B4-BE49-F238E27FC236}">
                <a16:creationId xmlns:a16="http://schemas.microsoft.com/office/drawing/2014/main" id="{0E2F4502-A405-4556-AEF7-BD937292BCCE}"/>
              </a:ext>
            </a:extLst>
          </p:cNvPr>
          <p:cNvGrpSpPr/>
          <p:nvPr/>
        </p:nvGrpSpPr>
        <p:grpSpPr>
          <a:xfrm>
            <a:off x="1638804" y="6928137"/>
            <a:ext cx="2067180" cy="1862048"/>
            <a:chOff x="1638804" y="3939714"/>
            <a:chExt cx="2067180" cy="1862048"/>
          </a:xfrm>
        </p:grpSpPr>
        <p:sp>
          <p:nvSpPr>
            <p:cNvPr id="772" name="Hexagon 771">
              <a:extLst>
                <a:ext uri="{FF2B5EF4-FFF2-40B4-BE49-F238E27FC236}">
                  <a16:creationId xmlns:a16="http://schemas.microsoft.com/office/drawing/2014/main" id="{3D58DE15-4BA0-4E49-9242-0A3BADC53FAF}"/>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BB9EEDF4-A389-4255-8733-B8ECDE78F011}"/>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grpSp>
        <p:nvGrpSpPr>
          <p:cNvPr id="2" name="Group 1">
            <a:extLst>
              <a:ext uri="{FF2B5EF4-FFF2-40B4-BE49-F238E27FC236}">
                <a16:creationId xmlns:a16="http://schemas.microsoft.com/office/drawing/2014/main" id="{009787E9-E640-4E0B-B4D0-3DD927310646}"/>
              </a:ext>
            </a:extLst>
          </p:cNvPr>
          <p:cNvGrpSpPr/>
          <p:nvPr/>
        </p:nvGrpSpPr>
        <p:grpSpPr>
          <a:xfrm>
            <a:off x="1644875" y="-1970800"/>
            <a:ext cx="2067180" cy="1768628"/>
            <a:chOff x="1574988" y="2037419"/>
            <a:chExt cx="2067180" cy="1768628"/>
          </a:xfrm>
        </p:grpSpPr>
        <p:sp>
          <p:nvSpPr>
            <p:cNvPr id="800" name="Hexagon 799">
              <a:extLst>
                <a:ext uri="{FF2B5EF4-FFF2-40B4-BE49-F238E27FC236}">
                  <a16:creationId xmlns:a16="http://schemas.microsoft.com/office/drawing/2014/main" id="{85DCAAF9-D1C8-4AF9-BD77-D0A382D3AD49}"/>
                </a:ext>
              </a:extLst>
            </p:cNvPr>
            <p:cNvSpPr/>
            <p:nvPr/>
          </p:nvSpPr>
          <p:spPr>
            <a:xfrm>
              <a:off x="1574988" y="2037419"/>
              <a:ext cx="2067180" cy="1768628"/>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4275B6C2-E06A-4733-ACB4-7A2F3E99AF1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grpSp>
        <p:nvGrpSpPr>
          <p:cNvPr id="776" name="Group 775">
            <a:extLst>
              <a:ext uri="{FF2B5EF4-FFF2-40B4-BE49-F238E27FC236}">
                <a16:creationId xmlns:a16="http://schemas.microsoft.com/office/drawing/2014/main" id="{46B10FBC-FF28-4DAF-9271-449FD97D79C3}"/>
              </a:ext>
            </a:extLst>
          </p:cNvPr>
          <p:cNvGrpSpPr/>
          <p:nvPr/>
        </p:nvGrpSpPr>
        <p:grpSpPr>
          <a:xfrm>
            <a:off x="3367322" y="-1970799"/>
            <a:ext cx="2067180" cy="1862048"/>
            <a:chOff x="3377220" y="923800"/>
            <a:chExt cx="2067180" cy="1862048"/>
          </a:xfrm>
        </p:grpSpPr>
        <p:sp>
          <p:nvSpPr>
            <p:cNvPr id="777" name="Hexagon 776">
              <a:extLst>
                <a:ext uri="{FF2B5EF4-FFF2-40B4-BE49-F238E27FC236}">
                  <a16:creationId xmlns:a16="http://schemas.microsoft.com/office/drawing/2014/main" id="{7C88E7AD-00B5-4F34-A763-F578311AB8D0}"/>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8" name="TextBox 777">
              <a:extLst>
                <a:ext uri="{FF2B5EF4-FFF2-40B4-BE49-F238E27FC236}">
                  <a16:creationId xmlns:a16="http://schemas.microsoft.com/office/drawing/2014/main" id="{A12826F2-B701-4209-9388-57CCE43C43E0}"/>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sp>
        <p:nvSpPr>
          <p:cNvPr id="781" name="TextBox 780">
            <a:extLst>
              <a:ext uri="{FF2B5EF4-FFF2-40B4-BE49-F238E27FC236}">
                <a16:creationId xmlns:a16="http://schemas.microsoft.com/office/drawing/2014/main" id="{8D4017B6-9CD2-4CDF-8204-2B41BACCD556}"/>
              </a:ext>
            </a:extLst>
          </p:cNvPr>
          <p:cNvSpPr txBox="1"/>
          <p:nvPr/>
        </p:nvSpPr>
        <p:spPr>
          <a:xfrm>
            <a:off x="411138" y="524369"/>
            <a:ext cx="2465018" cy="461665"/>
          </a:xfrm>
          <a:prstGeom prst="rect">
            <a:avLst/>
          </a:prstGeom>
          <a:noFill/>
        </p:spPr>
        <p:txBody>
          <a:bodyPr wrap="square" rtlCol="0">
            <a:spAutoFit/>
          </a:bodyPr>
          <a:lstStyle/>
          <a:p>
            <a:pPr algn="ctr"/>
            <a:r>
              <a:rPr lang="en-US" sz="2400">
                <a:solidFill>
                  <a:schemeClr val="bg1"/>
                </a:solidFill>
              </a:rPr>
              <a:t>Giao diện web</a:t>
            </a:r>
          </a:p>
        </p:txBody>
      </p:sp>
      <p:grpSp>
        <p:nvGrpSpPr>
          <p:cNvPr id="782" name="Group 781">
            <a:extLst>
              <a:ext uri="{FF2B5EF4-FFF2-40B4-BE49-F238E27FC236}">
                <a16:creationId xmlns:a16="http://schemas.microsoft.com/office/drawing/2014/main" id="{1749AC94-A78E-48A8-8910-2AAD0FE57F87}"/>
              </a:ext>
            </a:extLst>
          </p:cNvPr>
          <p:cNvGrpSpPr/>
          <p:nvPr/>
        </p:nvGrpSpPr>
        <p:grpSpPr>
          <a:xfrm>
            <a:off x="5058440" y="7186883"/>
            <a:ext cx="2067180" cy="1862048"/>
            <a:chOff x="5171648" y="3964558"/>
            <a:chExt cx="2067180" cy="1862048"/>
          </a:xfrm>
        </p:grpSpPr>
        <p:sp>
          <p:nvSpPr>
            <p:cNvPr id="783" name="Hexagon 782">
              <a:extLst>
                <a:ext uri="{FF2B5EF4-FFF2-40B4-BE49-F238E27FC236}">
                  <a16:creationId xmlns:a16="http://schemas.microsoft.com/office/drawing/2014/main" id="{605B2FB2-8111-4C8E-9564-75369A66F673}"/>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4" name="TextBox 783">
              <a:extLst>
                <a:ext uri="{FF2B5EF4-FFF2-40B4-BE49-F238E27FC236}">
                  <a16:creationId xmlns:a16="http://schemas.microsoft.com/office/drawing/2014/main" id="{F7AD6DFB-1D4C-4BE4-85CF-E636B6753317}"/>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785" name="Group 784">
            <a:extLst>
              <a:ext uri="{FF2B5EF4-FFF2-40B4-BE49-F238E27FC236}">
                <a16:creationId xmlns:a16="http://schemas.microsoft.com/office/drawing/2014/main" id="{FE7E548A-FE80-4F4D-9337-A762F451686F}"/>
              </a:ext>
            </a:extLst>
          </p:cNvPr>
          <p:cNvGrpSpPr/>
          <p:nvPr/>
        </p:nvGrpSpPr>
        <p:grpSpPr>
          <a:xfrm>
            <a:off x="5172413" y="-2063859"/>
            <a:ext cx="2067180" cy="1782052"/>
            <a:chOff x="5168599" y="2014889"/>
            <a:chExt cx="2067180" cy="1782052"/>
          </a:xfrm>
        </p:grpSpPr>
        <p:sp>
          <p:nvSpPr>
            <p:cNvPr id="786" name="Hexagon 785">
              <a:extLst>
                <a:ext uri="{FF2B5EF4-FFF2-40B4-BE49-F238E27FC236}">
                  <a16:creationId xmlns:a16="http://schemas.microsoft.com/office/drawing/2014/main" id="{D7013F85-D667-4969-906B-4D1DFA03DFA9}"/>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7" name="TextBox 786">
              <a:extLst>
                <a:ext uri="{FF2B5EF4-FFF2-40B4-BE49-F238E27FC236}">
                  <a16:creationId xmlns:a16="http://schemas.microsoft.com/office/drawing/2014/main" id="{EB842792-18CF-4F38-97EC-FCFB8F7C4719}"/>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788" name="Group 787">
            <a:extLst>
              <a:ext uri="{FF2B5EF4-FFF2-40B4-BE49-F238E27FC236}">
                <a16:creationId xmlns:a16="http://schemas.microsoft.com/office/drawing/2014/main" id="{ABE24AC8-617A-4833-8400-C8D386B705E5}"/>
              </a:ext>
            </a:extLst>
          </p:cNvPr>
          <p:cNvGrpSpPr/>
          <p:nvPr/>
        </p:nvGrpSpPr>
        <p:grpSpPr>
          <a:xfrm>
            <a:off x="6829148" y="-2020672"/>
            <a:ext cx="2067180" cy="1862048"/>
            <a:chOff x="6943045" y="923800"/>
            <a:chExt cx="2067180" cy="1862048"/>
          </a:xfrm>
        </p:grpSpPr>
        <p:sp>
          <p:nvSpPr>
            <p:cNvPr id="789" name="Hexagon 788">
              <a:extLst>
                <a:ext uri="{FF2B5EF4-FFF2-40B4-BE49-F238E27FC236}">
                  <a16:creationId xmlns:a16="http://schemas.microsoft.com/office/drawing/2014/main" id="{F81277F7-82CE-4F7B-BE5F-1691DF57CA15}"/>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E8F79D20-5F03-4843-8E93-49AF940EC283}"/>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791" name="Group 790">
            <a:extLst>
              <a:ext uri="{FF2B5EF4-FFF2-40B4-BE49-F238E27FC236}">
                <a16:creationId xmlns:a16="http://schemas.microsoft.com/office/drawing/2014/main" id="{13DAE324-C6A6-4D71-9421-18B3A14C1FD2}"/>
              </a:ext>
            </a:extLst>
          </p:cNvPr>
          <p:cNvGrpSpPr/>
          <p:nvPr/>
        </p:nvGrpSpPr>
        <p:grpSpPr>
          <a:xfrm>
            <a:off x="7048436" y="7090837"/>
            <a:ext cx="2067180" cy="1782052"/>
            <a:chOff x="6943045" y="2986776"/>
            <a:chExt cx="2067180" cy="1782052"/>
          </a:xfrm>
        </p:grpSpPr>
        <p:sp>
          <p:nvSpPr>
            <p:cNvPr id="792" name="Hexagon 791">
              <a:extLst>
                <a:ext uri="{FF2B5EF4-FFF2-40B4-BE49-F238E27FC236}">
                  <a16:creationId xmlns:a16="http://schemas.microsoft.com/office/drawing/2014/main" id="{A3574B24-55A4-480A-BB18-874DF7EF14B1}"/>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3" name="TextBox 792">
              <a:extLst>
                <a:ext uri="{FF2B5EF4-FFF2-40B4-BE49-F238E27FC236}">
                  <a16:creationId xmlns:a16="http://schemas.microsoft.com/office/drawing/2014/main" id="{2E24C46F-4779-4CD6-A92E-AD64AF8790F7}"/>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794" name="Group 793">
            <a:extLst>
              <a:ext uri="{FF2B5EF4-FFF2-40B4-BE49-F238E27FC236}">
                <a16:creationId xmlns:a16="http://schemas.microsoft.com/office/drawing/2014/main" id="{1694C8F3-97C5-4FC3-92B2-A2FA5DC1480B}"/>
              </a:ext>
            </a:extLst>
          </p:cNvPr>
          <p:cNvGrpSpPr/>
          <p:nvPr/>
        </p:nvGrpSpPr>
        <p:grpSpPr>
          <a:xfrm>
            <a:off x="8813940" y="7216265"/>
            <a:ext cx="2067180" cy="1862048"/>
            <a:chOff x="8734424" y="3939714"/>
            <a:chExt cx="2067180" cy="1862048"/>
          </a:xfrm>
        </p:grpSpPr>
        <p:sp>
          <p:nvSpPr>
            <p:cNvPr id="795" name="Hexagon 794">
              <a:extLst>
                <a:ext uri="{FF2B5EF4-FFF2-40B4-BE49-F238E27FC236}">
                  <a16:creationId xmlns:a16="http://schemas.microsoft.com/office/drawing/2014/main" id="{05188B5F-9736-4287-A91A-E31CF894DFA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6" name="TextBox 795">
              <a:extLst>
                <a:ext uri="{FF2B5EF4-FFF2-40B4-BE49-F238E27FC236}">
                  <a16:creationId xmlns:a16="http://schemas.microsoft.com/office/drawing/2014/main" id="{5C88C121-4210-42AE-82B6-B4469507D806}"/>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797" name="Group 796">
            <a:extLst>
              <a:ext uri="{FF2B5EF4-FFF2-40B4-BE49-F238E27FC236}">
                <a16:creationId xmlns:a16="http://schemas.microsoft.com/office/drawing/2014/main" id="{2FEC14D0-F3FC-454D-ABAE-C030FB90BA8B}"/>
              </a:ext>
            </a:extLst>
          </p:cNvPr>
          <p:cNvGrpSpPr/>
          <p:nvPr/>
        </p:nvGrpSpPr>
        <p:grpSpPr>
          <a:xfrm>
            <a:off x="8617307" y="-2022997"/>
            <a:ext cx="2067180" cy="1782052"/>
            <a:chOff x="8734424" y="2014889"/>
            <a:chExt cx="2067180" cy="1782052"/>
          </a:xfrm>
        </p:grpSpPr>
        <p:sp>
          <p:nvSpPr>
            <p:cNvPr id="798" name="Hexagon 797">
              <a:extLst>
                <a:ext uri="{FF2B5EF4-FFF2-40B4-BE49-F238E27FC236}">
                  <a16:creationId xmlns:a16="http://schemas.microsoft.com/office/drawing/2014/main" id="{A56D4B64-E551-48D0-8545-313275F449C0}"/>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F2587AF7-EB66-4AF4-A0EC-63249FEAB2E7}"/>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grpSp>
        <p:nvGrpSpPr>
          <p:cNvPr id="40" name="Graphic 48">
            <a:extLst>
              <a:ext uri="{FF2B5EF4-FFF2-40B4-BE49-F238E27FC236}">
                <a16:creationId xmlns:a16="http://schemas.microsoft.com/office/drawing/2014/main" id="{13777516-91D6-4F39-AEC7-90263225D4ED}"/>
              </a:ext>
            </a:extLst>
          </p:cNvPr>
          <p:cNvGrpSpPr/>
          <p:nvPr/>
        </p:nvGrpSpPr>
        <p:grpSpPr>
          <a:xfrm flipH="1">
            <a:off x="-2490853" y="1945140"/>
            <a:ext cx="2038982" cy="1035986"/>
            <a:chOff x="4872994" y="3877902"/>
            <a:chExt cx="2038982" cy="1035986"/>
          </a:xfrm>
          <a:solidFill>
            <a:srgbClr val="EBEBEB"/>
          </a:solidFill>
        </p:grpSpPr>
        <p:sp>
          <p:nvSpPr>
            <p:cNvPr id="41" name="Freeform: Shape 40">
              <a:extLst>
                <a:ext uri="{FF2B5EF4-FFF2-40B4-BE49-F238E27FC236}">
                  <a16:creationId xmlns:a16="http://schemas.microsoft.com/office/drawing/2014/main" id="{843D8D3C-A61F-4410-91A1-826F6FB6ED76}"/>
                </a:ext>
              </a:extLst>
            </p:cNvPr>
            <p:cNvSpPr/>
            <p:nvPr/>
          </p:nvSpPr>
          <p:spPr>
            <a:xfrm>
              <a:off x="4872994" y="4268689"/>
              <a:ext cx="1104626" cy="526732"/>
            </a:xfrm>
            <a:custGeom>
              <a:avLst/>
              <a:gdLst>
                <a:gd name="connsiteX0" fmla="*/ 161877 w 1104626"/>
                <a:gd name="connsiteY0" fmla="*/ 449580 h 526732"/>
                <a:gd name="connsiteX1" fmla="*/ 942928 w 1104626"/>
                <a:gd name="connsiteY1" fmla="*/ 449580 h 526732"/>
                <a:gd name="connsiteX2" fmla="*/ 942928 w 1104626"/>
                <a:gd name="connsiteY2" fmla="*/ 77152 h 526732"/>
                <a:gd name="connsiteX3" fmla="*/ 161877 w 1104626"/>
                <a:gd name="connsiteY3" fmla="*/ 77152 h 526732"/>
                <a:gd name="connsiteX4" fmla="*/ 161877 w 1104626"/>
                <a:gd name="connsiteY4" fmla="*/ 449580 h 52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626" h="526732">
                  <a:moveTo>
                    <a:pt x="161877" y="449580"/>
                  </a:moveTo>
                  <a:cubicBezTo>
                    <a:pt x="377714" y="552450"/>
                    <a:pt x="727567" y="552450"/>
                    <a:pt x="942928" y="449580"/>
                  </a:cubicBezTo>
                  <a:cubicBezTo>
                    <a:pt x="1158288" y="346710"/>
                    <a:pt x="1158764" y="180022"/>
                    <a:pt x="942928" y="77152"/>
                  </a:cubicBezTo>
                  <a:cubicBezTo>
                    <a:pt x="727091" y="-25717"/>
                    <a:pt x="377333" y="-25717"/>
                    <a:pt x="161877" y="77152"/>
                  </a:cubicBezTo>
                  <a:cubicBezTo>
                    <a:pt x="-53578" y="180022"/>
                    <a:pt x="-54340" y="346805"/>
                    <a:pt x="161877" y="449580"/>
                  </a:cubicBezTo>
                  <a:close/>
                </a:path>
              </a:pathLst>
            </a:custGeom>
            <a:solidFill>
              <a:srgbClr val="EBEBEB"/>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E9F2F82-5FC8-4436-AD90-1B185E2F1D6D}"/>
                </a:ext>
              </a:extLst>
            </p:cNvPr>
            <p:cNvSpPr/>
            <p:nvPr/>
          </p:nvSpPr>
          <p:spPr>
            <a:xfrm>
              <a:off x="5117585" y="3877902"/>
              <a:ext cx="1794391" cy="1035986"/>
            </a:xfrm>
            <a:custGeom>
              <a:avLst/>
              <a:gdLst>
                <a:gd name="connsiteX0" fmla="*/ 1785711 w 1794391"/>
                <a:gd name="connsiteY0" fmla="*/ 585764 h 1035986"/>
                <a:gd name="connsiteX1" fmla="*/ 1014186 w 1794391"/>
                <a:gd name="connsiteY1" fmla="*/ 1031057 h 1035986"/>
                <a:gd name="connsiteX2" fmla="*/ 972943 w 1794391"/>
                <a:gd name="connsiteY2" fmla="*/ 1031057 h 1035986"/>
                <a:gd name="connsiteX3" fmla="*/ 8536 w 1794391"/>
                <a:gd name="connsiteY3" fmla="*/ 474035 h 1035986"/>
                <a:gd name="connsiteX4" fmla="*/ 669 w 1794391"/>
                <a:gd name="connsiteY4" fmla="*/ 458091 h 1035986"/>
                <a:gd name="connsiteX5" fmla="*/ 8536 w 1794391"/>
                <a:gd name="connsiteY5" fmla="*/ 450223 h 1035986"/>
                <a:gd name="connsiteX6" fmla="*/ 780061 w 1794391"/>
                <a:gd name="connsiteY6" fmla="*/ 4929 h 1035986"/>
                <a:gd name="connsiteX7" fmla="*/ 821305 w 1794391"/>
                <a:gd name="connsiteY7" fmla="*/ 4929 h 1035986"/>
                <a:gd name="connsiteX8" fmla="*/ 1785997 w 1794391"/>
                <a:gd name="connsiteY8" fmla="*/ 561951 h 1035986"/>
                <a:gd name="connsiteX9" fmla="*/ 1793674 w 1794391"/>
                <a:gd name="connsiteY9" fmla="*/ 577991 h 1035986"/>
                <a:gd name="connsiteX10" fmla="*/ 1785711 w 1794391"/>
                <a:gd name="connsiteY10" fmla="*/ 585764 h 10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4391" h="1035986">
                  <a:moveTo>
                    <a:pt x="1785711" y="585764"/>
                  </a:moveTo>
                  <a:lnTo>
                    <a:pt x="1014186" y="1031057"/>
                  </a:lnTo>
                  <a:cubicBezTo>
                    <a:pt x="1001223" y="1037630"/>
                    <a:pt x="985906" y="1037630"/>
                    <a:pt x="972943" y="1031057"/>
                  </a:cubicBezTo>
                  <a:lnTo>
                    <a:pt x="8536" y="474035"/>
                  </a:lnTo>
                  <a:cubicBezTo>
                    <a:pt x="1964" y="471807"/>
                    <a:pt x="-1560" y="464663"/>
                    <a:pt x="669" y="458091"/>
                  </a:cubicBezTo>
                  <a:cubicBezTo>
                    <a:pt x="1926" y="454385"/>
                    <a:pt x="4831" y="451480"/>
                    <a:pt x="8536" y="450223"/>
                  </a:cubicBezTo>
                  <a:lnTo>
                    <a:pt x="780061" y="4929"/>
                  </a:lnTo>
                  <a:cubicBezTo>
                    <a:pt x="793025" y="-1643"/>
                    <a:pt x="808341" y="-1643"/>
                    <a:pt x="821305" y="4929"/>
                  </a:cubicBezTo>
                  <a:lnTo>
                    <a:pt x="1785997" y="561951"/>
                  </a:lnTo>
                  <a:cubicBezTo>
                    <a:pt x="1792550" y="564256"/>
                    <a:pt x="1795979" y="571438"/>
                    <a:pt x="1793674" y="577991"/>
                  </a:cubicBezTo>
                  <a:cubicBezTo>
                    <a:pt x="1792378" y="581678"/>
                    <a:pt x="1789426" y="584554"/>
                    <a:pt x="1785711" y="585764"/>
                  </a:cubicBezTo>
                  <a:close/>
                </a:path>
              </a:pathLst>
            </a:custGeom>
            <a:solidFill>
              <a:srgbClr val="EBEBEB"/>
            </a:solidFill>
            <a:ln w="9525" cap="flat">
              <a:noFill/>
              <a:prstDash val="solid"/>
              <a:miter/>
            </a:ln>
          </p:spPr>
          <p:txBody>
            <a:bodyPr rtlCol="0" anchor="ctr"/>
            <a:lstStyle/>
            <a:p>
              <a:endParaRPr lang="en-US"/>
            </a:p>
          </p:txBody>
        </p:sp>
      </p:grpSp>
      <p:grpSp>
        <p:nvGrpSpPr>
          <p:cNvPr id="43" name="Graphic 48">
            <a:extLst>
              <a:ext uri="{FF2B5EF4-FFF2-40B4-BE49-F238E27FC236}">
                <a16:creationId xmlns:a16="http://schemas.microsoft.com/office/drawing/2014/main" id="{29BC983A-B577-4A5A-8116-634E256DC3EA}"/>
              </a:ext>
            </a:extLst>
          </p:cNvPr>
          <p:cNvGrpSpPr/>
          <p:nvPr/>
        </p:nvGrpSpPr>
        <p:grpSpPr>
          <a:xfrm flipH="1">
            <a:off x="3764884" y="7281107"/>
            <a:ext cx="2058162" cy="2843398"/>
            <a:chOff x="4768171" y="1908981"/>
            <a:chExt cx="2058162" cy="2843398"/>
          </a:xfrm>
        </p:grpSpPr>
        <p:sp>
          <p:nvSpPr>
            <p:cNvPr id="44" name="Freeform: Shape 43">
              <a:extLst>
                <a:ext uri="{FF2B5EF4-FFF2-40B4-BE49-F238E27FC236}">
                  <a16:creationId xmlns:a16="http://schemas.microsoft.com/office/drawing/2014/main" id="{A6C31C89-B731-4540-A64B-D673AE5B8AC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E0E0E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CA96E35-1F1B-4321-AFE5-97888B121A1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BA68C8"/>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17227F2-A0C2-4C43-8DBB-14CAF6E87393}"/>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FFFFFF">
                <a:alpha val="1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971141E-8A7C-45B6-8F38-89C1A82F01D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BA68C8"/>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F27AEB8-CE83-45E5-A56F-078DBB997DF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FFFFFF">
                <a:alpha val="8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2A244A5-C5C0-4467-8FA2-DC40D762967F}"/>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E0E0E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F5D9C5E-A46D-4540-BEFA-C7A759D7B1A7}"/>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BA68C8"/>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118805-3DC6-49C7-BF68-55D668ED7609}"/>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FFFFFF">
                <a:alpha val="1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1E7E81-5E6D-441D-A324-486F6E8F4BF9}"/>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BA68C8"/>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97083D-ADBC-44E5-A52A-D1A5C8113AEA}"/>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FFFFFF">
                <a:alpha val="6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E0B60C7-3E8D-4B0E-A3E1-9A18EA9A5786}"/>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BA68C8"/>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93E7294-FB7E-49E5-8B1A-5189C59B5F58}"/>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363F1A3-AD71-481B-BEB4-611B3E2504BD}"/>
                </a:ext>
              </a:extLst>
            </p:cNvPr>
            <p:cNvSpPr/>
            <p:nvPr/>
          </p:nvSpPr>
          <p:spPr>
            <a:xfrm>
              <a:off x="6074144" y="4216111"/>
              <a:ext cx="595217" cy="485124"/>
            </a:xfrm>
            <a:custGeom>
              <a:avLst/>
              <a:gdLst>
                <a:gd name="connsiteX0" fmla="*/ 0 w 595217"/>
                <a:gd name="connsiteY0" fmla="*/ 343757 h 485124"/>
                <a:gd name="connsiteX1" fmla="*/ 0 w 595217"/>
                <a:gd name="connsiteY1" fmla="*/ 485108 h 485124"/>
                <a:gd name="connsiteX2" fmla="*/ 18098 w 595217"/>
                <a:gd name="connsiteY2" fmla="*/ 480822 h 485124"/>
                <a:gd name="connsiteX3" fmla="*/ 84773 w 595217"/>
                <a:gd name="connsiteY3" fmla="*/ 442150 h 485124"/>
                <a:gd name="connsiteX4" fmla="*/ 595217 w 595217"/>
                <a:gd name="connsiteY4" fmla="*/ 147447 h 485124"/>
                <a:gd name="connsiteX5" fmla="*/ 595217 w 595217"/>
                <a:gd name="connsiteY5" fmla="*/ 0 h 4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217" h="485124">
                  <a:moveTo>
                    <a:pt x="0" y="343757"/>
                  </a:moveTo>
                  <a:lnTo>
                    <a:pt x="0" y="485108"/>
                  </a:lnTo>
                  <a:cubicBezTo>
                    <a:pt x="6306" y="485299"/>
                    <a:pt x="12545" y="483822"/>
                    <a:pt x="18098" y="480822"/>
                  </a:cubicBezTo>
                  <a:lnTo>
                    <a:pt x="84773" y="442150"/>
                  </a:lnTo>
                  <a:lnTo>
                    <a:pt x="595217" y="147447"/>
                  </a:lnTo>
                  <a:lnTo>
                    <a:pt x="595217" y="0"/>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745850-F8A1-4EB7-A35E-3782AA03910F}"/>
                </a:ext>
              </a:extLst>
            </p:cNvPr>
            <p:cNvSpPr/>
            <p:nvPr/>
          </p:nvSpPr>
          <p:spPr>
            <a:xfrm>
              <a:off x="5180795" y="4061711"/>
              <a:ext cx="893444" cy="639332"/>
            </a:xfrm>
            <a:custGeom>
              <a:avLst/>
              <a:gdLst>
                <a:gd name="connsiteX0" fmla="*/ 0 w 893444"/>
                <a:gd name="connsiteY0" fmla="*/ 0 h 639332"/>
                <a:gd name="connsiteX1" fmla="*/ 0 w 893444"/>
                <a:gd name="connsiteY1" fmla="*/ 108680 h 639332"/>
                <a:gd name="connsiteX2" fmla="*/ 18097 w 893444"/>
                <a:gd name="connsiteY2" fmla="*/ 140113 h 639332"/>
                <a:gd name="connsiteX3" fmla="*/ 808672 w 893444"/>
                <a:gd name="connsiteY3" fmla="*/ 596360 h 639332"/>
                <a:gd name="connsiteX4" fmla="*/ 875347 w 893444"/>
                <a:gd name="connsiteY4" fmla="*/ 635032 h 639332"/>
                <a:gd name="connsiteX5" fmla="*/ 893445 w 893444"/>
                <a:gd name="connsiteY5" fmla="*/ 639318 h 639332"/>
                <a:gd name="connsiteX6" fmla="*/ 893445 w 893444"/>
                <a:gd name="connsiteY6" fmla="*/ 513112 h 63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4" h="639332">
                  <a:moveTo>
                    <a:pt x="0" y="0"/>
                  </a:moveTo>
                  <a:lnTo>
                    <a:pt x="0" y="108680"/>
                  </a:lnTo>
                  <a:cubicBezTo>
                    <a:pt x="676" y="121444"/>
                    <a:pt x="7401" y="133122"/>
                    <a:pt x="18097" y="140113"/>
                  </a:cubicBezTo>
                  <a:lnTo>
                    <a:pt x="808672" y="596360"/>
                  </a:lnTo>
                  <a:lnTo>
                    <a:pt x="875347" y="635032"/>
                  </a:lnTo>
                  <a:cubicBezTo>
                    <a:pt x="880901" y="638013"/>
                    <a:pt x="887139" y="639499"/>
                    <a:pt x="893445" y="639318"/>
                  </a:cubicBezTo>
                  <a:lnTo>
                    <a:pt x="893445" y="513112"/>
                  </a:lnTo>
                  <a:close/>
                </a:path>
              </a:pathLst>
            </a:custGeom>
            <a:solidFill>
              <a:srgbClr val="F0F0F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4146A6-4ED0-4325-89DC-271DDE2C37A1}"/>
                </a:ext>
              </a:extLst>
            </p:cNvPr>
            <p:cNvSpPr/>
            <p:nvPr/>
          </p:nvSpPr>
          <p:spPr>
            <a:xfrm>
              <a:off x="6669743" y="4172582"/>
              <a:ext cx="75152" cy="190785"/>
            </a:xfrm>
            <a:custGeom>
              <a:avLst/>
              <a:gdLst>
                <a:gd name="connsiteX0" fmla="*/ 0 w 75152"/>
                <a:gd name="connsiteY0" fmla="*/ 190786 h 190785"/>
                <a:gd name="connsiteX1" fmla="*/ 7715 w 75152"/>
                <a:gd name="connsiteY1" fmla="*/ 170974 h 190785"/>
                <a:gd name="connsiteX2" fmla="*/ 31909 w 75152"/>
                <a:gd name="connsiteY2" fmla="*/ 149733 h 190785"/>
                <a:gd name="connsiteX3" fmla="*/ 57912 w 75152"/>
                <a:gd name="connsiteY3" fmla="*/ 141541 h 190785"/>
                <a:gd name="connsiteX4" fmla="*/ 75152 w 75152"/>
                <a:gd name="connsiteY4" fmla="*/ 147161 h 190785"/>
                <a:gd name="connsiteX5" fmla="*/ 75152 w 75152"/>
                <a:gd name="connsiteY5" fmla="*/ 0 h 190785"/>
                <a:gd name="connsiteX6" fmla="*/ 190 w 75152"/>
                <a:gd name="connsiteY6" fmla="*/ 43339 h 19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52" h="190785">
                  <a:moveTo>
                    <a:pt x="0" y="190786"/>
                  </a:moveTo>
                  <a:cubicBezTo>
                    <a:pt x="505" y="183556"/>
                    <a:pt x="3200" y="176641"/>
                    <a:pt x="7715" y="170974"/>
                  </a:cubicBezTo>
                  <a:cubicBezTo>
                    <a:pt x="14278" y="162344"/>
                    <a:pt x="22507" y="155124"/>
                    <a:pt x="31909" y="149733"/>
                  </a:cubicBezTo>
                  <a:cubicBezTo>
                    <a:pt x="39738" y="144828"/>
                    <a:pt x="48692" y="142008"/>
                    <a:pt x="57912" y="141541"/>
                  </a:cubicBezTo>
                  <a:cubicBezTo>
                    <a:pt x="64113" y="141494"/>
                    <a:pt x="70170" y="143466"/>
                    <a:pt x="75152" y="147161"/>
                  </a:cubicBezTo>
                  <a:lnTo>
                    <a:pt x="75152" y="0"/>
                  </a:lnTo>
                  <a:lnTo>
                    <a:pt x="190" y="43339"/>
                  </a:lnTo>
                  <a:close/>
                </a:path>
              </a:pathLst>
            </a:custGeom>
            <a:solidFill>
              <a:srgbClr val="455A64"/>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126BE43-7651-400C-B669-18750C69816F}"/>
                </a:ext>
              </a:extLst>
            </p:cNvPr>
            <p:cNvSpPr/>
            <p:nvPr/>
          </p:nvSpPr>
          <p:spPr>
            <a:xfrm>
              <a:off x="6669743" y="4222779"/>
              <a:ext cx="30003" cy="140589"/>
            </a:xfrm>
            <a:custGeom>
              <a:avLst/>
              <a:gdLst>
                <a:gd name="connsiteX0" fmla="*/ 30004 w 30003"/>
                <a:gd name="connsiteY0" fmla="*/ 100775 h 140589"/>
                <a:gd name="connsiteX1" fmla="*/ 7715 w 30003"/>
                <a:gd name="connsiteY1" fmla="*/ 120777 h 140589"/>
                <a:gd name="connsiteX2" fmla="*/ 0 w 30003"/>
                <a:gd name="connsiteY2" fmla="*/ 140589 h 140589"/>
                <a:gd name="connsiteX3" fmla="*/ 0 w 30003"/>
                <a:gd name="connsiteY3" fmla="*/ 0 h 140589"/>
                <a:gd name="connsiteX4" fmla="*/ 29908 w 30003"/>
                <a:gd name="connsiteY4" fmla="*/ 0 h 14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 h="140589">
                  <a:moveTo>
                    <a:pt x="30004" y="100775"/>
                  </a:moveTo>
                  <a:cubicBezTo>
                    <a:pt x="21326" y="105899"/>
                    <a:pt x="13745" y="112700"/>
                    <a:pt x="7715" y="120777"/>
                  </a:cubicBezTo>
                  <a:cubicBezTo>
                    <a:pt x="3200" y="126445"/>
                    <a:pt x="505" y="133360"/>
                    <a:pt x="0" y="140589"/>
                  </a:cubicBezTo>
                  <a:lnTo>
                    <a:pt x="0" y="0"/>
                  </a:lnTo>
                  <a:lnTo>
                    <a:pt x="29908" y="0"/>
                  </a:lnTo>
                  <a:close/>
                </a:path>
              </a:pathLst>
            </a:custGeom>
            <a:solidFill>
              <a:srgbClr val="F5F5F5"/>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1B64302-67BF-43C0-BF11-7470EC3BF663}"/>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BA68C8"/>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49E326C-6774-4ABC-9BAD-AF6C640385FF}"/>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FFFFFF">
                <a:alpha val="6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756F4B-1A31-48B2-B97C-BF94A79A329E}"/>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BA68C8"/>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9B89ED5-2ADA-4817-8CC9-1024ECD69EC9}"/>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FFFFFF">
                <a:alpha val="8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84DBE89-F9A5-449F-BEFC-9D62428959F3}"/>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BA68C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618374E-217B-47E7-813E-3C486512561D}"/>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FFFFFF">
                <a:alpha val="8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BFB5F95-ACD6-49BC-ACF4-F46413A45668}"/>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BA68C8"/>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718D26C-EE99-4627-9476-617E2C6EC57C}"/>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FFFFFF">
                <a:alpha val="6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0B6801A-7FCA-48C3-8194-B60CE3D10BEA}"/>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BA68C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4853690-B259-411E-88B7-2C791A3B9D48}"/>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8F8314C-DC5A-460D-B3DF-0CAD8BEB0586}"/>
                </a:ext>
              </a:extLst>
            </p:cNvPr>
            <p:cNvSpPr/>
            <p:nvPr/>
          </p:nvSpPr>
          <p:spPr>
            <a:xfrm>
              <a:off x="5224800" y="3610352"/>
              <a:ext cx="1545621" cy="880729"/>
            </a:xfrm>
            <a:custGeom>
              <a:avLst/>
              <a:gdLst>
                <a:gd name="connsiteX0" fmla="*/ 533400 w 1545621"/>
                <a:gd name="connsiteY0" fmla="*/ 51023 h 880729"/>
                <a:gd name="connsiteX1" fmla="*/ 561975 w 1545621"/>
                <a:gd name="connsiteY1" fmla="*/ 46737 h 880729"/>
                <a:gd name="connsiteX2" fmla="*/ 572643 w 1545621"/>
                <a:gd name="connsiteY2" fmla="*/ 52928 h 880729"/>
                <a:gd name="connsiteX3" fmla="*/ 593788 w 1545621"/>
                <a:gd name="connsiteY3" fmla="*/ 28354 h 880729"/>
                <a:gd name="connsiteX4" fmla="*/ 593788 w 1545621"/>
                <a:gd name="connsiteY4" fmla="*/ 22639 h 880729"/>
                <a:gd name="connsiteX5" fmla="*/ 595408 w 1545621"/>
                <a:gd name="connsiteY5" fmla="*/ 17019 h 880729"/>
                <a:gd name="connsiteX6" fmla="*/ 598741 w 1545621"/>
                <a:gd name="connsiteY6" fmla="*/ 13209 h 880729"/>
                <a:gd name="connsiteX7" fmla="*/ 598741 w 1545621"/>
                <a:gd name="connsiteY7" fmla="*/ 13209 h 880729"/>
                <a:gd name="connsiteX8" fmla="*/ 603504 w 1545621"/>
                <a:gd name="connsiteY8" fmla="*/ 10542 h 880729"/>
                <a:gd name="connsiteX9" fmla="*/ 603504 w 1545621"/>
                <a:gd name="connsiteY9" fmla="*/ 10542 h 880729"/>
                <a:gd name="connsiteX10" fmla="*/ 614648 w 1545621"/>
                <a:gd name="connsiteY10" fmla="*/ 4065 h 880729"/>
                <a:gd name="connsiteX11" fmla="*/ 663130 w 1545621"/>
                <a:gd name="connsiteY11" fmla="*/ 7589 h 880729"/>
                <a:gd name="connsiteX12" fmla="*/ 1544669 w 1545621"/>
                <a:gd name="connsiteY12" fmla="*/ 516605 h 880729"/>
                <a:gd name="connsiteX13" fmla="*/ 1545622 w 1545621"/>
                <a:gd name="connsiteY13" fmla="*/ 517176 h 880729"/>
                <a:gd name="connsiteX14" fmla="*/ 923544 w 1545621"/>
                <a:gd name="connsiteY14" fmla="*/ 876364 h 880729"/>
                <a:gd name="connsiteX15" fmla="*/ 887254 w 1545621"/>
                <a:gd name="connsiteY15" fmla="*/ 876364 h 880729"/>
                <a:gd name="connsiteX16" fmla="*/ 0 w 1545621"/>
                <a:gd name="connsiteY16" fmla="*/ 359062 h 88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5621" h="880729">
                  <a:moveTo>
                    <a:pt x="533400" y="51023"/>
                  </a:moveTo>
                  <a:cubicBezTo>
                    <a:pt x="541858" y="45537"/>
                    <a:pt x="552279" y="43975"/>
                    <a:pt x="561975" y="46737"/>
                  </a:cubicBezTo>
                  <a:lnTo>
                    <a:pt x="572643" y="52928"/>
                  </a:lnTo>
                  <a:cubicBezTo>
                    <a:pt x="584359" y="46070"/>
                    <a:pt x="593788" y="35116"/>
                    <a:pt x="593788" y="28354"/>
                  </a:cubicBezTo>
                  <a:lnTo>
                    <a:pt x="593788" y="22639"/>
                  </a:lnTo>
                  <a:cubicBezTo>
                    <a:pt x="593874" y="20667"/>
                    <a:pt x="594436" y="18743"/>
                    <a:pt x="595408" y="17019"/>
                  </a:cubicBezTo>
                  <a:cubicBezTo>
                    <a:pt x="596151" y="15476"/>
                    <a:pt x="597303" y="14152"/>
                    <a:pt x="598741" y="13209"/>
                  </a:cubicBezTo>
                  <a:lnTo>
                    <a:pt x="598741" y="13209"/>
                  </a:lnTo>
                  <a:lnTo>
                    <a:pt x="603504" y="10542"/>
                  </a:lnTo>
                  <a:lnTo>
                    <a:pt x="603504" y="10542"/>
                  </a:lnTo>
                  <a:lnTo>
                    <a:pt x="614648" y="4065"/>
                  </a:lnTo>
                  <a:cubicBezTo>
                    <a:pt x="630469" y="-2403"/>
                    <a:pt x="648405" y="-1098"/>
                    <a:pt x="663130" y="7589"/>
                  </a:cubicBezTo>
                  <a:lnTo>
                    <a:pt x="1544669" y="516605"/>
                  </a:lnTo>
                  <a:lnTo>
                    <a:pt x="1545622" y="517176"/>
                  </a:lnTo>
                  <a:lnTo>
                    <a:pt x="923544" y="876364"/>
                  </a:lnTo>
                  <a:cubicBezTo>
                    <a:pt x="912143" y="882184"/>
                    <a:pt x="898655" y="882184"/>
                    <a:pt x="887254" y="876364"/>
                  </a:cubicBezTo>
                  <a:lnTo>
                    <a:pt x="0" y="359062"/>
                  </a:ln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78CB901-731D-47BC-B003-12D7FC805889}"/>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BA68C8"/>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79C9626-FAA7-4856-BB9F-BF737FA1E560}"/>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000000">
                <a:alpha val="7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80C6BA5-7A58-4464-8DC9-899DE93C12DB}"/>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BA68C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7BFC522-FC56-4CEF-8D9F-B4C89DDC0121}"/>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000000">
                <a:alpha val="7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3C9DC37-AF49-42C8-B8B4-9817AB8AE0C3}"/>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BA68C8"/>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956B294-C5D3-45CD-B161-1F1F10A30B42}"/>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000000">
                <a:alpha val="5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BF3C123-B0DC-4071-9BC8-714AB2F74DBB}"/>
                </a:ext>
              </a:extLst>
            </p:cNvPr>
            <p:cNvSpPr/>
            <p:nvPr/>
          </p:nvSpPr>
          <p:spPr>
            <a:xfrm>
              <a:off x="6134247" y="4204491"/>
              <a:ext cx="47625" cy="226218"/>
            </a:xfrm>
            <a:custGeom>
              <a:avLst/>
              <a:gdLst>
                <a:gd name="connsiteX0" fmla="*/ 2476 w 47625"/>
                <a:gd name="connsiteY0" fmla="*/ 9525 h 226218"/>
                <a:gd name="connsiteX1" fmla="*/ 47625 w 47625"/>
                <a:gd name="connsiteY1" fmla="*/ 0 h 226218"/>
                <a:gd name="connsiteX2" fmla="*/ 47625 w 47625"/>
                <a:gd name="connsiteY2" fmla="*/ 180975 h 226218"/>
                <a:gd name="connsiteX3" fmla="*/ 0 w 47625"/>
                <a:gd name="connsiteY3" fmla="*/ 226219 h 226218"/>
              </a:gdLst>
              <a:ahLst/>
              <a:cxnLst>
                <a:cxn ang="0">
                  <a:pos x="connsiteX0" y="connsiteY0"/>
                </a:cxn>
                <a:cxn ang="0">
                  <a:pos x="connsiteX1" y="connsiteY1"/>
                </a:cxn>
                <a:cxn ang="0">
                  <a:pos x="connsiteX2" y="connsiteY2"/>
                </a:cxn>
                <a:cxn ang="0">
                  <a:pos x="connsiteX3" y="connsiteY3"/>
                </a:cxn>
              </a:cxnLst>
              <a:rect l="l" t="t" r="r" b="b"/>
              <a:pathLst>
                <a:path w="47625" h="226218">
                  <a:moveTo>
                    <a:pt x="2476" y="9525"/>
                  </a:moveTo>
                  <a:lnTo>
                    <a:pt x="47625" y="0"/>
                  </a:lnTo>
                  <a:lnTo>
                    <a:pt x="47625" y="180975"/>
                  </a:lnTo>
                  <a:cubicBezTo>
                    <a:pt x="20383" y="192596"/>
                    <a:pt x="3048" y="203454"/>
                    <a:pt x="0" y="226219"/>
                  </a:cubicBezTo>
                  <a:close/>
                </a:path>
              </a:pathLst>
            </a:custGeom>
            <a:solidFill>
              <a:srgbClr val="455A64"/>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1BDFEBD-C01F-4571-84EC-9862B27C6D83}"/>
                </a:ext>
              </a:extLst>
            </p:cNvPr>
            <p:cNvSpPr/>
            <p:nvPr/>
          </p:nvSpPr>
          <p:spPr>
            <a:xfrm>
              <a:off x="6176090" y="3844827"/>
              <a:ext cx="621382" cy="543020"/>
            </a:xfrm>
            <a:custGeom>
              <a:avLst/>
              <a:gdLst>
                <a:gd name="connsiteX0" fmla="*/ 25690 w 621382"/>
                <a:gd name="connsiteY0" fmla="*/ 543020 h 543020"/>
                <a:gd name="connsiteX1" fmla="*/ 603190 w 621382"/>
                <a:gd name="connsiteY1" fmla="*/ 209645 h 543020"/>
                <a:gd name="connsiteX2" fmla="*/ 621383 w 621382"/>
                <a:gd name="connsiteY2" fmla="*/ 178213 h 543020"/>
                <a:gd name="connsiteX3" fmla="*/ 621383 w 621382"/>
                <a:gd name="connsiteY3" fmla="*/ 0 h 543020"/>
                <a:gd name="connsiteX4" fmla="*/ 38262 w 621382"/>
                <a:gd name="connsiteY4" fmla="*/ 339566 h 543020"/>
                <a:gd name="connsiteX5" fmla="*/ 10640 w 621382"/>
                <a:gd name="connsiteY5" fmla="*/ 372713 h 543020"/>
                <a:gd name="connsiteX6" fmla="*/ 5782 w 621382"/>
                <a:gd name="connsiteY6" fmla="*/ 388715 h 543020"/>
                <a:gd name="connsiteX7" fmla="*/ 5782 w 621382"/>
                <a:gd name="connsiteY7" fmla="*/ 541115 h 543020"/>
                <a:gd name="connsiteX8" fmla="*/ 25690 w 621382"/>
                <a:gd name="connsiteY8" fmla="*/ 543020 h 54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2" h="543020">
                  <a:moveTo>
                    <a:pt x="25690" y="543020"/>
                  </a:moveTo>
                  <a:lnTo>
                    <a:pt x="603190" y="209645"/>
                  </a:lnTo>
                  <a:cubicBezTo>
                    <a:pt x="613925" y="202673"/>
                    <a:pt x="620688" y="190995"/>
                    <a:pt x="621383" y="178213"/>
                  </a:cubicBezTo>
                  <a:lnTo>
                    <a:pt x="621383" y="0"/>
                  </a:lnTo>
                  <a:lnTo>
                    <a:pt x="38262" y="339566"/>
                  </a:lnTo>
                  <a:cubicBezTo>
                    <a:pt x="38262" y="339566"/>
                    <a:pt x="31309" y="364808"/>
                    <a:pt x="10640" y="372713"/>
                  </a:cubicBezTo>
                  <a:cubicBezTo>
                    <a:pt x="-10029" y="380619"/>
                    <a:pt x="5782" y="388715"/>
                    <a:pt x="5782" y="388715"/>
                  </a:cubicBezTo>
                  <a:lnTo>
                    <a:pt x="5782" y="541115"/>
                  </a:lnTo>
                  <a:cubicBezTo>
                    <a:pt x="23594" y="538544"/>
                    <a:pt x="25690" y="543020"/>
                    <a:pt x="25690" y="543020"/>
                  </a:cubicBezTo>
                  <a:close/>
                </a:path>
              </a:pathLst>
            </a:custGeom>
            <a:solidFill>
              <a:srgbClr val="F0F0F0"/>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E53B678-31E9-416B-9F05-5690D8CDAF51}"/>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BA68C8"/>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B071DEE-610C-429B-BCFE-F360EA837722}"/>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000000">
                <a:alpha val="6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3D655C4-6747-43B9-933C-3F4A9573C568}"/>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BA68C8"/>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EDC2DF2-6216-4998-B93D-5CAB4713D144}"/>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000000">
                <a:alpha val="5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906EA2-B314-464B-A12C-E77CC4FA770F}"/>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BA68C8"/>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6DBB7-9009-48E1-817A-2C9D0B148517}"/>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000000">
                <a:alpha val="5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A061632-3297-45E2-9711-189B80A6F95D}"/>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BA68C8"/>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83BAC05-BF57-454B-8BDC-F6C9DABA6B55}"/>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000000">
                <a:alpha val="7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6424014-5636-47C6-A078-47505D7E2B7E}"/>
                </a:ext>
              </a:extLst>
            </p:cNvPr>
            <p:cNvSpPr/>
            <p:nvPr/>
          </p:nvSpPr>
          <p:spPr>
            <a:xfrm>
              <a:off x="5181931" y="3690617"/>
              <a:ext cx="943553" cy="540639"/>
            </a:xfrm>
            <a:custGeom>
              <a:avLst/>
              <a:gdLst>
                <a:gd name="connsiteX0" fmla="*/ 943554 w 943553"/>
                <a:gd name="connsiteY0" fmla="*/ 540639 h 540639"/>
                <a:gd name="connsiteX1" fmla="*/ 943554 w 943553"/>
                <a:gd name="connsiteY1" fmla="*/ 540639 h 540639"/>
                <a:gd name="connsiteX2" fmla="*/ 139453 w 943553"/>
                <a:gd name="connsiteY2" fmla="*/ 164116 h 540639"/>
                <a:gd name="connsiteX3" fmla="*/ 83922 w 943553"/>
                <a:gd name="connsiteY3" fmla="*/ 232410 h 540639"/>
                <a:gd name="connsiteX4" fmla="*/ 132214 w 943553"/>
                <a:gd name="connsiteY4" fmla="*/ 312896 h 540639"/>
                <a:gd name="connsiteX5" fmla="*/ 132214 w 943553"/>
                <a:gd name="connsiteY5" fmla="*/ 312896 h 540639"/>
                <a:gd name="connsiteX6" fmla="*/ 11723 w 943553"/>
                <a:gd name="connsiteY6" fmla="*/ 243269 h 540639"/>
                <a:gd name="connsiteX7" fmla="*/ 11723 w 943553"/>
                <a:gd name="connsiteY7" fmla="*/ 243269 h 540639"/>
                <a:gd name="connsiteX8" fmla="*/ 10103 w 943553"/>
                <a:gd name="connsiteY8" fmla="*/ 242030 h 540639"/>
                <a:gd name="connsiteX9" fmla="*/ 9056 w 943553"/>
                <a:gd name="connsiteY9" fmla="*/ 241078 h 540639"/>
                <a:gd name="connsiteX10" fmla="*/ 7151 w 943553"/>
                <a:gd name="connsiteY10" fmla="*/ 238506 h 540639"/>
                <a:gd name="connsiteX11" fmla="*/ 6198 w 943553"/>
                <a:gd name="connsiteY11" fmla="*/ 237172 h 540639"/>
                <a:gd name="connsiteX12" fmla="*/ 3817 w 943553"/>
                <a:gd name="connsiteY12" fmla="*/ 231934 h 540639"/>
                <a:gd name="connsiteX13" fmla="*/ 1912 w 943553"/>
                <a:gd name="connsiteY13" fmla="*/ 225838 h 540639"/>
                <a:gd name="connsiteX14" fmla="*/ 578 w 943553"/>
                <a:gd name="connsiteY14" fmla="*/ 218789 h 540639"/>
                <a:gd name="connsiteX15" fmla="*/ 7 w 943553"/>
                <a:gd name="connsiteY15" fmla="*/ 214503 h 540639"/>
                <a:gd name="connsiteX16" fmla="*/ 7 w 943553"/>
                <a:gd name="connsiteY16" fmla="*/ 210979 h 540639"/>
                <a:gd name="connsiteX17" fmla="*/ 7 w 943553"/>
                <a:gd name="connsiteY17" fmla="*/ 202883 h 540639"/>
                <a:gd name="connsiteX18" fmla="*/ 7 w 943553"/>
                <a:gd name="connsiteY18" fmla="*/ 47625 h 540639"/>
                <a:gd name="connsiteX19" fmla="*/ 8770 w 943553"/>
                <a:gd name="connsiteY19" fmla="*/ 0 h 5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3553" h="540639">
                  <a:moveTo>
                    <a:pt x="943554" y="540639"/>
                  </a:moveTo>
                  <a:lnTo>
                    <a:pt x="943554" y="540639"/>
                  </a:lnTo>
                  <a:cubicBezTo>
                    <a:pt x="943554" y="540639"/>
                    <a:pt x="206509" y="195739"/>
                    <a:pt x="139453" y="164116"/>
                  </a:cubicBezTo>
                  <a:cubicBezTo>
                    <a:pt x="95162" y="143256"/>
                    <a:pt x="73445" y="187071"/>
                    <a:pt x="83922" y="232410"/>
                  </a:cubicBezTo>
                  <a:cubicBezTo>
                    <a:pt x="93447" y="272034"/>
                    <a:pt x="132214" y="312896"/>
                    <a:pt x="132214" y="312896"/>
                  </a:cubicBezTo>
                  <a:lnTo>
                    <a:pt x="132214" y="312896"/>
                  </a:lnTo>
                  <a:lnTo>
                    <a:pt x="11723" y="243269"/>
                  </a:lnTo>
                  <a:lnTo>
                    <a:pt x="11723" y="243269"/>
                  </a:lnTo>
                  <a:cubicBezTo>
                    <a:pt x="11142" y="242907"/>
                    <a:pt x="10599" y="242497"/>
                    <a:pt x="10103" y="242030"/>
                  </a:cubicBezTo>
                  <a:cubicBezTo>
                    <a:pt x="9675" y="241821"/>
                    <a:pt x="9313" y="241487"/>
                    <a:pt x="9056" y="241078"/>
                  </a:cubicBezTo>
                  <a:cubicBezTo>
                    <a:pt x="8284" y="240325"/>
                    <a:pt x="7646" y="239459"/>
                    <a:pt x="7151" y="238506"/>
                  </a:cubicBezTo>
                  <a:cubicBezTo>
                    <a:pt x="6732" y="238144"/>
                    <a:pt x="6408" y="237687"/>
                    <a:pt x="6198" y="237172"/>
                  </a:cubicBezTo>
                  <a:cubicBezTo>
                    <a:pt x="5179" y="235534"/>
                    <a:pt x="4379" y="233772"/>
                    <a:pt x="3817" y="231934"/>
                  </a:cubicBezTo>
                  <a:cubicBezTo>
                    <a:pt x="3026" y="229953"/>
                    <a:pt x="2388" y="227914"/>
                    <a:pt x="1912" y="225838"/>
                  </a:cubicBezTo>
                  <a:cubicBezTo>
                    <a:pt x="1341" y="223552"/>
                    <a:pt x="959" y="221266"/>
                    <a:pt x="578" y="218789"/>
                  </a:cubicBezTo>
                  <a:cubicBezTo>
                    <a:pt x="245" y="217379"/>
                    <a:pt x="55" y="215951"/>
                    <a:pt x="7" y="214503"/>
                  </a:cubicBezTo>
                  <a:lnTo>
                    <a:pt x="7" y="210979"/>
                  </a:lnTo>
                  <a:cubicBezTo>
                    <a:pt x="7" y="208407"/>
                    <a:pt x="7" y="205645"/>
                    <a:pt x="7" y="202883"/>
                  </a:cubicBezTo>
                  <a:lnTo>
                    <a:pt x="7" y="47625"/>
                  </a:lnTo>
                  <a:cubicBezTo>
                    <a:pt x="-164" y="31337"/>
                    <a:pt x="2807" y="15164"/>
                    <a:pt x="8770" y="0"/>
                  </a:cubicBezTo>
                  <a:close/>
                </a:path>
              </a:pathLst>
            </a:custGeom>
            <a:solidFill>
              <a:srgbClr val="263238">
                <a:alpha val="79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F939C58-9072-4D36-9179-C23B9DA4BA1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BA68C8"/>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F0E9AC4-5E8E-4014-998D-67C1825E0F2F}"/>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BA68C8"/>
            </a:solidFill>
            <a:ln w="9525" cap="flat">
              <a:noFill/>
              <a:prstDash val="solid"/>
              <a:miter/>
            </a:ln>
          </p:spPr>
          <p:txBody>
            <a:bodyPr rtlCol="0" anchor="ctr"/>
            <a:lstStyle/>
            <a:p>
              <a:endParaRPr lang="en-US"/>
            </a:p>
          </p:txBody>
        </p:sp>
        <p:grpSp>
          <p:nvGrpSpPr>
            <p:cNvPr id="90" name="Graphic 48">
              <a:extLst>
                <a:ext uri="{FF2B5EF4-FFF2-40B4-BE49-F238E27FC236}">
                  <a16:creationId xmlns:a16="http://schemas.microsoft.com/office/drawing/2014/main" id="{0790DDA5-AF5F-4331-B9BF-7AEB9BA3A79B}"/>
                </a:ext>
              </a:extLst>
            </p:cNvPr>
            <p:cNvGrpSpPr/>
            <p:nvPr/>
          </p:nvGrpSpPr>
          <p:grpSpPr>
            <a:xfrm>
              <a:off x="6116816" y="3809965"/>
              <a:ext cx="709517" cy="665216"/>
              <a:chOff x="6116816" y="3809965"/>
              <a:chExt cx="709517" cy="665216"/>
            </a:xfrm>
            <a:solidFill>
              <a:srgbClr val="000000"/>
            </a:solidFill>
          </p:grpSpPr>
          <p:sp>
            <p:nvSpPr>
              <p:cNvPr id="156" name="Freeform: Shape 155">
                <a:extLst>
                  <a:ext uri="{FF2B5EF4-FFF2-40B4-BE49-F238E27FC236}">
                    <a16:creationId xmlns:a16="http://schemas.microsoft.com/office/drawing/2014/main" id="{61E37B75-4537-4BA8-AA4D-5B2103B9938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000000"/>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78A17E3-CF64-4237-AE62-85E73D4EAC95}"/>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000000"/>
              </a:solidFill>
              <a:ln w="9525"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FE84C3C0-8686-48B5-B89A-ED89238CB045}"/>
                </a:ext>
              </a:extLst>
            </p:cNvPr>
            <p:cNvSpPr/>
            <p:nvPr/>
          </p:nvSpPr>
          <p:spPr>
            <a:xfrm>
              <a:off x="5189653" y="3287138"/>
              <a:ext cx="1569264" cy="917352"/>
            </a:xfrm>
            <a:custGeom>
              <a:avLst/>
              <a:gdLst>
                <a:gd name="connsiteX0" fmla="*/ 0 w 1569264"/>
                <a:gd name="connsiteY0" fmla="*/ 403765 h 917352"/>
                <a:gd name="connsiteX1" fmla="*/ 889445 w 1569264"/>
                <a:gd name="connsiteY1" fmla="*/ 917353 h 917352"/>
                <a:gd name="connsiteX2" fmla="*/ 1561719 w 1569264"/>
                <a:gd name="connsiteY2" fmla="*/ 529209 h 917352"/>
                <a:gd name="connsiteX3" fmla="*/ 1568691 w 1569264"/>
                <a:gd name="connsiteY3" fmla="*/ 515226 h 917352"/>
                <a:gd name="connsiteX4" fmla="*/ 1561719 w 1569264"/>
                <a:gd name="connsiteY4" fmla="*/ 508254 h 917352"/>
                <a:gd name="connsiteX5" fmla="*/ 681609 w 1569264"/>
                <a:gd name="connsiteY5" fmla="*/ 0 h 917352"/>
                <a:gd name="connsiteX6" fmla="*/ 91059 w 1569264"/>
                <a:gd name="connsiteY6" fmla="*/ 341185 h 917352"/>
                <a:gd name="connsiteX7" fmla="*/ 91059 w 1569264"/>
                <a:gd name="connsiteY7" fmla="*/ 341185 h 917352"/>
                <a:gd name="connsiteX8" fmla="*/ 76486 w 1569264"/>
                <a:gd name="connsiteY8" fmla="*/ 349663 h 917352"/>
                <a:gd name="connsiteX9" fmla="*/ 72962 w 1569264"/>
                <a:gd name="connsiteY9" fmla="*/ 357378 h 917352"/>
                <a:gd name="connsiteX10" fmla="*/ 72962 w 1569264"/>
                <a:gd name="connsiteY10" fmla="*/ 363093 h 917352"/>
                <a:gd name="connsiteX11" fmla="*/ 51721 w 1569264"/>
                <a:gd name="connsiteY11" fmla="*/ 386715 h 917352"/>
                <a:gd name="connsiteX12" fmla="*/ 49816 w 1569264"/>
                <a:gd name="connsiteY12" fmla="*/ 387667 h 917352"/>
                <a:gd name="connsiteX13" fmla="*/ 30194 w 1569264"/>
                <a:gd name="connsiteY13" fmla="*/ 376333 h 917352"/>
                <a:gd name="connsiteX14" fmla="*/ 20669 w 1569264"/>
                <a:gd name="connsiteY14" fmla="*/ 381667 h 917352"/>
                <a:gd name="connsiteX15" fmla="*/ 19336 w 1569264"/>
                <a:gd name="connsiteY15" fmla="*/ 382334 h 917352"/>
                <a:gd name="connsiteX16" fmla="*/ 19336 w 1569264"/>
                <a:gd name="connsiteY16" fmla="*/ 382334 h 917352"/>
                <a:gd name="connsiteX17" fmla="*/ 12478 w 1569264"/>
                <a:gd name="connsiteY17" fmla="*/ 386334 h 917352"/>
                <a:gd name="connsiteX18" fmla="*/ 0 w 1569264"/>
                <a:gd name="connsiteY18" fmla="*/ 403765 h 9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9264" h="917352">
                  <a:moveTo>
                    <a:pt x="0" y="403765"/>
                  </a:moveTo>
                  <a:lnTo>
                    <a:pt x="889445" y="917353"/>
                  </a:lnTo>
                  <a:lnTo>
                    <a:pt x="1561719" y="529209"/>
                  </a:lnTo>
                  <a:cubicBezTo>
                    <a:pt x="1567510" y="527276"/>
                    <a:pt x="1570625" y="521008"/>
                    <a:pt x="1568691" y="515226"/>
                  </a:cubicBezTo>
                  <a:cubicBezTo>
                    <a:pt x="1567586" y="511940"/>
                    <a:pt x="1565005" y="509359"/>
                    <a:pt x="1561719" y="508254"/>
                  </a:cubicBezTo>
                  <a:lnTo>
                    <a:pt x="681609" y="0"/>
                  </a:lnTo>
                  <a:lnTo>
                    <a:pt x="91059" y="341185"/>
                  </a:lnTo>
                  <a:lnTo>
                    <a:pt x="91059" y="341185"/>
                  </a:lnTo>
                  <a:lnTo>
                    <a:pt x="76486" y="349663"/>
                  </a:lnTo>
                  <a:cubicBezTo>
                    <a:pt x="74514" y="351787"/>
                    <a:pt x="73276" y="354492"/>
                    <a:pt x="72962" y="357378"/>
                  </a:cubicBezTo>
                  <a:lnTo>
                    <a:pt x="72962" y="363093"/>
                  </a:lnTo>
                  <a:cubicBezTo>
                    <a:pt x="72962" y="369380"/>
                    <a:pt x="63437" y="379952"/>
                    <a:pt x="51721" y="386715"/>
                  </a:cubicBezTo>
                  <a:cubicBezTo>
                    <a:pt x="51130" y="387106"/>
                    <a:pt x="50483" y="387429"/>
                    <a:pt x="49816" y="387667"/>
                  </a:cubicBezTo>
                  <a:lnTo>
                    <a:pt x="30194" y="376333"/>
                  </a:lnTo>
                  <a:lnTo>
                    <a:pt x="20669" y="381667"/>
                  </a:lnTo>
                  <a:lnTo>
                    <a:pt x="19336" y="382334"/>
                  </a:lnTo>
                  <a:lnTo>
                    <a:pt x="19336" y="382334"/>
                  </a:lnTo>
                  <a:lnTo>
                    <a:pt x="12478" y="386334"/>
                  </a:lnTo>
                  <a:cubicBezTo>
                    <a:pt x="6648" y="390744"/>
                    <a:pt x="2295" y="396821"/>
                    <a:pt x="0" y="403765"/>
                  </a:cubicBezTo>
                  <a:close/>
                </a:path>
              </a:pathLst>
            </a:custGeom>
            <a:solidFill>
              <a:srgbClr val="263238"/>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CB4C7D3-6829-41FF-B92E-E217BC10B439}"/>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679AE63-3452-4995-9F44-010ECB3A3A2B}"/>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alpha val="50000"/>
              </a:srgbClr>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03EE997-EF70-49F4-811A-AD532E0227A9}"/>
                </a:ext>
              </a:extLst>
            </p:cNvPr>
            <p:cNvSpPr/>
            <p:nvPr/>
          </p:nvSpPr>
          <p:spPr>
            <a:xfrm>
              <a:off x="5099856" y="3234465"/>
              <a:ext cx="1557885" cy="949380"/>
            </a:xfrm>
            <a:custGeom>
              <a:avLst/>
              <a:gdLst>
                <a:gd name="connsiteX0" fmla="*/ 892564 w 1557885"/>
                <a:gd name="connsiteY0" fmla="*/ 942880 h 949380"/>
                <a:gd name="connsiteX1" fmla="*/ 946952 w 1557885"/>
                <a:gd name="connsiteY1" fmla="*/ 942880 h 949380"/>
                <a:gd name="connsiteX2" fmla="*/ 1557885 w 1557885"/>
                <a:gd name="connsiteY2" fmla="*/ 590455 h 949380"/>
                <a:gd name="connsiteX3" fmla="*/ 643485 w 1557885"/>
                <a:gd name="connsiteY3" fmla="*/ 12383 h 949380"/>
                <a:gd name="connsiteX4" fmla="*/ 622054 w 1557885"/>
                <a:gd name="connsiteY4" fmla="*/ 0 h 949380"/>
                <a:gd name="connsiteX5" fmla="*/ 11216 w 1557885"/>
                <a:gd name="connsiteY5" fmla="*/ 402336 h 949380"/>
                <a:gd name="connsiteX6" fmla="*/ 11216 w 1557885"/>
                <a:gd name="connsiteY6" fmla="*/ 433768 h 9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949380">
                  <a:moveTo>
                    <a:pt x="892564" y="942880"/>
                  </a:moveTo>
                  <a:cubicBezTo>
                    <a:pt x="909652" y="951548"/>
                    <a:pt x="929864" y="951548"/>
                    <a:pt x="946952" y="942880"/>
                  </a:cubicBezTo>
                  <a:lnTo>
                    <a:pt x="1557885" y="590455"/>
                  </a:lnTo>
                  <a:lnTo>
                    <a:pt x="643485" y="12383"/>
                  </a:lnTo>
                  <a:lnTo>
                    <a:pt x="622054" y="0"/>
                  </a:lnTo>
                  <a:lnTo>
                    <a:pt x="11216" y="402336"/>
                  </a:lnTo>
                  <a:cubicBezTo>
                    <a:pt x="-3739" y="411004"/>
                    <a:pt x="-3739" y="425101"/>
                    <a:pt x="11216" y="433768"/>
                  </a:cubicBezTo>
                  <a:close/>
                </a:path>
              </a:pathLst>
            </a:custGeom>
            <a:solidFill>
              <a:srgbClr val="BA68C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CBDC417-1DBA-4F90-8A8F-7375ABDF0E58}"/>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BA68C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767D6F2-420B-4B28-9243-A0FE1B68D16D}"/>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000000">
                <a:alpha val="2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4D4D4F1-594E-41A0-A2B2-84AFBA73F1FB}"/>
                </a:ext>
              </a:extLst>
            </p:cNvPr>
            <p:cNvSpPr/>
            <p:nvPr/>
          </p:nvSpPr>
          <p:spPr>
            <a:xfrm>
              <a:off x="6019566" y="3626609"/>
              <a:ext cx="595407" cy="535219"/>
            </a:xfrm>
            <a:custGeom>
              <a:avLst/>
              <a:gdLst>
                <a:gd name="connsiteX0" fmla="*/ 0 w 595407"/>
                <a:gd name="connsiteY0" fmla="*/ 343948 h 535219"/>
                <a:gd name="connsiteX1" fmla="*/ 0 w 595407"/>
                <a:gd name="connsiteY1" fmla="*/ 535210 h 535219"/>
                <a:gd name="connsiteX2" fmla="*/ 18193 w 595407"/>
                <a:gd name="connsiteY2" fmla="*/ 530924 h 535219"/>
                <a:gd name="connsiteX3" fmla="*/ 84868 w 595407"/>
                <a:gd name="connsiteY3" fmla="*/ 492252 h 535219"/>
                <a:gd name="connsiteX4" fmla="*/ 595408 w 595407"/>
                <a:gd name="connsiteY4" fmla="*/ 197549 h 535219"/>
                <a:gd name="connsiteX5" fmla="*/ 595408 w 595407"/>
                <a:gd name="connsiteY5" fmla="*/ 0 h 5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407" h="535219">
                  <a:moveTo>
                    <a:pt x="0" y="343948"/>
                  </a:moveTo>
                  <a:lnTo>
                    <a:pt x="0" y="535210"/>
                  </a:lnTo>
                  <a:cubicBezTo>
                    <a:pt x="6334" y="535353"/>
                    <a:pt x="12592" y="533876"/>
                    <a:pt x="18193" y="530924"/>
                  </a:cubicBezTo>
                  <a:lnTo>
                    <a:pt x="84868" y="492252"/>
                  </a:lnTo>
                  <a:lnTo>
                    <a:pt x="595408" y="197549"/>
                  </a:lnTo>
                  <a:lnTo>
                    <a:pt x="595408" y="0"/>
                  </a:ln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322E839-6BBA-45D1-A73D-06782CEA1EC7}"/>
                </a:ext>
              </a:extLst>
            </p:cNvPr>
            <p:cNvSpPr/>
            <p:nvPr/>
          </p:nvSpPr>
          <p:spPr>
            <a:xfrm>
              <a:off x="5126216" y="3472495"/>
              <a:ext cx="893445" cy="689427"/>
            </a:xfrm>
            <a:custGeom>
              <a:avLst/>
              <a:gdLst>
                <a:gd name="connsiteX0" fmla="*/ 0 w 893445"/>
                <a:gd name="connsiteY0" fmla="*/ 0 h 689427"/>
                <a:gd name="connsiteX1" fmla="*/ 0 w 893445"/>
                <a:gd name="connsiteY1" fmla="*/ 158782 h 689427"/>
                <a:gd name="connsiteX2" fmla="*/ 18098 w 893445"/>
                <a:gd name="connsiteY2" fmla="*/ 190214 h 689427"/>
                <a:gd name="connsiteX3" fmla="*/ 808672 w 893445"/>
                <a:gd name="connsiteY3" fmla="*/ 646462 h 689427"/>
                <a:gd name="connsiteX4" fmla="*/ 875347 w 893445"/>
                <a:gd name="connsiteY4" fmla="*/ 685133 h 689427"/>
                <a:gd name="connsiteX5" fmla="*/ 893445 w 893445"/>
                <a:gd name="connsiteY5" fmla="*/ 689420 h 689427"/>
                <a:gd name="connsiteX6" fmla="*/ 893445 w 893445"/>
                <a:gd name="connsiteY6" fmla="*/ 513016 h 68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5" h="689427">
                  <a:moveTo>
                    <a:pt x="0" y="0"/>
                  </a:moveTo>
                  <a:lnTo>
                    <a:pt x="0" y="158782"/>
                  </a:lnTo>
                  <a:cubicBezTo>
                    <a:pt x="705" y="171536"/>
                    <a:pt x="7420" y="183194"/>
                    <a:pt x="18098" y="190214"/>
                  </a:cubicBezTo>
                  <a:lnTo>
                    <a:pt x="808672" y="646462"/>
                  </a:lnTo>
                  <a:lnTo>
                    <a:pt x="875347" y="685133"/>
                  </a:lnTo>
                  <a:cubicBezTo>
                    <a:pt x="880920" y="688077"/>
                    <a:pt x="887149" y="689553"/>
                    <a:pt x="893445" y="689420"/>
                  </a:cubicBezTo>
                  <a:lnTo>
                    <a:pt x="893445" y="513016"/>
                  </a:lnTo>
                  <a:close/>
                </a:path>
              </a:pathLst>
            </a:custGeom>
            <a:solidFill>
              <a:srgbClr val="F0F0F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09F9297-C843-42F6-9B81-DD8AF8980979}"/>
                </a:ext>
              </a:extLst>
            </p:cNvPr>
            <p:cNvSpPr/>
            <p:nvPr/>
          </p:nvSpPr>
          <p:spPr>
            <a:xfrm>
              <a:off x="6615260" y="3583270"/>
              <a:ext cx="75056" cy="240887"/>
            </a:xfrm>
            <a:custGeom>
              <a:avLst/>
              <a:gdLst>
                <a:gd name="connsiteX0" fmla="*/ 0 w 75056"/>
                <a:gd name="connsiteY0" fmla="*/ 240887 h 240887"/>
                <a:gd name="connsiteX1" fmla="*/ 7620 w 75056"/>
                <a:gd name="connsiteY1" fmla="*/ 221075 h 240887"/>
                <a:gd name="connsiteX2" fmla="*/ 31813 w 75056"/>
                <a:gd name="connsiteY2" fmla="*/ 199834 h 240887"/>
                <a:gd name="connsiteX3" fmla="*/ 57912 w 75056"/>
                <a:gd name="connsiteY3" fmla="*/ 191643 h 240887"/>
                <a:gd name="connsiteX4" fmla="*/ 75057 w 75056"/>
                <a:gd name="connsiteY4" fmla="*/ 195644 h 240887"/>
                <a:gd name="connsiteX5" fmla="*/ 75057 w 75056"/>
                <a:gd name="connsiteY5" fmla="*/ 0 h 240887"/>
                <a:gd name="connsiteX6" fmla="*/ 95 w 75056"/>
                <a:gd name="connsiteY6" fmla="*/ 43339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56" h="240887">
                  <a:moveTo>
                    <a:pt x="0" y="240887"/>
                  </a:moveTo>
                  <a:cubicBezTo>
                    <a:pt x="467" y="233658"/>
                    <a:pt x="3124" y="226752"/>
                    <a:pt x="7620" y="221075"/>
                  </a:cubicBezTo>
                  <a:cubicBezTo>
                    <a:pt x="14126" y="212398"/>
                    <a:pt x="22365" y="205169"/>
                    <a:pt x="31813" y="199834"/>
                  </a:cubicBezTo>
                  <a:cubicBezTo>
                    <a:pt x="39681" y="194929"/>
                    <a:pt x="48654" y="192110"/>
                    <a:pt x="57912" y="191643"/>
                  </a:cubicBezTo>
                  <a:cubicBezTo>
                    <a:pt x="63913" y="191033"/>
                    <a:pt x="69942" y="192443"/>
                    <a:pt x="75057" y="195644"/>
                  </a:cubicBezTo>
                  <a:lnTo>
                    <a:pt x="75057" y="0"/>
                  </a:lnTo>
                  <a:lnTo>
                    <a:pt x="95" y="43339"/>
                  </a:lnTo>
                  <a:close/>
                </a:path>
              </a:pathLst>
            </a:custGeom>
            <a:solidFill>
              <a:srgbClr val="455A64"/>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10F2A09-A4D4-4E2E-9765-231DCBCE79EE}"/>
                </a:ext>
              </a:extLst>
            </p:cNvPr>
            <p:cNvSpPr/>
            <p:nvPr/>
          </p:nvSpPr>
          <p:spPr>
            <a:xfrm>
              <a:off x="6615260" y="3633658"/>
              <a:ext cx="29908" cy="190500"/>
            </a:xfrm>
            <a:custGeom>
              <a:avLst/>
              <a:gdLst>
                <a:gd name="connsiteX0" fmla="*/ 29908 w 29908"/>
                <a:gd name="connsiteY0" fmla="*/ 150590 h 190500"/>
                <a:gd name="connsiteX1" fmla="*/ 7620 w 29908"/>
                <a:gd name="connsiteY1" fmla="*/ 170688 h 190500"/>
                <a:gd name="connsiteX2" fmla="*/ 0 w 29908"/>
                <a:gd name="connsiteY2" fmla="*/ 190500 h 190500"/>
                <a:gd name="connsiteX3" fmla="*/ 0 w 29908"/>
                <a:gd name="connsiteY3" fmla="*/ 0 h 190500"/>
                <a:gd name="connsiteX4" fmla="*/ 29813 w 29908"/>
                <a:gd name="connsiteY4" fmla="*/ 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190500">
                  <a:moveTo>
                    <a:pt x="29908" y="150590"/>
                  </a:moveTo>
                  <a:cubicBezTo>
                    <a:pt x="21269" y="155810"/>
                    <a:pt x="13706" y="162639"/>
                    <a:pt x="7620" y="170688"/>
                  </a:cubicBezTo>
                  <a:cubicBezTo>
                    <a:pt x="3124" y="176365"/>
                    <a:pt x="467" y="183271"/>
                    <a:pt x="0" y="190500"/>
                  </a:cubicBezTo>
                  <a:lnTo>
                    <a:pt x="0" y="0"/>
                  </a:lnTo>
                  <a:lnTo>
                    <a:pt x="29813" y="0"/>
                  </a:lnTo>
                  <a:close/>
                </a:path>
              </a:pathLst>
            </a:custGeom>
            <a:solidFill>
              <a:srgbClr val="F5F5F5"/>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838E834-4D7C-46E0-99B2-4F62AC326F7F}"/>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BA68C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4E954C9-3ED4-44A0-BF7C-A51173231745}"/>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000000">
                <a:alpha val="2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BA7B25C-2989-4C12-BC3B-13FFEFDEB39B}"/>
                </a:ext>
              </a:extLst>
            </p:cNvPr>
            <p:cNvSpPr/>
            <p:nvPr/>
          </p:nvSpPr>
          <p:spPr>
            <a:xfrm>
              <a:off x="5099856" y="3066463"/>
              <a:ext cx="1562171" cy="894836"/>
            </a:xfrm>
            <a:custGeom>
              <a:avLst/>
              <a:gdLst>
                <a:gd name="connsiteX0" fmla="*/ 946952 w 1562171"/>
                <a:gd name="connsiteY0" fmla="*/ 888378 h 894836"/>
                <a:gd name="connsiteX1" fmla="*/ 1544741 w 1562171"/>
                <a:gd name="connsiteY1" fmla="*/ 543478 h 894836"/>
                <a:gd name="connsiteX2" fmla="*/ 1562171 w 1562171"/>
                <a:gd name="connsiteY2" fmla="*/ 537763 h 894836"/>
                <a:gd name="connsiteX3" fmla="*/ 1558266 w 1562171"/>
                <a:gd name="connsiteY3" fmla="*/ 535667 h 894836"/>
                <a:gd name="connsiteX4" fmla="*/ 643866 w 1562171"/>
                <a:gd name="connsiteY4" fmla="*/ 7506 h 894836"/>
                <a:gd name="connsiteX5" fmla="*/ 633103 w 1562171"/>
                <a:gd name="connsiteY5" fmla="*/ 1410 h 894836"/>
                <a:gd name="connsiteX6" fmla="*/ 604528 w 1562171"/>
                <a:gd name="connsiteY6" fmla="*/ 5696 h 894836"/>
                <a:gd name="connsiteX7" fmla="*/ 11216 w 1562171"/>
                <a:gd name="connsiteY7" fmla="*/ 347929 h 894836"/>
                <a:gd name="connsiteX8" fmla="*/ 11216 w 1562171"/>
                <a:gd name="connsiteY8" fmla="*/ 379362 h 894836"/>
                <a:gd name="connsiteX9" fmla="*/ 892754 w 1562171"/>
                <a:gd name="connsiteY9" fmla="*/ 888378 h 894836"/>
                <a:gd name="connsiteX10" fmla="*/ 946952 w 1562171"/>
                <a:gd name="connsiteY10" fmla="*/ 888378 h 89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2171" h="894836">
                  <a:moveTo>
                    <a:pt x="946952" y="888378"/>
                  </a:moveTo>
                  <a:lnTo>
                    <a:pt x="1544741" y="543478"/>
                  </a:lnTo>
                  <a:cubicBezTo>
                    <a:pt x="1552361" y="539477"/>
                    <a:pt x="1559314" y="536239"/>
                    <a:pt x="1562171" y="537763"/>
                  </a:cubicBezTo>
                  <a:lnTo>
                    <a:pt x="1558266" y="535667"/>
                  </a:lnTo>
                  <a:lnTo>
                    <a:pt x="643866" y="7506"/>
                  </a:lnTo>
                  <a:lnTo>
                    <a:pt x="633103" y="1410"/>
                  </a:lnTo>
                  <a:cubicBezTo>
                    <a:pt x="623416" y="-1467"/>
                    <a:pt x="612948" y="105"/>
                    <a:pt x="604528" y="5696"/>
                  </a:cubicBezTo>
                  <a:lnTo>
                    <a:pt x="11216" y="347929"/>
                  </a:lnTo>
                  <a:cubicBezTo>
                    <a:pt x="-3739" y="356597"/>
                    <a:pt x="-3739" y="370790"/>
                    <a:pt x="11216" y="379362"/>
                  </a:cubicBezTo>
                  <a:lnTo>
                    <a:pt x="892754" y="888378"/>
                  </a:lnTo>
                  <a:cubicBezTo>
                    <a:pt x="909795" y="896989"/>
                    <a:pt x="929911" y="896989"/>
                    <a:pt x="946952" y="888378"/>
                  </a:cubicBezTo>
                  <a:close/>
                </a:path>
              </a:pathLst>
            </a:custGeom>
            <a:solidFill>
              <a:srgbClr val="BA68C8"/>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28156E-4C6D-4B50-B2B8-44EF9A4B3ADA}"/>
                </a:ext>
              </a:extLst>
            </p:cNvPr>
            <p:cNvSpPr/>
            <p:nvPr/>
          </p:nvSpPr>
          <p:spPr>
            <a:xfrm>
              <a:off x="5765915" y="3020701"/>
              <a:ext cx="976598" cy="584667"/>
            </a:xfrm>
            <a:custGeom>
              <a:avLst/>
              <a:gdLst>
                <a:gd name="connsiteX0" fmla="*/ 0 w 976598"/>
                <a:gd name="connsiteY0" fmla="*/ 17358 h 584667"/>
                <a:gd name="connsiteX1" fmla="*/ 3810 w 976598"/>
                <a:gd name="connsiteY1" fmla="*/ 19549 h 584667"/>
                <a:gd name="connsiteX2" fmla="*/ 935831 w 976598"/>
                <a:gd name="connsiteY2" fmla="*/ 557521 h 584667"/>
                <a:gd name="connsiteX3" fmla="*/ 937831 w 976598"/>
                <a:gd name="connsiteY3" fmla="*/ 554949 h 584667"/>
                <a:gd name="connsiteX4" fmla="*/ 940975 w 976598"/>
                <a:gd name="connsiteY4" fmla="*/ 553235 h 584667"/>
                <a:gd name="connsiteX5" fmla="*/ 947642 w 976598"/>
                <a:gd name="connsiteY5" fmla="*/ 549329 h 584667"/>
                <a:gd name="connsiteX6" fmla="*/ 955929 w 976598"/>
                <a:gd name="connsiteY6" fmla="*/ 544472 h 584667"/>
                <a:gd name="connsiteX7" fmla="*/ 966502 w 976598"/>
                <a:gd name="connsiteY7" fmla="*/ 545424 h 584667"/>
                <a:gd name="connsiteX8" fmla="*/ 967549 w 976598"/>
                <a:gd name="connsiteY8" fmla="*/ 546377 h 584667"/>
                <a:gd name="connsiteX9" fmla="*/ 970407 w 976598"/>
                <a:gd name="connsiteY9" fmla="*/ 550282 h 584667"/>
                <a:gd name="connsiteX10" fmla="*/ 972788 w 976598"/>
                <a:gd name="connsiteY10" fmla="*/ 555521 h 584667"/>
                <a:gd name="connsiteX11" fmla="*/ 974693 w 976598"/>
                <a:gd name="connsiteY11" fmla="*/ 561617 h 584667"/>
                <a:gd name="connsiteX12" fmla="*/ 976027 w 976598"/>
                <a:gd name="connsiteY12" fmla="*/ 568665 h 584667"/>
                <a:gd name="connsiteX13" fmla="*/ 976598 w 976598"/>
                <a:gd name="connsiteY13" fmla="*/ 573047 h 584667"/>
                <a:gd name="connsiteX14" fmla="*/ 976598 w 976598"/>
                <a:gd name="connsiteY14" fmla="*/ 576476 h 584667"/>
                <a:gd name="connsiteX15" fmla="*/ 976598 w 976598"/>
                <a:gd name="connsiteY15" fmla="*/ 584667 h 584667"/>
                <a:gd name="connsiteX16" fmla="*/ 976598 w 976598"/>
                <a:gd name="connsiteY16" fmla="*/ 558474 h 584667"/>
                <a:gd name="connsiteX17" fmla="*/ 949357 w 976598"/>
                <a:gd name="connsiteY17" fmla="*/ 516563 h 584667"/>
                <a:gd name="connsiteX18" fmla="*/ 67818 w 976598"/>
                <a:gd name="connsiteY18" fmla="*/ 7548 h 584667"/>
                <a:gd name="connsiteX19" fmla="*/ 19336 w 976598"/>
                <a:gd name="connsiteY19" fmla="*/ 4119 h 584667"/>
                <a:gd name="connsiteX20" fmla="*/ 8191 w 976598"/>
                <a:gd name="connsiteY20" fmla="*/ 10595 h 584667"/>
                <a:gd name="connsiteX21" fmla="*/ 8191 w 976598"/>
                <a:gd name="connsiteY21" fmla="*/ 10595 h 584667"/>
                <a:gd name="connsiteX22" fmla="*/ 3524 w 976598"/>
                <a:gd name="connsiteY22" fmla="*/ 13358 h 584667"/>
                <a:gd name="connsiteX23" fmla="*/ 3524 w 976598"/>
                <a:gd name="connsiteY23" fmla="*/ 13358 h 584667"/>
                <a:gd name="connsiteX24" fmla="*/ 0 w 976598"/>
                <a:gd name="connsiteY24" fmla="*/ 17358 h 5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598" h="584667">
                  <a:moveTo>
                    <a:pt x="0" y="17358"/>
                  </a:moveTo>
                  <a:lnTo>
                    <a:pt x="3810" y="19549"/>
                  </a:lnTo>
                  <a:lnTo>
                    <a:pt x="935831" y="557521"/>
                  </a:lnTo>
                  <a:cubicBezTo>
                    <a:pt x="936298" y="556531"/>
                    <a:pt x="936984" y="555654"/>
                    <a:pt x="937831" y="554949"/>
                  </a:cubicBezTo>
                  <a:lnTo>
                    <a:pt x="940975" y="553235"/>
                  </a:lnTo>
                  <a:lnTo>
                    <a:pt x="947642" y="549329"/>
                  </a:lnTo>
                  <a:lnTo>
                    <a:pt x="955929" y="544472"/>
                  </a:lnTo>
                  <a:cubicBezTo>
                    <a:pt x="959253" y="542310"/>
                    <a:pt x="963625" y="542700"/>
                    <a:pt x="966502" y="545424"/>
                  </a:cubicBezTo>
                  <a:cubicBezTo>
                    <a:pt x="966892" y="545691"/>
                    <a:pt x="967245" y="546015"/>
                    <a:pt x="967549" y="546377"/>
                  </a:cubicBezTo>
                  <a:cubicBezTo>
                    <a:pt x="968655" y="547558"/>
                    <a:pt x="969607" y="548872"/>
                    <a:pt x="970407" y="550282"/>
                  </a:cubicBezTo>
                  <a:cubicBezTo>
                    <a:pt x="971388" y="551940"/>
                    <a:pt x="972188" y="553692"/>
                    <a:pt x="972788" y="555521"/>
                  </a:cubicBezTo>
                  <a:cubicBezTo>
                    <a:pt x="973531" y="557512"/>
                    <a:pt x="974169" y="559550"/>
                    <a:pt x="974693" y="561617"/>
                  </a:cubicBezTo>
                  <a:cubicBezTo>
                    <a:pt x="975170" y="563903"/>
                    <a:pt x="975646" y="566189"/>
                    <a:pt x="976027" y="568665"/>
                  </a:cubicBezTo>
                  <a:cubicBezTo>
                    <a:pt x="976313" y="570113"/>
                    <a:pt x="976513" y="571571"/>
                    <a:pt x="976598" y="573047"/>
                  </a:cubicBezTo>
                  <a:lnTo>
                    <a:pt x="976598" y="576476"/>
                  </a:lnTo>
                  <a:cubicBezTo>
                    <a:pt x="976598" y="579047"/>
                    <a:pt x="976598" y="581810"/>
                    <a:pt x="976598" y="584667"/>
                  </a:cubicBezTo>
                  <a:lnTo>
                    <a:pt x="976598" y="558474"/>
                  </a:lnTo>
                  <a:cubicBezTo>
                    <a:pt x="974655" y="540976"/>
                    <a:pt x="964559" y="525441"/>
                    <a:pt x="949357" y="516563"/>
                  </a:cubicBezTo>
                  <a:lnTo>
                    <a:pt x="67818" y="7548"/>
                  </a:lnTo>
                  <a:cubicBezTo>
                    <a:pt x="53083" y="-1130"/>
                    <a:pt x="35138" y="-2397"/>
                    <a:pt x="19336" y="4119"/>
                  </a:cubicBezTo>
                  <a:lnTo>
                    <a:pt x="8191" y="10595"/>
                  </a:lnTo>
                  <a:lnTo>
                    <a:pt x="8191" y="10595"/>
                  </a:lnTo>
                  <a:lnTo>
                    <a:pt x="3524" y="13358"/>
                  </a:lnTo>
                  <a:lnTo>
                    <a:pt x="3524" y="13358"/>
                  </a:lnTo>
                  <a:cubicBezTo>
                    <a:pt x="1991" y="14329"/>
                    <a:pt x="771" y="15720"/>
                    <a:pt x="0" y="17358"/>
                  </a:cubicBezTo>
                  <a:close/>
                </a:path>
              </a:pathLst>
            </a:custGeom>
            <a:solidFill>
              <a:srgbClr val="BA68C8"/>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94CC0F3-0EA5-436E-A90F-96BCDA012E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BA68C8"/>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16A568D-695E-4A70-9EC8-6538E71387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000000">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9F805BD-7FEF-41F4-A403-818902BEB363}"/>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BA68C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0C40F0A-13E7-47FF-9BDF-E63E9CA06849}"/>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000000">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8A8FF97-705E-402E-8D2B-C679D6EB67C1}"/>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BA68C8"/>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6D57E94-D83A-4D3F-9ADF-1C477440BA28}"/>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03814F-EE93-48AC-B1A4-9EF91647E49E}"/>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BA68C8"/>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45ACD-9BDD-4A90-ABAD-BEA744B85C79}"/>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B8AA7AC-2A5B-4CF9-B69F-2C2CAE19765D}"/>
                </a:ext>
              </a:extLst>
            </p:cNvPr>
            <p:cNvSpPr/>
            <p:nvPr/>
          </p:nvSpPr>
          <p:spPr>
            <a:xfrm>
              <a:off x="5392726" y="2787933"/>
              <a:ext cx="220217" cy="223646"/>
            </a:xfrm>
            <a:custGeom>
              <a:avLst/>
              <a:gdLst>
                <a:gd name="connsiteX0" fmla="*/ 87439 w 220217"/>
                <a:gd name="connsiteY0" fmla="*/ 0 h 223646"/>
                <a:gd name="connsiteX1" fmla="*/ 0 w 220217"/>
                <a:gd name="connsiteY1" fmla="*/ 155829 h 223646"/>
                <a:gd name="connsiteX2" fmla="*/ 127444 w 220217"/>
                <a:gd name="connsiteY2" fmla="*/ 223647 h 223646"/>
                <a:gd name="connsiteX3" fmla="*/ 220218 w 220217"/>
                <a:gd name="connsiteY3" fmla="*/ 85534 h 223646"/>
                <a:gd name="connsiteX4" fmla="*/ 87439 w 220217"/>
                <a:gd name="connsiteY4" fmla="*/ 0 h 22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7" h="223646">
                  <a:moveTo>
                    <a:pt x="87439" y="0"/>
                  </a:moveTo>
                  <a:lnTo>
                    <a:pt x="0" y="155829"/>
                  </a:lnTo>
                  <a:lnTo>
                    <a:pt x="127444" y="223647"/>
                  </a:lnTo>
                  <a:lnTo>
                    <a:pt x="220218" y="85534"/>
                  </a:lnTo>
                  <a:lnTo>
                    <a:pt x="87439" y="0"/>
                  </a:lnTo>
                  <a:close/>
                </a:path>
              </a:pathLst>
            </a:custGeom>
            <a:solidFill>
              <a:srgbClr val="FFA8A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2AE3C89-827A-4783-AF3E-D9DC3F67A5C9}"/>
                </a:ext>
              </a:extLst>
            </p:cNvPr>
            <p:cNvSpPr/>
            <p:nvPr/>
          </p:nvSpPr>
          <p:spPr>
            <a:xfrm>
              <a:off x="5469592" y="2433081"/>
              <a:ext cx="320802" cy="451911"/>
            </a:xfrm>
            <a:custGeom>
              <a:avLst/>
              <a:gdLst>
                <a:gd name="connsiteX0" fmla="*/ 320802 w 320802"/>
                <a:gd name="connsiteY0" fmla="*/ 3855 h 451911"/>
                <a:gd name="connsiteX1" fmla="*/ 150876 w 320802"/>
                <a:gd name="connsiteY1" fmla="*/ 75388 h 451911"/>
                <a:gd name="connsiteX2" fmla="*/ 0 w 320802"/>
                <a:gd name="connsiteY2" fmla="*/ 359805 h 451911"/>
                <a:gd name="connsiteX3" fmla="*/ 147352 w 320802"/>
                <a:gd name="connsiteY3" fmla="*/ 451911 h 451911"/>
                <a:gd name="connsiteX4" fmla="*/ 289750 w 320802"/>
                <a:gd name="connsiteY4" fmla="*/ 225978 h 45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02" h="451911">
                  <a:moveTo>
                    <a:pt x="320802" y="3855"/>
                  </a:moveTo>
                  <a:cubicBezTo>
                    <a:pt x="272225" y="-4431"/>
                    <a:pt x="198692" y="-6622"/>
                    <a:pt x="150876" y="75388"/>
                  </a:cubicBezTo>
                  <a:cubicBezTo>
                    <a:pt x="103060" y="157398"/>
                    <a:pt x="0" y="359805"/>
                    <a:pt x="0" y="359805"/>
                  </a:cubicBezTo>
                  <a:cubicBezTo>
                    <a:pt x="0" y="359805"/>
                    <a:pt x="60198" y="437719"/>
                    <a:pt x="147352" y="451911"/>
                  </a:cubicBezTo>
                  <a:lnTo>
                    <a:pt x="289750" y="225978"/>
                  </a:lnTo>
                  <a:close/>
                </a:path>
              </a:pathLst>
            </a:custGeom>
            <a:solidFill>
              <a:srgbClr val="BA68C8"/>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441631B-DB96-44A6-8243-AD8837DA8CF5}"/>
                </a:ext>
              </a:extLst>
            </p:cNvPr>
            <p:cNvSpPr/>
            <p:nvPr/>
          </p:nvSpPr>
          <p:spPr>
            <a:xfrm>
              <a:off x="5566843" y="4345366"/>
              <a:ext cx="108775" cy="186213"/>
            </a:xfrm>
            <a:custGeom>
              <a:avLst/>
              <a:gdLst>
                <a:gd name="connsiteX0" fmla="*/ 0 w 108775"/>
                <a:gd name="connsiteY0" fmla="*/ 0 h 186213"/>
                <a:gd name="connsiteX1" fmla="*/ 108776 w 108775"/>
                <a:gd name="connsiteY1" fmla="*/ 0 h 186213"/>
                <a:gd name="connsiteX2" fmla="*/ 108776 w 108775"/>
                <a:gd name="connsiteY2" fmla="*/ 186214 h 186213"/>
                <a:gd name="connsiteX3" fmla="*/ 0 w 108775"/>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08775" h="186213">
                  <a:moveTo>
                    <a:pt x="0" y="0"/>
                  </a:moveTo>
                  <a:lnTo>
                    <a:pt x="108776" y="0"/>
                  </a:lnTo>
                  <a:lnTo>
                    <a:pt x="108776" y="186214"/>
                  </a:lnTo>
                  <a:lnTo>
                    <a:pt x="0" y="186214"/>
                  </a:lnTo>
                  <a:close/>
                </a:path>
              </a:pathLst>
            </a:custGeom>
            <a:solidFill>
              <a:srgbClr val="FFA8A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085FB2B-9553-4E2B-960C-BCAF56F064FD}"/>
                </a:ext>
              </a:extLst>
            </p:cNvPr>
            <p:cNvSpPr/>
            <p:nvPr/>
          </p:nvSpPr>
          <p:spPr>
            <a:xfrm>
              <a:off x="5246517" y="4102954"/>
              <a:ext cx="114204" cy="200786"/>
            </a:xfrm>
            <a:custGeom>
              <a:avLst/>
              <a:gdLst>
                <a:gd name="connsiteX0" fmla="*/ 114205 w 114204"/>
                <a:gd name="connsiteY0" fmla="*/ 197072 h 200786"/>
                <a:gd name="connsiteX1" fmla="*/ 5429 w 114204"/>
                <a:gd name="connsiteY1" fmla="*/ 200787 h 200786"/>
                <a:gd name="connsiteX2" fmla="*/ 0 w 114204"/>
                <a:gd name="connsiteY2" fmla="*/ 3715 h 200786"/>
                <a:gd name="connsiteX3" fmla="*/ 108680 w 114204"/>
                <a:gd name="connsiteY3" fmla="*/ 0 h 200786"/>
                <a:gd name="connsiteX4" fmla="*/ 114205 w 114204"/>
                <a:gd name="connsiteY4" fmla="*/ 197072 h 20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4" h="200786">
                  <a:moveTo>
                    <a:pt x="114205" y="197072"/>
                  </a:moveTo>
                  <a:lnTo>
                    <a:pt x="5429" y="200787"/>
                  </a:lnTo>
                  <a:lnTo>
                    <a:pt x="0" y="3715"/>
                  </a:lnTo>
                  <a:lnTo>
                    <a:pt x="108680" y="0"/>
                  </a:lnTo>
                  <a:lnTo>
                    <a:pt x="114205" y="197072"/>
                  </a:lnTo>
                  <a:close/>
                </a:path>
              </a:pathLst>
            </a:custGeom>
            <a:solidFill>
              <a:srgbClr val="FFA8A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DB9EA95-8970-424E-B658-1ECB5596A009}"/>
                </a:ext>
              </a:extLst>
            </p:cNvPr>
            <p:cNvSpPr/>
            <p:nvPr/>
          </p:nvSpPr>
          <p:spPr>
            <a:xfrm>
              <a:off x="5394828" y="4462130"/>
              <a:ext cx="305571" cy="290249"/>
            </a:xfrm>
            <a:custGeom>
              <a:avLst/>
              <a:gdLst>
                <a:gd name="connsiteX0" fmla="*/ 172015 w 305571"/>
                <a:gd name="connsiteY0" fmla="*/ 15729 h 290249"/>
                <a:gd name="connsiteX1" fmla="*/ 172015 w 305571"/>
                <a:gd name="connsiteY1" fmla="*/ 203 h 290249"/>
                <a:gd name="connsiteX2" fmla="*/ 94291 w 305571"/>
                <a:gd name="connsiteY2" fmla="*/ 136315 h 290249"/>
                <a:gd name="connsiteX3" fmla="*/ 1327 w 305571"/>
                <a:gd name="connsiteY3" fmla="*/ 238614 h 290249"/>
                <a:gd name="connsiteX4" fmla="*/ 98482 w 305571"/>
                <a:gd name="connsiteY4" fmla="*/ 289287 h 290249"/>
                <a:gd name="connsiteX5" fmla="*/ 216497 w 305571"/>
                <a:gd name="connsiteY5" fmla="*/ 232137 h 290249"/>
                <a:gd name="connsiteX6" fmla="*/ 253454 w 305571"/>
                <a:gd name="connsiteY6" fmla="*/ 154222 h 290249"/>
                <a:gd name="connsiteX7" fmla="*/ 304127 w 305571"/>
                <a:gd name="connsiteY7" fmla="*/ 95834 h 290249"/>
                <a:gd name="connsiteX8" fmla="*/ 297936 w 305571"/>
                <a:gd name="connsiteY8" fmla="*/ 38684 h 290249"/>
                <a:gd name="connsiteX9" fmla="*/ 280790 w 305571"/>
                <a:gd name="connsiteY9" fmla="*/ 108 h 290249"/>
                <a:gd name="connsiteX10" fmla="*/ 280790 w 305571"/>
                <a:gd name="connsiteY10" fmla="*/ 11919 h 290249"/>
                <a:gd name="connsiteX11" fmla="*/ 226403 w 305571"/>
                <a:gd name="connsiteY11" fmla="*/ 30302 h 290249"/>
                <a:gd name="connsiteX12" fmla="*/ 172015 w 305571"/>
                <a:gd name="connsiteY12" fmla="*/ 15729 h 29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571" h="290249">
                  <a:moveTo>
                    <a:pt x="172015" y="15729"/>
                  </a:moveTo>
                  <a:lnTo>
                    <a:pt x="172015" y="203"/>
                  </a:lnTo>
                  <a:cubicBezTo>
                    <a:pt x="161633" y="4680"/>
                    <a:pt x="137439" y="96977"/>
                    <a:pt x="94291" y="136315"/>
                  </a:cubicBezTo>
                  <a:cubicBezTo>
                    <a:pt x="60001" y="167652"/>
                    <a:pt x="13233" y="203752"/>
                    <a:pt x="1327" y="238614"/>
                  </a:cubicBezTo>
                  <a:cubicBezTo>
                    <a:pt x="-11055" y="274904"/>
                    <a:pt x="66478" y="295002"/>
                    <a:pt x="98482" y="289287"/>
                  </a:cubicBezTo>
                  <a:cubicBezTo>
                    <a:pt x="135725" y="282714"/>
                    <a:pt x="200304" y="256521"/>
                    <a:pt x="216497" y="232137"/>
                  </a:cubicBezTo>
                  <a:cubicBezTo>
                    <a:pt x="232689" y="207753"/>
                    <a:pt x="240309" y="172034"/>
                    <a:pt x="253454" y="154222"/>
                  </a:cubicBezTo>
                  <a:cubicBezTo>
                    <a:pt x="266598" y="136410"/>
                    <a:pt x="296983" y="116122"/>
                    <a:pt x="304127" y="95834"/>
                  </a:cubicBezTo>
                  <a:cubicBezTo>
                    <a:pt x="308032" y="84499"/>
                    <a:pt x="303365" y="59734"/>
                    <a:pt x="297936" y="38684"/>
                  </a:cubicBezTo>
                  <a:cubicBezTo>
                    <a:pt x="292887" y="19634"/>
                    <a:pt x="287363" y="-1702"/>
                    <a:pt x="280790" y="108"/>
                  </a:cubicBezTo>
                  <a:lnTo>
                    <a:pt x="280790" y="11919"/>
                  </a:lnTo>
                  <a:cubicBezTo>
                    <a:pt x="272885" y="20682"/>
                    <a:pt x="251072" y="29350"/>
                    <a:pt x="226403" y="30302"/>
                  </a:cubicBezTo>
                  <a:cubicBezTo>
                    <a:pt x="210496" y="31064"/>
                    <a:pt x="171920" y="27921"/>
                    <a:pt x="172015" y="15729"/>
                  </a:cubicBezTo>
                  <a:close/>
                </a:path>
              </a:pathLst>
            </a:custGeom>
            <a:solidFill>
              <a:srgbClr val="263238"/>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88E6360-ADF4-4B95-9594-31439627DFC2}"/>
                </a:ext>
              </a:extLst>
            </p:cNvPr>
            <p:cNvSpPr/>
            <p:nvPr/>
          </p:nvSpPr>
          <p:spPr>
            <a:xfrm>
              <a:off x="4992206" y="4264145"/>
              <a:ext cx="401303" cy="212962"/>
            </a:xfrm>
            <a:custGeom>
              <a:avLst/>
              <a:gdLst>
                <a:gd name="connsiteX0" fmla="*/ 258597 w 401303"/>
                <a:gd name="connsiteY0" fmla="*/ 6069 h 212962"/>
                <a:gd name="connsiteX1" fmla="*/ 235927 w 401303"/>
                <a:gd name="connsiteY1" fmla="*/ 27690 h 212962"/>
                <a:gd name="connsiteX2" fmla="*/ 171919 w 401303"/>
                <a:gd name="connsiteY2" fmla="*/ 73696 h 212962"/>
                <a:gd name="connsiteX3" fmla="*/ 16186 w 401303"/>
                <a:gd name="connsiteY3" fmla="*/ 141800 h 212962"/>
                <a:gd name="connsiteX4" fmla="*/ 17995 w 401303"/>
                <a:gd name="connsiteY4" fmla="*/ 194378 h 212962"/>
                <a:gd name="connsiteX5" fmla="*/ 164109 w 401303"/>
                <a:gd name="connsiteY5" fmla="*/ 205808 h 212962"/>
                <a:gd name="connsiteX6" fmla="*/ 278409 w 401303"/>
                <a:gd name="connsiteY6" fmla="*/ 165708 h 212962"/>
                <a:gd name="connsiteX7" fmla="*/ 387089 w 401303"/>
                <a:gd name="connsiteY7" fmla="*/ 151801 h 212962"/>
                <a:gd name="connsiteX8" fmla="*/ 394137 w 401303"/>
                <a:gd name="connsiteY8" fmla="*/ 75601 h 212962"/>
                <a:gd name="connsiteX9" fmla="*/ 367277 w 401303"/>
                <a:gd name="connsiteY9" fmla="*/ 68 h 212962"/>
                <a:gd name="connsiteX10" fmla="*/ 367277 w 401303"/>
                <a:gd name="connsiteY10" fmla="*/ 9593 h 212962"/>
                <a:gd name="connsiteX11" fmla="*/ 258883 w 401303"/>
                <a:gd name="connsiteY11" fmla="*/ 22928 h 21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303" h="212962">
                  <a:moveTo>
                    <a:pt x="258597" y="6069"/>
                  </a:moveTo>
                  <a:cubicBezTo>
                    <a:pt x="252977" y="6069"/>
                    <a:pt x="248405" y="14260"/>
                    <a:pt x="235927" y="27690"/>
                  </a:cubicBezTo>
                  <a:cubicBezTo>
                    <a:pt x="217315" y="46493"/>
                    <a:pt x="195675" y="62047"/>
                    <a:pt x="171919" y="73696"/>
                  </a:cubicBezTo>
                  <a:cubicBezTo>
                    <a:pt x="131152" y="94175"/>
                    <a:pt x="52190" y="125512"/>
                    <a:pt x="16186" y="141800"/>
                  </a:cubicBezTo>
                  <a:cubicBezTo>
                    <a:pt x="-6198" y="151896"/>
                    <a:pt x="-5151" y="178947"/>
                    <a:pt x="17995" y="194378"/>
                  </a:cubicBezTo>
                  <a:cubicBezTo>
                    <a:pt x="41141" y="209808"/>
                    <a:pt x="96957" y="220857"/>
                    <a:pt x="164109" y="205808"/>
                  </a:cubicBezTo>
                  <a:cubicBezTo>
                    <a:pt x="200590" y="197616"/>
                    <a:pt x="248215" y="163898"/>
                    <a:pt x="278409" y="165708"/>
                  </a:cubicBezTo>
                  <a:cubicBezTo>
                    <a:pt x="308603" y="167517"/>
                    <a:pt x="364896" y="167136"/>
                    <a:pt x="387089" y="151801"/>
                  </a:cubicBezTo>
                  <a:cubicBezTo>
                    <a:pt x="409282" y="136466"/>
                    <a:pt x="400424" y="104176"/>
                    <a:pt x="394137" y="75601"/>
                  </a:cubicBezTo>
                  <a:cubicBezTo>
                    <a:pt x="387279" y="44930"/>
                    <a:pt x="377469" y="-2028"/>
                    <a:pt x="367277" y="68"/>
                  </a:cubicBezTo>
                  <a:lnTo>
                    <a:pt x="367277" y="9593"/>
                  </a:lnTo>
                  <a:cubicBezTo>
                    <a:pt x="354228" y="29405"/>
                    <a:pt x="287648" y="37501"/>
                    <a:pt x="258883" y="22928"/>
                  </a:cubicBezTo>
                  <a:close/>
                </a:path>
              </a:pathLst>
            </a:custGeom>
            <a:solidFill>
              <a:srgbClr val="263238"/>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FD4AFA2-D6F1-4EBC-9C32-C0C901F50C28}"/>
                </a:ext>
              </a:extLst>
            </p:cNvPr>
            <p:cNvSpPr/>
            <p:nvPr/>
          </p:nvSpPr>
          <p:spPr>
            <a:xfrm>
              <a:off x="5142790" y="3091495"/>
              <a:ext cx="978004" cy="1334670"/>
            </a:xfrm>
            <a:custGeom>
              <a:avLst/>
              <a:gdLst>
                <a:gd name="connsiteX0" fmla="*/ 970978 w 978004"/>
                <a:gd name="connsiteY0" fmla="*/ 121444 h 1334670"/>
                <a:gd name="connsiteX1" fmla="*/ 802958 w 978004"/>
                <a:gd name="connsiteY1" fmla="*/ 482822 h 1334670"/>
                <a:gd name="connsiteX2" fmla="*/ 578644 w 978004"/>
                <a:gd name="connsiteY2" fmla="*/ 696373 h 1334670"/>
                <a:gd name="connsiteX3" fmla="*/ 581692 w 978004"/>
                <a:gd name="connsiteY3" fmla="*/ 870490 h 1334670"/>
                <a:gd name="connsiteX4" fmla="*/ 538448 w 978004"/>
                <a:gd name="connsiteY4" fmla="*/ 1321498 h 1334670"/>
                <a:gd name="connsiteX5" fmla="*/ 416719 w 978004"/>
                <a:gd name="connsiteY5" fmla="*/ 1320356 h 1334670"/>
                <a:gd name="connsiteX6" fmla="*/ 382238 w 978004"/>
                <a:gd name="connsiteY6" fmla="*/ 929830 h 1334670"/>
                <a:gd name="connsiteX7" fmla="*/ 366522 w 978004"/>
                <a:gd name="connsiteY7" fmla="*/ 618649 h 1334670"/>
                <a:gd name="connsiteX8" fmla="*/ 574834 w 978004"/>
                <a:gd name="connsiteY8" fmla="*/ 321374 h 1334670"/>
                <a:gd name="connsiteX9" fmla="*/ 229267 w 978004"/>
                <a:gd name="connsiteY9" fmla="*/ 522161 h 1334670"/>
                <a:gd name="connsiteX10" fmla="*/ 239363 w 978004"/>
                <a:gd name="connsiteY10" fmla="*/ 675608 h 1334670"/>
                <a:gd name="connsiteX11" fmla="*/ 217837 w 978004"/>
                <a:gd name="connsiteY11" fmla="*/ 1106996 h 1334670"/>
                <a:gd name="connsiteX12" fmla="*/ 99536 w 978004"/>
                <a:gd name="connsiteY12" fmla="*/ 1111853 h 1334670"/>
                <a:gd name="connsiteX13" fmla="*/ 0 w 978004"/>
                <a:gd name="connsiteY13" fmla="*/ 431578 h 1334670"/>
                <a:gd name="connsiteX14" fmla="*/ 404908 w 978004"/>
                <a:gd name="connsiteY14" fmla="*/ 64675 h 1334670"/>
                <a:gd name="connsiteX15" fmla="*/ 482632 w 978004"/>
                <a:gd name="connsiteY15" fmla="*/ 0 h 13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004" h="1334670">
                  <a:moveTo>
                    <a:pt x="970978" y="121444"/>
                  </a:moveTo>
                  <a:cubicBezTo>
                    <a:pt x="994791" y="289560"/>
                    <a:pt x="962692" y="321469"/>
                    <a:pt x="802958" y="482822"/>
                  </a:cubicBezTo>
                  <a:cubicBezTo>
                    <a:pt x="717233" y="569405"/>
                    <a:pt x="578644" y="696373"/>
                    <a:pt x="578644" y="696373"/>
                  </a:cubicBezTo>
                  <a:cubicBezTo>
                    <a:pt x="578644" y="696373"/>
                    <a:pt x="580644" y="750094"/>
                    <a:pt x="581692" y="870490"/>
                  </a:cubicBezTo>
                  <a:cubicBezTo>
                    <a:pt x="582740" y="976503"/>
                    <a:pt x="538448" y="1321498"/>
                    <a:pt x="538448" y="1321498"/>
                  </a:cubicBezTo>
                  <a:cubicBezTo>
                    <a:pt x="538448" y="1321498"/>
                    <a:pt x="466249" y="1351883"/>
                    <a:pt x="416719" y="1320356"/>
                  </a:cubicBezTo>
                  <a:cubicBezTo>
                    <a:pt x="416719" y="1320356"/>
                    <a:pt x="394335" y="1063657"/>
                    <a:pt x="382238" y="929830"/>
                  </a:cubicBezTo>
                  <a:cubicBezTo>
                    <a:pt x="365855" y="748855"/>
                    <a:pt x="357283" y="657606"/>
                    <a:pt x="366522" y="618649"/>
                  </a:cubicBezTo>
                  <a:cubicBezTo>
                    <a:pt x="374713" y="584263"/>
                    <a:pt x="537305" y="378905"/>
                    <a:pt x="574834" y="321374"/>
                  </a:cubicBezTo>
                  <a:lnTo>
                    <a:pt x="229267" y="522161"/>
                  </a:lnTo>
                  <a:cubicBezTo>
                    <a:pt x="235963" y="573034"/>
                    <a:pt x="239344" y="624297"/>
                    <a:pt x="239363" y="675608"/>
                  </a:cubicBezTo>
                  <a:cubicBezTo>
                    <a:pt x="235553" y="819531"/>
                    <a:pt x="217837" y="1106996"/>
                    <a:pt x="217837" y="1106996"/>
                  </a:cubicBezTo>
                  <a:cubicBezTo>
                    <a:pt x="217837" y="1106996"/>
                    <a:pt x="138779" y="1142333"/>
                    <a:pt x="99536" y="1111853"/>
                  </a:cubicBezTo>
                  <a:cubicBezTo>
                    <a:pt x="99536" y="1111853"/>
                    <a:pt x="0" y="483203"/>
                    <a:pt x="0" y="431578"/>
                  </a:cubicBezTo>
                  <a:cubicBezTo>
                    <a:pt x="0" y="353187"/>
                    <a:pt x="340424" y="119158"/>
                    <a:pt x="404908" y="64675"/>
                  </a:cubicBezTo>
                  <a:cubicBezTo>
                    <a:pt x="441674" y="33623"/>
                    <a:pt x="482632" y="0"/>
                    <a:pt x="482632" y="0"/>
                  </a:cubicBezTo>
                  <a:close/>
                </a:path>
              </a:pathLst>
            </a:custGeom>
            <a:solidFill>
              <a:srgbClr val="455A64"/>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7197A22-9C62-406B-96F0-A63F091B9973}"/>
                </a:ext>
              </a:extLst>
            </p:cNvPr>
            <p:cNvSpPr/>
            <p:nvPr/>
          </p:nvSpPr>
          <p:spPr>
            <a:xfrm>
              <a:off x="5372056" y="3300282"/>
              <a:ext cx="345566" cy="313372"/>
            </a:xfrm>
            <a:custGeom>
              <a:avLst/>
              <a:gdLst>
                <a:gd name="connsiteX0" fmla="*/ 345567 w 345566"/>
                <a:gd name="connsiteY0" fmla="*/ 112681 h 313372"/>
                <a:gd name="connsiteX1" fmla="*/ 266605 w 345566"/>
                <a:gd name="connsiteY1" fmla="*/ 0 h 313372"/>
                <a:gd name="connsiteX2" fmla="*/ 278892 w 345566"/>
                <a:gd name="connsiteY2" fmla="*/ 85725 h 313372"/>
                <a:gd name="connsiteX3" fmla="*/ 0 w 345566"/>
                <a:gd name="connsiteY3" fmla="*/ 313373 h 313372"/>
              </a:gdLst>
              <a:ahLst/>
              <a:cxnLst>
                <a:cxn ang="0">
                  <a:pos x="connsiteX0" y="connsiteY0"/>
                </a:cxn>
                <a:cxn ang="0">
                  <a:pos x="connsiteX1" y="connsiteY1"/>
                </a:cxn>
                <a:cxn ang="0">
                  <a:pos x="connsiteX2" y="connsiteY2"/>
                </a:cxn>
                <a:cxn ang="0">
                  <a:pos x="connsiteX3" y="connsiteY3"/>
                </a:cxn>
              </a:cxnLst>
              <a:rect l="l" t="t" r="r" b="b"/>
              <a:pathLst>
                <a:path w="345566" h="313372">
                  <a:moveTo>
                    <a:pt x="345567" y="112681"/>
                  </a:moveTo>
                  <a:cubicBezTo>
                    <a:pt x="309220" y="83249"/>
                    <a:pt x="281864" y="44215"/>
                    <a:pt x="266605" y="0"/>
                  </a:cubicBezTo>
                  <a:cubicBezTo>
                    <a:pt x="268510" y="28851"/>
                    <a:pt x="272615" y="57502"/>
                    <a:pt x="278892" y="85725"/>
                  </a:cubicBezTo>
                  <a:cubicBezTo>
                    <a:pt x="288417" y="123063"/>
                    <a:pt x="0" y="313373"/>
                    <a:pt x="0" y="313373"/>
                  </a:cubicBezTo>
                  <a:close/>
                </a:path>
              </a:pathLst>
            </a:custGeom>
            <a:solidFill>
              <a:srgbClr val="37474F"/>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E23B67E-2CBD-4663-B597-1FCE22FAEB71}"/>
                </a:ext>
              </a:extLst>
            </p:cNvPr>
            <p:cNvSpPr/>
            <p:nvPr/>
          </p:nvSpPr>
          <p:spPr>
            <a:xfrm rot="16991400">
              <a:off x="5604955" y="1946646"/>
              <a:ext cx="308800" cy="308800"/>
            </a:xfrm>
            <a:custGeom>
              <a:avLst/>
              <a:gdLst>
                <a:gd name="connsiteX0" fmla="*/ 308800 w 308800"/>
                <a:gd name="connsiteY0" fmla="*/ 154400 h 308800"/>
                <a:gd name="connsiteX1" fmla="*/ 154400 w 308800"/>
                <a:gd name="connsiteY1" fmla="*/ 308801 h 308800"/>
                <a:gd name="connsiteX2" fmla="*/ 0 w 308800"/>
                <a:gd name="connsiteY2" fmla="*/ 154400 h 308800"/>
                <a:gd name="connsiteX3" fmla="*/ 154400 w 308800"/>
                <a:gd name="connsiteY3" fmla="*/ 0 h 308800"/>
                <a:gd name="connsiteX4" fmla="*/ 308800 w 308800"/>
                <a:gd name="connsiteY4" fmla="*/ 154400 h 3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00" h="308800">
                  <a:moveTo>
                    <a:pt x="308800" y="154400"/>
                  </a:moveTo>
                  <a:cubicBezTo>
                    <a:pt x="308800" y="239673"/>
                    <a:pt x="239673" y="308801"/>
                    <a:pt x="154400" y="308801"/>
                  </a:cubicBezTo>
                  <a:cubicBezTo>
                    <a:pt x="69127" y="308801"/>
                    <a:pt x="0" y="239673"/>
                    <a:pt x="0" y="154400"/>
                  </a:cubicBezTo>
                  <a:cubicBezTo>
                    <a:pt x="0" y="69127"/>
                    <a:pt x="69128" y="0"/>
                    <a:pt x="154400" y="0"/>
                  </a:cubicBezTo>
                  <a:cubicBezTo>
                    <a:pt x="239673" y="0"/>
                    <a:pt x="308800" y="69127"/>
                    <a:pt x="308800" y="154400"/>
                  </a:cubicBezTo>
                  <a:close/>
                </a:path>
              </a:pathLst>
            </a:custGeom>
            <a:solidFill>
              <a:srgbClr val="263238"/>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479432-01DD-45D1-9B30-35862C36D2F7}"/>
                </a:ext>
              </a:extLst>
            </p:cNvPr>
            <p:cNvSpPr/>
            <p:nvPr/>
          </p:nvSpPr>
          <p:spPr>
            <a:xfrm>
              <a:off x="5612468" y="2436936"/>
              <a:ext cx="509396" cy="838436"/>
            </a:xfrm>
            <a:custGeom>
              <a:avLst/>
              <a:gdLst>
                <a:gd name="connsiteX0" fmla="*/ 471297 w 509396"/>
                <a:gd name="connsiteY0" fmla="*/ 93536 h 838436"/>
                <a:gd name="connsiteX1" fmla="*/ 509397 w 509396"/>
                <a:gd name="connsiteY1" fmla="*/ 223457 h 838436"/>
                <a:gd name="connsiteX2" fmla="*/ 509397 w 509396"/>
                <a:gd name="connsiteY2" fmla="*/ 436531 h 838436"/>
                <a:gd name="connsiteX3" fmla="*/ 503968 w 509396"/>
                <a:gd name="connsiteY3" fmla="*/ 794861 h 838436"/>
                <a:gd name="connsiteX4" fmla="*/ 0 w 509396"/>
                <a:gd name="connsiteY4" fmla="*/ 665417 h 838436"/>
                <a:gd name="connsiteX5" fmla="*/ 667 w 509396"/>
                <a:gd name="connsiteY5" fmla="*/ 202406 h 838436"/>
                <a:gd name="connsiteX6" fmla="*/ 177832 w 509396"/>
                <a:gd name="connsiteY6" fmla="*/ 0 h 838436"/>
                <a:gd name="connsiteX7" fmla="*/ 345662 w 509396"/>
                <a:gd name="connsiteY7" fmla="*/ 39053 h 83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396" h="838436">
                  <a:moveTo>
                    <a:pt x="471297" y="93536"/>
                  </a:moveTo>
                  <a:cubicBezTo>
                    <a:pt x="471297" y="93536"/>
                    <a:pt x="509397" y="124778"/>
                    <a:pt x="509397" y="223457"/>
                  </a:cubicBezTo>
                  <a:lnTo>
                    <a:pt x="509397" y="436531"/>
                  </a:lnTo>
                  <a:lnTo>
                    <a:pt x="503968" y="794861"/>
                  </a:lnTo>
                  <a:cubicBezTo>
                    <a:pt x="427768" y="877824"/>
                    <a:pt x="84867" y="846392"/>
                    <a:pt x="0" y="665417"/>
                  </a:cubicBezTo>
                  <a:cubicBezTo>
                    <a:pt x="0" y="665417"/>
                    <a:pt x="667" y="287179"/>
                    <a:pt x="667" y="202406"/>
                  </a:cubicBezTo>
                  <a:cubicBezTo>
                    <a:pt x="667" y="117634"/>
                    <a:pt x="48292" y="7620"/>
                    <a:pt x="177832" y="0"/>
                  </a:cubicBezTo>
                  <a:lnTo>
                    <a:pt x="345662" y="39053"/>
                  </a:lnTo>
                  <a:close/>
                </a:path>
              </a:pathLst>
            </a:custGeom>
            <a:solidFill>
              <a:srgbClr val="263238"/>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B380A27-62BF-434A-AEFD-012DF1E06D8D}"/>
                </a:ext>
              </a:extLst>
            </p:cNvPr>
            <p:cNvSpPr/>
            <p:nvPr/>
          </p:nvSpPr>
          <p:spPr>
            <a:xfrm>
              <a:off x="5960416" y="2210813"/>
              <a:ext cx="65817" cy="161639"/>
            </a:xfrm>
            <a:custGeom>
              <a:avLst/>
              <a:gdLst>
                <a:gd name="connsiteX0" fmla="*/ 65817 w 65817"/>
                <a:gd name="connsiteY0" fmla="*/ 0 h 161639"/>
                <a:gd name="connsiteX1" fmla="*/ 30766 w 65817"/>
                <a:gd name="connsiteY1" fmla="*/ 136874 h 161639"/>
                <a:gd name="connsiteX2" fmla="*/ 0 w 65817"/>
                <a:gd name="connsiteY2" fmla="*/ 161639 h 161639"/>
                <a:gd name="connsiteX3" fmla="*/ 1714 w 65817"/>
                <a:gd name="connsiteY3" fmla="*/ 78962 h 161639"/>
              </a:gdLst>
              <a:ahLst/>
              <a:cxnLst>
                <a:cxn ang="0">
                  <a:pos x="connsiteX0" y="connsiteY0"/>
                </a:cxn>
                <a:cxn ang="0">
                  <a:pos x="connsiteX1" y="connsiteY1"/>
                </a:cxn>
                <a:cxn ang="0">
                  <a:pos x="connsiteX2" y="connsiteY2"/>
                </a:cxn>
                <a:cxn ang="0">
                  <a:pos x="connsiteX3" y="connsiteY3"/>
                </a:cxn>
              </a:cxnLst>
              <a:rect l="l" t="t" r="r" b="b"/>
              <a:pathLst>
                <a:path w="65817" h="161639">
                  <a:moveTo>
                    <a:pt x="65817" y="0"/>
                  </a:moveTo>
                  <a:cubicBezTo>
                    <a:pt x="65817" y="0"/>
                    <a:pt x="40767" y="117539"/>
                    <a:pt x="30766" y="136874"/>
                  </a:cubicBezTo>
                  <a:cubicBezTo>
                    <a:pt x="24098" y="148790"/>
                    <a:pt x="13068" y="157667"/>
                    <a:pt x="0" y="161639"/>
                  </a:cubicBezTo>
                  <a:lnTo>
                    <a:pt x="1714" y="78962"/>
                  </a:lnTo>
                  <a:close/>
                </a:path>
              </a:pathLst>
            </a:custGeom>
            <a:solidFill>
              <a:srgbClr val="26323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94A9CE-9CB9-4C99-86A2-E018DBF01063}"/>
                </a:ext>
              </a:extLst>
            </p:cNvPr>
            <p:cNvSpPr/>
            <p:nvPr/>
          </p:nvSpPr>
          <p:spPr>
            <a:xfrm>
              <a:off x="5978704" y="2042049"/>
              <a:ext cx="74303" cy="174193"/>
            </a:xfrm>
            <a:custGeom>
              <a:avLst/>
              <a:gdLst>
                <a:gd name="connsiteX0" fmla="*/ 16097 w 74303"/>
                <a:gd name="connsiteY0" fmla="*/ 362 h 174193"/>
                <a:gd name="connsiteX1" fmla="*/ 63722 w 74303"/>
                <a:gd name="connsiteY1" fmla="*/ 17221 h 174193"/>
                <a:gd name="connsiteX2" fmla="*/ 47149 w 74303"/>
                <a:gd name="connsiteY2" fmla="*/ 168764 h 174193"/>
                <a:gd name="connsiteX3" fmla="*/ 0 w 74303"/>
                <a:gd name="connsiteY3" fmla="*/ 174193 h 174193"/>
              </a:gdLst>
              <a:ahLst/>
              <a:cxnLst>
                <a:cxn ang="0">
                  <a:pos x="connsiteX0" y="connsiteY0"/>
                </a:cxn>
                <a:cxn ang="0">
                  <a:pos x="connsiteX1" y="connsiteY1"/>
                </a:cxn>
                <a:cxn ang="0">
                  <a:pos x="connsiteX2" y="connsiteY2"/>
                </a:cxn>
                <a:cxn ang="0">
                  <a:pos x="connsiteX3" y="connsiteY3"/>
                </a:cxn>
              </a:cxnLst>
              <a:rect l="l" t="t" r="r" b="b"/>
              <a:pathLst>
                <a:path w="74303" h="174193">
                  <a:moveTo>
                    <a:pt x="16097" y="362"/>
                  </a:moveTo>
                  <a:cubicBezTo>
                    <a:pt x="33719" y="-1619"/>
                    <a:pt x="51273" y="4601"/>
                    <a:pt x="63722" y="17221"/>
                  </a:cubicBezTo>
                  <a:cubicBezTo>
                    <a:pt x="84296" y="38272"/>
                    <a:pt x="72771" y="104185"/>
                    <a:pt x="47149" y="168764"/>
                  </a:cubicBezTo>
                  <a:lnTo>
                    <a:pt x="0" y="174193"/>
                  </a:lnTo>
                  <a:close/>
                </a:path>
              </a:pathLst>
            </a:custGeom>
            <a:solidFill>
              <a:srgbClr val="263238"/>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4C19DB6-E315-4029-B82A-D6AE76F62048}"/>
                </a:ext>
              </a:extLst>
            </p:cNvPr>
            <p:cNvSpPr/>
            <p:nvPr/>
          </p:nvSpPr>
          <p:spPr>
            <a:xfrm>
              <a:off x="5628908" y="1969395"/>
              <a:ext cx="444630" cy="539182"/>
            </a:xfrm>
            <a:custGeom>
              <a:avLst/>
              <a:gdLst>
                <a:gd name="connsiteX0" fmla="*/ 336079 w 444630"/>
                <a:gd name="connsiteY0" fmla="*/ 246847 h 539182"/>
                <a:gd name="connsiteX1" fmla="*/ 370655 w 444630"/>
                <a:gd name="connsiteY1" fmla="*/ 222177 h 539182"/>
                <a:gd name="connsiteX2" fmla="*/ 439330 w 444630"/>
                <a:gd name="connsiteY2" fmla="*/ 233321 h 539182"/>
                <a:gd name="connsiteX3" fmla="*/ 392658 w 444630"/>
                <a:gd name="connsiteY3" fmla="*/ 337334 h 539182"/>
                <a:gd name="connsiteX4" fmla="*/ 333222 w 444630"/>
                <a:gd name="connsiteY4" fmla="*/ 320380 h 539182"/>
                <a:gd name="connsiteX5" fmla="*/ 329317 w 444630"/>
                <a:gd name="connsiteY5" fmla="*/ 506594 h 539182"/>
                <a:gd name="connsiteX6" fmla="*/ 161391 w 444630"/>
                <a:gd name="connsiteY6" fmla="*/ 501641 h 539182"/>
                <a:gd name="connsiteX7" fmla="*/ 161391 w 444630"/>
                <a:gd name="connsiteY7" fmla="*/ 444491 h 539182"/>
                <a:gd name="connsiteX8" fmla="*/ 91858 w 444630"/>
                <a:gd name="connsiteY8" fmla="*/ 448110 h 539182"/>
                <a:gd name="connsiteX9" fmla="*/ 18420 w 444630"/>
                <a:gd name="connsiteY9" fmla="*/ 371148 h 539182"/>
                <a:gd name="connsiteX10" fmla="*/ 8895 w 444630"/>
                <a:gd name="connsiteY10" fmla="*/ 122069 h 539182"/>
                <a:gd name="connsiteX11" fmla="*/ 280929 w 444630"/>
                <a:gd name="connsiteY11" fmla="*/ 34535 h 539182"/>
                <a:gd name="connsiteX12" fmla="*/ 336079 w 444630"/>
                <a:gd name="connsiteY12" fmla="*/ 246847 h 53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630" h="539182">
                  <a:moveTo>
                    <a:pt x="336079" y="246847"/>
                  </a:moveTo>
                  <a:cubicBezTo>
                    <a:pt x="345604" y="252467"/>
                    <a:pt x="359035" y="234369"/>
                    <a:pt x="370655" y="222177"/>
                  </a:cubicBezTo>
                  <a:cubicBezTo>
                    <a:pt x="382276" y="209985"/>
                    <a:pt x="420376" y="193602"/>
                    <a:pt x="439330" y="233321"/>
                  </a:cubicBezTo>
                  <a:cubicBezTo>
                    <a:pt x="458285" y="273041"/>
                    <a:pt x="422566" y="327905"/>
                    <a:pt x="392658" y="337334"/>
                  </a:cubicBezTo>
                  <a:cubicBezTo>
                    <a:pt x="341032" y="353527"/>
                    <a:pt x="333222" y="320380"/>
                    <a:pt x="333222" y="320380"/>
                  </a:cubicBezTo>
                  <a:lnTo>
                    <a:pt x="329317" y="506594"/>
                  </a:lnTo>
                  <a:cubicBezTo>
                    <a:pt x="284835" y="556314"/>
                    <a:pt x="132720" y="544694"/>
                    <a:pt x="161391" y="501641"/>
                  </a:cubicBezTo>
                  <a:lnTo>
                    <a:pt x="161391" y="444491"/>
                  </a:lnTo>
                  <a:cubicBezTo>
                    <a:pt x="161391" y="444491"/>
                    <a:pt x="114623" y="451634"/>
                    <a:pt x="91858" y="448110"/>
                  </a:cubicBezTo>
                  <a:cubicBezTo>
                    <a:pt x="53758" y="442205"/>
                    <a:pt x="29946" y="412296"/>
                    <a:pt x="18420" y="371148"/>
                  </a:cubicBezTo>
                  <a:cubicBezTo>
                    <a:pt x="-58" y="305140"/>
                    <a:pt x="-7106" y="251895"/>
                    <a:pt x="8895" y="122069"/>
                  </a:cubicBezTo>
                  <a:cubicBezTo>
                    <a:pt x="26136" y="-20234"/>
                    <a:pt x="191585" y="-21663"/>
                    <a:pt x="280929" y="34535"/>
                  </a:cubicBezTo>
                  <a:cubicBezTo>
                    <a:pt x="370274" y="90732"/>
                    <a:pt x="336079" y="246847"/>
                    <a:pt x="336079" y="246847"/>
                  </a:cubicBezTo>
                  <a:close/>
                </a:path>
              </a:pathLst>
            </a:custGeom>
            <a:solidFill>
              <a:srgbClr val="FFA8A7"/>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1DE5C90-66EB-48A0-9F02-51B85DF464DA}"/>
                </a:ext>
              </a:extLst>
            </p:cNvPr>
            <p:cNvSpPr/>
            <p:nvPr/>
          </p:nvSpPr>
          <p:spPr>
            <a:xfrm>
              <a:off x="5772773" y="2143471"/>
              <a:ext cx="113442" cy="105346"/>
            </a:xfrm>
            <a:custGeom>
              <a:avLst/>
              <a:gdLst>
                <a:gd name="connsiteX0" fmla="*/ 60674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674"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80" y="8858"/>
                    <a:pt x="8858" y="28470"/>
                    <a:pt x="8858" y="52673"/>
                  </a:cubicBezTo>
                  <a:cubicBezTo>
                    <a:pt x="8858" y="76876"/>
                    <a:pt x="28470" y="96488"/>
                    <a:pt x="52673" y="96488"/>
                  </a:cubicBezTo>
                  <a:lnTo>
                    <a:pt x="60770" y="96488"/>
                  </a:lnTo>
                  <a:cubicBezTo>
                    <a:pt x="84972"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3DBAE3A-A08C-443F-847D-F981E0709923}"/>
                </a:ext>
              </a:extLst>
            </p:cNvPr>
            <p:cNvSpPr/>
            <p:nvPr/>
          </p:nvSpPr>
          <p:spPr>
            <a:xfrm>
              <a:off x="5612277" y="2143471"/>
              <a:ext cx="113442" cy="105346"/>
            </a:xfrm>
            <a:custGeom>
              <a:avLst/>
              <a:gdLst>
                <a:gd name="connsiteX0" fmla="*/ 60770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770"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70" y="8858"/>
                    <a:pt x="8858" y="28470"/>
                    <a:pt x="8858" y="52673"/>
                  </a:cubicBezTo>
                  <a:cubicBezTo>
                    <a:pt x="8858" y="76876"/>
                    <a:pt x="28470" y="96488"/>
                    <a:pt x="52673" y="96488"/>
                  </a:cubicBezTo>
                  <a:lnTo>
                    <a:pt x="60770" y="96488"/>
                  </a:lnTo>
                  <a:cubicBezTo>
                    <a:pt x="84963"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948851B-C372-40E6-A749-0880B41FD632}"/>
                </a:ext>
              </a:extLst>
            </p:cNvPr>
            <p:cNvSpPr/>
            <p:nvPr/>
          </p:nvSpPr>
          <p:spPr>
            <a:xfrm>
              <a:off x="5714195" y="2162869"/>
              <a:ext cx="66770" cy="22893"/>
            </a:xfrm>
            <a:custGeom>
              <a:avLst/>
              <a:gdLst>
                <a:gd name="connsiteX0" fmla="*/ 59150 w 66770"/>
                <a:gd name="connsiteY0" fmla="*/ 22894 h 22893"/>
                <a:gd name="connsiteX1" fmla="*/ 31337 w 66770"/>
                <a:gd name="connsiteY1" fmla="*/ 8701 h 22893"/>
                <a:gd name="connsiteX2" fmla="*/ 7048 w 66770"/>
                <a:gd name="connsiteY2" fmla="*/ 18226 h 22893"/>
                <a:gd name="connsiteX3" fmla="*/ 0 w 66770"/>
                <a:gd name="connsiteY3" fmla="*/ 12892 h 22893"/>
                <a:gd name="connsiteX4" fmla="*/ 31813 w 66770"/>
                <a:gd name="connsiteY4" fmla="*/ 224 h 22893"/>
                <a:gd name="connsiteX5" fmla="*/ 66770 w 66770"/>
                <a:gd name="connsiteY5" fmla="*/ 18607 h 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70" h="22893">
                  <a:moveTo>
                    <a:pt x="59150" y="22894"/>
                  </a:moveTo>
                  <a:cubicBezTo>
                    <a:pt x="52635" y="14045"/>
                    <a:pt x="42329" y="8787"/>
                    <a:pt x="31337" y="8701"/>
                  </a:cubicBezTo>
                  <a:cubicBezTo>
                    <a:pt x="22184" y="7777"/>
                    <a:pt x="13135" y="11321"/>
                    <a:pt x="7048" y="18226"/>
                  </a:cubicBezTo>
                  <a:lnTo>
                    <a:pt x="0" y="12892"/>
                  </a:lnTo>
                  <a:cubicBezTo>
                    <a:pt x="7829" y="3634"/>
                    <a:pt x="19764" y="-1119"/>
                    <a:pt x="31813" y="224"/>
                  </a:cubicBezTo>
                  <a:cubicBezTo>
                    <a:pt x="45748" y="357"/>
                    <a:pt x="58760" y="7206"/>
                    <a:pt x="66770" y="18607"/>
                  </a:cubicBezTo>
                  <a:close/>
                </a:path>
              </a:pathLst>
            </a:custGeom>
            <a:solidFill>
              <a:srgbClr val="263238"/>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5AA2312-DFAD-42A6-9C07-4CEF287C4267}"/>
                </a:ext>
              </a:extLst>
            </p:cNvPr>
            <p:cNvSpPr/>
            <p:nvPr/>
          </p:nvSpPr>
          <p:spPr>
            <a:xfrm>
              <a:off x="5881263" y="2185381"/>
              <a:ext cx="112013" cy="8858"/>
            </a:xfrm>
            <a:custGeom>
              <a:avLst/>
              <a:gdLst>
                <a:gd name="connsiteX0" fmla="*/ 0 w 112013"/>
                <a:gd name="connsiteY0" fmla="*/ 0 h 8858"/>
                <a:gd name="connsiteX1" fmla="*/ 112014 w 112013"/>
                <a:gd name="connsiteY1" fmla="*/ 0 h 8858"/>
                <a:gd name="connsiteX2" fmla="*/ 112014 w 112013"/>
                <a:gd name="connsiteY2" fmla="*/ 8858 h 8858"/>
                <a:gd name="connsiteX3" fmla="*/ 0 w 112013"/>
                <a:gd name="connsiteY3" fmla="*/ 8858 h 8858"/>
              </a:gdLst>
              <a:ahLst/>
              <a:cxnLst>
                <a:cxn ang="0">
                  <a:pos x="connsiteX0" y="connsiteY0"/>
                </a:cxn>
                <a:cxn ang="0">
                  <a:pos x="connsiteX1" y="connsiteY1"/>
                </a:cxn>
                <a:cxn ang="0">
                  <a:pos x="connsiteX2" y="connsiteY2"/>
                </a:cxn>
                <a:cxn ang="0">
                  <a:pos x="connsiteX3" y="connsiteY3"/>
                </a:cxn>
              </a:cxnLst>
              <a:rect l="l" t="t" r="r" b="b"/>
              <a:pathLst>
                <a:path w="112013" h="8858">
                  <a:moveTo>
                    <a:pt x="0" y="0"/>
                  </a:moveTo>
                  <a:lnTo>
                    <a:pt x="112014" y="0"/>
                  </a:lnTo>
                  <a:lnTo>
                    <a:pt x="112014" y="8858"/>
                  </a:lnTo>
                  <a:lnTo>
                    <a:pt x="0" y="8858"/>
                  </a:lnTo>
                  <a:close/>
                </a:path>
              </a:pathLst>
            </a:custGeom>
            <a:solidFill>
              <a:srgbClr val="263238"/>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4C1F352-B2CD-43F3-8509-5C9D2A602083}"/>
                </a:ext>
              </a:extLst>
            </p:cNvPr>
            <p:cNvSpPr/>
            <p:nvPr/>
          </p:nvSpPr>
          <p:spPr>
            <a:xfrm>
              <a:off x="5612847" y="1908981"/>
              <a:ext cx="392898" cy="323168"/>
            </a:xfrm>
            <a:custGeom>
              <a:avLst/>
              <a:gdLst>
                <a:gd name="connsiteX0" fmla="*/ 352141 w 392898"/>
                <a:gd name="connsiteY0" fmla="*/ 323168 h 323168"/>
                <a:gd name="connsiteX1" fmla="*/ 386717 w 392898"/>
                <a:gd name="connsiteY1" fmla="*/ 282592 h 323168"/>
                <a:gd name="connsiteX2" fmla="*/ 381954 w 392898"/>
                <a:gd name="connsiteY2" fmla="*/ 133430 h 323168"/>
                <a:gd name="connsiteX3" fmla="*/ 366238 w 392898"/>
                <a:gd name="connsiteY3" fmla="*/ 65517 h 323168"/>
                <a:gd name="connsiteX4" fmla="*/ 242889 w 392898"/>
                <a:gd name="connsiteY4" fmla="*/ 28179 h 323168"/>
                <a:gd name="connsiteX5" fmla="*/ 125351 w 392898"/>
                <a:gd name="connsiteY5" fmla="*/ 7319 h 323168"/>
                <a:gd name="connsiteX6" fmla="*/ 24386 w 392898"/>
                <a:gd name="connsiteY6" fmla="*/ 16844 h 323168"/>
                <a:gd name="connsiteX7" fmla="*/ 4860 w 392898"/>
                <a:gd name="connsiteY7" fmla="*/ 95997 h 323168"/>
                <a:gd name="connsiteX8" fmla="*/ 44865 w 392898"/>
                <a:gd name="connsiteY8" fmla="*/ 132668 h 323168"/>
                <a:gd name="connsiteX9" fmla="*/ 122684 w 392898"/>
                <a:gd name="connsiteY9" fmla="*/ 155433 h 323168"/>
                <a:gd name="connsiteX10" fmla="*/ 290229 w 392898"/>
                <a:gd name="connsiteY10" fmla="*/ 152290 h 323168"/>
                <a:gd name="connsiteX11" fmla="*/ 320995 w 392898"/>
                <a:gd name="connsiteY11" fmla="*/ 213345 h 323168"/>
                <a:gd name="connsiteX12" fmla="*/ 352141 w 392898"/>
                <a:gd name="connsiteY12" fmla="*/ 323168 h 3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898" h="323168">
                  <a:moveTo>
                    <a:pt x="352141" y="323168"/>
                  </a:moveTo>
                  <a:cubicBezTo>
                    <a:pt x="356904" y="323168"/>
                    <a:pt x="374906" y="293260"/>
                    <a:pt x="386717" y="282592"/>
                  </a:cubicBezTo>
                  <a:cubicBezTo>
                    <a:pt x="403005" y="267733"/>
                    <a:pt x="381954" y="133430"/>
                    <a:pt x="381954" y="133430"/>
                  </a:cubicBezTo>
                  <a:cubicBezTo>
                    <a:pt x="381954" y="133430"/>
                    <a:pt x="397671" y="99997"/>
                    <a:pt x="366238" y="65517"/>
                  </a:cubicBezTo>
                  <a:cubicBezTo>
                    <a:pt x="343950" y="40942"/>
                    <a:pt x="306612" y="38180"/>
                    <a:pt x="242889" y="28179"/>
                  </a:cubicBezTo>
                  <a:cubicBezTo>
                    <a:pt x="209457" y="22940"/>
                    <a:pt x="158784" y="13510"/>
                    <a:pt x="125351" y="7319"/>
                  </a:cubicBezTo>
                  <a:cubicBezTo>
                    <a:pt x="85537" y="-110"/>
                    <a:pt x="52485" y="-7921"/>
                    <a:pt x="24386" y="16844"/>
                  </a:cubicBezTo>
                  <a:cubicBezTo>
                    <a:pt x="1783" y="36437"/>
                    <a:pt x="-6037" y="68139"/>
                    <a:pt x="4860" y="95997"/>
                  </a:cubicBezTo>
                  <a:cubicBezTo>
                    <a:pt x="12927" y="112951"/>
                    <a:pt x="27272" y="126105"/>
                    <a:pt x="44865" y="132668"/>
                  </a:cubicBezTo>
                  <a:cubicBezTo>
                    <a:pt x="44865" y="132668"/>
                    <a:pt x="62200" y="148099"/>
                    <a:pt x="122684" y="155433"/>
                  </a:cubicBezTo>
                  <a:cubicBezTo>
                    <a:pt x="183168" y="162767"/>
                    <a:pt x="277370" y="154099"/>
                    <a:pt x="290229" y="152290"/>
                  </a:cubicBezTo>
                  <a:cubicBezTo>
                    <a:pt x="307755" y="149908"/>
                    <a:pt x="311470" y="166863"/>
                    <a:pt x="320995" y="213345"/>
                  </a:cubicBezTo>
                  <a:cubicBezTo>
                    <a:pt x="329281" y="253826"/>
                    <a:pt x="336425" y="322882"/>
                    <a:pt x="352141" y="323168"/>
                  </a:cubicBezTo>
                  <a:close/>
                </a:path>
              </a:pathLst>
            </a:custGeom>
            <a:solidFill>
              <a:srgbClr val="26323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839CF13-5B24-46C6-B753-3B85F385B331}"/>
                </a:ext>
              </a:extLst>
            </p:cNvPr>
            <p:cNvSpPr/>
            <p:nvPr/>
          </p:nvSpPr>
          <p:spPr>
            <a:xfrm>
              <a:off x="5991154" y="2004529"/>
              <a:ext cx="60701" cy="48740"/>
            </a:xfrm>
            <a:custGeom>
              <a:avLst/>
              <a:gdLst>
                <a:gd name="connsiteX0" fmla="*/ 3551 w 60701"/>
                <a:gd name="connsiteY0" fmla="*/ 48740 h 48740"/>
                <a:gd name="connsiteX1" fmla="*/ 60701 w 60701"/>
                <a:gd name="connsiteY1" fmla="*/ 17975 h 48740"/>
                <a:gd name="connsiteX2" fmla="*/ 18677 w 60701"/>
                <a:gd name="connsiteY2" fmla="*/ 3073 h 48740"/>
                <a:gd name="connsiteX3" fmla="*/ 17458 w 60701"/>
                <a:gd name="connsiteY3" fmla="*/ 3687 h 48740"/>
                <a:gd name="connsiteX4" fmla="*/ 3551 w 60701"/>
                <a:gd name="connsiteY4" fmla="*/ 48740 h 4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1" h="48740">
                  <a:moveTo>
                    <a:pt x="3551" y="48740"/>
                  </a:moveTo>
                  <a:lnTo>
                    <a:pt x="60701" y="17975"/>
                  </a:lnTo>
                  <a:cubicBezTo>
                    <a:pt x="53215" y="2255"/>
                    <a:pt x="34393" y="-4417"/>
                    <a:pt x="18677" y="3073"/>
                  </a:cubicBezTo>
                  <a:cubicBezTo>
                    <a:pt x="18268" y="3269"/>
                    <a:pt x="17858" y="3474"/>
                    <a:pt x="17458" y="3687"/>
                  </a:cubicBezTo>
                  <a:cubicBezTo>
                    <a:pt x="1599" y="12630"/>
                    <a:pt x="-4516" y="32415"/>
                    <a:pt x="3551" y="48740"/>
                  </a:cubicBezTo>
                  <a:close/>
                </a:path>
              </a:pathLst>
            </a:custGeom>
            <a:solidFill>
              <a:srgbClr val="26323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D1ED8F3-1F45-438C-99F5-967C05DAC49F}"/>
                </a:ext>
              </a:extLst>
            </p:cNvPr>
            <p:cNvSpPr/>
            <p:nvPr/>
          </p:nvSpPr>
          <p:spPr>
            <a:xfrm>
              <a:off x="5790299" y="2341020"/>
              <a:ext cx="155352" cy="95726"/>
            </a:xfrm>
            <a:custGeom>
              <a:avLst/>
              <a:gdLst>
                <a:gd name="connsiteX0" fmla="*/ 95 w 155352"/>
                <a:gd name="connsiteY0" fmla="*/ 73342 h 95726"/>
                <a:gd name="connsiteX1" fmla="*/ 114395 w 155352"/>
                <a:gd name="connsiteY1" fmla="*/ 40576 h 95726"/>
                <a:gd name="connsiteX2" fmla="*/ 155353 w 155352"/>
                <a:gd name="connsiteY2" fmla="*/ 0 h 95726"/>
                <a:gd name="connsiteX3" fmla="*/ 132112 w 155352"/>
                <a:gd name="connsiteY3" fmla="*/ 47625 h 95726"/>
                <a:gd name="connsiteX4" fmla="*/ 0 w 155352"/>
                <a:gd name="connsiteY4" fmla="*/ 95726 h 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52" h="95726">
                  <a:moveTo>
                    <a:pt x="95" y="73342"/>
                  </a:moveTo>
                  <a:cubicBezTo>
                    <a:pt x="95" y="73342"/>
                    <a:pt x="84868" y="56293"/>
                    <a:pt x="114395" y="40576"/>
                  </a:cubicBezTo>
                  <a:cubicBezTo>
                    <a:pt x="131816" y="31480"/>
                    <a:pt x="146095" y="17335"/>
                    <a:pt x="155353" y="0"/>
                  </a:cubicBezTo>
                  <a:cubicBezTo>
                    <a:pt x="150866" y="17269"/>
                    <a:pt x="142970" y="33461"/>
                    <a:pt x="132112" y="47625"/>
                  </a:cubicBezTo>
                  <a:cubicBezTo>
                    <a:pt x="110395" y="75343"/>
                    <a:pt x="0" y="95726"/>
                    <a:pt x="0" y="95726"/>
                  </a:cubicBezTo>
                  <a:close/>
                </a:path>
              </a:pathLst>
            </a:custGeom>
            <a:solidFill>
              <a:srgbClr val="F28F8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AB58FFA-9C95-48AB-8ECC-E8FB31D7DE73}"/>
                </a:ext>
              </a:extLst>
            </p:cNvPr>
            <p:cNvSpPr/>
            <p:nvPr/>
          </p:nvSpPr>
          <p:spPr>
            <a:xfrm>
              <a:off x="5810774" y="2177380"/>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B6F42B-D15D-4215-8257-7674B7351A54}"/>
                </a:ext>
              </a:extLst>
            </p:cNvPr>
            <p:cNvSpPr/>
            <p:nvPr/>
          </p:nvSpPr>
          <p:spPr>
            <a:xfrm>
              <a:off x="5838020" y="2113694"/>
              <a:ext cx="38662" cy="31111"/>
            </a:xfrm>
            <a:custGeom>
              <a:avLst/>
              <a:gdLst>
                <a:gd name="connsiteX0" fmla="*/ 0 w 38662"/>
                <a:gd name="connsiteY0" fmla="*/ 11109 h 31111"/>
                <a:gd name="connsiteX1" fmla="*/ 36386 w 38662"/>
                <a:gd name="connsiteY1" fmla="*/ 31111 h 31111"/>
                <a:gd name="connsiteX2" fmla="*/ 27908 w 38662"/>
                <a:gd name="connsiteY2" fmla="*/ 2536 h 31111"/>
                <a:gd name="connsiteX3" fmla="*/ 333 w 38662"/>
                <a:gd name="connsiteY3" fmla="*/ 10470 h 31111"/>
                <a:gd name="connsiteX4" fmla="*/ 0 w 38662"/>
                <a:gd name="connsiteY4" fmla="*/ 11109 h 3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2" h="31111">
                  <a:moveTo>
                    <a:pt x="0" y="11109"/>
                  </a:moveTo>
                  <a:lnTo>
                    <a:pt x="36386" y="31111"/>
                  </a:lnTo>
                  <a:cubicBezTo>
                    <a:pt x="41472" y="20834"/>
                    <a:pt x="37776" y="8375"/>
                    <a:pt x="27908" y="2536"/>
                  </a:cubicBezTo>
                  <a:cubicBezTo>
                    <a:pt x="18107" y="-2884"/>
                    <a:pt x="5762" y="669"/>
                    <a:pt x="333" y="10470"/>
                  </a:cubicBezTo>
                  <a:cubicBezTo>
                    <a:pt x="219" y="10680"/>
                    <a:pt x="105" y="10899"/>
                    <a:pt x="0" y="11109"/>
                  </a:cubicBezTo>
                  <a:close/>
                </a:path>
              </a:pathLst>
            </a:custGeom>
            <a:solidFill>
              <a:srgbClr val="263238"/>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786BAC6-83A7-4475-81D1-3A568ABFE447}"/>
                </a:ext>
              </a:extLst>
            </p:cNvPr>
            <p:cNvSpPr/>
            <p:nvPr/>
          </p:nvSpPr>
          <p:spPr>
            <a:xfrm>
              <a:off x="5759343" y="2312349"/>
              <a:ext cx="40015" cy="28672"/>
            </a:xfrm>
            <a:custGeom>
              <a:avLst/>
              <a:gdLst>
                <a:gd name="connsiteX0" fmla="*/ 38767 w 40015"/>
                <a:gd name="connsiteY0" fmla="*/ 0 h 28672"/>
                <a:gd name="connsiteX1" fmla="*/ 0 w 40015"/>
                <a:gd name="connsiteY1" fmla="*/ 14573 h 28672"/>
                <a:gd name="connsiteX2" fmla="*/ 25518 w 40015"/>
                <a:gd name="connsiteY2" fmla="*/ 27699 h 28672"/>
                <a:gd name="connsiteX3" fmla="*/ 26289 w 40015"/>
                <a:gd name="connsiteY3" fmla="*/ 27432 h 28672"/>
                <a:gd name="connsiteX4" fmla="*/ 38767 w 40015"/>
                <a:gd name="connsiteY4" fmla="*/ 0 h 2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5" h="28672">
                  <a:moveTo>
                    <a:pt x="38767" y="0"/>
                  </a:moveTo>
                  <a:lnTo>
                    <a:pt x="0" y="14573"/>
                  </a:lnTo>
                  <a:cubicBezTo>
                    <a:pt x="3420" y="25241"/>
                    <a:pt x="14840" y="31118"/>
                    <a:pt x="25518" y="27699"/>
                  </a:cubicBezTo>
                  <a:cubicBezTo>
                    <a:pt x="25775" y="27613"/>
                    <a:pt x="26032" y="27527"/>
                    <a:pt x="26289" y="27432"/>
                  </a:cubicBezTo>
                  <a:cubicBezTo>
                    <a:pt x="37147" y="23127"/>
                    <a:pt x="42663" y="11011"/>
                    <a:pt x="38767" y="0"/>
                  </a:cubicBezTo>
                  <a:close/>
                </a:path>
              </a:pathLst>
            </a:custGeom>
            <a:solidFill>
              <a:srgbClr val="F28F8F"/>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2501DB8-702D-401D-99A7-FEDBC94830E3}"/>
                </a:ext>
              </a:extLst>
            </p:cNvPr>
            <p:cNvSpPr/>
            <p:nvPr/>
          </p:nvSpPr>
          <p:spPr>
            <a:xfrm>
              <a:off x="5650988" y="2105641"/>
              <a:ext cx="37107" cy="34020"/>
            </a:xfrm>
            <a:custGeom>
              <a:avLst/>
              <a:gdLst>
                <a:gd name="connsiteX0" fmla="*/ 3961 w 37107"/>
                <a:gd name="connsiteY0" fmla="*/ 34020 h 34020"/>
                <a:gd name="connsiteX1" fmla="*/ 37108 w 37107"/>
                <a:gd name="connsiteY1" fmla="*/ 8589 h 34020"/>
                <a:gd name="connsiteX2" fmla="*/ 9266 w 37107"/>
                <a:gd name="connsiteY2" fmla="*/ 3578 h 34020"/>
                <a:gd name="connsiteX3" fmla="*/ 8533 w 37107"/>
                <a:gd name="connsiteY3" fmla="*/ 4112 h 34020"/>
                <a:gd name="connsiteX4" fmla="*/ 3961 w 37107"/>
                <a:gd name="connsiteY4" fmla="*/ 34020 h 3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7" h="34020">
                  <a:moveTo>
                    <a:pt x="3961" y="34020"/>
                  </a:moveTo>
                  <a:lnTo>
                    <a:pt x="37108" y="8589"/>
                  </a:lnTo>
                  <a:cubicBezTo>
                    <a:pt x="30802" y="-479"/>
                    <a:pt x="18344" y="-2727"/>
                    <a:pt x="9266" y="3578"/>
                  </a:cubicBezTo>
                  <a:cubicBezTo>
                    <a:pt x="9019" y="3750"/>
                    <a:pt x="8771" y="3931"/>
                    <a:pt x="8533" y="4112"/>
                  </a:cubicBezTo>
                  <a:cubicBezTo>
                    <a:pt x="-735" y="11256"/>
                    <a:pt x="-2754" y="24429"/>
                    <a:pt x="3961" y="34020"/>
                  </a:cubicBezTo>
                  <a:close/>
                </a:path>
              </a:pathLst>
            </a:custGeom>
            <a:solidFill>
              <a:srgbClr val="263238"/>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ADEE67A-7F41-4B49-A1F3-789D5CB413C6}"/>
                </a:ext>
              </a:extLst>
            </p:cNvPr>
            <p:cNvSpPr/>
            <p:nvPr/>
          </p:nvSpPr>
          <p:spPr>
            <a:xfrm>
              <a:off x="5669518" y="2172522"/>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E415951-791D-4720-AB1A-309BD7792703}"/>
                </a:ext>
              </a:extLst>
            </p:cNvPr>
            <p:cNvSpPr/>
            <p:nvPr/>
          </p:nvSpPr>
          <p:spPr>
            <a:xfrm>
              <a:off x="5690668" y="2176618"/>
              <a:ext cx="62769" cy="102965"/>
            </a:xfrm>
            <a:custGeom>
              <a:avLst/>
              <a:gdLst>
                <a:gd name="connsiteX0" fmla="*/ 62770 w 62769"/>
                <a:gd name="connsiteY0" fmla="*/ 0 h 102965"/>
                <a:gd name="connsiteX1" fmla="*/ 60865 w 62769"/>
                <a:gd name="connsiteY1" fmla="*/ 102965 h 102965"/>
                <a:gd name="connsiteX2" fmla="*/ 0 w 62769"/>
                <a:gd name="connsiteY2" fmla="*/ 89535 h 102965"/>
                <a:gd name="connsiteX3" fmla="*/ 62770 w 62769"/>
                <a:gd name="connsiteY3" fmla="*/ 0 h 102965"/>
              </a:gdLst>
              <a:ahLst/>
              <a:cxnLst>
                <a:cxn ang="0">
                  <a:pos x="connsiteX0" y="connsiteY0"/>
                </a:cxn>
                <a:cxn ang="0">
                  <a:pos x="connsiteX1" y="connsiteY1"/>
                </a:cxn>
                <a:cxn ang="0">
                  <a:pos x="connsiteX2" y="connsiteY2"/>
                </a:cxn>
                <a:cxn ang="0">
                  <a:pos x="connsiteX3" y="connsiteY3"/>
                </a:cxn>
              </a:cxnLst>
              <a:rect l="l" t="t" r="r" b="b"/>
              <a:pathLst>
                <a:path w="62769" h="102965">
                  <a:moveTo>
                    <a:pt x="62770" y="0"/>
                  </a:moveTo>
                  <a:lnTo>
                    <a:pt x="60865" y="102965"/>
                  </a:lnTo>
                  <a:lnTo>
                    <a:pt x="0" y="89535"/>
                  </a:lnTo>
                  <a:lnTo>
                    <a:pt x="62770" y="0"/>
                  </a:lnTo>
                  <a:close/>
                </a:path>
              </a:pathLst>
            </a:custGeom>
            <a:solidFill>
              <a:srgbClr val="F28F8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631CF37-F2C1-4C46-92A8-D7D6DB0ADCAB}"/>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BA68C8"/>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8EAF507-4550-40DE-8F30-3DE8EB725394}"/>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000000">
                <a:alpha val="60000"/>
              </a:srgbClr>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BB7FD28-0814-4BF1-821A-59916C7E6F50}"/>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BA68C8"/>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60267EB-3BB1-431D-9CD7-D7A7E0015281}"/>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000000">
                <a:alpha val="50000"/>
              </a:srgbClr>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A5403F8-BD50-4065-A784-F62BF5E7A9D3}"/>
                </a:ext>
              </a:extLst>
            </p:cNvPr>
            <p:cNvSpPr/>
            <p:nvPr/>
          </p:nvSpPr>
          <p:spPr>
            <a:xfrm>
              <a:off x="4905141" y="2828033"/>
              <a:ext cx="609790" cy="351472"/>
            </a:xfrm>
            <a:custGeom>
              <a:avLst/>
              <a:gdLst>
                <a:gd name="connsiteX0" fmla="*/ 454628 w 609790"/>
                <a:gd name="connsiteY0" fmla="*/ 351473 h 351472"/>
                <a:gd name="connsiteX1" fmla="*/ 609790 w 609790"/>
                <a:gd name="connsiteY1" fmla="*/ 261938 h 351472"/>
                <a:gd name="connsiteX2" fmla="*/ 156019 w 609790"/>
                <a:gd name="connsiteY2" fmla="*/ 0 h 351472"/>
                <a:gd name="connsiteX3" fmla="*/ 0 w 609790"/>
                <a:gd name="connsiteY3" fmla="*/ 89059 h 351472"/>
                <a:gd name="connsiteX4" fmla="*/ 454628 w 609790"/>
                <a:gd name="connsiteY4" fmla="*/ 351473 h 3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90" h="351472">
                  <a:moveTo>
                    <a:pt x="454628" y="351473"/>
                  </a:moveTo>
                  <a:lnTo>
                    <a:pt x="609790" y="261938"/>
                  </a:lnTo>
                  <a:lnTo>
                    <a:pt x="156019" y="0"/>
                  </a:lnTo>
                  <a:lnTo>
                    <a:pt x="0" y="89059"/>
                  </a:lnTo>
                  <a:lnTo>
                    <a:pt x="454628" y="351473"/>
                  </a:lnTo>
                  <a:close/>
                </a:path>
              </a:pathLst>
            </a:custGeom>
            <a:solidFill>
              <a:srgbClr val="263238"/>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629FB80-B355-4C0A-9384-BCDE1E404094}"/>
                </a:ext>
              </a:extLst>
            </p:cNvPr>
            <p:cNvSpPr/>
            <p:nvPr/>
          </p:nvSpPr>
          <p:spPr>
            <a:xfrm>
              <a:off x="5219085" y="2850798"/>
              <a:ext cx="216979" cy="125253"/>
            </a:xfrm>
            <a:custGeom>
              <a:avLst/>
              <a:gdLst>
                <a:gd name="connsiteX0" fmla="*/ 216979 w 216979"/>
                <a:gd name="connsiteY0" fmla="*/ 79724 h 125253"/>
                <a:gd name="connsiteX1" fmla="*/ 214122 w 216979"/>
                <a:gd name="connsiteY1" fmla="*/ 81344 h 125253"/>
                <a:gd name="connsiteX2" fmla="*/ 138017 w 216979"/>
                <a:gd name="connsiteY2" fmla="*/ 125254 h 125253"/>
                <a:gd name="connsiteX3" fmla="*/ 2762 w 216979"/>
                <a:gd name="connsiteY3" fmla="*/ 47149 h 125253"/>
                <a:gd name="connsiteX4" fmla="*/ 0 w 216979"/>
                <a:gd name="connsiteY4" fmla="*/ 45529 h 125253"/>
                <a:gd name="connsiteX5" fmla="*/ 78867 w 216979"/>
                <a:gd name="connsiteY5" fmla="*/ 0 h 125253"/>
                <a:gd name="connsiteX6" fmla="*/ 216979 w 216979"/>
                <a:gd name="connsiteY6" fmla="*/ 79724 h 12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79" h="125253">
                  <a:moveTo>
                    <a:pt x="216979" y="79724"/>
                  </a:moveTo>
                  <a:lnTo>
                    <a:pt x="214122" y="81344"/>
                  </a:lnTo>
                  <a:lnTo>
                    <a:pt x="138017" y="125254"/>
                  </a:lnTo>
                  <a:lnTo>
                    <a:pt x="2762" y="47149"/>
                  </a:lnTo>
                  <a:lnTo>
                    <a:pt x="0" y="45529"/>
                  </a:lnTo>
                  <a:lnTo>
                    <a:pt x="78867" y="0"/>
                  </a:lnTo>
                  <a:lnTo>
                    <a:pt x="216979" y="79724"/>
                  </a:lnTo>
                  <a:close/>
                </a:path>
              </a:pathLst>
            </a:custGeom>
            <a:solidFill>
              <a:srgbClr val="263238"/>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41B7775-6523-466D-93ED-181B1CAB498C}"/>
                </a:ext>
              </a:extLst>
            </p:cNvPr>
            <p:cNvSpPr/>
            <p:nvPr/>
          </p:nvSpPr>
          <p:spPr>
            <a:xfrm>
              <a:off x="5221847" y="2854036"/>
              <a:ext cx="211359" cy="122015"/>
            </a:xfrm>
            <a:custGeom>
              <a:avLst/>
              <a:gdLst>
                <a:gd name="connsiteX0" fmla="*/ 211360 w 211359"/>
                <a:gd name="connsiteY0" fmla="*/ 78105 h 122015"/>
                <a:gd name="connsiteX1" fmla="*/ 135255 w 211359"/>
                <a:gd name="connsiteY1" fmla="*/ 122015 h 122015"/>
                <a:gd name="connsiteX2" fmla="*/ 0 w 211359"/>
                <a:gd name="connsiteY2" fmla="*/ 43910 h 122015"/>
                <a:gd name="connsiteX3" fmla="*/ 76105 w 211359"/>
                <a:gd name="connsiteY3" fmla="*/ 0 h 122015"/>
                <a:gd name="connsiteX4" fmla="*/ 211360 w 211359"/>
                <a:gd name="connsiteY4" fmla="*/ 78105 h 12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59" h="122015">
                  <a:moveTo>
                    <a:pt x="211360" y="78105"/>
                  </a:moveTo>
                  <a:lnTo>
                    <a:pt x="135255" y="122015"/>
                  </a:lnTo>
                  <a:lnTo>
                    <a:pt x="0" y="43910"/>
                  </a:lnTo>
                  <a:lnTo>
                    <a:pt x="76105" y="0"/>
                  </a:lnTo>
                  <a:lnTo>
                    <a:pt x="211360" y="78105"/>
                  </a:lnTo>
                  <a:close/>
                </a:path>
              </a:pathLst>
            </a:custGeom>
            <a:solidFill>
              <a:srgbClr val="263238"/>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FE1F2C-DBBD-451A-BEBF-C52FC76A0A0E}"/>
                </a:ext>
              </a:extLst>
            </p:cNvPr>
            <p:cNvSpPr/>
            <p:nvPr/>
          </p:nvSpPr>
          <p:spPr>
            <a:xfrm>
              <a:off x="4844086" y="2907757"/>
              <a:ext cx="513016" cy="314610"/>
            </a:xfrm>
            <a:custGeom>
              <a:avLst/>
              <a:gdLst>
                <a:gd name="connsiteX0" fmla="*/ 513017 w 513016"/>
                <a:gd name="connsiteY0" fmla="*/ 296132 h 314610"/>
                <a:gd name="connsiteX1" fmla="*/ 513017 w 513016"/>
                <a:gd name="connsiteY1" fmla="*/ 314611 h 314610"/>
                <a:gd name="connsiteX2" fmla="*/ 499205 w 513016"/>
                <a:gd name="connsiteY2" fmla="*/ 310896 h 314610"/>
                <a:gd name="connsiteX3" fmla="*/ 13906 w 513016"/>
                <a:gd name="connsiteY3" fmla="*/ 30766 h 314610"/>
                <a:gd name="connsiteX4" fmla="*/ 0 w 513016"/>
                <a:gd name="connsiteY4" fmla="*/ 6763 h 314610"/>
                <a:gd name="connsiteX5" fmla="*/ 0 w 513016"/>
                <a:gd name="connsiteY5" fmla="*/ 0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016" h="314610">
                  <a:moveTo>
                    <a:pt x="513017" y="296132"/>
                  </a:moveTo>
                  <a:lnTo>
                    <a:pt x="513017" y="314611"/>
                  </a:lnTo>
                  <a:cubicBezTo>
                    <a:pt x="508168" y="314611"/>
                    <a:pt x="503406" y="313325"/>
                    <a:pt x="499205" y="310896"/>
                  </a:cubicBezTo>
                  <a:lnTo>
                    <a:pt x="13906" y="30766"/>
                  </a:lnTo>
                  <a:cubicBezTo>
                    <a:pt x="5315" y="25822"/>
                    <a:pt x="9" y="16678"/>
                    <a:pt x="0" y="6763"/>
                  </a:cubicBezTo>
                  <a:lnTo>
                    <a:pt x="0" y="0"/>
                  </a:lnTo>
                  <a:close/>
                </a:path>
              </a:pathLst>
            </a:custGeom>
            <a:solidFill>
              <a:srgbClr val="000000">
                <a:alpha val="70000"/>
              </a:srgbClr>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E9D76CB-BB52-4A9B-A3D5-0B91A34F4C96}"/>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BA68C8"/>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D4C79E8-2943-4194-8113-7A0B0086FCDE}"/>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000000">
                <a:alpha val="50000"/>
              </a:srgbClr>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D21BA7B-EC1C-4AC9-B1AD-91233C368BFF}"/>
                </a:ext>
              </a:extLst>
            </p:cNvPr>
            <p:cNvSpPr/>
            <p:nvPr/>
          </p:nvSpPr>
          <p:spPr>
            <a:xfrm>
              <a:off x="4778268" y="2554665"/>
              <a:ext cx="578834" cy="653319"/>
            </a:xfrm>
            <a:custGeom>
              <a:avLst/>
              <a:gdLst>
                <a:gd name="connsiteX0" fmla="*/ 578834 w 578834"/>
                <a:gd name="connsiteY0" fmla="*/ 649224 h 653319"/>
                <a:gd name="connsiteX1" fmla="*/ 575596 w 578834"/>
                <a:gd name="connsiteY1" fmla="*/ 651129 h 653319"/>
                <a:gd name="connsiteX2" fmla="*/ 571024 w 578834"/>
                <a:gd name="connsiteY2" fmla="*/ 653320 h 653319"/>
                <a:gd name="connsiteX3" fmla="*/ 513874 w 578834"/>
                <a:gd name="connsiteY3" fmla="*/ 312039 h 653319"/>
                <a:gd name="connsiteX4" fmla="*/ 502063 w 578834"/>
                <a:gd name="connsiteY4" fmla="*/ 294989 h 653319"/>
                <a:gd name="connsiteX5" fmla="*/ 0 w 578834"/>
                <a:gd name="connsiteY5" fmla="*/ 5048 h 653319"/>
                <a:gd name="connsiteX6" fmla="*/ 6667 w 578834"/>
                <a:gd name="connsiteY6" fmla="*/ 0 h 653319"/>
                <a:gd name="connsiteX7" fmla="*/ 509778 w 578834"/>
                <a:gd name="connsiteY7" fmla="*/ 290417 h 653319"/>
                <a:gd name="connsiteX8" fmla="*/ 521589 w 578834"/>
                <a:gd name="connsiteY8" fmla="*/ 307467 h 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8834" h="653319">
                  <a:moveTo>
                    <a:pt x="578834" y="649224"/>
                  </a:moveTo>
                  <a:lnTo>
                    <a:pt x="575596" y="651129"/>
                  </a:lnTo>
                  <a:cubicBezTo>
                    <a:pt x="574129" y="651977"/>
                    <a:pt x="572605" y="652710"/>
                    <a:pt x="571024" y="653320"/>
                  </a:cubicBezTo>
                  <a:lnTo>
                    <a:pt x="513874" y="312039"/>
                  </a:lnTo>
                  <a:cubicBezTo>
                    <a:pt x="512655" y="304886"/>
                    <a:pt x="508330" y="298637"/>
                    <a:pt x="502063" y="294989"/>
                  </a:cubicBezTo>
                  <a:lnTo>
                    <a:pt x="0" y="5048"/>
                  </a:lnTo>
                  <a:cubicBezTo>
                    <a:pt x="1991" y="3086"/>
                    <a:pt x="4239" y="1391"/>
                    <a:pt x="6667" y="0"/>
                  </a:cubicBezTo>
                  <a:lnTo>
                    <a:pt x="509778" y="290417"/>
                  </a:lnTo>
                  <a:cubicBezTo>
                    <a:pt x="516046" y="294065"/>
                    <a:pt x="520370" y="300314"/>
                    <a:pt x="521589" y="307467"/>
                  </a:cubicBezTo>
                  <a:close/>
                </a:path>
              </a:pathLst>
            </a:custGeom>
            <a:solidFill>
              <a:srgbClr val="E0E0E0"/>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8E86010-C1B3-4D68-88BA-2B4A1126FB9C}"/>
                </a:ext>
              </a:extLst>
            </p:cNvPr>
            <p:cNvSpPr/>
            <p:nvPr/>
          </p:nvSpPr>
          <p:spPr>
            <a:xfrm>
              <a:off x="4992167" y="2847105"/>
              <a:ext cx="85503" cy="90743"/>
            </a:xfrm>
            <a:custGeom>
              <a:avLst/>
              <a:gdLst>
                <a:gd name="connsiteX0" fmla="*/ 84995 w 85503"/>
                <a:gd name="connsiteY0" fmla="*/ 69701 h 90743"/>
                <a:gd name="connsiteX1" fmla="*/ 36322 w 85503"/>
                <a:gd name="connsiteY1" fmla="*/ 7122 h 90743"/>
                <a:gd name="connsiteX2" fmla="*/ 508 w 85503"/>
                <a:gd name="connsiteY2" fmla="*/ 20933 h 90743"/>
                <a:gd name="connsiteX3" fmla="*/ 49181 w 85503"/>
                <a:gd name="connsiteY3" fmla="*/ 83608 h 90743"/>
                <a:gd name="connsiteX4" fmla="*/ 84995 w 85503"/>
                <a:gd name="connsiteY4" fmla="*/ 69701 h 9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3" h="90743">
                  <a:moveTo>
                    <a:pt x="84995" y="69701"/>
                  </a:moveTo>
                  <a:cubicBezTo>
                    <a:pt x="81471" y="48651"/>
                    <a:pt x="59659" y="20552"/>
                    <a:pt x="36322" y="7122"/>
                  </a:cubicBezTo>
                  <a:cubicBezTo>
                    <a:pt x="12986" y="-6308"/>
                    <a:pt x="-3111" y="-212"/>
                    <a:pt x="508" y="20933"/>
                  </a:cubicBezTo>
                  <a:cubicBezTo>
                    <a:pt x="4128" y="42079"/>
                    <a:pt x="25845" y="70082"/>
                    <a:pt x="49181" y="83608"/>
                  </a:cubicBezTo>
                  <a:cubicBezTo>
                    <a:pt x="72517" y="97133"/>
                    <a:pt x="88615" y="90847"/>
                    <a:pt x="84995" y="69701"/>
                  </a:cubicBezTo>
                  <a:close/>
                </a:path>
              </a:pathLst>
            </a:custGeom>
            <a:solidFill>
              <a:srgbClr val="BA68C8"/>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4EF6527-829D-41B5-8D1E-2C53B007CF78}"/>
                </a:ext>
              </a:extLst>
            </p:cNvPr>
            <p:cNvSpPr/>
            <p:nvPr/>
          </p:nvSpPr>
          <p:spPr>
            <a:xfrm>
              <a:off x="4979854" y="2953678"/>
              <a:ext cx="274473" cy="220692"/>
            </a:xfrm>
            <a:custGeom>
              <a:avLst/>
              <a:gdLst>
                <a:gd name="connsiteX0" fmla="*/ 196274 w 274473"/>
                <a:gd name="connsiteY0" fmla="*/ 168487 h 220692"/>
                <a:gd name="connsiteX1" fmla="*/ 188368 w 274473"/>
                <a:gd name="connsiteY1" fmla="*/ 128292 h 220692"/>
                <a:gd name="connsiteX2" fmla="*/ 108358 w 274473"/>
                <a:gd name="connsiteY2" fmla="*/ 1514 h 220692"/>
                <a:gd name="connsiteX3" fmla="*/ 89879 w 274473"/>
                <a:gd name="connsiteY3" fmla="*/ 942 h 220692"/>
                <a:gd name="connsiteX4" fmla="*/ 66734 w 274473"/>
                <a:gd name="connsiteY4" fmla="*/ 32375 h 220692"/>
                <a:gd name="connsiteX5" fmla="*/ 66734 w 274473"/>
                <a:gd name="connsiteY5" fmla="*/ 90477 h 220692"/>
                <a:gd name="connsiteX6" fmla="*/ 39778 w 274473"/>
                <a:gd name="connsiteY6" fmla="*/ 67903 h 220692"/>
                <a:gd name="connsiteX7" fmla="*/ 8822 w 274473"/>
                <a:gd name="connsiteY7" fmla="*/ 56854 h 220692"/>
                <a:gd name="connsiteX8" fmla="*/ 725 w 274473"/>
                <a:gd name="connsiteY8" fmla="*/ 60664 h 220692"/>
                <a:gd name="connsiteX9" fmla="*/ 3583 w 274473"/>
                <a:gd name="connsiteY9" fmla="*/ 71142 h 220692"/>
                <a:gd name="connsiteX10" fmla="*/ 19871 w 274473"/>
                <a:gd name="connsiteY10" fmla="*/ 88477 h 220692"/>
                <a:gd name="connsiteX11" fmla="*/ 30824 w 274473"/>
                <a:gd name="connsiteY11" fmla="*/ 105051 h 220692"/>
                <a:gd name="connsiteX12" fmla="*/ 51494 w 274473"/>
                <a:gd name="connsiteY12" fmla="*/ 134864 h 220692"/>
                <a:gd name="connsiteX13" fmla="*/ 102357 w 274473"/>
                <a:gd name="connsiteY13" fmla="*/ 187442 h 220692"/>
                <a:gd name="connsiteX14" fmla="*/ 178557 w 274473"/>
                <a:gd name="connsiteY14" fmla="*/ 217827 h 220692"/>
                <a:gd name="connsiteX15" fmla="*/ 274474 w 274473"/>
                <a:gd name="connsiteY15" fmla="*/ 213731 h 22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473" h="220692">
                  <a:moveTo>
                    <a:pt x="196274" y="168487"/>
                  </a:moveTo>
                  <a:cubicBezTo>
                    <a:pt x="195264" y="154819"/>
                    <a:pt x="192616" y="141322"/>
                    <a:pt x="188368" y="128292"/>
                  </a:cubicBezTo>
                  <a:cubicBezTo>
                    <a:pt x="180938" y="104955"/>
                    <a:pt x="158840" y="15039"/>
                    <a:pt x="108358" y="1514"/>
                  </a:cubicBezTo>
                  <a:cubicBezTo>
                    <a:pt x="102357" y="-286"/>
                    <a:pt x="95985" y="-486"/>
                    <a:pt x="89879" y="942"/>
                  </a:cubicBezTo>
                  <a:cubicBezTo>
                    <a:pt x="75878" y="4752"/>
                    <a:pt x="69496" y="19326"/>
                    <a:pt x="66734" y="32375"/>
                  </a:cubicBezTo>
                  <a:cubicBezTo>
                    <a:pt x="64162" y="51653"/>
                    <a:pt x="64162" y="71199"/>
                    <a:pt x="66734" y="90477"/>
                  </a:cubicBezTo>
                  <a:cubicBezTo>
                    <a:pt x="58971" y="81600"/>
                    <a:pt x="49874" y="73990"/>
                    <a:pt x="39778" y="67903"/>
                  </a:cubicBezTo>
                  <a:cubicBezTo>
                    <a:pt x="30824" y="61159"/>
                    <a:pt x="20023" y="57302"/>
                    <a:pt x="8822" y="56854"/>
                  </a:cubicBezTo>
                  <a:cubicBezTo>
                    <a:pt x="5659" y="56702"/>
                    <a:pt x="2621" y="58131"/>
                    <a:pt x="725" y="60664"/>
                  </a:cubicBezTo>
                  <a:cubicBezTo>
                    <a:pt x="-1084" y="63998"/>
                    <a:pt x="725" y="68189"/>
                    <a:pt x="3583" y="71142"/>
                  </a:cubicBezTo>
                  <a:cubicBezTo>
                    <a:pt x="8631" y="77238"/>
                    <a:pt x="14822" y="82381"/>
                    <a:pt x="19871" y="88477"/>
                  </a:cubicBezTo>
                  <a:cubicBezTo>
                    <a:pt x="23824" y="93792"/>
                    <a:pt x="27481" y="99326"/>
                    <a:pt x="30824" y="105051"/>
                  </a:cubicBezTo>
                  <a:cubicBezTo>
                    <a:pt x="37206" y="115338"/>
                    <a:pt x="44350" y="125053"/>
                    <a:pt x="51494" y="134864"/>
                  </a:cubicBezTo>
                  <a:cubicBezTo>
                    <a:pt x="65219" y="155247"/>
                    <a:pt x="82440" y="173050"/>
                    <a:pt x="102357" y="187442"/>
                  </a:cubicBezTo>
                  <a:cubicBezTo>
                    <a:pt x="125265" y="202949"/>
                    <a:pt x="151259" y="213312"/>
                    <a:pt x="178557" y="217827"/>
                  </a:cubicBezTo>
                  <a:cubicBezTo>
                    <a:pt x="215419" y="222399"/>
                    <a:pt x="251233" y="221827"/>
                    <a:pt x="274474" y="213731"/>
                  </a:cubicBezTo>
                  <a:close/>
                </a:path>
              </a:pathLst>
            </a:custGeom>
            <a:solidFill>
              <a:srgbClr val="FFA8A7"/>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F0E1B7E-950C-46CC-9221-29DDD532AF9D}"/>
                </a:ext>
              </a:extLst>
            </p:cNvPr>
            <p:cNvSpPr/>
            <p:nvPr/>
          </p:nvSpPr>
          <p:spPr>
            <a:xfrm>
              <a:off x="5479880" y="2530493"/>
              <a:ext cx="788315" cy="636180"/>
            </a:xfrm>
            <a:custGeom>
              <a:avLst/>
              <a:gdLst>
                <a:gd name="connsiteX0" fmla="*/ 593788 w 788315"/>
                <a:gd name="connsiteY0" fmla="*/ 2742 h 636180"/>
                <a:gd name="connsiteX1" fmla="*/ 525875 w 788315"/>
                <a:gd name="connsiteY1" fmla="*/ 127234 h 636180"/>
                <a:gd name="connsiteX2" fmla="*/ 619601 w 788315"/>
                <a:gd name="connsiteY2" fmla="*/ 454989 h 636180"/>
                <a:gd name="connsiteX3" fmla="*/ 237744 w 788315"/>
                <a:gd name="connsiteY3" fmla="*/ 490136 h 636180"/>
                <a:gd name="connsiteX4" fmla="*/ 174212 w 788315"/>
                <a:gd name="connsiteY4" fmla="*/ 475658 h 636180"/>
                <a:gd name="connsiteX5" fmla="*/ 95440 w 788315"/>
                <a:gd name="connsiteY5" fmla="*/ 451274 h 636180"/>
                <a:gd name="connsiteX6" fmla="*/ 81058 w 788315"/>
                <a:gd name="connsiteY6" fmla="*/ 448226 h 636180"/>
                <a:gd name="connsiteX7" fmla="*/ 70485 w 788315"/>
                <a:gd name="connsiteY7" fmla="*/ 457084 h 636180"/>
                <a:gd name="connsiteX8" fmla="*/ 72676 w 788315"/>
                <a:gd name="connsiteY8" fmla="*/ 465561 h 636180"/>
                <a:gd name="connsiteX9" fmla="*/ 108966 w 788315"/>
                <a:gd name="connsiteY9" fmla="*/ 507852 h 636180"/>
                <a:gd name="connsiteX10" fmla="*/ 130302 w 788315"/>
                <a:gd name="connsiteY10" fmla="*/ 522902 h 636180"/>
                <a:gd name="connsiteX11" fmla="*/ 139827 w 788315"/>
                <a:gd name="connsiteY11" fmla="*/ 544524 h 636180"/>
                <a:gd name="connsiteX12" fmla="*/ 0 w 788315"/>
                <a:gd name="connsiteY12" fmla="*/ 625010 h 636180"/>
                <a:gd name="connsiteX13" fmla="*/ 148780 w 788315"/>
                <a:gd name="connsiteY13" fmla="*/ 620343 h 636180"/>
                <a:gd name="connsiteX14" fmla="*/ 271367 w 788315"/>
                <a:gd name="connsiteY14" fmla="*/ 576814 h 636180"/>
                <a:gd name="connsiteX15" fmla="*/ 761047 w 788315"/>
                <a:gd name="connsiteY15" fmla="*/ 571384 h 636180"/>
                <a:gd name="connsiteX16" fmla="*/ 779145 w 788315"/>
                <a:gd name="connsiteY16" fmla="*/ 459180 h 636180"/>
                <a:gd name="connsiteX17" fmla="*/ 686562 w 788315"/>
                <a:gd name="connsiteY17" fmla="*/ 132377 h 636180"/>
                <a:gd name="connsiteX18" fmla="*/ 593788 w 788315"/>
                <a:gd name="connsiteY18" fmla="*/ 2742 h 6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315" h="636180">
                  <a:moveTo>
                    <a:pt x="593788" y="2742"/>
                  </a:moveTo>
                  <a:cubicBezTo>
                    <a:pt x="559784" y="-14784"/>
                    <a:pt x="510064" y="54653"/>
                    <a:pt x="525875" y="127234"/>
                  </a:cubicBezTo>
                  <a:cubicBezTo>
                    <a:pt x="541687" y="199814"/>
                    <a:pt x="619601" y="454989"/>
                    <a:pt x="619601" y="454989"/>
                  </a:cubicBezTo>
                  <a:cubicBezTo>
                    <a:pt x="619601" y="454989"/>
                    <a:pt x="267653" y="486421"/>
                    <a:pt x="237744" y="490136"/>
                  </a:cubicBezTo>
                  <a:cubicBezTo>
                    <a:pt x="216884" y="492613"/>
                    <a:pt x="193548" y="482040"/>
                    <a:pt x="174212" y="475658"/>
                  </a:cubicBezTo>
                  <a:cubicBezTo>
                    <a:pt x="147923" y="466895"/>
                    <a:pt x="121348" y="460799"/>
                    <a:pt x="95440" y="451274"/>
                  </a:cubicBezTo>
                  <a:cubicBezTo>
                    <a:pt x="90935" y="449207"/>
                    <a:pt x="86020" y="448159"/>
                    <a:pt x="81058" y="448226"/>
                  </a:cubicBezTo>
                  <a:cubicBezTo>
                    <a:pt x="75933" y="448445"/>
                    <a:pt x="71599" y="452084"/>
                    <a:pt x="70485" y="457084"/>
                  </a:cubicBezTo>
                  <a:cubicBezTo>
                    <a:pt x="70361" y="460066"/>
                    <a:pt x="71123" y="463018"/>
                    <a:pt x="72676" y="465561"/>
                  </a:cubicBezTo>
                  <a:cubicBezTo>
                    <a:pt x="80981" y="482507"/>
                    <a:pt x="93478" y="497070"/>
                    <a:pt x="108966" y="507852"/>
                  </a:cubicBezTo>
                  <a:cubicBezTo>
                    <a:pt x="116472" y="512282"/>
                    <a:pt x="123606" y="517320"/>
                    <a:pt x="130302" y="522902"/>
                  </a:cubicBezTo>
                  <a:cubicBezTo>
                    <a:pt x="134398" y="526998"/>
                    <a:pt x="143446" y="538332"/>
                    <a:pt x="139827" y="544524"/>
                  </a:cubicBezTo>
                  <a:lnTo>
                    <a:pt x="0" y="625010"/>
                  </a:lnTo>
                  <a:cubicBezTo>
                    <a:pt x="0" y="625010"/>
                    <a:pt x="32195" y="653014"/>
                    <a:pt x="148780" y="620343"/>
                  </a:cubicBezTo>
                  <a:cubicBezTo>
                    <a:pt x="190805" y="609351"/>
                    <a:pt x="231820" y="594787"/>
                    <a:pt x="271367" y="576814"/>
                  </a:cubicBezTo>
                  <a:cubicBezTo>
                    <a:pt x="271367" y="576814"/>
                    <a:pt x="686086" y="594054"/>
                    <a:pt x="761047" y="571384"/>
                  </a:cubicBezTo>
                  <a:cubicBezTo>
                    <a:pt x="787527" y="563288"/>
                    <a:pt x="797052" y="544524"/>
                    <a:pt x="779145" y="459180"/>
                  </a:cubicBezTo>
                  <a:cubicBezTo>
                    <a:pt x="758666" y="360310"/>
                    <a:pt x="699897" y="180002"/>
                    <a:pt x="686562" y="132377"/>
                  </a:cubicBezTo>
                  <a:cubicBezTo>
                    <a:pt x="657320" y="29221"/>
                    <a:pt x="650367" y="31602"/>
                    <a:pt x="593788" y="2742"/>
                  </a:cubicBezTo>
                  <a:close/>
                </a:path>
              </a:pathLst>
            </a:custGeom>
            <a:solidFill>
              <a:srgbClr val="FFA8A7"/>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64F232A-6DF5-4703-9AA3-A2AB0B98F790}"/>
                </a:ext>
              </a:extLst>
            </p:cNvPr>
            <p:cNvSpPr/>
            <p:nvPr/>
          </p:nvSpPr>
          <p:spPr>
            <a:xfrm>
              <a:off x="5990496" y="2518470"/>
              <a:ext cx="263575" cy="438036"/>
            </a:xfrm>
            <a:custGeom>
              <a:avLst/>
              <a:gdLst>
                <a:gd name="connsiteX0" fmla="*/ 65646 w 263575"/>
                <a:gd name="connsiteY0" fmla="*/ 0 h 438036"/>
                <a:gd name="connsiteX1" fmla="*/ 146037 w 263575"/>
                <a:gd name="connsiteY1" fmla="*/ 47625 h 438036"/>
                <a:gd name="connsiteX2" fmla="*/ 263576 w 263575"/>
                <a:gd name="connsiteY2" fmla="*/ 387191 h 438036"/>
                <a:gd name="connsiteX3" fmla="*/ 85839 w 263575"/>
                <a:gd name="connsiteY3" fmla="*/ 434816 h 438036"/>
                <a:gd name="connsiteX4" fmla="*/ 2781 w 263575"/>
                <a:gd name="connsiteY4" fmla="*/ 165068 h 438036"/>
                <a:gd name="connsiteX5" fmla="*/ 65646 w 263575"/>
                <a:gd name="connsiteY5" fmla="*/ 0 h 4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575" h="438036">
                  <a:moveTo>
                    <a:pt x="65646" y="0"/>
                  </a:moveTo>
                  <a:cubicBezTo>
                    <a:pt x="65646" y="0"/>
                    <a:pt x="121844" y="15812"/>
                    <a:pt x="146037" y="47625"/>
                  </a:cubicBezTo>
                  <a:cubicBezTo>
                    <a:pt x="170231" y="79438"/>
                    <a:pt x="263576" y="387191"/>
                    <a:pt x="263576" y="387191"/>
                  </a:cubicBezTo>
                  <a:cubicBezTo>
                    <a:pt x="214189" y="428387"/>
                    <a:pt x="149200" y="445799"/>
                    <a:pt x="85839" y="434816"/>
                  </a:cubicBezTo>
                  <a:cubicBezTo>
                    <a:pt x="85839" y="434816"/>
                    <a:pt x="10782" y="221933"/>
                    <a:pt x="2781" y="165068"/>
                  </a:cubicBezTo>
                  <a:cubicBezTo>
                    <a:pt x="-11411" y="76962"/>
                    <a:pt x="31642" y="7620"/>
                    <a:pt x="65646" y="0"/>
                  </a:cubicBezTo>
                  <a:close/>
                </a:path>
              </a:pathLst>
            </a:custGeom>
            <a:solidFill>
              <a:srgbClr val="BA68C8"/>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D01C5AB-9E9F-4E24-A1B8-1AA15FBF0D31}"/>
                </a:ext>
              </a:extLst>
            </p:cNvPr>
            <p:cNvSpPr/>
            <p:nvPr/>
          </p:nvSpPr>
          <p:spPr>
            <a:xfrm>
              <a:off x="5752040" y="2693974"/>
              <a:ext cx="83780" cy="68624"/>
            </a:xfrm>
            <a:custGeom>
              <a:avLst/>
              <a:gdLst>
                <a:gd name="connsiteX0" fmla="*/ 826 w 83780"/>
                <a:gd name="connsiteY0" fmla="*/ 30999 h 68624"/>
                <a:gd name="connsiteX1" fmla="*/ 34068 w 83780"/>
                <a:gd name="connsiteY1" fmla="*/ 2424 h 68624"/>
                <a:gd name="connsiteX2" fmla="*/ 83599 w 83780"/>
                <a:gd name="connsiteY2" fmla="*/ 59574 h 68624"/>
                <a:gd name="connsiteX3" fmla="*/ 826 w 83780"/>
                <a:gd name="connsiteY3" fmla="*/ 30999 h 68624"/>
              </a:gdLst>
              <a:ahLst/>
              <a:cxnLst>
                <a:cxn ang="0">
                  <a:pos x="connsiteX0" y="connsiteY0"/>
                </a:cxn>
                <a:cxn ang="0">
                  <a:pos x="connsiteX1" y="connsiteY1"/>
                </a:cxn>
                <a:cxn ang="0">
                  <a:pos x="connsiteX2" y="connsiteY2"/>
                </a:cxn>
                <a:cxn ang="0">
                  <a:pos x="connsiteX3" y="connsiteY3"/>
                </a:cxn>
              </a:cxnLst>
              <a:rect l="l" t="t" r="r" b="b"/>
              <a:pathLst>
                <a:path w="83780" h="68624">
                  <a:moveTo>
                    <a:pt x="826" y="30999"/>
                  </a:moveTo>
                  <a:cubicBezTo>
                    <a:pt x="-3746" y="7186"/>
                    <a:pt x="11113" y="-5673"/>
                    <a:pt x="34068" y="2424"/>
                  </a:cubicBezTo>
                  <a:cubicBezTo>
                    <a:pt x="58700" y="12549"/>
                    <a:pt x="77083" y="33751"/>
                    <a:pt x="83599" y="59574"/>
                  </a:cubicBezTo>
                  <a:cubicBezTo>
                    <a:pt x="88170" y="83672"/>
                    <a:pt x="5303" y="54621"/>
                    <a:pt x="826" y="30999"/>
                  </a:cubicBezTo>
                  <a:close/>
                </a:path>
              </a:pathLst>
            </a:custGeom>
            <a:solidFill>
              <a:srgbClr val="BA68C8"/>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861D24D-D32E-4AAB-A421-A871602D1933}"/>
                </a:ext>
              </a:extLst>
            </p:cNvPr>
            <p:cNvSpPr/>
            <p:nvPr/>
          </p:nvSpPr>
          <p:spPr>
            <a:xfrm>
              <a:off x="5683131" y="2721829"/>
              <a:ext cx="234078" cy="99819"/>
            </a:xfrm>
            <a:custGeom>
              <a:avLst/>
              <a:gdLst>
                <a:gd name="connsiteX0" fmla="*/ 226802 w 234078"/>
                <a:gd name="connsiteY0" fmla="*/ 77343 h 99819"/>
                <a:gd name="connsiteX1" fmla="*/ 159270 w 234078"/>
                <a:gd name="connsiteY1" fmla="*/ 34385 h 99819"/>
                <a:gd name="connsiteX2" fmla="*/ 115836 w 234078"/>
                <a:gd name="connsiteY2" fmla="*/ 42386 h 99819"/>
                <a:gd name="connsiteX3" fmla="*/ 62972 w 234078"/>
                <a:gd name="connsiteY3" fmla="*/ 762 h 99819"/>
                <a:gd name="connsiteX4" fmla="*/ 4108 w 234078"/>
                <a:gd name="connsiteY4" fmla="*/ 0 h 99819"/>
                <a:gd name="connsiteX5" fmla="*/ 4108 w 234078"/>
                <a:gd name="connsiteY5" fmla="*/ 12859 h 99819"/>
                <a:gd name="connsiteX6" fmla="*/ 123837 w 234078"/>
                <a:gd name="connsiteY6" fmla="*/ 82867 h 99819"/>
                <a:gd name="connsiteX7" fmla="*/ 232708 w 234078"/>
                <a:gd name="connsiteY7" fmla="*/ 92392 h 99819"/>
                <a:gd name="connsiteX8" fmla="*/ 226802 w 234078"/>
                <a:gd name="connsiteY8" fmla="*/ 77343 h 9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078" h="99819">
                  <a:moveTo>
                    <a:pt x="226802" y="77343"/>
                  </a:moveTo>
                  <a:lnTo>
                    <a:pt x="159270" y="34385"/>
                  </a:lnTo>
                  <a:cubicBezTo>
                    <a:pt x="162699" y="52673"/>
                    <a:pt x="138029" y="50101"/>
                    <a:pt x="115836" y="42386"/>
                  </a:cubicBezTo>
                  <a:cubicBezTo>
                    <a:pt x="93643" y="34671"/>
                    <a:pt x="66497" y="19050"/>
                    <a:pt x="62972" y="762"/>
                  </a:cubicBezTo>
                  <a:lnTo>
                    <a:pt x="4108" y="0"/>
                  </a:lnTo>
                  <a:cubicBezTo>
                    <a:pt x="-1321" y="0"/>
                    <a:pt x="-1417" y="7048"/>
                    <a:pt x="4108" y="12859"/>
                  </a:cubicBezTo>
                  <a:cubicBezTo>
                    <a:pt x="18681" y="29146"/>
                    <a:pt x="52590" y="58007"/>
                    <a:pt x="123837" y="82867"/>
                  </a:cubicBezTo>
                  <a:cubicBezTo>
                    <a:pt x="195084" y="107728"/>
                    <a:pt x="222421" y="100013"/>
                    <a:pt x="232708" y="92392"/>
                  </a:cubicBezTo>
                  <a:cubicBezTo>
                    <a:pt x="236041" y="89535"/>
                    <a:pt x="232993" y="81248"/>
                    <a:pt x="226802" y="77343"/>
                  </a:cubicBezTo>
                  <a:close/>
                </a:path>
              </a:pathLst>
            </a:custGeom>
            <a:solidFill>
              <a:srgbClr val="BA68C8"/>
            </a:solidFill>
            <a:ln w="9525" cap="flat">
              <a:noFill/>
              <a:prstDash val="solid"/>
              <a:miter/>
            </a:ln>
          </p:spPr>
          <p:txBody>
            <a:bodyPr rtlCol="0" anchor="ctr"/>
            <a:lstStyle/>
            <a:p>
              <a:endParaRPr lang="en-US"/>
            </a:p>
          </p:txBody>
        </p:sp>
      </p:grpSp>
      <p:grpSp>
        <p:nvGrpSpPr>
          <p:cNvPr id="158" name="Graphic 48">
            <a:extLst>
              <a:ext uri="{FF2B5EF4-FFF2-40B4-BE49-F238E27FC236}">
                <a16:creationId xmlns:a16="http://schemas.microsoft.com/office/drawing/2014/main" id="{CCD2D033-2DF4-45D9-93E5-C0450952DBD4}"/>
              </a:ext>
            </a:extLst>
          </p:cNvPr>
          <p:cNvGrpSpPr/>
          <p:nvPr/>
        </p:nvGrpSpPr>
        <p:grpSpPr>
          <a:xfrm flipH="1">
            <a:off x="-1034155" y="6708847"/>
            <a:ext cx="674486" cy="1014835"/>
            <a:chOff x="3938734" y="2758105"/>
            <a:chExt cx="674486" cy="1014835"/>
          </a:xfrm>
        </p:grpSpPr>
        <p:sp>
          <p:nvSpPr>
            <p:cNvPr id="159" name="Freeform: Shape 158">
              <a:extLst>
                <a:ext uri="{FF2B5EF4-FFF2-40B4-BE49-F238E27FC236}">
                  <a16:creationId xmlns:a16="http://schemas.microsoft.com/office/drawing/2014/main" id="{659A0366-A65F-4709-85B5-8A7785A391BD}"/>
                </a:ext>
              </a:extLst>
            </p:cNvPr>
            <p:cNvSpPr/>
            <p:nvPr/>
          </p:nvSpPr>
          <p:spPr>
            <a:xfrm>
              <a:off x="3938734" y="2819474"/>
              <a:ext cx="674486" cy="953289"/>
            </a:xfrm>
            <a:custGeom>
              <a:avLst/>
              <a:gdLst>
                <a:gd name="connsiteX0" fmla="*/ 233934 w 674486"/>
                <a:gd name="connsiteY0" fmla="*/ 949057 h 953289"/>
                <a:gd name="connsiteX1" fmla="*/ 44482 w 674486"/>
                <a:gd name="connsiteY1" fmla="*/ 848283 h 953289"/>
                <a:gd name="connsiteX2" fmla="*/ 0 w 674486"/>
                <a:gd name="connsiteY2" fmla="*/ 780751 h 953289"/>
                <a:gd name="connsiteX3" fmla="*/ 29623 w 674486"/>
                <a:gd name="connsiteY3" fmla="*/ 299738 h 953289"/>
                <a:gd name="connsiteX4" fmla="*/ 180594 w 674486"/>
                <a:gd name="connsiteY4" fmla="*/ 76853 h 953289"/>
                <a:gd name="connsiteX5" fmla="*/ 441388 w 674486"/>
                <a:gd name="connsiteY5" fmla="*/ 11321 h 953289"/>
                <a:gd name="connsiteX6" fmla="*/ 619982 w 674486"/>
                <a:gd name="connsiteY6" fmla="*/ 174103 h 953289"/>
                <a:gd name="connsiteX7" fmla="*/ 673513 w 674486"/>
                <a:gd name="connsiteY7" fmla="*/ 443947 h 953289"/>
                <a:gd name="connsiteX8" fmla="*/ 673513 w 674486"/>
                <a:gd name="connsiteY8" fmla="*/ 705884 h 953289"/>
                <a:gd name="connsiteX9" fmla="*/ 579692 w 674486"/>
                <a:gd name="connsiteY9" fmla="*/ 801134 h 953289"/>
                <a:gd name="connsiteX10" fmla="*/ 324803 w 674486"/>
                <a:gd name="connsiteY10" fmla="*/ 942390 h 953289"/>
                <a:gd name="connsiteX11" fmla="*/ 233934 w 674486"/>
                <a:gd name="connsiteY11" fmla="*/ 949057 h 95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486" h="953289">
                  <a:moveTo>
                    <a:pt x="233934" y="949057"/>
                  </a:moveTo>
                  <a:cubicBezTo>
                    <a:pt x="206407" y="942104"/>
                    <a:pt x="59436" y="858475"/>
                    <a:pt x="44482" y="848283"/>
                  </a:cubicBezTo>
                  <a:cubicBezTo>
                    <a:pt x="29527" y="838091"/>
                    <a:pt x="0" y="817041"/>
                    <a:pt x="0" y="780751"/>
                  </a:cubicBezTo>
                  <a:cubicBezTo>
                    <a:pt x="0" y="748651"/>
                    <a:pt x="3334" y="445947"/>
                    <a:pt x="29623" y="299738"/>
                  </a:cubicBezTo>
                  <a:cubicBezTo>
                    <a:pt x="47079" y="207812"/>
                    <a:pt x="101704" y="127164"/>
                    <a:pt x="180594" y="76853"/>
                  </a:cubicBezTo>
                  <a:cubicBezTo>
                    <a:pt x="272034" y="20179"/>
                    <a:pt x="363950" y="-20873"/>
                    <a:pt x="441388" y="11321"/>
                  </a:cubicBezTo>
                  <a:cubicBezTo>
                    <a:pt x="518827" y="43516"/>
                    <a:pt x="589502" y="102666"/>
                    <a:pt x="619982" y="174103"/>
                  </a:cubicBezTo>
                  <a:cubicBezTo>
                    <a:pt x="650462" y="245541"/>
                    <a:pt x="671322" y="388606"/>
                    <a:pt x="673513" y="443947"/>
                  </a:cubicBezTo>
                  <a:cubicBezTo>
                    <a:pt x="675704" y="499287"/>
                    <a:pt x="673513" y="689025"/>
                    <a:pt x="673513" y="705884"/>
                  </a:cubicBezTo>
                  <a:cubicBezTo>
                    <a:pt x="673513" y="722743"/>
                    <a:pt x="670465" y="744651"/>
                    <a:pt x="579692" y="801134"/>
                  </a:cubicBezTo>
                  <a:cubicBezTo>
                    <a:pt x="488918" y="857618"/>
                    <a:pt x="363569" y="924959"/>
                    <a:pt x="324803" y="942390"/>
                  </a:cubicBezTo>
                  <a:cubicBezTo>
                    <a:pt x="295970" y="954115"/>
                    <a:pt x="264166" y="956449"/>
                    <a:pt x="233934" y="949057"/>
                  </a:cubicBezTo>
                  <a:close/>
                </a:path>
              </a:pathLst>
            </a:custGeom>
            <a:solidFill>
              <a:srgbClr val="37474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912E279-FFA1-4AD3-81FE-3F487BE153F0}"/>
                </a:ext>
              </a:extLst>
            </p:cNvPr>
            <p:cNvSpPr/>
            <p:nvPr/>
          </p:nvSpPr>
          <p:spPr>
            <a:xfrm>
              <a:off x="4111680" y="2758105"/>
              <a:ext cx="230558" cy="178658"/>
            </a:xfrm>
            <a:custGeom>
              <a:avLst/>
              <a:gdLst>
                <a:gd name="connsiteX0" fmla="*/ 38319 w 230558"/>
                <a:gd name="connsiteY0" fmla="*/ 177560 h 178658"/>
                <a:gd name="connsiteX1" fmla="*/ 2124 w 230558"/>
                <a:gd name="connsiteY1" fmla="*/ 164416 h 178658"/>
                <a:gd name="connsiteX2" fmla="*/ 15649 w 230558"/>
                <a:gd name="connsiteY2" fmla="*/ 77834 h 178658"/>
                <a:gd name="connsiteX3" fmla="*/ 174526 w 230558"/>
                <a:gd name="connsiteY3" fmla="*/ 205 h 178658"/>
                <a:gd name="connsiteX4" fmla="*/ 226438 w 230558"/>
                <a:gd name="connsiteY4" fmla="*/ 33352 h 178658"/>
                <a:gd name="connsiteX5" fmla="*/ 226438 w 230558"/>
                <a:gd name="connsiteY5" fmla="*/ 98884 h 178658"/>
                <a:gd name="connsiteX6" fmla="*/ 191100 w 230558"/>
                <a:gd name="connsiteY6" fmla="*/ 89359 h 178658"/>
                <a:gd name="connsiteX7" fmla="*/ 181575 w 230558"/>
                <a:gd name="connsiteY7" fmla="*/ 42496 h 178658"/>
                <a:gd name="connsiteX8" fmla="*/ 54321 w 230558"/>
                <a:gd name="connsiteY8" fmla="*/ 96122 h 178658"/>
                <a:gd name="connsiteX9" fmla="*/ 41748 w 230558"/>
                <a:gd name="connsiteY9" fmla="*/ 151271 h 178658"/>
                <a:gd name="connsiteX10" fmla="*/ 38319 w 230558"/>
                <a:gd name="connsiteY10" fmla="*/ 177560 h 17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558" h="178658">
                  <a:moveTo>
                    <a:pt x="38319" y="177560"/>
                  </a:moveTo>
                  <a:cubicBezTo>
                    <a:pt x="29937" y="182323"/>
                    <a:pt x="5743" y="170417"/>
                    <a:pt x="2124" y="164416"/>
                  </a:cubicBezTo>
                  <a:cubicBezTo>
                    <a:pt x="-1496" y="158415"/>
                    <a:pt x="-2448" y="106504"/>
                    <a:pt x="15649" y="77834"/>
                  </a:cubicBezTo>
                  <a:cubicBezTo>
                    <a:pt x="33747" y="49163"/>
                    <a:pt x="146618" y="-3700"/>
                    <a:pt x="174526" y="205"/>
                  </a:cubicBezTo>
                  <a:cubicBezTo>
                    <a:pt x="195653" y="3643"/>
                    <a:pt x="214427" y="15635"/>
                    <a:pt x="226438" y="33352"/>
                  </a:cubicBezTo>
                  <a:cubicBezTo>
                    <a:pt x="229867" y="40686"/>
                    <a:pt x="233677" y="88978"/>
                    <a:pt x="226438" y="98884"/>
                  </a:cubicBezTo>
                  <a:cubicBezTo>
                    <a:pt x="219198" y="108790"/>
                    <a:pt x="193386" y="93550"/>
                    <a:pt x="191100" y="89359"/>
                  </a:cubicBezTo>
                  <a:cubicBezTo>
                    <a:pt x="188814" y="85168"/>
                    <a:pt x="199577" y="49830"/>
                    <a:pt x="181575" y="42496"/>
                  </a:cubicBezTo>
                  <a:cubicBezTo>
                    <a:pt x="165001" y="35828"/>
                    <a:pt x="86325" y="69261"/>
                    <a:pt x="54321" y="96122"/>
                  </a:cubicBezTo>
                  <a:cubicBezTo>
                    <a:pt x="40414" y="107837"/>
                    <a:pt x="41081" y="136889"/>
                    <a:pt x="41748" y="151271"/>
                  </a:cubicBezTo>
                  <a:cubicBezTo>
                    <a:pt x="42415" y="165654"/>
                    <a:pt x="42510" y="175084"/>
                    <a:pt x="38319" y="177560"/>
                  </a:cubicBezTo>
                  <a:close/>
                </a:path>
              </a:pathLst>
            </a:custGeom>
            <a:solidFill>
              <a:srgbClr val="455A64"/>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5F3D27A-73E7-4C04-865B-244C58C397A9}"/>
                </a:ext>
              </a:extLst>
            </p:cNvPr>
            <p:cNvSpPr/>
            <p:nvPr/>
          </p:nvSpPr>
          <p:spPr>
            <a:xfrm>
              <a:off x="4116833" y="2927755"/>
              <a:ext cx="496388" cy="845185"/>
            </a:xfrm>
            <a:custGeom>
              <a:avLst/>
              <a:gdLst>
                <a:gd name="connsiteX0" fmla="*/ 10497 w 496388"/>
                <a:gd name="connsiteY0" fmla="*/ 348715 h 845185"/>
                <a:gd name="connsiteX1" fmla="*/ 209664 w 496388"/>
                <a:gd name="connsiteY1" fmla="*/ 31152 h 845185"/>
                <a:gd name="connsiteX2" fmla="*/ 445027 w 496388"/>
                <a:gd name="connsiteY2" fmla="*/ 73443 h 845185"/>
                <a:gd name="connsiteX3" fmla="*/ 495414 w 496388"/>
                <a:gd name="connsiteY3" fmla="*/ 335666 h 845185"/>
                <a:gd name="connsiteX4" fmla="*/ 495414 w 496388"/>
                <a:gd name="connsiteY4" fmla="*/ 597603 h 845185"/>
                <a:gd name="connsiteX5" fmla="*/ 401593 w 496388"/>
                <a:gd name="connsiteY5" fmla="*/ 692853 h 845185"/>
                <a:gd name="connsiteX6" fmla="*/ 146704 w 496388"/>
                <a:gd name="connsiteY6" fmla="*/ 834109 h 845185"/>
                <a:gd name="connsiteX7" fmla="*/ 55836 w 496388"/>
                <a:gd name="connsiteY7" fmla="*/ 841062 h 845185"/>
                <a:gd name="connsiteX8" fmla="*/ 38119 w 496388"/>
                <a:gd name="connsiteY8" fmla="*/ 834109 h 845185"/>
                <a:gd name="connsiteX9" fmla="*/ 10497 w 496388"/>
                <a:gd name="connsiteY9" fmla="*/ 348715 h 84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388" h="845185">
                  <a:moveTo>
                    <a:pt x="10497" y="348715"/>
                  </a:moveTo>
                  <a:cubicBezTo>
                    <a:pt x="26689" y="191457"/>
                    <a:pt x="55836" y="99636"/>
                    <a:pt x="209664" y="31152"/>
                  </a:cubicBezTo>
                  <a:cubicBezTo>
                    <a:pt x="363493" y="-37333"/>
                    <a:pt x="423215" y="20960"/>
                    <a:pt x="445027" y="73443"/>
                  </a:cubicBezTo>
                  <a:cubicBezTo>
                    <a:pt x="473602" y="146976"/>
                    <a:pt x="493319" y="282231"/>
                    <a:pt x="495414" y="335666"/>
                  </a:cubicBezTo>
                  <a:cubicBezTo>
                    <a:pt x="497605" y="391006"/>
                    <a:pt x="495414" y="580744"/>
                    <a:pt x="495414" y="597603"/>
                  </a:cubicBezTo>
                  <a:cubicBezTo>
                    <a:pt x="495414" y="614463"/>
                    <a:pt x="492366" y="636370"/>
                    <a:pt x="401593" y="692853"/>
                  </a:cubicBezTo>
                  <a:cubicBezTo>
                    <a:pt x="310820" y="749337"/>
                    <a:pt x="185471" y="816678"/>
                    <a:pt x="146704" y="834109"/>
                  </a:cubicBezTo>
                  <a:cubicBezTo>
                    <a:pt x="117901" y="845930"/>
                    <a:pt x="86106" y="848358"/>
                    <a:pt x="55836" y="841062"/>
                  </a:cubicBezTo>
                  <a:cubicBezTo>
                    <a:pt x="49759" y="839214"/>
                    <a:pt x="43834" y="836890"/>
                    <a:pt x="38119" y="834109"/>
                  </a:cubicBezTo>
                  <a:cubicBezTo>
                    <a:pt x="-9792" y="772578"/>
                    <a:pt x="-4362" y="492352"/>
                    <a:pt x="10497" y="348715"/>
                  </a:cubicBezTo>
                  <a:close/>
                </a:path>
              </a:pathLst>
            </a:custGeom>
            <a:solidFill>
              <a:srgbClr val="455A64"/>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9725DBD-38C4-4B62-91D9-7FBE609BC3C3}"/>
                </a:ext>
              </a:extLst>
            </p:cNvPr>
            <p:cNvSpPr/>
            <p:nvPr/>
          </p:nvSpPr>
          <p:spPr>
            <a:xfrm>
              <a:off x="4024936" y="2861678"/>
              <a:ext cx="461009" cy="490515"/>
            </a:xfrm>
            <a:custGeom>
              <a:avLst/>
              <a:gdLst>
                <a:gd name="connsiteX0" fmla="*/ 461010 w 461009"/>
                <a:gd name="connsiteY0" fmla="*/ 35792 h 490515"/>
                <a:gd name="connsiteX1" fmla="*/ 258127 w 461009"/>
                <a:gd name="connsiteY1" fmla="*/ 39887 h 490515"/>
                <a:gd name="connsiteX2" fmla="*/ 23813 w 461009"/>
                <a:gd name="connsiteY2" fmla="*/ 382787 h 490515"/>
                <a:gd name="connsiteX3" fmla="*/ 14288 w 461009"/>
                <a:gd name="connsiteY3" fmla="*/ 490515 h 490515"/>
                <a:gd name="connsiteX4" fmla="*/ 0 w 461009"/>
                <a:gd name="connsiteY4" fmla="*/ 481848 h 490515"/>
                <a:gd name="connsiteX5" fmla="*/ 9525 w 461009"/>
                <a:gd name="connsiteY5" fmla="*/ 369167 h 490515"/>
                <a:gd name="connsiteX6" fmla="*/ 244983 w 461009"/>
                <a:gd name="connsiteY6" fmla="*/ 30648 h 490515"/>
                <a:gd name="connsiteX7" fmla="*/ 436435 w 461009"/>
                <a:gd name="connsiteY7" fmla="*/ 15313 h 490515"/>
                <a:gd name="connsiteX8" fmla="*/ 461010 w 461009"/>
                <a:gd name="connsiteY8" fmla="*/ 35792 h 4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9" h="490515">
                  <a:moveTo>
                    <a:pt x="461010" y="35792"/>
                  </a:moveTo>
                  <a:cubicBezTo>
                    <a:pt x="420814" y="12265"/>
                    <a:pt x="354901" y="-3261"/>
                    <a:pt x="258127" y="39887"/>
                  </a:cubicBezTo>
                  <a:cubicBezTo>
                    <a:pt x="85154" y="116945"/>
                    <a:pt x="41243" y="213433"/>
                    <a:pt x="23813" y="382787"/>
                  </a:cubicBezTo>
                  <a:cubicBezTo>
                    <a:pt x="20669" y="413839"/>
                    <a:pt x="16002" y="450796"/>
                    <a:pt x="14288" y="490515"/>
                  </a:cubicBezTo>
                  <a:lnTo>
                    <a:pt x="0" y="481848"/>
                  </a:lnTo>
                  <a:cubicBezTo>
                    <a:pt x="2000" y="438985"/>
                    <a:pt x="6191" y="402314"/>
                    <a:pt x="9525" y="369167"/>
                  </a:cubicBezTo>
                  <a:cubicBezTo>
                    <a:pt x="28575" y="198574"/>
                    <a:pt x="79724" y="104277"/>
                    <a:pt x="244983" y="30648"/>
                  </a:cubicBezTo>
                  <a:cubicBezTo>
                    <a:pt x="336518" y="-10119"/>
                    <a:pt x="396621" y="-4785"/>
                    <a:pt x="436435" y="15313"/>
                  </a:cubicBezTo>
                  <a:cubicBezTo>
                    <a:pt x="444989" y="21695"/>
                    <a:pt x="453190" y="28534"/>
                    <a:pt x="461010" y="35792"/>
                  </a:cubicBezTo>
                  <a:close/>
                </a:path>
              </a:pathLst>
            </a:custGeom>
            <a:solidFill>
              <a:srgbClr val="263238"/>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3E667E9-5FFB-452B-B42E-9A7501808E14}"/>
                </a:ext>
              </a:extLst>
            </p:cNvPr>
            <p:cNvSpPr/>
            <p:nvPr/>
          </p:nvSpPr>
          <p:spPr>
            <a:xfrm>
              <a:off x="4030936" y="2866837"/>
              <a:ext cx="461010" cy="489738"/>
            </a:xfrm>
            <a:custGeom>
              <a:avLst/>
              <a:gdLst>
                <a:gd name="connsiteX0" fmla="*/ 461010 w 461010"/>
                <a:gd name="connsiteY0" fmla="*/ 35015 h 489738"/>
                <a:gd name="connsiteX1" fmla="*/ 258223 w 461010"/>
                <a:gd name="connsiteY1" fmla="*/ 39110 h 489738"/>
                <a:gd name="connsiteX2" fmla="*/ 23813 w 461010"/>
                <a:gd name="connsiteY2" fmla="*/ 382011 h 489738"/>
                <a:gd name="connsiteX3" fmla="*/ 14288 w 461010"/>
                <a:gd name="connsiteY3" fmla="*/ 489738 h 489738"/>
                <a:gd name="connsiteX4" fmla="*/ 0 w 461010"/>
                <a:gd name="connsiteY4" fmla="*/ 481070 h 489738"/>
                <a:gd name="connsiteX5" fmla="*/ 9525 w 461010"/>
                <a:gd name="connsiteY5" fmla="*/ 368390 h 489738"/>
                <a:gd name="connsiteX6" fmla="*/ 244983 w 461010"/>
                <a:gd name="connsiteY6" fmla="*/ 29871 h 489738"/>
                <a:gd name="connsiteX7" fmla="*/ 438055 w 461010"/>
                <a:gd name="connsiteY7" fmla="*/ 15869 h 489738"/>
                <a:gd name="connsiteX8" fmla="*/ 461010 w 461010"/>
                <a:gd name="connsiteY8" fmla="*/ 35015 h 4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10" h="489738">
                  <a:moveTo>
                    <a:pt x="461010" y="35015"/>
                  </a:moveTo>
                  <a:cubicBezTo>
                    <a:pt x="420910" y="11488"/>
                    <a:pt x="354902" y="-4038"/>
                    <a:pt x="258223" y="39110"/>
                  </a:cubicBezTo>
                  <a:cubicBezTo>
                    <a:pt x="85154" y="116168"/>
                    <a:pt x="41243" y="212656"/>
                    <a:pt x="23813" y="382011"/>
                  </a:cubicBezTo>
                  <a:cubicBezTo>
                    <a:pt x="20669" y="413062"/>
                    <a:pt x="16002" y="450019"/>
                    <a:pt x="14288" y="489738"/>
                  </a:cubicBezTo>
                  <a:lnTo>
                    <a:pt x="0" y="481070"/>
                  </a:lnTo>
                  <a:cubicBezTo>
                    <a:pt x="2000" y="438208"/>
                    <a:pt x="6191" y="401537"/>
                    <a:pt x="9525" y="368390"/>
                  </a:cubicBezTo>
                  <a:cubicBezTo>
                    <a:pt x="28575" y="197797"/>
                    <a:pt x="79724" y="103404"/>
                    <a:pt x="244983" y="29871"/>
                  </a:cubicBezTo>
                  <a:cubicBezTo>
                    <a:pt x="336518" y="-10896"/>
                    <a:pt x="398240" y="-4133"/>
                    <a:pt x="438055" y="15869"/>
                  </a:cubicBezTo>
                  <a:cubicBezTo>
                    <a:pt x="446056" y="21813"/>
                    <a:pt x="453723" y="28204"/>
                    <a:pt x="461010" y="35015"/>
                  </a:cubicBezTo>
                  <a:close/>
                </a:path>
              </a:pathLst>
            </a:custGeom>
            <a:solidFill>
              <a:srgbClr val="455A64"/>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B2120AF-82B7-44A8-AFB8-D249B56AAB44}"/>
                </a:ext>
              </a:extLst>
            </p:cNvPr>
            <p:cNvSpPr/>
            <p:nvPr/>
          </p:nvSpPr>
          <p:spPr>
            <a:xfrm>
              <a:off x="4313251" y="3020048"/>
              <a:ext cx="128309" cy="145843"/>
            </a:xfrm>
            <a:custGeom>
              <a:avLst/>
              <a:gdLst>
                <a:gd name="connsiteX0" fmla="*/ 122688 w 128309"/>
                <a:gd name="connsiteY0" fmla="*/ 31346 h 145843"/>
                <a:gd name="connsiteX1" fmla="*/ 70396 w 128309"/>
                <a:gd name="connsiteY1" fmla="*/ 1438 h 145843"/>
                <a:gd name="connsiteX2" fmla="*/ 55156 w 128309"/>
                <a:gd name="connsiteY2" fmla="*/ 5629 h 145843"/>
                <a:gd name="connsiteX3" fmla="*/ 1530 w 128309"/>
                <a:gd name="connsiteY3" fmla="*/ 98879 h 145843"/>
                <a:gd name="connsiteX4" fmla="*/ 5531 w 128309"/>
                <a:gd name="connsiteY4" fmla="*/ 114214 h 145843"/>
                <a:gd name="connsiteX5" fmla="*/ 57156 w 128309"/>
                <a:gd name="connsiteY5" fmla="*/ 144313 h 145843"/>
                <a:gd name="connsiteX6" fmla="*/ 72492 w 128309"/>
                <a:gd name="connsiteY6" fmla="*/ 140312 h 145843"/>
                <a:gd name="connsiteX7" fmla="*/ 126784 w 128309"/>
                <a:gd name="connsiteY7" fmla="*/ 46491 h 145843"/>
                <a:gd name="connsiteX8" fmla="*/ 122936 w 128309"/>
                <a:gd name="connsiteY8" fmla="*/ 31489 h 145843"/>
                <a:gd name="connsiteX9" fmla="*/ 122688 w 128309"/>
                <a:gd name="connsiteY9" fmla="*/ 31346 h 14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09" h="145843">
                  <a:moveTo>
                    <a:pt x="122688" y="31346"/>
                  </a:moveTo>
                  <a:lnTo>
                    <a:pt x="70396" y="1438"/>
                  </a:lnTo>
                  <a:cubicBezTo>
                    <a:pt x="65024" y="-1572"/>
                    <a:pt x="58233" y="295"/>
                    <a:pt x="55156" y="5629"/>
                  </a:cubicBezTo>
                  <a:lnTo>
                    <a:pt x="1530" y="98879"/>
                  </a:lnTo>
                  <a:cubicBezTo>
                    <a:pt x="-1584" y="104222"/>
                    <a:pt x="206" y="111071"/>
                    <a:pt x="5531" y="114214"/>
                  </a:cubicBezTo>
                  <a:lnTo>
                    <a:pt x="57156" y="144313"/>
                  </a:lnTo>
                  <a:cubicBezTo>
                    <a:pt x="62500" y="147427"/>
                    <a:pt x="69348" y="145637"/>
                    <a:pt x="72492" y="140312"/>
                  </a:cubicBezTo>
                  <a:lnTo>
                    <a:pt x="126784" y="46491"/>
                  </a:lnTo>
                  <a:cubicBezTo>
                    <a:pt x="129861" y="41281"/>
                    <a:pt x="128137" y="34566"/>
                    <a:pt x="122936" y="31489"/>
                  </a:cubicBezTo>
                  <a:cubicBezTo>
                    <a:pt x="122850" y="31442"/>
                    <a:pt x="122774" y="31394"/>
                    <a:pt x="122688" y="31346"/>
                  </a:cubicBezTo>
                  <a:close/>
                </a:path>
              </a:pathLst>
            </a:custGeom>
            <a:solidFill>
              <a:srgbClr val="263238"/>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FF9738-AD34-4F64-B2C6-C08FCCCFEDF5}"/>
                </a:ext>
              </a:extLst>
            </p:cNvPr>
            <p:cNvSpPr/>
            <p:nvPr/>
          </p:nvSpPr>
          <p:spPr>
            <a:xfrm>
              <a:off x="4322349" y="3029435"/>
              <a:ext cx="109774" cy="127128"/>
            </a:xfrm>
            <a:custGeom>
              <a:avLst/>
              <a:gdLst>
                <a:gd name="connsiteX0" fmla="*/ 57488 w 109774"/>
                <a:gd name="connsiteY0" fmla="*/ 124258 h 127128"/>
                <a:gd name="connsiteX1" fmla="*/ 109018 w 109774"/>
                <a:gd name="connsiteY1" fmla="*/ 35390 h 127128"/>
                <a:gd name="connsiteX2" fmla="*/ 107037 w 109774"/>
                <a:gd name="connsiteY2" fmla="*/ 27837 h 127128"/>
                <a:gd name="connsiteX3" fmla="*/ 106923 w 109774"/>
                <a:gd name="connsiteY3" fmla="*/ 27770 h 127128"/>
                <a:gd name="connsiteX4" fmla="*/ 59298 w 109774"/>
                <a:gd name="connsiteY4" fmla="*/ 719 h 127128"/>
                <a:gd name="connsiteX5" fmla="*/ 51678 w 109774"/>
                <a:gd name="connsiteY5" fmla="*/ 2814 h 127128"/>
                <a:gd name="connsiteX6" fmla="*/ 719 w 109774"/>
                <a:gd name="connsiteY6" fmla="*/ 91302 h 127128"/>
                <a:gd name="connsiteX7" fmla="*/ 2814 w 109774"/>
                <a:gd name="connsiteY7" fmla="*/ 98922 h 127128"/>
                <a:gd name="connsiteX8" fmla="*/ 49582 w 109774"/>
                <a:gd name="connsiteY8" fmla="*/ 126258 h 127128"/>
                <a:gd name="connsiteX9" fmla="*/ 57335 w 109774"/>
                <a:gd name="connsiteY9" fmla="*/ 124515 h 127128"/>
                <a:gd name="connsiteX10" fmla="*/ 57488 w 109774"/>
                <a:gd name="connsiteY10" fmla="*/ 124258 h 12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74" h="127128">
                  <a:moveTo>
                    <a:pt x="57488" y="124258"/>
                  </a:moveTo>
                  <a:lnTo>
                    <a:pt x="109018" y="35390"/>
                  </a:lnTo>
                  <a:cubicBezTo>
                    <a:pt x="110561" y="32752"/>
                    <a:pt x="109666" y="29370"/>
                    <a:pt x="107037" y="27837"/>
                  </a:cubicBezTo>
                  <a:cubicBezTo>
                    <a:pt x="106999" y="27808"/>
                    <a:pt x="106961" y="27789"/>
                    <a:pt x="106923" y="27770"/>
                  </a:cubicBezTo>
                  <a:lnTo>
                    <a:pt x="59298" y="719"/>
                  </a:lnTo>
                  <a:cubicBezTo>
                    <a:pt x="56612" y="-786"/>
                    <a:pt x="53211" y="147"/>
                    <a:pt x="51678" y="2814"/>
                  </a:cubicBezTo>
                  <a:lnTo>
                    <a:pt x="719" y="91302"/>
                  </a:lnTo>
                  <a:cubicBezTo>
                    <a:pt x="-786" y="93988"/>
                    <a:pt x="147" y="97388"/>
                    <a:pt x="2814" y="98922"/>
                  </a:cubicBezTo>
                  <a:lnTo>
                    <a:pt x="49582" y="126258"/>
                  </a:lnTo>
                  <a:cubicBezTo>
                    <a:pt x="52201" y="127916"/>
                    <a:pt x="55678" y="127135"/>
                    <a:pt x="57335" y="124515"/>
                  </a:cubicBezTo>
                  <a:cubicBezTo>
                    <a:pt x="57393" y="124430"/>
                    <a:pt x="57440" y="124344"/>
                    <a:pt x="57488" y="124258"/>
                  </a:cubicBezTo>
                  <a:close/>
                </a:path>
              </a:pathLst>
            </a:custGeom>
            <a:solidFill>
              <a:srgbClr val="455A64"/>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C7543B2-F1FD-40AC-BEF4-B85319D0FDD5}"/>
                </a:ext>
              </a:extLst>
            </p:cNvPr>
            <p:cNvSpPr/>
            <p:nvPr/>
          </p:nvSpPr>
          <p:spPr>
            <a:xfrm>
              <a:off x="4385933" y="3057981"/>
              <a:ext cx="9906" cy="53978"/>
            </a:xfrm>
            <a:custGeom>
              <a:avLst/>
              <a:gdLst>
                <a:gd name="connsiteX0" fmla="*/ 4953 w 9906"/>
                <a:gd name="connsiteY0" fmla="*/ 53231 h 53978"/>
                <a:gd name="connsiteX1" fmla="*/ 4953 w 9906"/>
                <a:gd name="connsiteY1" fmla="*/ 53231 h 53978"/>
                <a:gd name="connsiteX2" fmla="*/ 9906 w 9906"/>
                <a:gd name="connsiteY2" fmla="*/ 45420 h 53978"/>
                <a:gd name="connsiteX3" fmla="*/ 9906 w 9906"/>
                <a:gd name="connsiteY3" fmla="*/ 2843 h 53978"/>
                <a:gd name="connsiteX4" fmla="*/ 4953 w 9906"/>
                <a:gd name="connsiteY4" fmla="*/ 748 h 53978"/>
                <a:gd name="connsiteX5" fmla="*/ 4953 w 9906"/>
                <a:gd name="connsiteY5" fmla="*/ 748 h 53978"/>
                <a:gd name="connsiteX6" fmla="*/ 0 w 9906"/>
                <a:gd name="connsiteY6" fmla="*/ 8558 h 53978"/>
                <a:gd name="connsiteX7" fmla="*/ 0 w 9906"/>
                <a:gd name="connsiteY7" fmla="*/ 51135 h 53978"/>
                <a:gd name="connsiteX8" fmla="*/ 4953 w 9906"/>
                <a:gd name="connsiteY8" fmla="*/ 53231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 h="53978">
                  <a:moveTo>
                    <a:pt x="4953" y="53231"/>
                  </a:moveTo>
                  <a:lnTo>
                    <a:pt x="4953" y="53231"/>
                  </a:lnTo>
                  <a:cubicBezTo>
                    <a:pt x="7734" y="51545"/>
                    <a:pt x="9573" y="48659"/>
                    <a:pt x="9906" y="45420"/>
                  </a:cubicBezTo>
                  <a:lnTo>
                    <a:pt x="9906" y="2843"/>
                  </a:lnTo>
                  <a:cubicBezTo>
                    <a:pt x="9906" y="81"/>
                    <a:pt x="7715" y="-776"/>
                    <a:pt x="4953" y="748"/>
                  </a:cubicBezTo>
                  <a:lnTo>
                    <a:pt x="4953" y="748"/>
                  </a:lnTo>
                  <a:cubicBezTo>
                    <a:pt x="2172" y="2434"/>
                    <a:pt x="333" y="5320"/>
                    <a:pt x="0" y="8558"/>
                  </a:cubicBezTo>
                  <a:lnTo>
                    <a:pt x="0" y="51135"/>
                  </a:lnTo>
                  <a:cubicBezTo>
                    <a:pt x="0" y="53897"/>
                    <a:pt x="2191" y="54755"/>
                    <a:pt x="4953" y="53231"/>
                  </a:cubicBezTo>
                  <a:close/>
                </a:path>
              </a:pathLst>
            </a:custGeom>
            <a:solidFill>
              <a:srgbClr val="37474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301361A-16BD-4990-94DA-7794A00FA57C}"/>
                </a:ext>
              </a:extLst>
            </p:cNvPr>
            <p:cNvSpPr/>
            <p:nvPr/>
          </p:nvSpPr>
          <p:spPr>
            <a:xfrm>
              <a:off x="4358311" y="3073940"/>
              <a:ext cx="9905" cy="54000"/>
            </a:xfrm>
            <a:custGeom>
              <a:avLst/>
              <a:gdLst>
                <a:gd name="connsiteX0" fmla="*/ 4953 w 9905"/>
                <a:gd name="connsiteY0" fmla="*/ 53273 h 54000"/>
                <a:gd name="connsiteX1" fmla="*/ 4953 w 9905"/>
                <a:gd name="connsiteY1" fmla="*/ 53273 h 54000"/>
                <a:gd name="connsiteX2" fmla="*/ 9906 w 9905"/>
                <a:gd name="connsiteY2" fmla="*/ 45367 h 54000"/>
                <a:gd name="connsiteX3" fmla="*/ 9906 w 9905"/>
                <a:gd name="connsiteY3" fmla="*/ 2886 h 54000"/>
                <a:gd name="connsiteX4" fmla="*/ 4953 w 9905"/>
                <a:gd name="connsiteY4" fmla="*/ 790 h 54000"/>
                <a:gd name="connsiteX5" fmla="*/ 4953 w 9905"/>
                <a:gd name="connsiteY5" fmla="*/ 790 h 54000"/>
                <a:gd name="connsiteX6" fmla="*/ 0 w 9905"/>
                <a:gd name="connsiteY6" fmla="*/ 8601 h 54000"/>
                <a:gd name="connsiteX7" fmla="*/ 0 w 9905"/>
                <a:gd name="connsiteY7" fmla="*/ 51177 h 54000"/>
                <a:gd name="connsiteX8" fmla="*/ 4953 w 9905"/>
                <a:gd name="connsiteY8" fmla="*/ 53273 h 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5" h="54000">
                  <a:moveTo>
                    <a:pt x="4953" y="53273"/>
                  </a:moveTo>
                  <a:lnTo>
                    <a:pt x="4953" y="53273"/>
                  </a:lnTo>
                  <a:cubicBezTo>
                    <a:pt x="7734" y="51539"/>
                    <a:pt x="9554" y="48625"/>
                    <a:pt x="9906" y="45367"/>
                  </a:cubicBezTo>
                  <a:lnTo>
                    <a:pt x="9906" y="2886"/>
                  </a:lnTo>
                  <a:cubicBezTo>
                    <a:pt x="9906" y="123"/>
                    <a:pt x="7620" y="-829"/>
                    <a:pt x="4953" y="790"/>
                  </a:cubicBezTo>
                  <a:lnTo>
                    <a:pt x="4953" y="790"/>
                  </a:lnTo>
                  <a:cubicBezTo>
                    <a:pt x="2143" y="2448"/>
                    <a:pt x="305" y="5353"/>
                    <a:pt x="0" y="8601"/>
                  </a:cubicBezTo>
                  <a:lnTo>
                    <a:pt x="0" y="51177"/>
                  </a:lnTo>
                  <a:cubicBezTo>
                    <a:pt x="286" y="53844"/>
                    <a:pt x="2191" y="54797"/>
                    <a:pt x="4953" y="53273"/>
                  </a:cubicBezTo>
                  <a:close/>
                </a:path>
              </a:pathLst>
            </a:custGeom>
            <a:solidFill>
              <a:srgbClr val="37474F"/>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B12994E-7A47-4AC1-8E76-D989EF0DB2A6}"/>
                </a:ext>
              </a:extLst>
            </p:cNvPr>
            <p:cNvSpPr/>
            <p:nvPr/>
          </p:nvSpPr>
          <p:spPr>
            <a:xfrm>
              <a:off x="4185871" y="3409439"/>
              <a:ext cx="77673" cy="298799"/>
            </a:xfrm>
            <a:custGeom>
              <a:avLst/>
              <a:gdLst>
                <a:gd name="connsiteX0" fmla="*/ 12705 w 77673"/>
                <a:gd name="connsiteY0" fmla="*/ 0 h 298799"/>
                <a:gd name="connsiteX1" fmla="*/ 57282 w 77673"/>
                <a:gd name="connsiteY1" fmla="*/ 101727 h 298799"/>
                <a:gd name="connsiteX2" fmla="*/ 66807 w 77673"/>
                <a:gd name="connsiteY2" fmla="*/ 295561 h 298799"/>
                <a:gd name="connsiteX3" fmla="*/ 9657 w 77673"/>
                <a:gd name="connsiteY3" fmla="*/ 273463 h 298799"/>
                <a:gd name="connsiteX4" fmla="*/ 12705 w 77673"/>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73" h="298799">
                  <a:moveTo>
                    <a:pt x="12705" y="0"/>
                  </a:moveTo>
                  <a:cubicBezTo>
                    <a:pt x="12705" y="0"/>
                    <a:pt x="38613" y="21336"/>
                    <a:pt x="57282" y="101727"/>
                  </a:cubicBezTo>
                  <a:cubicBezTo>
                    <a:pt x="75951" y="182118"/>
                    <a:pt x="87191" y="283369"/>
                    <a:pt x="66807" y="295561"/>
                  </a:cubicBezTo>
                  <a:cubicBezTo>
                    <a:pt x="46424" y="307753"/>
                    <a:pt x="16992" y="282226"/>
                    <a:pt x="9657" y="273463"/>
                  </a:cubicBezTo>
                  <a:cubicBezTo>
                    <a:pt x="-5392" y="255461"/>
                    <a:pt x="-1677" y="64389"/>
                    <a:pt x="12705" y="0"/>
                  </a:cubicBezTo>
                  <a:close/>
                </a:path>
              </a:pathLst>
            </a:custGeom>
            <a:solidFill>
              <a:srgbClr val="263238"/>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477FAA5-8964-4157-B910-D582A2A3A72C}"/>
                </a:ext>
              </a:extLst>
            </p:cNvPr>
            <p:cNvSpPr/>
            <p:nvPr/>
          </p:nvSpPr>
          <p:spPr>
            <a:xfrm>
              <a:off x="4198576" y="3227395"/>
              <a:ext cx="386978" cy="477605"/>
            </a:xfrm>
            <a:custGeom>
              <a:avLst/>
              <a:gdLst>
                <a:gd name="connsiteX0" fmla="*/ 0 w 386978"/>
                <a:gd name="connsiteY0" fmla="*/ 182044 h 477605"/>
                <a:gd name="connsiteX1" fmla="*/ 44577 w 386978"/>
                <a:gd name="connsiteY1" fmla="*/ 283771 h 477605"/>
                <a:gd name="connsiteX2" fmla="*/ 54102 w 386978"/>
                <a:gd name="connsiteY2" fmla="*/ 477605 h 477605"/>
                <a:gd name="connsiteX3" fmla="*/ 368427 w 386978"/>
                <a:gd name="connsiteY3" fmla="*/ 292249 h 477605"/>
                <a:gd name="connsiteX4" fmla="*/ 375475 w 386978"/>
                <a:gd name="connsiteY4" fmla="*/ 93271 h 477605"/>
                <a:gd name="connsiteX5" fmla="*/ 326708 w 386978"/>
                <a:gd name="connsiteY5" fmla="*/ 4213 h 477605"/>
                <a:gd name="connsiteX6" fmla="*/ 304133 w 386978"/>
                <a:gd name="connsiteY6" fmla="*/ 2784 h 477605"/>
                <a:gd name="connsiteX7" fmla="*/ 0 w 386978"/>
                <a:gd name="connsiteY7" fmla="*/ 182044 h 4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78" h="477605">
                  <a:moveTo>
                    <a:pt x="0" y="182044"/>
                  </a:moveTo>
                  <a:cubicBezTo>
                    <a:pt x="0" y="182044"/>
                    <a:pt x="25908" y="203380"/>
                    <a:pt x="44577" y="283771"/>
                  </a:cubicBezTo>
                  <a:cubicBezTo>
                    <a:pt x="63246" y="364162"/>
                    <a:pt x="74486" y="465413"/>
                    <a:pt x="54102" y="477605"/>
                  </a:cubicBezTo>
                  <a:lnTo>
                    <a:pt x="368427" y="292249"/>
                  </a:lnTo>
                  <a:cubicBezTo>
                    <a:pt x="389001" y="280057"/>
                    <a:pt x="394049" y="173662"/>
                    <a:pt x="375475" y="93271"/>
                  </a:cubicBezTo>
                  <a:cubicBezTo>
                    <a:pt x="363188" y="40408"/>
                    <a:pt x="340614" y="15262"/>
                    <a:pt x="326708" y="4213"/>
                  </a:cubicBezTo>
                  <a:cubicBezTo>
                    <a:pt x="320183" y="-826"/>
                    <a:pt x="311248" y="-1398"/>
                    <a:pt x="304133" y="2784"/>
                  </a:cubicBezTo>
                  <a:lnTo>
                    <a:pt x="0" y="182044"/>
                  </a:lnTo>
                </a:path>
              </a:pathLst>
            </a:custGeom>
            <a:solidFill>
              <a:srgbClr val="37474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BB26A9-8573-4F1A-BF55-13BAA0E2CADF}"/>
                </a:ext>
              </a:extLst>
            </p:cNvPr>
            <p:cNvSpPr/>
            <p:nvPr/>
          </p:nvSpPr>
          <p:spPr>
            <a:xfrm>
              <a:off x="4198672" y="3241761"/>
              <a:ext cx="373576" cy="284412"/>
            </a:xfrm>
            <a:custGeom>
              <a:avLst/>
              <a:gdLst>
                <a:gd name="connsiteX0" fmla="*/ 320135 w 373576"/>
                <a:gd name="connsiteY0" fmla="*/ 2134 h 284412"/>
                <a:gd name="connsiteX1" fmla="*/ 372237 w 373576"/>
                <a:gd name="connsiteY1" fmla="*/ 84430 h 284412"/>
                <a:gd name="connsiteX2" fmla="*/ 359378 w 373576"/>
                <a:gd name="connsiteY2" fmla="*/ 125768 h 284412"/>
                <a:gd name="connsiteX3" fmla="*/ 94107 w 373576"/>
                <a:gd name="connsiteY3" fmla="*/ 278930 h 284412"/>
                <a:gd name="connsiteX4" fmla="*/ 49435 w 373576"/>
                <a:gd name="connsiteY4" fmla="*/ 261119 h 284412"/>
                <a:gd name="connsiteX5" fmla="*/ 49435 w 373576"/>
                <a:gd name="connsiteY5" fmla="*/ 261119 h 284412"/>
                <a:gd name="connsiteX6" fmla="*/ 24670 w 373576"/>
                <a:gd name="connsiteY6" fmla="*/ 207302 h 284412"/>
                <a:gd name="connsiteX7" fmla="*/ 0 w 373576"/>
                <a:gd name="connsiteY7" fmla="*/ 167774 h 284412"/>
                <a:gd name="connsiteX8" fmla="*/ 299752 w 373576"/>
                <a:gd name="connsiteY8" fmla="*/ 2991 h 284412"/>
                <a:gd name="connsiteX9" fmla="*/ 320135 w 373576"/>
                <a:gd name="connsiteY9" fmla="*/ 2134 h 28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76" h="284412">
                  <a:moveTo>
                    <a:pt x="320135" y="2134"/>
                  </a:moveTo>
                  <a:cubicBezTo>
                    <a:pt x="335185" y="9563"/>
                    <a:pt x="360712" y="30042"/>
                    <a:pt x="372237" y="84430"/>
                  </a:cubicBezTo>
                  <a:cubicBezTo>
                    <a:pt x="376199" y="99536"/>
                    <a:pt x="371208" y="115577"/>
                    <a:pt x="359378" y="125768"/>
                  </a:cubicBezTo>
                  <a:cubicBezTo>
                    <a:pt x="348901" y="133198"/>
                    <a:pt x="123920" y="261119"/>
                    <a:pt x="94107" y="278930"/>
                  </a:cubicBezTo>
                  <a:cubicBezTo>
                    <a:pt x="68390" y="294266"/>
                    <a:pt x="55054" y="273882"/>
                    <a:pt x="49435" y="261119"/>
                  </a:cubicBezTo>
                  <a:lnTo>
                    <a:pt x="49435" y="261119"/>
                  </a:lnTo>
                  <a:cubicBezTo>
                    <a:pt x="39910" y="238449"/>
                    <a:pt x="31718" y="220828"/>
                    <a:pt x="24670" y="207302"/>
                  </a:cubicBezTo>
                  <a:cubicBezTo>
                    <a:pt x="19288" y="192548"/>
                    <a:pt x="10887" y="179089"/>
                    <a:pt x="0" y="167774"/>
                  </a:cubicBezTo>
                  <a:lnTo>
                    <a:pt x="299752" y="2991"/>
                  </a:lnTo>
                  <a:cubicBezTo>
                    <a:pt x="305981" y="-667"/>
                    <a:pt x="313620" y="-990"/>
                    <a:pt x="320135" y="2134"/>
                  </a:cubicBezTo>
                  <a:close/>
                </a:path>
              </a:pathLst>
            </a:custGeom>
            <a:solidFill>
              <a:srgbClr val="263238"/>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2E7F6D5-5850-427F-8A48-961E7A3B5CCD}"/>
                </a:ext>
              </a:extLst>
            </p:cNvPr>
            <p:cNvSpPr/>
            <p:nvPr/>
          </p:nvSpPr>
          <p:spPr>
            <a:xfrm>
              <a:off x="4022269" y="3363148"/>
              <a:ext cx="35147" cy="57530"/>
            </a:xfrm>
            <a:custGeom>
              <a:avLst/>
              <a:gdLst>
                <a:gd name="connsiteX0" fmla="*/ 26670 w 35147"/>
                <a:gd name="connsiteY0" fmla="*/ 2286 h 57530"/>
                <a:gd name="connsiteX1" fmla="*/ 35147 w 35147"/>
                <a:gd name="connsiteY1" fmla="*/ 52292 h 57530"/>
                <a:gd name="connsiteX2" fmla="*/ 29146 w 35147"/>
                <a:gd name="connsiteY2" fmla="*/ 57531 h 57530"/>
                <a:gd name="connsiteX3" fmla="*/ 0 w 35147"/>
                <a:gd name="connsiteY3" fmla="*/ 42672 h 57530"/>
                <a:gd name="connsiteX4" fmla="*/ 7810 w 35147"/>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7" h="57530">
                  <a:moveTo>
                    <a:pt x="26670" y="2286"/>
                  </a:moveTo>
                  <a:cubicBezTo>
                    <a:pt x="31023" y="18659"/>
                    <a:pt x="33861" y="35395"/>
                    <a:pt x="35147" y="52292"/>
                  </a:cubicBezTo>
                  <a:cubicBezTo>
                    <a:pt x="35147" y="55721"/>
                    <a:pt x="30480" y="57531"/>
                    <a:pt x="29146" y="57531"/>
                  </a:cubicBezTo>
                  <a:cubicBezTo>
                    <a:pt x="18254" y="55340"/>
                    <a:pt x="8171" y="50197"/>
                    <a:pt x="0" y="42672"/>
                  </a:cubicBezTo>
                  <a:cubicBezTo>
                    <a:pt x="1527" y="28270"/>
                    <a:pt x="4138" y="14011"/>
                    <a:pt x="7810" y="0"/>
                  </a:cubicBezTo>
                  <a:close/>
                </a:path>
              </a:pathLst>
            </a:custGeom>
            <a:solidFill>
              <a:srgbClr val="263238"/>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5EE74D0-6CD9-4352-8987-5E6A0DD08344}"/>
                </a:ext>
              </a:extLst>
            </p:cNvPr>
            <p:cNvSpPr/>
            <p:nvPr/>
          </p:nvSpPr>
          <p:spPr>
            <a:xfrm>
              <a:off x="4022269" y="3333811"/>
              <a:ext cx="36385" cy="36385"/>
            </a:xfrm>
            <a:custGeom>
              <a:avLst/>
              <a:gdLst>
                <a:gd name="connsiteX0" fmla="*/ 36385 w 36385"/>
                <a:gd name="connsiteY0" fmla="*/ 18193 h 36385"/>
                <a:gd name="connsiteX1" fmla="*/ 18193 w 36385"/>
                <a:gd name="connsiteY1" fmla="*/ 0 h 36385"/>
                <a:gd name="connsiteX2" fmla="*/ 0 w 36385"/>
                <a:gd name="connsiteY2" fmla="*/ 18193 h 36385"/>
                <a:gd name="connsiteX3" fmla="*/ 18193 w 36385"/>
                <a:gd name="connsiteY3" fmla="*/ 36385 h 36385"/>
                <a:gd name="connsiteX4" fmla="*/ 36385 w 36385"/>
                <a:gd name="connsiteY4" fmla="*/ 18193 h 3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36385">
                  <a:moveTo>
                    <a:pt x="36385" y="18193"/>
                  </a:moveTo>
                  <a:cubicBezTo>
                    <a:pt x="36385" y="8144"/>
                    <a:pt x="28242" y="0"/>
                    <a:pt x="18193" y="0"/>
                  </a:cubicBezTo>
                  <a:cubicBezTo>
                    <a:pt x="8145" y="0"/>
                    <a:pt x="0" y="8144"/>
                    <a:pt x="0" y="18193"/>
                  </a:cubicBezTo>
                  <a:cubicBezTo>
                    <a:pt x="0" y="28242"/>
                    <a:pt x="8145" y="36385"/>
                    <a:pt x="18193" y="36385"/>
                  </a:cubicBezTo>
                  <a:cubicBezTo>
                    <a:pt x="28242" y="36385"/>
                    <a:pt x="36385" y="28242"/>
                    <a:pt x="36385" y="18193"/>
                  </a:cubicBezTo>
                  <a:close/>
                </a:path>
              </a:pathLst>
            </a:custGeom>
            <a:solidFill>
              <a:srgbClr val="263238"/>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0D89D61-028C-4E87-AC76-2C97009957FB}"/>
                </a:ext>
              </a:extLst>
            </p:cNvPr>
            <p:cNvSpPr/>
            <p:nvPr/>
          </p:nvSpPr>
          <p:spPr>
            <a:xfrm>
              <a:off x="4286207" y="2799167"/>
              <a:ext cx="46397" cy="61060"/>
            </a:xfrm>
            <a:custGeom>
              <a:avLst/>
              <a:gdLst>
                <a:gd name="connsiteX0" fmla="*/ 0 w 46397"/>
                <a:gd name="connsiteY0" fmla="*/ 576 h 61060"/>
                <a:gd name="connsiteX1" fmla="*/ 43434 w 46397"/>
                <a:gd name="connsiteY1" fmla="*/ 20484 h 61060"/>
                <a:gd name="connsiteX2" fmla="*/ 43434 w 46397"/>
                <a:gd name="connsiteY2" fmla="*/ 61060 h 61060"/>
                <a:gd name="connsiteX3" fmla="*/ 16573 w 46397"/>
                <a:gd name="connsiteY3" fmla="*/ 48297 h 61060"/>
                <a:gd name="connsiteX4" fmla="*/ 7048 w 46397"/>
                <a:gd name="connsiteY4" fmla="*/ 1434 h 61060"/>
                <a:gd name="connsiteX5" fmla="*/ 190 w 46397"/>
                <a:gd name="connsiteY5" fmla="*/ 576 h 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7" h="61060">
                  <a:moveTo>
                    <a:pt x="0" y="576"/>
                  </a:moveTo>
                  <a:cubicBezTo>
                    <a:pt x="19907" y="-1329"/>
                    <a:pt x="38672" y="576"/>
                    <a:pt x="43434" y="20484"/>
                  </a:cubicBezTo>
                  <a:cubicBezTo>
                    <a:pt x="48197" y="40391"/>
                    <a:pt x="46482" y="58584"/>
                    <a:pt x="43434" y="61060"/>
                  </a:cubicBezTo>
                  <a:cubicBezTo>
                    <a:pt x="33347" y="59784"/>
                    <a:pt x="23936" y="55307"/>
                    <a:pt x="16573" y="48297"/>
                  </a:cubicBezTo>
                  <a:cubicBezTo>
                    <a:pt x="14288" y="44010"/>
                    <a:pt x="25051" y="8768"/>
                    <a:pt x="7048" y="1434"/>
                  </a:cubicBezTo>
                  <a:cubicBezTo>
                    <a:pt x="4839" y="700"/>
                    <a:pt x="2515" y="405"/>
                    <a:pt x="190" y="576"/>
                  </a:cubicBezTo>
                  <a:close/>
                </a:path>
              </a:pathLst>
            </a:custGeom>
            <a:solidFill>
              <a:srgbClr val="263238"/>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096D26E-DFDE-4B30-9D59-4262E4E721FF}"/>
                </a:ext>
              </a:extLst>
            </p:cNvPr>
            <p:cNvSpPr/>
            <p:nvPr/>
          </p:nvSpPr>
          <p:spPr>
            <a:xfrm>
              <a:off x="4198576" y="3226115"/>
              <a:ext cx="379947" cy="284437"/>
            </a:xfrm>
            <a:custGeom>
              <a:avLst/>
              <a:gdLst>
                <a:gd name="connsiteX0" fmla="*/ 306038 w 379947"/>
                <a:gd name="connsiteY0" fmla="*/ 3016 h 284437"/>
                <a:gd name="connsiteX1" fmla="*/ 326517 w 379947"/>
                <a:gd name="connsiteY1" fmla="*/ 2158 h 284437"/>
                <a:gd name="connsiteX2" fmla="*/ 378619 w 379947"/>
                <a:gd name="connsiteY2" fmla="*/ 84454 h 284437"/>
                <a:gd name="connsiteX3" fmla="*/ 365760 w 379947"/>
                <a:gd name="connsiteY3" fmla="*/ 125793 h 284437"/>
                <a:gd name="connsiteX4" fmla="*/ 100584 w 379947"/>
                <a:gd name="connsiteY4" fmla="*/ 278955 h 284437"/>
                <a:gd name="connsiteX5" fmla="*/ 55817 w 379947"/>
                <a:gd name="connsiteY5" fmla="*/ 261143 h 284437"/>
                <a:gd name="connsiteX6" fmla="*/ 55817 w 379947"/>
                <a:gd name="connsiteY6" fmla="*/ 261143 h 284437"/>
                <a:gd name="connsiteX7" fmla="*/ 0 w 379947"/>
                <a:gd name="connsiteY7" fmla="*/ 183324 h 28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47" h="284437">
                  <a:moveTo>
                    <a:pt x="306038" y="3016"/>
                  </a:moveTo>
                  <a:cubicBezTo>
                    <a:pt x="312296" y="-680"/>
                    <a:pt x="319973" y="-994"/>
                    <a:pt x="326517" y="2158"/>
                  </a:cubicBezTo>
                  <a:cubicBezTo>
                    <a:pt x="341567" y="9588"/>
                    <a:pt x="367094" y="30067"/>
                    <a:pt x="378619" y="84454"/>
                  </a:cubicBezTo>
                  <a:cubicBezTo>
                    <a:pt x="382562" y="99561"/>
                    <a:pt x="377571" y="115592"/>
                    <a:pt x="365760" y="125793"/>
                  </a:cubicBezTo>
                  <a:cubicBezTo>
                    <a:pt x="355283" y="133222"/>
                    <a:pt x="130397" y="261143"/>
                    <a:pt x="100584" y="278955"/>
                  </a:cubicBezTo>
                  <a:cubicBezTo>
                    <a:pt x="74867" y="294290"/>
                    <a:pt x="61436" y="273907"/>
                    <a:pt x="55817" y="261143"/>
                  </a:cubicBezTo>
                  <a:lnTo>
                    <a:pt x="55817" y="261143"/>
                  </a:lnTo>
                  <a:cubicBezTo>
                    <a:pt x="24670" y="195992"/>
                    <a:pt x="0" y="183324"/>
                    <a:pt x="0" y="183324"/>
                  </a:cubicBezTo>
                  <a:close/>
                </a:path>
              </a:pathLst>
            </a:custGeom>
            <a:solidFill>
              <a:srgbClr val="37474F"/>
            </a:solidFill>
            <a:ln w="9525" cap="flat">
              <a:noFill/>
              <a:prstDash val="solid"/>
              <a:miter/>
            </a:ln>
          </p:spPr>
          <p:txBody>
            <a:bodyPr rtlCol="0" anchor="ctr"/>
            <a:lstStyle/>
            <a:p>
              <a:endParaRPr lang="en-US"/>
            </a:p>
          </p:txBody>
        </p:sp>
      </p:grpSp>
      <p:pic>
        <p:nvPicPr>
          <p:cNvPr id="4" name="Picture 3" descr="Shape, arrow&#10;&#10;Description automatically generated">
            <a:extLst>
              <a:ext uri="{FF2B5EF4-FFF2-40B4-BE49-F238E27FC236}">
                <a16:creationId xmlns:a16="http://schemas.microsoft.com/office/drawing/2014/main" id="{E1134F5B-F87A-4E68-83A2-B5193019DC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15318972" flipH="1">
            <a:off x="13241701" y="1093613"/>
            <a:ext cx="821485" cy="1703053"/>
          </a:xfrm>
          <a:prstGeom prst="rect">
            <a:avLst/>
          </a:prstGeom>
        </p:spPr>
      </p:pic>
      <p:pic>
        <p:nvPicPr>
          <p:cNvPr id="175" name="Picture 174" descr="Shape, arrow&#10;&#10;Description automatically generated">
            <a:extLst>
              <a:ext uri="{FF2B5EF4-FFF2-40B4-BE49-F238E27FC236}">
                <a16:creationId xmlns:a16="http://schemas.microsoft.com/office/drawing/2014/main" id="{F5BEABB0-E531-4019-9002-15D8ED5C538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6281028" flipH="1" flipV="1">
            <a:off x="13241701" y="4398856"/>
            <a:ext cx="821485" cy="1703053"/>
          </a:xfrm>
          <a:prstGeom prst="rect">
            <a:avLst/>
          </a:prstGeom>
        </p:spPr>
      </p:pic>
      <p:sp>
        <p:nvSpPr>
          <p:cNvPr id="5" name="Rectangle: Rounded Corners 4">
            <a:extLst>
              <a:ext uri="{FF2B5EF4-FFF2-40B4-BE49-F238E27FC236}">
                <a16:creationId xmlns:a16="http://schemas.microsoft.com/office/drawing/2014/main" id="{58362B83-8A43-4BDF-B87D-1D209F9C8846}"/>
              </a:ext>
            </a:extLst>
          </p:cNvPr>
          <p:cNvSpPr/>
          <p:nvPr/>
        </p:nvSpPr>
        <p:spPr>
          <a:xfrm>
            <a:off x="14757850" y="1331963"/>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0A1BF6-BCE3-4D19-B7E5-07960231BB94}"/>
              </a:ext>
            </a:extLst>
          </p:cNvPr>
          <p:cNvSpPr txBox="1"/>
          <p:nvPr/>
        </p:nvSpPr>
        <p:spPr>
          <a:xfrm>
            <a:off x="14981360" y="1506715"/>
            <a:ext cx="3385939" cy="369332"/>
          </a:xfrm>
          <a:prstGeom prst="rect">
            <a:avLst/>
          </a:prstGeom>
          <a:noFill/>
        </p:spPr>
        <p:txBody>
          <a:bodyPr wrap="square" rtlCol="0">
            <a:spAutoFit/>
          </a:bodyPr>
          <a:lstStyle/>
          <a:p>
            <a:r>
              <a:rPr lang="en-US">
                <a:solidFill>
                  <a:schemeClr val="bg1"/>
                </a:solidFill>
              </a:rPr>
              <a:t>Đăng nhập, đăng ký tài khoản</a:t>
            </a:r>
          </a:p>
        </p:txBody>
      </p:sp>
      <p:sp>
        <p:nvSpPr>
          <p:cNvPr id="178" name="Rectangle: Rounded Corners 177">
            <a:extLst>
              <a:ext uri="{FF2B5EF4-FFF2-40B4-BE49-F238E27FC236}">
                <a16:creationId xmlns:a16="http://schemas.microsoft.com/office/drawing/2014/main" id="{6B1319AF-DFC3-4E9A-B736-C93B16949733}"/>
              </a:ext>
            </a:extLst>
          </p:cNvPr>
          <p:cNvSpPr/>
          <p:nvPr/>
        </p:nvSpPr>
        <p:spPr>
          <a:xfrm>
            <a:off x="14575793" y="5148792"/>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5D4C081-CAF9-46F3-8923-DF0B2117469D}"/>
              </a:ext>
            </a:extLst>
          </p:cNvPr>
          <p:cNvSpPr txBox="1"/>
          <p:nvPr/>
        </p:nvSpPr>
        <p:spPr>
          <a:xfrm>
            <a:off x="14637981" y="5202871"/>
            <a:ext cx="3167937" cy="646331"/>
          </a:xfrm>
          <a:prstGeom prst="rect">
            <a:avLst/>
          </a:prstGeom>
          <a:noFill/>
        </p:spPr>
        <p:txBody>
          <a:bodyPr wrap="square" rtlCol="0">
            <a:spAutoFit/>
          </a:bodyPr>
          <a:lstStyle/>
          <a:p>
            <a:r>
              <a:rPr lang="en-US">
                <a:solidFill>
                  <a:schemeClr val="bg1"/>
                </a:solidFill>
              </a:rPr>
              <a:t>Xem thông tin sp, thêm vào giỏ hàng</a:t>
            </a:r>
          </a:p>
        </p:txBody>
      </p:sp>
      <p:pic>
        <p:nvPicPr>
          <p:cNvPr id="10" name="Picture 9" descr="Shape, arrow&#10;&#10;Description automatically generated">
            <a:extLst>
              <a:ext uri="{FF2B5EF4-FFF2-40B4-BE49-F238E27FC236}">
                <a16:creationId xmlns:a16="http://schemas.microsoft.com/office/drawing/2014/main" id="{423291C3-4B19-429B-A39E-62E7915379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222" r="90000">
                        <a14:foregroundMark x1="10778" y1="52292" x2="1222" y2="50625"/>
                        <a14:foregroundMark x1="6111" y1="46458" x2="15556" y2="46250"/>
                        <a14:foregroundMark x1="15556" y1="46250" x2="33556" y2="48958"/>
                        <a14:foregroundMark x1="33556" y1="48958" x2="46444" y2="43750"/>
                        <a14:foregroundMark x1="46444" y1="43750" x2="46778" y2="43125"/>
                        <a14:foregroundMark x1="47778" y1="46667" x2="47778" y2="46667"/>
                        <a14:foregroundMark x1="47778" y1="46667" x2="47778" y2="46667"/>
                        <a14:foregroundMark x1="47556" y1="42917" x2="47556" y2="42917"/>
                      </a14:backgroundRemoval>
                    </a14:imgEffect>
                  </a14:imgLayer>
                </a14:imgProps>
              </a:ext>
              <a:ext uri="{28A0092B-C50C-407E-A947-70E740481C1C}">
                <a14:useLocalDpi xmlns:a14="http://schemas.microsoft.com/office/drawing/2010/main" val="0"/>
              </a:ext>
            </a:extLst>
          </a:blip>
          <a:stretch>
            <a:fillRect/>
          </a:stretch>
        </p:blipFill>
        <p:spPr>
          <a:xfrm>
            <a:off x="12975883" y="3195375"/>
            <a:ext cx="2043485" cy="1089859"/>
          </a:xfrm>
          <a:prstGeom prst="rect">
            <a:avLst/>
          </a:prstGeom>
        </p:spPr>
      </p:pic>
      <p:sp>
        <p:nvSpPr>
          <p:cNvPr id="181" name="Rectangle: Rounded Corners 180">
            <a:extLst>
              <a:ext uri="{FF2B5EF4-FFF2-40B4-BE49-F238E27FC236}">
                <a16:creationId xmlns:a16="http://schemas.microsoft.com/office/drawing/2014/main" id="{133FF433-B23C-497D-96B6-F8A02BA11A2F}"/>
              </a:ext>
            </a:extLst>
          </p:cNvPr>
          <p:cNvSpPr/>
          <p:nvPr/>
        </p:nvSpPr>
        <p:spPr>
          <a:xfrm>
            <a:off x="14740168" y="3341328"/>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CB1ACB30-7FB3-4C02-A98B-40C79F01E8E9}"/>
              </a:ext>
            </a:extLst>
          </p:cNvPr>
          <p:cNvSpPr txBox="1"/>
          <p:nvPr/>
        </p:nvSpPr>
        <p:spPr>
          <a:xfrm>
            <a:off x="14757850" y="3383760"/>
            <a:ext cx="3048069" cy="646331"/>
          </a:xfrm>
          <a:prstGeom prst="rect">
            <a:avLst/>
          </a:prstGeom>
          <a:noFill/>
        </p:spPr>
        <p:txBody>
          <a:bodyPr wrap="square" rtlCol="0">
            <a:spAutoFit/>
          </a:bodyPr>
          <a:lstStyle/>
          <a:p>
            <a:r>
              <a:rPr lang="en-US">
                <a:solidFill>
                  <a:schemeClr val="bg1"/>
                </a:solidFill>
              </a:rPr>
              <a:t>Hỏi đáp thông tin, các chương trình, được tư vấn trực tuyến</a:t>
            </a:r>
          </a:p>
        </p:txBody>
      </p:sp>
      <p:pic>
        <p:nvPicPr>
          <p:cNvPr id="12" name="Picture 11">
            <a:extLst>
              <a:ext uri="{FF2B5EF4-FFF2-40B4-BE49-F238E27FC236}">
                <a16:creationId xmlns:a16="http://schemas.microsoft.com/office/drawing/2014/main" id="{D2EB0A30-059A-4EB4-B9E6-ED11A6C78FB3}"/>
              </a:ext>
            </a:extLst>
          </p:cNvPr>
          <p:cNvPicPr>
            <a:picLocks noChangeAspect="1"/>
          </p:cNvPicPr>
          <p:nvPr/>
        </p:nvPicPr>
        <p:blipFill>
          <a:blip r:embed="rId8"/>
          <a:stretch>
            <a:fillRect/>
          </a:stretch>
        </p:blipFill>
        <p:spPr>
          <a:xfrm>
            <a:off x="1639027" y="1246869"/>
            <a:ext cx="9997978" cy="5264560"/>
          </a:xfrm>
          <a:prstGeom prst="rect">
            <a:avLst/>
          </a:prstGeom>
        </p:spPr>
      </p:pic>
      <p:pic>
        <p:nvPicPr>
          <p:cNvPr id="16" name="Picture 15">
            <a:extLst>
              <a:ext uri="{FF2B5EF4-FFF2-40B4-BE49-F238E27FC236}">
                <a16:creationId xmlns:a16="http://schemas.microsoft.com/office/drawing/2014/main" id="{E55CBE98-4AB8-413C-9CAC-44E324BC7A4F}"/>
              </a:ext>
            </a:extLst>
          </p:cNvPr>
          <p:cNvPicPr>
            <a:picLocks noChangeAspect="1"/>
          </p:cNvPicPr>
          <p:nvPr/>
        </p:nvPicPr>
        <p:blipFill>
          <a:blip r:embed="rId9"/>
          <a:stretch>
            <a:fillRect/>
          </a:stretch>
        </p:blipFill>
        <p:spPr>
          <a:xfrm>
            <a:off x="1649110" y="1229971"/>
            <a:ext cx="9997978" cy="5259353"/>
          </a:xfrm>
          <a:prstGeom prst="rect">
            <a:avLst/>
          </a:prstGeom>
        </p:spPr>
      </p:pic>
      <p:pic>
        <p:nvPicPr>
          <p:cNvPr id="18" name="Picture 17">
            <a:extLst>
              <a:ext uri="{FF2B5EF4-FFF2-40B4-BE49-F238E27FC236}">
                <a16:creationId xmlns:a16="http://schemas.microsoft.com/office/drawing/2014/main" id="{1662F396-D2E0-4135-8FFF-C07FE397B1E3}"/>
              </a:ext>
            </a:extLst>
          </p:cNvPr>
          <p:cNvPicPr>
            <a:picLocks noChangeAspect="1"/>
          </p:cNvPicPr>
          <p:nvPr/>
        </p:nvPicPr>
        <p:blipFill>
          <a:blip r:embed="rId10"/>
          <a:stretch>
            <a:fillRect/>
          </a:stretch>
        </p:blipFill>
        <p:spPr>
          <a:xfrm>
            <a:off x="1628944" y="1225875"/>
            <a:ext cx="9985287" cy="5252677"/>
          </a:xfrm>
          <a:prstGeom prst="rect">
            <a:avLst/>
          </a:prstGeom>
        </p:spPr>
      </p:pic>
      <p:pic>
        <p:nvPicPr>
          <p:cNvPr id="185" name="Picture 2" descr="Icon Mouse Cursor Mouse Pointer Mouse: Vector có sẵn (miễn phí bản quyền)  1224190927">
            <a:extLst>
              <a:ext uri="{FF2B5EF4-FFF2-40B4-BE49-F238E27FC236}">
                <a16:creationId xmlns:a16="http://schemas.microsoft.com/office/drawing/2014/main" id="{4808C7FA-42B1-4E2C-B68C-3F4924F4CCB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910479" y="7197698"/>
            <a:ext cx="622247" cy="67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52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2357 0.06783 L -0.63333 -0.61134 " pathEditMode="relative" rAng="0" ptsTypes="AA">
                                      <p:cBhvr>
                                        <p:cTn id="14" dur="2000" fill="hold"/>
                                        <p:tgtEl>
                                          <p:spTgt spid="185"/>
                                        </p:tgtEl>
                                        <p:attrNameLst>
                                          <p:attrName>ppt_x</p:attrName>
                                          <p:attrName>ppt_y</p:attrName>
                                        </p:attrNameLst>
                                      </p:cBhvr>
                                      <p:rCtr x="-32852" y="-33958"/>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63334 -0.61134 L -0.07265 -0.60509 " pathEditMode="relative" rAng="0" ptsTypes="AA">
                                      <p:cBhvr>
                                        <p:cTn id="21" dur="2000" fill="hold"/>
                                        <p:tgtEl>
                                          <p:spTgt spid="185"/>
                                        </p:tgtEl>
                                        <p:attrNameLst>
                                          <p:attrName>ppt_x</p:attrName>
                                          <p:attrName>ppt_y</p:attrName>
                                        </p:attrNameLst>
                                      </p:cBhvr>
                                      <p:rCtr x="27318"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42205" y="-26815"/>
            <a:ext cx="12276410" cy="700298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71" name="Group 770">
            <a:extLst>
              <a:ext uri="{FF2B5EF4-FFF2-40B4-BE49-F238E27FC236}">
                <a16:creationId xmlns:a16="http://schemas.microsoft.com/office/drawing/2014/main" id="{0E2F4502-A405-4556-AEF7-BD937292BCCE}"/>
              </a:ext>
            </a:extLst>
          </p:cNvPr>
          <p:cNvGrpSpPr/>
          <p:nvPr/>
        </p:nvGrpSpPr>
        <p:grpSpPr>
          <a:xfrm>
            <a:off x="1638804" y="6928137"/>
            <a:ext cx="2067180" cy="1862048"/>
            <a:chOff x="1638804" y="3939714"/>
            <a:chExt cx="2067180" cy="1862048"/>
          </a:xfrm>
        </p:grpSpPr>
        <p:sp>
          <p:nvSpPr>
            <p:cNvPr id="772" name="Hexagon 771">
              <a:extLst>
                <a:ext uri="{FF2B5EF4-FFF2-40B4-BE49-F238E27FC236}">
                  <a16:creationId xmlns:a16="http://schemas.microsoft.com/office/drawing/2014/main" id="{3D58DE15-4BA0-4E49-9242-0A3BADC53FAF}"/>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BB9EEDF4-A389-4255-8733-B8ECDE78F011}"/>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grpSp>
        <p:nvGrpSpPr>
          <p:cNvPr id="2" name="Group 1">
            <a:extLst>
              <a:ext uri="{FF2B5EF4-FFF2-40B4-BE49-F238E27FC236}">
                <a16:creationId xmlns:a16="http://schemas.microsoft.com/office/drawing/2014/main" id="{009787E9-E640-4E0B-B4D0-3DD927310646}"/>
              </a:ext>
            </a:extLst>
          </p:cNvPr>
          <p:cNvGrpSpPr/>
          <p:nvPr/>
        </p:nvGrpSpPr>
        <p:grpSpPr>
          <a:xfrm>
            <a:off x="1644875" y="-1970800"/>
            <a:ext cx="2067180" cy="1768628"/>
            <a:chOff x="1574988" y="2037419"/>
            <a:chExt cx="2067180" cy="1768628"/>
          </a:xfrm>
        </p:grpSpPr>
        <p:sp>
          <p:nvSpPr>
            <p:cNvPr id="800" name="Hexagon 799">
              <a:extLst>
                <a:ext uri="{FF2B5EF4-FFF2-40B4-BE49-F238E27FC236}">
                  <a16:creationId xmlns:a16="http://schemas.microsoft.com/office/drawing/2014/main" id="{85DCAAF9-D1C8-4AF9-BD77-D0A382D3AD49}"/>
                </a:ext>
              </a:extLst>
            </p:cNvPr>
            <p:cNvSpPr/>
            <p:nvPr/>
          </p:nvSpPr>
          <p:spPr>
            <a:xfrm>
              <a:off x="1574988" y="2037419"/>
              <a:ext cx="2067180" cy="1768628"/>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4275B6C2-E06A-4733-ACB4-7A2F3E99AF1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grpSp>
        <p:nvGrpSpPr>
          <p:cNvPr id="776" name="Group 775">
            <a:extLst>
              <a:ext uri="{FF2B5EF4-FFF2-40B4-BE49-F238E27FC236}">
                <a16:creationId xmlns:a16="http://schemas.microsoft.com/office/drawing/2014/main" id="{46B10FBC-FF28-4DAF-9271-449FD97D79C3}"/>
              </a:ext>
            </a:extLst>
          </p:cNvPr>
          <p:cNvGrpSpPr/>
          <p:nvPr/>
        </p:nvGrpSpPr>
        <p:grpSpPr>
          <a:xfrm>
            <a:off x="3367322" y="-1970799"/>
            <a:ext cx="2067180" cy="1862048"/>
            <a:chOff x="3377220" y="923800"/>
            <a:chExt cx="2067180" cy="1862048"/>
          </a:xfrm>
        </p:grpSpPr>
        <p:sp>
          <p:nvSpPr>
            <p:cNvPr id="777" name="Hexagon 776">
              <a:extLst>
                <a:ext uri="{FF2B5EF4-FFF2-40B4-BE49-F238E27FC236}">
                  <a16:creationId xmlns:a16="http://schemas.microsoft.com/office/drawing/2014/main" id="{7C88E7AD-00B5-4F34-A763-F578311AB8D0}"/>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8" name="TextBox 777">
              <a:extLst>
                <a:ext uri="{FF2B5EF4-FFF2-40B4-BE49-F238E27FC236}">
                  <a16:creationId xmlns:a16="http://schemas.microsoft.com/office/drawing/2014/main" id="{A12826F2-B701-4209-9388-57CCE43C43E0}"/>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sp>
        <p:nvSpPr>
          <p:cNvPr id="781" name="TextBox 780">
            <a:extLst>
              <a:ext uri="{FF2B5EF4-FFF2-40B4-BE49-F238E27FC236}">
                <a16:creationId xmlns:a16="http://schemas.microsoft.com/office/drawing/2014/main" id="{8D4017B6-9CD2-4CDF-8204-2B41BACCD556}"/>
              </a:ext>
            </a:extLst>
          </p:cNvPr>
          <p:cNvSpPr txBox="1"/>
          <p:nvPr/>
        </p:nvSpPr>
        <p:spPr>
          <a:xfrm>
            <a:off x="411138" y="524369"/>
            <a:ext cx="2465018" cy="461665"/>
          </a:xfrm>
          <a:prstGeom prst="rect">
            <a:avLst/>
          </a:prstGeom>
          <a:noFill/>
        </p:spPr>
        <p:txBody>
          <a:bodyPr wrap="square" rtlCol="0">
            <a:spAutoFit/>
          </a:bodyPr>
          <a:lstStyle/>
          <a:p>
            <a:pPr algn="ctr"/>
            <a:r>
              <a:rPr lang="en-US" sz="2400">
                <a:solidFill>
                  <a:schemeClr val="bg1"/>
                </a:solidFill>
              </a:rPr>
              <a:t>Giao diện web</a:t>
            </a:r>
          </a:p>
        </p:txBody>
      </p:sp>
      <p:grpSp>
        <p:nvGrpSpPr>
          <p:cNvPr id="782" name="Group 781">
            <a:extLst>
              <a:ext uri="{FF2B5EF4-FFF2-40B4-BE49-F238E27FC236}">
                <a16:creationId xmlns:a16="http://schemas.microsoft.com/office/drawing/2014/main" id="{1749AC94-A78E-48A8-8910-2AAD0FE57F87}"/>
              </a:ext>
            </a:extLst>
          </p:cNvPr>
          <p:cNvGrpSpPr/>
          <p:nvPr/>
        </p:nvGrpSpPr>
        <p:grpSpPr>
          <a:xfrm>
            <a:off x="5058440" y="7186883"/>
            <a:ext cx="2067180" cy="1862048"/>
            <a:chOff x="5171648" y="3964558"/>
            <a:chExt cx="2067180" cy="1862048"/>
          </a:xfrm>
        </p:grpSpPr>
        <p:sp>
          <p:nvSpPr>
            <p:cNvPr id="783" name="Hexagon 782">
              <a:extLst>
                <a:ext uri="{FF2B5EF4-FFF2-40B4-BE49-F238E27FC236}">
                  <a16:creationId xmlns:a16="http://schemas.microsoft.com/office/drawing/2014/main" id="{605B2FB2-8111-4C8E-9564-75369A66F673}"/>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4" name="TextBox 783">
              <a:extLst>
                <a:ext uri="{FF2B5EF4-FFF2-40B4-BE49-F238E27FC236}">
                  <a16:creationId xmlns:a16="http://schemas.microsoft.com/office/drawing/2014/main" id="{F7AD6DFB-1D4C-4BE4-85CF-E636B6753317}"/>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785" name="Group 784">
            <a:extLst>
              <a:ext uri="{FF2B5EF4-FFF2-40B4-BE49-F238E27FC236}">
                <a16:creationId xmlns:a16="http://schemas.microsoft.com/office/drawing/2014/main" id="{FE7E548A-FE80-4F4D-9337-A762F451686F}"/>
              </a:ext>
            </a:extLst>
          </p:cNvPr>
          <p:cNvGrpSpPr/>
          <p:nvPr/>
        </p:nvGrpSpPr>
        <p:grpSpPr>
          <a:xfrm>
            <a:off x="5172413" y="-2063859"/>
            <a:ext cx="2067180" cy="1782052"/>
            <a:chOff x="5168599" y="2014889"/>
            <a:chExt cx="2067180" cy="1782052"/>
          </a:xfrm>
        </p:grpSpPr>
        <p:sp>
          <p:nvSpPr>
            <p:cNvPr id="786" name="Hexagon 785">
              <a:extLst>
                <a:ext uri="{FF2B5EF4-FFF2-40B4-BE49-F238E27FC236}">
                  <a16:creationId xmlns:a16="http://schemas.microsoft.com/office/drawing/2014/main" id="{D7013F85-D667-4969-906B-4D1DFA03DFA9}"/>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7" name="TextBox 786">
              <a:extLst>
                <a:ext uri="{FF2B5EF4-FFF2-40B4-BE49-F238E27FC236}">
                  <a16:creationId xmlns:a16="http://schemas.microsoft.com/office/drawing/2014/main" id="{EB842792-18CF-4F38-97EC-FCFB8F7C4719}"/>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788" name="Group 787">
            <a:extLst>
              <a:ext uri="{FF2B5EF4-FFF2-40B4-BE49-F238E27FC236}">
                <a16:creationId xmlns:a16="http://schemas.microsoft.com/office/drawing/2014/main" id="{ABE24AC8-617A-4833-8400-C8D386B705E5}"/>
              </a:ext>
            </a:extLst>
          </p:cNvPr>
          <p:cNvGrpSpPr/>
          <p:nvPr/>
        </p:nvGrpSpPr>
        <p:grpSpPr>
          <a:xfrm>
            <a:off x="6829148" y="-2020672"/>
            <a:ext cx="2067180" cy="1862048"/>
            <a:chOff x="6943045" y="923800"/>
            <a:chExt cx="2067180" cy="1862048"/>
          </a:xfrm>
        </p:grpSpPr>
        <p:sp>
          <p:nvSpPr>
            <p:cNvPr id="789" name="Hexagon 788">
              <a:extLst>
                <a:ext uri="{FF2B5EF4-FFF2-40B4-BE49-F238E27FC236}">
                  <a16:creationId xmlns:a16="http://schemas.microsoft.com/office/drawing/2014/main" id="{F81277F7-82CE-4F7B-BE5F-1691DF57CA15}"/>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E8F79D20-5F03-4843-8E93-49AF940EC283}"/>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791" name="Group 790">
            <a:extLst>
              <a:ext uri="{FF2B5EF4-FFF2-40B4-BE49-F238E27FC236}">
                <a16:creationId xmlns:a16="http://schemas.microsoft.com/office/drawing/2014/main" id="{13DAE324-C6A6-4D71-9421-18B3A14C1FD2}"/>
              </a:ext>
            </a:extLst>
          </p:cNvPr>
          <p:cNvGrpSpPr/>
          <p:nvPr/>
        </p:nvGrpSpPr>
        <p:grpSpPr>
          <a:xfrm>
            <a:off x="7048436" y="7090837"/>
            <a:ext cx="2067180" cy="1782052"/>
            <a:chOff x="6943045" y="2986776"/>
            <a:chExt cx="2067180" cy="1782052"/>
          </a:xfrm>
        </p:grpSpPr>
        <p:sp>
          <p:nvSpPr>
            <p:cNvPr id="792" name="Hexagon 791">
              <a:extLst>
                <a:ext uri="{FF2B5EF4-FFF2-40B4-BE49-F238E27FC236}">
                  <a16:creationId xmlns:a16="http://schemas.microsoft.com/office/drawing/2014/main" id="{A3574B24-55A4-480A-BB18-874DF7EF14B1}"/>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3" name="TextBox 792">
              <a:extLst>
                <a:ext uri="{FF2B5EF4-FFF2-40B4-BE49-F238E27FC236}">
                  <a16:creationId xmlns:a16="http://schemas.microsoft.com/office/drawing/2014/main" id="{2E24C46F-4779-4CD6-A92E-AD64AF8790F7}"/>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794" name="Group 793">
            <a:extLst>
              <a:ext uri="{FF2B5EF4-FFF2-40B4-BE49-F238E27FC236}">
                <a16:creationId xmlns:a16="http://schemas.microsoft.com/office/drawing/2014/main" id="{1694C8F3-97C5-4FC3-92B2-A2FA5DC1480B}"/>
              </a:ext>
            </a:extLst>
          </p:cNvPr>
          <p:cNvGrpSpPr/>
          <p:nvPr/>
        </p:nvGrpSpPr>
        <p:grpSpPr>
          <a:xfrm>
            <a:off x="8813940" y="7216265"/>
            <a:ext cx="2067180" cy="1862048"/>
            <a:chOff x="8734424" y="3939714"/>
            <a:chExt cx="2067180" cy="1862048"/>
          </a:xfrm>
        </p:grpSpPr>
        <p:sp>
          <p:nvSpPr>
            <p:cNvPr id="795" name="Hexagon 794">
              <a:extLst>
                <a:ext uri="{FF2B5EF4-FFF2-40B4-BE49-F238E27FC236}">
                  <a16:creationId xmlns:a16="http://schemas.microsoft.com/office/drawing/2014/main" id="{05188B5F-9736-4287-A91A-E31CF894DFA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6" name="TextBox 795">
              <a:extLst>
                <a:ext uri="{FF2B5EF4-FFF2-40B4-BE49-F238E27FC236}">
                  <a16:creationId xmlns:a16="http://schemas.microsoft.com/office/drawing/2014/main" id="{5C88C121-4210-42AE-82B6-B4469507D806}"/>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797" name="Group 796">
            <a:extLst>
              <a:ext uri="{FF2B5EF4-FFF2-40B4-BE49-F238E27FC236}">
                <a16:creationId xmlns:a16="http://schemas.microsoft.com/office/drawing/2014/main" id="{2FEC14D0-F3FC-454D-ABAE-C030FB90BA8B}"/>
              </a:ext>
            </a:extLst>
          </p:cNvPr>
          <p:cNvGrpSpPr/>
          <p:nvPr/>
        </p:nvGrpSpPr>
        <p:grpSpPr>
          <a:xfrm>
            <a:off x="8617307" y="-2022997"/>
            <a:ext cx="2067180" cy="1782052"/>
            <a:chOff x="8734424" y="2014889"/>
            <a:chExt cx="2067180" cy="1782052"/>
          </a:xfrm>
        </p:grpSpPr>
        <p:sp>
          <p:nvSpPr>
            <p:cNvPr id="798" name="Hexagon 797">
              <a:extLst>
                <a:ext uri="{FF2B5EF4-FFF2-40B4-BE49-F238E27FC236}">
                  <a16:creationId xmlns:a16="http://schemas.microsoft.com/office/drawing/2014/main" id="{A56D4B64-E551-48D0-8545-313275F449C0}"/>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F2587AF7-EB66-4AF4-A0EC-63249FEAB2E7}"/>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grpSp>
        <p:nvGrpSpPr>
          <p:cNvPr id="40" name="Graphic 48">
            <a:extLst>
              <a:ext uri="{FF2B5EF4-FFF2-40B4-BE49-F238E27FC236}">
                <a16:creationId xmlns:a16="http://schemas.microsoft.com/office/drawing/2014/main" id="{13777516-91D6-4F39-AEC7-90263225D4ED}"/>
              </a:ext>
            </a:extLst>
          </p:cNvPr>
          <p:cNvGrpSpPr/>
          <p:nvPr/>
        </p:nvGrpSpPr>
        <p:grpSpPr>
          <a:xfrm flipH="1">
            <a:off x="-2490853" y="1945140"/>
            <a:ext cx="2038982" cy="1035986"/>
            <a:chOff x="4872994" y="3877902"/>
            <a:chExt cx="2038982" cy="1035986"/>
          </a:xfrm>
          <a:solidFill>
            <a:srgbClr val="EBEBEB"/>
          </a:solidFill>
        </p:grpSpPr>
        <p:sp>
          <p:nvSpPr>
            <p:cNvPr id="41" name="Freeform: Shape 40">
              <a:extLst>
                <a:ext uri="{FF2B5EF4-FFF2-40B4-BE49-F238E27FC236}">
                  <a16:creationId xmlns:a16="http://schemas.microsoft.com/office/drawing/2014/main" id="{843D8D3C-A61F-4410-91A1-826F6FB6ED76}"/>
                </a:ext>
              </a:extLst>
            </p:cNvPr>
            <p:cNvSpPr/>
            <p:nvPr/>
          </p:nvSpPr>
          <p:spPr>
            <a:xfrm>
              <a:off x="4872994" y="4268689"/>
              <a:ext cx="1104626" cy="526732"/>
            </a:xfrm>
            <a:custGeom>
              <a:avLst/>
              <a:gdLst>
                <a:gd name="connsiteX0" fmla="*/ 161877 w 1104626"/>
                <a:gd name="connsiteY0" fmla="*/ 449580 h 526732"/>
                <a:gd name="connsiteX1" fmla="*/ 942928 w 1104626"/>
                <a:gd name="connsiteY1" fmla="*/ 449580 h 526732"/>
                <a:gd name="connsiteX2" fmla="*/ 942928 w 1104626"/>
                <a:gd name="connsiteY2" fmla="*/ 77152 h 526732"/>
                <a:gd name="connsiteX3" fmla="*/ 161877 w 1104626"/>
                <a:gd name="connsiteY3" fmla="*/ 77152 h 526732"/>
                <a:gd name="connsiteX4" fmla="*/ 161877 w 1104626"/>
                <a:gd name="connsiteY4" fmla="*/ 449580 h 52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626" h="526732">
                  <a:moveTo>
                    <a:pt x="161877" y="449580"/>
                  </a:moveTo>
                  <a:cubicBezTo>
                    <a:pt x="377714" y="552450"/>
                    <a:pt x="727567" y="552450"/>
                    <a:pt x="942928" y="449580"/>
                  </a:cubicBezTo>
                  <a:cubicBezTo>
                    <a:pt x="1158288" y="346710"/>
                    <a:pt x="1158764" y="180022"/>
                    <a:pt x="942928" y="77152"/>
                  </a:cubicBezTo>
                  <a:cubicBezTo>
                    <a:pt x="727091" y="-25717"/>
                    <a:pt x="377333" y="-25717"/>
                    <a:pt x="161877" y="77152"/>
                  </a:cubicBezTo>
                  <a:cubicBezTo>
                    <a:pt x="-53578" y="180022"/>
                    <a:pt x="-54340" y="346805"/>
                    <a:pt x="161877" y="449580"/>
                  </a:cubicBezTo>
                  <a:close/>
                </a:path>
              </a:pathLst>
            </a:custGeom>
            <a:solidFill>
              <a:srgbClr val="EBEBEB"/>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E9F2F82-5FC8-4436-AD90-1B185E2F1D6D}"/>
                </a:ext>
              </a:extLst>
            </p:cNvPr>
            <p:cNvSpPr/>
            <p:nvPr/>
          </p:nvSpPr>
          <p:spPr>
            <a:xfrm>
              <a:off x="5117585" y="3877902"/>
              <a:ext cx="1794391" cy="1035986"/>
            </a:xfrm>
            <a:custGeom>
              <a:avLst/>
              <a:gdLst>
                <a:gd name="connsiteX0" fmla="*/ 1785711 w 1794391"/>
                <a:gd name="connsiteY0" fmla="*/ 585764 h 1035986"/>
                <a:gd name="connsiteX1" fmla="*/ 1014186 w 1794391"/>
                <a:gd name="connsiteY1" fmla="*/ 1031057 h 1035986"/>
                <a:gd name="connsiteX2" fmla="*/ 972943 w 1794391"/>
                <a:gd name="connsiteY2" fmla="*/ 1031057 h 1035986"/>
                <a:gd name="connsiteX3" fmla="*/ 8536 w 1794391"/>
                <a:gd name="connsiteY3" fmla="*/ 474035 h 1035986"/>
                <a:gd name="connsiteX4" fmla="*/ 669 w 1794391"/>
                <a:gd name="connsiteY4" fmla="*/ 458091 h 1035986"/>
                <a:gd name="connsiteX5" fmla="*/ 8536 w 1794391"/>
                <a:gd name="connsiteY5" fmla="*/ 450223 h 1035986"/>
                <a:gd name="connsiteX6" fmla="*/ 780061 w 1794391"/>
                <a:gd name="connsiteY6" fmla="*/ 4929 h 1035986"/>
                <a:gd name="connsiteX7" fmla="*/ 821305 w 1794391"/>
                <a:gd name="connsiteY7" fmla="*/ 4929 h 1035986"/>
                <a:gd name="connsiteX8" fmla="*/ 1785997 w 1794391"/>
                <a:gd name="connsiteY8" fmla="*/ 561951 h 1035986"/>
                <a:gd name="connsiteX9" fmla="*/ 1793674 w 1794391"/>
                <a:gd name="connsiteY9" fmla="*/ 577991 h 1035986"/>
                <a:gd name="connsiteX10" fmla="*/ 1785711 w 1794391"/>
                <a:gd name="connsiteY10" fmla="*/ 585764 h 10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4391" h="1035986">
                  <a:moveTo>
                    <a:pt x="1785711" y="585764"/>
                  </a:moveTo>
                  <a:lnTo>
                    <a:pt x="1014186" y="1031057"/>
                  </a:lnTo>
                  <a:cubicBezTo>
                    <a:pt x="1001223" y="1037630"/>
                    <a:pt x="985906" y="1037630"/>
                    <a:pt x="972943" y="1031057"/>
                  </a:cubicBezTo>
                  <a:lnTo>
                    <a:pt x="8536" y="474035"/>
                  </a:lnTo>
                  <a:cubicBezTo>
                    <a:pt x="1964" y="471807"/>
                    <a:pt x="-1560" y="464663"/>
                    <a:pt x="669" y="458091"/>
                  </a:cubicBezTo>
                  <a:cubicBezTo>
                    <a:pt x="1926" y="454385"/>
                    <a:pt x="4831" y="451480"/>
                    <a:pt x="8536" y="450223"/>
                  </a:cubicBezTo>
                  <a:lnTo>
                    <a:pt x="780061" y="4929"/>
                  </a:lnTo>
                  <a:cubicBezTo>
                    <a:pt x="793025" y="-1643"/>
                    <a:pt x="808341" y="-1643"/>
                    <a:pt x="821305" y="4929"/>
                  </a:cubicBezTo>
                  <a:lnTo>
                    <a:pt x="1785997" y="561951"/>
                  </a:lnTo>
                  <a:cubicBezTo>
                    <a:pt x="1792550" y="564256"/>
                    <a:pt x="1795979" y="571438"/>
                    <a:pt x="1793674" y="577991"/>
                  </a:cubicBezTo>
                  <a:cubicBezTo>
                    <a:pt x="1792378" y="581678"/>
                    <a:pt x="1789426" y="584554"/>
                    <a:pt x="1785711" y="585764"/>
                  </a:cubicBezTo>
                  <a:close/>
                </a:path>
              </a:pathLst>
            </a:custGeom>
            <a:solidFill>
              <a:srgbClr val="EBEBEB"/>
            </a:solidFill>
            <a:ln w="9525" cap="flat">
              <a:noFill/>
              <a:prstDash val="solid"/>
              <a:miter/>
            </a:ln>
          </p:spPr>
          <p:txBody>
            <a:bodyPr rtlCol="0" anchor="ctr"/>
            <a:lstStyle/>
            <a:p>
              <a:endParaRPr lang="en-US"/>
            </a:p>
          </p:txBody>
        </p:sp>
      </p:grpSp>
      <p:grpSp>
        <p:nvGrpSpPr>
          <p:cNvPr id="43" name="Graphic 48">
            <a:extLst>
              <a:ext uri="{FF2B5EF4-FFF2-40B4-BE49-F238E27FC236}">
                <a16:creationId xmlns:a16="http://schemas.microsoft.com/office/drawing/2014/main" id="{29BC983A-B577-4A5A-8116-634E256DC3EA}"/>
              </a:ext>
            </a:extLst>
          </p:cNvPr>
          <p:cNvGrpSpPr/>
          <p:nvPr/>
        </p:nvGrpSpPr>
        <p:grpSpPr>
          <a:xfrm flipH="1">
            <a:off x="3764884" y="7281107"/>
            <a:ext cx="2058162" cy="2843398"/>
            <a:chOff x="4768171" y="1908981"/>
            <a:chExt cx="2058162" cy="2843398"/>
          </a:xfrm>
        </p:grpSpPr>
        <p:sp>
          <p:nvSpPr>
            <p:cNvPr id="44" name="Freeform: Shape 43">
              <a:extLst>
                <a:ext uri="{FF2B5EF4-FFF2-40B4-BE49-F238E27FC236}">
                  <a16:creationId xmlns:a16="http://schemas.microsoft.com/office/drawing/2014/main" id="{A6C31C89-B731-4540-A64B-D673AE5B8AC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E0E0E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CA96E35-1F1B-4321-AFE5-97888B121A1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BA68C8"/>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17227F2-A0C2-4C43-8DBB-14CAF6E87393}"/>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FFFFFF">
                <a:alpha val="1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971141E-8A7C-45B6-8F38-89C1A82F01D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BA68C8"/>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F27AEB8-CE83-45E5-A56F-078DBB997DF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FFFFFF">
                <a:alpha val="8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2A244A5-C5C0-4467-8FA2-DC40D762967F}"/>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E0E0E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F5D9C5E-A46D-4540-BEFA-C7A759D7B1A7}"/>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BA68C8"/>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118805-3DC6-49C7-BF68-55D668ED7609}"/>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FFFFFF">
                <a:alpha val="1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1E7E81-5E6D-441D-A324-486F6E8F4BF9}"/>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BA68C8"/>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97083D-ADBC-44E5-A52A-D1A5C8113AEA}"/>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FFFFFF">
                <a:alpha val="6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E0B60C7-3E8D-4B0E-A3E1-9A18EA9A5786}"/>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BA68C8"/>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93E7294-FB7E-49E5-8B1A-5189C59B5F58}"/>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363F1A3-AD71-481B-BEB4-611B3E2504BD}"/>
                </a:ext>
              </a:extLst>
            </p:cNvPr>
            <p:cNvSpPr/>
            <p:nvPr/>
          </p:nvSpPr>
          <p:spPr>
            <a:xfrm>
              <a:off x="6074144" y="4216111"/>
              <a:ext cx="595217" cy="485124"/>
            </a:xfrm>
            <a:custGeom>
              <a:avLst/>
              <a:gdLst>
                <a:gd name="connsiteX0" fmla="*/ 0 w 595217"/>
                <a:gd name="connsiteY0" fmla="*/ 343757 h 485124"/>
                <a:gd name="connsiteX1" fmla="*/ 0 w 595217"/>
                <a:gd name="connsiteY1" fmla="*/ 485108 h 485124"/>
                <a:gd name="connsiteX2" fmla="*/ 18098 w 595217"/>
                <a:gd name="connsiteY2" fmla="*/ 480822 h 485124"/>
                <a:gd name="connsiteX3" fmla="*/ 84773 w 595217"/>
                <a:gd name="connsiteY3" fmla="*/ 442150 h 485124"/>
                <a:gd name="connsiteX4" fmla="*/ 595217 w 595217"/>
                <a:gd name="connsiteY4" fmla="*/ 147447 h 485124"/>
                <a:gd name="connsiteX5" fmla="*/ 595217 w 595217"/>
                <a:gd name="connsiteY5" fmla="*/ 0 h 4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217" h="485124">
                  <a:moveTo>
                    <a:pt x="0" y="343757"/>
                  </a:moveTo>
                  <a:lnTo>
                    <a:pt x="0" y="485108"/>
                  </a:lnTo>
                  <a:cubicBezTo>
                    <a:pt x="6306" y="485299"/>
                    <a:pt x="12545" y="483822"/>
                    <a:pt x="18098" y="480822"/>
                  </a:cubicBezTo>
                  <a:lnTo>
                    <a:pt x="84773" y="442150"/>
                  </a:lnTo>
                  <a:lnTo>
                    <a:pt x="595217" y="147447"/>
                  </a:lnTo>
                  <a:lnTo>
                    <a:pt x="595217" y="0"/>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745850-F8A1-4EB7-A35E-3782AA03910F}"/>
                </a:ext>
              </a:extLst>
            </p:cNvPr>
            <p:cNvSpPr/>
            <p:nvPr/>
          </p:nvSpPr>
          <p:spPr>
            <a:xfrm>
              <a:off x="5180795" y="4061711"/>
              <a:ext cx="893444" cy="639332"/>
            </a:xfrm>
            <a:custGeom>
              <a:avLst/>
              <a:gdLst>
                <a:gd name="connsiteX0" fmla="*/ 0 w 893444"/>
                <a:gd name="connsiteY0" fmla="*/ 0 h 639332"/>
                <a:gd name="connsiteX1" fmla="*/ 0 w 893444"/>
                <a:gd name="connsiteY1" fmla="*/ 108680 h 639332"/>
                <a:gd name="connsiteX2" fmla="*/ 18097 w 893444"/>
                <a:gd name="connsiteY2" fmla="*/ 140113 h 639332"/>
                <a:gd name="connsiteX3" fmla="*/ 808672 w 893444"/>
                <a:gd name="connsiteY3" fmla="*/ 596360 h 639332"/>
                <a:gd name="connsiteX4" fmla="*/ 875347 w 893444"/>
                <a:gd name="connsiteY4" fmla="*/ 635032 h 639332"/>
                <a:gd name="connsiteX5" fmla="*/ 893445 w 893444"/>
                <a:gd name="connsiteY5" fmla="*/ 639318 h 639332"/>
                <a:gd name="connsiteX6" fmla="*/ 893445 w 893444"/>
                <a:gd name="connsiteY6" fmla="*/ 513112 h 63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4" h="639332">
                  <a:moveTo>
                    <a:pt x="0" y="0"/>
                  </a:moveTo>
                  <a:lnTo>
                    <a:pt x="0" y="108680"/>
                  </a:lnTo>
                  <a:cubicBezTo>
                    <a:pt x="676" y="121444"/>
                    <a:pt x="7401" y="133122"/>
                    <a:pt x="18097" y="140113"/>
                  </a:cubicBezTo>
                  <a:lnTo>
                    <a:pt x="808672" y="596360"/>
                  </a:lnTo>
                  <a:lnTo>
                    <a:pt x="875347" y="635032"/>
                  </a:lnTo>
                  <a:cubicBezTo>
                    <a:pt x="880901" y="638013"/>
                    <a:pt x="887139" y="639499"/>
                    <a:pt x="893445" y="639318"/>
                  </a:cubicBezTo>
                  <a:lnTo>
                    <a:pt x="893445" y="513112"/>
                  </a:lnTo>
                  <a:close/>
                </a:path>
              </a:pathLst>
            </a:custGeom>
            <a:solidFill>
              <a:srgbClr val="F0F0F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4146A6-4ED0-4325-89DC-271DDE2C37A1}"/>
                </a:ext>
              </a:extLst>
            </p:cNvPr>
            <p:cNvSpPr/>
            <p:nvPr/>
          </p:nvSpPr>
          <p:spPr>
            <a:xfrm>
              <a:off x="6669743" y="4172582"/>
              <a:ext cx="75152" cy="190785"/>
            </a:xfrm>
            <a:custGeom>
              <a:avLst/>
              <a:gdLst>
                <a:gd name="connsiteX0" fmla="*/ 0 w 75152"/>
                <a:gd name="connsiteY0" fmla="*/ 190786 h 190785"/>
                <a:gd name="connsiteX1" fmla="*/ 7715 w 75152"/>
                <a:gd name="connsiteY1" fmla="*/ 170974 h 190785"/>
                <a:gd name="connsiteX2" fmla="*/ 31909 w 75152"/>
                <a:gd name="connsiteY2" fmla="*/ 149733 h 190785"/>
                <a:gd name="connsiteX3" fmla="*/ 57912 w 75152"/>
                <a:gd name="connsiteY3" fmla="*/ 141541 h 190785"/>
                <a:gd name="connsiteX4" fmla="*/ 75152 w 75152"/>
                <a:gd name="connsiteY4" fmla="*/ 147161 h 190785"/>
                <a:gd name="connsiteX5" fmla="*/ 75152 w 75152"/>
                <a:gd name="connsiteY5" fmla="*/ 0 h 190785"/>
                <a:gd name="connsiteX6" fmla="*/ 190 w 75152"/>
                <a:gd name="connsiteY6" fmla="*/ 43339 h 19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52" h="190785">
                  <a:moveTo>
                    <a:pt x="0" y="190786"/>
                  </a:moveTo>
                  <a:cubicBezTo>
                    <a:pt x="505" y="183556"/>
                    <a:pt x="3200" y="176641"/>
                    <a:pt x="7715" y="170974"/>
                  </a:cubicBezTo>
                  <a:cubicBezTo>
                    <a:pt x="14278" y="162344"/>
                    <a:pt x="22507" y="155124"/>
                    <a:pt x="31909" y="149733"/>
                  </a:cubicBezTo>
                  <a:cubicBezTo>
                    <a:pt x="39738" y="144828"/>
                    <a:pt x="48692" y="142008"/>
                    <a:pt x="57912" y="141541"/>
                  </a:cubicBezTo>
                  <a:cubicBezTo>
                    <a:pt x="64113" y="141494"/>
                    <a:pt x="70170" y="143466"/>
                    <a:pt x="75152" y="147161"/>
                  </a:cubicBezTo>
                  <a:lnTo>
                    <a:pt x="75152" y="0"/>
                  </a:lnTo>
                  <a:lnTo>
                    <a:pt x="190" y="43339"/>
                  </a:lnTo>
                  <a:close/>
                </a:path>
              </a:pathLst>
            </a:custGeom>
            <a:solidFill>
              <a:srgbClr val="455A64"/>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126BE43-7651-400C-B669-18750C69816F}"/>
                </a:ext>
              </a:extLst>
            </p:cNvPr>
            <p:cNvSpPr/>
            <p:nvPr/>
          </p:nvSpPr>
          <p:spPr>
            <a:xfrm>
              <a:off x="6669743" y="4222779"/>
              <a:ext cx="30003" cy="140589"/>
            </a:xfrm>
            <a:custGeom>
              <a:avLst/>
              <a:gdLst>
                <a:gd name="connsiteX0" fmla="*/ 30004 w 30003"/>
                <a:gd name="connsiteY0" fmla="*/ 100775 h 140589"/>
                <a:gd name="connsiteX1" fmla="*/ 7715 w 30003"/>
                <a:gd name="connsiteY1" fmla="*/ 120777 h 140589"/>
                <a:gd name="connsiteX2" fmla="*/ 0 w 30003"/>
                <a:gd name="connsiteY2" fmla="*/ 140589 h 140589"/>
                <a:gd name="connsiteX3" fmla="*/ 0 w 30003"/>
                <a:gd name="connsiteY3" fmla="*/ 0 h 140589"/>
                <a:gd name="connsiteX4" fmla="*/ 29908 w 30003"/>
                <a:gd name="connsiteY4" fmla="*/ 0 h 14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 h="140589">
                  <a:moveTo>
                    <a:pt x="30004" y="100775"/>
                  </a:moveTo>
                  <a:cubicBezTo>
                    <a:pt x="21326" y="105899"/>
                    <a:pt x="13745" y="112700"/>
                    <a:pt x="7715" y="120777"/>
                  </a:cubicBezTo>
                  <a:cubicBezTo>
                    <a:pt x="3200" y="126445"/>
                    <a:pt x="505" y="133360"/>
                    <a:pt x="0" y="140589"/>
                  </a:cubicBezTo>
                  <a:lnTo>
                    <a:pt x="0" y="0"/>
                  </a:lnTo>
                  <a:lnTo>
                    <a:pt x="29908" y="0"/>
                  </a:lnTo>
                  <a:close/>
                </a:path>
              </a:pathLst>
            </a:custGeom>
            <a:solidFill>
              <a:srgbClr val="F5F5F5"/>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1B64302-67BF-43C0-BF11-7470EC3BF663}"/>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BA68C8"/>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49E326C-6774-4ABC-9BAD-AF6C640385FF}"/>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FFFFFF">
                <a:alpha val="6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756F4B-1A31-48B2-B97C-BF94A79A329E}"/>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BA68C8"/>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9B89ED5-2ADA-4817-8CC9-1024ECD69EC9}"/>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FFFFFF">
                <a:alpha val="8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84DBE89-F9A5-449F-BEFC-9D62428959F3}"/>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BA68C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618374E-217B-47E7-813E-3C486512561D}"/>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FFFFFF">
                <a:alpha val="8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BFB5F95-ACD6-49BC-ACF4-F46413A45668}"/>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BA68C8"/>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718D26C-EE99-4627-9476-617E2C6EC57C}"/>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FFFFFF">
                <a:alpha val="6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0B6801A-7FCA-48C3-8194-B60CE3D10BEA}"/>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BA68C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4853690-B259-411E-88B7-2C791A3B9D48}"/>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8F8314C-DC5A-460D-B3DF-0CAD8BEB0586}"/>
                </a:ext>
              </a:extLst>
            </p:cNvPr>
            <p:cNvSpPr/>
            <p:nvPr/>
          </p:nvSpPr>
          <p:spPr>
            <a:xfrm>
              <a:off x="5224800" y="3610352"/>
              <a:ext cx="1545621" cy="880729"/>
            </a:xfrm>
            <a:custGeom>
              <a:avLst/>
              <a:gdLst>
                <a:gd name="connsiteX0" fmla="*/ 533400 w 1545621"/>
                <a:gd name="connsiteY0" fmla="*/ 51023 h 880729"/>
                <a:gd name="connsiteX1" fmla="*/ 561975 w 1545621"/>
                <a:gd name="connsiteY1" fmla="*/ 46737 h 880729"/>
                <a:gd name="connsiteX2" fmla="*/ 572643 w 1545621"/>
                <a:gd name="connsiteY2" fmla="*/ 52928 h 880729"/>
                <a:gd name="connsiteX3" fmla="*/ 593788 w 1545621"/>
                <a:gd name="connsiteY3" fmla="*/ 28354 h 880729"/>
                <a:gd name="connsiteX4" fmla="*/ 593788 w 1545621"/>
                <a:gd name="connsiteY4" fmla="*/ 22639 h 880729"/>
                <a:gd name="connsiteX5" fmla="*/ 595408 w 1545621"/>
                <a:gd name="connsiteY5" fmla="*/ 17019 h 880729"/>
                <a:gd name="connsiteX6" fmla="*/ 598741 w 1545621"/>
                <a:gd name="connsiteY6" fmla="*/ 13209 h 880729"/>
                <a:gd name="connsiteX7" fmla="*/ 598741 w 1545621"/>
                <a:gd name="connsiteY7" fmla="*/ 13209 h 880729"/>
                <a:gd name="connsiteX8" fmla="*/ 603504 w 1545621"/>
                <a:gd name="connsiteY8" fmla="*/ 10542 h 880729"/>
                <a:gd name="connsiteX9" fmla="*/ 603504 w 1545621"/>
                <a:gd name="connsiteY9" fmla="*/ 10542 h 880729"/>
                <a:gd name="connsiteX10" fmla="*/ 614648 w 1545621"/>
                <a:gd name="connsiteY10" fmla="*/ 4065 h 880729"/>
                <a:gd name="connsiteX11" fmla="*/ 663130 w 1545621"/>
                <a:gd name="connsiteY11" fmla="*/ 7589 h 880729"/>
                <a:gd name="connsiteX12" fmla="*/ 1544669 w 1545621"/>
                <a:gd name="connsiteY12" fmla="*/ 516605 h 880729"/>
                <a:gd name="connsiteX13" fmla="*/ 1545622 w 1545621"/>
                <a:gd name="connsiteY13" fmla="*/ 517176 h 880729"/>
                <a:gd name="connsiteX14" fmla="*/ 923544 w 1545621"/>
                <a:gd name="connsiteY14" fmla="*/ 876364 h 880729"/>
                <a:gd name="connsiteX15" fmla="*/ 887254 w 1545621"/>
                <a:gd name="connsiteY15" fmla="*/ 876364 h 880729"/>
                <a:gd name="connsiteX16" fmla="*/ 0 w 1545621"/>
                <a:gd name="connsiteY16" fmla="*/ 359062 h 88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5621" h="880729">
                  <a:moveTo>
                    <a:pt x="533400" y="51023"/>
                  </a:moveTo>
                  <a:cubicBezTo>
                    <a:pt x="541858" y="45537"/>
                    <a:pt x="552279" y="43975"/>
                    <a:pt x="561975" y="46737"/>
                  </a:cubicBezTo>
                  <a:lnTo>
                    <a:pt x="572643" y="52928"/>
                  </a:lnTo>
                  <a:cubicBezTo>
                    <a:pt x="584359" y="46070"/>
                    <a:pt x="593788" y="35116"/>
                    <a:pt x="593788" y="28354"/>
                  </a:cubicBezTo>
                  <a:lnTo>
                    <a:pt x="593788" y="22639"/>
                  </a:lnTo>
                  <a:cubicBezTo>
                    <a:pt x="593874" y="20667"/>
                    <a:pt x="594436" y="18743"/>
                    <a:pt x="595408" y="17019"/>
                  </a:cubicBezTo>
                  <a:cubicBezTo>
                    <a:pt x="596151" y="15476"/>
                    <a:pt x="597303" y="14152"/>
                    <a:pt x="598741" y="13209"/>
                  </a:cubicBezTo>
                  <a:lnTo>
                    <a:pt x="598741" y="13209"/>
                  </a:lnTo>
                  <a:lnTo>
                    <a:pt x="603504" y="10542"/>
                  </a:lnTo>
                  <a:lnTo>
                    <a:pt x="603504" y="10542"/>
                  </a:lnTo>
                  <a:lnTo>
                    <a:pt x="614648" y="4065"/>
                  </a:lnTo>
                  <a:cubicBezTo>
                    <a:pt x="630469" y="-2403"/>
                    <a:pt x="648405" y="-1098"/>
                    <a:pt x="663130" y="7589"/>
                  </a:cubicBezTo>
                  <a:lnTo>
                    <a:pt x="1544669" y="516605"/>
                  </a:lnTo>
                  <a:lnTo>
                    <a:pt x="1545622" y="517176"/>
                  </a:lnTo>
                  <a:lnTo>
                    <a:pt x="923544" y="876364"/>
                  </a:lnTo>
                  <a:cubicBezTo>
                    <a:pt x="912143" y="882184"/>
                    <a:pt x="898655" y="882184"/>
                    <a:pt x="887254" y="876364"/>
                  </a:cubicBezTo>
                  <a:lnTo>
                    <a:pt x="0" y="359062"/>
                  </a:ln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78CB901-731D-47BC-B003-12D7FC805889}"/>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BA68C8"/>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79C9626-FAA7-4856-BB9F-BF737FA1E560}"/>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000000">
                <a:alpha val="7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80C6BA5-7A58-4464-8DC9-899DE93C12DB}"/>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BA68C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7BFC522-FC56-4CEF-8D9F-B4C89DDC0121}"/>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000000">
                <a:alpha val="7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3C9DC37-AF49-42C8-B8B4-9817AB8AE0C3}"/>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BA68C8"/>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956B294-C5D3-45CD-B161-1F1F10A30B42}"/>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000000">
                <a:alpha val="5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BF3C123-B0DC-4071-9BC8-714AB2F74DBB}"/>
                </a:ext>
              </a:extLst>
            </p:cNvPr>
            <p:cNvSpPr/>
            <p:nvPr/>
          </p:nvSpPr>
          <p:spPr>
            <a:xfrm>
              <a:off x="6134247" y="4204491"/>
              <a:ext cx="47625" cy="226218"/>
            </a:xfrm>
            <a:custGeom>
              <a:avLst/>
              <a:gdLst>
                <a:gd name="connsiteX0" fmla="*/ 2476 w 47625"/>
                <a:gd name="connsiteY0" fmla="*/ 9525 h 226218"/>
                <a:gd name="connsiteX1" fmla="*/ 47625 w 47625"/>
                <a:gd name="connsiteY1" fmla="*/ 0 h 226218"/>
                <a:gd name="connsiteX2" fmla="*/ 47625 w 47625"/>
                <a:gd name="connsiteY2" fmla="*/ 180975 h 226218"/>
                <a:gd name="connsiteX3" fmla="*/ 0 w 47625"/>
                <a:gd name="connsiteY3" fmla="*/ 226219 h 226218"/>
              </a:gdLst>
              <a:ahLst/>
              <a:cxnLst>
                <a:cxn ang="0">
                  <a:pos x="connsiteX0" y="connsiteY0"/>
                </a:cxn>
                <a:cxn ang="0">
                  <a:pos x="connsiteX1" y="connsiteY1"/>
                </a:cxn>
                <a:cxn ang="0">
                  <a:pos x="connsiteX2" y="connsiteY2"/>
                </a:cxn>
                <a:cxn ang="0">
                  <a:pos x="connsiteX3" y="connsiteY3"/>
                </a:cxn>
              </a:cxnLst>
              <a:rect l="l" t="t" r="r" b="b"/>
              <a:pathLst>
                <a:path w="47625" h="226218">
                  <a:moveTo>
                    <a:pt x="2476" y="9525"/>
                  </a:moveTo>
                  <a:lnTo>
                    <a:pt x="47625" y="0"/>
                  </a:lnTo>
                  <a:lnTo>
                    <a:pt x="47625" y="180975"/>
                  </a:lnTo>
                  <a:cubicBezTo>
                    <a:pt x="20383" y="192596"/>
                    <a:pt x="3048" y="203454"/>
                    <a:pt x="0" y="226219"/>
                  </a:cubicBezTo>
                  <a:close/>
                </a:path>
              </a:pathLst>
            </a:custGeom>
            <a:solidFill>
              <a:srgbClr val="455A64"/>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1BDFEBD-C01F-4571-84EC-9862B27C6D83}"/>
                </a:ext>
              </a:extLst>
            </p:cNvPr>
            <p:cNvSpPr/>
            <p:nvPr/>
          </p:nvSpPr>
          <p:spPr>
            <a:xfrm>
              <a:off x="6176090" y="3844827"/>
              <a:ext cx="621382" cy="543020"/>
            </a:xfrm>
            <a:custGeom>
              <a:avLst/>
              <a:gdLst>
                <a:gd name="connsiteX0" fmla="*/ 25690 w 621382"/>
                <a:gd name="connsiteY0" fmla="*/ 543020 h 543020"/>
                <a:gd name="connsiteX1" fmla="*/ 603190 w 621382"/>
                <a:gd name="connsiteY1" fmla="*/ 209645 h 543020"/>
                <a:gd name="connsiteX2" fmla="*/ 621383 w 621382"/>
                <a:gd name="connsiteY2" fmla="*/ 178213 h 543020"/>
                <a:gd name="connsiteX3" fmla="*/ 621383 w 621382"/>
                <a:gd name="connsiteY3" fmla="*/ 0 h 543020"/>
                <a:gd name="connsiteX4" fmla="*/ 38262 w 621382"/>
                <a:gd name="connsiteY4" fmla="*/ 339566 h 543020"/>
                <a:gd name="connsiteX5" fmla="*/ 10640 w 621382"/>
                <a:gd name="connsiteY5" fmla="*/ 372713 h 543020"/>
                <a:gd name="connsiteX6" fmla="*/ 5782 w 621382"/>
                <a:gd name="connsiteY6" fmla="*/ 388715 h 543020"/>
                <a:gd name="connsiteX7" fmla="*/ 5782 w 621382"/>
                <a:gd name="connsiteY7" fmla="*/ 541115 h 543020"/>
                <a:gd name="connsiteX8" fmla="*/ 25690 w 621382"/>
                <a:gd name="connsiteY8" fmla="*/ 543020 h 54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2" h="543020">
                  <a:moveTo>
                    <a:pt x="25690" y="543020"/>
                  </a:moveTo>
                  <a:lnTo>
                    <a:pt x="603190" y="209645"/>
                  </a:lnTo>
                  <a:cubicBezTo>
                    <a:pt x="613925" y="202673"/>
                    <a:pt x="620688" y="190995"/>
                    <a:pt x="621383" y="178213"/>
                  </a:cubicBezTo>
                  <a:lnTo>
                    <a:pt x="621383" y="0"/>
                  </a:lnTo>
                  <a:lnTo>
                    <a:pt x="38262" y="339566"/>
                  </a:lnTo>
                  <a:cubicBezTo>
                    <a:pt x="38262" y="339566"/>
                    <a:pt x="31309" y="364808"/>
                    <a:pt x="10640" y="372713"/>
                  </a:cubicBezTo>
                  <a:cubicBezTo>
                    <a:pt x="-10029" y="380619"/>
                    <a:pt x="5782" y="388715"/>
                    <a:pt x="5782" y="388715"/>
                  </a:cubicBezTo>
                  <a:lnTo>
                    <a:pt x="5782" y="541115"/>
                  </a:lnTo>
                  <a:cubicBezTo>
                    <a:pt x="23594" y="538544"/>
                    <a:pt x="25690" y="543020"/>
                    <a:pt x="25690" y="543020"/>
                  </a:cubicBezTo>
                  <a:close/>
                </a:path>
              </a:pathLst>
            </a:custGeom>
            <a:solidFill>
              <a:srgbClr val="F0F0F0"/>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E53B678-31E9-416B-9F05-5690D8CDAF51}"/>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BA68C8"/>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B071DEE-610C-429B-BCFE-F360EA837722}"/>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000000">
                <a:alpha val="6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3D655C4-6747-43B9-933C-3F4A9573C568}"/>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BA68C8"/>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EDC2DF2-6216-4998-B93D-5CAB4713D144}"/>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000000">
                <a:alpha val="5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906EA2-B314-464B-A12C-E77CC4FA770F}"/>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BA68C8"/>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6DBB7-9009-48E1-817A-2C9D0B148517}"/>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000000">
                <a:alpha val="5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A061632-3297-45E2-9711-189B80A6F95D}"/>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BA68C8"/>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83BAC05-BF57-454B-8BDC-F6C9DABA6B55}"/>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000000">
                <a:alpha val="7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6424014-5636-47C6-A078-47505D7E2B7E}"/>
                </a:ext>
              </a:extLst>
            </p:cNvPr>
            <p:cNvSpPr/>
            <p:nvPr/>
          </p:nvSpPr>
          <p:spPr>
            <a:xfrm>
              <a:off x="5181931" y="3690617"/>
              <a:ext cx="943553" cy="540639"/>
            </a:xfrm>
            <a:custGeom>
              <a:avLst/>
              <a:gdLst>
                <a:gd name="connsiteX0" fmla="*/ 943554 w 943553"/>
                <a:gd name="connsiteY0" fmla="*/ 540639 h 540639"/>
                <a:gd name="connsiteX1" fmla="*/ 943554 w 943553"/>
                <a:gd name="connsiteY1" fmla="*/ 540639 h 540639"/>
                <a:gd name="connsiteX2" fmla="*/ 139453 w 943553"/>
                <a:gd name="connsiteY2" fmla="*/ 164116 h 540639"/>
                <a:gd name="connsiteX3" fmla="*/ 83922 w 943553"/>
                <a:gd name="connsiteY3" fmla="*/ 232410 h 540639"/>
                <a:gd name="connsiteX4" fmla="*/ 132214 w 943553"/>
                <a:gd name="connsiteY4" fmla="*/ 312896 h 540639"/>
                <a:gd name="connsiteX5" fmla="*/ 132214 w 943553"/>
                <a:gd name="connsiteY5" fmla="*/ 312896 h 540639"/>
                <a:gd name="connsiteX6" fmla="*/ 11723 w 943553"/>
                <a:gd name="connsiteY6" fmla="*/ 243269 h 540639"/>
                <a:gd name="connsiteX7" fmla="*/ 11723 w 943553"/>
                <a:gd name="connsiteY7" fmla="*/ 243269 h 540639"/>
                <a:gd name="connsiteX8" fmla="*/ 10103 w 943553"/>
                <a:gd name="connsiteY8" fmla="*/ 242030 h 540639"/>
                <a:gd name="connsiteX9" fmla="*/ 9056 w 943553"/>
                <a:gd name="connsiteY9" fmla="*/ 241078 h 540639"/>
                <a:gd name="connsiteX10" fmla="*/ 7151 w 943553"/>
                <a:gd name="connsiteY10" fmla="*/ 238506 h 540639"/>
                <a:gd name="connsiteX11" fmla="*/ 6198 w 943553"/>
                <a:gd name="connsiteY11" fmla="*/ 237172 h 540639"/>
                <a:gd name="connsiteX12" fmla="*/ 3817 w 943553"/>
                <a:gd name="connsiteY12" fmla="*/ 231934 h 540639"/>
                <a:gd name="connsiteX13" fmla="*/ 1912 w 943553"/>
                <a:gd name="connsiteY13" fmla="*/ 225838 h 540639"/>
                <a:gd name="connsiteX14" fmla="*/ 578 w 943553"/>
                <a:gd name="connsiteY14" fmla="*/ 218789 h 540639"/>
                <a:gd name="connsiteX15" fmla="*/ 7 w 943553"/>
                <a:gd name="connsiteY15" fmla="*/ 214503 h 540639"/>
                <a:gd name="connsiteX16" fmla="*/ 7 w 943553"/>
                <a:gd name="connsiteY16" fmla="*/ 210979 h 540639"/>
                <a:gd name="connsiteX17" fmla="*/ 7 w 943553"/>
                <a:gd name="connsiteY17" fmla="*/ 202883 h 540639"/>
                <a:gd name="connsiteX18" fmla="*/ 7 w 943553"/>
                <a:gd name="connsiteY18" fmla="*/ 47625 h 540639"/>
                <a:gd name="connsiteX19" fmla="*/ 8770 w 943553"/>
                <a:gd name="connsiteY19" fmla="*/ 0 h 5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3553" h="540639">
                  <a:moveTo>
                    <a:pt x="943554" y="540639"/>
                  </a:moveTo>
                  <a:lnTo>
                    <a:pt x="943554" y="540639"/>
                  </a:lnTo>
                  <a:cubicBezTo>
                    <a:pt x="943554" y="540639"/>
                    <a:pt x="206509" y="195739"/>
                    <a:pt x="139453" y="164116"/>
                  </a:cubicBezTo>
                  <a:cubicBezTo>
                    <a:pt x="95162" y="143256"/>
                    <a:pt x="73445" y="187071"/>
                    <a:pt x="83922" y="232410"/>
                  </a:cubicBezTo>
                  <a:cubicBezTo>
                    <a:pt x="93447" y="272034"/>
                    <a:pt x="132214" y="312896"/>
                    <a:pt x="132214" y="312896"/>
                  </a:cubicBezTo>
                  <a:lnTo>
                    <a:pt x="132214" y="312896"/>
                  </a:lnTo>
                  <a:lnTo>
                    <a:pt x="11723" y="243269"/>
                  </a:lnTo>
                  <a:lnTo>
                    <a:pt x="11723" y="243269"/>
                  </a:lnTo>
                  <a:cubicBezTo>
                    <a:pt x="11142" y="242907"/>
                    <a:pt x="10599" y="242497"/>
                    <a:pt x="10103" y="242030"/>
                  </a:cubicBezTo>
                  <a:cubicBezTo>
                    <a:pt x="9675" y="241821"/>
                    <a:pt x="9313" y="241487"/>
                    <a:pt x="9056" y="241078"/>
                  </a:cubicBezTo>
                  <a:cubicBezTo>
                    <a:pt x="8284" y="240325"/>
                    <a:pt x="7646" y="239459"/>
                    <a:pt x="7151" y="238506"/>
                  </a:cubicBezTo>
                  <a:cubicBezTo>
                    <a:pt x="6732" y="238144"/>
                    <a:pt x="6408" y="237687"/>
                    <a:pt x="6198" y="237172"/>
                  </a:cubicBezTo>
                  <a:cubicBezTo>
                    <a:pt x="5179" y="235534"/>
                    <a:pt x="4379" y="233772"/>
                    <a:pt x="3817" y="231934"/>
                  </a:cubicBezTo>
                  <a:cubicBezTo>
                    <a:pt x="3026" y="229953"/>
                    <a:pt x="2388" y="227914"/>
                    <a:pt x="1912" y="225838"/>
                  </a:cubicBezTo>
                  <a:cubicBezTo>
                    <a:pt x="1341" y="223552"/>
                    <a:pt x="959" y="221266"/>
                    <a:pt x="578" y="218789"/>
                  </a:cubicBezTo>
                  <a:cubicBezTo>
                    <a:pt x="245" y="217379"/>
                    <a:pt x="55" y="215951"/>
                    <a:pt x="7" y="214503"/>
                  </a:cubicBezTo>
                  <a:lnTo>
                    <a:pt x="7" y="210979"/>
                  </a:lnTo>
                  <a:cubicBezTo>
                    <a:pt x="7" y="208407"/>
                    <a:pt x="7" y="205645"/>
                    <a:pt x="7" y="202883"/>
                  </a:cubicBezTo>
                  <a:lnTo>
                    <a:pt x="7" y="47625"/>
                  </a:lnTo>
                  <a:cubicBezTo>
                    <a:pt x="-164" y="31337"/>
                    <a:pt x="2807" y="15164"/>
                    <a:pt x="8770" y="0"/>
                  </a:cubicBezTo>
                  <a:close/>
                </a:path>
              </a:pathLst>
            </a:custGeom>
            <a:solidFill>
              <a:srgbClr val="263238">
                <a:alpha val="79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F939C58-9072-4D36-9179-C23B9DA4BA1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BA68C8"/>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F0E9AC4-5E8E-4014-998D-67C1825E0F2F}"/>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BA68C8"/>
            </a:solidFill>
            <a:ln w="9525" cap="flat">
              <a:noFill/>
              <a:prstDash val="solid"/>
              <a:miter/>
            </a:ln>
          </p:spPr>
          <p:txBody>
            <a:bodyPr rtlCol="0" anchor="ctr"/>
            <a:lstStyle/>
            <a:p>
              <a:endParaRPr lang="en-US"/>
            </a:p>
          </p:txBody>
        </p:sp>
        <p:grpSp>
          <p:nvGrpSpPr>
            <p:cNvPr id="90" name="Graphic 48">
              <a:extLst>
                <a:ext uri="{FF2B5EF4-FFF2-40B4-BE49-F238E27FC236}">
                  <a16:creationId xmlns:a16="http://schemas.microsoft.com/office/drawing/2014/main" id="{0790DDA5-AF5F-4331-B9BF-7AEB9BA3A79B}"/>
                </a:ext>
              </a:extLst>
            </p:cNvPr>
            <p:cNvGrpSpPr/>
            <p:nvPr/>
          </p:nvGrpSpPr>
          <p:grpSpPr>
            <a:xfrm>
              <a:off x="6116816" y="3809965"/>
              <a:ext cx="709517" cy="665216"/>
              <a:chOff x="6116816" y="3809965"/>
              <a:chExt cx="709517" cy="665216"/>
            </a:xfrm>
            <a:solidFill>
              <a:srgbClr val="000000"/>
            </a:solidFill>
          </p:grpSpPr>
          <p:sp>
            <p:nvSpPr>
              <p:cNvPr id="156" name="Freeform: Shape 155">
                <a:extLst>
                  <a:ext uri="{FF2B5EF4-FFF2-40B4-BE49-F238E27FC236}">
                    <a16:creationId xmlns:a16="http://schemas.microsoft.com/office/drawing/2014/main" id="{61E37B75-4537-4BA8-AA4D-5B2103B9938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000000"/>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78A17E3-CF64-4237-AE62-85E73D4EAC95}"/>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000000"/>
              </a:solidFill>
              <a:ln w="9525"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FE84C3C0-8686-48B5-B89A-ED89238CB045}"/>
                </a:ext>
              </a:extLst>
            </p:cNvPr>
            <p:cNvSpPr/>
            <p:nvPr/>
          </p:nvSpPr>
          <p:spPr>
            <a:xfrm>
              <a:off x="5189653" y="3287138"/>
              <a:ext cx="1569264" cy="917352"/>
            </a:xfrm>
            <a:custGeom>
              <a:avLst/>
              <a:gdLst>
                <a:gd name="connsiteX0" fmla="*/ 0 w 1569264"/>
                <a:gd name="connsiteY0" fmla="*/ 403765 h 917352"/>
                <a:gd name="connsiteX1" fmla="*/ 889445 w 1569264"/>
                <a:gd name="connsiteY1" fmla="*/ 917353 h 917352"/>
                <a:gd name="connsiteX2" fmla="*/ 1561719 w 1569264"/>
                <a:gd name="connsiteY2" fmla="*/ 529209 h 917352"/>
                <a:gd name="connsiteX3" fmla="*/ 1568691 w 1569264"/>
                <a:gd name="connsiteY3" fmla="*/ 515226 h 917352"/>
                <a:gd name="connsiteX4" fmla="*/ 1561719 w 1569264"/>
                <a:gd name="connsiteY4" fmla="*/ 508254 h 917352"/>
                <a:gd name="connsiteX5" fmla="*/ 681609 w 1569264"/>
                <a:gd name="connsiteY5" fmla="*/ 0 h 917352"/>
                <a:gd name="connsiteX6" fmla="*/ 91059 w 1569264"/>
                <a:gd name="connsiteY6" fmla="*/ 341185 h 917352"/>
                <a:gd name="connsiteX7" fmla="*/ 91059 w 1569264"/>
                <a:gd name="connsiteY7" fmla="*/ 341185 h 917352"/>
                <a:gd name="connsiteX8" fmla="*/ 76486 w 1569264"/>
                <a:gd name="connsiteY8" fmla="*/ 349663 h 917352"/>
                <a:gd name="connsiteX9" fmla="*/ 72962 w 1569264"/>
                <a:gd name="connsiteY9" fmla="*/ 357378 h 917352"/>
                <a:gd name="connsiteX10" fmla="*/ 72962 w 1569264"/>
                <a:gd name="connsiteY10" fmla="*/ 363093 h 917352"/>
                <a:gd name="connsiteX11" fmla="*/ 51721 w 1569264"/>
                <a:gd name="connsiteY11" fmla="*/ 386715 h 917352"/>
                <a:gd name="connsiteX12" fmla="*/ 49816 w 1569264"/>
                <a:gd name="connsiteY12" fmla="*/ 387667 h 917352"/>
                <a:gd name="connsiteX13" fmla="*/ 30194 w 1569264"/>
                <a:gd name="connsiteY13" fmla="*/ 376333 h 917352"/>
                <a:gd name="connsiteX14" fmla="*/ 20669 w 1569264"/>
                <a:gd name="connsiteY14" fmla="*/ 381667 h 917352"/>
                <a:gd name="connsiteX15" fmla="*/ 19336 w 1569264"/>
                <a:gd name="connsiteY15" fmla="*/ 382334 h 917352"/>
                <a:gd name="connsiteX16" fmla="*/ 19336 w 1569264"/>
                <a:gd name="connsiteY16" fmla="*/ 382334 h 917352"/>
                <a:gd name="connsiteX17" fmla="*/ 12478 w 1569264"/>
                <a:gd name="connsiteY17" fmla="*/ 386334 h 917352"/>
                <a:gd name="connsiteX18" fmla="*/ 0 w 1569264"/>
                <a:gd name="connsiteY18" fmla="*/ 403765 h 9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9264" h="917352">
                  <a:moveTo>
                    <a:pt x="0" y="403765"/>
                  </a:moveTo>
                  <a:lnTo>
                    <a:pt x="889445" y="917353"/>
                  </a:lnTo>
                  <a:lnTo>
                    <a:pt x="1561719" y="529209"/>
                  </a:lnTo>
                  <a:cubicBezTo>
                    <a:pt x="1567510" y="527276"/>
                    <a:pt x="1570625" y="521008"/>
                    <a:pt x="1568691" y="515226"/>
                  </a:cubicBezTo>
                  <a:cubicBezTo>
                    <a:pt x="1567586" y="511940"/>
                    <a:pt x="1565005" y="509359"/>
                    <a:pt x="1561719" y="508254"/>
                  </a:cubicBezTo>
                  <a:lnTo>
                    <a:pt x="681609" y="0"/>
                  </a:lnTo>
                  <a:lnTo>
                    <a:pt x="91059" y="341185"/>
                  </a:lnTo>
                  <a:lnTo>
                    <a:pt x="91059" y="341185"/>
                  </a:lnTo>
                  <a:lnTo>
                    <a:pt x="76486" y="349663"/>
                  </a:lnTo>
                  <a:cubicBezTo>
                    <a:pt x="74514" y="351787"/>
                    <a:pt x="73276" y="354492"/>
                    <a:pt x="72962" y="357378"/>
                  </a:cubicBezTo>
                  <a:lnTo>
                    <a:pt x="72962" y="363093"/>
                  </a:lnTo>
                  <a:cubicBezTo>
                    <a:pt x="72962" y="369380"/>
                    <a:pt x="63437" y="379952"/>
                    <a:pt x="51721" y="386715"/>
                  </a:cubicBezTo>
                  <a:cubicBezTo>
                    <a:pt x="51130" y="387106"/>
                    <a:pt x="50483" y="387429"/>
                    <a:pt x="49816" y="387667"/>
                  </a:cubicBezTo>
                  <a:lnTo>
                    <a:pt x="30194" y="376333"/>
                  </a:lnTo>
                  <a:lnTo>
                    <a:pt x="20669" y="381667"/>
                  </a:lnTo>
                  <a:lnTo>
                    <a:pt x="19336" y="382334"/>
                  </a:lnTo>
                  <a:lnTo>
                    <a:pt x="19336" y="382334"/>
                  </a:lnTo>
                  <a:lnTo>
                    <a:pt x="12478" y="386334"/>
                  </a:lnTo>
                  <a:cubicBezTo>
                    <a:pt x="6648" y="390744"/>
                    <a:pt x="2295" y="396821"/>
                    <a:pt x="0" y="403765"/>
                  </a:cubicBezTo>
                  <a:close/>
                </a:path>
              </a:pathLst>
            </a:custGeom>
            <a:solidFill>
              <a:srgbClr val="263238"/>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CB4C7D3-6829-41FF-B92E-E217BC10B439}"/>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679AE63-3452-4995-9F44-010ECB3A3A2B}"/>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alpha val="50000"/>
              </a:srgbClr>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03EE997-EF70-49F4-811A-AD532E0227A9}"/>
                </a:ext>
              </a:extLst>
            </p:cNvPr>
            <p:cNvSpPr/>
            <p:nvPr/>
          </p:nvSpPr>
          <p:spPr>
            <a:xfrm>
              <a:off x="5099856" y="3234465"/>
              <a:ext cx="1557885" cy="949380"/>
            </a:xfrm>
            <a:custGeom>
              <a:avLst/>
              <a:gdLst>
                <a:gd name="connsiteX0" fmla="*/ 892564 w 1557885"/>
                <a:gd name="connsiteY0" fmla="*/ 942880 h 949380"/>
                <a:gd name="connsiteX1" fmla="*/ 946952 w 1557885"/>
                <a:gd name="connsiteY1" fmla="*/ 942880 h 949380"/>
                <a:gd name="connsiteX2" fmla="*/ 1557885 w 1557885"/>
                <a:gd name="connsiteY2" fmla="*/ 590455 h 949380"/>
                <a:gd name="connsiteX3" fmla="*/ 643485 w 1557885"/>
                <a:gd name="connsiteY3" fmla="*/ 12383 h 949380"/>
                <a:gd name="connsiteX4" fmla="*/ 622054 w 1557885"/>
                <a:gd name="connsiteY4" fmla="*/ 0 h 949380"/>
                <a:gd name="connsiteX5" fmla="*/ 11216 w 1557885"/>
                <a:gd name="connsiteY5" fmla="*/ 402336 h 949380"/>
                <a:gd name="connsiteX6" fmla="*/ 11216 w 1557885"/>
                <a:gd name="connsiteY6" fmla="*/ 433768 h 9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949380">
                  <a:moveTo>
                    <a:pt x="892564" y="942880"/>
                  </a:moveTo>
                  <a:cubicBezTo>
                    <a:pt x="909652" y="951548"/>
                    <a:pt x="929864" y="951548"/>
                    <a:pt x="946952" y="942880"/>
                  </a:cubicBezTo>
                  <a:lnTo>
                    <a:pt x="1557885" y="590455"/>
                  </a:lnTo>
                  <a:lnTo>
                    <a:pt x="643485" y="12383"/>
                  </a:lnTo>
                  <a:lnTo>
                    <a:pt x="622054" y="0"/>
                  </a:lnTo>
                  <a:lnTo>
                    <a:pt x="11216" y="402336"/>
                  </a:lnTo>
                  <a:cubicBezTo>
                    <a:pt x="-3739" y="411004"/>
                    <a:pt x="-3739" y="425101"/>
                    <a:pt x="11216" y="433768"/>
                  </a:cubicBezTo>
                  <a:close/>
                </a:path>
              </a:pathLst>
            </a:custGeom>
            <a:solidFill>
              <a:srgbClr val="BA68C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CBDC417-1DBA-4F90-8A8F-7375ABDF0E58}"/>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BA68C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767D6F2-420B-4B28-9243-A0FE1B68D16D}"/>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000000">
                <a:alpha val="2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4D4D4F1-594E-41A0-A2B2-84AFBA73F1FB}"/>
                </a:ext>
              </a:extLst>
            </p:cNvPr>
            <p:cNvSpPr/>
            <p:nvPr/>
          </p:nvSpPr>
          <p:spPr>
            <a:xfrm>
              <a:off x="6019566" y="3626609"/>
              <a:ext cx="595407" cy="535219"/>
            </a:xfrm>
            <a:custGeom>
              <a:avLst/>
              <a:gdLst>
                <a:gd name="connsiteX0" fmla="*/ 0 w 595407"/>
                <a:gd name="connsiteY0" fmla="*/ 343948 h 535219"/>
                <a:gd name="connsiteX1" fmla="*/ 0 w 595407"/>
                <a:gd name="connsiteY1" fmla="*/ 535210 h 535219"/>
                <a:gd name="connsiteX2" fmla="*/ 18193 w 595407"/>
                <a:gd name="connsiteY2" fmla="*/ 530924 h 535219"/>
                <a:gd name="connsiteX3" fmla="*/ 84868 w 595407"/>
                <a:gd name="connsiteY3" fmla="*/ 492252 h 535219"/>
                <a:gd name="connsiteX4" fmla="*/ 595408 w 595407"/>
                <a:gd name="connsiteY4" fmla="*/ 197549 h 535219"/>
                <a:gd name="connsiteX5" fmla="*/ 595408 w 595407"/>
                <a:gd name="connsiteY5" fmla="*/ 0 h 5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407" h="535219">
                  <a:moveTo>
                    <a:pt x="0" y="343948"/>
                  </a:moveTo>
                  <a:lnTo>
                    <a:pt x="0" y="535210"/>
                  </a:lnTo>
                  <a:cubicBezTo>
                    <a:pt x="6334" y="535353"/>
                    <a:pt x="12592" y="533876"/>
                    <a:pt x="18193" y="530924"/>
                  </a:cubicBezTo>
                  <a:lnTo>
                    <a:pt x="84868" y="492252"/>
                  </a:lnTo>
                  <a:lnTo>
                    <a:pt x="595408" y="197549"/>
                  </a:lnTo>
                  <a:lnTo>
                    <a:pt x="595408" y="0"/>
                  </a:ln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322E839-6BBA-45D1-A73D-06782CEA1EC7}"/>
                </a:ext>
              </a:extLst>
            </p:cNvPr>
            <p:cNvSpPr/>
            <p:nvPr/>
          </p:nvSpPr>
          <p:spPr>
            <a:xfrm>
              <a:off x="5126216" y="3472495"/>
              <a:ext cx="893445" cy="689427"/>
            </a:xfrm>
            <a:custGeom>
              <a:avLst/>
              <a:gdLst>
                <a:gd name="connsiteX0" fmla="*/ 0 w 893445"/>
                <a:gd name="connsiteY0" fmla="*/ 0 h 689427"/>
                <a:gd name="connsiteX1" fmla="*/ 0 w 893445"/>
                <a:gd name="connsiteY1" fmla="*/ 158782 h 689427"/>
                <a:gd name="connsiteX2" fmla="*/ 18098 w 893445"/>
                <a:gd name="connsiteY2" fmla="*/ 190214 h 689427"/>
                <a:gd name="connsiteX3" fmla="*/ 808672 w 893445"/>
                <a:gd name="connsiteY3" fmla="*/ 646462 h 689427"/>
                <a:gd name="connsiteX4" fmla="*/ 875347 w 893445"/>
                <a:gd name="connsiteY4" fmla="*/ 685133 h 689427"/>
                <a:gd name="connsiteX5" fmla="*/ 893445 w 893445"/>
                <a:gd name="connsiteY5" fmla="*/ 689420 h 689427"/>
                <a:gd name="connsiteX6" fmla="*/ 893445 w 893445"/>
                <a:gd name="connsiteY6" fmla="*/ 513016 h 68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5" h="689427">
                  <a:moveTo>
                    <a:pt x="0" y="0"/>
                  </a:moveTo>
                  <a:lnTo>
                    <a:pt x="0" y="158782"/>
                  </a:lnTo>
                  <a:cubicBezTo>
                    <a:pt x="705" y="171536"/>
                    <a:pt x="7420" y="183194"/>
                    <a:pt x="18098" y="190214"/>
                  </a:cubicBezTo>
                  <a:lnTo>
                    <a:pt x="808672" y="646462"/>
                  </a:lnTo>
                  <a:lnTo>
                    <a:pt x="875347" y="685133"/>
                  </a:lnTo>
                  <a:cubicBezTo>
                    <a:pt x="880920" y="688077"/>
                    <a:pt x="887149" y="689553"/>
                    <a:pt x="893445" y="689420"/>
                  </a:cubicBezTo>
                  <a:lnTo>
                    <a:pt x="893445" y="513016"/>
                  </a:lnTo>
                  <a:close/>
                </a:path>
              </a:pathLst>
            </a:custGeom>
            <a:solidFill>
              <a:srgbClr val="F0F0F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09F9297-C843-42F6-9B81-DD8AF8980979}"/>
                </a:ext>
              </a:extLst>
            </p:cNvPr>
            <p:cNvSpPr/>
            <p:nvPr/>
          </p:nvSpPr>
          <p:spPr>
            <a:xfrm>
              <a:off x="6615260" y="3583270"/>
              <a:ext cx="75056" cy="240887"/>
            </a:xfrm>
            <a:custGeom>
              <a:avLst/>
              <a:gdLst>
                <a:gd name="connsiteX0" fmla="*/ 0 w 75056"/>
                <a:gd name="connsiteY0" fmla="*/ 240887 h 240887"/>
                <a:gd name="connsiteX1" fmla="*/ 7620 w 75056"/>
                <a:gd name="connsiteY1" fmla="*/ 221075 h 240887"/>
                <a:gd name="connsiteX2" fmla="*/ 31813 w 75056"/>
                <a:gd name="connsiteY2" fmla="*/ 199834 h 240887"/>
                <a:gd name="connsiteX3" fmla="*/ 57912 w 75056"/>
                <a:gd name="connsiteY3" fmla="*/ 191643 h 240887"/>
                <a:gd name="connsiteX4" fmla="*/ 75057 w 75056"/>
                <a:gd name="connsiteY4" fmla="*/ 195644 h 240887"/>
                <a:gd name="connsiteX5" fmla="*/ 75057 w 75056"/>
                <a:gd name="connsiteY5" fmla="*/ 0 h 240887"/>
                <a:gd name="connsiteX6" fmla="*/ 95 w 75056"/>
                <a:gd name="connsiteY6" fmla="*/ 43339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56" h="240887">
                  <a:moveTo>
                    <a:pt x="0" y="240887"/>
                  </a:moveTo>
                  <a:cubicBezTo>
                    <a:pt x="467" y="233658"/>
                    <a:pt x="3124" y="226752"/>
                    <a:pt x="7620" y="221075"/>
                  </a:cubicBezTo>
                  <a:cubicBezTo>
                    <a:pt x="14126" y="212398"/>
                    <a:pt x="22365" y="205169"/>
                    <a:pt x="31813" y="199834"/>
                  </a:cubicBezTo>
                  <a:cubicBezTo>
                    <a:pt x="39681" y="194929"/>
                    <a:pt x="48654" y="192110"/>
                    <a:pt x="57912" y="191643"/>
                  </a:cubicBezTo>
                  <a:cubicBezTo>
                    <a:pt x="63913" y="191033"/>
                    <a:pt x="69942" y="192443"/>
                    <a:pt x="75057" y="195644"/>
                  </a:cubicBezTo>
                  <a:lnTo>
                    <a:pt x="75057" y="0"/>
                  </a:lnTo>
                  <a:lnTo>
                    <a:pt x="95" y="43339"/>
                  </a:lnTo>
                  <a:close/>
                </a:path>
              </a:pathLst>
            </a:custGeom>
            <a:solidFill>
              <a:srgbClr val="455A64"/>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10F2A09-A4D4-4E2E-9765-231DCBCE79EE}"/>
                </a:ext>
              </a:extLst>
            </p:cNvPr>
            <p:cNvSpPr/>
            <p:nvPr/>
          </p:nvSpPr>
          <p:spPr>
            <a:xfrm>
              <a:off x="6615260" y="3633658"/>
              <a:ext cx="29908" cy="190500"/>
            </a:xfrm>
            <a:custGeom>
              <a:avLst/>
              <a:gdLst>
                <a:gd name="connsiteX0" fmla="*/ 29908 w 29908"/>
                <a:gd name="connsiteY0" fmla="*/ 150590 h 190500"/>
                <a:gd name="connsiteX1" fmla="*/ 7620 w 29908"/>
                <a:gd name="connsiteY1" fmla="*/ 170688 h 190500"/>
                <a:gd name="connsiteX2" fmla="*/ 0 w 29908"/>
                <a:gd name="connsiteY2" fmla="*/ 190500 h 190500"/>
                <a:gd name="connsiteX3" fmla="*/ 0 w 29908"/>
                <a:gd name="connsiteY3" fmla="*/ 0 h 190500"/>
                <a:gd name="connsiteX4" fmla="*/ 29813 w 29908"/>
                <a:gd name="connsiteY4" fmla="*/ 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190500">
                  <a:moveTo>
                    <a:pt x="29908" y="150590"/>
                  </a:moveTo>
                  <a:cubicBezTo>
                    <a:pt x="21269" y="155810"/>
                    <a:pt x="13706" y="162639"/>
                    <a:pt x="7620" y="170688"/>
                  </a:cubicBezTo>
                  <a:cubicBezTo>
                    <a:pt x="3124" y="176365"/>
                    <a:pt x="467" y="183271"/>
                    <a:pt x="0" y="190500"/>
                  </a:cubicBezTo>
                  <a:lnTo>
                    <a:pt x="0" y="0"/>
                  </a:lnTo>
                  <a:lnTo>
                    <a:pt x="29813" y="0"/>
                  </a:lnTo>
                  <a:close/>
                </a:path>
              </a:pathLst>
            </a:custGeom>
            <a:solidFill>
              <a:srgbClr val="F5F5F5"/>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838E834-4D7C-46E0-99B2-4F62AC326F7F}"/>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BA68C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4E954C9-3ED4-44A0-BF7C-A51173231745}"/>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000000">
                <a:alpha val="2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BA7B25C-2989-4C12-BC3B-13FFEFDEB39B}"/>
                </a:ext>
              </a:extLst>
            </p:cNvPr>
            <p:cNvSpPr/>
            <p:nvPr/>
          </p:nvSpPr>
          <p:spPr>
            <a:xfrm>
              <a:off x="5099856" y="3066463"/>
              <a:ext cx="1562171" cy="894836"/>
            </a:xfrm>
            <a:custGeom>
              <a:avLst/>
              <a:gdLst>
                <a:gd name="connsiteX0" fmla="*/ 946952 w 1562171"/>
                <a:gd name="connsiteY0" fmla="*/ 888378 h 894836"/>
                <a:gd name="connsiteX1" fmla="*/ 1544741 w 1562171"/>
                <a:gd name="connsiteY1" fmla="*/ 543478 h 894836"/>
                <a:gd name="connsiteX2" fmla="*/ 1562171 w 1562171"/>
                <a:gd name="connsiteY2" fmla="*/ 537763 h 894836"/>
                <a:gd name="connsiteX3" fmla="*/ 1558266 w 1562171"/>
                <a:gd name="connsiteY3" fmla="*/ 535667 h 894836"/>
                <a:gd name="connsiteX4" fmla="*/ 643866 w 1562171"/>
                <a:gd name="connsiteY4" fmla="*/ 7506 h 894836"/>
                <a:gd name="connsiteX5" fmla="*/ 633103 w 1562171"/>
                <a:gd name="connsiteY5" fmla="*/ 1410 h 894836"/>
                <a:gd name="connsiteX6" fmla="*/ 604528 w 1562171"/>
                <a:gd name="connsiteY6" fmla="*/ 5696 h 894836"/>
                <a:gd name="connsiteX7" fmla="*/ 11216 w 1562171"/>
                <a:gd name="connsiteY7" fmla="*/ 347929 h 894836"/>
                <a:gd name="connsiteX8" fmla="*/ 11216 w 1562171"/>
                <a:gd name="connsiteY8" fmla="*/ 379362 h 894836"/>
                <a:gd name="connsiteX9" fmla="*/ 892754 w 1562171"/>
                <a:gd name="connsiteY9" fmla="*/ 888378 h 894836"/>
                <a:gd name="connsiteX10" fmla="*/ 946952 w 1562171"/>
                <a:gd name="connsiteY10" fmla="*/ 888378 h 89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2171" h="894836">
                  <a:moveTo>
                    <a:pt x="946952" y="888378"/>
                  </a:moveTo>
                  <a:lnTo>
                    <a:pt x="1544741" y="543478"/>
                  </a:lnTo>
                  <a:cubicBezTo>
                    <a:pt x="1552361" y="539477"/>
                    <a:pt x="1559314" y="536239"/>
                    <a:pt x="1562171" y="537763"/>
                  </a:cubicBezTo>
                  <a:lnTo>
                    <a:pt x="1558266" y="535667"/>
                  </a:lnTo>
                  <a:lnTo>
                    <a:pt x="643866" y="7506"/>
                  </a:lnTo>
                  <a:lnTo>
                    <a:pt x="633103" y="1410"/>
                  </a:lnTo>
                  <a:cubicBezTo>
                    <a:pt x="623416" y="-1467"/>
                    <a:pt x="612948" y="105"/>
                    <a:pt x="604528" y="5696"/>
                  </a:cubicBezTo>
                  <a:lnTo>
                    <a:pt x="11216" y="347929"/>
                  </a:lnTo>
                  <a:cubicBezTo>
                    <a:pt x="-3739" y="356597"/>
                    <a:pt x="-3739" y="370790"/>
                    <a:pt x="11216" y="379362"/>
                  </a:cubicBezTo>
                  <a:lnTo>
                    <a:pt x="892754" y="888378"/>
                  </a:lnTo>
                  <a:cubicBezTo>
                    <a:pt x="909795" y="896989"/>
                    <a:pt x="929911" y="896989"/>
                    <a:pt x="946952" y="888378"/>
                  </a:cubicBezTo>
                  <a:close/>
                </a:path>
              </a:pathLst>
            </a:custGeom>
            <a:solidFill>
              <a:srgbClr val="BA68C8"/>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28156E-4C6D-4B50-B2B8-44EF9A4B3ADA}"/>
                </a:ext>
              </a:extLst>
            </p:cNvPr>
            <p:cNvSpPr/>
            <p:nvPr/>
          </p:nvSpPr>
          <p:spPr>
            <a:xfrm>
              <a:off x="5765915" y="3020701"/>
              <a:ext cx="976598" cy="584667"/>
            </a:xfrm>
            <a:custGeom>
              <a:avLst/>
              <a:gdLst>
                <a:gd name="connsiteX0" fmla="*/ 0 w 976598"/>
                <a:gd name="connsiteY0" fmla="*/ 17358 h 584667"/>
                <a:gd name="connsiteX1" fmla="*/ 3810 w 976598"/>
                <a:gd name="connsiteY1" fmla="*/ 19549 h 584667"/>
                <a:gd name="connsiteX2" fmla="*/ 935831 w 976598"/>
                <a:gd name="connsiteY2" fmla="*/ 557521 h 584667"/>
                <a:gd name="connsiteX3" fmla="*/ 937831 w 976598"/>
                <a:gd name="connsiteY3" fmla="*/ 554949 h 584667"/>
                <a:gd name="connsiteX4" fmla="*/ 940975 w 976598"/>
                <a:gd name="connsiteY4" fmla="*/ 553235 h 584667"/>
                <a:gd name="connsiteX5" fmla="*/ 947642 w 976598"/>
                <a:gd name="connsiteY5" fmla="*/ 549329 h 584667"/>
                <a:gd name="connsiteX6" fmla="*/ 955929 w 976598"/>
                <a:gd name="connsiteY6" fmla="*/ 544472 h 584667"/>
                <a:gd name="connsiteX7" fmla="*/ 966502 w 976598"/>
                <a:gd name="connsiteY7" fmla="*/ 545424 h 584667"/>
                <a:gd name="connsiteX8" fmla="*/ 967549 w 976598"/>
                <a:gd name="connsiteY8" fmla="*/ 546377 h 584667"/>
                <a:gd name="connsiteX9" fmla="*/ 970407 w 976598"/>
                <a:gd name="connsiteY9" fmla="*/ 550282 h 584667"/>
                <a:gd name="connsiteX10" fmla="*/ 972788 w 976598"/>
                <a:gd name="connsiteY10" fmla="*/ 555521 h 584667"/>
                <a:gd name="connsiteX11" fmla="*/ 974693 w 976598"/>
                <a:gd name="connsiteY11" fmla="*/ 561617 h 584667"/>
                <a:gd name="connsiteX12" fmla="*/ 976027 w 976598"/>
                <a:gd name="connsiteY12" fmla="*/ 568665 h 584667"/>
                <a:gd name="connsiteX13" fmla="*/ 976598 w 976598"/>
                <a:gd name="connsiteY13" fmla="*/ 573047 h 584667"/>
                <a:gd name="connsiteX14" fmla="*/ 976598 w 976598"/>
                <a:gd name="connsiteY14" fmla="*/ 576476 h 584667"/>
                <a:gd name="connsiteX15" fmla="*/ 976598 w 976598"/>
                <a:gd name="connsiteY15" fmla="*/ 584667 h 584667"/>
                <a:gd name="connsiteX16" fmla="*/ 976598 w 976598"/>
                <a:gd name="connsiteY16" fmla="*/ 558474 h 584667"/>
                <a:gd name="connsiteX17" fmla="*/ 949357 w 976598"/>
                <a:gd name="connsiteY17" fmla="*/ 516563 h 584667"/>
                <a:gd name="connsiteX18" fmla="*/ 67818 w 976598"/>
                <a:gd name="connsiteY18" fmla="*/ 7548 h 584667"/>
                <a:gd name="connsiteX19" fmla="*/ 19336 w 976598"/>
                <a:gd name="connsiteY19" fmla="*/ 4119 h 584667"/>
                <a:gd name="connsiteX20" fmla="*/ 8191 w 976598"/>
                <a:gd name="connsiteY20" fmla="*/ 10595 h 584667"/>
                <a:gd name="connsiteX21" fmla="*/ 8191 w 976598"/>
                <a:gd name="connsiteY21" fmla="*/ 10595 h 584667"/>
                <a:gd name="connsiteX22" fmla="*/ 3524 w 976598"/>
                <a:gd name="connsiteY22" fmla="*/ 13358 h 584667"/>
                <a:gd name="connsiteX23" fmla="*/ 3524 w 976598"/>
                <a:gd name="connsiteY23" fmla="*/ 13358 h 584667"/>
                <a:gd name="connsiteX24" fmla="*/ 0 w 976598"/>
                <a:gd name="connsiteY24" fmla="*/ 17358 h 5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598" h="584667">
                  <a:moveTo>
                    <a:pt x="0" y="17358"/>
                  </a:moveTo>
                  <a:lnTo>
                    <a:pt x="3810" y="19549"/>
                  </a:lnTo>
                  <a:lnTo>
                    <a:pt x="935831" y="557521"/>
                  </a:lnTo>
                  <a:cubicBezTo>
                    <a:pt x="936298" y="556531"/>
                    <a:pt x="936984" y="555654"/>
                    <a:pt x="937831" y="554949"/>
                  </a:cubicBezTo>
                  <a:lnTo>
                    <a:pt x="940975" y="553235"/>
                  </a:lnTo>
                  <a:lnTo>
                    <a:pt x="947642" y="549329"/>
                  </a:lnTo>
                  <a:lnTo>
                    <a:pt x="955929" y="544472"/>
                  </a:lnTo>
                  <a:cubicBezTo>
                    <a:pt x="959253" y="542310"/>
                    <a:pt x="963625" y="542700"/>
                    <a:pt x="966502" y="545424"/>
                  </a:cubicBezTo>
                  <a:cubicBezTo>
                    <a:pt x="966892" y="545691"/>
                    <a:pt x="967245" y="546015"/>
                    <a:pt x="967549" y="546377"/>
                  </a:cubicBezTo>
                  <a:cubicBezTo>
                    <a:pt x="968655" y="547558"/>
                    <a:pt x="969607" y="548872"/>
                    <a:pt x="970407" y="550282"/>
                  </a:cubicBezTo>
                  <a:cubicBezTo>
                    <a:pt x="971388" y="551940"/>
                    <a:pt x="972188" y="553692"/>
                    <a:pt x="972788" y="555521"/>
                  </a:cubicBezTo>
                  <a:cubicBezTo>
                    <a:pt x="973531" y="557512"/>
                    <a:pt x="974169" y="559550"/>
                    <a:pt x="974693" y="561617"/>
                  </a:cubicBezTo>
                  <a:cubicBezTo>
                    <a:pt x="975170" y="563903"/>
                    <a:pt x="975646" y="566189"/>
                    <a:pt x="976027" y="568665"/>
                  </a:cubicBezTo>
                  <a:cubicBezTo>
                    <a:pt x="976313" y="570113"/>
                    <a:pt x="976513" y="571571"/>
                    <a:pt x="976598" y="573047"/>
                  </a:cubicBezTo>
                  <a:lnTo>
                    <a:pt x="976598" y="576476"/>
                  </a:lnTo>
                  <a:cubicBezTo>
                    <a:pt x="976598" y="579047"/>
                    <a:pt x="976598" y="581810"/>
                    <a:pt x="976598" y="584667"/>
                  </a:cubicBezTo>
                  <a:lnTo>
                    <a:pt x="976598" y="558474"/>
                  </a:lnTo>
                  <a:cubicBezTo>
                    <a:pt x="974655" y="540976"/>
                    <a:pt x="964559" y="525441"/>
                    <a:pt x="949357" y="516563"/>
                  </a:cubicBezTo>
                  <a:lnTo>
                    <a:pt x="67818" y="7548"/>
                  </a:lnTo>
                  <a:cubicBezTo>
                    <a:pt x="53083" y="-1130"/>
                    <a:pt x="35138" y="-2397"/>
                    <a:pt x="19336" y="4119"/>
                  </a:cubicBezTo>
                  <a:lnTo>
                    <a:pt x="8191" y="10595"/>
                  </a:lnTo>
                  <a:lnTo>
                    <a:pt x="8191" y="10595"/>
                  </a:lnTo>
                  <a:lnTo>
                    <a:pt x="3524" y="13358"/>
                  </a:lnTo>
                  <a:lnTo>
                    <a:pt x="3524" y="13358"/>
                  </a:lnTo>
                  <a:cubicBezTo>
                    <a:pt x="1991" y="14329"/>
                    <a:pt x="771" y="15720"/>
                    <a:pt x="0" y="17358"/>
                  </a:cubicBezTo>
                  <a:close/>
                </a:path>
              </a:pathLst>
            </a:custGeom>
            <a:solidFill>
              <a:srgbClr val="BA68C8"/>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94CC0F3-0EA5-436E-A90F-96BCDA012E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BA68C8"/>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16A568D-695E-4A70-9EC8-6538E71387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000000">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9F805BD-7FEF-41F4-A403-818902BEB363}"/>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BA68C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0C40F0A-13E7-47FF-9BDF-E63E9CA06849}"/>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000000">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8A8FF97-705E-402E-8D2B-C679D6EB67C1}"/>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BA68C8"/>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6D57E94-D83A-4D3F-9ADF-1C477440BA28}"/>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03814F-EE93-48AC-B1A4-9EF91647E49E}"/>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BA68C8"/>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45ACD-9BDD-4A90-ABAD-BEA744B85C79}"/>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B8AA7AC-2A5B-4CF9-B69F-2C2CAE19765D}"/>
                </a:ext>
              </a:extLst>
            </p:cNvPr>
            <p:cNvSpPr/>
            <p:nvPr/>
          </p:nvSpPr>
          <p:spPr>
            <a:xfrm>
              <a:off x="5392726" y="2787933"/>
              <a:ext cx="220217" cy="223646"/>
            </a:xfrm>
            <a:custGeom>
              <a:avLst/>
              <a:gdLst>
                <a:gd name="connsiteX0" fmla="*/ 87439 w 220217"/>
                <a:gd name="connsiteY0" fmla="*/ 0 h 223646"/>
                <a:gd name="connsiteX1" fmla="*/ 0 w 220217"/>
                <a:gd name="connsiteY1" fmla="*/ 155829 h 223646"/>
                <a:gd name="connsiteX2" fmla="*/ 127444 w 220217"/>
                <a:gd name="connsiteY2" fmla="*/ 223647 h 223646"/>
                <a:gd name="connsiteX3" fmla="*/ 220218 w 220217"/>
                <a:gd name="connsiteY3" fmla="*/ 85534 h 223646"/>
                <a:gd name="connsiteX4" fmla="*/ 87439 w 220217"/>
                <a:gd name="connsiteY4" fmla="*/ 0 h 22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7" h="223646">
                  <a:moveTo>
                    <a:pt x="87439" y="0"/>
                  </a:moveTo>
                  <a:lnTo>
                    <a:pt x="0" y="155829"/>
                  </a:lnTo>
                  <a:lnTo>
                    <a:pt x="127444" y="223647"/>
                  </a:lnTo>
                  <a:lnTo>
                    <a:pt x="220218" y="85534"/>
                  </a:lnTo>
                  <a:lnTo>
                    <a:pt x="87439" y="0"/>
                  </a:lnTo>
                  <a:close/>
                </a:path>
              </a:pathLst>
            </a:custGeom>
            <a:solidFill>
              <a:srgbClr val="FFA8A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2AE3C89-827A-4783-AF3E-D9DC3F67A5C9}"/>
                </a:ext>
              </a:extLst>
            </p:cNvPr>
            <p:cNvSpPr/>
            <p:nvPr/>
          </p:nvSpPr>
          <p:spPr>
            <a:xfrm>
              <a:off x="5469592" y="2433081"/>
              <a:ext cx="320802" cy="451911"/>
            </a:xfrm>
            <a:custGeom>
              <a:avLst/>
              <a:gdLst>
                <a:gd name="connsiteX0" fmla="*/ 320802 w 320802"/>
                <a:gd name="connsiteY0" fmla="*/ 3855 h 451911"/>
                <a:gd name="connsiteX1" fmla="*/ 150876 w 320802"/>
                <a:gd name="connsiteY1" fmla="*/ 75388 h 451911"/>
                <a:gd name="connsiteX2" fmla="*/ 0 w 320802"/>
                <a:gd name="connsiteY2" fmla="*/ 359805 h 451911"/>
                <a:gd name="connsiteX3" fmla="*/ 147352 w 320802"/>
                <a:gd name="connsiteY3" fmla="*/ 451911 h 451911"/>
                <a:gd name="connsiteX4" fmla="*/ 289750 w 320802"/>
                <a:gd name="connsiteY4" fmla="*/ 225978 h 45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02" h="451911">
                  <a:moveTo>
                    <a:pt x="320802" y="3855"/>
                  </a:moveTo>
                  <a:cubicBezTo>
                    <a:pt x="272225" y="-4431"/>
                    <a:pt x="198692" y="-6622"/>
                    <a:pt x="150876" y="75388"/>
                  </a:cubicBezTo>
                  <a:cubicBezTo>
                    <a:pt x="103060" y="157398"/>
                    <a:pt x="0" y="359805"/>
                    <a:pt x="0" y="359805"/>
                  </a:cubicBezTo>
                  <a:cubicBezTo>
                    <a:pt x="0" y="359805"/>
                    <a:pt x="60198" y="437719"/>
                    <a:pt x="147352" y="451911"/>
                  </a:cubicBezTo>
                  <a:lnTo>
                    <a:pt x="289750" y="225978"/>
                  </a:lnTo>
                  <a:close/>
                </a:path>
              </a:pathLst>
            </a:custGeom>
            <a:solidFill>
              <a:srgbClr val="BA68C8"/>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441631B-DB96-44A6-8243-AD8837DA8CF5}"/>
                </a:ext>
              </a:extLst>
            </p:cNvPr>
            <p:cNvSpPr/>
            <p:nvPr/>
          </p:nvSpPr>
          <p:spPr>
            <a:xfrm>
              <a:off x="5566843" y="4345366"/>
              <a:ext cx="108775" cy="186213"/>
            </a:xfrm>
            <a:custGeom>
              <a:avLst/>
              <a:gdLst>
                <a:gd name="connsiteX0" fmla="*/ 0 w 108775"/>
                <a:gd name="connsiteY0" fmla="*/ 0 h 186213"/>
                <a:gd name="connsiteX1" fmla="*/ 108776 w 108775"/>
                <a:gd name="connsiteY1" fmla="*/ 0 h 186213"/>
                <a:gd name="connsiteX2" fmla="*/ 108776 w 108775"/>
                <a:gd name="connsiteY2" fmla="*/ 186214 h 186213"/>
                <a:gd name="connsiteX3" fmla="*/ 0 w 108775"/>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08775" h="186213">
                  <a:moveTo>
                    <a:pt x="0" y="0"/>
                  </a:moveTo>
                  <a:lnTo>
                    <a:pt x="108776" y="0"/>
                  </a:lnTo>
                  <a:lnTo>
                    <a:pt x="108776" y="186214"/>
                  </a:lnTo>
                  <a:lnTo>
                    <a:pt x="0" y="186214"/>
                  </a:lnTo>
                  <a:close/>
                </a:path>
              </a:pathLst>
            </a:custGeom>
            <a:solidFill>
              <a:srgbClr val="FFA8A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085FB2B-9553-4E2B-960C-BCAF56F064FD}"/>
                </a:ext>
              </a:extLst>
            </p:cNvPr>
            <p:cNvSpPr/>
            <p:nvPr/>
          </p:nvSpPr>
          <p:spPr>
            <a:xfrm>
              <a:off x="5246517" y="4102954"/>
              <a:ext cx="114204" cy="200786"/>
            </a:xfrm>
            <a:custGeom>
              <a:avLst/>
              <a:gdLst>
                <a:gd name="connsiteX0" fmla="*/ 114205 w 114204"/>
                <a:gd name="connsiteY0" fmla="*/ 197072 h 200786"/>
                <a:gd name="connsiteX1" fmla="*/ 5429 w 114204"/>
                <a:gd name="connsiteY1" fmla="*/ 200787 h 200786"/>
                <a:gd name="connsiteX2" fmla="*/ 0 w 114204"/>
                <a:gd name="connsiteY2" fmla="*/ 3715 h 200786"/>
                <a:gd name="connsiteX3" fmla="*/ 108680 w 114204"/>
                <a:gd name="connsiteY3" fmla="*/ 0 h 200786"/>
                <a:gd name="connsiteX4" fmla="*/ 114205 w 114204"/>
                <a:gd name="connsiteY4" fmla="*/ 197072 h 20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4" h="200786">
                  <a:moveTo>
                    <a:pt x="114205" y="197072"/>
                  </a:moveTo>
                  <a:lnTo>
                    <a:pt x="5429" y="200787"/>
                  </a:lnTo>
                  <a:lnTo>
                    <a:pt x="0" y="3715"/>
                  </a:lnTo>
                  <a:lnTo>
                    <a:pt x="108680" y="0"/>
                  </a:lnTo>
                  <a:lnTo>
                    <a:pt x="114205" y="197072"/>
                  </a:lnTo>
                  <a:close/>
                </a:path>
              </a:pathLst>
            </a:custGeom>
            <a:solidFill>
              <a:srgbClr val="FFA8A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DB9EA95-8970-424E-B658-1ECB5596A009}"/>
                </a:ext>
              </a:extLst>
            </p:cNvPr>
            <p:cNvSpPr/>
            <p:nvPr/>
          </p:nvSpPr>
          <p:spPr>
            <a:xfrm>
              <a:off x="5394828" y="4462130"/>
              <a:ext cx="305571" cy="290249"/>
            </a:xfrm>
            <a:custGeom>
              <a:avLst/>
              <a:gdLst>
                <a:gd name="connsiteX0" fmla="*/ 172015 w 305571"/>
                <a:gd name="connsiteY0" fmla="*/ 15729 h 290249"/>
                <a:gd name="connsiteX1" fmla="*/ 172015 w 305571"/>
                <a:gd name="connsiteY1" fmla="*/ 203 h 290249"/>
                <a:gd name="connsiteX2" fmla="*/ 94291 w 305571"/>
                <a:gd name="connsiteY2" fmla="*/ 136315 h 290249"/>
                <a:gd name="connsiteX3" fmla="*/ 1327 w 305571"/>
                <a:gd name="connsiteY3" fmla="*/ 238614 h 290249"/>
                <a:gd name="connsiteX4" fmla="*/ 98482 w 305571"/>
                <a:gd name="connsiteY4" fmla="*/ 289287 h 290249"/>
                <a:gd name="connsiteX5" fmla="*/ 216497 w 305571"/>
                <a:gd name="connsiteY5" fmla="*/ 232137 h 290249"/>
                <a:gd name="connsiteX6" fmla="*/ 253454 w 305571"/>
                <a:gd name="connsiteY6" fmla="*/ 154222 h 290249"/>
                <a:gd name="connsiteX7" fmla="*/ 304127 w 305571"/>
                <a:gd name="connsiteY7" fmla="*/ 95834 h 290249"/>
                <a:gd name="connsiteX8" fmla="*/ 297936 w 305571"/>
                <a:gd name="connsiteY8" fmla="*/ 38684 h 290249"/>
                <a:gd name="connsiteX9" fmla="*/ 280790 w 305571"/>
                <a:gd name="connsiteY9" fmla="*/ 108 h 290249"/>
                <a:gd name="connsiteX10" fmla="*/ 280790 w 305571"/>
                <a:gd name="connsiteY10" fmla="*/ 11919 h 290249"/>
                <a:gd name="connsiteX11" fmla="*/ 226403 w 305571"/>
                <a:gd name="connsiteY11" fmla="*/ 30302 h 290249"/>
                <a:gd name="connsiteX12" fmla="*/ 172015 w 305571"/>
                <a:gd name="connsiteY12" fmla="*/ 15729 h 29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571" h="290249">
                  <a:moveTo>
                    <a:pt x="172015" y="15729"/>
                  </a:moveTo>
                  <a:lnTo>
                    <a:pt x="172015" y="203"/>
                  </a:lnTo>
                  <a:cubicBezTo>
                    <a:pt x="161633" y="4680"/>
                    <a:pt x="137439" y="96977"/>
                    <a:pt x="94291" y="136315"/>
                  </a:cubicBezTo>
                  <a:cubicBezTo>
                    <a:pt x="60001" y="167652"/>
                    <a:pt x="13233" y="203752"/>
                    <a:pt x="1327" y="238614"/>
                  </a:cubicBezTo>
                  <a:cubicBezTo>
                    <a:pt x="-11055" y="274904"/>
                    <a:pt x="66478" y="295002"/>
                    <a:pt x="98482" y="289287"/>
                  </a:cubicBezTo>
                  <a:cubicBezTo>
                    <a:pt x="135725" y="282714"/>
                    <a:pt x="200304" y="256521"/>
                    <a:pt x="216497" y="232137"/>
                  </a:cubicBezTo>
                  <a:cubicBezTo>
                    <a:pt x="232689" y="207753"/>
                    <a:pt x="240309" y="172034"/>
                    <a:pt x="253454" y="154222"/>
                  </a:cubicBezTo>
                  <a:cubicBezTo>
                    <a:pt x="266598" y="136410"/>
                    <a:pt x="296983" y="116122"/>
                    <a:pt x="304127" y="95834"/>
                  </a:cubicBezTo>
                  <a:cubicBezTo>
                    <a:pt x="308032" y="84499"/>
                    <a:pt x="303365" y="59734"/>
                    <a:pt x="297936" y="38684"/>
                  </a:cubicBezTo>
                  <a:cubicBezTo>
                    <a:pt x="292887" y="19634"/>
                    <a:pt x="287363" y="-1702"/>
                    <a:pt x="280790" y="108"/>
                  </a:cubicBezTo>
                  <a:lnTo>
                    <a:pt x="280790" y="11919"/>
                  </a:lnTo>
                  <a:cubicBezTo>
                    <a:pt x="272885" y="20682"/>
                    <a:pt x="251072" y="29350"/>
                    <a:pt x="226403" y="30302"/>
                  </a:cubicBezTo>
                  <a:cubicBezTo>
                    <a:pt x="210496" y="31064"/>
                    <a:pt x="171920" y="27921"/>
                    <a:pt x="172015" y="15729"/>
                  </a:cubicBezTo>
                  <a:close/>
                </a:path>
              </a:pathLst>
            </a:custGeom>
            <a:solidFill>
              <a:srgbClr val="263238"/>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88E6360-ADF4-4B95-9594-31439627DFC2}"/>
                </a:ext>
              </a:extLst>
            </p:cNvPr>
            <p:cNvSpPr/>
            <p:nvPr/>
          </p:nvSpPr>
          <p:spPr>
            <a:xfrm>
              <a:off x="4992206" y="4264145"/>
              <a:ext cx="401303" cy="212962"/>
            </a:xfrm>
            <a:custGeom>
              <a:avLst/>
              <a:gdLst>
                <a:gd name="connsiteX0" fmla="*/ 258597 w 401303"/>
                <a:gd name="connsiteY0" fmla="*/ 6069 h 212962"/>
                <a:gd name="connsiteX1" fmla="*/ 235927 w 401303"/>
                <a:gd name="connsiteY1" fmla="*/ 27690 h 212962"/>
                <a:gd name="connsiteX2" fmla="*/ 171919 w 401303"/>
                <a:gd name="connsiteY2" fmla="*/ 73696 h 212962"/>
                <a:gd name="connsiteX3" fmla="*/ 16186 w 401303"/>
                <a:gd name="connsiteY3" fmla="*/ 141800 h 212962"/>
                <a:gd name="connsiteX4" fmla="*/ 17995 w 401303"/>
                <a:gd name="connsiteY4" fmla="*/ 194378 h 212962"/>
                <a:gd name="connsiteX5" fmla="*/ 164109 w 401303"/>
                <a:gd name="connsiteY5" fmla="*/ 205808 h 212962"/>
                <a:gd name="connsiteX6" fmla="*/ 278409 w 401303"/>
                <a:gd name="connsiteY6" fmla="*/ 165708 h 212962"/>
                <a:gd name="connsiteX7" fmla="*/ 387089 w 401303"/>
                <a:gd name="connsiteY7" fmla="*/ 151801 h 212962"/>
                <a:gd name="connsiteX8" fmla="*/ 394137 w 401303"/>
                <a:gd name="connsiteY8" fmla="*/ 75601 h 212962"/>
                <a:gd name="connsiteX9" fmla="*/ 367277 w 401303"/>
                <a:gd name="connsiteY9" fmla="*/ 68 h 212962"/>
                <a:gd name="connsiteX10" fmla="*/ 367277 w 401303"/>
                <a:gd name="connsiteY10" fmla="*/ 9593 h 212962"/>
                <a:gd name="connsiteX11" fmla="*/ 258883 w 401303"/>
                <a:gd name="connsiteY11" fmla="*/ 22928 h 21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303" h="212962">
                  <a:moveTo>
                    <a:pt x="258597" y="6069"/>
                  </a:moveTo>
                  <a:cubicBezTo>
                    <a:pt x="252977" y="6069"/>
                    <a:pt x="248405" y="14260"/>
                    <a:pt x="235927" y="27690"/>
                  </a:cubicBezTo>
                  <a:cubicBezTo>
                    <a:pt x="217315" y="46493"/>
                    <a:pt x="195675" y="62047"/>
                    <a:pt x="171919" y="73696"/>
                  </a:cubicBezTo>
                  <a:cubicBezTo>
                    <a:pt x="131152" y="94175"/>
                    <a:pt x="52190" y="125512"/>
                    <a:pt x="16186" y="141800"/>
                  </a:cubicBezTo>
                  <a:cubicBezTo>
                    <a:pt x="-6198" y="151896"/>
                    <a:pt x="-5151" y="178947"/>
                    <a:pt x="17995" y="194378"/>
                  </a:cubicBezTo>
                  <a:cubicBezTo>
                    <a:pt x="41141" y="209808"/>
                    <a:pt x="96957" y="220857"/>
                    <a:pt x="164109" y="205808"/>
                  </a:cubicBezTo>
                  <a:cubicBezTo>
                    <a:pt x="200590" y="197616"/>
                    <a:pt x="248215" y="163898"/>
                    <a:pt x="278409" y="165708"/>
                  </a:cubicBezTo>
                  <a:cubicBezTo>
                    <a:pt x="308603" y="167517"/>
                    <a:pt x="364896" y="167136"/>
                    <a:pt x="387089" y="151801"/>
                  </a:cubicBezTo>
                  <a:cubicBezTo>
                    <a:pt x="409282" y="136466"/>
                    <a:pt x="400424" y="104176"/>
                    <a:pt x="394137" y="75601"/>
                  </a:cubicBezTo>
                  <a:cubicBezTo>
                    <a:pt x="387279" y="44930"/>
                    <a:pt x="377469" y="-2028"/>
                    <a:pt x="367277" y="68"/>
                  </a:cubicBezTo>
                  <a:lnTo>
                    <a:pt x="367277" y="9593"/>
                  </a:lnTo>
                  <a:cubicBezTo>
                    <a:pt x="354228" y="29405"/>
                    <a:pt x="287648" y="37501"/>
                    <a:pt x="258883" y="22928"/>
                  </a:cubicBezTo>
                  <a:close/>
                </a:path>
              </a:pathLst>
            </a:custGeom>
            <a:solidFill>
              <a:srgbClr val="263238"/>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FD4AFA2-D6F1-4EBC-9C32-C0C901F50C28}"/>
                </a:ext>
              </a:extLst>
            </p:cNvPr>
            <p:cNvSpPr/>
            <p:nvPr/>
          </p:nvSpPr>
          <p:spPr>
            <a:xfrm>
              <a:off x="5142790" y="3091495"/>
              <a:ext cx="978004" cy="1334670"/>
            </a:xfrm>
            <a:custGeom>
              <a:avLst/>
              <a:gdLst>
                <a:gd name="connsiteX0" fmla="*/ 970978 w 978004"/>
                <a:gd name="connsiteY0" fmla="*/ 121444 h 1334670"/>
                <a:gd name="connsiteX1" fmla="*/ 802958 w 978004"/>
                <a:gd name="connsiteY1" fmla="*/ 482822 h 1334670"/>
                <a:gd name="connsiteX2" fmla="*/ 578644 w 978004"/>
                <a:gd name="connsiteY2" fmla="*/ 696373 h 1334670"/>
                <a:gd name="connsiteX3" fmla="*/ 581692 w 978004"/>
                <a:gd name="connsiteY3" fmla="*/ 870490 h 1334670"/>
                <a:gd name="connsiteX4" fmla="*/ 538448 w 978004"/>
                <a:gd name="connsiteY4" fmla="*/ 1321498 h 1334670"/>
                <a:gd name="connsiteX5" fmla="*/ 416719 w 978004"/>
                <a:gd name="connsiteY5" fmla="*/ 1320356 h 1334670"/>
                <a:gd name="connsiteX6" fmla="*/ 382238 w 978004"/>
                <a:gd name="connsiteY6" fmla="*/ 929830 h 1334670"/>
                <a:gd name="connsiteX7" fmla="*/ 366522 w 978004"/>
                <a:gd name="connsiteY7" fmla="*/ 618649 h 1334670"/>
                <a:gd name="connsiteX8" fmla="*/ 574834 w 978004"/>
                <a:gd name="connsiteY8" fmla="*/ 321374 h 1334670"/>
                <a:gd name="connsiteX9" fmla="*/ 229267 w 978004"/>
                <a:gd name="connsiteY9" fmla="*/ 522161 h 1334670"/>
                <a:gd name="connsiteX10" fmla="*/ 239363 w 978004"/>
                <a:gd name="connsiteY10" fmla="*/ 675608 h 1334670"/>
                <a:gd name="connsiteX11" fmla="*/ 217837 w 978004"/>
                <a:gd name="connsiteY11" fmla="*/ 1106996 h 1334670"/>
                <a:gd name="connsiteX12" fmla="*/ 99536 w 978004"/>
                <a:gd name="connsiteY12" fmla="*/ 1111853 h 1334670"/>
                <a:gd name="connsiteX13" fmla="*/ 0 w 978004"/>
                <a:gd name="connsiteY13" fmla="*/ 431578 h 1334670"/>
                <a:gd name="connsiteX14" fmla="*/ 404908 w 978004"/>
                <a:gd name="connsiteY14" fmla="*/ 64675 h 1334670"/>
                <a:gd name="connsiteX15" fmla="*/ 482632 w 978004"/>
                <a:gd name="connsiteY15" fmla="*/ 0 h 13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004" h="1334670">
                  <a:moveTo>
                    <a:pt x="970978" y="121444"/>
                  </a:moveTo>
                  <a:cubicBezTo>
                    <a:pt x="994791" y="289560"/>
                    <a:pt x="962692" y="321469"/>
                    <a:pt x="802958" y="482822"/>
                  </a:cubicBezTo>
                  <a:cubicBezTo>
                    <a:pt x="717233" y="569405"/>
                    <a:pt x="578644" y="696373"/>
                    <a:pt x="578644" y="696373"/>
                  </a:cubicBezTo>
                  <a:cubicBezTo>
                    <a:pt x="578644" y="696373"/>
                    <a:pt x="580644" y="750094"/>
                    <a:pt x="581692" y="870490"/>
                  </a:cubicBezTo>
                  <a:cubicBezTo>
                    <a:pt x="582740" y="976503"/>
                    <a:pt x="538448" y="1321498"/>
                    <a:pt x="538448" y="1321498"/>
                  </a:cubicBezTo>
                  <a:cubicBezTo>
                    <a:pt x="538448" y="1321498"/>
                    <a:pt x="466249" y="1351883"/>
                    <a:pt x="416719" y="1320356"/>
                  </a:cubicBezTo>
                  <a:cubicBezTo>
                    <a:pt x="416719" y="1320356"/>
                    <a:pt x="394335" y="1063657"/>
                    <a:pt x="382238" y="929830"/>
                  </a:cubicBezTo>
                  <a:cubicBezTo>
                    <a:pt x="365855" y="748855"/>
                    <a:pt x="357283" y="657606"/>
                    <a:pt x="366522" y="618649"/>
                  </a:cubicBezTo>
                  <a:cubicBezTo>
                    <a:pt x="374713" y="584263"/>
                    <a:pt x="537305" y="378905"/>
                    <a:pt x="574834" y="321374"/>
                  </a:cubicBezTo>
                  <a:lnTo>
                    <a:pt x="229267" y="522161"/>
                  </a:lnTo>
                  <a:cubicBezTo>
                    <a:pt x="235963" y="573034"/>
                    <a:pt x="239344" y="624297"/>
                    <a:pt x="239363" y="675608"/>
                  </a:cubicBezTo>
                  <a:cubicBezTo>
                    <a:pt x="235553" y="819531"/>
                    <a:pt x="217837" y="1106996"/>
                    <a:pt x="217837" y="1106996"/>
                  </a:cubicBezTo>
                  <a:cubicBezTo>
                    <a:pt x="217837" y="1106996"/>
                    <a:pt x="138779" y="1142333"/>
                    <a:pt x="99536" y="1111853"/>
                  </a:cubicBezTo>
                  <a:cubicBezTo>
                    <a:pt x="99536" y="1111853"/>
                    <a:pt x="0" y="483203"/>
                    <a:pt x="0" y="431578"/>
                  </a:cubicBezTo>
                  <a:cubicBezTo>
                    <a:pt x="0" y="353187"/>
                    <a:pt x="340424" y="119158"/>
                    <a:pt x="404908" y="64675"/>
                  </a:cubicBezTo>
                  <a:cubicBezTo>
                    <a:pt x="441674" y="33623"/>
                    <a:pt x="482632" y="0"/>
                    <a:pt x="482632" y="0"/>
                  </a:cubicBezTo>
                  <a:close/>
                </a:path>
              </a:pathLst>
            </a:custGeom>
            <a:solidFill>
              <a:srgbClr val="455A64"/>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7197A22-9C62-406B-96F0-A63F091B9973}"/>
                </a:ext>
              </a:extLst>
            </p:cNvPr>
            <p:cNvSpPr/>
            <p:nvPr/>
          </p:nvSpPr>
          <p:spPr>
            <a:xfrm>
              <a:off x="5372056" y="3300282"/>
              <a:ext cx="345566" cy="313372"/>
            </a:xfrm>
            <a:custGeom>
              <a:avLst/>
              <a:gdLst>
                <a:gd name="connsiteX0" fmla="*/ 345567 w 345566"/>
                <a:gd name="connsiteY0" fmla="*/ 112681 h 313372"/>
                <a:gd name="connsiteX1" fmla="*/ 266605 w 345566"/>
                <a:gd name="connsiteY1" fmla="*/ 0 h 313372"/>
                <a:gd name="connsiteX2" fmla="*/ 278892 w 345566"/>
                <a:gd name="connsiteY2" fmla="*/ 85725 h 313372"/>
                <a:gd name="connsiteX3" fmla="*/ 0 w 345566"/>
                <a:gd name="connsiteY3" fmla="*/ 313373 h 313372"/>
              </a:gdLst>
              <a:ahLst/>
              <a:cxnLst>
                <a:cxn ang="0">
                  <a:pos x="connsiteX0" y="connsiteY0"/>
                </a:cxn>
                <a:cxn ang="0">
                  <a:pos x="connsiteX1" y="connsiteY1"/>
                </a:cxn>
                <a:cxn ang="0">
                  <a:pos x="connsiteX2" y="connsiteY2"/>
                </a:cxn>
                <a:cxn ang="0">
                  <a:pos x="connsiteX3" y="connsiteY3"/>
                </a:cxn>
              </a:cxnLst>
              <a:rect l="l" t="t" r="r" b="b"/>
              <a:pathLst>
                <a:path w="345566" h="313372">
                  <a:moveTo>
                    <a:pt x="345567" y="112681"/>
                  </a:moveTo>
                  <a:cubicBezTo>
                    <a:pt x="309220" y="83249"/>
                    <a:pt x="281864" y="44215"/>
                    <a:pt x="266605" y="0"/>
                  </a:cubicBezTo>
                  <a:cubicBezTo>
                    <a:pt x="268510" y="28851"/>
                    <a:pt x="272615" y="57502"/>
                    <a:pt x="278892" y="85725"/>
                  </a:cubicBezTo>
                  <a:cubicBezTo>
                    <a:pt x="288417" y="123063"/>
                    <a:pt x="0" y="313373"/>
                    <a:pt x="0" y="313373"/>
                  </a:cubicBezTo>
                  <a:close/>
                </a:path>
              </a:pathLst>
            </a:custGeom>
            <a:solidFill>
              <a:srgbClr val="37474F"/>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E23B67E-2CBD-4663-B597-1FCE22FAEB71}"/>
                </a:ext>
              </a:extLst>
            </p:cNvPr>
            <p:cNvSpPr/>
            <p:nvPr/>
          </p:nvSpPr>
          <p:spPr>
            <a:xfrm rot="16991400">
              <a:off x="5604955" y="1946646"/>
              <a:ext cx="308800" cy="308800"/>
            </a:xfrm>
            <a:custGeom>
              <a:avLst/>
              <a:gdLst>
                <a:gd name="connsiteX0" fmla="*/ 308800 w 308800"/>
                <a:gd name="connsiteY0" fmla="*/ 154400 h 308800"/>
                <a:gd name="connsiteX1" fmla="*/ 154400 w 308800"/>
                <a:gd name="connsiteY1" fmla="*/ 308801 h 308800"/>
                <a:gd name="connsiteX2" fmla="*/ 0 w 308800"/>
                <a:gd name="connsiteY2" fmla="*/ 154400 h 308800"/>
                <a:gd name="connsiteX3" fmla="*/ 154400 w 308800"/>
                <a:gd name="connsiteY3" fmla="*/ 0 h 308800"/>
                <a:gd name="connsiteX4" fmla="*/ 308800 w 308800"/>
                <a:gd name="connsiteY4" fmla="*/ 154400 h 3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00" h="308800">
                  <a:moveTo>
                    <a:pt x="308800" y="154400"/>
                  </a:moveTo>
                  <a:cubicBezTo>
                    <a:pt x="308800" y="239673"/>
                    <a:pt x="239673" y="308801"/>
                    <a:pt x="154400" y="308801"/>
                  </a:cubicBezTo>
                  <a:cubicBezTo>
                    <a:pt x="69127" y="308801"/>
                    <a:pt x="0" y="239673"/>
                    <a:pt x="0" y="154400"/>
                  </a:cubicBezTo>
                  <a:cubicBezTo>
                    <a:pt x="0" y="69127"/>
                    <a:pt x="69128" y="0"/>
                    <a:pt x="154400" y="0"/>
                  </a:cubicBezTo>
                  <a:cubicBezTo>
                    <a:pt x="239673" y="0"/>
                    <a:pt x="308800" y="69127"/>
                    <a:pt x="308800" y="154400"/>
                  </a:cubicBezTo>
                  <a:close/>
                </a:path>
              </a:pathLst>
            </a:custGeom>
            <a:solidFill>
              <a:srgbClr val="263238"/>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479432-01DD-45D1-9B30-35862C36D2F7}"/>
                </a:ext>
              </a:extLst>
            </p:cNvPr>
            <p:cNvSpPr/>
            <p:nvPr/>
          </p:nvSpPr>
          <p:spPr>
            <a:xfrm>
              <a:off x="5612468" y="2436936"/>
              <a:ext cx="509396" cy="838436"/>
            </a:xfrm>
            <a:custGeom>
              <a:avLst/>
              <a:gdLst>
                <a:gd name="connsiteX0" fmla="*/ 471297 w 509396"/>
                <a:gd name="connsiteY0" fmla="*/ 93536 h 838436"/>
                <a:gd name="connsiteX1" fmla="*/ 509397 w 509396"/>
                <a:gd name="connsiteY1" fmla="*/ 223457 h 838436"/>
                <a:gd name="connsiteX2" fmla="*/ 509397 w 509396"/>
                <a:gd name="connsiteY2" fmla="*/ 436531 h 838436"/>
                <a:gd name="connsiteX3" fmla="*/ 503968 w 509396"/>
                <a:gd name="connsiteY3" fmla="*/ 794861 h 838436"/>
                <a:gd name="connsiteX4" fmla="*/ 0 w 509396"/>
                <a:gd name="connsiteY4" fmla="*/ 665417 h 838436"/>
                <a:gd name="connsiteX5" fmla="*/ 667 w 509396"/>
                <a:gd name="connsiteY5" fmla="*/ 202406 h 838436"/>
                <a:gd name="connsiteX6" fmla="*/ 177832 w 509396"/>
                <a:gd name="connsiteY6" fmla="*/ 0 h 838436"/>
                <a:gd name="connsiteX7" fmla="*/ 345662 w 509396"/>
                <a:gd name="connsiteY7" fmla="*/ 39053 h 83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396" h="838436">
                  <a:moveTo>
                    <a:pt x="471297" y="93536"/>
                  </a:moveTo>
                  <a:cubicBezTo>
                    <a:pt x="471297" y="93536"/>
                    <a:pt x="509397" y="124778"/>
                    <a:pt x="509397" y="223457"/>
                  </a:cubicBezTo>
                  <a:lnTo>
                    <a:pt x="509397" y="436531"/>
                  </a:lnTo>
                  <a:lnTo>
                    <a:pt x="503968" y="794861"/>
                  </a:lnTo>
                  <a:cubicBezTo>
                    <a:pt x="427768" y="877824"/>
                    <a:pt x="84867" y="846392"/>
                    <a:pt x="0" y="665417"/>
                  </a:cubicBezTo>
                  <a:cubicBezTo>
                    <a:pt x="0" y="665417"/>
                    <a:pt x="667" y="287179"/>
                    <a:pt x="667" y="202406"/>
                  </a:cubicBezTo>
                  <a:cubicBezTo>
                    <a:pt x="667" y="117634"/>
                    <a:pt x="48292" y="7620"/>
                    <a:pt x="177832" y="0"/>
                  </a:cubicBezTo>
                  <a:lnTo>
                    <a:pt x="345662" y="39053"/>
                  </a:lnTo>
                  <a:close/>
                </a:path>
              </a:pathLst>
            </a:custGeom>
            <a:solidFill>
              <a:srgbClr val="263238"/>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B380A27-62BF-434A-AEFD-012DF1E06D8D}"/>
                </a:ext>
              </a:extLst>
            </p:cNvPr>
            <p:cNvSpPr/>
            <p:nvPr/>
          </p:nvSpPr>
          <p:spPr>
            <a:xfrm>
              <a:off x="5960416" y="2210813"/>
              <a:ext cx="65817" cy="161639"/>
            </a:xfrm>
            <a:custGeom>
              <a:avLst/>
              <a:gdLst>
                <a:gd name="connsiteX0" fmla="*/ 65817 w 65817"/>
                <a:gd name="connsiteY0" fmla="*/ 0 h 161639"/>
                <a:gd name="connsiteX1" fmla="*/ 30766 w 65817"/>
                <a:gd name="connsiteY1" fmla="*/ 136874 h 161639"/>
                <a:gd name="connsiteX2" fmla="*/ 0 w 65817"/>
                <a:gd name="connsiteY2" fmla="*/ 161639 h 161639"/>
                <a:gd name="connsiteX3" fmla="*/ 1714 w 65817"/>
                <a:gd name="connsiteY3" fmla="*/ 78962 h 161639"/>
              </a:gdLst>
              <a:ahLst/>
              <a:cxnLst>
                <a:cxn ang="0">
                  <a:pos x="connsiteX0" y="connsiteY0"/>
                </a:cxn>
                <a:cxn ang="0">
                  <a:pos x="connsiteX1" y="connsiteY1"/>
                </a:cxn>
                <a:cxn ang="0">
                  <a:pos x="connsiteX2" y="connsiteY2"/>
                </a:cxn>
                <a:cxn ang="0">
                  <a:pos x="connsiteX3" y="connsiteY3"/>
                </a:cxn>
              </a:cxnLst>
              <a:rect l="l" t="t" r="r" b="b"/>
              <a:pathLst>
                <a:path w="65817" h="161639">
                  <a:moveTo>
                    <a:pt x="65817" y="0"/>
                  </a:moveTo>
                  <a:cubicBezTo>
                    <a:pt x="65817" y="0"/>
                    <a:pt x="40767" y="117539"/>
                    <a:pt x="30766" y="136874"/>
                  </a:cubicBezTo>
                  <a:cubicBezTo>
                    <a:pt x="24098" y="148790"/>
                    <a:pt x="13068" y="157667"/>
                    <a:pt x="0" y="161639"/>
                  </a:cubicBezTo>
                  <a:lnTo>
                    <a:pt x="1714" y="78962"/>
                  </a:lnTo>
                  <a:close/>
                </a:path>
              </a:pathLst>
            </a:custGeom>
            <a:solidFill>
              <a:srgbClr val="26323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94A9CE-9CB9-4C99-86A2-E018DBF01063}"/>
                </a:ext>
              </a:extLst>
            </p:cNvPr>
            <p:cNvSpPr/>
            <p:nvPr/>
          </p:nvSpPr>
          <p:spPr>
            <a:xfrm>
              <a:off x="5978704" y="2042049"/>
              <a:ext cx="74303" cy="174193"/>
            </a:xfrm>
            <a:custGeom>
              <a:avLst/>
              <a:gdLst>
                <a:gd name="connsiteX0" fmla="*/ 16097 w 74303"/>
                <a:gd name="connsiteY0" fmla="*/ 362 h 174193"/>
                <a:gd name="connsiteX1" fmla="*/ 63722 w 74303"/>
                <a:gd name="connsiteY1" fmla="*/ 17221 h 174193"/>
                <a:gd name="connsiteX2" fmla="*/ 47149 w 74303"/>
                <a:gd name="connsiteY2" fmla="*/ 168764 h 174193"/>
                <a:gd name="connsiteX3" fmla="*/ 0 w 74303"/>
                <a:gd name="connsiteY3" fmla="*/ 174193 h 174193"/>
              </a:gdLst>
              <a:ahLst/>
              <a:cxnLst>
                <a:cxn ang="0">
                  <a:pos x="connsiteX0" y="connsiteY0"/>
                </a:cxn>
                <a:cxn ang="0">
                  <a:pos x="connsiteX1" y="connsiteY1"/>
                </a:cxn>
                <a:cxn ang="0">
                  <a:pos x="connsiteX2" y="connsiteY2"/>
                </a:cxn>
                <a:cxn ang="0">
                  <a:pos x="connsiteX3" y="connsiteY3"/>
                </a:cxn>
              </a:cxnLst>
              <a:rect l="l" t="t" r="r" b="b"/>
              <a:pathLst>
                <a:path w="74303" h="174193">
                  <a:moveTo>
                    <a:pt x="16097" y="362"/>
                  </a:moveTo>
                  <a:cubicBezTo>
                    <a:pt x="33719" y="-1619"/>
                    <a:pt x="51273" y="4601"/>
                    <a:pt x="63722" y="17221"/>
                  </a:cubicBezTo>
                  <a:cubicBezTo>
                    <a:pt x="84296" y="38272"/>
                    <a:pt x="72771" y="104185"/>
                    <a:pt x="47149" y="168764"/>
                  </a:cubicBezTo>
                  <a:lnTo>
                    <a:pt x="0" y="174193"/>
                  </a:lnTo>
                  <a:close/>
                </a:path>
              </a:pathLst>
            </a:custGeom>
            <a:solidFill>
              <a:srgbClr val="263238"/>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4C19DB6-E315-4029-B82A-D6AE76F62048}"/>
                </a:ext>
              </a:extLst>
            </p:cNvPr>
            <p:cNvSpPr/>
            <p:nvPr/>
          </p:nvSpPr>
          <p:spPr>
            <a:xfrm>
              <a:off x="5628908" y="1969395"/>
              <a:ext cx="444630" cy="539182"/>
            </a:xfrm>
            <a:custGeom>
              <a:avLst/>
              <a:gdLst>
                <a:gd name="connsiteX0" fmla="*/ 336079 w 444630"/>
                <a:gd name="connsiteY0" fmla="*/ 246847 h 539182"/>
                <a:gd name="connsiteX1" fmla="*/ 370655 w 444630"/>
                <a:gd name="connsiteY1" fmla="*/ 222177 h 539182"/>
                <a:gd name="connsiteX2" fmla="*/ 439330 w 444630"/>
                <a:gd name="connsiteY2" fmla="*/ 233321 h 539182"/>
                <a:gd name="connsiteX3" fmla="*/ 392658 w 444630"/>
                <a:gd name="connsiteY3" fmla="*/ 337334 h 539182"/>
                <a:gd name="connsiteX4" fmla="*/ 333222 w 444630"/>
                <a:gd name="connsiteY4" fmla="*/ 320380 h 539182"/>
                <a:gd name="connsiteX5" fmla="*/ 329317 w 444630"/>
                <a:gd name="connsiteY5" fmla="*/ 506594 h 539182"/>
                <a:gd name="connsiteX6" fmla="*/ 161391 w 444630"/>
                <a:gd name="connsiteY6" fmla="*/ 501641 h 539182"/>
                <a:gd name="connsiteX7" fmla="*/ 161391 w 444630"/>
                <a:gd name="connsiteY7" fmla="*/ 444491 h 539182"/>
                <a:gd name="connsiteX8" fmla="*/ 91858 w 444630"/>
                <a:gd name="connsiteY8" fmla="*/ 448110 h 539182"/>
                <a:gd name="connsiteX9" fmla="*/ 18420 w 444630"/>
                <a:gd name="connsiteY9" fmla="*/ 371148 h 539182"/>
                <a:gd name="connsiteX10" fmla="*/ 8895 w 444630"/>
                <a:gd name="connsiteY10" fmla="*/ 122069 h 539182"/>
                <a:gd name="connsiteX11" fmla="*/ 280929 w 444630"/>
                <a:gd name="connsiteY11" fmla="*/ 34535 h 539182"/>
                <a:gd name="connsiteX12" fmla="*/ 336079 w 444630"/>
                <a:gd name="connsiteY12" fmla="*/ 246847 h 53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630" h="539182">
                  <a:moveTo>
                    <a:pt x="336079" y="246847"/>
                  </a:moveTo>
                  <a:cubicBezTo>
                    <a:pt x="345604" y="252467"/>
                    <a:pt x="359035" y="234369"/>
                    <a:pt x="370655" y="222177"/>
                  </a:cubicBezTo>
                  <a:cubicBezTo>
                    <a:pt x="382276" y="209985"/>
                    <a:pt x="420376" y="193602"/>
                    <a:pt x="439330" y="233321"/>
                  </a:cubicBezTo>
                  <a:cubicBezTo>
                    <a:pt x="458285" y="273041"/>
                    <a:pt x="422566" y="327905"/>
                    <a:pt x="392658" y="337334"/>
                  </a:cubicBezTo>
                  <a:cubicBezTo>
                    <a:pt x="341032" y="353527"/>
                    <a:pt x="333222" y="320380"/>
                    <a:pt x="333222" y="320380"/>
                  </a:cubicBezTo>
                  <a:lnTo>
                    <a:pt x="329317" y="506594"/>
                  </a:lnTo>
                  <a:cubicBezTo>
                    <a:pt x="284835" y="556314"/>
                    <a:pt x="132720" y="544694"/>
                    <a:pt x="161391" y="501641"/>
                  </a:cubicBezTo>
                  <a:lnTo>
                    <a:pt x="161391" y="444491"/>
                  </a:lnTo>
                  <a:cubicBezTo>
                    <a:pt x="161391" y="444491"/>
                    <a:pt x="114623" y="451634"/>
                    <a:pt x="91858" y="448110"/>
                  </a:cubicBezTo>
                  <a:cubicBezTo>
                    <a:pt x="53758" y="442205"/>
                    <a:pt x="29946" y="412296"/>
                    <a:pt x="18420" y="371148"/>
                  </a:cubicBezTo>
                  <a:cubicBezTo>
                    <a:pt x="-58" y="305140"/>
                    <a:pt x="-7106" y="251895"/>
                    <a:pt x="8895" y="122069"/>
                  </a:cubicBezTo>
                  <a:cubicBezTo>
                    <a:pt x="26136" y="-20234"/>
                    <a:pt x="191585" y="-21663"/>
                    <a:pt x="280929" y="34535"/>
                  </a:cubicBezTo>
                  <a:cubicBezTo>
                    <a:pt x="370274" y="90732"/>
                    <a:pt x="336079" y="246847"/>
                    <a:pt x="336079" y="246847"/>
                  </a:cubicBezTo>
                  <a:close/>
                </a:path>
              </a:pathLst>
            </a:custGeom>
            <a:solidFill>
              <a:srgbClr val="FFA8A7"/>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1DE5C90-66EB-48A0-9F02-51B85DF464DA}"/>
                </a:ext>
              </a:extLst>
            </p:cNvPr>
            <p:cNvSpPr/>
            <p:nvPr/>
          </p:nvSpPr>
          <p:spPr>
            <a:xfrm>
              <a:off x="5772773" y="2143471"/>
              <a:ext cx="113442" cy="105346"/>
            </a:xfrm>
            <a:custGeom>
              <a:avLst/>
              <a:gdLst>
                <a:gd name="connsiteX0" fmla="*/ 60674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674"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80" y="8858"/>
                    <a:pt x="8858" y="28470"/>
                    <a:pt x="8858" y="52673"/>
                  </a:cubicBezTo>
                  <a:cubicBezTo>
                    <a:pt x="8858" y="76876"/>
                    <a:pt x="28470" y="96488"/>
                    <a:pt x="52673" y="96488"/>
                  </a:cubicBezTo>
                  <a:lnTo>
                    <a:pt x="60770" y="96488"/>
                  </a:lnTo>
                  <a:cubicBezTo>
                    <a:pt x="84972"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3DBAE3A-A08C-443F-847D-F981E0709923}"/>
                </a:ext>
              </a:extLst>
            </p:cNvPr>
            <p:cNvSpPr/>
            <p:nvPr/>
          </p:nvSpPr>
          <p:spPr>
            <a:xfrm>
              <a:off x="5612277" y="2143471"/>
              <a:ext cx="113442" cy="105346"/>
            </a:xfrm>
            <a:custGeom>
              <a:avLst/>
              <a:gdLst>
                <a:gd name="connsiteX0" fmla="*/ 60770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770"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70" y="8858"/>
                    <a:pt x="8858" y="28470"/>
                    <a:pt x="8858" y="52673"/>
                  </a:cubicBezTo>
                  <a:cubicBezTo>
                    <a:pt x="8858" y="76876"/>
                    <a:pt x="28470" y="96488"/>
                    <a:pt x="52673" y="96488"/>
                  </a:cubicBezTo>
                  <a:lnTo>
                    <a:pt x="60770" y="96488"/>
                  </a:lnTo>
                  <a:cubicBezTo>
                    <a:pt x="84963"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948851B-C372-40E6-A749-0880B41FD632}"/>
                </a:ext>
              </a:extLst>
            </p:cNvPr>
            <p:cNvSpPr/>
            <p:nvPr/>
          </p:nvSpPr>
          <p:spPr>
            <a:xfrm>
              <a:off x="5714195" y="2162869"/>
              <a:ext cx="66770" cy="22893"/>
            </a:xfrm>
            <a:custGeom>
              <a:avLst/>
              <a:gdLst>
                <a:gd name="connsiteX0" fmla="*/ 59150 w 66770"/>
                <a:gd name="connsiteY0" fmla="*/ 22894 h 22893"/>
                <a:gd name="connsiteX1" fmla="*/ 31337 w 66770"/>
                <a:gd name="connsiteY1" fmla="*/ 8701 h 22893"/>
                <a:gd name="connsiteX2" fmla="*/ 7048 w 66770"/>
                <a:gd name="connsiteY2" fmla="*/ 18226 h 22893"/>
                <a:gd name="connsiteX3" fmla="*/ 0 w 66770"/>
                <a:gd name="connsiteY3" fmla="*/ 12892 h 22893"/>
                <a:gd name="connsiteX4" fmla="*/ 31813 w 66770"/>
                <a:gd name="connsiteY4" fmla="*/ 224 h 22893"/>
                <a:gd name="connsiteX5" fmla="*/ 66770 w 66770"/>
                <a:gd name="connsiteY5" fmla="*/ 18607 h 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70" h="22893">
                  <a:moveTo>
                    <a:pt x="59150" y="22894"/>
                  </a:moveTo>
                  <a:cubicBezTo>
                    <a:pt x="52635" y="14045"/>
                    <a:pt x="42329" y="8787"/>
                    <a:pt x="31337" y="8701"/>
                  </a:cubicBezTo>
                  <a:cubicBezTo>
                    <a:pt x="22184" y="7777"/>
                    <a:pt x="13135" y="11321"/>
                    <a:pt x="7048" y="18226"/>
                  </a:cubicBezTo>
                  <a:lnTo>
                    <a:pt x="0" y="12892"/>
                  </a:lnTo>
                  <a:cubicBezTo>
                    <a:pt x="7829" y="3634"/>
                    <a:pt x="19764" y="-1119"/>
                    <a:pt x="31813" y="224"/>
                  </a:cubicBezTo>
                  <a:cubicBezTo>
                    <a:pt x="45748" y="357"/>
                    <a:pt x="58760" y="7206"/>
                    <a:pt x="66770" y="18607"/>
                  </a:cubicBezTo>
                  <a:close/>
                </a:path>
              </a:pathLst>
            </a:custGeom>
            <a:solidFill>
              <a:srgbClr val="263238"/>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5AA2312-DFAD-42A6-9C07-4CEF287C4267}"/>
                </a:ext>
              </a:extLst>
            </p:cNvPr>
            <p:cNvSpPr/>
            <p:nvPr/>
          </p:nvSpPr>
          <p:spPr>
            <a:xfrm>
              <a:off x="5881263" y="2185381"/>
              <a:ext cx="112013" cy="8858"/>
            </a:xfrm>
            <a:custGeom>
              <a:avLst/>
              <a:gdLst>
                <a:gd name="connsiteX0" fmla="*/ 0 w 112013"/>
                <a:gd name="connsiteY0" fmla="*/ 0 h 8858"/>
                <a:gd name="connsiteX1" fmla="*/ 112014 w 112013"/>
                <a:gd name="connsiteY1" fmla="*/ 0 h 8858"/>
                <a:gd name="connsiteX2" fmla="*/ 112014 w 112013"/>
                <a:gd name="connsiteY2" fmla="*/ 8858 h 8858"/>
                <a:gd name="connsiteX3" fmla="*/ 0 w 112013"/>
                <a:gd name="connsiteY3" fmla="*/ 8858 h 8858"/>
              </a:gdLst>
              <a:ahLst/>
              <a:cxnLst>
                <a:cxn ang="0">
                  <a:pos x="connsiteX0" y="connsiteY0"/>
                </a:cxn>
                <a:cxn ang="0">
                  <a:pos x="connsiteX1" y="connsiteY1"/>
                </a:cxn>
                <a:cxn ang="0">
                  <a:pos x="connsiteX2" y="connsiteY2"/>
                </a:cxn>
                <a:cxn ang="0">
                  <a:pos x="connsiteX3" y="connsiteY3"/>
                </a:cxn>
              </a:cxnLst>
              <a:rect l="l" t="t" r="r" b="b"/>
              <a:pathLst>
                <a:path w="112013" h="8858">
                  <a:moveTo>
                    <a:pt x="0" y="0"/>
                  </a:moveTo>
                  <a:lnTo>
                    <a:pt x="112014" y="0"/>
                  </a:lnTo>
                  <a:lnTo>
                    <a:pt x="112014" y="8858"/>
                  </a:lnTo>
                  <a:lnTo>
                    <a:pt x="0" y="8858"/>
                  </a:lnTo>
                  <a:close/>
                </a:path>
              </a:pathLst>
            </a:custGeom>
            <a:solidFill>
              <a:srgbClr val="263238"/>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4C1F352-B2CD-43F3-8509-5C9D2A602083}"/>
                </a:ext>
              </a:extLst>
            </p:cNvPr>
            <p:cNvSpPr/>
            <p:nvPr/>
          </p:nvSpPr>
          <p:spPr>
            <a:xfrm>
              <a:off x="5612847" y="1908981"/>
              <a:ext cx="392898" cy="323168"/>
            </a:xfrm>
            <a:custGeom>
              <a:avLst/>
              <a:gdLst>
                <a:gd name="connsiteX0" fmla="*/ 352141 w 392898"/>
                <a:gd name="connsiteY0" fmla="*/ 323168 h 323168"/>
                <a:gd name="connsiteX1" fmla="*/ 386717 w 392898"/>
                <a:gd name="connsiteY1" fmla="*/ 282592 h 323168"/>
                <a:gd name="connsiteX2" fmla="*/ 381954 w 392898"/>
                <a:gd name="connsiteY2" fmla="*/ 133430 h 323168"/>
                <a:gd name="connsiteX3" fmla="*/ 366238 w 392898"/>
                <a:gd name="connsiteY3" fmla="*/ 65517 h 323168"/>
                <a:gd name="connsiteX4" fmla="*/ 242889 w 392898"/>
                <a:gd name="connsiteY4" fmla="*/ 28179 h 323168"/>
                <a:gd name="connsiteX5" fmla="*/ 125351 w 392898"/>
                <a:gd name="connsiteY5" fmla="*/ 7319 h 323168"/>
                <a:gd name="connsiteX6" fmla="*/ 24386 w 392898"/>
                <a:gd name="connsiteY6" fmla="*/ 16844 h 323168"/>
                <a:gd name="connsiteX7" fmla="*/ 4860 w 392898"/>
                <a:gd name="connsiteY7" fmla="*/ 95997 h 323168"/>
                <a:gd name="connsiteX8" fmla="*/ 44865 w 392898"/>
                <a:gd name="connsiteY8" fmla="*/ 132668 h 323168"/>
                <a:gd name="connsiteX9" fmla="*/ 122684 w 392898"/>
                <a:gd name="connsiteY9" fmla="*/ 155433 h 323168"/>
                <a:gd name="connsiteX10" fmla="*/ 290229 w 392898"/>
                <a:gd name="connsiteY10" fmla="*/ 152290 h 323168"/>
                <a:gd name="connsiteX11" fmla="*/ 320995 w 392898"/>
                <a:gd name="connsiteY11" fmla="*/ 213345 h 323168"/>
                <a:gd name="connsiteX12" fmla="*/ 352141 w 392898"/>
                <a:gd name="connsiteY12" fmla="*/ 323168 h 3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898" h="323168">
                  <a:moveTo>
                    <a:pt x="352141" y="323168"/>
                  </a:moveTo>
                  <a:cubicBezTo>
                    <a:pt x="356904" y="323168"/>
                    <a:pt x="374906" y="293260"/>
                    <a:pt x="386717" y="282592"/>
                  </a:cubicBezTo>
                  <a:cubicBezTo>
                    <a:pt x="403005" y="267733"/>
                    <a:pt x="381954" y="133430"/>
                    <a:pt x="381954" y="133430"/>
                  </a:cubicBezTo>
                  <a:cubicBezTo>
                    <a:pt x="381954" y="133430"/>
                    <a:pt x="397671" y="99997"/>
                    <a:pt x="366238" y="65517"/>
                  </a:cubicBezTo>
                  <a:cubicBezTo>
                    <a:pt x="343950" y="40942"/>
                    <a:pt x="306612" y="38180"/>
                    <a:pt x="242889" y="28179"/>
                  </a:cubicBezTo>
                  <a:cubicBezTo>
                    <a:pt x="209457" y="22940"/>
                    <a:pt x="158784" y="13510"/>
                    <a:pt x="125351" y="7319"/>
                  </a:cubicBezTo>
                  <a:cubicBezTo>
                    <a:pt x="85537" y="-110"/>
                    <a:pt x="52485" y="-7921"/>
                    <a:pt x="24386" y="16844"/>
                  </a:cubicBezTo>
                  <a:cubicBezTo>
                    <a:pt x="1783" y="36437"/>
                    <a:pt x="-6037" y="68139"/>
                    <a:pt x="4860" y="95997"/>
                  </a:cubicBezTo>
                  <a:cubicBezTo>
                    <a:pt x="12927" y="112951"/>
                    <a:pt x="27272" y="126105"/>
                    <a:pt x="44865" y="132668"/>
                  </a:cubicBezTo>
                  <a:cubicBezTo>
                    <a:pt x="44865" y="132668"/>
                    <a:pt x="62200" y="148099"/>
                    <a:pt x="122684" y="155433"/>
                  </a:cubicBezTo>
                  <a:cubicBezTo>
                    <a:pt x="183168" y="162767"/>
                    <a:pt x="277370" y="154099"/>
                    <a:pt x="290229" y="152290"/>
                  </a:cubicBezTo>
                  <a:cubicBezTo>
                    <a:pt x="307755" y="149908"/>
                    <a:pt x="311470" y="166863"/>
                    <a:pt x="320995" y="213345"/>
                  </a:cubicBezTo>
                  <a:cubicBezTo>
                    <a:pt x="329281" y="253826"/>
                    <a:pt x="336425" y="322882"/>
                    <a:pt x="352141" y="323168"/>
                  </a:cubicBezTo>
                  <a:close/>
                </a:path>
              </a:pathLst>
            </a:custGeom>
            <a:solidFill>
              <a:srgbClr val="26323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839CF13-5B24-46C6-B753-3B85F385B331}"/>
                </a:ext>
              </a:extLst>
            </p:cNvPr>
            <p:cNvSpPr/>
            <p:nvPr/>
          </p:nvSpPr>
          <p:spPr>
            <a:xfrm>
              <a:off x="5991154" y="2004529"/>
              <a:ext cx="60701" cy="48740"/>
            </a:xfrm>
            <a:custGeom>
              <a:avLst/>
              <a:gdLst>
                <a:gd name="connsiteX0" fmla="*/ 3551 w 60701"/>
                <a:gd name="connsiteY0" fmla="*/ 48740 h 48740"/>
                <a:gd name="connsiteX1" fmla="*/ 60701 w 60701"/>
                <a:gd name="connsiteY1" fmla="*/ 17975 h 48740"/>
                <a:gd name="connsiteX2" fmla="*/ 18677 w 60701"/>
                <a:gd name="connsiteY2" fmla="*/ 3073 h 48740"/>
                <a:gd name="connsiteX3" fmla="*/ 17458 w 60701"/>
                <a:gd name="connsiteY3" fmla="*/ 3687 h 48740"/>
                <a:gd name="connsiteX4" fmla="*/ 3551 w 60701"/>
                <a:gd name="connsiteY4" fmla="*/ 48740 h 4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1" h="48740">
                  <a:moveTo>
                    <a:pt x="3551" y="48740"/>
                  </a:moveTo>
                  <a:lnTo>
                    <a:pt x="60701" y="17975"/>
                  </a:lnTo>
                  <a:cubicBezTo>
                    <a:pt x="53215" y="2255"/>
                    <a:pt x="34393" y="-4417"/>
                    <a:pt x="18677" y="3073"/>
                  </a:cubicBezTo>
                  <a:cubicBezTo>
                    <a:pt x="18268" y="3269"/>
                    <a:pt x="17858" y="3474"/>
                    <a:pt x="17458" y="3687"/>
                  </a:cubicBezTo>
                  <a:cubicBezTo>
                    <a:pt x="1599" y="12630"/>
                    <a:pt x="-4516" y="32415"/>
                    <a:pt x="3551" y="48740"/>
                  </a:cubicBezTo>
                  <a:close/>
                </a:path>
              </a:pathLst>
            </a:custGeom>
            <a:solidFill>
              <a:srgbClr val="26323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D1ED8F3-1F45-438C-99F5-967C05DAC49F}"/>
                </a:ext>
              </a:extLst>
            </p:cNvPr>
            <p:cNvSpPr/>
            <p:nvPr/>
          </p:nvSpPr>
          <p:spPr>
            <a:xfrm>
              <a:off x="5790299" y="2341020"/>
              <a:ext cx="155352" cy="95726"/>
            </a:xfrm>
            <a:custGeom>
              <a:avLst/>
              <a:gdLst>
                <a:gd name="connsiteX0" fmla="*/ 95 w 155352"/>
                <a:gd name="connsiteY0" fmla="*/ 73342 h 95726"/>
                <a:gd name="connsiteX1" fmla="*/ 114395 w 155352"/>
                <a:gd name="connsiteY1" fmla="*/ 40576 h 95726"/>
                <a:gd name="connsiteX2" fmla="*/ 155353 w 155352"/>
                <a:gd name="connsiteY2" fmla="*/ 0 h 95726"/>
                <a:gd name="connsiteX3" fmla="*/ 132112 w 155352"/>
                <a:gd name="connsiteY3" fmla="*/ 47625 h 95726"/>
                <a:gd name="connsiteX4" fmla="*/ 0 w 155352"/>
                <a:gd name="connsiteY4" fmla="*/ 95726 h 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52" h="95726">
                  <a:moveTo>
                    <a:pt x="95" y="73342"/>
                  </a:moveTo>
                  <a:cubicBezTo>
                    <a:pt x="95" y="73342"/>
                    <a:pt x="84868" y="56293"/>
                    <a:pt x="114395" y="40576"/>
                  </a:cubicBezTo>
                  <a:cubicBezTo>
                    <a:pt x="131816" y="31480"/>
                    <a:pt x="146095" y="17335"/>
                    <a:pt x="155353" y="0"/>
                  </a:cubicBezTo>
                  <a:cubicBezTo>
                    <a:pt x="150866" y="17269"/>
                    <a:pt x="142970" y="33461"/>
                    <a:pt x="132112" y="47625"/>
                  </a:cubicBezTo>
                  <a:cubicBezTo>
                    <a:pt x="110395" y="75343"/>
                    <a:pt x="0" y="95726"/>
                    <a:pt x="0" y="95726"/>
                  </a:cubicBezTo>
                  <a:close/>
                </a:path>
              </a:pathLst>
            </a:custGeom>
            <a:solidFill>
              <a:srgbClr val="F28F8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AB58FFA-9C95-48AB-8ECC-E8FB31D7DE73}"/>
                </a:ext>
              </a:extLst>
            </p:cNvPr>
            <p:cNvSpPr/>
            <p:nvPr/>
          </p:nvSpPr>
          <p:spPr>
            <a:xfrm>
              <a:off x="5810774" y="2177380"/>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B6F42B-D15D-4215-8257-7674B7351A54}"/>
                </a:ext>
              </a:extLst>
            </p:cNvPr>
            <p:cNvSpPr/>
            <p:nvPr/>
          </p:nvSpPr>
          <p:spPr>
            <a:xfrm>
              <a:off x="5838020" y="2113694"/>
              <a:ext cx="38662" cy="31111"/>
            </a:xfrm>
            <a:custGeom>
              <a:avLst/>
              <a:gdLst>
                <a:gd name="connsiteX0" fmla="*/ 0 w 38662"/>
                <a:gd name="connsiteY0" fmla="*/ 11109 h 31111"/>
                <a:gd name="connsiteX1" fmla="*/ 36386 w 38662"/>
                <a:gd name="connsiteY1" fmla="*/ 31111 h 31111"/>
                <a:gd name="connsiteX2" fmla="*/ 27908 w 38662"/>
                <a:gd name="connsiteY2" fmla="*/ 2536 h 31111"/>
                <a:gd name="connsiteX3" fmla="*/ 333 w 38662"/>
                <a:gd name="connsiteY3" fmla="*/ 10470 h 31111"/>
                <a:gd name="connsiteX4" fmla="*/ 0 w 38662"/>
                <a:gd name="connsiteY4" fmla="*/ 11109 h 3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2" h="31111">
                  <a:moveTo>
                    <a:pt x="0" y="11109"/>
                  </a:moveTo>
                  <a:lnTo>
                    <a:pt x="36386" y="31111"/>
                  </a:lnTo>
                  <a:cubicBezTo>
                    <a:pt x="41472" y="20834"/>
                    <a:pt x="37776" y="8375"/>
                    <a:pt x="27908" y="2536"/>
                  </a:cubicBezTo>
                  <a:cubicBezTo>
                    <a:pt x="18107" y="-2884"/>
                    <a:pt x="5762" y="669"/>
                    <a:pt x="333" y="10470"/>
                  </a:cubicBezTo>
                  <a:cubicBezTo>
                    <a:pt x="219" y="10680"/>
                    <a:pt x="105" y="10899"/>
                    <a:pt x="0" y="11109"/>
                  </a:cubicBezTo>
                  <a:close/>
                </a:path>
              </a:pathLst>
            </a:custGeom>
            <a:solidFill>
              <a:srgbClr val="263238"/>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786BAC6-83A7-4475-81D1-3A568ABFE447}"/>
                </a:ext>
              </a:extLst>
            </p:cNvPr>
            <p:cNvSpPr/>
            <p:nvPr/>
          </p:nvSpPr>
          <p:spPr>
            <a:xfrm>
              <a:off x="5759343" y="2312349"/>
              <a:ext cx="40015" cy="28672"/>
            </a:xfrm>
            <a:custGeom>
              <a:avLst/>
              <a:gdLst>
                <a:gd name="connsiteX0" fmla="*/ 38767 w 40015"/>
                <a:gd name="connsiteY0" fmla="*/ 0 h 28672"/>
                <a:gd name="connsiteX1" fmla="*/ 0 w 40015"/>
                <a:gd name="connsiteY1" fmla="*/ 14573 h 28672"/>
                <a:gd name="connsiteX2" fmla="*/ 25518 w 40015"/>
                <a:gd name="connsiteY2" fmla="*/ 27699 h 28672"/>
                <a:gd name="connsiteX3" fmla="*/ 26289 w 40015"/>
                <a:gd name="connsiteY3" fmla="*/ 27432 h 28672"/>
                <a:gd name="connsiteX4" fmla="*/ 38767 w 40015"/>
                <a:gd name="connsiteY4" fmla="*/ 0 h 2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5" h="28672">
                  <a:moveTo>
                    <a:pt x="38767" y="0"/>
                  </a:moveTo>
                  <a:lnTo>
                    <a:pt x="0" y="14573"/>
                  </a:lnTo>
                  <a:cubicBezTo>
                    <a:pt x="3420" y="25241"/>
                    <a:pt x="14840" y="31118"/>
                    <a:pt x="25518" y="27699"/>
                  </a:cubicBezTo>
                  <a:cubicBezTo>
                    <a:pt x="25775" y="27613"/>
                    <a:pt x="26032" y="27527"/>
                    <a:pt x="26289" y="27432"/>
                  </a:cubicBezTo>
                  <a:cubicBezTo>
                    <a:pt x="37147" y="23127"/>
                    <a:pt x="42663" y="11011"/>
                    <a:pt x="38767" y="0"/>
                  </a:cubicBezTo>
                  <a:close/>
                </a:path>
              </a:pathLst>
            </a:custGeom>
            <a:solidFill>
              <a:srgbClr val="F28F8F"/>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2501DB8-702D-401D-99A7-FEDBC94830E3}"/>
                </a:ext>
              </a:extLst>
            </p:cNvPr>
            <p:cNvSpPr/>
            <p:nvPr/>
          </p:nvSpPr>
          <p:spPr>
            <a:xfrm>
              <a:off x="5650988" y="2105641"/>
              <a:ext cx="37107" cy="34020"/>
            </a:xfrm>
            <a:custGeom>
              <a:avLst/>
              <a:gdLst>
                <a:gd name="connsiteX0" fmla="*/ 3961 w 37107"/>
                <a:gd name="connsiteY0" fmla="*/ 34020 h 34020"/>
                <a:gd name="connsiteX1" fmla="*/ 37108 w 37107"/>
                <a:gd name="connsiteY1" fmla="*/ 8589 h 34020"/>
                <a:gd name="connsiteX2" fmla="*/ 9266 w 37107"/>
                <a:gd name="connsiteY2" fmla="*/ 3578 h 34020"/>
                <a:gd name="connsiteX3" fmla="*/ 8533 w 37107"/>
                <a:gd name="connsiteY3" fmla="*/ 4112 h 34020"/>
                <a:gd name="connsiteX4" fmla="*/ 3961 w 37107"/>
                <a:gd name="connsiteY4" fmla="*/ 34020 h 3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7" h="34020">
                  <a:moveTo>
                    <a:pt x="3961" y="34020"/>
                  </a:moveTo>
                  <a:lnTo>
                    <a:pt x="37108" y="8589"/>
                  </a:lnTo>
                  <a:cubicBezTo>
                    <a:pt x="30802" y="-479"/>
                    <a:pt x="18344" y="-2727"/>
                    <a:pt x="9266" y="3578"/>
                  </a:cubicBezTo>
                  <a:cubicBezTo>
                    <a:pt x="9019" y="3750"/>
                    <a:pt x="8771" y="3931"/>
                    <a:pt x="8533" y="4112"/>
                  </a:cubicBezTo>
                  <a:cubicBezTo>
                    <a:pt x="-735" y="11256"/>
                    <a:pt x="-2754" y="24429"/>
                    <a:pt x="3961" y="34020"/>
                  </a:cubicBezTo>
                  <a:close/>
                </a:path>
              </a:pathLst>
            </a:custGeom>
            <a:solidFill>
              <a:srgbClr val="263238"/>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ADEE67A-7F41-4B49-A1F3-789D5CB413C6}"/>
                </a:ext>
              </a:extLst>
            </p:cNvPr>
            <p:cNvSpPr/>
            <p:nvPr/>
          </p:nvSpPr>
          <p:spPr>
            <a:xfrm>
              <a:off x="5669518" y="2172522"/>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E415951-791D-4720-AB1A-309BD7792703}"/>
                </a:ext>
              </a:extLst>
            </p:cNvPr>
            <p:cNvSpPr/>
            <p:nvPr/>
          </p:nvSpPr>
          <p:spPr>
            <a:xfrm>
              <a:off x="5690668" y="2176618"/>
              <a:ext cx="62769" cy="102965"/>
            </a:xfrm>
            <a:custGeom>
              <a:avLst/>
              <a:gdLst>
                <a:gd name="connsiteX0" fmla="*/ 62770 w 62769"/>
                <a:gd name="connsiteY0" fmla="*/ 0 h 102965"/>
                <a:gd name="connsiteX1" fmla="*/ 60865 w 62769"/>
                <a:gd name="connsiteY1" fmla="*/ 102965 h 102965"/>
                <a:gd name="connsiteX2" fmla="*/ 0 w 62769"/>
                <a:gd name="connsiteY2" fmla="*/ 89535 h 102965"/>
                <a:gd name="connsiteX3" fmla="*/ 62770 w 62769"/>
                <a:gd name="connsiteY3" fmla="*/ 0 h 102965"/>
              </a:gdLst>
              <a:ahLst/>
              <a:cxnLst>
                <a:cxn ang="0">
                  <a:pos x="connsiteX0" y="connsiteY0"/>
                </a:cxn>
                <a:cxn ang="0">
                  <a:pos x="connsiteX1" y="connsiteY1"/>
                </a:cxn>
                <a:cxn ang="0">
                  <a:pos x="connsiteX2" y="connsiteY2"/>
                </a:cxn>
                <a:cxn ang="0">
                  <a:pos x="connsiteX3" y="connsiteY3"/>
                </a:cxn>
              </a:cxnLst>
              <a:rect l="l" t="t" r="r" b="b"/>
              <a:pathLst>
                <a:path w="62769" h="102965">
                  <a:moveTo>
                    <a:pt x="62770" y="0"/>
                  </a:moveTo>
                  <a:lnTo>
                    <a:pt x="60865" y="102965"/>
                  </a:lnTo>
                  <a:lnTo>
                    <a:pt x="0" y="89535"/>
                  </a:lnTo>
                  <a:lnTo>
                    <a:pt x="62770" y="0"/>
                  </a:lnTo>
                  <a:close/>
                </a:path>
              </a:pathLst>
            </a:custGeom>
            <a:solidFill>
              <a:srgbClr val="F28F8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631CF37-F2C1-4C46-92A8-D7D6DB0ADCAB}"/>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BA68C8"/>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8EAF507-4550-40DE-8F30-3DE8EB725394}"/>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000000">
                <a:alpha val="60000"/>
              </a:srgbClr>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BB7FD28-0814-4BF1-821A-59916C7E6F50}"/>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BA68C8"/>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60267EB-3BB1-431D-9CD7-D7A7E0015281}"/>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000000">
                <a:alpha val="50000"/>
              </a:srgbClr>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A5403F8-BD50-4065-A784-F62BF5E7A9D3}"/>
                </a:ext>
              </a:extLst>
            </p:cNvPr>
            <p:cNvSpPr/>
            <p:nvPr/>
          </p:nvSpPr>
          <p:spPr>
            <a:xfrm>
              <a:off x="4905141" y="2828033"/>
              <a:ext cx="609790" cy="351472"/>
            </a:xfrm>
            <a:custGeom>
              <a:avLst/>
              <a:gdLst>
                <a:gd name="connsiteX0" fmla="*/ 454628 w 609790"/>
                <a:gd name="connsiteY0" fmla="*/ 351473 h 351472"/>
                <a:gd name="connsiteX1" fmla="*/ 609790 w 609790"/>
                <a:gd name="connsiteY1" fmla="*/ 261938 h 351472"/>
                <a:gd name="connsiteX2" fmla="*/ 156019 w 609790"/>
                <a:gd name="connsiteY2" fmla="*/ 0 h 351472"/>
                <a:gd name="connsiteX3" fmla="*/ 0 w 609790"/>
                <a:gd name="connsiteY3" fmla="*/ 89059 h 351472"/>
                <a:gd name="connsiteX4" fmla="*/ 454628 w 609790"/>
                <a:gd name="connsiteY4" fmla="*/ 351473 h 3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90" h="351472">
                  <a:moveTo>
                    <a:pt x="454628" y="351473"/>
                  </a:moveTo>
                  <a:lnTo>
                    <a:pt x="609790" y="261938"/>
                  </a:lnTo>
                  <a:lnTo>
                    <a:pt x="156019" y="0"/>
                  </a:lnTo>
                  <a:lnTo>
                    <a:pt x="0" y="89059"/>
                  </a:lnTo>
                  <a:lnTo>
                    <a:pt x="454628" y="351473"/>
                  </a:lnTo>
                  <a:close/>
                </a:path>
              </a:pathLst>
            </a:custGeom>
            <a:solidFill>
              <a:srgbClr val="263238"/>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629FB80-B355-4C0A-9384-BCDE1E404094}"/>
                </a:ext>
              </a:extLst>
            </p:cNvPr>
            <p:cNvSpPr/>
            <p:nvPr/>
          </p:nvSpPr>
          <p:spPr>
            <a:xfrm>
              <a:off x="5219085" y="2850798"/>
              <a:ext cx="216979" cy="125253"/>
            </a:xfrm>
            <a:custGeom>
              <a:avLst/>
              <a:gdLst>
                <a:gd name="connsiteX0" fmla="*/ 216979 w 216979"/>
                <a:gd name="connsiteY0" fmla="*/ 79724 h 125253"/>
                <a:gd name="connsiteX1" fmla="*/ 214122 w 216979"/>
                <a:gd name="connsiteY1" fmla="*/ 81344 h 125253"/>
                <a:gd name="connsiteX2" fmla="*/ 138017 w 216979"/>
                <a:gd name="connsiteY2" fmla="*/ 125254 h 125253"/>
                <a:gd name="connsiteX3" fmla="*/ 2762 w 216979"/>
                <a:gd name="connsiteY3" fmla="*/ 47149 h 125253"/>
                <a:gd name="connsiteX4" fmla="*/ 0 w 216979"/>
                <a:gd name="connsiteY4" fmla="*/ 45529 h 125253"/>
                <a:gd name="connsiteX5" fmla="*/ 78867 w 216979"/>
                <a:gd name="connsiteY5" fmla="*/ 0 h 125253"/>
                <a:gd name="connsiteX6" fmla="*/ 216979 w 216979"/>
                <a:gd name="connsiteY6" fmla="*/ 79724 h 12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79" h="125253">
                  <a:moveTo>
                    <a:pt x="216979" y="79724"/>
                  </a:moveTo>
                  <a:lnTo>
                    <a:pt x="214122" y="81344"/>
                  </a:lnTo>
                  <a:lnTo>
                    <a:pt x="138017" y="125254"/>
                  </a:lnTo>
                  <a:lnTo>
                    <a:pt x="2762" y="47149"/>
                  </a:lnTo>
                  <a:lnTo>
                    <a:pt x="0" y="45529"/>
                  </a:lnTo>
                  <a:lnTo>
                    <a:pt x="78867" y="0"/>
                  </a:lnTo>
                  <a:lnTo>
                    <a:pt x="216979" y="79724"/>
                  </a:lnTo>
                  <a:close/>
                </a:path>
              </a:pathLst>
            </a:custGeom>
            <a:solidFill>
              <a:srgbClr val="263238"/>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41B7775-6523-466D-93ED-181B1CAB498C}"/>
                </a:ext>
              </a:extLst>
            </p:cNvPr>
            <p:cNvSpPr/>
            <p:nvPr/>
          </p:nvSpPr>
          <p:spPr>
            <a:xfrm>
              <a:off x="5221847" y="2854036"/>
              <a:ext cx="211359" cy="122015"/>
            </a:xfrm>
            <a:custGeom>
              <a:avLst/>
              <a:gdLst>
                <a:gd name="connsiteX0" fmla="*/ 211360 w 211359"/>
                <a:gd name="connsiteY0" fmla="*/ 78105 h 122015"/>
                <a:gd name="connsiteX1" fmla="*/ 135255 w 211359"/>
                <a:gd name="connsiteY1" fmla="*/ 122015 h 122015"/>
                <a:gd name="connsiteX2" fmla="*/ 0 w 211359"/>
                <a:gd name="connsiteY2" fmla="*/ 43910 h 122015"/>
                <a:gd name="connsiteX3" fmla="*/ 76105 w 211359"/>
                <a:gd name="connsiteY3" fmla="*/ 0 h 122015"/>
                <a:gd name="connsiteX4" fmla="*/ 211360 w 211359"/>
                <a:gd name="connsiteY4" fmla="*/ 78105 h 12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59" h="122015">
                  <a:moveTo>
                    <a:pt x="211360" y="78105"/>
                  </a:moveTo>
                  <a:lnTo>
                    <a:pt x="135255" y="122015"/>
                  </a:lnTo>
                  <a:lnTo>
                    <a:pt x="0" y="43910"/>
                  </a:lnTo>
                  <a:lnTo>
                    <a:pt x="76105" y="0"/>
                  </a:lnTo>
                  <a:lnTo>
                    <a:pt x="211360" y="78105"/>
                  </a:lnTo>
                  <a:close/>
                </a:path>
              </a:pathLst>
            </a:custGeom>
            <a:solidFill>
              <a:srgbClr val="263238"/>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FE1F2C-DBBD-451A-BEBF-C52FC76A0A0E}"/>
                </a:ext>
              </a:extLst>
            </p:cNvPr>
            <p:cNvSpPr/>
            <p:nvPr/>
          </p:nvSpPr>
          <p:spPr>
            <a:xfrm>
              <a:off x="4844086" y="2907757"/>
              <a:ext cx="513016" cy="314610"/>
            </a:xfrm>
            <a:custGeom>
              <a:avLst/>
              <a:gdLst>
                <a:gd name="connsiteX0" fmla="*/ 513017 w 513016"/>
                <a:gd name="connsiteY0" fmla="*/ 296132 h 314610"/>
                <a:gd name="connsiteX1" fmla="*/ 513017 w 513016"/>
                <a:gd name="connsiteY1" fmla="*/ 314611 h 314610"/>
                <a:gd name="connsiteX2" fmla="*/ 499205 w 513016"/>
                <a:gd name="connsiteY2" fmla="*/ 310896 h 314610"/>
                <a:gd name="connsiteX3" fmla="*/ 13906 w 513016"/>
                <a:gd name="connsiteY3" fmla="*/ 30766 h 314610"/>
                <a:gd name="connsiteX4" fmla="*/ 0 w 513016"/>
                <a:gd name="connsiteY4" fmla="*/ 6763 h 314610"/>
                <a:gd name="connsiteX5" fmla="*/ 0 w 513016"/>
                <a:gd name="connsiteY5" fmla="*/ 0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016" h="314610">
                  <a:moveTo>
                    <a:pt x="513017" y="296132"/>
                  </a:moveTo>
                  <a:lnTo>
                    <a:pt x="513017" y="314611"/>
                  </a:lnTo>
                  <a:cubicBezTo>
                    <a:pt x="508168" y="314611"/>
                    <a:pt x="503406" y="313325"/>
                    <a:pt x="499205" y="310896"/>
                  </a:cubicBezTo>
                  <a:lnTo>
                    <a:pt x="13906" y="30766"/>
                  </a:lnTo>
                  <a:cubicBezTo>
                    <a:pt x="5315" y="25822"/>
                    <a:pt x="9" y="16678"/>
                    <a:pt x="0" y="6763"/>
                  </a:cubicBezTo>
                  <a:lnTo>
                    <a:pt x="0" y="0"/>
                  </a:lnTo>
                  <a:close/>
                </a:path>
              </a:pathLst>
            </a:custGeom>
            <a:solidFill>
              <a:srgbClr val="000000">
                <a:alpha val="70000"/>
              </a:srgbClr>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E9D76CB-BB52-4A9B-A3D5-0B91A34F4C96}"/>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BA68C8"/>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D4C79E8-2943-4194-8113-7A0B0086FCDE}"/>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000000">
                <a:alpha val="50000"/>
              </a:srgbClr>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D21BA7B-EC1C-4AC9-B1AD-91233C368BFF}"/>
                </a:ext>
              </a:extLst>
            </p:cNvPr>
            <p:cNvSpPr/>
            <p:nvPr/>
          </p:nvSpPr>
          <p:spPr>
            <a:xfrm>
              <a:off x="4778268" y="2554665"/>
              <a:ext cx="578834" cy="653319"/>
            </a:xfrm>
            <a:custGeom>
              <a:avLst/>
              <a:gdLst>
                <a:gd name="connsiteX0" fmla="*/ 578834 w 578834"/>
                <a:gd name="connsiteY0" fmla="*/ 649224 h 653319"/>
                <a:gd name="connsiteX1" fmla="*/ 575596 w 578834"/>
                <a:gd name="connsiteY1" fmla="*/ 651129 h 653319"/>
                <a:gd name="connsiteX2" fmla="*/ 571024 w 578834"/>
                <a:gd name="connsiteY2" fmla="*/ 653320 h 653319"/>
                <a:gd name="connsiteX3" fmla="*/ 513874 w 578834"/>
                <a:gd name="connsiteY3" fmla="*/ 312039 h 653319"/>
                <a:gd name="connsiteX4" fmla="*/ 502063 w 578834"/>
                <a:gd name="connsiteY4" fmla="*/ 294989 h 653319"/>
                <a:gd name="connsiteX5" fmla="*/ 0 w 578834"/>
                <a:gd name="connsiteY5" fmla="*/ 5048 h 653319"/>
                <a:gd name="connsiteX6" fmla="*/ 6667 w 578834"/>
                <a:gd name="connsiteY6" fmla="*/ 0 h 653319"/>
                <a:gd name="connsiteX7" fmla="*/ 509778 w 578834"/>
                <a:gd name="connsiteY7" fmla="*/ 290417 h 653319"/>
                <a:gd name="connsiteX8" fmla="*/ 521589 w 578834"/>
                <a:gd name="connsiteY8" fmla="*/ 307467 h 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8834" h="653319">
                  <a:moveTo>
                    <a:pt x="578834" y="649224"/>
                  </a:moveTo>
                  <a:lnTo>
                    <a:pt x="575596" y="651129"/>
                  </a:lnTo>
                  <a:cubicBezTo>
                    <a:pt x="574129" y="651977"/>
                    <a:pt x="572605" y="652710"/>
                    <a:pt x="571024" y="653320"/>
                  </a:cubicBezTo>
                  <a:lnTo>
                    <a:pt x="513874" y="312039"/>
                  </a:lnTo>
                  <a:cubicBezTo>
                    <a:pt x="512655" y="304886"/>
                    <a:pt x="508330" y="298637"/>
                    <a:pt x="502063" y="294989"/>
                  </a:cubicBezTo>
                  <a:lnTo>
                    <a:pt x="0" y="5048"/>
                  </a:lnTo>
                  <a:cubicBezTo>
                    <a:pt x="1991" y="3086"/>
                    <a:pt x="4239" y="1391"/>
                    <a:pt x="6667" y="0"/>
                  </a:cubicBezTo>
                  <a:lnTo>
                    <a:pt x="509778" y="290417"/>
                  </a:lnTo>
                  <a:cubicBezTo>
                    <a:pt x="516046" y="294065"/>
                    <a:pt x="520370" y="300314"/>
                    <a:pt x="521589" y="307467"/>
                  </a:cubicBezTo>
                  <a:close/>
                </a:path>
              </a:pathLst>
            </a:custGeom>
            <a:solidFill>
              <a:srgbClr val="E0E0E0"/>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8E86010-C1B3-4D68-88BA-2B4A1126FB9C}"/>
                </a:ext>
              </a:extLst>
            </p:cNvPr>
            <p:cNvSpPr/>
            <p:nvPr/>
          </p:nvSpPr>
          <p:spPr>
            <a:xfrm>
              <a:off x="4992167" y="2847105"/>
              <a:ext cx="85503" cy="90743"/>
            </a:xfrm>
            <a:custGeom>
              <a:avLst/>
              <a:gdLst>
                <a:gd name="connsiteX0" fmla="*/ 84995 w 85503"/>
                <a:gd name="connsiteY0" fmla="*/ 69701 h 90743"/>
                <a:gd name="connsiteX1" fmla="*/ 36322 w 85503"/>
                <a:gd name="connsiteY1" fmla="*/ 7122 h 90743"/>
                <a:gd name="connsiteX2" fmla="*/ 508 w 85503"/>
                <a:gd name="connsiteY2" fmla="*/ 20933 h 90743"/>
                <a:gd name="connsiteX3" fmla="*/ 49181 w 85503"/>
                <a:gd name="connsiteY3" fmla="*/ 83608 h 90743"/>
                <a:gd name="connsiteX4" fmla="*/ 84995 w 85503"/>
                <a:gd name="connsiteY4" fmla="*/ 69701 h 9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3" h="90743">
                  <a:moveTo>
                    <a:pt x="84995" y="69701"/>
                  </a:moveTo>
                  <a:cubicBezTo>
                    <a:pt x="81471" y="48651"/>
                    <a:pt x="59659" y="20552"/>
                    <a:pt x="36322" y="7122"/>
                  </a:cubicBezTo>
                  <a:cubicBezTo>
                    <a:pt x="12986" y="-6308"/>
                    <a:pt x="-3111" y="-212"/>
                    <a:pt x="508" y="20933"/>
                  </a:cubicBezTo>
                  <a:cubicBezTo>
                    <a:pt x="4128" y="42079"/>
                    <a:pt x="25845" y="70082"/>
                    <a:pt x="49181" y="83608"/>
                  </a:cubicBezTo>
                  <a:cubicBezTo>
                    <a:pt x="72517" y="97133"/>
                    <a:pt x="88615" y="90847"/>
                    <a:pt x="84995" y="69701"/>
                  </a:cubicBezTo>
                  <a:close/>
                </a:path>
              </a:pathLst>
            </a:custGeom>
            <a:solidFill>
              <a:srgbClr val="BA68C8"/>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4EF6527-829D-41B5-8D1E-2C53B007CF78}"/>
                </a:ext>
              </a:extLst>
            </p:cNvPr>
            <p:cNvSpPr/>
            <p:nvPr/>
          </p:nvSpPr>
          <p:spPr>
            <a:xfrm>
              <a:off x="4979854" y="2953678"/>
              <a:ext cx="274473" cy="220692"/>
            </a:xfrm>
            <a:custGeom>
              <a:avLst/>
              <a:gdLst>
                <a:gd name="connsiteX0" fmla="*/ 196274 w 274473"/>
                <a:gd name="connsiteY0" fmla="*/ 168487 h 220692"/>
                <a:gd name="connsiteX1" fmla="*/ 188368 w 274473"/>
                <a:gd name="connsiteY1" fmla="*/ 128292 h 220692"/>
                <a:gd name="connsiteX2" fmla="*/ 108358 w 274473"/>
                <a:gd name="connsiteY2" fmla="*/ 1514 h 220692"/>
                <a:gd name="connsiteX3" fmla="*/ 89879 w 274473"/>
                <a:gd name="connsiteY3" fmla="*/ 942 h 220692"/>
                <a:gd name="connsiteX4" fmla="*/ 66734 w 274473"/>
                <a:gd name="connsiteY4" fmla="*/ 32375 h 220692"/>
                <a:gd name="connsiteX5" fmla="*/ 66734 w 274473"/>
                <a:gd name="connsiteY5" fmla="*/ 90477 h 220692"/>
                <a:gd name="connsiteX6" fmla="*/ 39778 w 274473"/>
                <a:gd name="connsiteY6" fmla="*/ 67903 h 220692"/>
                <a:gd name="connsiteX7" fmla="*/ 8822 w 274473"/>
                <a:gd name="connsiteY7" fmla="*/ 56854 h 220692"/>
                <a:gd name="connsiteX8" fmla="*/ 725 w 274473"/>
                <a:gd name="connsiteY8" fmla="*/ 60664 h 220692"/>
                <a:gd name="connsiteX9" fmla="*/ 3583 w 274473"/>
                <a:gd name="connsiteY9" fmla="*/ 71142 h 220692"/>
                <a:gd name="connsiteX10" fmla="*/ 19871 w 274473"/>
                <a:gd name="connsiteY10" fmla="*/ 88477 h 220692"/>
                <a:gd name="connsiteX11" fmla="*/ 30824 w 274473"/>
                <a:gd name="connsiteY11" fmla="*/ 105051 h 220692"/>
                <a:gd name="connsiteX12" fmla="*/ 51494 w 274473"/>
                <a:gd name="connsiteY12" fmla="*/ 134864 h 220692"/>
                <a:gd name="connsiteX13" fmla="*/ 102357 w 274473"/>
                <a:gd name="connsiteY13" fmla="*/ 187442 h 220692"/>
                <a:gd name="connsiteX14" fmla="*/ 178557 w 274473"/>
                <a:gd name="connsiteY14" fmla="*/ 217827 h 220692"/>
                <a:gd name="connsiteX15" fmla="*/ 274474 w 274473"/>
                <a:gd name="connsiteY15" fmla="*/ 213731 h 22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473" h="220692">
                  <a:moveTo>
                    <a:pt x="196274" y="168487"/>
                  </a:moveTo>
                  <a:cubicBezTo>
                    <a:pt x="195264" y="154819"/>
                    <a:pt x="192616" y="141322"/>
                    <a:pt x="188368" y="128292"/>
                  </a:cubicBezTo>
                  <a:cubicBezTo>
                    <a:pt x="180938" y="104955"/>
                    <a:pt x="158840" y="15039"/>
                    <a:pt x="108358" y="1514"/>
                  </a:cubicBezTo>
                  <a:cubicBezTo>
                    <a:pt x="102357" y="-286"/>
                    <a:pt x="95985" y="-486"/>
                    <a:pt x="89879" y="942"/>
                  </a:cubicBezTo>
                  <a:cubicBezTo>
                    <a:pt x="75878" y="4752"/>
                    <a:pt x="69496" y="19326"/>
                    <a:pt x="66734" y="32375"/>
                  </a:cubicBezTo>
                  <a:cubicBezTo>
                    <a:pt x="64162" y="51653"/>
                    <a:pt x="64162" y="71199"/>
                    <a:pt x="66734" y="90477"/>
                  </a:cubicBezTo>
                  <a:cubicBezTo>
                    <a:pt x="58971" y="81600"/>
                    <a:pt x="49874" y="73990"/>
                    <a:pt x="39778" y="67903"/>
                  </a:cubicBezTo>
                  <a:cubicBezTo>
                    <a:pt x="30824" y="61159"/>
                    <a:pt x="20023" y="57302"/>
                    <a:pt x="8822" y="56854"/>
                  </a:cubicBezTo>
                  <a:cubicBezTo>
                    <a:pt x="5659" y="56702"/>
                    <a:pt x="2621" y="58131"/>
                    <a:pt x="725" y="60664"/>
                  </a:cubicBezTo>
                  <a:cubicBezTo>
                    <a:pt x="-1084" y="63998"/>
                    <a:pt x="725" y="68189"/>
                    <a:pt x="3583" y="71142"/>
                  </a:cubicBezTo>
                  <a:cubicBezTo>
                    <a:pt x="8631" y="77238"/>
                    <a:pt x="14822" y="82381"/>
                    <a:pt x="19871" y="88477"/>
                  </a:cubicBezTo>
                  <a:cubicBezTo>
                    <a:pt x="23824" y="93792"/>
                    <a:pt x="27481" y="99326"/>
                    <a:pt x="30824" y="105051"/>
                  </a:cubicBezTo>
                  <a:cubicBezTo>
                    <a:pt x="37206" y="115338"/>
                    <a:pt x="44350" y="125053"/>
                    <a:pt x="51494" y="134864"/>
                  </a:cubicBezTo>
                  <a:cubicBezTo>
                    <a:pt x="65219" y="155247"/>
                    <a:pt x="82440" y="173050"/>
                    <a:pt x="102357" y="187442"/>
                  </a:cubicBezTo>
                  <a:cubicBezTo>
                    <a:pt x="125265" y="202949"/>
                    <a:pt x="151259" y="213312"/>
                    <a:pt x="178557" y="217827"/>
                  </a:cubicBezTo>
                  <a:cubicBezTo>
                    <a:pt x="215419" y="222399"/>
                    <a:pt x="251233" y="221827"/>
                    <a:pt x="274474" y="213731"/>
                  </a:cubicBezTo>
                  <a:close/>
                </a:path>
              </a:pathLst>
            </a:custGeom>
            <a:solidFill>
              <a:srgbClr val="FFA8A7"/>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F0E1B7E-950C-46CC-9221-29DDD532AF9D}"/>
                </a:ext>
              </a:extLst>
            </p:cNvPr>
            <p:cNvSpPr/>
            <p:nvPr/>
          </p:nvSpPr>
          <p:spPr>
            <a:xfrm>
              <a:off x="5479880" y="2530493"/>
              <a:ext cx="788315" cy="636180"/>
            </a:xfrm>
            <a:custGeom>
              <a:avLst/>
              <a:gdLst>
                <a:gd name="connsiteX0" fmla="*/ 593788 w 788315"/>
                <a:gd name="connsiteY0" fmla="*/ 2742 h 636180"/>
                <a:gd name="connsiteX1" fmla="*/ 525875 w 788315"/>
                <a:gd name="connsiteY1" fmla="*/ 127234 h 636180"/>
                <a:gd name="connsiteX2" fmla="*/ 619601 w 788315"/>
                <a:gd name="connsiteY2" fmla="*/ 454989 h 636180"/>
                <a:gd name="connsiteX3" fmla="*/ 237744 w 788315"/>
                <a:gd name="connsiteY3" fmla="*/ 490136 h 636180"/>
                <a:gd name="connsiteX4" fmla="*/ 174212 w 788315"/>
                <a:gd name="connsiteY4" fmla="*/ 475658 h 636180"/>
                <a:gd name="connsiteX5" fmla="*/ 95440 w 788315"/>
                <a:gd name="connsiteY5" fmla="*/ 451274 h 636180"/>
                <a:gd name="connsiteX6" fmla="*/ 81058 w 788315"/>
                <a:gd name="connsiteY6" fmla="*/ 448226 h 636180"/>
                <a:gd name="connsiteX7" fmla="*/ 70485 w 788315"/>
                <a:gd name="connsiteY7" fmla="*/ 457084 h 636180"/>
                <a:gd name="connsiteX8" fmla="*/ 72676 w 788315"/>
                <a:gd name="connsiteY8" fmla="*/ 465561 h 636180"/>
                <a:gd name="connsiteX9" fmla="*/ 108966 w 788315"/>
                <a:gd name="connsiteY9" fmla="*/ 507852 h 636180"/>
                <a:gd name="connsiteX10" fmla="*/ 130302 w 788315"/>
                <a:gd name="connsiteY10" fmla="*/ 522902 h 636180"/>
                <a:gd name="connsiteX11" fmla="*/ 139827 w 788315"/>
                <a:gd name="connsiteY11" fmla="*/ 544524 h 636180"/>
                <a:gd name="connsiteX12" fmla="*/ 0 w 788315"/>
                <a:gd name="connsiteY12" fmla="*/ 625010 h 636180"/>
                <a:gd name="connsiteX13" fmla="*/ 148780 w 788315"/>
                <a:gd name="connsiteY13" fmla="*/ 620343 h 636180"/>
                <a:gd name="connsiteX14" fmla="*/ 271367 w 788315"/>
                <a:gd name="connsiteY14" fmla="*/ 576814 h 636180"/>
                <a:gd name="connsiteX15" fmla="*/ 761047 w 788315"/>
                <a:gd name="connsiteY15" fmla="*/ 571384 h 636180"/>
                <a:gd name="connsiteX16" fmla="*/ 779145 w 788315"/>
                <a:gd name="connsiteY16" fmla="*/ 459180 h 636180"/>
                <a:gd name="connsiteX17" fmla="*/ 686562 w 788315"/>
                <a:gd name="connsiteY17" fmla="*/ 132377 h 636180"/>
                <a:gd name="connsiteX18" fmla="*/ 593788 w 788315"/>
                <a:gd name="connsiteY18" fmla="*/ 2742 h 6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315" h="636180">
                  <a:moveTo>
                    <a:pt x="593788" y="2742"/>
                  </a:moveTo>
                  <a:cubicBezTo>
                    <a:pt x="559784" y="-14784"/>
                    <a:pt x="510064" y="54653"/>
                    <a:pt x="525875" y="127234"/>
                  </a:cubicBezTo>
                  <a:cubicBezTo>
                    <a:pt x="541687" y="199814"/>
                    <a:pt x="619601" y="454989"/>
                    <a:pt x="619601" y="454989"/>
                  </a:cubicBezTo>
                  <a:cubicBezTo>
                    <a:pt x="619601" y="454989"/>
                    <a:pt x="267653" y="486421"/>
                    <a:pt x="237744" y="490136"/>
                  </a:cubicBezTo>
                  <a:cubicBezTo>
                    <a:pt x="216884" y="492613"/>
                    <a:pt x="193548" y="482040"/>
                    <a:pt x="174212" y="475658"/>
                  </a:cubicBezTo>
                  <a:cubicBezTo>
                    <a:pt x="147923" y="466895"/>
                    <a:pt x="121348" y="460799"/>
                    <a:pt x="95440" y="451274"/>
                  </a:cubicBezTo>
                  <a:cubicBezTo>
                    <a:pt x="90935" y="449207"/>
                    <a:pt x="86020" y="448159"/>
                    <a:pt x="81058" y="448226"/>
                  </a:cubicBezTo>
                  <a:cubicBezTo>
                    <a:pt x="75933" y="448445"/>
                    <a:pt x="71599" y="452084"/>
                    <a:pt x="70485" y="457084"/>
                  </a:cubicBezTo>
                  <a:cubicBezTo>
                    <a:pt x="70361" y="460066"/>
                    <a:pt x="71123" y="463018"/>
                    <a:pt x="72676" y="465561"/>
                  </a:cubicBezTo>
                  <a:cubicBezTo>
                    <a:pt x="80981" y="482507"/>
                    <a:pt x="93478" y="497070"/>
                    <a:pt x="108966" y="507852"/>
                  </a:cubicBezTo>
                  <a:cubicBezTo>
                    <a:pt x="116472" y="512282"/>
                    <a:pt x="123606" y="517320"/>
                    <a:pt x="130302" y="522902"/>
                  </a:cubicBezTo>
                  <a:cubicBezTo>
                    <a:pt x="134398" y="526998"/>
                    <a:pt x="143446" y="538332"/>
                    <a:pt x="139827" y="544524"/>
                  </a:cubicBezTo>
                  <a:lnTo>
                    <a:pt x="0" y="625010"/>
                  </a:lnTo>
                  <a:cubicBezTo>
                    <a:pt x="0" y="625010"/>
                    <a:pt x="32195" y="653014"/>
                    <a:pt x="148780" y="620343"/>
                  </a:cubicBezTo>
                  <a:cubicBezTo>
                    <a:pt x="190805" y="609351"/>
                    <a:pt x="231820" y="594787"/>
                    <a:pt x="271367" y="576814"/>
                  </a:cubicBezTo>
                  <a:cubicBezTo>
                    <a:pt x="271367" y="576814"/>
                    <a:pt x="686086" y="594054"/>
                    <a:pt x="761047" y="571384"/>
                  </a:cubicBezTo>
                  <a:cubicBezTo>
                    <a:pt x="787527" y="563288"/>
                    <a:pt x="797052" y="544524"/>
                    <a:pt x="779145" y="459180"/>
                  </a:cubicBezTo>
                  <a:cubicBezTo>
                    <a:pt x="758666" y="360310"/>
                    <a:pt x="699897" y="180002"/>
                    <a:pt x="686562" y="132377"/>
                  </a:cubicBezTo>
                  <a:cubicBezTo>
                    <a:pt x="657320" y="29221"/>
                    <a:pt x="650367" y="31602"/>
                    <a:pt x="593788" y="2742"/>
                  </a:cubicBezTo>
                  <a:close/>
                </a:path>
              </a:pathLst>
            </a:custGeom>
            <a:solidFill>
              <a:srgbClr val="FFA8A7"/>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64F232A-6DF5-4703-9AA3-A2AB0B98F790}"/>
                </a:ext>
              </a:extLst>
            </p:cNvPr>
            <p:cNvSpPr/>
            <p:nvPr/>
          </p:nvSpPr>
          <p:spPr>
            <a:xfrm>
              <a:off x="5990496" y="2518470"/>
              <a:ext cx="263575" cy="438036"/>
            </a:xfrm>
            <a:custGeom>
              <a:avLst/>
              <a:gdLst>
                <a:gd name="connsiteX0" fmla="*/ 65646 w 263575"/>
                <a:gd name="connsiteY0" fmla="*/ 0 h 438036"/>
                <a:gd name="connsiteX1" fmla="*/ 146037 w 263575"/>
                <a:gd name="connsiteY1" fmla="*/ 47625 h 438036"/>
                <a:gd name="connsiteX2" fmla="*/ 263576 w 263575"/>
                <a:gd name="connsiteY2" fmla="*/ 387191 h 438036"/>
                <a:gd name="connsiteX3" fmla="*/ 85839 w 263575"/>
                <a:gd name="connsiteY3" fmla="*/ 434816 h 438036"/>
                <a:gd name="connsiteX4" fmla="*/ 2781 w 263575"/>
                <a:gd name="connsiteY4" fmla="*/ 165068 h 438036"/>
                <a:gd name="connsiteX5" fmla="*/ 65646 w 263575"/>
                <a:gd name="connsiteY5" fmla="*/ 0 h 4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575" h="438036">
                  <a:moveTo>
                    <a:pt x="65646" y="0"/>
                  </a:moveTo>
                  <a:cubicBezTo>
                    <a:pt x="65646" y="0"/>
                    <a:pt x="121844" y="15812"/>
                    <a:pt x="146037" y="47625"/>
                  </a:cubicBezTo>
                  <a:cubicBezTo>
                    <a:pt x="170231" y="79438"/>
                    <a:pt x="263576" y="387191"/>
                    <a:pt x="263576" y="387191"/>
                  </a:cubicBezTo>
                  <a:cubicBezTo>
                    <a:pt x="214189" y="428387"/>
                    <a:pt x="149200" y="445799"/>
                    <a:pt x="85839" y="434816"/>
                  </a:cubicBezTo>
                  <a:cubicBezTo>
                    <a:pt x="85839" y="434816"/>
                    <a:pt x="10782" y="221933"/>
                    <a:pt x="2781" y="165068"/>
                  </a:cubicBezTo>
                  <a:cubicBezTo>
                    <a:pt x="-11411" y="76962"/>
                    <a:pt x="31642" y="7620"/>
                    <a:pt x="65646" y="0"/>
                  </a:cubicBezTo>
                  <a:close/>
                </a:path>
              </a:pathLst>
            </a:custGeom>
            <a:solidFill>
              <a:srgbClr val="BA68C8"/>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D01C5AB-9E9F-4E24-A1B8-1AA15FBF0D31}"/>
                </a:ext>
              </a:extLst>
            </p:cNvPr>
            <p:cNvSpPr/>
            <p:nvPr/>
          </p:nvSpPr>
          <p:spPr>
            <a:xfrm>
              <a:off x="5752040" y="2693974"/>
              <a:ext cx="83780" cy="68624"/>
            </a:xfrm>
            <a:custGeom>
              <a:avLst/>
              <a:gdLst>
                <a:gd name="connsiteX0" fmla="*/ 826 w 83780"/>
                <a:gd name="connsiteY0" fmla="*/ 30999 h 68624"/>
                <a:gd name="connsiteX1" fmla="*/ 34068 w 83780"/>
                <a:gd name="connsiteY1" fmla="*/ 2424 h 68624"/>
                <a:gd name="connsiteX2" fmla="*/ 83599 w 83780"/>
                <a:gd name="connsiteY2" fmla="*/ 59574 h 68624"/>
                <a:gd name="connsiteX3" fmla="*/ 826 w 83780"/>
                <a:gd name="connsiteY3" fmla="*/ 30999 h 68624"/>
              </a:gdLst>
              <a:ahLst/>
              <a:cxnLst>
                <a:cxn ang="0">
                  <a:pos x="connsiteX0" y="connsiteY0"/>
                </a:cxn>
                <a:cxn ang="0">
                  <a:pos x="connsiteX1" y="connsiteY1"/>
                </a:cxn>
                <a:cxn ang="0">
                  <a:pos x="connsiteX2" y="connsiteY2"/>
                </a:cxn>
                <a:cxn ang="0">
                  <a:pos x="connsiteX3" y="connsiteY3"/>
                </a:cxn>
              </a:cxnLst>
              <a:rect l="l" t="t" r="r" b="b"/>
              <a:pathLst>
                <a:path w="83780" h="68624">
                  <a:moveTo>
                    <a:pt x="826" y="30999"/>
                  </a:moveTo>
                  <a:cubicBezTo>
                    <a:pt x="-3746" y="7186"/>
                    <a:pt x="11113" y="-5673"/>
                    <a:pt x="34068" y="2424"/>
                  </a:cubicBezTo>
                  <a:cubicBezTo>
                    <a:pt x="58700" y="12549"/>
                    <a:pt x="77083" y="33751"/>
                    <a:pt x="83599" y="59574"/>
                  </a:cubicBezTo>
                  <a:cubicBezTo>
                    <a:pt x="88170" y="83672"/>
                    <a:pt x="5303" y="54621"/>
                    <a:pt x="826" y="30999"/>
                  </a:cubicBezTo>
                  <a:close/>
                </a:path>
              </a:pathLst>
            </a:custGeom>
            <a:solidFill>
              <a:srgbClr val="BA68C8"/>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861D24D-D32E-4AAB-A421-A871602D1933}"/>
                </a:ext>
              </a:extLst>
            </p:cNvPr>
            <p:cNvSpPr/>
            <p:nvPr/>
          </p:nvSpPr>
          <p:spPr>
            <a:xfrm>
              <a:off x="5683131" y="2721829"/>
              <a:ext cx="234078" cy="99819"/>
            </a:xfrm>
            <a:custGeom>
              <a:avLst/>
              <a:gdLst>
                <a:gd name="connsiteX0" fmla="*/ 226802 w 234078"/>
                <a:gd name="connsiteY0" fmla="*/ 77343 h 99819"/>
                <a:gd name="connsiteX1" fmla="*/ 159270 w 234078"/>
                <a:gd name="connsiteY1" fmla="*/ 34385 h 99819"/>
                <a:gd name="connsiteX2" fmla="*/ 115836 w 234078"/>
                <a:gd name="connsiteY2" fmla="*/ 42386 h 99819"/>
                <a:gd name="connsiteX3" fmla="*/ 62972 w 234078"/>
                <a:gd name="connsiteY3" fmla="*/ 762 h 99819"/>
                <a:gd name="connsiteX4" fmla="*/ 4108 w 234078"/>
                <a:gd name="connsiteY4" fmla="*/ 0 h 99819"/>
                <a:gd name="connsiteX5" fmla="*/ 4108 w 234078"/>
                <a:gd name="connsiteY5" fmla="*/ 12859 h 99819"/>
                <a:gd name="connsiteX6" fmla="*/ 123837 w 234078"/>
                <a:gd name="connsiteY6" fmla="*/ 82867 h 99819"/>
                <a:gd name="connsiteX7" fmla="*/ 232708 w 234078"/>
                <a:gd name="connsiteY7" fmla="*/ 92392 h 99819"/>
                <a:gd name="connsiteX8" fmla="*/ 226802 w 234078"/>
                <a:gd name="connsiteY8" fmla="*/ 77343 h 9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078" h="99819">
                  <a:moveTo>
                    <a:pt x="226802" y="77343"/>
                  </a:moveTo>
                  <a:lnTo>
                    <a:pt x="159270" y="34385"/>
                  </a:lnTo>
                  <a:cubicBezTo>
                    <a:pt x="162699" y="52673"/>
                    <a:pt x="138029" y="50101"/>
                    <a:pt x="115836" y="42386"/>
                  </a:cubicBezTo>
                  <a:cubicBezTo>
                    <a:pt x="93643" y="34671"/>
                    <a:pt x="66497" y="19050"/>
                    <a:pt x="62972" y="762"/>
                  </a:cubicBezTo>
                  <a:lnTo>
                    <a:pt x="4108" y="0"/>
                  </a:lnTo>
                  <a:cubicBezTo>
                    <a:pt x="-1321" y="0"/>
                    <a:pt x="-1417" y="7048"/>
                    <a:pt x="4108" y="12859"/>
                  </a:cubicBezTo>
                  <a:cubicBezTo>
                    <a:pt x="18681" y="29146"/>
                    <a:pt x="52590" y="58007"/>
                    <a:pt x="123837" y="82867"/>
                  </a:cubicBezTo>
                  <a:cubicBezTo>
                    <a:pt x="195084" y="107728"/>
                    <a:pt x="222421" y="100013"/>
                    <a:pt x="232708" y="92392"/>
                  </a:cubicBezTo>
                  <a:cubicBezTo>
                    <a:pt x="236041" y="89535"/>
                    <a:pt x="232993" y="81248"/>
                    <a:pt x="226802" y="77343"/>
                  </a:cubicBezTo>
                  <a:close/>
                </a:path>
              </a:pathLst>
            </a:custGeom>
            <a:solidFill>
              <a:srgbClr val="BA68C8"/>
            </a:solidFill>
            <a:ln w="9525" cap="flat">
              <a:noFill/>
              <a:prstDash val="solid"/>
              <a:miter/>
            </a:ln>
          </p:spPr>
          <p:txBody>
            <a:bodyPr rtlCol="0" anchor="ctr"/>
            <a:lstStyle/>
            <a:p>
              <a:endParaRPr lang="en-US"/>
            </a:p>
          </p:txBody>
        </p:sp>
      </p:grpSp>
      <p:grpSp>
        <p:nvGrpSpPr>
          <p:cNvPr id="158" name="Graphic 48">
            <a:extLst>
              <a:ext uri="{FF2B5EF4-FFF2-40B4-BE49-F238E27FC236}">
                <a16:creationId xmlns:a16="http://schemas.microsoft.com/office/drawing/2014/main" id="{CCD2D033-2DF4-45D9-93E5-C0450952DBD4}"/>
              </a:ext>
            </a:extLst>
          </p:cNvPr>
          <p:cNvGrpSpPr/>
          <p:nvPr/>
        </p:nvGrpSpPr>
        <p:grpSpPr>
          <a:xfrm flipH="1">
            <a:off x="-1034155" y="6708847"/>
            <a:ext cx="674486" cy="1014835"/>
            <a:chOff x="3938734" y="2758105"/>
            <a:chExt cx="674486" cy="1014835"/>
          </a:xfrm>
        </p:grpSpPr>
        <p:sp>
          <p:nvSpPr>
            <p:cNvPr id="159" name="Freeform: Shape 158">
              <a:extLst>
                <a:ext uri="{FF2B5EF4-FFF2-40B4-BE49-F238E27FC236}">
                  <a16:creationId xmlns:a16="http://schemas.microsoft.com/office/drawing/2014/main" id="{659A0366-A65F-4709-85B5-8A7785A391BD}"/>
                </a:ext>
              </a:extLst>
            </p:cNvPr>
            <p:cNvSpPr/>
            <p:nvPr/>
          </p:nvSpPr>
          <p:spPr>
            <a:xfrm>
              <a:off x="3938734" y="2819474"/>
              <a:ext cx="674486" cy="953289"/>
            </a:xfrm>
            <a:custGeom>
              <a:avLst/>
              <a:gdLst>
                <a:gd name="connsiteX0" fmla="*/ 233934 w 674486"/>
                <a:gd name="connsiteY0" fmla="*/ 949057 h 953289"/>
                <a:gd name="connsiteX1" fmla="*/ 44482 w 674486"/>
                <a:gd name="connsiteY1" fmla="*/ 848283 h 953289"/>
                <a:gd name="connsiteX2" fmla="*/ 0 w 674486"/>
                <a:gd name="connsiteY2" fmla="*/ 780751 h 953289"/>
                <a:gd name="connsiteX3" fmla="*/ 29623 w 674486"/>
                <a:gd name="connsiteY3" fmla="*/ 299738 h 953289"/>
                <a:gd name="connsiteX4" fmla="*/ 180594 w 674486"/>
                <a:gd name="connsiteY4" fmla="*/ 76853 h 953289"/>
                <a:gd name="connsiteX5" fmla="*/ 441388 w 674486"/>
                <a:gd name="connsiteY5" fmla="*/ 11321 h 953289"/>
                <a:gd name="connsiteX6" fmla="*/ 619982 w 674486"/>
                <a:gd name="connsiteY6" fmla="*/ 174103 h 953289"/>
                <a:gd name="connsiteX7" fmla="*/ 673513 w 674486"/>
                <a:gd name="connsiteY7" fmla="*/ 443947 h 953289"/>
                <a:gd name="connsiteX8" fmla="*/ 673513 w 674486"/>
                <a:gd name="connsiteY8" fmla="*/ 705884 h 953289"/>
                <a:gd name="connsiteX9" fmla="*/ 579692 w 674486"/>
                <a:gd name="connsiteY9" fmla="*/ 801134 h 953289"/>
                <a:gd name="connsiteX10" fmla="*/ 324803 w 674486"/>
                <a:gd name="connsiteY10" fmla="*/ 942390 h 953289"/>
                <a:gd name="connsiteX11" fmla="*/ 233934 w 674486"/>
                <a:gd name="connsiteY11" fmla="*/ 949057 h 95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486" h="953289">
                  <a:moveTo>
                    <a:pt x="233934" y="949057"/>
                  </a:moveTo>
                  <a:cubicBezTo>
                    <a:pt x="206407" y="942104"/>
                    <a:pt x="59436" y="858475"/>
                    <a:pt x="44482" y="848283"/>
                  </a:cubicBezTo>
                  <a:cubicBezTo>
                    <a:pt x="29527" y="838091"/>
                    <a:pt x="0" y="817041"/>
                    <a:pt x="0" y="780751"/>
                  </a:cubicBezTo>
                  <a:cubicBezTo>
                    <a:pt x="0" y="748651"/>
                    <a:pt x="3334" y="445947"/>
                    <a:pt x="29623" y="299738"/>
                  </a:cubicBezTo>
                  <a:cubicBezTo>
                    <a:pt x="47079" y="207812"/>
                    <a:pt x="101704" y="127164"/>
                    <a:pt x="180594" y="76853"/>
                  </a:cubicBezTo>
                  <a:cubicBezTo>
                    <a:pt x="272034" y="20179"/>
                    <a:pt x="363950" y="-20873"/>
                    <a:pt x="441388" y="11321"/>
                  </a:cubicBezTo>
                  <a:cubicBezTo>
                    <a:pt x="518827" y="43516"/>
                    <a:pt x="589502" y="102666"/>
                    <a:pt x="619982" y="174103"/>
                  </a:cubicBezTo>
                  <a:cubicBezTo>
                    <a:pt x="650462" y="245541"/>
                    <a:pt x="671322" y="388606"/>
                    <a:pt x="673513" y="443947"/>
                  </a:cubicBezTo>
                  <a:cubicBezTo>
                    <a:pt x="675704" y="499287"/>
                    <a:pt x="673513" y="689025"/>
                    <a:pt x="673513" y="705884"/>
                  </a:cubicBezTo>
                  <a:cubicBezTo>
                    <a:pt x="673513" y="722743"/>
                    <a:pt x="670465" y="744651"/>
                    <a:pt x="579692" y="801134"/>
                  </a:cubicBezTo>
                  <a:cubicBezTo>
                    <a:pt x="488918" y="857618"/>
                    <a:pt x="363569" y="924959"/>
                    <a:pt x="324803" y="942390"/>
                  </a:cubicBezTo>
                  <a:cubicBezTo>
                    <a:pt x="295970" y="954115"/>
                    <a:pt x="264166" y="956449"/>
                    <a:pt x="233934" y="949057"/>
                  </a:cubicBezTo>
                  <a:close/>
                </a:path>
              </a:pathLst>
            </a:custGeom>
            <a:solidFill>
              <a:srgbClr val="37474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912E279-FFA1-4AD3-81FE-3F487BE153F0}"/>
                </a:ext>
              </a:extLst>
            </p:cNvPr>
            <p:cNvSpPr/>
            <p:nvPr/>
          </p:nvSpPr>
          <p:spPr>
            <a:xfrm>
              <a:off x="4111680" y="2758105"/>
              <a:ext cx="230558" cy="178658"/>
            </a:xfrm>
            <a:custGeom>
              <a:avLst/>
              <a:gdLst>
                <a:gd name="connsiteX0" fmla="*/ 38319 w 230558"/>
                <a:gd name="connsiteY0" fmla="*/ 177560 h 178658"/>
                <a:gd name="connsiteX1" fmla="*/ 2124 w 230558"/>
                <a:gd name="connsiteY1" fmla="*/ 164416 h 178658"/>
                <a:gd name="connsiteX2" fmla="*/ 15649 w 230558"/>
                <a:gd name="connsiteY2" fmla="*/ 77834 h 178658"/>
                <a:gd name="connsiteX3" fmla="*/ 174526 w 230558"/>
                <a:gd name="connsiteY3" fmla="*/ 205 h 178658"/>
                <a:gd name="connsiteX4" fmla="*/ 226438 w 230558"/>
                <a:gd name="connsiteY4" fmla="*/ 33352 h 178658"/>
                <a:gd name="connsiteX5" fmla="*/ 226438 w 230558"/>
                <a:gd name="connsiteY5" fmla="*/ 98884 h 178658"/>
                <a:gd name="connsiteX6" fmla="*/ 191100 w 230558"/>
                <a:gd name="connsiteY6" fmla="*/ 89359 h 178658"/>
                <a:gd name="connsiteX7" fmla="*/ 181575 w 230558"/>
                <a:gd name="connsiteY7" fmla="*/ 42496 h 178658"/>
                <a:gd name="connsiteX8" fmla="*/ 54321 w 230558"/>
                <a:gd name="connsiteY8" fmla="*/ 96122 h 178658"/>
                <a:gd name="connsiteX9" fmla="*/ 41748 w 230558"/>
                <a:gd name="connsiteY9" fmla="*/ 151271 h 178658"/>
                <a:gd name="connsiteX10" fmla="*/ 38319 w 230558"/>
                <a:gd name="connsiteY10" fmla="*/ 177560 h 17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558" h="178658">
                  <a:moveTo>
                    <a:pt x="38319" y="177560"/>
                  </a:moveTo>
                  <a:cubicBezTo>
                    <a:pt x="29937" y="182323"/>
                    <a:pt x="5743" y="170417"/>
                    <a:pt x="2124" y="164416"/>
                  </a:cubicBezTo>
                  <a:cubicBezTo>
                    <a:pt x="-1496" y="158415"/>
                    <a:pt x="-2448" y="106504"/>
                    <a:pt x="15649" y="77834"/>
                  </a:cubicBezTo>
                  <a:cubicBezTo>
                    <a:pt x="33747" y="49163"/>
                    <a:pt x="146618" y="-3700"/>
                    <a:pt x="174526" y="205"/>
                  </a:cubicBezTo>
                  <a:cubicBezTo>
                    <a:pt x="195653" y="3643"/>
                    <a:pt x="214427" y="15635"/>
                    <a:pt x="226438" y="33352"/>
                  </a:cubicBezTo>
                  <a:cubicBezTo>
                    <a:pt x="229867" y="40686"/>
                    <a:pt x="233677" y="88978"/>
                    <a:pt x="226438" y="98884"/>
                  </a:cubicBezTo>
                  <a:cubicBezTo>
                    <a:pt x="219198" y="108790"/>
                    <a:pt x="193386" y="93550"/>
                    <a:pt x="191100" y="89359"/>
                  </a:cubicBezTo>
                  <a:cubicBezTo>
                    <a:pt x="188814" y="85168"/>
                    <a:pt x="199577" y="49830"/>
                    <a:pt x="181575" y="42496"/>
                  </a:cubicBezTo>
                  <a:cubicBezTo>
                    <a:pt x="165001" y="35828"/>
                    <a:pt x="86325" y="69261"/>
                    <a:pt x="54321" y="96122"/>
                  </a:cubicBezTo>
                  <a:cubicBezTo>
                    <a:pt x="40414" y="107837"/>
                    <a:pt x="41081" y="136889"/>
                    <a:pt x="41748" y="151271"/>
                  </a:cubicBezTo>
                  <a:cubicBezTo>
                    <a:pt x="42415" y="165654"/>
                    <a:pt x="42510" y="175084"/>
                    <a:pt x="38319" y="177560"/>
                  </a:cubicBezTo>
                  <a:close/>
                </a:path>
              </a:pathLst>
            </a:custGeom>
            <a:solidFill>
              <a:srgbClr val="455A64"/>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5F3D27A-73E7-4C04-865B-244C58C397A9}"/>
                </a:ext>
              </a:extLst>
            </p:cNvPr>
            <p:cNvSpPr/>
            <p:nvPr/>
          </p:nvSpPr>
          <p:spPr>
            <a:xfrm>
              <a:off x="4116833" y="2927755"/>
              <a:ext cx="496388" cy="845185"/>
            </a:xfrm>
            <a:custGeom>
              <a:avLst/>
              <a:gdLst>
                <a:gd name="connsiteX0" fmla="*/ 10497 w 496388"/>
                <a:gd name="connsiteY0" fmla="*/ 348715 h 845185"/>
                <a:gd name="connsiteX1" fmla="*/ 209664 w 496388"/>
                <a:gd name="connsiteY1" fmla="*/ 31152 h 845185"/>
                <a:gd name="connsiteX2" fmla="*/ 445027 w 496388"/>
                <a:gd name="connsiteY2" fmla="*/ 73443 h 845185"/>
                <a:gd name="connsiteX3" fmla="*/ 495414 w 496388"/>
                <a:gd name="connsiteY3" fmla="*/ 335666 h 845185"/>
                <a:gd name="connsiteX4" fmla="*/ 495414 w 496388"/>
                <a:gd name="connsiteY4" fmla="*/ 597603 h 845185"/>
                <a:gd name="connsiteX5" fmla="*/ 401593 w 496388"/>
                <a:gd name="connsiteY5" fmla="*/ 692853 h 845185"/>
                <a:gd name="connsiteX6" fmla="*/ 146704 w 496388"/>
                <a:gd name="connsiteY6" fmla="*/ 834109 h 845185"/>
                <a:gd name="connsiteX7" fmla="*/ 55836 w 496388"/>
                <a:gd name="connsiteY7" fmla="*/ 841062 h 845185"/>
                <a:gd name="connsiteX8" fmla="*/ 38119 w 496388"/>
                <a:gd name="connsiteY8" fmla="*/ 834109 h 845185"/>
                <a:gd name="connsiteX9" fmla="*/ 10497 w 496388"/>
                <a:gd name="connsiteY9" fmla="*/ 348715 h 84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388" h="845185">
                  <a:moveTo>
                    <a:pt x="10497" y="348715"/>
                  </a:moveTo>
                  <a:cubicBezTo>
                    <a:pt x="26689" y="191457"/>
                    <a:pt x="55836" y="99636"/>
                    <a:pt x="209664" y="31152"/>
                  </a:cubicBezTo>
                  <a:cubicBezTo>
                    <a:pt x="363493" y="-37333"/>
                    <a:pt x="423215" y="20960"/>
                    <a:pt x="445027" y="73443"/>
                  </a:cubicBezTo>
                  <a:cubicBezTo>
                    <a:pt x="473602" y="146976"/>
                    <a:pt x="493319" y="282231"/>
                    <a:pt x="495414" y="335666"/>
                  </a:cubicBezTo>
                  <a:cubicBezTo>
                    <a:pt x="497605" y="391006"/>
                    <a:pt x="495414" y="580744"/>
                    <a:pt x="495414" y="597603"/>
                  </a:cubicBezTo>
                  <a:cubicBezTo>
                    <a:pt x="495414" y="614463"/>
                    <a:pt x="492366" y="636370"/>
                    <a:pt x="401593" y="692853"/>
                  </a:cubicBezTo>
                  <a:cubicBezTo>
                    <a:pt x="310820" y="749337"/>
                    <a:pt x="185471" y="816678"/>
                    <a:pt x="146704" y="834109"/>
                  </a:cubicBezTo>
                  <a:cubicBezTo>
                    <a:pt x="117901" y="845930"/>
                    <a:pt x="86106" y="848358"/>
                    <a:pt x="55836" y="841062"/>
                  </a:cubicBezTo>
                  <a:cubicBezTo>
                    <a:pt x="49759" y="839214"/>
                    <a:pt x="43834" y="836890"/>
                    <a:pt x="38119" y="834109"/>
                  </a:cubicBezTo>
                  <a:cubicBezTo>
                    <a:pt x="-9792" y="772578"/>
                    <a:pt x="-4362" y="492352"/>
                    <a:pt x="10497" y="348715"/>
                  </a:cubicBezTo>
                  <a:close/>
                </a:path>
              </a:pathLst>
            </a:custGeom>
            <a:solidFill>
              <a:srgbClr val="455A64"/>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9725DBD-38C4-4B62-91D9-7FBE609BC3C3}"/>
                </a:ext>
              </a:extLst>
            </p:cNvPr>
            <p:cNvSpPr/>
            <p:nvPr/>
          </p:nvSpPr>
          <p:spPr>
            <a:xfrm>
              <a:off x="4024936" y="2861678"/>
              <a:ext cx="461009" cy="490515"/>
            </a:xfrm>
            <a:custGeom>
              <a:avLst/>
              <a:gdLst>
                <a:gd name="connsiteX0" fmla="*/ 461010 w 461009"/>
                <a:gd name="connsiteY0" fmla="*/ 35792 h 490515"/>
                <a:gd name="connsiteX1" fmla="*/ 258127 w 461009"/>
                <a:gd name="connsiteY1" fmla="*/ 39887 h 490515"/>
                <a:gd name="connsiteX2" fmla="*/ 23813 w 461009"/>
                <a:gd name="connsiteY2" fmla="*/ 382787 h 490515"/>
                <a:gd name="connsiteX3" fmla="*/ 14288 w 461009"/>
                <a:gd name="connsiteY3" fmla="*/ 490515 h 490515"/>
                <a:gd name="connsiteX4" fmla="*/ 0 w 461009"/>
                <a:gd name="connsiteY4" fmla="*/ 481848 h 490515"/>
                <a:gd name="connsiteX5" fmla="*/ 9525 w 461009"/>
                <a:gd name="connsiteY5" fmla="*/ 369167 h 490515"/>
                <a:gd name="connsiteX6" fmla="*/ 244983 w 461009"/>
                <a:gd name="connsiteY6" fmla="*/ 30648 h 490515"/>
                <a:gd name="connsiteX7" fmla="*/ 436435 w 461009"/>
                <a:gd name="connsiteY7" fmla="*/ 15313 h 490515"/>
                <a:gd name="connsiteX8" fmla="*/ 461010 w 461009"/>
                <a:gd name="connsiteY8" fmla="*/ 35792 h 4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9" h="490515">
                  <a:moveTo>
                    <a:pt x="461010" y="35792"/>
                  </a:moveTo>
                  <a:cubicBezTo>
                    <a:pt x="420814" y="12265"/>
                    <a:pt x="354901" y="-3261"/>
                    <a:pt x="258127" y="39887"/>
                  </a:cubicBezTo>
                  <a:cubicBezTo>
                    <a:pt x="85154" y="116945"/>
                    <a:pt x="41243" y="213433"/>
                    <a:pt x="23813" y="382787"/>
                  </a:cubicBezTo>
                  <a:cubicBezTo>
                    <a:pt x="20669" y="413839"/>
                    <a:pt x="16002" y="450796"/>
                    <a:pt x="14288" y="490515"/>
                  </a:cubicBezTo>
                  <a:lnTo>
                    <a:pt x="0" y="481848"/>
                  </a:lnTo>
                  <a:cubicBezTo>
                    <a:pt x="2000" y="438985"/>
                    <a:pt x="6191" y="402314"/>
                    <a:pt x="9525" y="369167"/>
                  </a:cubicBezTo>
                  <a:cubicBezTo>
                    <a:pt x="28575" y="198574"/>
                    <a:pt x="79724" y="104277"/>
                    <a:pt x="244983" y="30648"/>
                  </a:cubicBezTo>
                  <a:cubicBezTo>
                    <a:pt x="336518" y="-10119"/>
                    <a:pt x="396621" y="-4785"/>
                    <a:pt x="436435" y="15313"/>
                  </a:cubicBezTo>
                  <a:cubicBezTo>
                    <a:pt x="444989" y="21695"/>
                    <a:pt x="453190" y="28534"/>
                    <a:pt x="461010" y="35792"/>
                  </a:cubicBezTo>
                  <a:close/>
                </a:path>
              </a:pathLst>
            </a:custGeom>
            <a:solidFill>
              <a:srgbClr val="263238"/>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3E667E9-5FFB-452B-B42E-9A7501808E14}"/>
                </a:ext>
              </a:extLst>
            </p:cNvPr>
            <p:cNvSpPr/>
            <p:nvPr/>
          </p:nvSpPr>
          <p:spPr>
            <a:xfrm>
              <a:off x="4030936" y="2866837"/>
              <a:ext cx="461010" cy="489738"/>
            </a:xfrm>
            <a:custGeom>
              <a:avLst/>
              <a:gdLst>
                <a:gd name="connsiteX0" fmla="*/ 461010 w 461010"/>
                <a:gd name="connsiteY0" fmla="*/ 35015 h 489738"/>
                <a:gd name="connsiteX1" fmla="*/ 258223 w 461010"/>
                <a:gd name="connsiteY1" fmla="*/ 39110 h 489738"/>
                <a:gd name="connsiteX2" fmla="*/ 23813 w 461010"/>
                <a:gd name="connsiteY2" fmla="*/ 382011 h 489738"/>
                <a:gd name="connsiteX3" fmla="*/ 14288 w 461010"/>
                <a:gd name="connsiteY3" fmla="*/ 489738 h 489738"/>
                <a:gd name="connsiteX4" fmla="*/ 0 w 461010"/>
                <a:gd name="connsiteY4" fmla="*/ 481070 h 489738"/>
                <a:gd name="connsiteX5" fmla="*/ 9525 w 461010"/>
                <a:gd name="connsiteY5" fmla="*/ 368390 h 489738"/>
                <a:gd name="connsiteX6" fmla="*/ 244983 w 461010"/>
                <a:gd name="connsiteY6" fmla="*/ 29871 h 489738"/>
                <a:gd name="connsiteX7" fmla="*/ 438055 w 461010"/>
                <a:gd name="connsiteY7" fmla="*/ 15869 h 489738"/>
                <a:gd name="connsiteX8" fmla="*/ 461010 w 461010"/>
                <a:gd name="connsiteY8" fmla="*/ 35015 h 4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10" h="489738">
                  <a:moveTo>
                    <a:pt x="461010" y="35015"/>
                  </a:moveTo>
                  <a:cubicBezTo>
                    <a:pt x="420910" y="11488"/>
                    <a:pt x="354902" y="-4038"/>
                    <a:pt x="258223" y="39110"/>
                  </a:cubicBezTo>
                  <a:cubicBezTo>
                    <a:pt x="85154" y="116168"/>
                    <a:pt x="41243" y="212656"/>
                    <a:pt x="23813" y="382011"/>
                  </a:cubicBezTo>
                  <a:cubicBezTo>
                    <a:pt x="20669" y="413062"/>
                    <a:pt x="16002" y="450019"/>
                    <a:pt x="14288" y="489738"/>
                  </a:cubicBezTo>
                  <a:lnTo>
                    <a:pt x="0" y="481070"/>
                  </a:lnTo>
                  <a:cubicBezTo>
                    <a:pt x="2000" y="438208"/>
                    <a:pt x="6191" y="401537"/>
                    <a:pt x="9525" y="368390"/>
                  </a:cubicBezTo>
                  <a:cubicBezTo>
                    <a:pt x="28575" y="197797"/>
                    <a:pt x="79724" y="103404"/>
                    <a:pt x="244983" y="29871"/>
                  </a:cubicBezTo>
                  <a:cubicBezTo>
                    <a:pt x="336518" y="-10896"/>
                    <a:pt x="398240" y="-4133"/>
                    <a:pt x="438055" y="15869"/>
                  </a:cubicBezTo>
                  <a:cubicBezTo>
                    <a:pt x="446056" y="21813"/>
                    <a:pt x="453723" y="28204"/>
                    <a:pt x="461010" y="35015"/>
                  </a:cubicBezTo>
                  <a:close/>
                </a:path>
              </a:pathLst>
            </a:custGeom>
            <a:solidFill>
              <a:srgbClr val="455A64"/>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B2120AF-82B7-44A8-AFB8-D249B56AAB44}"/>
                </a:ext>
              </a:extLst>
            </p:cNvPr>
            <p:cNvSpPr/>
            <p:nvPr/>
          </p:nvSpPr>
          <p:spPr>
            <a:xfrm>
              <a:off x="4313251" y="3020048"/>
              <a:ext cx="128309" cy="145843"/>
            </a:xfrm>
            <a:custGeom>
              <a:avLst/>
              <a:gdLst>
                <a:gd name="connsiteX0" fmla="*/ 122688 w 128309"/>
                <a:gd name="connsiteY0" fmla="*/ 31346 h 145843"/>
                <a:gd name="connsiteX1" fmla="*/ 70396 w 128309"/>
                <a:gd name="connsiteY1" fmla="*/ 1438 h 145843"/>
                <a:gd name="connsiteX2" fmla="*/ 55156 w 128309"/>
                <a:gd name="connsiteY2" fmla="*/ 5629 h 145843"/>
                <a:gd name="connsiteX3" fmla="*/ 1530 w 128309"/>
                <a:gd name="connsiteY3" fmla="*/ 98879 h 145843"/>
                <a:gd name="connsiteX4" fmla="*/ 5531 w 128309"/>
                <a:gd name="connsiteY4" fmla="*/ 114214 h 145843"/>
                <a:gd name="connsiteX5" fmla="*/ 57156 w 128309"/>
                <a:gd name="connsiteY5" fmla="*/ 144313 h 145843"/>
                <a:gd name="connsiteX6" fmla="*/ 72492 w 128309"/>
                <a:gd name="connsiteY6" fmla="*/ 140312 h 145843"/>
                <a:gd name="connsiteX7" fmla="*/ 126784 w 128309"/>
                <a:gd name="connsiteY7" fmla="*/ 46491 h 145843"/>
                <a:gd name="connsiteX8" fmla="*/ 122936 w 128309"/>
                <a:gd name="connsiteY8" fmla="*/ 31489 h 145843"/>
                <a:gd name="connsiteX9" fmla="*/ 122688 w 128309"/>
                <a:gd name="connsiteY9" fmla="*/ 31346 h 14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09" h="145843">
                  <a:moveTo>
                    <a:pt x="122688" y="31346"/>
                  </a:moveTo>
                  <a:lnTo>
                    <a:pt x="70396" y="1438"/>
                  </a:lnTo>
                  <a:cubicBezTo>
                    <a:pt x="65024" y="-1572"/>
                    <a:pt x="58233" y="295"/>
                    <a:pt x="55156" y="5629"/>
                  </a:cubicBezTo>
                  <a:lnTo>
                    <a:pt x="1530" y="98879"/>
                  </a:lnTo>
                  <a:cubicBezTo>
                    <a:pt x="-1584" y="104222"/>
                    <a:pt x="206" y="111071"/>
                    <a:pt x="5531" y="114214"/>
                  </a:cubicBezTo>
                  <a:lnTo>
                    <a:pt x="57156" y="144313"/>
                  </a:lnTo>
                  <a:cubicBezTo>
                    <a:pt x="62500" y="147427"/>
                    <a:pt x="69348" y="145637"/>
                    <a:pt x="72492" y="140312"/>
                  </a:cubicBezTo>
                  <a:lnTo>
                    <a:pt x="126784" y="46491"/>
                  </a:lnTo>
                  <a:cubicBezTo>
                    <a:pt x="129861" y="41281"/>
                    <a:pt x="128137" y="34566"/>
                    <a:pt x="122936" y="31489"/>
                  </a:cubicBezTo>
                  <a:cubicBezTo>
                    <a:pt x="122850" y="31442"/>
                    <a:pt x="122774" y="31394"/>
                    <a:pt x="122688" y="31346"/>
                  </a:cubicBezTo>
                  <a:close/>
                </a:path>
              </a:pathLst>
            </a:custGeom>
            <a:solidFill>
              <a:srgbClr val="263238"/>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FF9738-AD34-4F64-B2C6-C08FCCCFEDF5}"/>
                </a:ext>
              </a:extLst>
            </p:cNvPr>
            <p:cNvSpPr/>
            <p:nvPr/>
          </p:nvSpPr>
          <p:spPr>
            <a:xfrm>
              <a:off x="4322349" y="3029435"/>
              <a:ext cx="109774" cy="127128"/>
            </a:xfrm>
            <a:custGeom>
              <a:avLst/>
              <a:gdLst>
                <a:gd name="connsiteX0" fmla="*/ 57488 w 109774"/>
                <a:gd name="connsiteY0" fmla="*/ 124258 h 127128"/>
                <a:gd name="connsiteX1" fmla="*/ 109018 w 109774"/>
                <a:gd name="connsiteY1" fmla="*/ 35390 h 127128"/>
                <a:gd name="connsiteX2" fmla="*/ 107037 w 109774"/>
                <a:gd name="connsiteY2" fmla="*/ 27837 h 127128"/>
                <a:gd name="connsiteX3" fmla="*/ 106923 w 109774"/>
                <a:gd name="connsiteY3" fmla="*/ 27770 h 127128"/>
                <a:gd name="connsiteX4" fmla="*/ 59298 w 109774"/>
                <a:gd name="connsiteY4" fmla="*/ 719 h 127128"/>
                <a:gd name="connsiteX5" fmla="*/ 51678 w 109774"/>
                <a:gd name="connsiteY5" fmla="*/ 2814 h 127128"/>
                <a:gd name="connsiteX6" fmla="*/ 719 w 109774"/>
                <a:gd name="connsiteY6" fmla="*/ 91302 h 127128"/>
                <a:gd name="connsiteX7" fmla="*/ 2814 w 109774"/>
                <a:gd name="connsiteY7" fmla="*/ 98922 h 127128"/>
                <a:gd name="connsiteX8" fmla="*/ 49582 w 109774"/>
                <a:gd name="connsiteY8" fmla="*/ 126258 h 127128"/>
                <a:gd name="connsiteX9" fmla="*/ 57335 w 109774"/>
                <a:gd name="connsiteY9" fmla="*/ 124515 h 127128"/>
                <a:gd name="connsiteX10" fmla="*/ 57488 w 109774"/>
                <a:gd name="connsiteY10" fmla="*/ 124258 h 12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74" h="127128">
                  <a:moveTo>
                    <a:pt x="57488" y="124258"/>
                  </a:moveTo>
                  <a:lnTo>
                    <a:pt x="109018" y="35390"/>
                  </a:lnTo>
                  <a:cubicBezTo>
                    <a:pt x="110561" y="32752"/>
                    <a:pt x="109666" y="29370"/>
                    <a:pt x="107037" y="27837"/>
                  </a:cubicBezTo>
                  <a:cubicBezTo>
                    <a:pt x="106999" y="27808"/>
                    <a:pt x="106961" y="27789"/>
                    <a:pt x="106923" y="27770"/>
                  </a:cubicBezTo>
                  <a:lnTo>
                    <a:pt x="59298" y="719"/>
                  </a:lnTo>
                  <a:cubicBezTo>
                    <a:pt x="56612" y="-786"/>
                    <a:pt x="53211" y="147"/>
                    <a:pt x="51678" y="2814"/>
                  </a:cubicBezTo>
                  <a:lnTo>
                    <a:pt x="719" y="91302"/>
                  </a:lnTo>
                  <a:cubicBezTo>
                    <a:pt x="-786" y="93988"/>
                    <a:pt x="147" y="97388"/>
                    <a:pt x="2814" y="98922"/>
                  </a:cubicBezTo>
                  <a:lnTo>
                    <a:pt x="49582" y="126258"/>
                  </a:lnTo>
                  <a:cubicBezTo>
                    <a:pt x="52201" y="127916"/>
                    <a:pt x="55678" y="127135"/>
                    <a:pt x="57335" y="124515"/>
                  </a:cubicBezTo>
                  <a:cubicBezTo>
                    <a:pt x="57393" y="124430"/>
                    <a:pt x="57440" y="124344"/>
                    <a:pt x="57488" y="124258"/>
                  </a:cubicBezTo>
                  <a:close/>
                </a:path>
              </a:pathLst>
            </a:custGeom>
            <a:solidFill>
              <a:srgbClr val="455A64"/>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C7543B2-F1FD-40AC-BEF4-B85319D0FDD5}"/>
                </a:ext>
              </a:extLst>
            </p:cNvPr>
            <p:cNvSpPr/>
            <p:nvPr/>
          </p:nvSpPr>
          <p:spPr>
            <a:xfrm>
              <a:off x="4385933" y="3057981"/>
              <a:ext cx="9906" cy="53978"/>
            </a:xfrm>
            <a:custGeom>
              <a:avLst/>
              <a:gdLst>
                <a:gd name="connsiteX0" fmla="*/ 4953 w 9906"/>
                <a:gd name="connsiteY0" fmla="*/ 53231 h 53978"/>
                <a:gd name="connsiteX1" fmla="*/ 4953 w 9906"/>
                <a:gd name="connsiteY1" fmla="*/ 53231 h 53978"/>
                <a:gd name="connsiteX2" fmla="*/ 9906 w 9906"/>
                <a:gd name="connsiteY2" fmla="*/ 45420 h 53978"/>
                <a:gd name="connsiteX3" fmla="*/ 9906 w 9906"/>
                <a:gd name="connsiteY3" fmla="*/ 2843 h 53978"/>
                <a:gd name="connsiteX4" fmla="*/ 4953 w 9906"/>
                <a:gd name="connsiteY4" fmla="*/ 748 h 53978"/>
                <a:gd name="connsiteX5" fmla="*/ 4953 w 9906"/>
                <a:gd name="connsiteY5" fmla="*/ 748 h 53978"/>
                <a:gd name="connsiteX6" fmla="*/ 0 w 9906"/>
                <a:gd name="connsiteY6" fmla="*/ 8558 h 53978"/>
                <a:gd name="connsiteX7" fmla="*/ 0 w 9906"/>
                <a:gd name="connsiteY7" fmla="*/ 51135 h 53978"/>
                <a:gd name="connsiteX8" fmla="*/ 4953 w 9906"/>
                <a:gd name="connsiteY8" fmla="*/ 53231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 h="53978">
                  <a:moveTo>
                    <a:pt x="4953" y="53231"/>
                  </a:moveTo>
                  <a:lnTo>
                    <a:pt x="4953" y="53231"/>
                  </a:lnTo>
                  <a:cubicBezTo>
                    <a:pt x="7734" y="51545"/>
                    <a:pt x="9573" y="48659"/>
                    <a:pt x="9906" y="45420"/>
                  </a:cubicBezTo>
                  <a:lnTo>
                    <a:pt x="9906" y="2843"/>
                  </a:lnTo>
                  <a:cubicBezTo>
                    <a:pt x="9906" y="81"/>
                    <a:pt x="7715" y="-776"/>
                    <a:pt x="4953" y="748"/>
                  </a:cubicBezTo>
                  <a:lnTo>
                    <a:pt x="4953" y="748"/>
                  </a:lnTo>
                  <a:cubicBezTo>
                    <a:pt x="2172" y="2434"/>
                    <a:pt x="333" y="5320"/>
                    <a:pt x="0" y="8558"/>
                  </a:cubicBezTo>
                  <a:lnTo>
                    <a:pt x="0" y="51135"/>
                  </a:lnTo>
                  <a:cubicBezTo>
                    <a:pt x="0" y="53897"/>
                    <a:pt x="2191" y="54755"/>
                    <a:pt x="4953" y="53231"/>
                  </a:cubicBezTo>
                  <a:close/>
                </a:path>
              </a:pathLst>
            </a:custGeom>
            <a:solidFill>
              <a:srgbClr val="37474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301361A-16BD-4990-94DA-7794A00FA57C}"/>
                </a:ext>
              </a:extLst>
            </p:cNvPr>
            <p:cNvSpPr/>
            <p:nvPr/>
          </p:nvSpPr>
          <p:spPr>
            <a:xfrm>
              <a:off x="4358311" y="3073940"/>
              <a:ext cx="9905" cy="54000"/>
            </a:xfrm>
            <a:custGeom>
              <a:avLst/>
              <a:gdLst>
                <a:gd name="connsiteX0" fmla="*/ 4953 w 9905"/>
                <a:gd name="connsiteY0" fmla="*/ 53273 h 54000"/>
                <a:gd name="connsiteX1" fmla="*/ 4953 w 9905"/>
                <a:gd name="connsiteY1" fmla="*/ 53273 h 54000"/>
                <a:gd name="connsiteX2" fmla="*/ 9906 w 9905"/>
                <a:gd name="connsiteY2" fmla="*/ 45367 h 54000"/>
                <a:gd name="connsiteX3" fmla="*/ 9906 w 9905"/>
                <a:gd name="connsiteY3" fmla="*/ 2886 h 54000"/>
                <a:gd name="connsiteX4" fmla="*/ 4953 w 9905"/>
                <a:gd name="connsiteY4" fmla="*/ 790 h 54000"/>
                <a:gd name="connsiteX5" fmla="*/ 4953 w 9905"/>
                <a:gd name="connsiteY5" fmla="*/ 790 h 54000"/>
                <a:gd name="connsiteX6" fmla="*/ 0 w 9905"/>
                <a:gd name="connsiteY6" fmla="*/ 8601 h 54000"/>
                <a:gd name="connsiteX7" fmla="*/ 0 w 9905"/>
                <a:gd name="connsiteY7" fmla="*/ 51177 h 54000"/>
                <a:gd name="connsiteX8" fmla="*/ 4953 w 9905"/>
                <a:gd name="connsiteY8" fmla="*/ 53273 h 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5" h="54000">
                  <a:moveTo>
                    <a:pt x="4953" y="53273"/>
                  </a:moveTo>
                  <a:lnTo>
                    <a:pt x="4953" y="53273"/>
                  </a:lnTo>
                  <a:cubicBezTo>
                    <a:pt x="7734" y="51539"/>
                    <a:pt x="9554" y="48625"/>
                    <a:pt x="9906" y="45367"/>
                  </a:cubicBezTo>
                  <a:lnTo>
                    <a:pt x="9906" y="2886"/>
                  </a:lnTo>
                  <a:cubicBezTo>
                    <a:pt x="9906" y="123"/>
                    <a:pt x="7620" y="-829"/>
                    <a:pt x="4953" y="790"/>
                  </a:cubicBezTo>
                  <a:lnTo>
                    <a:pt x="4953" y="790"/>
                  </a:lnTo>
                  <a:cubicBezTo>
                    <a:pt x="2143" y="2448"/>
                    <a:pt x="305" y="5353"/>
                    <a:pt x="0" y="8601"/>
                  </a:cubicBezTo>
                  <a:lnTo>
                    <a:pt x="0" y="51177"/>
                  </a:lnTo>
                  <a:cubicBezTo>
                    <a:pt x="286" y="53844"/>
                    <a:pt x="2191" y="54797"/>
                    <a:pt x="4953" y="53273"/>
                  </a:cubicBezTo>
                  <a:close/>
                </a:path>
              </a:pathLst>
            </a:custGeom>
            <a:solidFill>
              <a:srgbClr val="37474F"/>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B12994E-7A47-4AC1-8E76-D989EF0DB2A6}"/>
                </a:ext>
              </a:extLst>
            </p:cNvPr>
            <p:cNvSpPr/>
            <p:nvPr/>
          </p:nvSpPr>
          <p:spPr>
            <a:xfrm>
              <a:off x="4185871" y="3409439"/>
              <a:ext cx="77673" cy="298799"/>
            </a:xfrm>
            <a:custGeom>
              <a:avLst/>
              <a:gdLst>
                <a:gd name="connsiteX0" fmla="*/ 12705 w 77673"/>
                <a:gd name="connsiteY0" fmla="*/ 0 h 298799"/>
                <a:gd name="connsiteX1" fmla="*/ 57282 w 77673"/>
                <a:gd name="connsiteY1" fmla="*/ 101727 h 298799"/>
                <a:gd name="connsiteX2" fmla="*/ 66807 w 77673"/>
                <a:gd name="connsiteY2" fmla="*/ 295561 h 298799"/>
                <a:gd name="connsiteX3" fmla="*/ 9657 w 77673"/>
                <a:gd name="connsiteY3" fmla="*/ 273463 h 298799"/>
                <a:gd name="connsiteX4" fmla="*/ 12705 w 77673"/>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73" h="298799">
                  <a:moveTo>
                    <a:pt x="12705" y="0"/>
                  </a:moveTo>
                  <a:cubicBezTo>
                    <a:pt x="12705" y="0"/>
                    <a:pt x="38613" y="21336"/>
                    <a:pt x="57282" y="101727"/>
                  </a:cubicBezTo>
                  <a:cubicBezTo>
                    <a:pt x="75951" y="182118"/>
                    <a:pt x="87191" y="283369"/>
                    <a:pt x="66807" y="295561"/>
                  </a:cubicBezTo>
                  <a:cubicBezTo>
                    <a:pt x="46424" y="307753"/>
                    <a:pt x="16992" y="282226"/>
                    <a:pt x="9657" y="273463"/>
                  </a:cubicBezTo>
                  <a:cubicBezTo>
                    <a:pt x="-5392" y="255461"/>
                    <a:pt x="-1677" y="64389"/>
                    <a:pt x="12705" y="0"/>
                  </a:cubicBezTo>
                  <a:close/>
                </a:path>
              </a:pathLst>
            </a:custGeom>
            <a:solidFill>
              <a:srgbClr val="263238"/>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477FAA5-8964-4157-B910-D582A2A3A72C}"/>
                </a:ext>
              </a:extLst>
            </p:cNvPr>
            <p:cNvSpPr/>
            <p:nvPr/>
          </p:nvSpPr>
          <p:spPr>
            <a:xfrm>
              <a:off x="4198576" y="3227395"/>
              <a:ext cx="386978" cy="477605"/>
            </a:xfrm>
            <a:custGeom>
              <a:avLst/>
              <a:gdLst>
                <a:gd name="connsiteX0" fmla="*/ 0 w 386978"/>
                <a:gd name="connsiteY0" fmla="*/ 182044 h 477605"/>
                <a:gd name="connsiteX1" fmla="*/ 44577 w 386978"/>
                <a:gd name="connsiteY1" fmla="*/ 283771 h 477605"/>
                <a:gd name="connsiteX2" fmla="*/ 54102 w 386978"/>
                <a:gd name="connsiteY2" fmla="*/ 477605 h 477605"/>
                <a:gd name="connsiteX3" fmla="*/ 368427 w 386978"/>
                <a:gd name="connsiteY3" fmla="*/ 292249 h 477605"/>
                <a:gd name="connsiteX4" fmla="*/ 375475 w 386978"/>
                <a:gd name="connsiteY4" fmla="*/ 93271 h 477605"/>
                <a:gd name="connsiteX5" fmla="*/ 326708 w 386978"/>
                <a:gd name="connsiteY5" fmla="*/ 4213 h 477605"/>
                <a:gd name="connsiteX6" fmla="*/ 304133 w 386978"/>
                <a:gd name="connsiteY6" fmla="*/ 2784 h 477605"/>
                <a:gd name="connsiteX7" fmla="*/ 0 w 386978"/>
                <a:gd name="connsiteY7" fmla="*/ 182044 h 4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78" h="477605">
                  <a:moveTo>
                    <a:pt x="0" y="182044"/>
                  </a:moveTo>
                  <a:cubicBezTo>
                    <a:pt x="0" y="182044"/>
                    <a:pt x="25908" y="203380"/>
                    <a:pt x="44577" y="283771"/>
                  </a:cubicBezTo>
                  <a:cubicBezTo>
                    <a:pt x="63246" y="364162"/>
                    <a:pt x="74486" y="465413"/>
                    <a:pt x="54102" y="477605"/>
                  </a:cubicBezTo>
                  <a:lnTo>
                    <a:pt x="368427" y="292249"/>
                  </a:lnTo>
                  <a:cubicBezTo>
                    <a:pt x="389001" y="280057"/>
                    <a:pt x="394049" y="173662"/>
                    <a:pt x="375475" y="93271"/>
                  </a:cubicBezTo>
                  <a:cubicBezTo>
                    <a:pt x="363188" y="40408"/>
                    <a:pt x="340614" y="15262"/>
                    <a:pt x="326708" y="4213"/>
                  </a:cubicBezTo>
                  <a:cubicBezTo>
                    <a:pt x="320183" y="-826"/>
                    <a:pt x="311248" y="-1398"/>
                    <a:pt x="304133" y="2784"/>
                  </a:cubicBezTo>
                  <a:lnTo>
                    <a:pt x="0" y="182044"/>
                  </a:lnTo>
                </a:path>
              </a:pathLst>
            </a:custGeom>
            <a:solidFill>
              <a:srgbClr val="37474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BB26A9-8573-4F1A-BF55-13BAA0E2CADF}"/>
                </a:ext>
              </a:extLst>
            </p:cNvPr>
            <p:cNvSpPr/>
            <p:nvPr/>
          </p:nvSpPr>
          <p:spPr>
            <a:xfrm>
              <a:off x="4198672" y="3241761"/>
              <a:ext cx="373576" cy="284412"/>
            </a:xfrm>
            <a:custGeom>
              <a:avLst/>
              <a:gdLst>
                <a:gd name="connsiteX0" fmla="*/ 320135 w 373576"/>
                <a:gd name="connsiteY0" fmla="*/ 2134 h 284412"/>
                <a:gd name="connsiteX1" fmla="*/ 372237 w 373576"/>
                <a:gd name="connsiteY1" fmla="*/ 84430 h 284412"/>
                <a:gd name="connsiteX2" fmla="*/ 359378 w 373576"/>
                <a:gd name="connsiteY2" fmla="*/ 125768 h 284412"/>
                <a:gd name="connsiteX3" fmla="*/ 94107 w 373576"/>
                <a:gd name="connsiteY3" fmla="*/ 278930 h 284412"/>
                <a:gd name="connsiteX4" fmla="*/ 49435 w 373576"/>
                <a:gd name="connsiteY4" fmla="*/ 261119 h 284412"/>
                <a:gd name="connsiteX5" fmla="*/ 49435 w 373576"/>
                <a:gd name="connsiteY5" fmla="*/ 261119 h 284412"/>
                <a:gd name="connsiteX6" fmla="*/ 24670 w 373576"/>
                <a:gd name="connsiteY6" fmla="*/ 207302 h 284412"/>
                <a:gd name="connsiteX7" fmla="*/ 0 w 373576"/>
                <a:gd name="connsiteY7" fmla="*/ 167774 h 284412"/>
                <a:gd name="connsiteX8" fmla="*/ 299752 w 373576"/>
                <a:gd name="connsiteY8" fmla="*/ 2991 h 284412"/>
                <a:gd name="connsiteX9" fmla="*/ 320135 w 373576"/>
                <a:gd name="connsiteY9" fmla="*/ 2134 h 28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76" h="284412">
                  <a:moveTo>
                    <a:pt x="320135" y="2134"/>
                  </a:moveTo>
                  <a:cubicBezTo>
                    <a:pt x="335185" y="9563"/>
                    <a:pt x="360712" y="30042"/>
                    <a:pt x="372237" y="84430"/>
                  </a:cubicBezTo>
                  <a:cubicBezTo>
                    <a:pt x="376199" y="99536"/>
                    <a:pt x="371208" y="115577"/>
                    <a:pt x="359378" y="125768"/>
                  </a:cubicBezTo>
                  <a:cubicBezTo>
                    <a:pt x="348901" y="133198"/>
                    <a:pt x="123920" y="261119"/>
                    <a:pt x="94107" y="278930"/>
                  </a:cubicBezTo>
                  <a:cubicBezTo>
                    <a:pt x="68390" y="294266"/>
                    <a:pt x="55054" y="273882"/>
                    <a:pt x="49435" y="261119"/>
                  </a:cubicBezTo>
                  <a:lnTo>
                    <a:pt x="49435" y="261119"/>
                  </a:lnTo>
                  <a:cubicBezTo>
                    <a:pt x="39910" y="238449"/>
                    <a:pt x="31718" y="220828"/>
                    <a:pt x="24670" y="207302"/>
                  </a:cubicBezTo>
                  <a:cubicBezTo>
                    <a:pt x="19288" y="192548"/>
                    <a:pt x="10887" y="179089"/>
                    <a:pt x="0" y="167774"/>
                  </a:cubicBezTo>
                  <a:lnTo>
                    <a:pt x="299752" y="2991"/>
                  </a:lnTo>
                  <a:cubicBezTo>
                    <a:pt x="305981" y="-667"/>
                    <a:pt x="313620" y="-990"/>
                    <a:pt x="320135" y="2134"/>
                  </a:cubicBezTo>
                  <a:close/>
                </a:path>
              </a:pathLst>
            </a:custGeom>
            <a:solidFill>
              <a:srgbClr val="263238"/>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2E7F6D5-5850-427F-8A48-961E7A3B5CCD}"/>
                </a:ext>
              </a:extLst>
            </p:cNvPr>
            <p:cNvSpPr/>
            <p:nvPr/>
          </p:nvSpPr>
          <p:spPr>
            <a:xfrm>
              <a:off x="4022269" y="3363148"/>
              <a:ext cx="35147" cy="57530"/>
            </a:xfrm>
            <a:custGeom>
              <a:avLst/>
              <a:gdLst>
                <a:gd name="connsiteX0" fmla="*/ 26670 w 35147"/>
                <a:gd name="connsiteY0" fmla="*/ 2286 h 57530"/>
                <a:gd name="connsiteX1" fmla="*/ 35147 w 35147"/>
                <a:gd name="connsiteY1" fmla="*/ 52292 h 57530"/>
                <a:gd name="connsiteX2" fmla="*/ 29146 w 35147"/>
                <a:gd name="connsiteY2" fmla="*/ 57531 h 57530"/>
                <a:gd name="connsiteX3" fmla="*/ 0 w 35147"/>
                <a:gd name="connsiteY3" fmla="*/ 42672 h 57530"/>
                <a:gd name="connsiteX4" fmla="*/ 7810 w 35147"/>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7" h="57530">
                  <a:moveTo>
                    <a:pt x="26670" y="2286"/>
                  </a:moveTo>
                  <a:cubicBezTo>
                    <a:pt x="31023" y="18659"/>
                    <a:pt x="33861" y="35395"/>
                    <a:pt x="35147" y="52292"/>
                  </a:cubicBezTo>
                  <a:cubicBezTo>
                    <a:pt x="35147" y="55721"/>
                    <a:pt x="30480" y="57531"/>
                    <a:pt x="29146" y="57531"/>
                  </a:cubicBezTo>
                  <a:cubicBezTo>
                    <a:pt x="18254" y="55340"/>
                    <a:pt x="8171" y="50197"/>
                    <a:pt x="0" y="42672"/>
                  </a:cubicBezTo>
                  <a:cubicBezTo>
                    <a:pt x="1527" y="28270"/>
                    <a:pt x="4138" y="14011"/>
                    <a:pt x="7810" y="0"/>
                  </a:cubicBezTo>
                  <a:close/>
                </a:path>
              </a:pathLst>
            </a:custGeom>
            <a:solidFill>
              <a:srgbClr val="263238"/>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5EE74D0-6CD9-4352-8987-5E6A0DD08344}"/>
                </a:ext>
              </a:extLst>
            </p:cNvPr>
            <p:cNvSpPr/>
            <p:nvPr/>
          </p:nvSpPr>
          <p:spPr>
            <a:xfrm>
              <a:off x="4022269" y="3333811"/>
              <a:ext cx="36385" cy="36385"/>
            </a:xfrm>
            <a:custGeom>
              <a:avLst/>
              <a:gdLst>
                <a:gd name="connsiteX0" fmla="*/ 36385 w 36385"/>
                <a:gd name="connsiteY0" fmla="*/ 18193 h 36385"/>
                <a:gd name="connsiteX1" fmla="*/ 18193 w 36385"/>
                <a:gd name="connsiteY1" fmla="*/ 0 h 36385"/>
                <a:gd name="connsiteX2" fmla="*/ 0 w 36385"/>
                <a:gd name="connsiteY2" fmla="*/ 18193 h 36385"/>
                <a:gd name="connsiteX3" fmla="*/ 18193 w 36385"/>
                <a:gd name="connsiteY3" fmla="*/ 36385 h 36385"/>
                <a:gd name="connsiteX4" fmla="*/ 36385 w 36385"/>
                <a:gd name="connsiteY4" fmla="*/ 18193 h 3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36385">
                  <a:moveTo>
                    <a:pt x="36385" y="18193"/>
                  </a:moveTo>
                  <a:cubicBezTo>
                    <a:pt x="36385" y="8144"/>
                    <a:pt x="28242" y="0"/>
                    <a:pt x="18193" y="0"/>
                  </a:cubicBezTo>
                  <a:cubicBezTo>
                    <a:pt x="8145" y="0"/>
                    <a:pt x="0" y="8144"/>
                    <a:pt x="0" y="18193"/>
                  </a:cubicBezTo>
                  <a:cubicBezTo>
                    <a:pt x="0" y="28242"/>
                    <a:pt x="8145" y="36385"/>
                    <a:pt x="18193" y="36385"/>
                  </a:cubicBezTo>
                  <a:cubicBezTo>
                    <a:pt x="28242" y="36385"/>
                    <a:pt x="36385" y="28242"/>
                    <a:pt x="36385" y="18193"/>
                  </a:cubicBezTo>
                  <a:close/>
                </a:path>
              </a:pathLst>
            </a:custGeom>
            <a:solidFill>
              <a:srgbClr val="263238"/>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0D89D61-028C-4E87-AC76-2C97009957FB}"/>
                </a:ext>
              </a:extLst>
            </p:cNvPr>
            <p:cNvSpPr/>
            <p:nvPr/>
          </p:nvSpPr>
          <p:spPr>
            <a:xfrm>
              <a:off x="4286207" y="2799167"/>
              <a:ext cx="46397" cy="61060"/>
            </a:xfrm>
            <a:custGeom>
              <a:avLst/>
              <a:gdLst>
                <a:gd name="connsiteX0" fmla="*/ 0 w 46397"/>
                <a:gd name="connsiteY0" fmla="*/ 576 h 61060"/>
                <a:gd name="connsiteX1" fmla="*/ 43434 w 46397"/>
                <a:gd name="connsiteY1" fmla="*/ 20484 h 61060"/>
                <a:gd name="connsiteX2" fmla="*/ 43434 w 46397"/>
                <a:gd name="connsiteY2" fmla="*/ 61060 h 61060"/>
                <a:gd name="connsiteX3" fmla="*/ 16573 w 46397"/>
                <a:gd name="connsiteY3" fmla="*/ 48297 h 61060"/>
                <a:gd name="connsiteX4" fmla="*/ 7048 w 46397"/>
                <a:gd name="connsiteY4" fmla="*/ 1434 h 61060"/>
                <a:gd name="connsiteX5" fmla="*/ 190 w 46397"/>
                <a:gd name="connsiteY5" fmla="*/ 576 h 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7" h="61060">
                  <a:moveTo>
                    <a:pt x="0" y="576"/>
                  </a:moveTo>
                  <a:cubicBezTo>
                    <a:pt x="19907" y="-1329"/>
                    <a:pt x="38672" y="576"/>
                    <a:pt x="43434" y="20484"/>
                  </a:cubicBezTo>
                  <a:cubicBezTo>
                    <a:pt x="48197" y="40391"/>
                    <a:pt x="46482" y="58584"/>
                    <a:pt x="43434" y="61060"/>
                  </a:cubicBezTo>
                  <a:cubicBezTo>
                    <a:pt x="33347" y="59784"/>
                    <a:pt x="23936" y="55307"/>
                    <a:pt x="16573" y="48297"/>
                  </a:cubicBezTo>
                  <a:cubicBezTo>
                    <a:pt x="14288" y="44010"/>
                    <a:pt x="25051" y="8768"/>
                    <a:pt x="7048" y="1434"/>
                  </a:cubicBezTo>
                  <a:cubicBezTo>
                    <a:pt x="4839" y="700"/>
                    <a:pt x="2515" y="405"/>
                    <a:pt x="190" y="576"/>
                  </a:cubicBezTo>
                  <a:close/>
                </a:path>
              </a:pathLst>
            </a:custGeom>
            <a:solidFill>
              <a:srgbClr val="263238"/>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096D26E-DFDE-4B30-9D59-4262E4E721FF}"/>
                </a:ext>
              </a:extLst>
            </p:cNvPr>
            <p:cNvSpPr/>
            <p:nvPr/>
          </p:nvSpPr>
          <p:spPr>
            <a:xfrm>
              <a:off x="4198576" y="3226115"/>
              <a:ext cx="379947" cy="284437"/>
            </a:xfrm>
            <a:custGeom>
              <a:avLst/>
              <a:gdLst>
                <a:gd name="connsiteX0" fmla="*/ 306038 w 379947"/>
                <a:gd name="connsiteY0" fmla="*/ 3016 h 284437"/>
                <a:gd name="connsiteX1" fmla="*/ 326517 w 379947"/>
                <a:gd name="connsiteY1" fmla="*/ 2158 h 284437"/>
                <a:gd name="connsiteX2" fmla="*/ 378619 w 379947"/>
                <a:gd name="connsiteY2" fmla="*/ 84454 h 284437"/>
                <a:gd name="connsiteX3" fmla="*/ 365760 w 379947"/>
                <a:gd name="connsiteY3" fmla="*/ 125793 h 284437"/>
                <a:gd name="connsiteX4" fmla="*/ 100584 w 379947"/>
                <a:gd name="connsiteY4" fmla="*/ 278955 h 284437"/>
                <a:gd name="connsiteX5" fmla="*/ 55817 w 379947"/>
                <a:gd name="connsiteY5" fmla="*/ 261143 h 284437"/>
                <a:gd name="connsiteX6" fmla="*/ 55817 w 379947"/>
                <a:gd name="connsiteY6" fmla="*/ 261143 h 284437"/>
                <a:gd name="connsiteX7" fmla="*/ 0 w 379947"/>
                <a:gd name="connsiteY7" fmla="*/ 183324 h 28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47" h="284437">
                  <a:moveTo>
                    <a:pt x="306038" y="3016"/>
                  </a:moveTo>
                  <a:cubicBezTo>
                    <a:pt x="312296" y="-680"/>
                    <a:pt x="319973" y="-994"/>
                    <a:pt x="326517" y="2158"/>
                  </a:cubicBezTo>
                  <a:cubicBezTo>
                    <a:pt x="341567" y="9588"/>
                    <a:pt x="367094" y="30067"/>
                    <a:pt x="378619" y="84454"/>
                  </a:cubicBezTo>
                  <a:cubicBezTo>
                    <a:pt x="382562" y="99561"/>
                    <a:pt x="377571" y="115592"/>
                    <a:pt x="365760" y="125793"/>
                  </a:cubicBezTo>
                  <a:cubicBezTo>
                    <a:pt x="355283" y="133222"/>
                    <a:pt x="130397" y="261143"/>
                    <a:pt x="100584" y="278955"/>
                  </a:cubicBezTo>
                  <a:cubicBezTo>
                    <a:pt x="74867" y="294290"/>
                    <a:pt x="61436" y="273907"/>
                    <a:pt x="55817" y="261143"/>
                  </a:cubicBezTo>
                  <a:lnTo>
                    <a:pt x="55817" y="261143"/>
                  </a:lnTo>
                  <a:cubicBezTo>
                    <a:pt x="24670" y="195992"/>
                    <a:pt x="0" y="183324"/>
                    <a:pt x="0" y="183324"/>
                  </a:cubicBezTo>
                  <a:close/>
                </a:path>
              </a:pathLst>
            </a:custGeom>
            <a:solidFill>
              <a:srgbClr val="37474F"/>
            </a:solidFill>
            <a:ln w="9525" cap="flat">
              <a:noFill/>
              <a:prstDash val="solid"/>
              <a:miter/>
            </a:ln>
          </p:spPr>
          <p:txBody>
            <a:bodyPr rtlCol="0" anchor="ctr"/>
            <a:lstStyle/>
            <a:p>
              <a:endParaRPr lang="en-US"/>
            </a:p>
          </p:txBody>
        </p:sp>
      </p:grpSp>
      <p:pic>
        <p:nvPicPr>
          <p:cNvPr id="4" name="Picture 3" descr="Shape, arrow&#10;&#10;Description automatically generated">
            <a:extLst>
              <a:ext uri="{FF2B5EF4-FFF2-40B4-BE49-F238E27FC236}">
                <a16:creationId xmlns:a16="http://schemas.microsoft.com/office/drawing/2014/main" id="{E1134F5B-F87A-4E68-83A2-B5193019DC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15318972" flipH="1">
            <a:off x="13241701" y="1093613"/>
            <a:ext cx="821485" cy="1703053"/>
          </a:xfrm>
          <a:prstGeom prst="rect">
            <a:avLst/>
          </a:prstGeom>
        </p:spPr>
      </p:pic>
      <p:pic>
        <p:nvPicPr>
          <p:cNvPr id="175" name="Picture 174" descr="Shape, arrow&#10;&#10;Description automatically generated">
            <a:extLst>
              <a:ext uri="{FF2B5EF4-FFF2-40B4-BE49-F238E27FC236}">
                <a16:creationId xmlns:a16="http://schemas.microsoft.com/office/drawing/2014/main" id="{F5BEABB0-E531-4019-9002-15D8ED5C538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6281028" flipH="1" flipV="1">
            <a:off x="13241701" y="4398856"/>
            <a:ext cx="821485" cy="1703053"/>
          </a:xfrm>
          <a:prstGeom prst="rect">
            <a:avLst/>
          </a:prstGeom>
        </p:spPr>
      </p:pic>
      <p:sp>
        <p:nvSpPr>
          <p:cNvPr id="5" name="Rectangle: Rounded Corners 4">
            <a:extLst>
              <a:ext uri="{FF2B5EF4-FFF2-40B4-BE49-F238E27FC236}">
                <a16:creationId xmlns:a16="http://schemas.microsoft.com/office/drawing/2014/main" id="{58362B83-8A43-4BDF-B87D-1D209F9C8846}"/>
              </a:ext>
            </a:extLst>
          </p:cNvPr>
          <p:cNvSpPr/>
          <p:nvPr/>
        </p:nvSpPr>
        <p:spPr>
          <a:xfrm>
            <a:off x="14757850" y="1331963"/>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0A1BF6-BCE3-4D19-B7E5-07960231BB94}"/>
              </a:ext>
            </a:extLst>
          </p:cNvPr>
          <p:cNvSpPr txBox="1"/>
          <p:nvPr/>
        </p:nvSpPr>
        <p:spPr>
          <a:xfrm>
            <a:off x="14981360" y="1506715"/>
            <a:ext cx="3385939" cy="369332"/>
          </a:xfrm>
          <a:prstGeom prst="rect">
            <a:avLst/>
          </a:prstGeom>
          <a:noFill/>
        </p:spPr>
        <p:txBody>
          <a:bodyPr wrap="square" rtlCol="0">
            <a:spAutoFit/>
          </a:bodyPr>
          <a:lstStyle/>
          <a:p>
            <a:r>
              <a:rPr lang="en-US">
                <a:solidFill>
                  <a:schemeClr val="bg1"/>
                </a:solidFill>
              </a:rPr>
              <a:t>Đăng nhập, đăng ký tài khoản</a:t>
            </a:r>
          </a:p>
        </p:txBody>
      </p:sp>
      <p:sp>
        <p:nvSpPr>
          <p:cNvPr id="178" name="Rectangle: Rounded Corners 177">
            <a:extLst>
              <a:ext uri="{FF2B5EF4-FFF2-40B4-BE49-F238E27FC236}">
                <a16:creationId xmlns:a16="http://schemas.microsoft.com/office/drawing/2014/main" id="{6B1319AF-DFC3-4E9A-B736-C93B16949733}"/>
              </a:ext>
            </a:extLst>
          </p:cNvPr>
          <p:cNvSpPr/>
          <p:nvPr/>
        </p:nvSpPr>
        <p:spPr>
          <a:xfrm>
            <a:off x="14575793" y="5148792"/>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5D4C081-CAF9-46F3-8923-DF0B2117469D}"/>
              </a:ext>
            </a:extLst>
          </p:cNvPr>
          <p:cNvSpPr txBox="1"/>
          <p:nvPr/>
        </p:nvSpPr>
        <p:spPr>
          <a:xfrm>
            <a:off x="14637981" y="5202871"/>
            <a:ext cx="3167937" cy="646331"/>
          </a:xfrm>
          <a:prstGeom prst="rect">
            <a:avLst/>
          </a:prstGeom>
          <a:noFill/>
        </p:spPr>
        <p:txBody>
          <a:bodyPr wrap="square" rtlCol="0">
            <a:spAutoFit/>
          </a:bodyPr>
          <a:lstStyle/>
          <a:p>
            <a:r>
              <a:rPr lang="en-US">
                <a:solidFill>
                  <a:schemeClr val="bg1"/>
                </a:solidFill>
              </a:rPr>
              <a:t>Xem thông tin sp, thêm vào giỏ hàng</a:t>
            </a:r>
          </a:p>
        </p:txBody>
      </p:sp>
      <p:pic>
        <p:nvPicPr>
          <p:cNvPr id="10" name="Picture 9" descr="Shape, arrow&#10;&#10;Description automatically generated">
            <a:extLst>
              <a:ext uri="{FF2B5EF4-FFF2-40B4-BE49-F238E27FC236}">
                <a16:creationId xmlns:a16="http://schemas.microsoft.com/office/drawing/2014/main" id="{423291C3-4B19-429B-A39E-62E7915379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222" r="90000">
                        <a14:foregroundMark x1="10778" y1="52292" x2="1222" y2="50625"/>
                        <a14:foregroundMark x1="6111" y1="46458" x2="15556" y2="46250"/>
                        <a14:foregroundMark x1="15556" y1="46250" x2="33556" y2="48958"/>
                        <a14:foregroundMark x1="33556" y1="48958" x2="46444" y2="43750"/>
                        <a14:foregroundMark x1="46444" y1="43750" x2="46778" y2="43125"/>
                        <a14:foregroundMark x1="47778" y1="46667" x2="47778" y2="46667"/>
                        <a14:foregroundMark x1="47778" y1="46667" x2="47778" y2="46667"/>
                        <a14:foregroundMark x1="47556" y1="42917" x2="47556" y2="42917"/>
                      </a14:backgroundRemoval>
                    </a14:imgEffect>
                  </a14:imgLayer>
                </a14:imgProps>
              </a:ext>
              <a:ext uri="{28A0092B-C50C-407E-A947-70E740481C1C}">
                <a14:useLocalDpi xmlns:a14="http://schemas.microsoft.com/office/drawing/2010/main" val="0"/>
              </a:ext>
            </a:extLst>
          </a:blip>
          <a:stretch>
            <a:fillRect/>
          </a:stretch>
        </p:blipFill>
        <p:spPr>
          <a:xfrm>
            <a:off x="12975883" y="3195375"/>
            <a:ext cx="2043485" cy="1089859"/>
          </a:xfrm>
          <a:prstGeom prst="rect">
            <a:avLst/>
          </a:prstGeom>
        </p:spPr>
      </p:pic>
      <p:sp>
        <p:nvSpPr>
          <p:cNvPr id="181" name="Rectangle: Rounded Corners 180">
            <a:extLst>
              <a:ext uri="{FF2B5EF4-FFF2-40B4-BE49-F238E27FC236}">
                <a16:creationId xmlns:a16="http://schemas.microsoft.com/office/drawing/2014/main" id="{133FF433-B23C-497D-96B6-F8A02BA11A2F}"/>
              </a:ext>
            </a:extLst>
          </p:cNvPr>
          <p:cNvSpPr/>
          <p:nvPr/>
        </p:nvSpPr>
        <p:spPr>
          <a:xfrm>
            <a:off x="14740168" y="3341328"/>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CB1ACB30-7FB3-4C02-A98B-40C79F01E8E9}"/>
              </a:ext>
            </a:extLst>
          </p:cNvPr>
          <p:cNvSpPr txBox="1"/>
          <p:nvPr/>
        </p:nvSpPr>
        <p:spPr>
          <a:xfrm>
            <a:off x="14757850" y="3383760"/>
            <a:ext cx="3048069" cy="646331"/>
          </a:xfrm>
          <a:prstGeom prst="rect">
            <a:avLst/>
          </a:prstGeom>
          <a:noFill/>
        </p:spPr>
        <p:txBody>
          <a:bodyPr wrap="square" rtlCol="0">
            <a:spAutoFit/>
          </a:bodyPr>
          <a:lstStyle/>
          <a:p>
            <a:r>
              <a:rPr lang="en-US">
                <a:solidFill>
                  <a:schemeClr val="bg1"/>
                </a:solidFill>
              </a:rPr>
              <a:t>Hỏi đáp thông tin, các chương trình, được tư vấn trực tuyến</a:t>
            </a:r>
          </a:p>
        </p:txBody>
      </p:sp>
      <p:pic>
        <p:nvPicPr>
          <p:cNvPr id="185" name="Picture 2" descr="Icon Mouse Cursor Mouse Pointer Mouse: Vector có sẵn (miễn phí bản quyền)  1224190927">
            <a:extLst>
              <a:ext uri="{FF2B5EF4-FFF2-40B4-BE49-F238E27FC236}">
                <a16:creationId xmlns:a16="http://schemas.microsoft.com/office/drawing/2014/main" id="{4808C7FA-42B1-4E2C-B68C-3F4924F4CCB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910479" y="7197698"/>
            <a:ext cx="622247" cy="67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1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ECE4067E-DC03-40CD-8475-669978B88554}"/>
              </a:ext>
            </a:extLst>
          </p:cNvPr>
          <p:cNvSpPr/>
          <p:nvPr/>
        </p:nvSpPr>
        <p:spPr>
          <a:xfrm>
            <a:off x="1687958"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A58E89E2-40F0-4509-B199-D87ACAEBB1BB}"/>
              </a:ext>
            </a:extLst>
          </p:cNvPr>
          <p:cNvSpPr/>
          <p:nvPr/>
        </p:nvSpPr>
        <p:spPr>
          <a:xfrm>
            <a:off x="1651928" y="164694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579A0E92-DDCF-4852-8A1F-6ACDCB18B5B3}"/>
              </a:ext>
            </a:extLst>
          </p:cNvPr>
          <p:cNvSpPr/>
          <p:nvPr/>
        </p:nvSpPr>
        <p:spPr>
          <a:xfrm>
            <a:off x="3426374" y="2622887"/>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6F42B478-9627-4D40-BBA6-8EE487AB50DD}"/>
              </a:ext>
            </a:extLst>
          </p:cNvPr>
          <p:cNvSpPr/>
          <p:nvPr/>
        </p:nvSpPr>
        <p:spPr>
          <a:xfrm>
            <a:off x="3426374" y="633220"/>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288C2923-1781-428A-8015-603859B1CE36}"/>
              </a:ext>
            </a:extLst>
          </p:cNvPr>
          <p:cNvSpPr/>
          <p:nvPr/>
        </p:nvSpPr>
        <p:spPr>
          <a:xfrm>
            <a:off x="5220802"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EB6E1E74-043C-4CFD-8981-DD3CD72E7713}"/>
              </a:ext>
            </a:extLst>
          </p:cNvPr>
          <p:cNvSpPr/>
          <p:nvPr/>
        </p:nvSpPr>
        <p:spPr>
          <a:xfrm>
            <a:off x="5217753" y="164694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FA6A973-36DC-4DDD-B5C4-295F24A5E8FF}"/>
              </a:ext>
            </a:extLst>
          </p:cNvPr>
          <p:cNvSpPr/>
          <p:nvPr/>
        </p:nvSpPr>
        <p:spPr>
          <a:xfrm>
            <a:off x="6992199" y="261883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17ABCD3A-4432-4710-9D7C-683B6BAA8A63}"/>
              </a:ext>
            </a:extLst>
          </p:cNvPr>
          <p:cNvSpPr/>
          <p:nvPr/>
        </p:nvSpPr>
        <p:spPr>
          <a:xfrm>
            <a:off x="6992199" y="62916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D58B6ABF-DE3F-46B3-A3E0-79094D175F49}"/>
              </a:ext>
            </a:extLst>
          </p:cNvPr>
          <p:cNvSpPr/>
          <p:nvPr/>
        </p:nvSpPr>
        <p:spPr>
          <a:xfrm>
            <a:off x="8783578"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0EAA399B-48DE-4D47-99C1-8B0CC0733C43}"/>
              </a:ext>
            </a:extLst>
          </p:cNvPr>
          <p:cNvSpPr/>
          <p:nvPr/>
        </p:nvSpPr>
        <p:spPr>
          <a:xfrm>
            <a:off x="8783578" y="164694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DB615C-29D6-47E1-A968-753A3D28643B}"/>
              </a:ext>
            </a:extLst>
          </p:cNvPr>
          <p:cNvSpPr txBox="1"/>
          <p:nvPr/>
        </p:nvSpPr>
        <p:spPr>
          <a:xfrm>
            <a:off x="2243176" y="3571773"/>
            <a:ext cx="956744" cy="1862048"/>
          </a:xfrm>
          <a:prstGeom prst="rect">
            <a:avLst/>
          </a:prstGeom>
          <a:noFill/>
        </p:spPr>
        <p:txBody>
          <a:bodyPr wrap="square" rtlCol="0">
            <a:spAutoFit/>
          </a:bodyPr>
          <a:lstStyle/>
          <a:p>
            <a:r>
              <a:rPr lang="en-US" sz="11500">
                <a:solidFill>
                  <a:schemeClr val="bg1"/>
                </a:solidFill>
              </a:rPr>
              <a:t>1</a:t>
            </a:r>
          </a:p>
        </p:txBody>
      </p:sp>
      <p:sp>
        <p:nvSpPr>
          <p:cNvPr id="15" name="TextBox 14">
            <a:extLst>
              <a:ext uri="{FF2B5EF4-FFF2-40B4-BE49-F238E27FC236}">
                <a16:creationId xmlns:a16="http://schemas.microsoft.com/office/drawing/2014/main" id="{2C5E36F1-A46F-43E8-953C-7AD75C298832}"/>
              </a:ext>
            </a:extLst>
          </p:cNvPr>
          <p:cNvSpPr txBox="1"/>
          <p:nvPr/>
        </p:nvSpPr>
        <p:spPr>
          <a:xfrm>
            <a:off x="1843085" y="2142546"/>
            <a:ext cx="1684866" cy="830997"/>
          </a:xfrm>
          <a:prstGeom prst="rect">
            <a:avLst/>
          </a:prstGeom>
          <a:noFill/>
        </p:spPr>
        <p:txBody>
          <a:bodyPr wrap="square" rtlCol="0">
            <a:spAutoFit/>
          </a:bodyPr>
          <a:lstStyle/>
          <a:p>
            <a:pPr algn="ctr"/>
            <a:r>
              <a:rPr lang="en-US" sz="2400">
                <a:solidFill>
                  <a:schemeClr val="bg1"/>
                </a:solidFill>
              </a:rPr>
              <a:t>Giới thiệu đề tài</a:t>
            </a:r>
          </a:p>
        </p:txBody>
      </p:sp>
      <p:sp>
        <p:nvSpPr>
          <p:cNvPr id="16" name="TextBox 15">
            <a:extLst>
              <a:ext uri="{FF2B5EF4-FFF2-40B4-BE49-F238E27FC236}">
                <a16:creationId xmlns:a16="http://schemas.microsoft.com/office/drawing/2014/main" id="{2674EDA9-90D3-4E35-9AAF-D77EAB673257}"/>
              </a:ext>
            </a:extLst>
          </p:cNvPr>
          <p:cNvSpPr txBox="1"/>
          <p:nvPr/>
        </p:nvSpPr>
        <p:spPr>
          <a:xfrm>
            <a:off x="3990058" y="555859"/>
            <a:ext cx="956744" cy="1862048"/>
          </a:xfrm>
          <a:prstGeom prst="rect">
            <a:avLst/>
          </a:prstGeom>
          <a:noFill/>
        </p:spPr>
        <p:txBody>
          <a:bodyPr wrap="square" rtlCol="0">
            <a:spAutoFit/>
          </a:bodyPr>
          <a:lstStyle/>
          <a:p>
            <a:r>
              <a:rPr lang="en-US" sz="11500">
                <a:solidFill>
                  <a:schemeClr val="bg1"/>
                </a:solidFill>
              </a:rPr>
              <a:t>2</a:t>
            </a:r>
          </a:p>
        </p:txBody>
      </p:sp>
      <p:sp>
        <p:nvSpPr>
          <p:cNvPr id="17" name="TextBox 16">
            <a:extLst>
              <a:ext uri="{FF2B5EF4-FFF2-40B4-BE49-F238E27FC236}">
                <a16:creationId xmlns:a16="http://schemas.microsoft.com/office/drawing/2014/main" id="{944D7E9E-AC86-4741-B8FA-CA7FB3ADD6AB}"/>
              </a:ext>
            </a:extLst>
          </p:cNvPr>
          <p:cNvSpPr txBox="1"/>
          <p:nvPr/>
        </p:nvSpPr>
        <p:spPr>
          <a:xfrm>
            <a:off x="3653561" y="3240295"/>
            <a:ext cx="1684866" cy="461665"/>
          </a:xfrm>
          <a:prstGeom prst="rect">
            <a:avLst/>
          </a:prstGeom>
          <a:noFill/>
        </p:spPr>
        <p:txBody>
          <a:bodyPr wrap="square" rtlCol="0">
            <a:spAutoFit/>
          </a:bodyPr>
          <a:lstStyle/>
          <a:p>
            <a:pPr algn="ctr"/>
            <a:r>
              <a:rPr lang="en-US" sz="2400">
                <a:solidFill>
                  <a:schemeClr val="bg1"/>
                </a:solidFill>
              </a:rPr>
              <a:t>Phân tích</a:t>
            </a:r>
          </a:p>
        </p:txBody>
      </p:sp>
      <p:sp>
        <p:nvSpPr>
          <p:cNvPr id="18" name="TextBox 17">
            <a:extLst>
              <a:ext uri="{FF2B5EF4-FFF2-40B4-BE49-F238E27FC236}">
                <a16:creationId xmlns:a16="http://schemas.microsoft.com/office/drawing/2014/main" id="{E1684EE2-5B28-4066-9FD2-2977789D08C1}"/>
              </a:ext>
            </a:extLst>
          </p:cNvPr>
          <p:cNvSpPr txBox="1"/>
          <p:nvPr/>
        </p:nvSpPr>
        <p:spPr>
          <a:xfrm>
            <a:off x="5773150" y="3596617"/>
            <a:ext cx="956744" cy="1862048"/>
          </a:xfrm>
          <a:prstGeom prst="rect">
            <a:avLst/>
          </a:prstGeom>
          <a:noFill/>
        </p:spPr>
        <p:txBody>
          <a:bodyPr wrap="square" rtlCol="0">
            <a:spAutoFit/>
          </a:bodyPr>
          <a:lstStyle/>
          <a:p>
            <a:r>
              <a:rPr lang="en-US" sz="11500">
                <a:solidFill>
                  <a:schemeClr val="bg1"/>
                </a:solidFill>
              </a:rPr>
              <a:t>3</a:t>
            </a:r>
          </a:p>
        </p:txBody>
      </p:sp>
      <p:sp>
        <p:nvSpPr>
          <p:cNvPr id="19" name="TextBox 18">
            <a:extLst>
              <a:ext uri="{FF2B5EF4-FFF2-40B4-BE49-F238E27FC236}">
                <a16:creationId xmlns:a16="http://schemas.microsoft.com/office/drawing/2014/main" id="{44525F30-ED73-4776-99CD-BB91D04F6E72}"/>
              </a:ext>
            </a:extLst>
          </p:cNvPr>
          <p:cNvSpPr txBox="1"/>
          <p:nvPr/>
        </p:nvSpPr>
        <p:spPr>
          <a:xfrm>
            <a:off x="5408910" y="2348004"/>
            <a:ext cx="1684866" cy="461665"/>
          </a:xfrm>
          <a:prstGeom prst="rect">
            <a:avLst/>
          </a:prstGeom>
          <a:noFill/>
        </p:spPr>
        <p:txBody>
          <a:bodyPr wrap="square" rtlCol="0">
            <a:spAutoFit/>
          </a:bodyPr>
          <a:lstStyle/>
          <a:p>
            <a:pPr algn="ctr"/>
            <a:r>
              <a:rPr lang="en-US" sz="2400">
                <a:solidFill>
                  <a:schemeClr val="bg1"/>
                </a:solidFill>
              </a:rPr>
              <a:t>Website</a:t>
            </a:r>
          </a:p>
        </p:txBody>
      </p:sp>
      <p:sp>
        <p:nvSpPr>
          <p:cNvPr id="20" name="TextBox 19">
            <a:extLst>
              <a:ext uri="{FF2B5EF4-FFF2-40B4-BE49-F238E27FC236}">
                <a16:creationId xmlns:a16="http://schemas.microsoft.com/office/drawing/2014/main" id="{819705DE-1D15-4458-94DB-44F627E9BE70}"/>
              </a:ext>
            </a:extLst>
          </p:cNvPr>
          <p:cNvSpPr txBox="1"/>
          <p:nvPr/>
        </p:nvSpPr>
        <p:spPr>
          <a:xfrm>
            <a:off x="7538951" y="555859"/>
            <a:ext cx="956744" cy="1862048"/>
          </a:xfrm>
          <a:prstGeom prst="rect">
            <a:avLst/>
          </a:prstGeom>
          <a:noFill/>
        </p:spPr>
        <p:txBody>
          <a:bodyPr wrap="square" rtlCol="0">
            <a:spAutoFit/>
          </a:bodyPr>
          <a:lstStyle/>
          <a:p>
            <a:r>
              <a:rPr lang="en-US" sz="11500">
                <a:solidFill>
                  <a:schemeClr val="bg1"/>
                </a:solidFill>
              </a:rPr>
              <a:t>4</a:t>
            </a:r>
          </a:p>
        </p:txBody>
      </p:sp>
      <p:sp>
        <p:nvSpPr>
          <p:cNvPr id="21" name="TextBox 20">
            <a:extLst>
              <a:ext uri="{FF2B5EF4-FFF2-40B4-BE49-F238E27FC236}">
                <a16:creationId xmlns:a16="http://schemas.microsoft.com/office/drawing/2014/main" id="{C2042B03-DC69-4868-9F7D-8924457E02AB}"/>
              </a:ext>
            </a:extLst>
          </p:cNvPr>
          <p:cNvSpPr txBox="1"/>
          <p:nvPr/>
        </p:nvSpPr>
        <p:spPr>
          <a:xfrm>
            <a:off x="7190298" y="3272897"/>
            <a:ext cx="1684866" cy="461665"/>
          </a:xfrm>
          <a:prstGeom prst="rect">
            <a:avLst/>
          </a:prstGeom>
          <a:noFill/>
        </p:spPr>
        <p:txBody>
          <a:bodyPr wrap="square" rtlCol="0">
            <a:spAutoFit/>
          </a:bodyPr>
          <a:lstStyle/>
          <a:p>
            <a:pPr algn="ctr"/>
            <a:r>
              <a:rPr lang="en-US" sz="2400">
                <a:solidFill>
                  <a:schemeClr val="bg1"/>
                </a:solidFill>
              </a:rPr>
              <a:t>Code</a:t>
            </a:r>
          </a:p>
        </p:txBody>
      </p:sp>
      <p:sp>
        <p:nvSpPr>
          <p:cNvPr id="22" name="TextBox 21">
            <a:extLst>
              <a:ext uri="{FF2B5EF4-FFF2-40B4-BE49-F238E27FC236}">
                <a16:creationId xmlns:a16="http://schemas.microsoft.com/office/drawing/2014/main" id="{CF47EDBA-4488-4A5D-BB0B-15CB4D33D3E9}"/>
              </a:ext>
            </a:extLst>
          </p:cNvPr>
          <p:cNvSpPr txBox="1"/>
          <p:nvPr/>
        </p:nvSpPr>
        <p:spPr>
          <a:xfrm>
            <a:off x="9330356" y="3571773"/>
            <a:ext cx="956744" cy="1862048"/>
          </a:xfrm>
          <a:prstGeom prst="rect">
            <a:avLst/>
          </a:prstGeom>
          <a:noFill/>
        </p:spPr>
        <p:txBody>
          <a:bodyPr wrap="square" rtlCol="0">
            <a:spAutoFit/>
          </a:bodyPr>
          <a:lstStyle/>
          <a:p>
            <a:r>
              <a:rPr lang="en-US" sz="11500">
                <a:solidFill>
                  <a:schemeClr val="bg1"/>
                </a:solidFill>
              </a:rPr>
              <a:t>5</a:t>
            </a:r>
          </a:p>
        </p:txBody>
      </p:sp>
      <p:sp>
        <p:nvSpPr>
          <p:cNvPr id="23" name="TextBox 22">
            <a:extLst>
              <a:ext uri="{FF2B5EF4-FFF2-40B4-BE49-F238E27FC236}">
                <a16:creationId xmlns:a16="http://schemas.microsoft.com/office/drawing/2014/main" id="{3D9FD618-C976-415D-811F-387475BC9569}"/>
              </a:ext>
            </a:extLst>
          </p:cNvPr>
          <p:cNvSpPr txBox="1"/>
          <p:nvPr/>
        </p:nvSpPr>
        <p:spPr>
          <a:xfrm>
            <a:off x="8974735" y="2323160"/>
            <a:ext cx="1684866" cy="461665"/>
          </a:xfrm>
          <a:prstGeom prst="rect">
            <a:avLst/>
          </a:prstGeom>
          <a:noFill/>
        </p:spPr>
        <p:txBody>
          <a:bodyPr wrap="square" rtlCol="0">
            <a:spAutoFit/>
          </a:bodyPr>
          <a:lstStyle/>
          <a:p>
            <a:pPr algn="ctr"/>
            <a:r>
              <a:rPr lang="en-US" sz="2400">
                <a:solidFill>
                  <a:schemeClr val="bg1"/>
                </a:solidFill>
              </a:rPr>
              <a:t>Kết thúc</a:t>
            </a:r>
          </a:p>
        </p:txBody>
      </p:sp>
    </p:spTree>
    <p:extLst>
      <p:ext uri="{BB962C8B-B14F-4D97-AF65-F5344CB8AC3E}">
        <p14:creationId xmlns:p14="http://schemas.microsoft.com/office/powerpoint/2010/main" val="90914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F3946-5500-4ACF-811C-8D70B755FB22}"/>
              </a:ext>
            </a:extLst>
          </p:cNvPr>
          <p:cNvSpPr/>
          <p:nvPr/>
        </p:nvSpPr>
        <p:spPr>
          <a:xfrm>
            <a:off x="714375" y="457200"/>
            <a:ext cx="3324225" cy="555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980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Oval 454">
            <a:extLst>
              <a:ext uri="{FF2B5EF4-FFF2-40B4-BE49-F238E27FC236}">
                <a16:creationId xmlns:a16="http://schemas.microsoft.com/office/drawing/2014/main" id="{D1BC2C5C-5895-446F-9FD6-588A1AEF2D45}"/>
              </a:ext>
            </a:extLst>
          </p:cNvPr>
          <p:cNvSpPr/>
          <p:nvPr/>
        </p:nvSpPr>
        <p:spPr>
          <a:xfrm>
            <a:off x="1078911" y="2401605"/>
            <a:ext cx="503898" cy="53326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5323DCD-F73B-48AA-98A2-995B14713154}"/>
              </a:ext>
            </a:extLst>
          </p:cNvPr>
          <p:cNvSpPr/>
          <p:nvPr/>
        </p:nvSpPr>
        <p:spPr>
          <a:xfrm>
            <a:off x="-1" y="-694"/>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B9EC249-4844-4DC7-A9D5-715927E68CEA}"/>
              </a:ext>
            </a:extLst>
          </p:cNvPr>
          <p:cNvSpPr/>
          <p:nvPr/>
        </p:nvSpPr>
        <p:spPr>
          <a:xfrm>
            <a:off x="6326351" y="5549023"/>
            <a:ext cx="96825" cy="2785"/>
          </a:xfrm>
          <a:custGeom>
            <a:avLst/>
            <a:gdLst>
              <a:gd name="connsiteX0" fmla="*/ 0 w 96825"/>
              <a:gd name="connsiteY0" fmla="*/ 0 h 2785"/>
              <a:gd name="connsiteX1" fmla="*/ 96825 w 96825"/>
              <a:gd name="connsiteY1" fmla="*/ 0 h 2785"/>
              <a:gd name="connsiteX2" fmla="*/ 96825 w 96825"/>
              <a:gd name="connsiteY2" fmla="*/ 2785 h 2785"/>
              <a:gd name="connsiteX3" fmla="*/ 0 w 96825"/>
              <a:gd name="connsiteY3" fmla="*/ 2785 h 2785"/>
            </a:gdLst>
            <a:ahLst/>
            <a:cxnLst>
              <a:cxn ang="0">
                <a:pos x="connsiteX0" y="connsiteY0"/>
              </a:cxn>
              <a:cxn ang="0">
                <a:pos x="connsiteX1" y="connsiteY1"/>
              </a:cxn>
              <a:cxn ang="0">
                <a:pos x="connsiteX2" y="connsiteY2"/>
              </a:cxn>
              <a:cxn ang="0">
                <a:pos x="connsiteX3" y="connsiteY3"/>
              </a:cxn>
            </a:cxnLst>
            <a:rect l="l" t="t" r="r" b="b"/>
            <a:pathLst>
              <a:path w="96825" h="2785">
                <a:moveTo>
                  <a:pt x="0" y="0"/>
                </a:moveTo>
                <a:lnTo>
                  <a:pt x="96825" y="0"/>
                </a:lnTo>
                <a:lnTo>
                  <a:pt x="96825" y="2785"/>
                </a:lnTo>
                <a:lnTo>
                  <a:pt x="0" y="2785"/>
                </a:lnTo>
                <a:close/>
              </a:path>
            </a:pathLst>
          </a:custGeom>
          <a:solidFill>
            <a:srgbClr val="EBEBEB"/>
          </a:solidFill>
          <a:ln w="111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459FA4-0EA1-4FFA-9D76-4C09334B69DB}"/>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8AED075-0EC4-4933-A196-FC72A19D34CC}"/>
              </a:ext>
            </a:extLst>
          </p:cNvPr>
          <p:cNvSpPr/>
          <p:nvPr/>
        </p:nvSpPr>
        <p:spPr>
          <a:xfrm>
            <a:off x="7080975" y="2275467"/>
            <a:ext cx="2278788" cy="3150994"/>
          </a:xfrm>
          <a:custGeom>
            <a:avLst/>
            <a:gdLst>
              <a:gd name="connsiteX0" fmla="*/ 2215167 w 2278788"/>
              <a:gd name="connsiteY0" fmla="*/ 3150994 h 3150994"/>
              <a:gd name="connsiteX1" fmla="*/ 63622 w 2278788"/>
              <a:gd name="connsiteY1" fmla="*/ 3150994 h 3150994"/>
              <a:gd name="connsiteX2" fmla="*/ 0 w 2278788"/>
              <a:gd name="connsiteY2" fmla="*/ 3087373 h 3150994"/>
              <a:gd name="connsiteX3" fmla="*/ 0 w 2278788"/>
              <a:gd name="connsiteY3" fmla="*/ 63064 h 3150994"/>
              <a:gd name="connsiteX4" fmla="*/ 63622 w 2278788"/>
              <a:gd name="connsiteY4" fmla="*/ 0 h 3150994"/>
              <a:gd name="connsiteX5" fmla="*/ 2215167 w 2278788"/>
              <a:gd name="connsiteY5" fmla="*/ 0 h 3150994"/>
              <a:gd name="connsiteX6" fmla="*/ 2278789 w 2278788"/>
              <a:gd name="connsiteY6" fmla="*/ 63622 h 3150994"/>
              <a:gd name="connsiteX7" fmla="*/ 2278789 w 2278788"/>
              <a:gd name="connsiteY7" fmla="*/ 3087373 h 3150994"/>
              <a:gd name="connsiteX8" fmla="*/ 2215167 w 2278788"/>
              <a:gd name="connsiteY8" fmla="*/ 3150994 h 3150994"/>
              <a:gd name="connsiteX9" fmla="*/ 63622 w 2278788"/>
              <a:gd name="connsiteY9" fmla="*/ 2228 h 3150994"/>
              <a:gd name="connsiteX10" fmla="*/ 2786 w 2278788"/>
              <a:gd name="connsiteY10" fmla="*/ 63064 h 3150994"/>
              <a:gd name="connsiteX11" fmla="*/ 2786 w 2278788"/>
              <a:gd name="connsiteY11" fmla="*/ 3087373 h 3150994"/>
              <a:gd name="connsiteX12" fmla="*/ 63622 w 2278788"/>
              <a:gd name="connsiteY12" fmla="*/ 3148209 h 3150994"/>
              <a:gd name="connsiteX13" fmla="*/ 2215167 w 2278788"/>
              <a:gd name="connsiteY13" fmla="*/ 3148209 h 3150994"/>
              <a:gd name="connsiteX14" fmla="*/ 2276003 w 2278788"/>
              <a:gd name="connsiteY14" fmla="*/ 3087373 h 3150994"/>
              <a:gd name="connsiteX15" fmla="*/ 2276003 w 2278788"/>
              <a:gd name="connsiteY15" fmla="*/ 63064 h 3150994"/>
              <a:gd name="connsiteX16" fmla="*/ 2215167 w 2278788"/>
              <a:gd name="connsiteY16" fmla="*/ 2228 h 31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8788" h="3150994">
                <a:moveTo>
                  <a:pt x="2215167" y="3150994"/>
                </a:moveTo>
                <a:lnTo>
                  <a:pt x="63622" y="3150994"/>
                </a:lnTo>
                <a:cubicBezTo>
                  <a:pt x="28485" y="3150994"/>
                  <a:pt x="0" y="3122515"/>
                  <a:pt x="0" y="3087373"/>
                </a:cubicBezTo>
                <a:lnTo>
                  <a:pt x="0" y="63064"/>
                </a:lnTo>
                <a:cubicBezTo>
                  <a:pt x="305" y="28145"/>
                  <a:pt x="28701" y="-1"/>
                  <a:pt x="63622" y="0"/>
                </a:cubicBezTo>
                <a:lnTo>
                  <a:pt x="2215167" y="0"/>
                </a:lnTo>
                <a:cubicBezTo>
                  <a:pt x="2250309" y="0"/>
                  <a:pt x="2278789" y="28485"/>
                  <a:pt x="2278789" y="63622"/>
                </a:cubicBezTo>
                <a:lnTo>
                  <a:pt x="2278789" y="3087373"/>
                </a:lnTo>
                <a:cubicBezTo>
                  <a:pt x="2278789" y="3122515"/>
                  <a:pt x="2250309" y="3150994"/>
                  <a:pt x="2215167" y="3150994"/>
                </a:cubicBezTo>
                <a:close/>
                <a:moveTo>
                  <a:pt x="63622" y="2228"/>
                </a:moveTo>
                <a:cubicBezTo>
                  <a:pt x="30048" y="2290"/>
                  <a:pt x="2847" y="29491"/>
                  <a:pt x="2786" y="63064"/>
                </a:cubicBezTo>
                <a:lnTo>
                  <a:pt x="2786" y="3087373"/>
                </a:lnTo>
                <a:cubicBezTo>
                  <a:pt x="2847" y="3120944"/>
                  <a:pt x="30048" y="3148142"/>
                  <a:pt x="63622" y="3148209"/>
                </a:cubicBezTo>
                <a:lnTo>
                  <a:pt x="2215167" y="3148209"/>
                </a:lnTo>
                <a:cubicBezTo>
                  <a:pt x="2248738" y="3148142"/>
                  <a:pt x="2275936" y="3120944"/>
                  <a:pt x="2276003" y="3087373"/>
                </a:cubicBezTo>
                <a:lnTo>
                  <a:pt x="2276003" y="63064"/>
                </a:lnTo>
                <a:cubicBezTo>
                  <a:pt x="2275936" y="29491"/>
                  <a:pt x="2248738" y="2290"/>
                  <a:pt x="2215167" y="2228"/>
                </a:cubicBezTo>
                <a:close/>
              </a:path>
            </a:pathLst>
          </a:custGeom>
          <a:solidFill>
            <a:srgbClr val="EBEBEB"/>
          </a:solidFill>
          <a:ln w="111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301EB68-AC90-46BE-B570-54ED11623FFC}"/>
              </a:ext>
            </a:extLst>
          </p:cNvPr>
          <p:cNvSpPr/>
          <p:nvPr/>
        </p:nvSpPr>
        <p:spPr>
          <a:xfrm>
            <a:off x="9491018" y="2275467"/>
            <a:ext cx="2278788" cy="3150994"/>
          </a:xfrm>
          <a:custGeom>
            <a:avLst/>
            <a:gdLst>
              <a:gd name="connsiteX0" fmla="*/ 2215167 w 2278788"/>
              <a:gd name="connsiteY0" fmla="*/ 3150994 h 3150994"/>
              <a:gd name="connsiteX1" fmla="*/ 63622 w 2278788"/>
              <a:gd name="connsiteY1" fmla="*/ 3150994 h 3150994"/>
              <a:gd name="connsiteX2" fmla="*/ 0 w 2278788"/>
              <a:gd name="connsiteY2" fmla="*/ 3087373 h 3150994"/>
              <a:gd name="connsiteX3" fmla="*/ 0 w 2278788"/>
              <a:gd name="connsiteY3" fmla="*/ 63064 h 3150994"/>
              <a:gd name="connsiteX4" fmla="*/ 63622 w 2278788"/>
              <a:gd name="connsiteY4" fmla="*/ 0 h 3150994"/>
              <a:gd name="connsiteX5" fmla="*/ 2215167 w 2278788"/>
              <a:gd name="connsiteY5" fmla="*/ 0 h 3150994"/>
              <a:gd name="connsiteX6" fmla="*/ 2278789 w 2278788"/>
              <a:gd name="connsiteY6" fmla="*/ 63622 h 3150994"/>
              <a:gd name="connsiteX7" fmla="*/ 2278789 w 2278788"/>
              <a:gd name="connsiteY7" fmla="*/ 3087373 h 3150994"/>
              <a:gd name="connsiteX8" fmla="*/ 2215167 w 2278788"/>
              <a:gd name="connsiteY8" fmla="*/ 3150994 h 3150994"/>
              <a:gd name="connsiteX9" fmla="*/ 63622 w 2278788"/>
              <a:gd name="connsiteY9" fmla="*/ 2228 h 3150994"/>
              <a:gd name="connsiteX10" fmla="*/ 2786 w 2278788"/>
              <a:gd name="connsiteY10" fmla="*/ 63064 h 3150994"/>
              <a:gd name="connsiteX11" fmla="*/ 2786 w 2278788"/>
              <a:gd name="connsiteY11" fmla="*/ 3087373 h 3150994"/>
              <a:gd name="connsiteX12" fmla="*/ 63622 w 2278788"/>
              <a:gd name="connsiteY12" fmla="*/ 3148209 h 3150994"/>
              <a:gd name="connsiteX13" fmla="*/ 2215167 w 2278788"/>
              <a:gd name="connsiteY13" fmla="*/ 3148209 h 3150994"/>
              <a:gd name="connsiteX14" fmla="*/ 2276003 w 2278788"/>
              <a:gd name="connsiteY14" fmla="*/ 3087373 h 3150994"/>
              <a:gd name="connsiteX15" fmla="*/ 2276003 w 2278788"/>
              <a:gd name="connsiteY15" fmla="*/ 63064 h 3150994"/>
              <a:gd name="connsiteX16" fmla="*/ 2215167 w 2278788"/>
              <a:gd name="connsiteY16" fmla="*/ 2228 h 31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8788" h="3150994">
                <a:moveTo>
                  <a:pt x="2215167" y="3150994"/>
                </a:moveTo>
                <a:lnTo>
                  <a:pt x="63622" y="3150994"/>
                </a:lnTo>
                <a:cubicBezTo>
                  <a:pt x="28479" y="3150994"/>
                  <a:pt x="0" y="3122515"/>
                  <a:pt x="0" y="3087373"/>
                </a:cubicBezTo>
                <a:lnTo>
                  <a:pt x="0" y="63064"/>
                </a:lnTo>
                <a:cubicBezTo>
                  <a:pt x="301" y="28145"/>
                  <a:pt x="28702" y="-1"/>
                  <a:pt x="63622" y="0"/>
                </a:cubicBezTo>
                <a:lnTo>
                  <a:pt x="2215167" y="0"/>
                </a:lnTo>
                <a:cubicBezTo>
                  <a:pt x="2250309" y="0"/>
                  <a:pt x="2278789" y="28485"/>
                  <a:pt x="2278789" y="63622"/>
                </a:cubicBezTo>
                <a:lnTo>
                  <a:pt x="2278789" y="3087373"/>
                </a:lnTo>
                <a:cubicBezTo>
                  <a:pt x="2278789" y="3122515"/>
                  <a:pt x="2250309" y="3150994"/>
                  <a:pt x="2215167" y="3150994"/>
                </a:cubicBezTo>
                <a:close/>
                <a:moveTo>
                  <a:pt x="63622" y="2228"/>
                </a:moveTo>
                <a:cubicBezTo>
                  <a:pt x="30050" y="2290"/>
                  <a:pt x="2852" y="29491"/>
                  <a:pt x="2786" y="63064"/>
                </a:cubicBezTo>
                <a:lnTo>
                  <a:pt x="2786" y="3087373"/>
                </a:lnTo>
                <a:cubicBezTo>
                  <a:pt x="2852" y="3120944"/>
                  <a:pt x="30050" y="3148142"/>
                  <a:pt x="63622" y="3148209"/>
                </a:cubicBezTo>
                <a:lnTo>
                  <a:pt x="2215167" y="3148209"/>
                </a:lnTo>
                <a:cubicBezTo>
                  <a:pt x="2248738" y="3148142"/>
                  <a:pt x="2275947" y="3120944"/>
                  <a:pt x="2276003" y="3087373"/>
                </a:cubicBezTo>
                <a:lnTo>
                  <a:pt x="2276003" y="63064"/>
                </a:lnTo>
                <a:cubicBezTo>
                  <a:pt x="2275947" y="29491"/>
                  <a:pt x="2248738" y="2290"/>
                  <a:pt x="2215167" y="2228"/>
                </a:cubicBezTo>
                <a:close/>
              </a:path>
            </a:pathLst>
          </a:custGeom>
          <a:solidFill>
            <a:srgbClr val="EBEBEB"/>
          </a:solidFill>
          <a:ln w="11125" cap="flat">
            <a:noFill/>
            <a:prstDash val="solid"/>
            <a:miter/>
          </a:ln>
        </p:spPr>
        <p:txBody>
          <a:bodyPr rtlCol="0" anchor="ctr"/>
          <a:lstStyle/>
          <a:p>
            <a:endParaRPr lang="en-US"/>
          </a:p>
        </p:txBody>
      </p:sp>
      <p:grpSp>
        <p:nvGrpSpPr>
          <p:cNvPr id="287" name="Group 286">
            <a:extLst>
              <a:ext uri="{FF2B5EF4-FFF2-40B4-BE49-F238E27FC236}">
                <a16:creationId xmlns:a16="http://schemas.microsoft.com/office/drawing/2014/main" id="{B29F18B4-BA8B-47C7-A16C-8F3A673C04FC}"/>
              </a:ext>
            </a:extLst>
          </p:cNvPr>
          <p:cNvGrpSpPr/>
          <p:nvPr/>
        </p:nvGrpSpPr>
        <p:grpSpPr>
          <a:xfrm>
            <a:off x="8573139" y="1805660"/>
            <a:ext cx="1162686" cy="1161088"/>
            <a:chOff x="4641951" y="2285510"/>
            <a:chExt cx="1162686" cy="1161088"/>
          </a:xfrm>
        </p:grpSpPr>
        <p:sp>
          <p:nvSpPr>
            <p:cNvPr id="15" name="Freeform: Shape 14">
              <a:extLst>
                <a:ext uri="{FF2B5EF4-FFF2-40B4-BE49-F238E27FC236}">
                  <a16:creationId xmlns:a16="http://schemas.microsoft.com/office/drawing/2014/main" id="{5639C42B-207A-4243-AF8C-0C61BD9A3292}"/>
                </a:ext>
              </a:extLst>
            </p:cNvPr>
            <p:cNvSpPr/>
            <p:nvPr/>
          </p:nvSpPr>
          <p:spPr>
            <a:xfrm>
              <a:off x="4641951" y="2285510"/>
              <a:ext cx="1162686" cy="1161088"/>
            </a:xfrm>
            <a:custGeom>
              <a:avLst/>
              <a:gdLst>
                <a:gd name="connsiteX0" fmla="*/ 226006 w 1162686"/>
                <a:gd name="connsiteY0" fmla="*/ 333913 h 1161088"/>
                <a:gd name="connsiteX1" fmla="*/ 827681 w 1162686"/>
                <a:gd name="connsiteY1" fmla="*/ 935588 h 1161088"/>
                <a:gd name="connsiteX2" fmla="*/ 869798 w 1162686"/>
                <a:gd name="connsiteY2" fmla="*/ 1119991 h 1161088"/>
                <a:gd name="connsiteX3" fmla="*/ 974200 w 1162686"/>
                <a:gd name="connsiteY3" fmla="*/ 1160994 h 1161088"/>
                <a:gd name="connsiteX4" fmla="*/ 989298 w 1162686"/>
                <a:gd name="connsiteY4" fmla="*/ 1149094 h 1161088"/>
                <a:gd name="connsiteX5" fmla="*/ 985342 w 1162686"/>
                <a:gd name="connsiteY5" fmla="*/ 1137818 h 1161088"/>
                <a:gd name="connsiteX6" fmla="*/ 914478 w 1162686"/>
                <a:gd name="connsiteY6" fmla="*/ 1066954 h 1161088"/>
                <a:gd name="connsiteX7" fmla="*/ 951136 w 1162686"/>
                <a:gd name="connsiteY7" fmla="*/ 949627 h 1161088"/>
                <a:gd name="connsiteX8" fmla="*/ 1068463 w 1162686"/>
                <a:gd name="connsiteY8" fmla="*/ 912970 h 1161088"/>
                <a:gd name="connsiteX9" fmla="*/ 1139326 w 1162686"/>
                <a:gd name="connsiteY9" fmla="*/ 983834 h 1161088"/>
                <a:gd name="connsiteX10" fmla="*/ 1158703 w 1162686"/>
                <a:gd name="connsiteY10" fmla="*/ 983767 h 1161088"/>
                <a:gd name="connsiteX11" fmla="*/ 1162614 w 1162686"/>
                <a:gd name="connsiteY11" fmla="*/ 972692 h 1161088"/>
                <a:gd name="connsiteX12" fmla="*/ 1121499 w 1162686"/>
                <a:gd name="connsiteY12" fmla="*/ 868290 h 1161088"/>
                <a:gd name="connsiteX13" fmla="*/ 937097 w 1162686"/>
                <a:gd name="connsiteY13" fmla="*/ 826173 h 1161088"/>
                <a:gd name="connsiteX14" fmla="*/ 335422 w 1162686"/>
                <a:gd name="connsiteY14" fmla="*/ 224498 h 1161088"/>
                <a:gd name="connsiteX15" fmla="*/ 292970 w 1162686"/>
                <a:gd name="connsiteY15" fmla="*/ 41098 h 1161088"/>
                <a:gd name="connsiteX16" fmla="*/ 188457 w 1162686"/>
                <a:gd name="connsiteY16" fmla="*/ 95 h 1161088"/>
                <a:gd name="connsiteX17" fmla="*/ 173359 w 1162686"/>
                <a:gd name="connsiteY17" fmla="*/ 11995 h 1161088"/>
                <a:gd name="connsiteX18" fmla="*/ 177315 w 1162686"/>
                <a:gd name="connsiteY18" fmla="*/ 23271 h 1161088"/>
                <a:gd name="connsiteX19" fmla="*/ 248179 w 1162686"/>
                <a:gd name="connsiteY19" fmla="*/ 94135 h 1161088"/>
                <a:gd name="connsiteX20" fmla="*/ 211410 w 1162686"/>
                <a:gd name="connsiteY20" fmla="*/ 211461 h 1161088"/>
                <a:gd name="connsiteX21" fmla="*/ 94195 w 1162686"/>
                <a:gd name="connsiteY21" fmla="*/ 248230 h 1161088"/>
                <a:gd name="connsiteX22" fmla="*/ 23331 w 1162686"/>
                <a:gd name="connsiteY22" fmla="*/ 177366 h 1161088"/>
                <a:gd name="connsiteX23" fmla="*/ 4111 w 1162686"/>
                <a:gd name="connsiteY23" fmla="*/ 177110 h 1161088"/>
                <a:gd name="connsiteX24" fmla="*/ 44 w 1162686"/>
                <a:gd name="connsiteY24" fmla="*/ 187951 h 1161088"/>
                <a:gd name="connsiteX25" fmla="*/ 41047 w 1162686"/>
                <a:gd name="connsiteY25" fmla="*/ 292353 h 1161088"/>
                <a:gd name="connsiteX26" fmla="*/ 226006 w 1162686"/>
                <a:gd name="connsiteY26" fmla="*/ 333913 h 116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2686" h="1161088">
                  <a:moveTo>
                    <a:pt x="226006" y="333913"/>
                  </a:moveTo>
                  <a:lnTo>
                    <a:pt x="827681" y="935588"/>
                  </a:lnTo>
                  <a:cubicBezTo>
                    <a:pt x="805074" y="1000034"/>
                    <a:pt x="821453" y="1071745"/>
                    <a:pt x="869798" y="1119991"/>
                  </a:cubicBezTo>
                  <a:cubicBezTo>
                    <a:pt x="896874" y="1147178"/>
                    <a:pt x="936651" y="1157874"/>
                    <a:pt x="974200" y="1160994"/>
                  </a:cubicBezTo>
                  <a:cubicBezTo>
                    <a:pt x="981654" y="1161874"/>
                    <a:pt x="988418" y="1156548"/>
                    <a:pt x="989298" y="1149094"/>
                  </a:cubicBezTo>
                  <a:cubicBezTo>
                    <a:pt x="989788" y="1144927"/>
                    <a:pt x="988329" y="1140760"/>
                    <a:pt x="985342" y="1137818"/>
                  </a:cubicBezTo>
                  <a:lnTo>
                    <a:pt x="914478" y="1066954"/>
                  </a:lnTo>
                  <a:lnTo>
                    <a:pt x="951136" y="949627"/>
                  </a:lnTo>
                  <a:lnTo>
                    <a:pt x="1068463" y="912970"/>
                  </a:lnTo>
                  <a:lnTo>
                    <a:pt x="1139326" y="983834"/>
                  </a:lnTo>
                  <a:cubicBezTo>
                    <a:pt x="1144697" y="989171"/>
                    <a:pt x="1153377" y="989137"/>
                    <a:pt x="1158703" y="983767"/>
                  </a:cubicBezTo>
                  <a:cubicBezTo>
                    <a:pt x="1161600" y="980848"/>
                    <a:pt x="1163037" y="976781"/>
                    <a:pt x="1162614" y="972692"/>
                  </a:cubicBezTo>
                  <a:cubicBezTo>
                    <a:pt x="1159382" y="934809"/>
                    <a:pt x="1148686" y="895365"/>
                    <a:pt x="1121499" y="868290"/>
                  </a:cubicBezTo>
                  <a:cubicBezTo>
                    <a:pt x="1073254" y="819944"/>
                    <a:pt x="1001543" y="803565"/>
                    <a:pt x="937097" y="826173"/>
                  </a:cubicBezTo>
                  <a:lnTo>
                    <a:pt x="335422" y="224498"/>
                  </a:lnTo>
                  <a:cubicBezTo>
                    <a:pt x="357327" y="160263"/>
                    <a:pt x="340870" y="89165"/>
                    <a:pt x="292970" y="41098"/>
                  </a:cubicBezTo>
                  <a:cubicBezTo>
                    <a:pt x="265784" y="14023"/>
                    <a:pt x="226117" y="3215"/>
                    <a:pt x="188457" y="95"/>
                  </a:cubicBezTo>
                  <a:cubicBezTo>
                    <a:pt x="181003" y="-785"/>
                    <a:pt x="174240" y="4541"/>
                    <a:pt x="173359" y="11995"/>
                  </a:cubicBezTo>
                  <a:cubicBezTo>
                    <a:pt x="172869" y="16162"/>
                    <a:pt x="174329" y="20329"/>
                    <a:pt x="177315" y="23271"/>
                  </a:cubicBezTo>
                  <a:lnTo>
                    <a:pt x="248179" y="94135"/>
                  </a:lnTo>
                  <a:lnTo>
                    <a:pt x="211410" y="211461"/>
                  </a:lnTo>
                  <a:lnTo>
                    <a:pt x="94195" y="248230"/>
                  </a:lnTo>
                  <a:lnTo>
                    <a:pt x="23331" y="177366"/>
                  </a:lnTo>
                  <a:cubicBezTo>
                    <a:pt x="18094" y="171985"/>
                    <a:pt x="9492" y="171873"/>
                    <a:pt x="4111" y="177110"/>
                  </a:cubicBezTo>
                  <a:cubicBezTo>
                    <a:pt x="1202" y="179940"/>
                    <a:pt x="-280" y="183918"/>
                    <a:pt x="44" y="187951"/>
                  </a:cubicBezTo>
                  <a:cubicBezTo>
                    <a:pt x="3163" y="225835"/>
                    <a:pt x="13971" y="265278"/>
                    <a:pt x="41047" y="292353"/>
                  </a:cubicBezTo>
                  <a:cubicBezTo>
                    <a:pt x="89537" y="340699"/>
                    <a:pt x="161493" y="356877"/>
                    <a:pt x="226006" y="333913"/>
                  </a:cubicBezTo>
                  <a:close/>
                </a:path>
              </a:pathLst>
            </a:custGeom>
            <a:solidFill>
              <a:srgbClr val="F0F0F0"/>
            </a:solidFill>
            <a:ln w="111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9FA9D4-43AC-4206-B0D3-E48E304F7C7F}"/>
                </a:ext>
              </a:extLst>
            </p:cNvPr>
            <p:cNvSpPr/>
            <p:nvPr/>
          </p:nvSpPr>
          <p:spPr>
            <a:xfrm rot="8100000">
              <a:off x="5184601" y="2483866"/>
              <a:ext cx="83343" cy="769921"/>
            </a:xfrm>
            <a:custGeom>
              <a:avLst/>
              <a:gdLst>
                <a:gd name="connsiteX0" fmla="*/ 58831 w 83343"/>
                <a:gd name="connsiteY0" fmla="*/ 0 h 769921"/>
                <a:gd name="connsiteX1" fmla="*/ 83343 w 83343"/>
                <a:gd name="connsiteY1" fmla="*/ 0 h 769921"/>
                <a:gd name="connsiteX2" fmla="*/ 83343 w 83343"/>
                <a:gd name="connsiteY2" fmla="*/ 769922 h 769921"/>
                <a:gd name="connsiteX3" fmla="*/ 58831 w 83343"/>
                <a:gd name="connsiteY3" fmla="*/ 769922 h 769921"/>
                <a:gd name="connsiteX4" fmla="*/ 24513 w 83343"/>
                <a:gd name="connsiteY4" fmla="*/ 769922 h 769921"/>
                <a:gd name="connsiteX5" fmla="*/ 0 w 83343"/>
                <a:gd name="connsiteY5" fmla="*/ 769922 h 769921"/>
                <a:gd name="connsiteX6" fmla="*/ 0 w 83343"/>
                <a:gd name="connsiteY6" fmla="*/ 0 h 769921"/>
                <a:gd name="connsiteX7" fmla="*/ 24513 w 83343"/>
                <a:gd name="connsiteY7" fmla="*/ 0 h 76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43" h="769921">
                  <a:moveTo>
                    <a:pt x="58831" y="0"/>
                  </a:moveTo>
                  <a:cubicBezTo>
                    <a:pt x="72369" y="0"/>
                    <a:pt x="83343" y="0"/>
                    <a:pt x="83343" y="0"/>
                  </a:cubicBezTo>
                  <a:lnTo>
                    <a:pt x="83343" y="769922"/>
                  </a:lnTo>
                  <a:cubicBezTo>
                    <a:pt x="83343" y="769922"/>
                    <a:pt x="72369" y="769922"/>
                    <a:pt x="58831" y="769922"/>
                  </a:cubicBezTo>
                  <a:lnTo>
                    <a:pt x="24513" y="769922"/>
                  </a:lnTo>
                  <a:cubicBezTo>
                    <a:pt x="10975" y="769922"/>
                    <a:pt x="0" y="769922"/>
                    <a:pt x="0" y="769922"/>
                  </a:cubicBezTo>
                  <a:lnTo>
                    <a:pt x="0" y="0"/>
                  </a:lnTo>
                  <a:cubicBezTo>
                    <a:pt x="0" y="0"/>
                    <a:pt x="10975" y="0"/>
                    <a:pt x="24513" y="0"/>
                  </a:cubicBezTo>
                  <a:close/>
                </a:path>
              </a:pathLst>
            </a:custGeom>
            <a:solidFill>
              <a:srgbClr val="FAFAFA"/>
            </a:solidFill>
            <a:ln w="11125" cap="flat">
              <a:noFill/>
              <a:prstDash val="solid"/>
              <a:miter/>
            </a:ln>
          </p:spPr>
          <p:txBody>
            <a:bodyPr rtlCol="0" anchor="ctr"/>
            <a:lstStyle/>
            <a:p>
              <a:endParaRPr lang="en-US"/>
            </a:p>
          </p:txBody>
        </p:sp>
      </p:grpSp>
      <p:grpSp>
        <p:nvGrpSpPr>
          <p:cNvPr id="286" name="Group 285">
            <a:extLst>
              <a:ext uri="{FF2B5EF4-FFF2-40B4-BE49-F238E27FC236}">
                <a16:creationId xmlns:a16="http://schemas.microsoft.com/office/drawing/2014/main" id="{D1001F3B-37EC-4989-AAAF-EFDB07A0E832}"/>
              </a:ext>
            </a:extLst>
          </p:cNvPr>
          <p:cNvGrpSpPr/>
          <p:nvPr/>
        </p:nvGrpSpPr>
        <p:grpSpPr>
          <a:xfrm>
            <a:off x="7459208" y="2039419"/>
            <a:ext cx="791314" cy="1622293"/>
            <a:chOff x="3470734" y="2569841"/>
            <a:chExt cx="791314" cy="1622293"/>
          </a:xfrm>
        </p:grpSpPr>
        <p:sp>
          <p:nvSpPr>
            <p:cNvPr id="17" name="Freeform: Shape 16">
              <a:extLst>
                <a:ext uri="{FF2B5EF4-FFF2-40B4-BE49-F238E27FC236}">
                  <a16:creationId xmlns:a16="http://schemas.microsoft.com/office/drawing/2014/main" id="{45199DA3-430C-4EA1-96A3-0FE8EA62760B}"/>
                </a:ext>
              </a:extLst>
            </p:cNvPr>
            <p:cNvSpPr/>
            <p:nvPr/>
          </p:nvSpPr>
          <p:spPr>
            <a:xfrm>
              <a:off x="3470734" y="3601602"/>
              <a:ext cx="389083" cy="566042"/>
            </a:xfrm>
            <a:custGeom>
              <a:avLst/>
              <a:gdLst>
                <a:gd name="connsiteX0" fmla="*/ 45794 w 389083"/>
                <a:gd name="connsiteY0" fmla="*/ 561341 h 566042"/>
                <a:gd name="connsiteX1" fmla="*/ 389083 w 389083"/>
                <a:gd name="connsiteY1" fmla="*/ 343066 h 566042"/>
                <a:gd name="connsiteX2" fmla="*/ 389083 w 389083"/>
                <a:gd name="connsiteY2" fmla="*/ 0 h 566042"/>
                <a:gd name="connsiteX3" fmla="*/ 6574 w 389083"/>
                <a:gd name="connsiteY3" fmla="*/ 478443 h 566042"/>
                <a:gd name="connsiteX4" fmla="*/ 0 w 389083"/>
                <a:gd name="connsiteY4" fmla="*/ 497051 h 566042"/>
                <a:gd name="connsiteX5" fmla="*/ 0 w 389083"/>
                <a:gd name="connsiteY5" fmla="*/ 536271 h 566042"/>
                <a:gd name="connsiteX6" fmla="*/ 29732 w 389083"/>
                <a:gd name="connsiteY6" fmla="*/ 566043 h 566042"/>
                <a:gd name="connsiteX7" fmla="*/ 45794 w 389083"/>
                <a:gd name="connsiteY7" fmla="*/ 561341 h 56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083" h="566042">
                  <a:moveTo>
                    <a:pt x="45794" y="561341"/>
                  </a:moveTo>
                  <a:lnTo>
                    <a:pt x="389083" y="343066"/>
                  </a:lnTo>
                  <a:lnTo>
                    <a:pt x="389083" y="0"/>
                  </a:lnTo>
                  <a:lnTo>
                    <a:pt x="6574" y="478443"/>
                  </a:lnTo>
                  <a:cubicBezTo>
                    <a:pt x="2321" y="483713"/>
                    <a:pt x="1" y="490276"/>
                    <a:pt x="0" y="497051"/>
                  </a:cubicBezTo>
                  <a:lnTo>
                    <a:pt x="0" y="536271"/>
                  </a:lnTo>
                  <a:cubicBezTo>
                    <a:pt x="-10" y="552706"/>
                    <a:pt x="13302" y="566031"/>
                    <a:pt x="29732" y="566043"/>
                  </a:cubicBezTo>
                  <a:cubicBezTo>
                    <a:pt x="35425" y="566043"/>
                    <a:pt x="41000" y="564416"/>
                    <a:pt x="45794" y="561341"/>
                  </a:cubicBezTo>
                  <a:close/>
                </a:path>
              </a:pathLst>
            </a:custGeom>
            <a:solidFill>
              <a:srgbClr val="EBEBEB"/>
            </a:solidFill>
            <a:ln w="111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5494750-F74D-4E92-AE0E-9179E5E21822}"/>
                </a:ext>
              </a:extLst>
            </p:cNvPr>
            <p:cNvSpPr/>
            <p:nvPr/>
          </p:nvSpPr>
          <p:spPr>
            <a:xfrm>
              <a:off x="3873076" y="3601602"/>
              <a:ext cx="388972" cy="566039"/>
            </a:xfrm>
            <a:custGeom>
              <a:avLst/>
              <a:gdLst>
                <a:gd name="connsiteX0" fmla="*/ 0 w 388972"/>
                <a:gd name="connsiteY0" fmla="*/ 0 h 566039"/>
                <a:gd name="connsiteX1" fmla="*/ 0 w 388972"/>
                <a:gd name="connsiteY1" fmla="*/ 343066 h 566039"/>
                <a:gd name="connsiteX2" fmla="*/ 343178 w 388972"/>
                <a:gd name="connsiteY2" fmla="*/ 561341 h 566039"/>
                <a:gd name="connsiteX3" fmla="*/ 384270 w 388972"/>
                <a:gd name="connsiteY3" fmla="*/ 552338 h 566039"/>
                <a:gd name="connsiteX4" fmla="*/ 388972 w 388972"/>
                <a:gd name="connsiteY4" fmla="*/ 536271 h 566039"/>
                <a:gd name="connsiteX5" fmla="*/ 388972 w 388972"/>
                <a:gd name="connsiteY5" fmla="*/ 496605 h 566039"/>
                <a:gd name="connsiteX6" fmla="*/ 382509 w 388972"/>
                <a:gd name="connsiteY6" fmla="*/ 477997 h 56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72" h="566039">
                  <a:moveTo>
                    <a:pt x="0" y="0"/>
                  </a:moveTo>
                  <a:lnTo>
                    <a:pt x="0" y="343066"/>
                  </a:lnTo>
                  <a:lnTo>
                    <a:pt x="343178" y="561341"/>
                  </a:lnTo>
                  <a:cubicBezTo>
                    <a:pt x="357016" y="570199"/>
                    <a:pt x="375412" y="566165"/>
                    <a:pt x="384270" y="552338"/>
                  </a:cubicBezTo>
                  <a:cubicBezTo>
                    <a:pt x="387345" y="547536"/>
                    <a:pt x="388972" y="541965"/>
                    <a:pt x="388972" y="536271"/>
                  </a:cubicBezTo>
                  <a:lnTo>
                    <a:pt x="388972" y="496605"/>
                  </a:lnTo>
                  <a:cubicBezTo>
                    <a:pt x="389016" y="489842"/>
                    <a:pt x="386732" y="483279"/>
                    <a:pt x="382509" y="477997"/>
                  </a:cubicBezTo>
                  <a:close/>
                </a:path>
              </a:pathLst>
            </a:custGeom>
            <a:solidFill>
              <a:srgbClr val="EBEBEB"/>
            </a:solidFill>
            <a:ln w="111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1FF374D-1C8C-4415-B849-980BA741B26B}"/>
                </a:ext>
              </a:extLst>
            </p:cNvPr>
            <p:cNvSpPr/>
            <p:nvPr/>
          </p:nvSpPr>
          <p:spPr>
            <a:xfrm>
              <a:off x="3679761" y="3601602"/>
              <a:ext cx="180056" cy="445574"/>
            </a:xfrm>
            <a:custGeom>
              <a:avLst/>
              <a:gdLst>
                <a:gd name="connsiteX0" fmla="*/ 18830 w 180056"/>
                <a:gd name="connsiteY0" fmla="*/ 445574 h 445574"/>
                <a:gd name="connsiteX1" fmla="*/ 180057 w 180056"/>
                <a:gd name="connsiteY1" fmla="*/ 343066 h 445574"/>
                <a:gd name="connsiteX2" fmla="*/ 180057 w 180056"/>
                <a:gd name="connsiteY2" fmla="*/ 0 h 445574"/>
                <a:gd name="connsiteX3" fmla="*/ 0 w 180056"/>
                <a:gd name="connsiteY3" fmla="*/ 225851 h 445574"/>
                <a:gd name="connsiteX4" fmla="*/ 18830 w 180056"/>
                <a:gd name="connsiteY4" fmla="*/ 445574 h 4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56" h="445574">
                  <a:moveTo>
                    <a:pt x="18830" y="445574"/>
                  </a:moveTo>
                  <a:lnTo>
                    <a:pt x="180057" y="343066"/>
                  </a:lnTo>
                  <a:lnTo>
                    <a:pt x="180057" y="0"/>
                  </a:lnTo>
                  <a:lnTo>
                    <a:pt x="0" y="225851"/>
                  </a:lnTo>
                  <a:cubicBezTo>
                    <a:pt x="5460" y="298164"/>
                    <a:pt x="11922" y="372036"/>
                    <a:pt x="18830" y="445574"/>
                  </a:cubicBezTo>
                  <a:close/>
                </a:path>
              </a:pathLst>
            </a:custGeom>
            <a:solidFill>
              <a:srgbClr val="E0E0E0"/>
            </a:solidFill>
            <a:ln w="111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B716C62-78C0-4E01-930B-207633D90272}"/>
                </a:ext>
              </a:extLst>
            </p:cNvPr>
            <p:cNvSpPr/>
            <p:nvPr/>
          </p:nvSpPr>
          <p:spPr>
            <a:xfrm>
              <a:off x="3873076" y="3601602"/>
              <a:ext cx="180502" cy="445574"/>
            </a:xfrm>
            <a:custGeom>
              <a:avLst/>
              <a:gdLst>
                <a:gd name="connsiteX0" fmla="*/ 180503 w 180502"/>
                <a:gd name="connsiteY0" fmla="*/ 225851 h 445574"/>
                <a:gd name="connsiteX1" fmla="*/ 0 w 180502"/>
                <a:gd name="connsiteY1" fmla="*/ 0 h 445574"/>
                <a:gd name="connsiteX2" fmla="*/ 0 w 180502"/>
                <a:gd name="connsiteY2" fmla="*/ 343066 h 445574"/>
                <a:gd name="connsiteX3" fmla="*/ 161115 w 180502"/>
                <a:gd name="connsiteY3" fmla="*/ 445574 h 445574"/>
                <a:gd name="connsiteX4" fmla="*/ 180503 w 180502"/>
                <a:gd name="connsiteY4" fmla="*/ 225851 h 4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2" h="445574">
                  <a:moveTo>
                    <a:pt x="180503" y="225851"/>
                  </a:moveTo>
                  <a:lnTo>
                    <a:pt x="0" y="0"/>
                  </a:lnTo>
                  <a:lnTo>
                    <a:pt x="0" y="343066"/>
                  </a:lnTo>
                  <a:lnTo>
                    <a:pt x="161115" y="445574"/>
                  </a:lnTo>
                  <a:cubicBezTo>
                    <a:pt x="168135" y="372036"/>
                    <a:pt x="174374" y="298164"/>
                    <a:pt x="180503" y="225851"/>
                  </a:cubicBezTo>
                  <a:close/>
                </a:path>
              </a:pathLst>
            </a:custGeom>
            <a:solidFill>
              <a:srgbClr val="E0E0E0"/>
            </a:solidFill>
            <a:ln w="111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DFE6F0-2F6F-497D-9505-9FFFA4562794}"/>
                </a:ext>
              </a:extLst>
            </p:cNvPr>
            <p:cNvSpPr/>
            <p:nvPr/>
          </p:nvSpPr>
          <p:spPr>
            <a:xfrm>
              <a:off x="3675527" y="2570175"/>
              <a:ext cx="381840" cy="1478231"/>
            </a:xfrm>
            <a:custGeom>
              <a:avLst/>
              <a:gdLst>
                <a:gd name="connsiteX0" fmla="*/ 190865 w 381840"/>
                <a:gd name="connsiteY0" fmla="*/ 0 h 1478231"/>
                <a:gd name="connsiteX1" fmla="*/ 0 w 381840"/>
                <a:gd name="connsiteY1" fmla="*/ 567134 h 1478231"/>
                <a:gd name="connsiteX2" fmla="*/ 65627 w 381840"/>
                <a:gd name="connsiteY2" fmla="*/ 1471764 h 1478231"/>
                <a:gd name="connsiteX3" fmla="*/ 179500 w 381840"/>
                <a:gd name="connsiteY3" fmla="*/ 1478226 h 1478231"/>
                <a:gd name="connsiteX4" fmla="*/ 316548 w 381840"/>
                <a:gd name="connsiteY4" fmla="*/ 1468756 h 1478231"/>
                <a:gd name="connsiteX5" fmla="*/ 381841 w 381840"/>
                <a:gd name="connsiteY5" fmla="*/ 567134 h 1478231"/>
                <a:gd name="connsiteX6" fmla="*/ 190865 w 381840"/>
                <a:gd name="connsiteY6" fmla="*/ 0 h 147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840" h="1478231">
                  <a:moveTo>
                    <a:pt x="190865" y="0"/>
                  </a:moveTo>
                  <a:cubicBezTo>
                    <a:pt x="85460" y="0"/>
                    <a:pt x="0" y="420727"/>
                    <a:pt x="0" y="567134"/>
                  </a:cubicBezTo>
                  <a:cubicBezTo>
                    <a:pt x="0" y="647023"/>
                    <a:pt x="25404" y="1087583"/>
                    <a:pt x="65627" y="1471764"/>
                  </a:cubicBezTo>
                  <a:cubicBezTo>
                    <a:pt x="103425" y="1476154"/>
                    <a:pt x="141448" y="1478316"/>
                    <a:pt x="179500" y="1478226"/>
                  </a:cubicBezTo>
                  <a:cubicBezTo>
                    <a:pt x="225350" y="1478383"/>
                    <a:pt x="271155" y="1475218"/>
                    <a:pt x="316548" y="1468756"/>
                  </a:cubicBezTo>
                  <a:cubicBezTo>
                    <a:pt x="356548" y="1085243"/>
                    <a:pt x="381841" y="646801"/>
                    <a:pt x="381841" y="567134"/>
                  </a:cubicBezTo>
                  <a:cubicBezTo>
                    <a:pt x="381841" y="420727"/>
                    <a:pt x="296381" y="0"/>
                    <a:pt x="190865" y="0"/>
                  </a:cubicBezTo>
                  <a:close/>
                </a:path>
              </a:pathLst>
            </a:custGeom>
            <a:solidFill>
              <a:srgbClr val="F5F5F5"/>
            </a:solidFill>
            <a:ln w="111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3D052D3-35EB-467A-B7D8-07058896296F}"/>
                </a:ext>
              </a:extLst>
            </p:cNvPr>
            <p:cNvSpPr/>
            <p:nvPr/>
          </p:nvSpPr>
          <p:spPr>
            <a:xfrm>
              <a:off x="3705945" y="2569841"/>
              <a:ext cx="321004" cy="340837"/>
            </a:xfrm>
            <a:custGeom>
              <a:avLst/>
              <a:gdLst>
                <a:gd name="connsiteX0" fmla="*/ 160447 w 321004"/>
                <a:gd name="connsiteY0" fmla="*/ 340838 h 340837"/>
                <a:gd name="connsiteX1" fmla="*/ 321005 w 321004"/>
                <a:gd name="connsiteY1" fmla="*/ 334264 h 340837"/>
                <a:gd name="connsiteX2" fmla="*/ 160447 w 321004"/>
                <a:gd name="connsiteY2" fmla="*/ 0 h 340837"/>
                <a:gd name="connsiteX3" fmla="*/ 0 w 321004"/>
                <a:gd name="connsiteY3" fmla="*/ 334264 h 340837"/>
                <a:gd name="connsiteX4" fmla="*/ 160447 w 321004"/>
                <a:gd name="connsiteY4" fmla="*/ 340838 h 340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4" h="340837">
                  <a:moveTo>
                    <a:pt x="160447" y="340838"/>
                  </a:moveTo>
                  <a:cubicBezTo>
                    <a:pt x="215489" y="340838"/>
                    <a:pt x="269004" y="338643"/>
                    <a:pt x="321005" y="334264"/>
                  </a:cubicBezTo>
                  <a:cubicBezTo>
                    <a:pt x="287578" y="172035"/>
                    <a:pt x="227857" y="0"/>
                    <a:pt x="160447" y="0"/>
                  </a:cubicBezTo>
                  <a:cubicBezTo>
                    <a:pt x="93037" y="0"/>
                    <a:pt x="33984" y="171700"/>
                    <a:pt x="0" y="334264"/>
                  </a:cubicBezTo>
                  <a:cubicBezTo>
                    <a:pt x="51811" y="338609"/>
                    <a:pt x="105516" y="340838"/>
                    <a:pt x="160447" y="340838"/>
                  </a:cubicBezTo>
                  <a:close/>
                </a:path>
              </a:pathLst>
            </a:custGeom>
            <a:solidFill>
              <a:srgbClr val="E6E6E6"/>
            </a:solidFill>
            <a:ln w="111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B49B297-5B3B-4BF2-B5B2-E30D44342060}"/>
                </a:ext>
              </a:extLst>
            </p:cNvPr>
            <p:cNvSpPr/>
            <p:nvPr/>
          </p:nvSpPr>
          <p:spPr>
            <a:xfrm>
              <a:off x="3727226" y="2986222"/>
              <a:ext cx="278330" cy="278330"/>
            </a:xfrm>
            <a:custGeom>
              <a:avLst/>
              <a:gdLst>
                <a:gd name="connsiteX0" fmla="*/ 139165 w 278330"/>
                <a:gd name="connsiteY0" fmla="*/ 278330 h 278330"/>
                <a:gd name="connsiteX1" fmla="*/ 0 w 278330"/>
                <a:gd name="connsiteY1" fmla="*/ 139165 h 278330"/>
                <a:gd name="connsiteX2" fmla="*/ 139165 w 278330"/>
                <a:gd name="connsiteY2" fmla="*/ 0 h 278330"/>
                <a:gd name="connsiteX3" fmla="*/ 278330 w 278330"/>
                <a:gd name="connsiteY3" fmla="*/ 139165 h 278330"/>
                <a:gd name="connsiteX4" fmla="*/ 139165 w 278330"/>
                <a:gd name="connsiteY4" fmla="*/ 278330 h 278330"/>
                <a:gd name="connsiteX5" fmla="*/ 139165 w 278330"/>
                <a:gd name="connsiteY5" fmla="*/ 25070 h 278330"/>
                <a:gd name="connsiteX6" fmla="*/ 24958 w 278330"/>
                <a:gd name="connsiteY6" fmla="*/ 139277 h 278330"/>
                <a:gd name="connsiteX7" fmla="*/ 139165 w 278330"/>
                <a:gd name="connsiteY7" fmla="*/ 253483 h 278330"/>
                <a:gd name="connsiteX8" fmla="*/ 253372 w 278330"/>
                <a:gd name="connsiteY8" fmla="*/ 139277 h 278330"/>
                <a:gd name="connsiteX9" fmla="*/ 253372 w 278330"/>
                <a:gd name="connsiteY9" fmla="*/ 139165 h 278330"/>
                <a:gd name="connsiteX10" fmla="*/ 139165 w 278330"/>
                <a:gd name="connsiteY10" fmla="*/ 25070 h 27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330" h="278330">
                  <a:moveTo>
                    <a:pt x="139165" y="278330"/>
                  </a:moveTo>
                  <a:cubicBezTo>
                    <a:pt x="62307" y="278330"/>
                    <a:pt x="0" y="216024"/>
                    <a:pt x="0" y="139165"/>
                  </a:cubicBezTo>
                  <a:cubicBezTo>
                    <a:pt x="0" y="62307"/>
                    <a:pt x="62307" y="0"/>
                    <a:pt x="139165" y="0"/>
                  </a:cubicBezTo>
                  <a:cubicBezTo>
                    <a:pt x="216024" y="0"/>
                    <a:pt x="278330" y="62307"/>
                    <a:pt x="278330" y="139165"/>
                  </a:cubicBezTo>
                  <a:cubicBezTo>
                    <a:pt x="278264" y="216001"/>
                    <a:pt x="216001" y="278264"/>
                    <a:pt x="139165" y="278330"/>
                  </a:cubicBezTo>
                  <a:close/>
                  <a:moveTo>
                    <a:pt x="139165" y="25070"/>
                  </a:moveTo>
                  <a:cubicBezTo>
                    <a:pt x="76091" y="25070"/>
                    <a:pt x="24958" y="76201"/>
                    <a:pt x="24958" y="139277"/>
                  </a:cubicBezTo>
                  <a:cubicBezTo>
                    <a:pt x="24958" y="202352"/>
                    <a:pt x="76091" y="253483"/>
                    <a:pt x="139165" y="253483"/>
                  </a:cubicBezTo>
                  <a:cubicBezTo>
                    <a:pt x="202241" y="253483"/>
                    <a:pt x="253372" y="202352"/>
                    <a:pt x="253372" y="139277"/>
                  </a:cubicBezTo>
                  <a:cubicBezTo>
                    <a:pt x="253372" y="139243"/>
                    <a:pt x="253372" y="139199"/>
                    <a:pt x="253372" y="139165"/>
                  </a:cubicBezTo>
                  <a:cubicBezTo>
                    <a:pt x="253305" y="76134"/>
                    <a:pt x="202196" y="25070"/>
                    <a:pt x="139165" y="25070"/>
                  </a:cubicBezTo>
                  <a:close/>
                </a:path>
              </a:pathLst>
            </a:custGeom>
            <a:solidFill>
              <a:srgbClr val="EBEBEB"/>
            </a:solidFill>
            <a:ln w="111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3EB46A-01C1-40E7-B3A3-C7F0B7CF5B41}"/>
                </a:ext>
              </a:extLst>
            </p:cNvPr>
            <p:cNvSpPr/>
            <p:nvPr/>
          </p:nvSpPr>
          <p:spPr>
            <a:xfrm>
              <a:off x="3776809" y="3035805"/>
              <a:ext cx="179165" cy="179165"/>
            </a:xfrm>
            <a:custGeom>
              <a:avLst/>
              <a:gdLst>
                <a:gd name="connsiteX0" fmla="*/ 179165 w 179165"/>
                <a:gd name="connsiteY0" fmla="*/ 89583 h 179165"/>
                <a:gd name="connsiteX1" fmla="*/ 89583 w 179165"/>
                <a:gd name="connsiteY1" fmla="*/ 179165 h 179165"/>
                <a:gd name="connsiteX2" fmla="*/ 0 w 179165"/>
                <a:gd name="connsiteY2" fmla="*/ 89583 h 179165"/>
                <a:gd name="connsiteX3" fmla="*/ 89583 w 179165"/>
                <a:gd name="connsiteY3" fmla="*/ 0 h 179165"/>
                <a:gd name="connsiteX4" fmla="*/ 179165 w 179165"/>
                <a:gd name="connsiteY4" fmla="*/ 89583 h 179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65" h="179165">
                  <a:moveTo>
                    <a:pt x="179165" y="89583"/>
                  </a:moveTo>
                  <a:cubicBezTo>
                    <a:pt x="179165" y="139058"/>
                    <a:pt x="139058" y="179165"/>
                    <a:pt x="89583" y="179165"/>
                  </a:cubicBezTo>
                  <a:cubicBezTo>
                    <a:pt x="40108" y="179165"/>
                    <a:pt x="0" y="139058"/>
                    <a:pt x="0" y="89583"/>
                  </a:cubicBezTo>
                  <a:cubicBezTo>
                    <a:pt x="0" y="40108"/>
                    <a:pt x="40108" y="0"/>
                    <a:pt x="89583" y="0"/>
                  </a:cubicBezTo>
                  <a:cubicBezTo>
                    <a:pt x="139058" y="0"/>
                    <a:pt x="179165" y="40108"/>
                    <a:pt x="179165" y="89583"/>
                  </a:cubicBezTo>
                  <a:close/>
                </a:path>
              </a:pathLst>
            </a:custGeom>
            <a:solidFill>
              <a:srgbClr val="EBEBEB"/>
            </a:solidFill>
            <a:ln w="111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0C072BB-C366-4FB5-9064-74E11AFDA416}"/>
                </a:ext>
              </a:extLst>
            </p:cNvPr>
            <p:cNvSpPr/>
            <p:nvPr/>
          </p:nvSpPr>
          <p:spPr>
            <a:xfrm>
              <a:off x="3843216" y="3052072"/>
              <a:ext cx="99276" cy="162897"/>
            </a:xfrm>
            <a:custGeom>
              <a:avLst/>
              <a:gdLst>
                <a:gd name="connsiteX0" fmla="*/ 74541 w 99276"/>
                <a:gd name="connsiteY0" fmla="*/ 0 h 162897"/>
                <a:gd name="connsiteX1" fmla="*/ 0 w 99276"/>
                <a:gd name="connsiteY1" fmla="*/ 159778 h 162897"/>
                <a:gd name="connsiteX2" fmla="*/ 23176 w 99276"/>
                <a:gd name="connsiteY2" fmla="*/ 162898 h 162897"/>
                <a:gd name="connsiteX3" fmla="*/ 35989 w 99276"/>
                <a:gd name="connsiteY3" fmla="*/ 161895 h 162897"/>
                <a:gd name="connsiteX4" fmla="*/ 99276 w 99276"/>
                <a:gd name="connsiteY4" fmla="*/ 26184 h 162897"/>
                <a:gd name="connsiteX5" fmla="*/ 74541 w 99276"/>
                <a:gd name="connsiteY5" fmla="*/ 0 h 1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76" h="162897">
                  <a:moveTo>
                    <a:pt x="74541" y="0"/>
                  </a:moveTo>
                  <a:lnTo>
                    <a:pt x="0" y="159778"/>
                  </a:lnTo>
                  <a:cubicBezTo>
                    <a:pt x="7554" y="161828"/>
                    <a:pt x="15343" y="162876"/>
                    <a:pt x="23176" y="162898"/>
                  </a:cubicBezTo>
                  <a:cubicBezTo>
                    <a:pt x="27465" y="162853"/>
                    <a:pt x="31744" y="162519"/>
                    <a:pt x="35989" y="161895"/>
                  </a:cubicBezTo>
                  <a:lnTo>
                    <a:pt x="99276" y="26184"/>
                  </a:lnTo>
                  <a:cubicBezTo>
                    <a:pt x="92825" y="15922"/>
                    <a:pt x="84424" y="7020"/>
                    <a:pt x="74541" y="0"/>
                  </a:cubicBezTo>
                  <a:close/>
                </a:path>
              </a:pathLst>
            </a:custGeom>
            <a:solidFill>
              <a:srgbClr val="E0E0E0"/>
            </a:solidFill>
            <a:ln w="111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150FE06-D56F-48C5-81E4-23724C86D4E1}"/>
                </a:ext>
              </a:extLst>
            </p:cNvPr>
            <p:cNvSpPr/>
            <p:nvPr/>
          </p:nvSpPr>
          <p:spPr>
            <a:xfrm>
              <a:off x="3806892" y="3036919"/>
              <a:ext cx="85571" cy="163455"/>
            </a:xfrm>
            <a:custGeom>
              <a:avLst/>
              <a:gdLst>
                <a:gd name="connsiteX0" fmla="*/ 10585 w 85571"/>
                <a:gd name="connsiteY0" fmla="*/ 163455 h 163455"/>
                <a:gd name="connsiteX1" fmla="*/ 85571 w 85571"/>
                <a:gd name="connsiteY1" fmla="*/ 2786 h 163455"/>
                <a:gd name="connsiteX2" fmla="*/ 72312 w 85571"/>
                <a:gd name="connsiteY2" fmla="*/ 0 h 163455"/>
                <a:gd name="connsiteX3" fmla="*/ 0 w 85571"/>
                <a:gd name="connsiteY3" fmla="*/ 155210 h 163455"/>
                <a:gd name="connsiteX4" fmla="*/ 10585 w 85571"/>
                <a:gd name="connsiteY4" fmla="*/ 163455 h 163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71" h="163455">
                  <a:moveTo>
                    <a:pt x="10585" y="163455"/>
                  </a:moveTo>
                  <a:lnTo>
                    <a:pt x="85571" y="2786"/>
                  </a:lnTo>
                  <a:cubicBezTo>
                    <a:pt x="81226" y="1515"/>
                    <a:pt x="76803" y="579"/>
                    <a:pt x="72312" y="0"/>
                  </a:cubicBezTo>
                  <a:lnTo>
                    <a:pt x="0" y="155210"/>
                  </a:lnTo>
                  <a:cubicBezTo>
                    <a:pt x="3304" y="158240"/>
                    <a:pt x="6843" y="160993"/>
                    <a:pt x="10585" y="163455"/>
                  </a:cubicBezTo>
                  <a:close/>
                </a:path>
              </a:pathLst>
            </a:custGeom>
            <a:solidFill>
              <a:srgbClr val="E0E0E0"/>
            </a:solidFill>
            <a:ln w="111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3E0E94-E590-4DAF-A6A9-13E0EC229707}"/>
                </a:ext>
              </a:extLst>
            </p:cNvPr>
            <p:cNvSpPr/>
            <p:nvPr/>
          </p:nvSpPr>
          <p:spPr>
            <a:xfrm>
              <a:off x="3836307" y="3601602"/>
              <a:ext cx="60278" cy="590532"/>
            </a:xfrm>
            <a:custGeom>
              <a:avLst/>
              <a:gdLst>
                <a:gd name="connsiteX0" fmla="*/ 33315 w 60278"/>
                <a:gd name="connsiteY0" fmla="*/ 0 h 590532"/>
                <a:gd name="connsiteX1" fmla="*/ 60279 w 60278"/>
                <a:gd name="connsiteY1" fmla="*/ 0 h 590532"/>
                <a:gd name="connsiteX2" fmla="*/ 60279 w 60278"/>
                <a:gd name="connsiteY2" fmla="*/ 590533 h 590532"/>
                <a:gd name="connsiteX3" fmla="*/ 33315 w 60278"/>
                <a:gd name="connsiteY3" fmla="*/ 590533 h 590532"/>
                <a:gd name="connsiteX4" fmla="*/ 26964 w 60278"/>
                <a:gd name="connsiteY4" fmla="*/ 590533 h 590532"/>
                <a:gd name="connsiteX5" fmla="*/ 0 w 60278"/>
                <a:gd name="connsiteY5" fmla="*/ 590533 h 590532"/>
                <a:gd name="connsiteX6" fmla="*/ 0 w 60278"/>
                <a:gd name="connsiteY6" fmla="*/ 0 h 590532"/>
                <a:gd name="connsiteX7" fmla="*/ 26964 w 60278"/>
                <a:gd name="connsiteY7" fmla="*/ 0 h 5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78" h="590532">
                  <a:moveTo>
                    <a:pt x="33315" y="0"/>
                  </a:moveTo>
                  <a:cubicBezTo>
                    <a:pt x="48207" y="0"/>
                    <a:pt x="60279" y="0"/>
                    <a:pt x="60279" y="0"/>
                  </a:cubicBezTo>
                  <a:lnTo>
                    <a:pt x="60279" y="590533"/>
                  </a:lnTo>
                  <a:cubicBezTo>
                    <a:pt x="60279" y="590533"/>
                    <a:pt x="48207" y="590533"/>
                    <a:pt x="33315" y="590533"/>
                  </a:cubicBezTo>
                  <a:lnTo>
                    <a:pt x="26964" y="590533"/>
                  </a:lnTo>
                  <a:cubicBezTo>
                    <a:pt x="12072" y="590533"/>
                    <a:pt x="0" y="590533"/>
                    <a:pt x="0" y="590533"/>
                  </a:cubicBezTo>
                  <a:lnTo>
                    <a:pt x="0" y="0"/>
                  </a:lnTo>
                  <a:cubicBezTo>
                    <a:pt x="0" y="0"/>
                    <a:pt x="12072" y="0"/>
                    <a:pt x="26964" y="0"/>
                  </a:cubicBezTo>
                  <a:close/>
                </a:path>
              </a:pathLst>
            </a:custGeom>
            <a:solidFill>
              <a:srgbClr val="E0E0E0"/>
            </a:solidFill>
            <a:ln w="11125"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D13ADD40-B50A-437D-995C-650595900572}"/>
              </a:ext>
            </a:extLst>
          </p:cNvPr>
          <p:cNvSpPr/>
          <p:nvPr/>
        </p:nvSpPr>
        <p:spPr>
          <a:xfrm>
            <a:off x="9464012" y="1698023"/>
            <a:ext cx="815492" cy="822960"/>
          </a:xfrm>
          <a:custGeom>
            <a:avLst/>
            <a:gdLst>
              <a:gd name="connsiteX0" fmla="*/ 753988 w 815492"/>
              <a:gd name="connsiteY0" fmla="*/ 401340 h 802121"/>
              <a:gd name="connsiteX1" fmla="*/ 754880 w 815492"/>
              <a:gd name="connsiteY1" fmla="*/ 354988 h 802121"/>
              <a:gd name="connsiteX2" fmla="*/ 815492 w 815492"/>
              <a:gd name="connsiteY2" fmla="*/ 322899 h 802121"/>
              <a:gd name="connsiteX3" fmla="*/ 805799 w 815492"/>
              <a:gd name="connsiteY3" fmla="*/ 268860 h 802121"/>
              <a:gd name="connsiteX4" fmla="*/ 739615 w 815492"/>
              <a:gd name="connsiteY4" fmla="*/ 269974 h 802121"/>
              <a:gd name="connsiteX5" fmla="*/ 700283 w 815492"/>
              <a:gd name="connsiteY5" fmla="*/ 189750 h 802121"/>
              <a:gd name="connsiteX6" fmla="*/ 739169 w 815492"/>
              <a:gd name="connsiteY6" fmla="*/ 133148 h 802121"/>
              <a:gd name="connsiteX7" fmla="*/ 703068 w 815492"/>
              <a:gd name="connsiteY7" fmla="*/ 93594 h 802121"/>
              <a:gd name="connsiteX8" fmla="*/ 643458 w 815492"/>
              <a:gd name="connsiteY8" fmla="*/ 127020 h 802121"/>
              <a:gd name="connsiteX9" fmla="*/ 567357 w 815492"/>
              <a:gd name="connsiteY9" fmla="*/ 80558 h 802121"/>
              <a:gd name="connsiteX10" fmla="*/ 574154 w 815492"/>
              <a:gd name="connsiteY10" fmla="*/ 14485 h 802121"/>
              <a:gd name="connsiteX11" fmla="*/ 521452 w 815492"/>
              <a:gd name="connsiteY11" fmla="*/ 0 h 802121"/>
              <a:gd name="connsiteX12" fmla="*/ 484237 w 815492"/>
              <a:gd name="connsiteY12" fmla="*/ 57939 h 802121"/>
              <a:gd name="connsiteX13" fmla="*/ 438220 w 815492"/>
              <a:gd name="connsiteY13" fmla="*/ 54708 h 802121"/>
              <a:gd name="connsiteX14" fmla="*/ 391646 w 815492"/>
              <a:gd name="connsiteY14" fmla="*/ 57939 h 802121"/>
              <a:gd name="connsiteX15" fmla="*/ 364571 w 815492"/>
              <a:gd name="connsiteY15" fmla="*/ 0 h 802121"/>
              <a:gd name="connsiteX16" fmla="*/ 308860 w 815492"/>
              <a:gd name="connsiteY16" fmla="*/ 14485 h 802121"/>
              <a:gd name="connsiteX17" fmla="*/ 304180 w 815492"/>
              <a:gd name="connsiteY17" fmla="*/ 80558 h 802121"/>
              <a:gd name="connsiteX18" fmla="*/ 219946 w 815492"/>
              <a:gd name="connsiteY18" fmla="*/ 127020 h 802121"/>
              <a:gd name="connsiteX19" fmla="*/ 166241 w 815492"/>
              <a:gd name="connsiteY19" fmla="*/ 93594 h 802121"/>
              <a:gd name="connsiteX20" fmla="*/ 123232 w 815492"/>
              <a:gd name="connsiteY20" fmla="*/ 133148 h 802121"/>
              <a:gd name="connsiteX21" fmla="*/ 152313 w 815492"/>
              <a:gd name="connsiteY21" fmla="*/ 189750 h 802121"/>
              <a:gd name="connsiteX22" fmla="*/ 98831 w 815492"/>
              <a:gd name="connsiteY22" fmla="*/ 269974 h 802121"/>
              <a:gd name="connsiteX23" fmla="*/ 32869 w 815492"/>
              <a:gd name="connsiteY23" fmla="*/ 268860 h 802121"/>
              <a:gd name="connsiteX24" fmla="*/ 13705 w 815492"/>
              <a:gd name="connsiteY24" fmla="*/ 322899 h 802121"/>
              <a:gd name="connsiteX25" fmla="*/ 68747 w 815492"/>
              <a:gd name="connsiteY25" fmla="*/ 354988 h 802121"/>
              <a:gd name="connsiteX26" fmla="*/ 60613 w 815492"/>
              <a:gd name="connsiteY26" fmla="*/ 447579 h 802121"/>
              <a:gd name="connsiteX27" fmla="*/ 0 w 815492"/>
              <a:gd name="connsiteY27" fmla="*/ 479780 h 802121"/>
              <a:gd name="connsiteX28" fmla="*/ 9694 w 815492"/>
              <a:gd name="connsiteY28" fmla="*/ 533708 h 802121"/>
              <a:gd name="connsiteX29" fmla="*/ 76101 w 815492"/>
              <a:gd name="connsiteY29" fmla="*/ 532705 h 802121"/>
              <a:gd name="connsiteX30" fmla="*/ 115432 w 815492"/>
              <a:gd name="connsiteY30" fmla="*/ 612929 h 802121"/>
              <a:gd name="connsiteX31" fmla="*/ 76546 w 815492"/>
              <a:gd name="connsiteY31" fmla="*/ 669642 h 802121"/>
              <a:gd name="connsiteX32" fmla="*/ 112647 w 815492"/>
              <a:gd name="connsiteY32" fmla="*/ 709197 h 802121"/>
              <a:gd name="connsiteX33" fmla="*/ 172257 w 815492"/>
              <a:gd name="connsiteY33" fmla="*/ 675213 h 802121"/>
              <a:gd name="connsiteX34" fmla="*/ 248358 w 815492"/>
              <a:gd name="connsiteY34" fmla="*/ 721564 h 802121"/>
              <a:gd name="connsiteX35" fmla="*/ 241561 w 815492"/>
              <a:gd name="connsiteY35" fmla="*/ 787637 h 802121"/>
              <a:gd name="connsiteX36" fmla="*/ 294264 w 815492"/>
              <a:gd name="connsiteY36" fmla="*/ 802122 h 802121"/>
              <a:gd name="connsiteX37" fmla="*/ 331479 w 815492"/>
              <a:gd name="connsiteY37" fmla="*/ 744294 h 802121"/>
              <a:gd name="connsiteX38" fmla="*/ 377495 w 815492"/>
              <a:gd name="connsiteY38" fmla="*/ 747414 h 802121"/>
              <a:gd name="connsiteX39" fmla="*/ 424070 w 815492"/>
              <a:gd name="connsiteY39" fmla="*/ 744294 h 802121"/>
              <a:gd name="connsiteX40" fmla="*/ 451145 w 815492"/>
              <a:gd name="connsiteY40" fmla="*/ 802122 h 802121"/>
              <a:gd name="connsiteX41" fmla="*/ 506856 w 815492"/>
              <a:gd name="connsiteY41" fmla="*/ 787637 h 802121"/>
              <a:gd name="connsiteX42" fmla="*/ 511535 w 815492"/>
              <a:gd name="connsiteY42" fmla="*/ 721564 h 802121"/>
              <a:gd name="connsiteX43" fmla="*/ 595770 w 815492"/>
              <a:gd name="connsiteY43" fmla="*/ 675213 h 802121"/>
              <a:gd name="connsiteX44" fmla="*/ 649475 w 815492"/>
              <a:gd name="connsiteY44" fmla="*/ 709197 h 802121"/>
              <a:gd name="connsiteX45" fmla="*/ 692484 w 815492"/>
              <a:gd name="connsiteY45" fmla="*/ 669642 h 802121"/>
              <a:gd name="connsiteX46" fmla="*/ 663514 w 815492"/>
              <a:gd name="connsiteY46" fmla="*/ 612929 h 802121"/>
              <a:gd name="connsiteX47" fmla="*/ 716885 w 815492"/>
              <a:gd name="connsiteY47" fmla="*/ 532705 h 802121"/>
              <a:gd name="connsiteX48" fmla="*/ 782846 w 815492"/>
              <a:gd name="connsiteY48" fmla="*/ 533820 h 802121"/>
              <a:gd name="connsiteX49" fmla="*/ 802011 w 815492"/>
              <a:gd name="connsiteY49" fmla="*/ 479891 h 802121"/>
              <a:gd name="connsiteX50" fmla="*/ 746968 w 815492"/>
              <a:gd name="connsiteY50" fmla="*/ 447691 h 802121"/>
              <a:gd name="connsiteX51" fmla="*/ 753988 w 815492"/>
              <a:gd name="connsiteY51" fmla="*/ 401340 h 802121"/>
              <a:gd name="connsiteX52" fmla="*/ 397440 w 815492"/>
              <a:gd name="connsiteY52" fmla="*/ 519000 h 802121"/>
              <a:gd name="connsiteX53" fmla="*/ 289517 w 815492"/>
              <a:gd name="connsiteY53" fmla="*/ 414810 h 802121"/>
              <a:gd name="connsiteX54" fmla="*/ 290141 w 815492"/>
              <a:gd name="connsiteY54" fmla="*/ 401340 h 802121"/>
              <a:gd name="connsiteX55" fmla="*/ 418053 w 815492"/>
              <a:gd name="connsiteY55" fmla="*/ 283679 h 802121"/>
              <a:gd name="connsiteX56" fmla="*/ 525976 w 815492"/>
              <a:gd name="connsiteY56" fmla="*/ 387869 h 802121"/>
              <a:gd name="connsiteX57" fmla="*/ 525352 w 815492"/>
              <a:gd name="connsiteY57" fmla="*/ 401340 h 802121"/>
              <a:gd name="connsiteX58" fmla="*/ 397662 w 815492"/>
              <a:gd name="connsiteY58" fmla="*/ 519000 h 80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15492" h="802121">
                <a:moveTo>
                  <a:pt x="753988" y="401340"/>
                </a:moveTo>
                <a:cubicBezTo>
                  <a:pt x="755280" y="385930"/>
                  <a:pt x="755581" y="370442"/>
                  <a:pt x="754880" y="354988"/>
                </a:cubicBezTo>
                <a:lnTo>
                  <a:pt x="815492" y="322899"/>
                </a:lnTo>
                <a:cubicBezTo>
                  <a:pt x="813598" y="304670"/>
                  <a:pt x="810356" y="286609"/>
                  <a:pt x="805799" y="268860"/>
                </a:cubicBezTo>
                <a:lnTo>
                  <a:pt x="739615" y="269974"/>
                </a:lnTo>
                <a:cubicBezTo>
                  <a:pt x="730422" y="241483"/>
                  <a:pt x="717175" y="214464"/>
                  <a:pt x="700283" y="189750"/>
                </a:cubicBezTo>
                <a:lnTo>
                  <a:pt x="739169" y="133148"/>
                </a:lnTo>
                <a:cubicBezTo>
                  <a:pt x="728149" y="119076"/>
                  <a:pt x="716071" y="105850"/>
                  <a:pt x="703068" y="93594"/>
                </a:cubicBezTo>
                <a:lnTo>
                  <a:pt x="643458" y="127020"/>
                </a:lnTo>
                <a:cubicBezTo>
                  <a:pt x="620450" y="107956"/>
                  <a:pt x="594823" y="92313"/>
                  <a:pt x="567357" y="80558"/>
                </a:cubicBezTo>
                <a:lnTo>
                  <a:pt x="574154" y="14485"/>
                </a:lnTo>
                <a:cubicBezTo>
                  <a:pt x="556939" y="8468"/>
                  <a:pt x="539324" y="3632"/>
                  <a:pt x="521452" y="0"/>
                </a:cubicBezTo>
                <a:lnTo>
                  <a:pt x="484237" y="57939"/>
                </a:lnTo>
                <a:cubicBezTo>
                  <a:pt x="468994" y="55777"/>
                  <a:pt x="453618" y="54708"/>
                  <a:pt x="438220" y="54708"/>
                </a:cubicBezTo>
                <a:cubicBezTo>
                  <a:pt x="422643" y="54719"/>
                  <a:pt x="407078" y="55800"/>
                  <a:pt x="391646" y="57939"/>
                </a:cubicBezTo>
                <a:lnTo>
                  <a:pt x="364571" y="0"/>
                </a:lnTo>
                <a:cubicBezTo>
                  <a:pt x="345718" y="3677"/>
                  <a:pt x="327111" y="8513"/>
                  <a:pt x="308860" y="14485"/>
                </a:cubicBezTo>
                <a:lnTo>
                  <a:pt x="304180" y="80558"/>
                </a:lnTo>
                <a:cubicBezTo>
                  <a:pt x="274308" y="92535"/>
                  <a:pt x="246018" y="108146"/>
                  <a:pt x="219946" y="127020"/>
                </a:cubicBezTo>
                <a:lnTo>
                  <a:pt x="166241" y="93594"/>
                </a:lnTo>
                <a:cubicBezTo>
                  <a:pt x="151087" y="105861"/>
                  <a:pt x="136725" y="119076"/>
                  <a:pt x="123232" y="133148"/>
                </a:cubicBezTo>
                <a:lnTo>
                  <a:pt x="152313" y="189750"/>
                </a:lnTo>
                <a:cubicBezTo>
                  <a:pt x="131254" y="214185"/>
                  <a:pt x="113282" y="241127"/>
                  <a:pt x="98831" y="269974"/>
                </a:cubicBezTo>
                <a:lnTo>
                  <a:pt x="32869" y="268860"/>
                </a:lnTo>
                <a:cubicBezTo>
                  <a:pt x="25337" y="286442"/>
                  <a:pt x="18942" y="304492"/>
                  <a:pt x="13705" y="322899"/>
                </a:cubicBezTo>
                <a:lnTo>
                  <a:pt x="68747" y="354988"/>
                </a:lnTo>
                <a:cubicBezTo>
                  <a:pt x="61850" y="385339"/>
                  <a:pt x="59120" y="416493"/>
                  <a:pt x="60613" y="447579"/>
                </a:cubicBezTo>
                <a:lnTo>
                  <a:pt x="0" y="479780"/>
                </a:lnTo>
                <a:cubicBezTo>
                  <a:pt x="1905" y="497964"/>
                  <a:pt x="5148" y="515992"/>
                  <a:pt x="9694" y="533708"/>
                </a:cubicBezTo>
                <a:lnTo>
                  <a:pt x="76101" y="532705"/>
                </a:lnTo>
                <a:cubicBezTo>
                  <a:pt x="85271" y="561207"/>
                  <a:pt x="98519" y="588226"/>
                  <a:pt x="115432" y="612929"/>
                </a:cubicBezTo>
                <a:lnTo>
                  <a:pt x="76546" y="669642"/>
                </a:lnTo>
                <a:cubicBezTo>
                  <a:pt x="87566" y="683714"/>
                  <a:pt x="99644" y="696940"/>
                  <a:pt x="112647" y="709197"/>
                </a:cubicBezTo>
                <a:lnTo>
                  <a:pt x="172257" y="675213"/>
                </a:lnTo>
                <a:cubicBezTo>
                  <a:pt x="195232" y="694277"/>
                  <a:pt x="220871" y="709899"/>
                  <a:pt x="248358" y="721564"/>
                </a:cubicBezTo>
                <a:lnTo>
                  <a:pt x="241561" y="787637"/>
                </a:lnTo>
                <a:cubicBezTo>
                  <a:pt x="258754" y="793754"/>
                  <a:pt x="276369" y="798601"/>
                  <a:pt x="294264" y="802122"/>
                </a:cubicBezTo>
                <a:lnTo>
                  <a:pt x="331479" y="744294"/>
                </a:lnTo>
                <a:cubicBezTo>
                  <a:pt x="346732" y="746356"/>
                  <a:pt x="362108" y="747403"/>
                  <a:pt x="377495" y="747414"/>
                </a:cubicBezTo>
                <a:cubicBezTo>
                  <a:pt x="393072" y="747381"/>
                  <a:pt x="408626" y="746344"/>
                  <a:pt x="424070" y="744294"/>
                </a:cubicBezTo>
                <a:lnTo>
                  <a:pt x="451145" y="802122"/>
                </a:lnTo>
                <a:cubicBezTo>
                  <a:pt x="470020" y="798556"/>
                  <a:pt x="488638" y="793721"/>
                  <a:pt x="506856" y="787637"/>
                </a:cubicBezTo>
                <a:lnTo>
                  <a:pt x="511535" y="721564"/>
                </a:lnTo>
                <a:cubicBezTo>
                  <a:pt x="541441" y="709698"/>
                  <a:pt x="569742" y="694121"/>
                  <a:pt x="595770" y="675213"/>
                </a:cubicBezTo>
                <a:lnTo>
                  <a:pt x="649475" y="709197"/>
                </a:lnTo>
                <a:cubicBezTo>
                  <a:pt x="664628" y="696929"/>
                  <a:pt x="678990" y="683714"/>
                  <a:pt x="692484" y="669642"/>
                </a:cubicBezTo>
                <a:lnTo>
                  <a:pt x="663514" y="612929"/>
                </a:lnTo>
                <a:cubicBezTo>
                  <a:pt x="684561" y="588505"/>
                  <a:pt x="702500" y="561563"/>
                  <a:pt x="716885" y="532705"/>
                </a:cubicBezTo>
                <a:lnTo>
                  <a:pt x="782846" y="533820"/>
                </a:lnTo>
                <a:cubicBezTo>
                  <a:pt x="790412" y="516282"/>
                  <a:pt x="796807" y="498265"/>
                  <a:pt x="802011" y="479891"/>
                </a:cubicBezTo>
                <a:lnTo>
                  <a:pt x="746968" y="447691"/>
                </a:lnTo>
                <a:cubicBezTo>
                  <a:pt x="750333" y="432415"/>
                  <a:pt x="752673" y="416927"/>
                  <a:pt x="753988" y="401340"/>
                </a:cubicBezTo>
                <a:close/>
                <a:moveTo>
                  <a:pt x="397440" y="519000"/>
                </a:moveTo>
                <a:cubicBezTo>
                  <a:pt x="338866" y="520025"/>
                  <a:pt x="290553" y="473384"/>
                  <a:pt x="289517" y="414810"/>
                </a:cubicBezTo>
                <a:cubicBezTo>
                  <a:pt x="289439" y="410309"/>
                  <a:pt x="289651" y="405807"/>
                  <a:pt x="290141" y="401340"/>
                </a:cubicBezTo>
                <a:cubicBezTo>
                  <a:pt x="296893" y="335423"/>
                  <a:pt x="351802" y="284915"/>
                  <a:pt x="418053" y="283679"/>
                </a:cubicBezTo>
                <a:cubicBezTo>
                  <a:pt x="476627" y="282654"/>
                  <a:pt x="524939" y="329295"/>
                  <a:pt x="525976" y="387869"/>
                </a:cubicBezTo>
                <a:cubicBezTo>
                  <a:pt x="526053" y="392370"/>
                  <a:pt x="525842" y="396872"/>
                  <a:pt x="525352" y="401340"/>
                </a:cubicBezTo>
                <a:cubicBezTo>
                  <a:pt x="518610" y="467178"/>
                  <a:pt x="463836" y="517652"/>
                  <a:pt x="397662" y="519000"/>
                </a:cubicBezTo>
                <a:close/>
              </a:path>
            </a:pathLst>
          </a:custGeom>
          <a:solidFill>
            <a:srgbClr val="F0F0F0"/>
          </a:solidFill>
          <a:ln w="111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87CC0D-E506-42FC-BDBB-CE5B7DDB9554}"/>
              </a:ext>
            </a:extLst>
          </p:cNvPr>
          <p:cNvSpPr/>
          <p:nvPr/>
        </p:nvSpPr>
        <p:spPr>
          <a:xfrm>
            <a:off x="10247972" y="1456240"/>
            <a:ext cx="718221" cy="704739"/>
          </a:xfrm>
          <a:custGeom>
            <a:avLst/>
            <a:gdLst>
              <a:gd name="connsiteX0" fmla="*/ 632427 w 718221"/>
              <a:gd name="connsiteY0" fmla="*/ 352648 h 704739"/>
              <a:gd name="connsiteX1" fmla="*/ 633430 w 718221"/>
              <a:gd name="connsiteY1" fmla="*/ 323010 h 704739"/>
              <a:gd name="connsiteX2" fmla="*/ 718222 w 718221"/>
              <a:gd name="connsiteY2" fmla="*/ 278442 h 704739"/>
              <a:gd name="connsiteX3" fmla="*/ 711537 w 718221"/>
              <a:gd name="connsiteY3" fmla="*/ 241227 h 704739"/>
              <a:gd name="connsiteX4" fmla="*/ 618834 w 718221"/>
              <a:gd name="connsiteY4" fmla="*/ 242787 h 704739"/>
              <a:gd name="connsiteX5" fmla="*/ 593653 w 718221"/>
              <a:gd name="connsiteY5" fmla="*/ 191422 h 704739"/>
              <a:gd name="connsiteX6" fmla="*/ 648249 w 718221"/>
              <a:gd name="connsiteY6" fmla="*/ 112090 h 704739"/>
              <a:gd name="connsiteX7" fmla="*/ 623402 w 718221"/>
              <a:gd name="connsiteY7" fmla="*/ 84903 h 704739"/>
              <a:gd name="connsiteX8" fmla="*/ 540059 w 718221"/>
              <a:gd name="connsiteY8" fmla="*/ 132146 h 704739"/>
              <a:gd name="connsiteX9" fmla="*/ 491368 w 718221"/>
              <a:gd name="connsiteY9" fmla="*/ 102396 h 704739"/>
              <a:gd name="connsiteX10" fmla="*/ 500950 w 718221"/>
              <a:gd name="connsiteY10" fmla="*/ 9916 h 704739"/>
              <a:gd name="connsiteX11" fmla="*/ 464738 w 718221"/>
              <a:gd name="connsiteY11" fmla="*/ 0 h 704739"/>
              <a:gd name="connsiteX12" fmla="*/ 412705 w 718221"/>
              <a:gd name="connsiteY12" fmla="*/ 80892 h 704739"/>
              <a:gd name="connsiteX13" fmla="*/ 383178 w 718221"/>
              <a:gd name="connsiteY13" fmla="*/ 79221 h 704739"/>
              <a:gd name="connsiteX14" fmla="*/ 353317 w 718221"/>
              <a:gd name="connsiteY14" fmla="*/ 80892 h 704739"/>
              <a:gd name="connsiteX15" fmla="*/ 315434 w 718221"/>
              <a:gd name="connsiteY15" fmla="*/ 0 h 704739"/>
              <a:gd name="connsiteX16" fmla="*/ 277439 w 718221"/>
              <a:gd name="connsiteY16" fmla="*/ 9916 h 704739"/>
              <a:gd name="connsiteX17" fmla="*/ 270865 w 718221"/>
              <a:gd name="connsiteY17" fmla="*/ 102396 h 704739"/>
              <a:gd name="connsiteX18" fmla="*/ 216937 w 718221"/>
              <a:gd name="connsiteY18" fmla="*/ 132146 h 704739"/>
              <a:gd name="connsiteX19" fmla="*/ 141728 w 718221"/>
              <a:gd name="connsiteY19" fmla="*/ 84569 h 704739"/>
              <a:gd name="connsiteX20" fmla="*/ 112201 w 718221"/>
              <a:gd name="connsiteY20" fmla="*/ 111756 h 704739"/>
              <a:gd name="connsiteX21" fmla="*/ 152870 w 718221"/>
              <a:gd name="connsiteY21" fmla="*/ 191088 h 704739"/>
              <a:gd name="connsiteX22" fmla="*/ 118664 w 718221"/>
              <a:gd name="connsiteY22" fmla="*/ 242453 h 704739"/>
              <a:gd name="connsiteX23" fmla="*/ 26296 w 718221"/>
              <a:gd name="connsiteY23" fmla="*/ 240893 h 704739"/>
              <a:gd name="connsiteX24" fmla="*/ 13036 w 718221"/>
              <a:gd name="connsiteY24" fmla="*/ 278108 h 704739"/>
              <a:gd name="connsiteX25" fmla="*/ 90028 w 718221"/>
              <a:gd name="connsiteY25" fmla="*/ 322676 h 704739"/>
              <a:gd name="connsiteX26" fmla="*/ 85795 w 718221"/>
              <a:gd name="connsiteY26" fmla="*/ 352314 h 704739"/>
              <a:gd name="connsiteX27" fmla="*/ 84792 w 718221"/>
              <a:gd name="connsiteY27" fmla="*/ 382064 h 704739"/>
              <a:gd name="connsiteX28" fmla="*/ 0 w 718221"/>
              <a:gd name="connsiteY28" fmla="*/ 426632 h 704739"/>
              <a:gd name="connsiteX29" fmla="*/ 6685 w 718221"/>
              <a:gd name="connsiteY29" fmla="*/ 463735 h 704739"/>
              <a:gd name="connsiteX30" fmla="*/ 99388 w 718221"/>
              <a:gd name="connsiteY30" fmla="*/ 462176 h 704739"/>
              <a:gd name="connsiteX31" fmla="*/ 124569 w 718221"/>
              <a:gd name="connsiteY31" fmla="*/ 513541 h 704739"/>
              <a:gd name="connsiteX32" fmla="*/ 70084 w 718221"/>
              <a:gd name="connsiteY32" fmla="*/ 592984 h 704739"/>
              <a:gd name="connsiteX33" fmla="*/ 94820 w 718221"/>
              <a:gd name="connsiteY33" fmla="*/ 620171 h 704739"/>
              <a:gd name="connsiteX34" fmla="*/ 178386 w 718221"/>
              <a:gd name="connsiteY34" fmla="*/ 572594 h 704739"/>
              <a:gd name="connsiteX35" fmla="*/ 227188 w 718221"/>
              <a:gd name="connsiteY35" fmla="*/ 602232 h 704739"/>
              <a:gd name="connsiteX36" fmla="*/ 217494 w 718221"/>
              <a:gd name="connsiteY36" fmla="*/ 694823 h 704739"/>
              <a:gd name="connsiteX37" fmla="*/ 253706 w 718221"/>
              <a:gd name="connsiteY37" fmla="*/ 704740 h 704739"/>
              <a:gd name="connsiteX38" fmla="*/ 305740 w 718221"/>
              <a:gd name="connsiteY38" fmla="*/ 623848 h 704739"/>
              <a:gd name="connsiteX39" fmla="*/ 335267 w 718221"/>
              <a:gd name="connsiteY39" fmla="*/ 625408 h 704739"/>
              <a:gd name="connsiteX40" fmla="*/ 365127 w 718221"/>
              <a:gd name="connsiteY40" fmla="*/ 623848 h 704739"/>
              <a:gd name="connsiteX41" fmla="*/ 403011 w 718221"/>
              <a:gd name="connsiteY41" fmla="*/ 704740 h 704739"/>
              <a:gd name="connsiteX42" fmla="*/ 441005 w 718221"/>
              <a:gd name="connsiteY42" fmla="*/ 694823 h 704739"/>
              <a:gd name="connsiteX43" fmla="*/ 447580 w 718221"/>
              <a:gd name="connsiteY43" fmla="*/ 602232 h 704739"/>
              <a:gd name="connsiteX44" fmla="*/ 501507 w 718221"/>
              <a:gd name="connsiteY44" fmla="*/ 572594 h 704739"/>
              <a:gd name="connsiteX45" fmla="*/ 576717 w 718221"/>
              <a:gd name="connsiteY45" fmla="*/ 620171 h 704739"/>
              <a:gd name="connsiteX46" fmla="*/ 606243 w 718221"/>
              <a:gd name="connsiteY46" fmla="*/ 592984 h 704739"/>
              <a:gd name="connsiteX47" fmla="*/ 565686 w 718221"/>
              <a:gd name="connsiteY47" fmla="*/ 513541 h 704739"/>
              <a:gd name="connsiteX48" fmla="*/ 599781 w 718221"/>
              <a:gd name="connsiteY48" fmla="*/ 462176 h 704739"/>
              <a:gd name="connsiteX49" fmla="*/ 692261 w 718221"/>
              <a:gd name="connsiteY49" fmla="*/ 463735 h 704739"/>
              <a:gd name="connsiteX50" fmla="*/ 705408 w 718221"/>
              <a:gd name="connsiteY50" fmla="*/ 426632 h 704739"/>
              <a:gd name="connsiteX51" fmla="*/ 628416 w 718221"/>
              <a:gd name="connsiteY51" fmla="*/ 382064 h 704739"/>
              <a:gd name="connsiteX52" fmla="*/ 632427 w 718221"/>
              <a:gd name="connsiteY52" fmla="*/ 352648 h 704739"/>
              <a:gd name="connsiteX53" fmla="*/ 348860 w 718221"/>
              <a:gd name="connsiteY53" fmla="*/ 468638 h 704739"/>
              <a:gd name="connsiteX54" fmla="*/ 242520 w 718221"/>
              <a:gd name="connsiteY54" fmla="*/ 365763 h 704739"/>
              <a:gd name="connsiteX55" fmla="*/ 243121 w 718221"/>
              <a:gd name="connsiteY55" fmla="*/ 352648 h 704739"/>
              <a:gd name="connsiteX56" fmla="*/ 369139 w 718221"/>
              <a:gd name="connsiteY56" fmla="*/ 236770 h 704739"/>
              <a:gd name="connsiteX57" fmla="*/ 475490 w 718221"/>
              <a:gd name="connsiteY57" fmla="*/ 339178 h 704739"/>
              <a:gd name="connsiteX58" fmla="*/ 474878 w 718221"/>
              <a:gd name="connsiteY58" fmla="*/ 352648 h 704739"/>
              <a:gd name="connsiteX59" fmla="*/ 348860 w 718221"/>
              <a:gd name="connsiteY59" fmla="*/ 468638 h 70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18221" h="704739">
                <a:moveTo>
                  <a:pt x="632427" y="352648"/>
                </a:moveTo>
                <a:cubicBezTo>
                  <a:pt x="633319" y="342799"/>
                  <a:pt x="633653" y="332905"/>
                  <a:pt x="633430" y="323010"/>
                </a:cubicBezTo>
                <a:lnTo>
                  <a:pt x="718222" y="278442"/>
                </a:lnTo>
                <a:cubicBezTo>
                  <a:pt x="716695" y="265918"/>
                  <a:pt x="714456" y="253495"/>
                  <a:pt x="711537" y="241227"/>
                </a:cubicBezTo>
                <a:lnTo>
                  <a:pt x="618834" y="242787"/>
                </a:lnTo>
                <a:cubicBezTo>
                  <a:pt x="612550" y="224714"/>
                  <a:pt x="604093" y="207466"/>
                  <a:pt x="593653" y="191422"/>
                </a:cubicBezTo>
                <a:lnTo>
                  <a:pt x="648249" y="112090"/>
                </a:lnTo>
                <a:cubicBezTo>
                  <a:pt x="640494" y="102558"/>
                  <a:pt x="632204" y="93480"/>
                  <a:pt x="623402" y="84903"/>
                </a:cubicBezTo>
                <a:lnTo>
                  <a:pt x="540059" y="132146"/>
                </a:lnTo>
                <a:cubicBezTo>
                  <a:pt x="525040" y="120367"/>
                  <a:pt x="508705" y="110383"/>
                  <a:pt x="491368" y="102396"/>
                </a:cubicBezTo>
                <a:lnTo>
                  <a:pt x="500950" y="9916"/>
                </a:lnTo>
                <a:cubicBezTo>
                  <a:pt x="489062" y="5972"/>
                  <a:pt x="476972" y="2662"/>
                  <a:pt x="464738" y="0"/>
                </a:cubicBezTo>
                <a:lnTo>
                  <a:pt x="412705" y="80892"/>
                </a:lnTo>
                <a:cubicBezTo>
                  <a:pt x="402899" y="79771"/>
                  <a:pt x="393039" y="79213"/>
                  <a:pt x="383178" y="79221"/>
                </a:cubicBezTo>
                <a:cubicBezTo>
                  <a:pt x="373206" y="79218"/>
                  <a:pt x="363234" y="79777"/>
                  <a:pt x="353317" y="80892"/>
                </a:cubicBezTo>
                <a:lnTo>
                  <a:pt x="315434" y="0"/>
                </a:lnTo>
                <a:cubicBezTo>
                  <a:pt x="302620" y="2674"/>
                  <a:pt x="289918" y="6017"/>
                  <a:pt x="277439" y="9916"/>
                </a:cubicBezTo>
                <a:lnTo>
                  <a:pt x="270865" y="102396"/>
                </a:lnTo>
                <a:cubicBezTo>
                  <a:pt x="251946" y="110498"/>
                  <a:pt x="233884" y="120463"/>
                  <a:pt x="216937" y="132146"/>
                </a:cubicBezTo>
                <a:lnTo>
                  <a:pt x="141728" y="84569"/>
                </a:lnTo>
                <a:cubicBezTo>
                  <a:pt x="131444" y="93133"/>
                  <a:pt x="121583" y="102207"/>
                  <a:pt x="112201" y="111756"/>
                </a:cubicBezTo>
                <a:lnTo>
                  <a:pt x="152870" y="191088"/>
                </a:lnTo>
                <a:cubicBezTo>
                  <a:pt x="139722" y="206976"/>
                  <a:pt x="128257" y="224191"/>
                  <a:pt x="118664" y="242453"/>
                </a:cubicBezTo>
                <a:lnTo>
                  <a:pt x="26296" y="240893"/>
                </a:lnTo>
                <a:cubicBezTo>
                  <a:pt x="21248" y="253060"/>
                  <a:pt x="16825" y="265484"/>
                  <a:pt x="13036" y="278108"/>
                </a:cubicBezTo>
                <a:lnTo>
                  <a:pt x="90028" y="322676"/>
                </a:lnTo>
                <a:cubicBezTo>
                  <a:pt x="88112" y="332481"/>
                  <a:pt x="86697" y="342364"/>
                  <a:pt x="85795" y="352314"/>
                </a:cubicBezTo>
                <a:cubicBezTo>
                  <a:pt x="84959" y="362208"/>
                  <a:pt x="84624" y="372136"/>
                  <a:pt x="84792" y="382064"/>
                </a:cubicBezTo>
                <a:lnTo>
                  <a:pt x="0" y="426632"/>
                </a:lnTo>
                <a:cubicBezTo>
                  <a:pt x="1538" y="439111"/>
                  <a:pt x="3777" y="451501"/>
                  <a:pt x="6685" y="463735"/>
                </a:cubicBezTo>
                <a:lnTo>
                  <a:pt x="99388" y="462176"/>
                </a:lnTo>
                <a:cubicBezTo>
                  <a:pt x="105739" y="480226"/>
                  <a:pt x="114196" y="497463"/>
                  <a:pt x="124569" y="513541"/>
                </a:cubicBezTo>
                <a:lnTo>
                  <a:pt x="70084" y="592984"/>
                </a:lnTo>
                <a:cubicBezTo>
                  <a:pt x="77794" y="602522"/>
                  <a:pt x="86051" y="611592"/>
                  <a:pt x="94820" y="620171"/>
                </a:cubicBezTo>
                <a:lnTo>
                  <a:pt x="178386" y="572594"/>
                </a:lnTo>
                <a:cubicBezTo>
                  <a:pt x="193428" y="584360"/>
                  <a:pt x="209806" y="594310"/>
                  <a:pt x="227188" y="602232"/>
                </a:cubicBezTo>
                <a:lnTo>
                  <a:pt x="217494" y="694823"/>
                </a:lnTo>
                <a:cubicBezTo>
                  <a:pt x="229383" y="698768"/>
                  <a:pt x="241472" y="702077"/>
                  <a:pt x="253706" y="704740"/>
                </a:cubicBezTo>
                <a:lnTo>
                  <a:pt x="305740" y="623848"/>
                </a:lnTo>
                <a:cubicBezTo>
                  <a:pt x="315545" y="624873"/>
                  <a:pt x="325406" y="625397"/>
                  <a:pt x="335267" y="625408"/>
                </a:cubicBezTo>
                <a:cubicBezTo>
                  <a:pt x="345239" y="625397"/>
                  <a:pt x="355211" y="624873"/>
                  <a:pt x="365127" y="623848"/>
                </a:cubicBezTo>
                <a:lnTo>
                  <a:pt x="403011" y="704740"/>
                </a:lnTo>
                <a:cubicBezTo>
                  <a:pt x="415824" y="702066"/>
                  <a:pt x="428526" y="698723"/>
                  <a:pt x="441005" y="694823"/>
                </a:cubicBezTo>
                <a:lnTo>
                  <a:pt x="447580" y="602232"/>
                </a:lnTo>
                <a:cubicBezTo>
                  <a:pt x="466499" y="594165"/>
                  <a:pt x="484560" y="584238"/>
                  <a:pt x="501507" y="572594"/>
                </a:cubicBezTo>
                <a:lnTo>
                  <a:pt x="576717" y="620171"/>
                </a:lnTo>
                <a:cubicBezTo>
                  <a:pt x="586967" y="611592"/>
                  <a:pt x="596884" y="602455"/>
                  <a:pt x="606243" y="592984"/>
                </a:cubicBezTo>
                <a:lnTo>
                  <a:pt x="565686" y="513541"/>
                </a:lnTo>
                <a:cubicBezTo>
                  <a:pt x="578789" y="497630"/>
                  <a:pt x="590210" y="480426"/>
                  <a:pt x="599781" y="462176"/>
                </a:cubicBezTo>
                <a:lnTo>
                  <a:pt x="692261" y="463735"/>
                </a:lnTo>
                <a:cubicBezTo>
                  <a:pt x="697163" y="451591"/>
                  <a:pt x="701620" y="439223"/>
                  <a:pt x="705408" y="426632"/>
                </a:cubicBezTo>
                <a:lnTo>
                  <a:pt x="628416" y="382064"/>
                </a:lnTo>
                <a:cubicBezTo>
                  <a:pt x="630243" y="372337"/>
                  <a:pt x="631592" y="362509"/>
                  <a:pt x="632427" y="352648"/>
                </a:cubicBezTo>
                <a:close/>
                <a:moveTo>
                  <a:pt x="348860" y="468638"/>
                </a:moveTo>
                <a:cubicBezTo>
                  <a:pt x="291088" y="469596"/>
                  <a:pt x="243478" y="423535"/>
                  <a:pt x="242520" y="365763"/>
                </a:cubicBezTo>
                <a:cubicBezTo>
                  <a:pt x="242442" y="361384"/>
                  <a:pt x="242642" y="357005"/>
                  <a:pt x="243121" y="352648"/>
                </a:cubicBezTo>
                <a:cubicBezTo>
                  <a:pt x="249762" y="287701"/>
                  <a:pt x="303868" y="237951"/>
                  <a:pt x="369139" y="236770"/>
                </a:cubicBezTo>
                <a:cubicBezTo>
                  <a:pt x="426788" y="235678"/>
                  <a:pt x="474410" y="281528"/>
                  <a:pt x="475490" y="339178"/>
                </a:cubicBezTo>
                <a:cubicBezTo>
                  <a:pt x="475580" y="343679"/>
                  <a:pt x="475368" y="348180"/>
                  <a:pt x="474878" y="352648"/>
                </a:cubicBezTo>
                <a:cubicBezTo>
                  <a:pt x="468293" y="417640"/>
                  <a:pt x="414175" y="467446"/>
                  <a:pt x="348860" y="468638"/>
                </a:cubicBezTo>
                <a:close/>
              </a:path>
            </a:pathLst>
          </a:custGeom>
          <a:solidFill>
            <a:srgbClr val="EBEBEB"/>
          </a:solidFill>
          <a:ln w="111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0C651CF-8C07-4DB8-AFA3-D6FC49F0A097}"/>
              </a:ext>
            </a:extLst>
          </p:cNvPr>
          <p:cNvSpPr/>
          <p:nvPr/>
        </p:nvSpPr>
        <p:spPr>
          <a:xfrm>
            <a:off x="11196056" y="2607333"/>
            <a:ext cx="347857" cy="343066"/>
          </a:xfrm>
          <a:custGeom>
            <a:avLst/>
            <a:gdLst>
              <a:gd name="connsiteX0" fmla="*/ 306632 w 347857"/>
              <a:gd name="connsiteY0" fmla="*/ 171589 h 343066"/>
              <a:gd name="connsiteX1" fmla="*/ 306632 w 347857"/>
              <a:gd name="connsiteY1" fmla="*/ 157104 h 343066"/>
              <a:gd name="connsiteX2" fmla="*/ 347857 w 347857"/>
              <a:gd name="connsiteY2" fmla="*/ 134820 h 343066"/>
              <a:gd name="connsiteX3" fmla="*/ 344626 w 347857"/>
              <a:gd name="connsiteY3" fmla="*/ 116769 h 343066"/>
              <a:gd name="connsiteX4" fmla="*/ 300057 w 347857"/>
              <a:gd name="connsiteY4" fmla="*/ 117550 h 343066"/>
              <a:gd name="connsiteX5" fmla="*/ 287801 w 347857"/>
              <a:gd name="connsiteY5" fmla="*/ 92591 h 343066"/>
              <a:gd name="connsiteX6" fmla="*/ 314208 w 347857"/>
              <a:gd name="connsiteY6" fmla="*/ 54039 h 343066"/>
              <a:gd name="connsiteX7" fmla="*/ 302175 w 347857"/>
              <a:gd name="connsiteY7" fmla="*/ 40780 h 343066"/>
              <a:gd name="connsiteX8" fmla="*/ 261617 w 347857"/>
              <a:gd name="connsiteY8" fmla="*/ 63956 h 343066"/>
              <a:gd name="connsiteX9" fmla="*/ 237885 w 347857"/>
              <a:gd name="connsiteY9" fmla="*/ 49471 h 343066"/>
              <a:gd name="connsiteX10" fmla="*/ 242564 w 347857"/>
              <a:gd name="connsiteY10" fmla="*/ 4903 h 343066"/>
              <a:gd name="connsiteX11" fmla="*/ 224960 w 347857"/>
              <a:gd name="connsiteY11" fmla="*/ 0 h 343066"/>
              <a:gd name="connsiteX12" fmla="*/ 199667 w 347857"/>
              <a:gd name="connsiteY12" fmla="*/ 39332 h 343066"/>
              <a:gd name="connsiteX13" fmla="*/ 185405 w 347857"/>
              <a:gd name="connsiteY13" fmla="*/ 38552 h 343066"/>
              <a:gd name="connsiteX14" fmla="*/ 170920 w 347857"/>
              <a:gd name="connsiteY14" fmla="*/ 39332 h 343066"/>
              <a:gd name="connsiteX15" fmla="*/ 152424 w 347857"/>
              <a:gd name="connsiteY15" fmla="*/ 0 h 343066"/>
              <a:gd name="connsiteX16" fmla="*/ 134040 w 347857"/>
              <a:gd name="connsiteY16" fmla="*/ 4903 h 343066"/>
              <a:gd name="connsiteX17" fmla="*/ 130809 w 347857"/>
              <a:gd name="connsiteY17" fmla="*/ 49471 h 343066"/>
              <a:gd name="connsiteX18" fmla="*/ 104625 w 347857"/>
              <a:gd name="connsiteY18" fmla="*/ 63956 h 343066"/>
              <a:gd name="connsiteX19" fmla="*/ 68079 w 347857"/>
              <a:gd name="connsiteY19" fmla="*/ 40780 h 343066"/>
              <a:gd name="connsiteX20" fmla="*/ 53705 w 347857"/>
              <a:gd name="connsiteY20" fmla="*/ 54039 h 343066"/>
              <a:gd name="connsiteX21" fmla="*/ 73427 w 347857"/>
              <a:gd name="connsiteY21" fmla="*/ 92591 h 343066"/>
              <a:gd name="connsiteX22" fmla="*/ 56825 w 347857"/>
              <a:gd name="connsiteY22" fmla="*/ 117550 h 343066"/>
              <a:gd name="connsiteX23" fmla="*/ 12256 w 347857"/>
              <a:gd name="connsiteY23" fmla="*/ 116769 h 343066"/>
              <a:gd name="connsiteX24" fmla="*/ 5905 w 347857"/>
              <a:gd name="connsiteY24" fmla="*/ 134820 h 343066"/>
              <a:gd name="connsiteX25" fmla="*/ 43232 w 347857"/>
              <a:gd name="connsiteY25" fmla="*/ 157104 h 343066"/>
              <a:gd name="connsiteX26" fmla="*/ 41226 w 347857"/>
              <a:gd name="connsiteY26" fmla="*/ 171589 h 343066"/>
              <a:gd name="connsiteX27" fmla="*/ 41226 w 347857"/>
              <a:gd name="connsiteY27" fmla="*/ 185962 h 343066"/>
              <a:gd name="connsiteX28" fmla="*/ 0 w 347857"/>
              <a:gd name="connsiteY28" fmla="*/ 208246 h 343066"/>
              <a:gd name="connsiteX29" fmla="*/ 3231 w 347857"/>
              <a:gd name="connsiteY29" fmla="*/ 226297 h 343066"/>
              <a:gd name="connsiteX30" fmla="*/ 47800 w 347857"/>
              <a:gd name="connsiteY30" fmla="*/ 225517 h 343066"/>
              <a:gd name="connsiteX31" fmla="*/ 60056 w 347857"/>
              <a:gd name="connsiteY31" fmla="*/ 250475 h 343066"/>
              <a:gd name="connsiteX32" fmla="*/ 33538 w 347857"/>
              <a:gd name="connsiteY32" fmla="*/ 289027 h 343066"/>
              <a:gd name="connsiteX33" fmla="*/ 45571 w 347857"/>
              <a:gd name="connsiteY33" fmla="*/ 302286 h 343066"/>
              <a:gd name="connsiteX34" fmla="*/ 86240 w 347857"/>
              <a:gd name="connsiteY34" fmla="*/ 279110 h 343066"/>
              <a:gd name="connsiteX35" fmla="*/ 109862 w 347857"/>
              <a:gd name="connsiteY35" fmla="*/ 293595 h 343066"/>
              <a:gd name="connsiteX36" fmla="*/ 105182 w 347857"/>
              <a:gd name="connsiteY36" fmla="*/ 338164 h 343066"/>
              <a:gd name="connsiteX37" fmla="*/ 122786 w 347857"/>
              <a:gd name="connsiteY37" fmla="*/ 343066 h 343066"/>
              <a:gd name="connsiteX38" fmla="*/ 148079 w 347857"/>
              <a:gd name="connsiteY38" fmla="*/ 303734 h 343066"/>
              <a:gd name="connsiteX39" fmla="*/ 162452 w 347857"/>
              <a:gd name="connsiteY39" fmla="*/ 304514 h 343066"/>
              <a:gd name="connsiteX40" fmla="*/ 176937 w 347857"/>
              <a:gd name="connsiteY40" fmla="*/ 303734 h 343066"/>
              <a:gd name="connsiteX41" fmla="*/ 195322 w 347857"/>
              <a:gd name="connsiteY41" fmla="*/ 343066 h 343066"/>
              <a:gd name="connsiteX42" fmla="*/ 213818 w 347857"/>
              <a:gd name="connsiteY42" fmla="*/ 338164 h 343066"/>
              <a:gd name="connsiteX43" fmla="*/ 216937 w 347857"/>
              <a:gd name="connsiteY43" fmla="*/ 293595 h 343066"/>
              <a:gd name="connsiteX44" fmla="*/ 243233 w 347857"/>
              <a:gd name="connsiteY44" fmla="*/ 279110 h 343066"/>
              <a:gd name="connsiteX45" fmla="*/ 279779 w 347857"/>
              <a:gd name="connsiteY45" fmla="*/ 302286 h 343066"/>
              <a:gd name="connsiteX46" fmla="*/ 294152 w 347857"/>
              <a:gd name="connsiteY46" fmla="*/ 289027 h 343066"/>
              <a:gd name="connsiteX47" fmla="*/ 274319 w 347857"/>
              <a:gd name="connsiteY47" fmla="*/ 250475 h 343066"/>
              <a:gd name="connsiteX48" fmla="*/ 290587 w 347857"/>
              <a:gd name="connsiteY48" fmla="*/ 225071 h 343066"/>
              <a:gd name="connsiteX49" fmla="*/ 335155 w 347857"/>
              <a:gd name="connsiteY49" fmla="*/ 225851 h 343066"/>
              <a:gd name="connsiteX50" fmla="*/ 341618 w 347857"/>
              <a:gd name="connsiteY50" fmla="*/ 207801 h 343066"/>
              <a:gd name="connsiteX51" fmla="*/ 304180 w 347857"/>
              <a:gd name="connsiteY51" fmla="*/ 185516 h 343066"/>
              <a:gd name="connsiteX52" fmla="*/ 306632 w 347857"/>
              <a:gd name="connsiteY52" fmla="*/ 171589 h 343066"/>
              <a:gd name="connsiteX53" fmla="*/ 168803 w 347857"/>
              <a:gd name="connsiteY53" fmla="*/ 227857 h 343066"/>
              <a:gd name="connsiteX54" fmla="*/ 117137 w 347857"/>
              <a:gd name="connsiteY54" fmla="*/ 178140 h 343066"/>
              <a:gd name="connsiteX55" fmla="*/ 117438 w 347857"/>
              <a:gd name="connsiteY55" fmla="*/ 171589 h 343066"/>
              <a:gd name="connsiteX56" fmla="*/ 178608 w 347857"/>
              <a:gd name="connsiteY56" fmla="*/ 115210 h 343066"/>
              <a:gd name="connsiteX57" fmla="*/ 230386 w 347857"/>
              <a:gd name="connsiteY57" fmla="*/ 165037 h 343066"/>
              <a:gd name="connsiteX58" fmla="*/ 230085 w 347857"/>
              <a:gd name="connsiteY58" fmla="*/ 171589 h 343066"/>
              <a:gd name="connsiteX59" fmla="*/ 168803 w 347857"/>
              <a:gd name="connsiteY59" fmla="*/ 227857 h 34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7857" h="343066">
                <a:moveTo>
                  <a:pt x="306632" y="171589"/>
                </a:moveTo>
                <a:cubicBezTo>
                  <a:pt x="306632" y="166686"/>
                  <a:pt x="307189" y="161895"/>
                  <a:pt x="306632" y="157104"/>
                </a:cubicBezTo>
                <a:lnTo>
                  <a:pt x="347857" y="134820"/>
                </a:lnTo>
                <a:cubicBezTo>
                  <a:pt x="347077" y="128692"/>
                  <a:pt x="345963" y="122675"/>
                  <a:pt x="344626" y="116769"/>
                </a:cubicBezTo>
                <a:lnTo>
                  <a:pt x="300057" y="117550"/>
                </a:lnTo>
                <a:cubicBezTo>
                  <a:pt x="296904" y="108803"/>
                  <a:pt x="292793" y="100435"/>
                  <a:pt x="287801" y="92591"/>
                </a:cubicBezTo>
                <a:lnTo>
                  <a:pt x="314208" y="54039"/>
                </a:lnTo>
                <a:cubicBezTo>
                  <a:pt x="310464" y="49382"/>
                  <a:pt x="306442" y="44959"/>
                  <a:pt x="302175" y="40780"/>
                </a:cubicBezTo>
                <a:lnTo>
                  <a:pt x="261617" y="63956"/>
                </a:lnTo>
                <a:cubicBezTo>
                  <a:pt x="254308" y="58195"/>
                  <a:pt x="246341" y="53337"/>
                  <a:pt x="237885" y="49471"/>
                </a:cubicBezTo>
                <a:lnTo>
                  <a:pt x="242564" y="4903"/>
                </a:lnTo>
                <a:cubicBezTo>
                  <a:pt x="236781" y="2964"/>
                  <a:pt x="230909" y="1337"/>
                  <a:pt x="224960" y="0"/>
                </a:cubicBezTo>
                <a:lnTo>
                  <a:pt x="199667" y="39332"/>
                </a:lnTo>
                <a:cubicBezTo>
                  <a:pt x="194987" y="39332"/>
                  <a:pt x="190196" y="38552"/>
                  <a:pt x="185405" y="38552"/>
                </a:cubicBezTo>
                <a:cubicBezTo>
                  <a:pt x="180614" y="38552"/>
                  <a:pt x="175600" y="38552"/>
                  <a:pt x="170920" y="39332"/>
                </a:cubicBezTo>
                <a:lnTo>
                  <a:pt x="152424" y="0"/>
                </a:lnTo>
                <a:cubicBezTo>
                  <a:pt x="146185" y="1337"/>
                  <a:pt x="140057" y="3008"/>
                  <a:pt x="134040" y="4903"/>
                </a:cubicBezTo>
                <a:lnTo>
                  <a:pt x="130809" y="49471"/>
                </a:lnTo>
                <a:cubicBezTo>
                  <a:pt x="121605" y="53393"/>
                  <a:pt x="112837" y="58240"/>
                  <a:pt x="104625" y="63956"/>
                </a:cubicBezTo>
                <a:lnTo>
                  <a:pt x="68079" y="40780"/>
                </a:lnTo>
                <a:cubicBezTo>
                  <a:pt x="63064" y="45014"/>
                  <a:pt x="58273" y="49360"/>
                  <a:pt x="53705" y="54039"/>
                </a:cubicBezTo>
                <a:lnTo>
                  <a:pt x="73427" y="92591"/>
                </a:lnTo>
                <a:cubicBezTo>
                  <a:pt x="67042" y="100312"/>
                  <a:pt x="61482" y="108680"/>
                  <a:pt x="56825" y="117550"/>
                </a:cubicBezTo>
                <a:lnTo>
                  <a:pt x="12256" y="116769"/>
                </a:lnTo>
                <a:cubicBezTo>
                  <a:pt x="9805" y="122664"/>
                  <a:pt x="7688" y="128692"/>
                  <a:pt x="5905" y="134820"/>
                </a:cubicBezTo>
                <a:lnTo>
                  <a:pt x="43232" y="157104"/>
                </a:lnTo>
                <a:cubicBezTo>
                  <a:pt x="42340" y="161895"/>
                  <a:pt x="41671" y="166686"/>
                  <a:pt x="41226" y="171589"/>
                </a:cubicBezTo>
                <a:cubicBezTo>
                  <a:pt x="40948" y="176380"/>
                  <a:pt x="40948" y="181171"/>
                  <a:pt x="41226" y="185962"/>
                </a:cubicBezTo>
                <a:lnTo>
                  <a:pt x="0" y="208246"/>
                </a:lnTo>
                <a:cubicBezTo>
                  <a:pt x="680" y="214330"/>
                  <a:pt x="1761" y="220358"/>
                  <a:pt x="3231" y="226297"/>
                </a:cubicBezTo>
                <a:lnTo>
                  <a:pt x="47800" y="225517"/>
                </a:lnTo>
                <a:cubicBezTo>
                  <a:pt x="50864" y="234297"/>
                  <a:pt x="54975" y="242676"/>
                  <a:pt x="60056" y="250475"/>
                </a:cubicBezTo>
                <a:lnTo>
                  <a:pt x="33538" y="289027"/>
                </a:lnTo>
                <a:cubicBezTo>
                  <a:pt x="37315" y="293651"/>
                  <a:pt x="41326" y="298085"/>
                  <a:pt x="45571" y="302286"/>
                </a:cubicBezTo>
                <a:lnTo>
                  <a:pt x="86240" y="279110"/>
                </a:lnTo>
                <a:cubicBezTo>
                  <a:pt x="93505" y="284871"/>
                  <a:pt x="101438" y="289729"/>
                  <a:pt x="109862" y="293595"/>
                </a:cubicBezTo>
                <a:lnTo>
                  <a:pt x="105182" y="338164"/>
                </a:lnTo>
                <a:cubicBezTo>
                  <a:pt x="110976" y="340058"/>
                  <a:pt x="116324" y="341729"/>
                  <a:pt x="122786" y="343066"/>
                </a:cubicBezTo>
                <a:lnTo>
                  <a:pt x="148079" y="303734"/>
                </a:lnTo>
                <a:cubicBezTo>
                  <a:pt x="152759" y="303734"/>
                  <a:pt x="157550" y="304514"/>
                  <a:pt x="162452" y="304514"/>
                </a:cubicBezTo>
                <a:cubicBezTo>
                  <a:pt x="167355" y="304514"/>
                  <a:pt x="172146" y="304514"/>
                  <a:pt x="176937" y="303734"/>
                </a:cubicBezTo>
                <a:lnTo>
                  <a:pt x="195322" y="343066"/>
                </a:lnTo>
                <a:cubicBezTo>
                  <a:pt x="201561" y="341729"/>
                  <a:pt x="207689" y="340058"/>
                  <a:pt x="213818" y="338164"/>
                </a:cubicBezTo>
                <a:lnTo>
                  <a:pt x="216937" y="293595"/>
                </a:lnTo>
                <a:cubicBezTo>
                  <a:pt x="226174" y="289673"/>
                  <a:pt x="234987" y="284826"/>
                  <a:pt x="243233" y="279110"/>
                </a:cubicBezTo>
                <a:lnTo>
                  <a:pt x="279779" y="302286"/>
                </a:lnTo>
                <a:cubicBezTo>
                  <a:pt x="284682" y="298052"/>
                  <a:pt x="289473" y="293707"/>
                  <a:pt x="294152" y="289027"/>
                </a:cubicBezTo>
                <a:lnTo>
                  <a:pt x="274319" y="250475"/>
                </a:lnTo>
                <a:cubicBezTo>
                  <a:pt x="280615" y="242598"/>
                  <a:pt x="286063" y="234085"/>
                  <a:pt x="290587" y="225071"/>
                </a:cubicBezTo>
                <a:lnTo>
                  <a:pt x="335155" y="225851"/>
                </a:lnTo>
                <a:cubicBezTo>
                  <a:pt x="337607" y="219946"/>
                  <a:pt x="339723" y="213929"/>
                  <a:pt x="341618" y="207801"/>
                </a:cubicBezTo>
                <a:lnTo>
                  <a:pt x="304180" y="185516"/>
                </a:lnTo>
                <a:cubicBezTo>
                  <a:pt x="305072" y="181171"/>
                  <a:pt x="306186" y="176380"/>
                  <a:pt x="306632" y="171589"/>
                </a:cubicBezTo>
                <a:close/>
                <a:moveTo>
                  <a:pt x="168803" y="227857"/>
                </a:moveTo>
                <a:cubicBezTo>
                  <a:pt x="140814" y="228391"/>
                  <a:pt x="117683" y="206140"/>
                  <a:pt x="117137" y="178140"/>
                </a:cubicBezTo>
                <a:cubicBezTo>
                  <a:pt x="117093" y="175956"/>
                  <a:pt x="117193" y="173762"/>
                  <a:pt x="117438" y="171589"/>
                </a:cubicBezTo>
                <a:cubicBezTo>
                  <a:pt x="120591" y="140012"/>
                  <a:pt x="146876" y="115789"/>
                  <a:pt x="178608" y="115210"/>
                </a:cubicBezTo>
                <a:cubicBezTo>
                  <a:pt x="206664" y="114675"/>
                  <a:pt x="229840" y="136981"/>
                  <a:pt x="230386" y="165037"/>
                </a:cubicBezTo>
                <a:cubicBezTo>
                  <a:pt x="230430" y="167221"/>
                  <a:pt x="230330" y="169416"/>
                  <a:pt x="230085" y="171589"/>
                </a:cubicBezTo>
                <a:cubicBezTo>
                  <a:pt x="226820" y="203143"/>
                  <a:pt x="200514" y="227288"/>
                  <a:pt x="168803" y="227857"/>
                </a:cubicBezTo>
                <a:close/>
              </a:path>
            </a:pathLst>
          </a:custGeom>
          <a:solidFill>
            <a:srgbClr val="F0F0F0"/>
          </a:solidFill>
          <a:ln w="111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7479045-61EE-4CFE-AD71-F4BE798BB49A}"/>
              </a:ext>
            </a:extLst>
          </p:cNvPr>
          <p:cNvSpPr/>
          <p:nvPr/>
        </p:nvSpPr>
        <p:spPr>
          <a:xfrm>
            <a:off x="10831374" y="1918749"/>
            <a:ext cx="637106" cy="625742"/>
          </a:xfrm>
          <a:custGeom>
            <a:avLst/>
            <a:gdLst>
              <a:gd name="connsiteX0" fmla="*/ 561006 w 637106"/>
              <a:gd name="connsiteY0" fmla="*/ 312760 h 625742"/>
              <a:gd name="connsiteX1" fmla="*/ 561898 w 637106"/>
              <a:gd name="connsiteY1" fmla="*/ 286464 h 625742"/>
              <a:gd name="connsiteX2" fmla="*/ 637107 w 637106"/>
              <a:gd name="connsiteY2" fmla="*/ 246575 h 625742"/>
              <a:gd name="connsiteX3" fmla="*/ 631202 w 637106"/>
              <a:gd name="connsiteY3" fmla="*/ 213706 h 625742"/>
              <a:gd name="connsiteX4" fmla="*/ 548973 w 637106"/>
              <a:gd name="connsiteY4" fmla="*/ 215043 h 625742"/>
              <a:gd name="connsiteX5" fmla="*/ 526688 w 637106"/>
              <a:gd name="connsiteY5" fmla="*/ 169472 h 625742"/>
              <a:gd name="connsiteX6" fmla="*/ 575045 w 637106"/>
              <a:gd name="connsiteY6" fmla="*/ 99165 h 625742"/>
              <a:gd name="connsiteX7" fmla="*/ 552761 w 637106"/>
              <a:gd name="connsiteY7" fmla="*/ 74986 h 625742"/>
              <a:gd name="connsiteX8" fmla="*/ 478666 w 637106"/>
              <a:gd name="connsiteY8" fmla="*/ 117215 h 625742"/>
              <a:gd name="connsiteX9" fmla="*/ 435434 w 637106"/>
              <a:gd name="connsiteY9" fmla="*/ 90920 h 625742"/>
              <a:gd name="connsiteX10" fmla="*/ 444014 w 637106"/>
              <a:gd name="connsiteY10" fmla="*/ 8802 h 625742"/>
              <a:gd name="connsiteX11" fmla="*/ 411813 w 637106"/>
              <a:gd name="connsiteY11" fmla="*/ 0 h 625742"/>
              <a:gd name="connsiteX12" fmla="*/ 365684 w 637106"/>
              <a:gd name="connsiteY12" fmla="*/ 71755 h 625742"/>
              <a:gd name="connsiteX13" fmla="*/ 339500 w 637106"/>
              <a:gd name="connsiteY13" fmla="*/ 70307 h 625742"/>
              <a:gd name="connsiteX14" fmla="*/ 313094 w 637106"/>
              <a:gd name="connsiteY14" fmla="*/ 71755 h 625742"/>
              <a:gd name="connsiteX15" fmla="*/ 279779 w 637106"/>
              <a:gd name="connsiteY15" fmla="*/ 0 h 625742"/>
              <a:gd name="connsiteX16" fmla="*/ 246352 w 637106"/>
              <a:gd name="connsiteY16" fmla="*/ 8802 h 625742"/>
              <a:gd name="connsiteX17" fmla="*/ 240559 w 637106"/>
              <a:gd name="connsiteY17" fmla="*/ 90920 h 625742"/>
              <a:gd name="connsiteX18" fmla="*/ 192647 w 637106"/>
              <a:gd name="connsiteY18" fmla="*/ 117215 h 625742"/>
              <a:gd name="connsiteX19" fmla="*/ 125794 w 637106"/>
              <a:gd name="connsiteY19" fmla="*/ 74986 h 625742"/>
              <a:gd name="connsiteX20" fmla="*/ 99610 w 637106"/>
              <a:gd name="connsiteY20" fmla="*/ 99165 h 625742"/>
              <a:gd name="connsiteX21" fmla="*/ 135600 w 637106"/>
              <a:gd name="connsiteY21" fmla="*/ 169472 h 625742"/>
              <a:gd name="connsiteX22" fmla="*/ 105293 w 637106"/>
              <a:gd name="connsiteY22" fmla="*/ 215043 h 625742"/>
              <a:gd name="connsiteX23" fmla="*/ 23398 w 637106"/>
              <a:gd name="connsiteY23" fmla="*/ 213706 h 625742"/>
              <a:gd name="connsiteX24" fmla="*/ 11699 w 637106"/>
              <a:gd name="connsiteY24" fmla="*/ 246575 h 625742"/>
              <a:gd name="connsiteX25" fmla="*/ 79889 w 637106"/>
              <a:gd name="connsiteY25" fmla="*/ 286464 h 625742"/>
              <a:gd name="connsiteX26" fmla="*/ 76212 w 637106"/>
              <a:gd name="connsiteY26" fmla="*/ 312760 h 625742"/>
              <a:gd name="connsiteX27" fmla="*/ 75321 w 637106"/>
              <a:gd name="connsiteY27" fmla="*/ 339055 h 625742"/>
              <a:gd name="connsiteX28" fmla="*/ 0 w 637106"/>
              <a:gd name="connsiteY28" fmla="*/ 378832 h 625742"/>
              <a:gd name="connsiteX29" fmla="*/ 5905 w 637106"/>
              <a:gd name="connsiteY29" fmla="*/ 412259 h 625742"/>
              <a:gd name="connsiteX30" fmla="*/ 88134 w 637106"/>
              <a:gd name="connsiteY30" fmla="*/ 410810 h 625742"/>
              <a:gd name="connsiteX31" fmla="*/ 110418 w 637106"/>
              <a:gd name="connsiteY31" fmla="*/ 456382 h 625742"/>
              <a:gd name="connsiteX32" fmla="*/ 62061 w 637106"/>
              <a:gd name="connsiteY32" fmla="*/ 526800 h 625742"/>
              <a:gd name="connsiteX33" fmla="*/ 84346 w 637106"/>
              <a:gd name="connsiteY33" fmla="*/ 550867 h 625742"/>
              <a:gd name="connsiteX34" fmla="*/ 158330 w 637106"/>
              <a:gd name="connsiteY34" fmla="*/ 508750 h 625742"/>
              <a:gd name="connsiteX35" fmla="*/ 201784 w 637106"/>
              <a:gd name="connsiteY35" fmla="*/ 534822 h 625742"/>
              <a:gd name="connsiteX36" fmla="*/ 193205 w 637106"/>
              <a:gd name="connsiteY36" fmla="*/ 616828 h 625742"/>
              <a:gd name="connsiteX37" fmla="*/ 225294 w 637106"/>
              <a:gd name="connsiteY37" fmla="*/ 625742 h 625742"/>
              <a:gd name="connsiteX38" fmla="*/ 271534 w 637106"/>
              <a:gd name="connsiteY38" fmla="*/ 553875 h 625742"/>
              <a:gd name="connsiteX39" fmla="*/ 297717 w 637106"/>
              <a:gd name="connsiteY39" fmla="*/ 555324 h 625742"/>
              <a:gd name="connsiteX40" fmla="*/ 324125 w 637106"/>
              <a:gd name="connsiteY40" fmla="*/ 553875 h 625742"/>
              <a:gd name="connsiteX41" fmla="*/ 357551 w 637106"/>
              <a:gd name="connsiteY41" fmla="*/ 625742 h 625742"/>
              <a:gd name="connsiteX42" fmla="*/ 390977 w 637106"/>
              <a:gd name="connsiteY42" fmla="*/ 616828 h 625742"/>
              <a:gd name="connsiteX43" fmla="*/ 396771 w 637106"/>
              <a:gd name="connsiteY43" fmla="*/ 534822 h 625742"/>
              <a:gd name="connsiteX44" fmla="*/ 444571 w 637106"/>
              <a:gd name="connsiteY44" fmla="*/ 508527 h 625742"/>
              <a:gd name="connsiteX45" fmla="*/ 511424 w 637106"/>
              <a:gd name="connsiteY45" fmla="*/ 550644 h 625742"/>
              <a:gd name="connsiteX46" fmla="*/ 537608 w 637106"/>
              <a:gd name="connsiteY46" fmla="*/ 526577 h 625742"/>
              <a:gd name="connsiteX47" fmla="*/ 501619 w 637106"/>
              <a:gd name="connsiteY47" fmla="*/ 456159 h 625742"/>
              <a:gd name="connsiteX48" fmla="*/ 531925 w 637106"/>
              <a:gd name="connsiteY48" fmla="*/ 410588 h 625742"/>
              <a:gd name="connsiteX49" fmla="*/ 614043 w 637106"/>
              <a:gd name="connsiteY49" fmla="*/ 412259 h 625742"/>
              <a:gd name="connsiteX50" fmla="*/ 625185 w 637106"/>
              <a:gd name="connsiteY50" fmla="*/ 378832 h 625742"/>
              <a:gd name="connsiteX51" fmla="*/ 556883 w 637106"/>
              <a:gd name="connsiteY51" fmla="*/ 338944 h 625742"/>
              <a:gd name="connsiteX52" fmla="*/ 561006 w 637106"/>
              <a:gd name="connsiteY52" fmla="*/ 312760 h 625742"/>
              <a:gd name="connsiteX53" fmla="*/ 305963 w 637106"/>
              <a:gd name="connsiteY53" fmla="*/ 456047 h 625742"/>
              <a:gd name="connsiteX54" fmla="*/ 174519 w 637106"/>
              <a:gd name="connsiteY54" fmla="*/ 329038 h 625742"/>
              <a:gd name="connsiteX55" fmla="*/ 175265 w 637106"/>
              <a:gd name="connsiteY55" fmla="*/ 312760 h 625742"/>
              <a:gd name="connsiteX56" fmla="*/ 331255 w 637106"/>
              <a:gd name="connsiteY56" fmla="*/ 169472 h 625742"/>
              <a:gd name="connsiteX57" fmla="*/ 462811 w 637106"/>
              <a:gd name="connsiteY57" fmla="*/ 296370 h 625742"/>
              <a:gd name="connsiteX58" fmla="*/ 462064 w 637106"/>
              <a:gd name="connsiteY58" fmla="*/ 312760 h 625742"/>
              <a:gd name="connsiteX59" fmla="*/ 305963 w 637106"/>
              <a:gd name="connsiteY59" fmla="*/ 456047 h 62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7106" h="625742">
                <a:moveTo>
                  <a:pt x="561006" y="312760"/>
                </a:moveTo>
                <a:cubicBezTo>
                  <a:pt x="561741" y="304013"/>
                  <a:pt x="562042" y="295244"/>
                  <a:pt x="561898" y="286464"/>
                </a:cubicBezTo>
                <a:lnTo>
                  <a:pt x="637107" y="246575"/>
                </a:lnTo>
                <a:cubicBezTo>
                  <a:pt x="635770" y="235511"/>
                  <a:pt x="633798" y="224536"/>
                  <a:pt x="631202" y="213706"/>
                </a:cubicBezTo>
                <a:lnTo>
                  <a:pt x="548973" y="215043"/>
                </a:lnTo>
                <a:cubicBezTo>
                  <a:pt x="543313" y="199054"/>
                  <a:pt x="535836" y="183756"/>
                  <a:pt x="526688" y="169472"/>
                </a:cubicBezTo>
                <a:lnTo>
                  <a:pt x="575045" y="99165"/>
                </a:lnTo>
                <a:cubicBezTo>
                  <a:pt x="568059" y="90708"/>
                  <a:pt x="560627" y="82630"/>
                  <a:pt x="552761" y="74986"/>
                </a:cubicBezTo>
                <a:lnTo>
                  <a:pt x="478666" y="117215"/>
                </a:lnTo>
                <a:cubicBezTo>
                  <a:pt x="465351" y="106753"/>
                  <a:pt x="450844" y="97928"/>
                  <a:pt x="435434" y="90920"/>
                </a:cubicBezTo>
                <a:lnTo>
                  <a:pt x="444014" y="8802"/>
                </a:lnTo>
                <a:cubicBezTo>
                  <a:pt x="433451" y="5281"/>
                  <a:pt x="422699" y="2340"/>
                  <a:pt x="411813" y="0"/>
                </a:cubicBezTo>
                <a:lnTo>
                  <a:pt x="365684" y="71755"/>
                </a:lnTo>
                <a:cubicBezTo>
                  <a:pt x="356982" y="70819"/>
                  <a:pt x="348247" y="70340"/>
                  <a:pt x="339500" y="70307"/>
                </a:cubicBezTo>
                <a:cubicBezTo>
                  <a:pt x="330676" y="70340"/>
                  <a:pt x="321863" y="70819"/>
                  <a:pt x="313094" y="71755"/>
                </a:cubicBezTo>
                <a:lnTo>
                  <a:pt x="279779" y="0"/>
                </a:lnTo>
                <a:cubicBezTo>
                  <a:pt x="268492" y="2362"/>
                  <a:pt x="257338" y="5304"/>
                  <a:pt x="246352" y="8802"/>
                </a:cubicBezTo>
                <a:lnTo>
                  <a:pt x="240559" y="90920"/>
                </a:lnTo>
                <a:cubicBezTo>
                  <a:pt x="223745" y="98040"/>
                  <a:pt x="207689" y="106853"/>
                  <a:pt x="192647" y="117215"/>
                </a:cubicBezTo>
                <a:lnTo>
                  <a:pt x="125794" y="74986"/>
                </a:lnTo>
                <a:cubicBezTo>
                  <a:pt x="116658" y="82675"/>
                  <a:pt x="107967" y="90697"/>
                  <a:pt x="99610" y="99165"/>
                </a:cubicBezTo>
                <a:lnTo>
                  <a:pt x="135600" y="169472"/>
                </a:lnTo>
                <a:cubicBezTo>
                  <a:pt x="124012" y="183622"/>
                  <a:pt x="113861" y="198887"/>
                  <a:pt x="105293" y="215043"/>
                </a:cubicBezTo>
                <a:lnTo>
                  <a:pt x="23398" y="213706"/>
                </a:lnTo>
                <a:cubicBezTo>
                  <a:pt x="18941" y="224458"/>
                  <a:pt x="15031" y="235422"/>
                  <a:pt x="11699" y="246575"/>
                </a:cubicBezTo>
                <a:lnTo>
                  <a:pt x="79889" y="286464"/>
                </a:lnTo>
                <a:cubicBezTo>
                  <a:pt x="78206" y="295155"/>
                  <a:pt x="76981" y="303935"/>
                  <a:pt x="76212" y="312760"/>
                </a:cubicBezTo>
                <a:cubicBezTo>
                  <a:pt x="75421" y="321506"/>
                  <a:pt x="75120" y="330275"/>
                  <a:pt x="75321" y="339055"/>
                </a:cubicBezTo>
                <a:lnTo>
                  <a:pt x="0" y="378832"/>
                </a:lnTo>
                <a:cubicBezTo>
                  <a:pt x="1315" y="390075"/>
                  <a:pt x="3287" y="401239"/>
                  <a:pt x="5905" y="412259"/>
                </a:cubicBezTo>
                <a:lnTo>
                  <a:pt x="88134" y="410810"/>
                </a:lnTo>
                <a:cubicBezTo>
                  <a:pt x="93705" y="426844"/>
                  <a:pt x="101182" y="442142"/>
                  <a:pt x="110418" y="456382"/>
                </a:cubicBezTo>
                <a:lnTo>
                  <a:pt x="62061" y="526800"/>
                </a:lnTo>
                <a:cubicBezTo>
                  <a:pt x="69014" y="535246"/>
                  <a:pt x="76457" y="543279"/>
                  <a:pt x="84346" y="550867"/>
                </a:cubicBezTo>
                <a:lnTo>
                  <a:pt x="158330" y="508750"/>
                </a:lnTo>
                <a:cubicBezTo>
                  <a:pt x="171767" y="519078"/>
                  <a:pt x="186352" y="527825"/>
                  <a:pt x="201784" y="534822"/>
                </a:cubicBezTo>
                <a:lnTo>
                  <a:pt x="193205" y="616828"/>
                </a:lnTo>
                <a:cubicBezTo>
                  <a:pt x="203734" y="620371"/>
                  <a:pt x="214441" y="623347"/>
                  <a:pt x="225294" y="625742"/>
                </a:cubicBezTo>
                <a:lnTo>
                  <a:pt x="271534" y="553875"/>
                </a:lnTo>
                <a:cubicBezTo>
                  <a:pt x="280225" y="554867"/>
                  <a:pt x="288971" y="555357"/>
                  <a:pt x="297717" y="555324"/>
                </a:cubicBezTo>
                <a:cubicBezTo>
                  <a:pt x="306542" y="555346"/>
                  <a:pt x="315355" y="554856"/>
                  <a:pt x="324125" y="553875"/>
                </a:cubicBezTo>
                <a:lnTo>
                  <a:pt x="357551" y="625742"/>
                </a:lnTo>
                <a:cubicBezTo>
                  <a:pt x="368693" y="623291"/>
                  <a:pt x="379835" y="620394"/>
                  <a:pt x="390977" y="616828"/>
                </a:cubicBezTo>
                <a:lnTo>
                  <a:pt x="396771" y="534822"/>
                </a:lnTo>
                <a:cubicBezTo>
                  <a:pt x="413540" y="527680"/>
                  <a:pt x="429551" y="518867"/>
                  <a:pt x="444571" y="508527"/>
                </a:cubicBezTo>
                <a:lnTo>
                  <a:pt x="511424" y="550644"/>
                </a:lnTo>
                <a:cubicBezTo>
                  <a:pt x="520560" y="543068"/>
                  <a:pt x="529251" y="535045"/>
                  <a:pt x="537608" y="526577"/>
                </a:cubicBezTo>
                <a:lnTo>
                  <a:pt x="501619" y="456159"/>
                </a:lnTo>
                <a:cubicBezTo>
                  <a:pt x="513251" y="442042"/>
                  <a:pt x="523413" y="426777"/>
                  <a:pt x="531925" y="410588"/>
                </a:cubicBezTo>
                <a:lnTo>
                  <a:pt x="614043" y="412259"/>
                </a:lnTo>
                <a:cubicBezTo>
                  <a:pt x="618332" y="401317"/>
                  <a:pt x="622054" y="390164"/>
                  <a:pt x="625185" y="378832"/>
                </a:cubicBezTo>
                <a:lnTo>
                  <a:pt x="556883" y="338944"/>
                </a:lnTo>
                <a:cubicBezTo>
                  <a:pt x="558767" y="330309"/>
                  <a:pt x="560148" y="321562"/>
                  <a:pt x="561006" y="312760"/>
                </a:cubicBezTo>
                <a:close/>
                <a:moveTo>
                  <a:pt x="305963" y="456047"/>
                </a:moveTo>
                <a:cubicBezTo>
                  <a:pt x="234586" y="457273"/>
                  <a:pt x="175745" y="400404"/>
                  <a:pt x="174519" y="329038"/>
                </a:cubicBezTo>
                <a:cubicBezTo>
                  <a:pt x="174430" y="323601"/>
                  <a:pt x="174675" y="318163"/>
                  <a:pt x="175265" y="312760"/>
                </a:cubicBezTo>
                <a:cubicBezTo>
                  <a:pt x="183444" y="232369"/>
                  <a:pt x="250464" y="170809"/>
                  <a:pt x="331255" y="169472"/>
                </a:cubicBezTo>
                <a:cubicBezTo>
                  <a:pt x="402621" y="168190"/>
                  <a:pt x="461529" y="225004"/>
                  <a:pt x="462811" y="296370"/>
                </a:cubicBezTo>
                <a:cubicBezTo>
                  <a:pt x="462911" y="301840"/>
                  <a:pt x="462654" y="307322"/>
                  <a:pt x="462064" y="312760"/>
                </a:cubicBezTo>
                <a:cubicBezTo>
                  <a:pt x="453830" y="393161"/>
                  <a:pt x="386777" y="454722"/>
                  <a:pt x="305963" y="456047"/>
                </a:cubicBezTo>
                <a:close/>
              </a:path>
            </a:pathLst>
          </a:custGeom>
          <a:solidFill>
            <a:srgbClr val="F5F5F5"/>
          </a:solidFill>
          <a:ln w="11125" cap="flat">
            <a:noFill/>
            <a:prstDash val="solid"/>
            <a:miter/>
          </a:ln>
        </p:spPr>
        <p:txBody>
          <a:bodyPr rtlCol="0" anchor="ctr"/>
          <a:lstStyle/>
          <a:p>
            <a:endParaRPr lang="en-US"/>
          </a:p>
        </p:txBody>
      </p:sp>
      <p:grpSp>
        <p:nvGrpSpPr>
          <p:cNvPr id="288" name="Group 287">
            <a:extLst>
              <a:ext uri="{FF2B5EF4-FFF2-40B4-BE49-F238E27FC236}">
                <a16:creationId xmlns:a16="http://schemas.microsoft.com/office/drawing/2014/main" id="{972F3254-C5FC-4B46-A289-24F53CEDA37D}"/>
              </a:ext>
            </a:extLst>
          </p:cNvPr>
          <p:cNvGrpSpPr/>
          <p:nvPr/>
        </p:nvGrpSpPr>
        <p:grpSpPr>
          <a:xfrm>
            <a:off x="8080247" y="1477266"/>
            <a:ext cx="683950" cy="684070"/>
            <a:chOff x="4091773" y="2007688"/>
            <a:chExt cx="683950" cy="684070"/>
          </a:xfrm>
        </p:grpSpPr>
        <p:sp>
          <p:nvSpPr>
            <p:cNvPr id="32" name="Freeform: Shape 31">
              <a:extLst>
                <a:ext uri="{FF2B5EF4-FFF2-40B4-BE49-F238E27FC236}">
                  <a16:creationId xmlns:a16="http://schemas.microsoft.com/office/drawing/2014/main" id="{0DFE0B06-E50B-4F9F-91C1-ACA3D544818B}"/>
                </a:ext>
              </a:extLst>
            </p:cNvPr>
            <p:cNvSpPr/>
            <p:nvPr/>
          </p:nvSpPr>
          <p:spPr>
            <a:xfrm>
              <a:off x="4091773" y="2007688"/>
              <a:ext cx="683950" cy="684070"/>
            </a:xfrm>
            <a:custGeom>
              <a:avLst/>
              <a:gdLst>
                <a:gd name="connsiteX0" fmla="*/ 196905 w 683950"/>
                <a:gd name="connsiteY0" fmla="*/ 551234 h 684070"/>
                <a:gd name="connsiteX1" fmla="*/ 551224 w 683950"/>
                <a:gd name="connsiteY1" fmla="*/ 197025 h 684070"/>
                <a:gd name="connsiteX2" fmla="*/ 659749 w 683950"/>
                <a:gd name="connsiteY2" fmla="*/ 172179 h 684070"/>
                <a:gd name="connsiteX3" fmla="*/ 683927 w 683950"/>
                <a:gd name="connsiteY3" fmla="*/ 110674 h 684070"/>
                <a:gd name="connsiteX4" fmla="*/ 676529 w 683950"/>
                <a:gd name="connsiteY4" fmla="*/ 102075 h 684070"/>
                <a:gd name="connsiteX5" fmla="*/ 670222 w 683950"/>
                <a:gd name="connsiteY5" fmla="*/ 104434 h 684070"/>
                <a:gd name="connsiteX6" fmla="*/ 628551 w 683950"/>
                <a:gd name="connsiteY6" fmla="*/ 146217 h 684070"/>
                <a:gd name="connsiteX7" fmla="*/ 559470 w 683950"/>
                <a:gd name="connsiteY7" fmla="*/ 124602 h 684070"/>
                <a:gd name="connsiteX8" fmla="*/ 537854 w 683950"/>
                <a:gd name="connsiteY8" fmla="*/ 55520 h 684070"/>
                <a:gd name="connsiteX9" fmla="*/ 579637 w 683950"/>
                <a:gd name="connsiteY9" fmla="*/ 13737 h 684070"/>
                <a:gd name="connsiteX10" fmla="*/ 579726 w 683950"/>
                <a:gd name="connsiteY10" fmla="*/ 2393 h 684070"/>
                <a:gd name="connsiteX11" fmla="*/ 573286 w 683950"/>
                <a:gd name="connsiteY11" fmla="*/ 33 h 684070"/>
                <a:gd name="connsiteX12" fmla="*/ 511781 w 683950"/>
                <a:gd name="connsiteY12" fmla="*/ 24211 h 684070"/>
                <a:gd name="connsiteX13" fmla="*/ 487046 w 683950"/>
                <a:gd name="connsiteY13" fmla="*/ 132847 h 684070"/>
                <a:gd name="connsiteX14" fmla="*/ 132726 w 683950"/>
                <a:gd name="connsiteY14" fmla="*/ 487055 h 684070"/>
                <a:gd name="connsiteX15" fmla="*/ 24202 w 683950"/>
                <a:gd name="connsiteY15" fmla="*/ 511902 h 684070"/>
                <a:gd name="connsiteX16" fmla="*/ 23 w 683950"/>
                <a:gd name="connsiteY16" fmla="*/ 573407 h 684070"/>
                <a:gd name="connsiteX17" fmla="*/ 7421 w 683950"/>
                <a:gd name="connsiteY17" fmla="*/ 582008 h 684070"/>
                <a:gd name="connsiteX18" fmla="*/ 13728 w 683950"/>
                <a:gd name="connsiteY18" fmla="*/ 579646 h 684070"/>
                <a:gd name="connsiteX19" fmla="*/ 55400 w 683950"/>
                <a:gd name="connsiteY19" fmla="*/ 537863 h 684070"/>
                <a:gd name="connsiteX20" fmla="*/ 124481 w 683950"/>
                <a:gd name="connsiteY20" fmla="*/ 559591 h 684070"/>
                <a:gd name="connsiteX21" fmla="*/ 146096 w 683950"/>
                <a:gd name="connsiteY21" fmla="*/ 628560 h 684070"/>
                <a:gd name="connsiteX22" fmla="*/ 104425 w 683950"/>
                <a:gd name="connsiteY22" fmla="*/ 670343 h 684070"/>
                <a:gd name="connsiteX23" fmla="*/ 104358 w 683950"/>
                <a:gd name="connsiteY23" fmla="*/ 681686 h 684070"/>
                <a:gd name="connsiteX24" fmla="*/ 110665 w 683950"/>
                <a:gd name="connsiteY24" fmla="*/ 684048 h 684070"/>
                <a:gd name="connsiteX25" fmla="*/ 172169 w 683950"/>
                <a:gd name="connsiteY25" fmla="*/ 659870 h 684070"/>
                <a:gd name="connsiteX26" fmla="*/ 196905 w 683950"/>
                <a:gd name="connsiteY26" fmla="*/ 551234 h 6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3950" h="684070">
                  <a:moveTo>
                    <a:pt x="196905" y="551234"/>
                  </a:moveTo>
                  <a:lnTo>
                    <a:pt x="551224" y="197025"/>
                  </a:lnTo>
                  <a:cubicBezTo>
                    <a:pt x="589163" y="210307"/>
                    <a:pt x="631359" y="200647"/>
                    <a:pt x="659749" y="172179"/>
                  </a:cubicBezTo>
                  <a:cubicBezTo>
                    <a:pt x="674835" y="155182"/>
                    <a:pt x="683392" y="133391"/>
                    <a:pt x="683927" y="110674"/>
                  </a:cubicBezTo>
                  <a:cubicBezTo>
                    <a:pt x="684261" y="106256"/>
                    <a:pt x="680941" y="102405"/>
                    <a:pt x="676529" y="102075"/>
                  </a:cubicBezTo>
                  <a:cubicBezTo>
                    <a:pt x="674178" y="101898"/>
                    <a:pt x="671871" y="102762"/>
                    <a:pt x="670222" y="104434"/>
                  </a:cubicBezTo>
                  <a:lnTo>
                    <a:pt x="628551" y="146217"/>
                  </a:lnTo>
                  <a:lnTo>
                    <a:pt x="559470" y="124602"/>
                  </a:lnTo>
                  <a:lnTo>
                    <a:pt x="537854" y="55520"/>
                  </a:lnTo>
                  <a:lnTo>
                    <a:pt x="579637" y="13737"/>
                  </a:lnTo>
                  <a:cubicBezTo>
                    <a:pt x="582790" y="10628"/>
                    <a:pt x="582835" y="5549"/>
                    <a:pt x="579726" y="2393"/>
                  </a:cubicBezTo>
                  <a:cubicBezTo>
                    <a:pt x="578032" y="682"/>
                    <a:pt x="575681" y="-183"/>
                    <a:pt x="573286" y="33"/>
                  </a:cubicBezTo>
                  <a:cubicBezTo>
                    <a:pt x="550600" y="705"/>
                    <a:pt x="528851" y="9253"/>
                    <a:pt x="511781" y="24211"/>
                  </a:cubicBezTo>
                  <a:cubicBezTo>
                    <a:pt x="483391" y="52684"/>
                    <a:pt x="473775" y="94888"/>
                    <a:pt x="487046" y="132847"/>
                  </a:cubicBezTo>
                  <a:lnTo>
                    <a:pt x="132726" y="487055"/>
                  </a:lnTo>
                  <a:cubicBezTo>
                    <a:pt x="94787" y="473774"/>
                    <a:pt x="52592" y="483434"/>
                    <a:pt x="24202" y="511902"/>
                  </a:cubicBezTo>
                  <a:cubicBezTo>
                    <a:pt x="9227" y="528961"/>
                    <a:pt x="681" y="550710"/>
                    <a:pt x="23" y="573407"/>
                  </a:cubicBezTo>
                  <a:cubicBezTo>
                    <a:pt x="-311" y="577830"/>
                    <a:pt x="3009" y="581674"/>
                    <a:pt x="7421" y="582008"/>
                  </a:cubicBezTo>
                  <a:cubicBezTo>
                    <a:pt x="9773" y="582187"/>
                    <a:pt x="12079" y="581318"/>
                    <a:pt x="13728" y="579646"/>
                  </a:cubicBezTo>
                  <a:lnTo>
                    <a:pt x="55400" y="537863"/>
                  </a:lnTo>
                  <a:lnTo>
                    <a:pt x="124481" y="559591"/>
                  </a:lnTo>
                  <a:lnTo>
                    <a:pt x="146096" y="628560"/>
                  </a:lnTo>
                  <a:lnTo>
                    <a:pt x="104425" y="670343"/>
                  </a:lnTo>
                  <a:cubicBezTo>
                    <a:pt x="101272" y="673463"/>
                    <a:pt x="101249" y="678533"/>
                    <a:pt x="104358" y="681686"/>
                  </a:cubicBezTo>
                  <a:cubicBezTo>
                    <a:pt x="106018" y="683357"/>
                    <a:pt x="108314" y="684226"/>
                    <a:pt x="110665" y="684048"/>
                  </a:cubicBezTo>
                  <a:cubicBezTo>
                    <a:pt x="133361" y="683391"/>
                    <a:pt x="155110" y="674845"/>
                    <a:pt x="172169" y="659870"/>
                  </a:cubicBezTo>
                  <a:cubicBezTo>
                    <a:pt x="200615" y="631424"/>
                    <a:pt x="210231" y="589195"/>
                    <a:pt x="196905" y="551234"/>
                  </a:cubicBezTo>
                  <a:close/>
                </a:path>
              </a:pathLst>
            </a:custGeom>
            <a:solidFill>
              <a:srgbClr val="F0F0F0"/>
            </a:solidFill>
            <a:ln w="111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F862EC-2712-468A-BB11-E1458A59BBE9}"/>
                </a:ext>
              </a:extLst>
            </p:cNvPr>
            <p:cNvSpPr/>
            <p:nvPr/>
          </p:nvSpPr>
          <p:spPr>
            <a:xfrm>
              <a:off x="4268137" y="2180483"/>
              <a:ext cx="334899" cy="334911"/>
            </a:xfrm>
            <a:custGeom>
              <a:avLst/>
              <a:gdLst>
                <a:gd name="connsiteX0" fmla="*/ 7170 w 334899"/>
                <a:gd name="connsiteY0" fmla="*/ 327742 h 334911"/>
                <a:gd name="connsiteX1" fmla="*/ 7170 w 334899"/>
                <a:gd name="connsiteY1" fmla="*/ 327742 h 334911"/>
                <a:gd name="connsiteX2" fmla="*/ 7170 w 334899"/>
                <a:gd name="connsiteY2" fmla="*/ 293090 h 334911"/>
                <a:gd name="connsiteX3" fmla="*/ 292966 w 334899"/>
                <a:gd name="connsiteY3" fmla="*/ 7182 h 334911"/>
                <a:gd name="connsiteX4" fmla="*/ 327729 w 334899"/>
                <a:gd name="connsiteY4" fmla="*/ 7182 h 334911"/>
                <a:gd name="connsiteX5" fmla="*/ 327729 w 334899"/>
                <a:gd name="connsiteY5" fmla="*/ 7182 h 334911"/>
                <a:gd name="connsiteX6" fmla="*/ 327729 w 334899"/>
                <a:gd name="connsiteY6" fmla="*/ 41835 h 334911"/>
                <a:gd name="connsiteX7" fmla="*/ 41822 w 334899"/>
                <a:gd name="connsiteY7" fmla="*/ 327742 h 334911"/>
                <a:gd name="connsiteX8" fmla="*/ 7170 w 334899"/>
                <a:gd name="connsiteY8" fmla="*/ 327742 h 3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99" h="334911">
                  <a:moveTo>
                    <a:pt x="7170" y="327742"/>
                  </a:moveTo>
                  <a:lnTo>
                    <a:pt x="7170" y="327742"/>
                  </a:lnTo>
                  <a:cubicBezTo>
                    <a:pt x="-2390" y="318171"/>
                    <a:pt x="-2390" y="302661"/>
                    <a:pt x="7170" y="293090"/>
                  </a:cubicBezTo>
                  <a:lnTo>
                    <a:pt x="292966" y="7182"/>
                  </a:lnTo>
                  <a:cubicBezTo>
                    <a:pt x="302570" y="-2394"/>
                    <a:pt x="318125" y="-2394"/>
                    <a:pt x="327729" y="7182"/>
                  </a:cubicBezTo>
                  <a:lnTo>
                    <a:pt x="327729" y="7182"/>
                  </a:lnTo>
                  <a:cubicBezTo>
                    <a:pt x="337289" y="16754"/>
                    <a:pt x="337289" y="32263"/>
                    <a:pt x="327729" y="41835"/>
                  </a:cubicBezTo>
                  <a:lnTo>
                    <a:pt x="41822" y="327742"/>
                  </a:lnTo>
                  <a:cubicBezTo>
                    <a:pt x="32251" y="337302"/>
                    <a:pt x="16741" y="337302"/>
                    <a:pt x="7170" y="327742"/>
                  </a:cubicBezTo>
                  <a:close/>
                </a:path>
              </a:pathLst>
            </a:custGeom>
            <a:solidFill>
              <a:srgbClr val="FAFAFA"/>
            </a:solidFill>
            <a:ln w="111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3D3E8A58-D4BA-4F88-B8CB-90DB806735D4}"/>
              </a:ext>
            </a:extLst>
          </p:cNvPr>
          <p:cNvSpPr/>
          <p:nvPr/>
        </p:nvSpPr>
        <p:spPr>
          <a:xfrm>
            <a:off x="7458908" y="5279719"/>
            <a:ext cx="4320695" cy="252257"/>
          </a:xfrm>
          <a:custGeom>
            <a:avLst/>
            <a:gdLst>
              <a:gd name="connsiteX0" fmla="*/ 4320696 w 4320695"/>
              <a:gd name="connsiteY0" fmla="*/ 126129 h 252257"/>
              <a:gd name="connsiteX1" fmla="*/ 2160348 w 4320695"/>
              <a:gd name="connsiteY1" fmla="*/ 252258 h 252257"/>
              <a:gd name="connsiteX2" fmla="*/ 0 w 4320695"/>
              <a:gd name="connsiteY2" fmla="*/ 126129 h 252257"/>
              <a:gd name="connsiteX3" fmla="*/ 2160348 w 4320695"/>
              <a:gd name="connsiteY3" fmla="*/ 0 h 252257"/>
              <a:gd name="connsiteX4" fmla="*/ 4320696 w 4320695"/>
              <a:gd name="connsiteY4" fmla="*/ 126129 h 252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695" h="252257">
                <a:moveTo>
                  <a:pt x="4320696" y="126129"/>
                </a:moveTo>
                <a:cubicBezTo>
                  <a:pt x="4320696" y="195788"/>
                  <a:pt x="3353475" y="252258"/>
                  <a:pt x="2160348" y="252258"/>
                </a:cubicBezTo>
                <a:cubicBezTo>
                  <a:pt x="967221" y="252258"/>
                  <a:pt x="0" y="195788"/>
                  <a:pt x="0" y="126129"/>
                </a:cubicBezTo>
                <a:cubicBezTo>
                  <a:pt x="0" y="56470"/>
                  <a:pt x="967221" y="0"/>
                  <a:pt x="2160348" y="0"/>
                </a:cubicBezTo>
                <a:cubicBezTo>
                  <a:pt x="3353475" y="0"/>
                  <a:pt x="4320696" y="56470"/>
                  <a:pt x="4320696" y="126129"/>
                </a:cubicBezTo>
                <a:close/>
              </a:path>
            </a:pathLst>
          </a:custGeom>
          <a:solidFill>
            <a:srgbClr val="F5F5F5"/>
          </a:solidFill>
          <a:ln w="11125" cap="flat">
            <a:noFill/>
            <a:prstDash val="solid"/>
            <a:miter/>
          </a:ln>
        </p:spPr>
        <p:txBody>
          <a:bodyPr rtlCol="0" anchor="ctr"/>
          <a:lstStyle/>
          <a:p>
            <a:endParaRPr lang="en-US"/>
          </a:p>
        </p:txBody>
      </p:sp>
      <p:grpSp>
        <p:nvGrpSpPr>
          <p:cNvPr id="35" name="Graphic 4">
            <a:extLst>
              <a:ext uri="{FF2B5EF4-FFF2-40B4-BE49-F238E27FC236}">
                <a16:creationId xmlns:a16="http://schemas.microsoft.com/office/drawing/2014/main" id="{F680E90E-61CC-46F8-B0B0-30DCF1C4173A}"/>
              </a:ext>
            </a:extLst>
          </p:cNvPr>
          <p:cNvGrpSpPr/>
          <p:nvPr/>
        </p:nvGrpSpPr>
        <p:grpSpPr>
          <a:xfrm>
            <a:off x="8273921" y="2521394"/>
            <a:ext cx="3190134" cy="2937304"/>
            <a:chOff x="8102137" y="2457067"/>
            <a:chExt cx="3190134" cy="2937304"/>
          </a:xfrm>
        </p:grpSpPr>
        <p:sp>
          <p:nvSpPr>
            <p:cNvPr id="36" name="Freeform: Shape 35">
              <a:extLst>
                <a:ext uri="{FF2B5EF4-FFF2-40B4-BE49-F238E27FC236}">
                  <a16:creationId xmlns:a16="http://schemas.microsoft.com/office/drawing/2014/main" id="{FBC6EA6F-FCA8-4BFA-A8E7-1477EAD21C57}"/>
                </a:ext>
              </a:extLst>
            </p:cNvPr>
            <p:cNvSpPr/>
            <p:nvPr/>
          </p:nvSpPr>
          <p:spPr>
            <a:xfrm>
              <a:off x="9438642" y="4128959"/>
              <a:ext cx="758779" cy="1094602"/>
            </a:xfrm>
            <a:custGeom>
              <a:avLst/>
              <a:gdLst>
                <a:gd name="connsiteX0" fmla="*/ 212815 w 758779"/>
                <a:gd name="connsiteY0" fmla="*/ 0 h 1094602"/>
                <a:gd name="connsiteX1" fmla="*/ 0 w 758779"/>
                <a:gd name="connsiteY1" fmla="*/ 1094603 h 1094602"/>
                <a:gd name="connsiteX2" fmla="*/ 545965 w 758779"/>
                <a:gd name="connsiteY2" fmla="*/ 1094603 h 1094602"/>
                <a:gd name="connsiteX3" fmla="*/ 758779 w 758779"/>
                <a:gd name="connsiteY3" fmla="*/ 0 h 1094602"/>
                <a:gd name="connsiteX4" fmla="*/ 439223 w 758779"/>
                <a:gd name="connsiteY4" fmla="*/ 700171 h 1094602"/>
                <a:gd name="connsiteX5" fmla="*/ 408582 w 758779"/>
                <a:gd name="connsiteY5" fmla="*/ 857721 h 1094602"/>
                <a:gd name="connsiteX6" fmla="*/ 314542 w 758779"/>
                <a:gd name="connsiteY6" fmla="*/ 936496 h 1094602"/>
                <a:gd name="connsiteX7" fmla="*/ 249183 w 758779"/>
                <a:gd name="connsiteY7" fmla="*/ 875805 h 1094602"/>
                <a:gd name="connsiteX8" fmla="*/ 251144 w 758779"/>
                <a:gd name="connsiteY8" fmla="*/ 857721 h 1094602"/>
                <a:gd name="connsiteX9" fmla="*/ 281673 w 758779"/>
                <a:gd name="connsiteY9" fmla="*/ 700171 h 1094602"/>
                <a:gd name="connsiteX10" fmla="*/ 375824 w 758779"/>
                <a:gd name="connsiteY10" fmla="*/ 621396 h 1094602"/>
                <a:gd name="connsiteX11" fmla="*/ 441184 w 758779"/>
                <a:gd name="connsiteY11" fmla="*/ 682088 h 1094602"/>
                <a:gd name="connsiteX12" fmla="*/ 439223 w 758779"/>
                <a:gd name="connsiteY12" fmla="*/ 700171 h 10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79" h="1094602">
                  <a:moveTo>
                    <a:pt x="212815" y="0"/>
                  </a:moveTo>
                  <a:lnTo>
                    <a:pt x="0" y="1094603"/>
                  </a:lnTo>
                  <a:lnTo>
                    <a:pt x="545965" y="1094603"/>
                  </a:lnTo>
                  <a:lnTo>
                    <a:pt x="758779" y="0"/>
                  </a:lnTo>
                  <a:close/>
                  <a:moveTo>
                    <a:pt x="439223" y="700171"/>
                  </a:moveTo>
                  <a:lnTo>
                    <a:pt x="408582" y="857721"/>
                  </a:lnTo>
                  <a:cubicBezTo>
                    <a:pt x="398822" y="902323"/>
                    <a:pt x="360169" y="934713"/>
                    <a:pt x="314542" y="936496"/>
                  </a:cubicBezTo>
                  <a:cubicBezTo>
                    <a:pt x="279734" y="937789"/>
                    <a:pt x="250475" y="910613"/>
                    <a:pt x="249183" y="875805"/>
                  </a:cubicBezTo>
                  <a:cubicBezTo>
                    <a:pt x="248960" y="869721"/>
                    <a:pt x="249617" y="863627"/>
                    <a:pt x="251144" y="857721"/>
                  </a:cubicBezTo>
                  <a:lnTo>
                    <a:pt x="281673" y="700171"/>
                  </a:lnTo>
                  <a:cubicBezTo>
                    <a:pt x="291445" y="655525"/>
                    <a:pt x="330152" y="623135"/>
                    <a:pt x="375824" y="621396"/>
                  </a:cubicBezTo>
                  <a:cubicBezTo>
                    <a:pt x="410632" y="620104"/>
                    <a:pt x="439891" y="647280"/>
                    <a:pt x="441184" y="682088"/>
                  </a:cubicBezTo>
                  <a:cubicBezTo>
                    <a:pt x="441407" y="688171"/>
                    <a:pt x="440749" y="694266"/>
                    <a:pt x="439223" y="700171"/>
                  </a:cubicBezTo>
                  <a:close/>
                </a:path>
              </a:pathLst>
            </a:custGeom>
            <a:solidFill>
              <a:srgbClr val="263238"/>
            </a:solidFill>
            <a:ln w="111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229D4A5-8528-4749-946A-403B8F9DE741}"/>
                </a:ext>
              </a:extLst>
            </p:cNvPr>
            <p:cNvSpPr/>
            <p:nvPr/>
          </p:nvSpPr>
          <p:spPr>
            <a:xfrm>
              <a:off x="9438642" y="4128959"/>
              <a:ext cx="758779" cy="1094602"/>
            </a:xfrm>
            <a:custGeom>
              <a:avLst/>
              <a:gdLst>
                <a:gd name="connsiteX0" fmla="*/ 212815 w 758779"/>
                <a:gd name="connsiteY0" fmla="*/ 0 h 1094602"/>
                <a:gd name="connsiteX1" fmla="*/ 0 w 758779"/>
                <a:gd name="connsiteY1" fmla="*/ 1094603 h 1094602"/>
                <a:gd name="connsiteX2" fmla="*/ 545965 w 758779"/>
                <a:gd name="connsiteY2" fmla="*/ 1094603 h 1094602"/>
                <a:gd name="connsiteX3" fmla="*/ 758779 w 758779"/>
                <a:gd name="connsiteY3" fmla="*/ 0 h 1094602"/>
                <a:gd name="connsiteX4" fmla="*/ 439223 w 758779"/>
                <a:gd name="connsiteY4" fmla="*/ 700171 h 1094602"/>
                <a:gd name="connsiteX5" fmla="*/ 408582 w 758779"/>
                <a:gd name="connsiteY5" fmla="*/ 857721 h 1094602"/>
                <a:gd name="connsiteX6" fmla="*/ 314542 w 758779"/>
                <a:gd name="connsiteY6" fmla="*/ 936496 h 1094602"/>
                <a:gd name="connsiteX7" fmla="*/ 249183 w 758779"/>
                <a:gd name="connsiteY7" fmla="*/ 875805 h 1094602"/>
                <a:gd name="connsiteX8" fmla="*/ 251144 w 758779"/>
                <a:gd name="connsiteY8" fmla="*/ 857721 h 1094602"/>
                <a:gd name="connsiteX9" fmla="*/ 281673 w 758779"/>
                <a:gd name="connsiteY9" fmla="*/ 700171 h 1094602"/>
                <a:gd name="connsiteX10" fmla="*/ 375824 w 758779"/>
                <a:gd name="connsiteY10" fmla="*/ 621396 h 1094602"/>
                <a:gd name="connsiteX11" fmla="*/ 441184 w 758779"/>
                <a:gd name="connsiteY11" fmla="*/ 682088 h 1094602"/>
                <a:gd name="connsiteX12" fmla="*/ 439223 w 758779"/>
                <a:gd name="connsiteY12" fmla="*/ 700171 h 10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79" h="1094602">
                  <a:moveTo>
                    <a:pt x="212815" y="0"/>
                  </a:moveTo>
                  <a:lnTo>
                    <a:pt x="0" y="1094603"/>
                  </a:lnTo>
                  <a:lnTo>
                    <a:pt x="545965" y="1094603"/>
                  </a:lnTo>
                  <a:lnTo>
                    <a:pt x="758779" y="0"/>
                  </a:lnTo>
                  <a:close/>
                  <a:moveTo>
                    <a:pt x="439223" y="700171"/>
                  </a:moveTo>
                  <a:lnTo>
                    <a:pt x="408582" y="857721"/>
                  </a:lnTo>
                  <a:cubicBezTo>
                    <a:pt x="398822" y="902323"/>
                    <a:pt x="360169" y="934713"/>
                    <a:pt x="314542" y="936496"/>
                  </a:cubicBezTo>
                  <a:cubicBezTo>
                    <a:pt x="279734" y="937789"/>
                    <a:pt x="250475" y="910613"/>
                    <a:pt x="249183" y="875805"/>
                  </a:cubicBezTo>
                  <a:cubicBezTo>
                    <a:pt x="248960" y="869721"/>
                    <a:pt x="249617" y="863627"/>
                    <a:pt x="251144" y="857721"/>
                  </a:cubicBezTo>
                  <a:lnTo>
                    <a:pt x="281673" y="700171"/>
                  </a:lnTo>
                  <a:cubicBezTo>
                    <a:pt x="291445" y="655525"/>
                    <a:pt x="330152" y="623135"/>
                    <a:pt x="375824" y="621396"/>
                  </a:cubicBezTo>
                  <a:cubicBezTo>
                    <a:pt x="410632" y="620104"/>
                    <a:pt x="439891" y="647280"/>
                    <a:pt x="441184" y="682088"/>
                  </a:cubicBezTo>
                  <a:cubicBezTo>
                    <a:pt x="441407" y="688171"/>
                    <a:pt x="440749" y="694266"/>
                    <a:pt x="439223" y="700171"/>
                  </a:cubicBezTo>
                  <a:close/>
                </a:path>
              </a:pathLst>
            </a:custGeom>
            <a:solidFill>
              <a:srgbClr val="FFFFFF">
                <a:alpha val="30000"/>
              </a:srgbClr>
            </a:solidFill>
            <a:ln w="111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2340C1D-36B9-4D6D-8A4A-4A2D6F0E277D}"/>
                </a:ext>
              </a:extLst>
            </p:cNvPr>
            <p:cNvSpPr/>
            <p:nvPr/>
          </p:nvSpPr>
          <p:spPr>
            <a:xfrm>
              <a:off x="9391957" y="4128959"/>
              <a:ext cx="260614" cy="1094602"/>
            </a:xfrm>
            <a:custGeom>
              <a:avLst/>
              <a:gdLst>
                <a:gd name="connsiteX0" fmla="*/ 47911 w 260614"/>
                <a:gd name="connsiteY0" fmla="*/ 1094603 h 1094602"/>
                <a:gd name="connsiteX1" fmla="*/ 0 w 260614"/>
                <a:gd name="connsiteY1" fmla="*/ 1094603 h 1094602"/>
                <a:gd name="connsiteX2" fmla="*/ 212703 w 260614"/>
                <a:gd name="connsiteY2" fmla="*/ 0 h 1094602"/>
                <a:gd name="connsiteX3" fmla="*/ 260614 w 260614"/>
                <a:gd name="connsiteY3" fmla="*/ 0 h 1094602"/>
                <a:gd name="connsiteX4" fmla="*/ 47911 w 260614"/>
                <a:gd name="connsiteY4" fmla="*/ 1094603 h 109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14" h="1094602">
                  <a:moveTo>
                    <a:pt x="47911" y="1094603"/>
                  </a:moveTo>
                  <a:lnTo>
                    <a:pt x="0" y="1094603"/>
                  </a:lnTo>
                  <a:lnTo>
                    <a:pt x="212703" y="0"/>
                  </a:lnTo>
                  <a:lnTo>
                    <a:pt x="260614" y="0"/>
                  </a:lnTo>
                  <a:lnTo>
                    <a:pt x="47911" y="1094603"/>
                  </a:lnTo>
                  <a:close/>
                </a:path>
              </a:pathLst>
            </a:custGeom>
            <a:solidFill>
              <a:srgbClr val="263238"/>
            </a:solidFill>
            <a:ln w="111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D9DDB9A-C75A-4783-829F-D98504DD8C55}"/>
                </a:ext>
              </a:extLst>
            </p:cNvPr>
            <p:cNvSpPr/>
            <p:nvPr/>
          </p:nvSpPr>
          <p:spPr>
            <a:xfrm>
              <a:off x="9391957" y="4128959"/>
              <a:ext cx="260614" cy="1094602"/>
            </a:xfrm>
            <a:custGeom>
              <a:avLst/>
              <a:gdLst>
                <a:gd name="connsiteX0" fmla="*/ 47911 w 260614"/>
                <a:gd name="connsiteY0" fmla="*/ 1094603 h 1094602"/>
                <a:gd name="connsiteX1" fmla="*/ 0 w 260614"/>
                <a:gd name="connsiteY1" fmla="*/ 1094603 h 1094602"/>
                <a:gd name="connsiteX2" fmla="*/ 212703 w 260614"/>
                <a:gd name="connsiteY2" fmla="*/ 0 h 1094602"/>
                <a:gd name="connsiteX3" fmla="*/ 260614 w 260614"/>
                <a:gd name="connsiteY3" fmla="*/ 0 h 1094602"/>
                <a:gd name="connsiteX4" fmla="*/ 47911 w 260614"/>
                <a:gd name="connsiteY4" fmla="*/ 1094603 h 109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14" h="1094602">
                  <a:moveTo>
                    <a:pt x="47911" y="1094603"/>
                  </a:moveTo>
                  <a:lnTo>
                    <a:pt x="0" y="1094603"/>
                  </a:lnTo>
                  <a:lnTo>
                    <a:pt x="212703" y="0"/>
                  </a:lnTo>
                  <a:lnTo>
                    <a:pt x="260614" y="0"/>
                  </a:lnTo>
                  <a:lnTo>
                    <a:pt x="47911" y="1094603"/>
                  </a:lnTo>
                  <a:close/>
                </a:path>
              </a:pathLst>
            </a:custGeom>
            <a:solidFill>
              <a:srgbClr val="FFFFFF">
                <a:alpha val="60000"/>
              </a:srgbClr>
            </a:solidFill>
            <a:ln w="111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1E5289A-7C17-4D46-BEA0-A250CAAE31A0}"/>
                </a:ext>
              </a:extLst>
            </p:cNvPr>
            <p:cNvSpPr/>
            <p:nvPr/>
          </p:nvSpPr>
          <p:spPr>
            <a:xfrm>
              <a:off x="9491233" y="4128959"/>
              <a:ext cx="706188" cy="583959"/>
            </a:xfrm>
            <a:custGeom>
              <a:avLst/>
              <a:gdLst>
                <a:gd name="connsiteX0" fmla="*/ 160113 w 706188"/>
                <a:gd name="connsiteY0" fmla="*/ 0 h 583959"/>
                <a:gd name="connsiteX1" fmla="*/ 113427 w 706188"/>
                <a:gd name="connsiteY1" fmla="*/ 0 h 583959"/>
                <a:gd name="connsiteX2" fmla="*/ 0 w 706188"/>
                <a:gd name="connsiteY2" fmla="*/ 583959 h 583959"/>
                <a:gd name="connsiteX3" fmla="*/ 592650 w 706188"/>
                <a:gd name="connsiteY3" fmla="*/ 583959 h 583959"/>
                <a:gd name="connsiteX4" fmla="*/ 706188 w 706188"/>
                <a:gd name="connsiteY4" fmla="*/ 0 h 583959"/>
                <a:gd name="connsiteX5" fmla="*/ 161338 w 706188"/>
                <a:gd name="connsiteY5" fmla="*/ 0 h 583959"/>
                <a:gd name="connsiteX6" fmla="*/ 160113 w 706188"/>
                <a:gd name="connsiteY6" fmla="*/ 0 h 58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188" h="583959">
                  <a:moveTo>
                    <a:pt x="160113" y="0"/>
                  </a:moveTo>
                  <a:lnTo>
                    <a:pt x="113427" y="0"/>
                  </a:lnTo>
                  <a:lnTo>
                    <a:pt x="0" y="583959"/>
                  </a:lnTo>
                  <a:lnTo>
                    <a:pt x="592650" y="583959"/>
                  </a:lnTo>
                  <a:lnTo>
                    <a:pt x="706188" y="0"/>
                  </a:lnTo>
                  <a:lnTo>
                    <a:pt x="161338" y="0"/>
                  </a:lnTo>
                  <a:lnTo>
                    <a:pt x="160113" y="0"/>
                  </a:lnTo>
                  <a:close/>
                </a:path>
              </a:pathLst>
            </a:custGeom>
            <a:solidFill>
              <a:srgbClr val="000000">
                <a:alpha val="20000"/>
              </a:srgbClr>
            </a:solidFill>
            <a:ln w="111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4581308-B8BB-4534-AAAF-BBD9D2FE282C}"/>
                </a:ext>
              </a:extLst>
            </p:cNvPr>
            <p:cNvSpPr/>
            <p:nvPr/>
          </p:nvSpPr>
          <p:spPr>
            <a:xfrm>
              <a:off x="9732014" y="4750324"/>
              <a:ext cx="147526" cy="315131"/>
            </a:xfrm>
            <a:custGeom>
              <a:avLst/>
              <a:gdLst>
                <a:gd name="connsiteX0" fmla="*/ 82452 w 147526"/>
                <a:gd name="connsiteY0" fmla="*/ 32 h 315131"/>
                <a:gd name="connsiteX1" fmla="*/ 60167 w 147526"/>
                <a:gd name="connsiteY1" fmla="*/ 3040 h 315131"/>
                <a:gd name="connsiteX2" fmla="*/ 102730 w 147526"/>
                <a:gd name="connsiteY2" fmla="*/ 78807 h 315131"/>
                <a:gd name="connsiteX3" fmla="*/ 72201 w 147526"/>
                <a:gd name="connsiteY3" fmla="*/ 236357 h 315131"/>
                <a:gd name="connsiteX4" fmla="*/ 0 w 147526"/>
                <a:gd name="connsiteY4" fmla="*/ 312123 h 315131"/>
                <a:gd name="connsiteX5" fmla="*/ 20836 w 147526"/>
                <a:gd name="connsiteY5" fmla="*/ 315132 h 315131"/>
                <a:gd name="connsiteX6" fmla="*/ 114875 w 147526"/>
                <a:gd name="connsiteY6" fmla="*/ 236357 h 315131"/>
                <a:gd name="connsiteX7" fmla="*/ 145516 w 147526"/>
                <a:gd name="connsiteY7" fmla="*/ 78807 h 315131"/>
                <a:gd name="connsiteX8" fmla="*/ 100190 w 147526"/>
                <a:gd name="connsiteY8" fmla="*/ 1993 h 315131"/>
                <a:gd name="connsiteX9" fmla="*/ 82452 w 147526"/>
                <a:gd name="connsiteY9" fmla="*/ 32 h 31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526" h="315131">
                  <a:moveTo>
                    <a:pt x="82452" y="32"/>
                  </a:moveTo>
                  <a:cubicBezTo>
                    <a:pt x="74920" y="54"/>
                    <a:pt x="67432" y="1057"/>
                    <a:pt x="60167" y="3040"/>
                  </a:cubicBezTo>
                  <a:cubicBezTo>
                    <a:pt x="92346" y="12834"/>
                    <a:pt x="111109" y="46227"/>
                    <a:pt x="102730" y="78807"/>
                  </a:cubicBezTo>
                  <a:lnTo>
                    <a:pt x="72201" y="236357"/>
                  </a:lnTo>
                  <a:cubicBezTo>
                    <a:pt x="63989" y="273014"/>
                    <a:pt x="36223" y="302151"/>
                    <a:pt x="0" y="312123"/>
                  </a:cubicBezTo>
                  <a:cubicBezTo>
                    <a:pt x="6763" y="314118"/>
                    <a:pt x="13783" y="315120"/>
                    <a:pt x="20836" y="315132"/>
                  </a:cubicBezTo>
                  <a:cubicBezTo>
                    <a:pt x="66463" y="313349"/>
                    <a:pt x="105115" y="280958"/>
                    <a:pt x="114875" y="236357"/>
                  </a:cubicBezTo>
                  <a:lnTo>
                    <a:pt x="145516" y="78807"/>
                  </a:lnTo>
                  <a:cubicBezTo>
                    <a:pt x="154207" y="45080"/>
                    <a:pt x="133917" y="10695"/>
                    <a:pt x="100190" y="1993"/>
                  </a:cubicBezTo>
                  <a:cubicBezTo>
                    <a:pt x="94396" y="500"/>
                    <a:pt x="88424" y="-158"/>
                    <a:pt x="82452" y="32"/>
                  </a:cubicBezTo>
                  <a:close/>
                </a:path>
              </a:pathLst>
            </a:custGeom>
            <a:solidFill>
              <a:srgbClr val="263238"/>
            </a:solidFill>
            <a:ln w="111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21283B8-5A7D-44BA-BFFC-69B959A9F250}"/>
                </a:ext>
              </a:extLst>
            </p:cNvPr>
            <p:cNvSpPr/>
            <p:nvPr/>
          </p:nvSpPr>
          <p:spPr>
            <a:xfrm>
              <a:off x="9732014" y="4750324"/>
              <a:ext cx="147526" cy="315131"/>
            </a:xfrm>
            <a:custGeom>
              <a:avLst/>
              <a:gdLst>
                <a:gd name="connsiteX0" fmla="*/ 82452 w 147526"/>
                <a:gd name="connsiteY0" fmla="*/ 32 h 315131"/>
                <a:gd name="connsiteX1" fmla="*/ 60167 w 147526"/>
                <a:gd name="connsiteY1" fmla="*/ 3040 h 315131"/>
                <a:gd name="connsiteX2" fmla="*/ 102730 w 147526"/>
                <a:gd name="connsiteY2" fmla="*/ 78807 h 315131"/>
                <a:gd name="connsiteX3" fmla="*/ 72201 w 147526"/>
                <a:gd name="connsiteY3" fmla="*/ 236357 h 315131"/>
                <a:gd name="connsiteX4" fmla="*/ 0 w 147526"/>
                <a:gd name="connsiteY4" fmla="*/ 312123 h 315131"/>
                <a:gd name="connsiteX5" fmla="*/ 20836 w 147526"/>
                <a:gd name="connsiteY5" fmla="*/ 315132 h 315131"/>
                <a:gd name="connsiteX6" fmla="*/ 114875 w 147526"/>
                <a:gd name="connsiteY6" fmla="*/ 236357 h 315131"/>
                <a:gd name="connsiteX7" fmla="*/ 145516 w 147526"/>
                <a:gd name="connsiteY7" fmla="*/ 78807 h 315131"/>
                <a:gd name="connsiteX8" fmla="*/ 100190 w 147526"/>
                <a:gd name="connsiteY8" fmla="*/ 1993 h 315131"/>
                <a:gd name="connsiteX9" fmla="*/ 82452 w 147526"/>
                <a:gd name="connsiteY9" fmla="*/ 32 h 31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526" h="315131">
                  <a:moveTo>
                    <a:pt x="82452" y="32"/>
                  </a:moveTo>
                  <a:cubicBezTo>
                    <a:pt x="74920" y="54"/>
                    <a:pt x="67432" y="1057"/>
                    <a:pt x="60167" y="3040"/>
                  </a:cubicBezTo>
                  <a:cubicBezTo>
                    <a:pt x="92346" y="12834"/>
                    <a:pt x="111109" y="46227"/>
                    <a:pt x="102730" y="78807"/>
                  </a:cubicBezTo>
                  <a:lnTo>
                    <a:pt x="72201" y="236357"/>
                  </a:lnTo>
                  <a:cubicBezTo>
                    <a:pt x="63989" y="273014"/>
                    <a:pt x="36223" y="302151"/>
                    <a:pt x="0" y="312123"/>
                  </a:cubicBezTo>
                  <a:cubicBezTo>
                    <a:pt x="6763" y="314118"/>
                    <a:pt x="13783" y="315120"/>
                    <a:pt x="20836" y="315132"/>
                  </a:cubicBezTo>
                  <a:cubicBezTo>
                    <a:pt x="66463" y="313349"/>
                    <a:pt x="105115" y="280958"/>
                    <a:pt x="114875" y="236357"/>
                  </a:cubicBezTo>
                  <a:lnTo>
                    <a:pt x="145516" y="78807"/>
                  </a:lnTo>
                  <a:cubicBezTo>
                    <a:pt x="154207" y="45080"/>
                    <a:pt x="133917" y="10695"/>
                    <a:pt x="100190" y="1993"/>
                  </a:cubicBezTo>
                  <a:cubicBezTo>
                    <a:pt x="94396" y="500"/>
                    <a:pt x="88424" y="-158"/>
                    <a:pt x="82452" y="32"/>
                  </a:cubicBezTo>
                  <a:close/>
                </a:path>
              </a:pathLst>
            </a:custGeom>
            <a:solidFill>
              <a:srgbClr val="FFFFFF">
                <a:alpha val="60000"/>
              </a:srgbClr>
            </a:solidFill>
            <a:ln w="111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BFE3B8-349F-40F8-AA93-65AEB7477D68}"/>
                </a:ext>
              </a:extLst>
            </p:cNvPr>
            <p:cNvSpPr/>
            <p:nvPr/>
          </p:nvSpPr>
          <p:spPr>
            <a:xfrm>
              <a:off x="8948834" y="5218771"/>
              <a:ext cx="783514" cy="175599"/>
            </a:xfrm>
            <a:custGeom>
              <a:avLst/>
              <a:gdLst>
                <a:gd name="connsiteX0" fmla="*/ 0 w 783514"/>
                <a:gd name="connsiteY0" fmla="*/ 0 h 175599"/>
                <a:gd name="connsiteX1" fmla="*/ 783515 w 783514"/>
                <a:gd name="connsiteY1" fmla="*/ 0 h 175599"/>
                <a:gd name="connsiteX2" fmla="*/ 783515 w 783514"/>
                <a:gd name="connsiteY2" fmla="*/ 175600 h 175599"/>
                <a:gd name="connsiteX3" fmla="*/ 0 w 783514"/>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783514" h="175599">
                  <a:moveTo>
                    <a:pt x="0" y="0"/>
                  </a:moveTo>
                  <a:lnTo>
                    <a:pt x="783515" y="0"/>
                  </a:lnTo>
                  <a:lnTo>
                    <a:pt x="783515" y="175600"/>
                  </a:lnTo>
                  <a:lnTo>
                    <a:pt x="0" y="175600"/>
                  </a:lnTo>
                  <a:close/>
                </a:path>
              </a:pathLst>
            </a:custGeom>
            <a:solidFill>
              <a:srgbClr val="407BFF"/>
            </a:solidFill>
            <a:ln w="111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BC27FB-3781-4440-96F3-E80B4E113876}"/>
                </a:ext>
              </a:extLst>
            </p:cNvPr>
            <p:cNvSpPr/>
            <p:nvPr/>
          </p:nvSpPr>
          <p:spPr>
            <a:xfrm>
              <a:off x="8948834" y="5218771"/>
              <a:ext cx="783514" cy="175599"/>
            </a:xfrm>
            <a:custGeom>
              <a:avLst/>
              <a:gdLst>
                <a:gd name="connsiteX0" fmla="*/ 0 w 783514"/>
                <a:gd name="connsiteY0" fmla="*/ 0 h 175599"/>
                <a:gd name="connsiteX1" fmla="*/ 783515 w 783514"/>
                <a:gd name="connsiteY1" fmla="*/ 0 h 175599"/>
                <a:gd name="connsiteX2" fmla="*/ 783515 w 783514"/>
                <a:gd name="connsiteY2" fmla="*/ 175600 h 175599"/>
                <a:gd name="connsiteX3" fmla="*/ 0 w 783514"/>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783514" h="175599">
                  <a:moveTo>
                    <a:pt x="0" y="0"/>
                  </a:moveTo>
                  <a:lnTo>
                    <a:pt x="783515" y="0"/>
                  </a:lnTo>
                  <a:lnTo>
                    <a:pt x="783515" y="175600"/>
                  </a:lnTo>
                  <a:lnTo>
                    <a:pt x="0" y="175600"/>
                  </a:lnTo>
                  <a:close/>
                </a:path>
              </a:pathLst>
            </a:custGeom>
            <a:solidFill>
              <a:srgbClr val="FFFFFF">
                <a:alpha val="40000"/>
              </a:srgbClr>
            </a:solidFill>
            <a:ln w="111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E48FF7-05A3-43C8-9176-144CEDA79F7C}"/>
                </a:ext>
              </a:extLst>
            </p:cNvPr>
            <p:cNvSpPr/>
            <p:nvPr/>
          </p:nvSpPr>
          <p:spPr>
            <a:xfrm>
              <a:off x="9732349" y="5218771"/>
              <a:ext cx="1034435" cy="175599"/>
            </a:xfrm>
            <a:custGeom>
              <a:avLst/>
              <a:gdLst>
                <a:gd name="connsiteX0" fmla="*/ 0 w 1034435"/>
                <a:gd name="connsiteY0" fmla="*/ 0 h 175599"/>
                <a:gd name="connsiteX1" fmla="*/ 1034435 w 1034435"/>
                <a:gd name="connsiteY1" fmla="*/ 0 h 175599"/>
                <a:gd name="connsiteX2" fmla="*/ 1034435 w 1034435"/>
                <a:gd name="connsiteY2" fmla="*/ 175600 h 175599"/>
                <a:gd name="connsiteX3" fmla="*/ 0 w 1034435"/>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1034435" h="175599">
                  <a:moveTo>
                    <a:pt x="0" y="0"/>
                  </a:moveTo>
                  <a:lnTo>
                    <a:pt x="1034435" y="0"/>
                  </a:lnTo>
                  <a:lnTo>
                    <a:pt x="1034435" y="175600"/>
                  </a:lnTo>
                  <a:lnTo>
                    <a:pt x="0" y="175600"/>
                  </a:lnTo>
                  <a:close/>
                </a:path>
              </a:pathLst>
            </a:custGeom>
            <a:solidFill>
              <a:srgbClr val="407BFF"/>
            </a:solidFill>
            <a:ln w="111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21273CA-A374-4EBB-97F7-429D162659CD}"/>
                </a:ext>
              </a:extLst>
            </p:cNvPr>
            <p:cNvSpPr/>
            <p:nvPr/>
          </p:nvSpPr>
          <p:spPr>
            <a:xfrm>
              <a:off x="9732349" y="5218771"/>
              <a:ext cx="1034435" cy="175599"/>
            </a:xfrm>
            <a:custGeom>
              <a:avLst/>
              <a:gdLst>
                <a:gd name="connsiteX0" fmla="*/ 0 w 1034435"/>
                <a:gd name="connsiteY0" fmla="*/ 0 h 175599"/>
                <a:gd name="connsiteX1" fmla="*/ 1034435 w 1034435"/>
                <a:gd name="connsiteY1" fmla="*/ 0 h 175599"/>
                <a:gd name="connsiteX2" fmla="*/ 1034435 w 1034435"/>
                <a:gd name="connsiteY2" fmla="*/ 175600 h 175599"/>
                <a:gd name="connsiteX3" fmla="*/ 0 w 1034435"/>
                <a:gd name="connsiteY3" fmla="*/ 175600 h 175599"/>
              </a:gdLst>
              <a:ahLst/>
              <a:cxnLst>
                <a:cxn ang="0">
                  <a:pos x="connsiteX0" y="connsiteY0"/>
                </a:cxn>
                <a:cxn ang="0">
                  <a:pos x="connsiteX1" y="connsiteY1"/>
                </a:cxn>
                <a:cxn ang="0">
                  <a:pos x="connsiteX2" y="connsiteY2"/>
                </a:cxn>
                <a:cxn ang="0">
                  <a:pos x="connsiteX3" y="connsiteY3"/>
                </a:cxn>
              </a:cxnLst>
              <a:rect l="l" t="t" r="r" b="b"/>
              <a:pathLst>
                <a:path w="1034435" h="175599">
                  <a:moveTo>
                    <a:pt x="0" y="0"/>
                  </a:moveTo>
                  <a:lnTo>
                    <a:pt x="1034435" y="0"/>
                  </a:lnTo>
                  <a:lnTo>
                    <a:pt x="1034435" y="175600"/>
                  </a:lnTo>
                  <a:lnTo>
                    <a:pt x="0" y="175600"/>
                  </a:lnTo>
                  <a:close/>
                </a:path>
              </a:pathLst>
            </a:custGeom>
            <a:solidFill>
              <a:srgbClr val="FFFFFF">
                <a:alpha val="60000"/>
              </a:srgbClr>
            </a:solidFill>
            <a:ln w="111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28494F3-4CEC-4642-97F9-1A72E05B1411}"/>
                </a:ext>
              </a:extLst>
            </p:cNvPr>
            <p:cNvSpPr/>
            <p:nvPr/>
          </p:nvSpPr>
          <p:spPr>
            <a:xfrm>
              <a:off x="8162882" y="2457067"/>
              <a:ext cx="3129275" cy="2190908"/>
            </a:xfrm>
            <a:custGeom>
              <a:avLst/>
              <a:gdLst>
                <a:gd name="connsiteX0" fmla="*/ 284110 w 3129275"/>
                <a:gd name="connsiteY0" fmla="*/ 2190893 h 2190908"/>
                <a:gd name="connsiteX1" fmla="*/ 3036996 w 3129275"/>
                <a:gd name="connsiteY1" fmla="*/ 2190893 h 2190908"/>
                <a:gd name="connsiteX2" fmla="*/ 3129254 w 3129275"/>
                <a:gd name="connsiteY2" fmla="*/ 2102001 h 2190908"/>
                <a:gd name="connsiteX3" fmla="*/ 3129254 w 3129275"/>
                <a:gd name="connsiteY3" fmla="*/ 2101756 h 2190908"/>
                <a:gd name="connsiteX4" fmla="*/ 3128696 w 3129275"/>
                <a:gd name="connsiteY4" fmla="*/ 2089834 h 2190908"/>
                <a:gd name="connsiteX5" fmla="*/ 2954768 w 3129275"/>
                <a:gd name="connsiteY5" fmla="*/ 100852 h 2190908"/>
                <a:gd name="connsiteX6" fmla="*/ 2845352 w 3129275"/>
                <a:gd name="connsiteY6" fmla="*/ 16 h 2190908"/>
                <a:gd name="connsiteX7" fmla="*/ 92466 w 3129275"/>
                <a:gd name="connsiteY7" fmla="*/ 16 h 2190908"/>
                <a:gd name="connsiteX8" fmla="*/ 209 w 3129275"/>
                <a:gd name="connsiteY8" fmla="*/ 88908 h 2190908"/>
                <a:gd name="connsiteX9" fmla="*/ 209 w 3129275"/>
                <a:gd name="connsiteY9" fmla="*/ 89153 h 2190908"/>
                <a:gd name="connsiteX10" fmla="*/ 209 w 3129275"/>
                <a:gd name="connsiteY10" fmla="*/ 101075 h 2190908"/>
                <a:gd name="connsiteX11" fmla="*/ 175029 w 3129275"/>
                <a:gd name="connsiteY11" fmla="*/ 2090168 h 2190908"/>
                <a:gd name="connsiteX12" fmla="*/ 284110 w 3129275"/>
                <a:gd name="connsiteY12" fmla="*/ 2190893 h 2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9275" h="2190908">
                  <a:moveTo>
                    <a:pt x="284110" y="2190893"/>
                  </a:moveTo>
                  <a:lnTo>
                    <a:pt x="3036996" y="2190893"/>
                  </a:lnTo>
                  <a:cubicBezTo>
                    <a:pt x="3087014" y="2191818"/>
                    <a:pt x="3128317" y="2152029"/>
                    <a:pt x="3129254" y="2102001"/>
                  </a:cubicBezTo>
                  <a:cubicBezTo>
                    <a:pt x="3129254" y="2101923"/>
                    <a:pt x="3129254" y="2101834"/>
                    <a:pt x="3129254" y="2101756"/>
                  </a:cubicBezTo>
                  <a:cubicBezTo>
                    <a:pt x="3129343" y="2097778"/>
                    <a:pt x="3129164" y="2093789"/>
                    <a:pt x="3128696" y="2089834"/>
                  </a:cubicBezTo>
                  <a:lnTo>
                    <a:pt x="2954768" y="100852"/>
                  </a:lnTo>
                  <a:cubicBezTo>
                    <a:pt x="2949130" y="44362"/>
                    <a:pt x="2902110" y="1030"/>
                    <a:pt x="2845352" y="16"/>
                  </a:cubicBezTo>
                  <a:lnTo>
                    <a:pt x="92466" y="16"/>
                  </a:lnTo>
                  <a:cubicBezTo>
                    <a:pt x="42449" y="-909"/>
                    <a:pt x="1145" y="38880"/>
                    <a:pt x="209" y="88908"/>
                  </a:cubicBezTo>
                  <a:cubicBezTo>
                    <a:pt x="209" y="88986"/>
                    <a:pt x="209" y="89075"/>
                    <a:pt x="209" y="89153"/>
                  </a:cubicBezTo>
                  <a:cubicBezTo>
                    <a:pt x="-70" y="93119"/>
                    <a:pt x="-70" y="97108"/>
                    <a:pt x="209" y="101075"/>
                  </a:cubicBezTo>
                  <a:lnTo>
                    <a:pt x="175029" y="2090168"/>
                  </a:lnTo>
                  <a:cubicBezTo>
                    <a:pt x="180466" y="2146603"/>
                    <a:pt x="227419" y="2189968"/>
                    <a:pt x="284110" y="2190893"/>
                  </a:cubicBezTo>
                  <a:close/>
                </a:path>
              </a:pathLst>
            </a:custGeom>
            <a:solidFill>
              <a:srgbClr val="263238"/>
            </a:solidFill>
            <a:ln w="111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A06875-2737-4232-BDB5-F8C045A093E9}"/>
                </a:ext>
              </a:extLst>
            </p:cNvPr>
            <p:cNvSpPr/>
            <p:nvPr/>
          </p:nvSpPr>
          <p:spPr>
            <a:xfrm>
              <a:off x="8162882" y="2457067"/>
              <a:ext cx="3129275" cy="2190908"/>
            </a:xfrm>
            <a:custGeom>
              <a:avLst/>
              <a:gdLst>
                <a:gd name="connsiteX0" fmla="*/ 284110 w 3129275"/>
                <a:gd name="connsiteY0" fmla="*/ 2190893 h 2190908"/>
                <a:gd name="connsiteX1" fmla="*/ 3036996 w 3129275"/>
                <a:gd name="connsiteY1" fmla="*/ 2190893 h 2190908"/>
                <a:gd name="connsiteX2" fmla="*/ 3129254 w 3129275"/>
                <a:gd name="connsiteY2" fmla="*/ 2102001 h 2190908"/>
                <a:gd name="connsiteX3" fmla="*/ 3129254 w 3129275"/>
                <a:gd name="connsiteY3" fmla="*/ 2101756 h 2190908"/>
                <a:gd name="connsiteX4" fmla="*/ 3128696 w 3129275"/>
                <a:gd name="connsiteY4" fmla="*/ 2089834 h 2190908"/>
                <a:gd name="connsiteX5" fmla="*/ 2954768 w 3129275"/>
                <a:gd name="connsiteY5" fmla="*/ 100852 h 2190908"/>
                <a:gd name="connsiteX6" fmla="*/ 2845352 w 3129275"/>
                <a:gd name="connsiteY6" fmla="*/ 16 h 2190908"/>
                <a:gd name="connsiteX7" fmla="*/ 92466 w 3129275"/>
                <a:gd name="connsiteY7" fmla="*/ 16 h 2190908"/>
                <a:gd name="connsiteX8" fmla="*/ 209 w 3129275"/>
                <a:gd name="connsiteY8" fmla="*/ 88908 h 2190908"/>
                <a:gd name="connsiteX9" fmla="*/ 209 w 3129275"/>
                <a:gd name="connsiteY9" fmla="*/ 89153 h 2190908"/>
                <a:gd name="connsiteX10" fmla="*/ 209 w 3129275"/>
                <a:gd name="connsiteY10" fmla="*/ 101075 h 2190908"/>
                <a:gd name="connsiteX11" fmla="*/ 175029 w 3129275"/>
                <a:gd name="connsiteY11" fmla="*/ 2090168 h 2190908"/>
                <a:gd name="connsiteX12" fmla="*/ 284110 w 3129275"/>
                <a:gd name="connsiteY12" fmla="*/ 2190893 h 2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9275" h="2190908">
                  <a:moveTo>
                    <a:pt x="284110" y="2190893"/>
                  </a:moveTo>
                  <a:lnTo>
                    <a:pt x="3036996" y="2190893"/>
                  </a:lnTo>
                  <a:cubicBezTo>
                    <a:pt x="3087014" y="2191818"/>
                    <a:pt x="3128317" y="2152029"/>
                    <a:pt x="3129254" y="2102001"/>
                  </a:cubicBezTo>
                  <a:cubicBezTo>
                    <a:pt x="3129254" y="2101923"/>
                    <a:pt x="3129254" y="2101834"/>
                    <a:pt x="3129254" y="2101756"/>
                  </a:cubicBezTo>
                  <a:cubicBezTo>
                    <a:pt x="3129343" y="2097778"/>
                    <a:pt x="3129164" y="2093789"/>
                    <a:pt x="3128696" y="2089834"/>
                  </a:cubicBezTo>
                  <a:lnTo>
                    <a:pt x="2954768" y="100852"/>
                  </a:lnTo>
                  <a:cubicBezTo>
                    <a:pt x="2949130" y="44362"/>
                    <a:pt x="2902110" y="1030"/>
                    <a:pt x="2845352" y="16"/>
                  </a:cubicBezTo>
                  <a:lnTo>
                    <a:pt x="92466" y="16"/>
                  </a:lnTo>
                  <a:cubicBezTo>
                    <a:pt x="42449" y="-909"/>
                    <a:pt x="1145" y="38880"/>
                    <a:pt x="209" y="88908"/>
                  </a:cubicBezTo>
                  <a:cubicBezTo>
                    <a:pt x="209" y="88986"/>
                    <a:pt x="209" y="89075"/>
                    <a:pt x="209" y="89153"/>
                  </a:cubicBezTo>
                  <a:cubicBezTo>
                    <a:pt x="-70" y="93119"/>
                    <a:pt x="-70" y="97108"/>
                    <a:pt x="209" y="101075"/>
                  </a:cubicBezTo>
                  <a:lnTo>
                    <a:pt x="175029" y="2090168"/>
                  </a:lnTo>
                  <a:cubicBezTo>
                    <a:pt x="180466" y="2146603"/>
                    <a:pt x="227419" y="2189968"/>
                    <a:pt x="284110" y="2190893"/>
                  </a:cubicBezTo>
                  <a:close/>
                </a:path>
              </a:pathLst>
            </a:custGeom>
            <a:solidFill>
              <a:srgbClr val="FFFFFF">
                <a:alpha val="30000"/>
              </a:srgbClr>
            </a:solidFill>
            <a:ln w="111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0715CDA-3D35-42EF-A5A1-BAF04F5F8436}"/>
                </a:ext>
              </a:extLst>
            </p:cNvPr>
            <p:cNvSpPr/>
            <p:nvPr/>
          </p:nvSpPr>
          <p:spPr>
            <a:xfrm>
              <a:off x="8318747" y="4332303"/>
              <a:ext cx="2973524" cy="315794"/>
            </a:xfrm>
            <a:custGeom>
              <a:avLst/>
              <a:gdLst>
                <a:gd name="connsiteX0" fmla="*/ 2954225 w 2973524"/>
                <a:gd name="connsiteY0" fmla="*/ 0 h 315794"/>
                <a:gd name="connsiteX1" fmla="*/ 2972943 w 2973524"/>
                <a:gd name="connsiteY1" fmla="*/ 214932 h 315794"/>
                <a:gd name="connsiteX2" fmla="*/ 2893166 w 2973524"/>
                <a:gd name="connsiteY2" fmla="*/ 315211 h 315794"/>
                <a:gd name="connsiteX3" fmla="*/ 2881243 w 2973524"/>
                <a:gd name="connsiteY3" fmla="*/ 315768 h 315794"/>
                <a:gd name="connsiteX4" fmla="*/ 128246 w 2973524"/>
                <a:gd name="connsiteY4" fmla="*/ 315768 h 315794"/>
                <a:gd name="connsiteX5" fmla="*/ 18942 w 2973524"/>
                <a:gd name="connsiteY5" fmla="*/ 214932 h 315794"/>
                <a:gd name="connsiteX6" fmla="*/ 0 w 2973524"/>
                <a:gd name="connsiteY6" fmla="*/ 0 h 3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524" h="315794">
                  <a:moveTo>
                    <a:pt x="2954225" y="0"/>
                  </a:moveTo>
                  <a:lnTo>
                    <a:pt x="2972943" y="214932"/>
                  </a:lnTo>
                  <a:cubicBezTo>
                    <a:pt x="2978559" y="264637"/>
                    <a:pt x="2942859" y="309506"/>
                    <a:pt x="2893166" y="315211"/>
                  </a:cubicBezTo>
                  <a:cubicBezTo>
                    <a:pt x="2889210" y="315679"/>
                    <a:pt x="2885221" y="315868"/>
                    <a:pt x="2881243" y="315768"/>
                  </a:cubicBezTo>
                  <a:lnTo>
                    <a:pt x="128246" y="315768"/>
                  </a:lnTo>
                  <a:cubicBezTo>
                    <a:pt x="71432" y="314943"/>
                    <a:pt x="24334" y="271500"/>
                    <a:pt x="18942" y="214932"/>
                  </a:cubicBezTo>
                  <a:lnTo>
                    <a:pt x="0" y="0"/>
                  </a:lnTo>
                  <a:close/>
                </a:path>
              </a:pathLst>
            </a:custGeom>
            <a:solidFill>
              <a:srgbClr val="407BFF"/>
            </a:solidFill>
            <a:ln w="111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41D73EB-71CB-4DE7-93EB-D9D1ACADB4A9}"/>
                </a:ext>
              </a:extLst>
            </p:cNvPr>
            <p:cNvSpPr/>
            <p:nvPr/>
          </p:nvSpPr>
          <p:spPr>
            <a:xfrm>
              <a:off x="8318747" y="4332303"/>
              <a:ext cx="2973524" cy="315794"/>
            </a:xfrm>
            <a:custGeom>
              <a:avLst/>
              <a:gdLst>
                <a:gd name="connsiteX0" fmla="*/ 2954225 w 2973524"/>
                <a:gd name="connsiteY0" fmla="*/ 0 h 315794"/>
                <a:gd name="connsiteX1" fmla="*/ 2972943 w 2973524"/>
                <a:gd name="connsiteY1" fmla="*/ 214932 h 315794"/>
                <a:gd name="connsiteX2" fmla="*/ 2893166 w 2973524"/>
                <a:gd name="connsiteY2" fmla="*/ 315211 h 315794"/>
                <a:gd name="connsiteX3" fmla="*/ 2881243 w 2973524"/>
                <a:gd name="connsiteY3" fmla="*/ 315768 h 315794"/>
                <a:gd name="connsiteX4" fmla="*/ 128246 w 2973524"/>
                <a:gd name="connsiteY4" fmla="*/ 315768 h 315794"/>
                <a:gd name="connsiteX5" fmla="*/ 18942 w 2973524"/>
                <a:gd name="connsiteY5" fmla="*/ 214932 h 315794"/>
                <a:gd name="connsiteX6" fmla="*/ 0 w 2973524"/>
                <a:gd name="connsiteY6" fmla="*/ 0 h 3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524" h="315794">
                  <a:moveTo>
                    <a:pt x="2954225" y="0"/>
                  </a:moveTo>
                  <a:lnTo>
                    <a:pt x="2972943" y="214932"/>
                  </a:lnTo>
                  <a:cubicBezTo>
                    <a:pt x="2978559" y="264637"/>
                    <a:pt x="2942859" y="309506"/>
                    <a:pt x="2893166" y="315211"/>
                  </a:cubicBezTo>
                  <a:cubicBezTo>
                    <a:pt x="2889210" y="315679"/>
                    <a:pt x="2885221" y="315868"/>
                    <a:pt x="2881243" y="315768"/>
                  </a:cubicBezTo>
                  <a:lnTo>
                    <a:pt x="128246" y="315768"/>
                  </a:lnTo>
                  <a:cubicBezTo>
                    <a:pt x="71432" y="314943"/>
                    <a:pt x="24334" y="271500"/>
                    <a:pt x="18942" y="214932"/>
                  </a:cubicBezTo>
                  <a:lnTo>
                    <a:pt x="0" y="0"/>
                  </a:lnTo>
                  <a:close/>
                </a:path>
              </a:pathLst>
            </a:custGeom>
            <a:solidFill>
              <a:srgbClr val="FFFFFF">
                <a:alpha val="60000"/>
              </a:srgbClr>
            </a:solidFill>
            <a:ln w="111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73A259B-B4AF-461E-A79A-0A3880359BF5}"/>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407BFF"/>
            </a:solidFill>
            <a:ln w="111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346F2AB-3C20-4380-A989-4A13C949E72A}"/>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407BFF">
                <a:alpha val="80000"/>
              </a:srgbClr>
            </a:solidFill>
            <a:ln w="111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1AFB4A-9545-42AE-A59F-BCB3624A0117}"/>
                </a:ext>
              </a:extLst>
            </p:cNvPr>
            <p:cNvSpPr/>
            <p:nvPr/>
          </p:nvSpPr>
          <p:spPr>
            <a:xfrm>
              <a:off x="8212367" y="2518243"/>
              <a:ext cx="3003012" cy="1753123"/>
            </a:xfrm>
            <a:custGeom>
              <a:avLst/>
              <a:gdLst>
                <a:gd name="connsiteX0" fmla="*/ 203539 w 3003012"/>
                <a:gd name="connsiteY0" fmla="*/ 1753113 h 1753123"/>
                <a:gd name="connsiteX1" fmla="*/ 2952860 w 3003012"/>
                <a:gd name="connsiteY1" fmla="*/ 1753113 h 1753123"/>
                <a:gd name="connsiteX2" fmla="*/ 3002888 w 3003012"/>
                <a:gd name="connsiteY2" fmla="*/ 1705113 h 1753123"/>
                <a:gd name="connsiteX3" fmla="*/ 3002888 w 3003012"/>
                <a:gd name="connsiteY3" fmla="*/ 1704979 h 1753123"/>
                <a:gd name="connsiteX4" fmla="*/ 3002888 w 3003012"/>
                <a:gd name="connsiteY4" fmla="*/ 1698517 h 1753123"/>
                <a:gd name="connsiteX5" fmla="*/ 2858820 w 3003012"/>
                <a:gd name="connsiteY5" fmla="*/ 54496 h 1753123"/>
                <a:gd name="connsiteX6" fmla="*/ 2799433 w 3003012"/>
                <a:gd name="connsiteY6" fmla="*/ 11 h 1753123"/>
                <a:gd name="connsiteX7" fmla="*/ 50223 w 3003012"/>
                <a:gd name="connsiteY7" fmla="*/ 11 h 1753123"/>
                <a:gd name="connsiteX8" fmla="*/ 84 w 3003012"/>
                <a:gd name="connsiteY8" fmla="*/ 48122 h 1753123"/>
                <a:gd name="connsiteX9" fmla="*/ 84 w 3003012"/>
                <a:gd name="connsiteY9" fmla="*/ 48145 h 1753123"/>
                <a:gd name="connsiteX10" fmla="*/ 84 w 3003012"/>
                <a:gd name="connsiteY10" fmla="*/ 54496 h 1753123"/>
                <a:gd name="connsiteX11" fmla="*/ 144151 w 3003012"/>
                <a:gd name="connsiteY11" fmla="*/ 1698851 h 1753123"/>
                <a:gd name="connsiteX12" fmla="*/ 203539 w 3003012"/>
                <a:gd name="connsiteY12" fmla="*/ 1753113 h 175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3012" h="1753123">
                  <a:moveTo>
                    <a:pt x="203539" y="1753113"/>
                  </a:moveTo>
                  <a:lnTo>
                    <a:pt x="2952860" y="1753113"/>
                  </a:lnTo>
                  <a:cubicBezTo>
                    <a:pt x="2979935" y="1753671"/>
                    <a:pt x="3002331" y="1732177"/>
                    <a:pt x="3002888" y="1705113"/>
                  </a:cubicBezTo>
                  <a:cubicBezTo>
                    <a:pt x="3002888" y="1705069"/>
                    <a:pt x="3002888" y="1705024"/>
                    <a:pt x="3002888" y="1704979"/>
                  </a:cubicBezTo>
                  <a:cubicBezTo>
                    <a:pt x="3003055" y="1702829"/>
                    <a:pt x="3003055" y="1700667"/>
                    <a:pt x="3002888" y="1698517"/>
                  </a:cubicBezTo>
                  <a:lnTo>
                    <a:pt x="2858820" y="54496"/>
                  </a:lnTo>
                  <a:cubicBezTo>
                    <a:pt x="2855711" y="23899"/>
                    <a:pt x="2830185" y="479"/>
                    <a:pt x="2799433" y="11"/>
                  </a:cubicBezTo>
                  <a:lnTo>
                    <a:pt x="50223" y="11"/>
                  </a:lnTo>
                  <a:cubicBezTo>
                    <a:pt x="23092" y="-547"/>
                    <a:pt x="641" y="20991"/>
                    <a:pt x="84" y="48122"/>
                  </a:cubicBezTo>
                  <a:cubicBezTo>
                    <a:pt x="84" y="48133"/>
                    <a:pt x="84" y="48133"/>
                    <a:pt x="84" y="48145"/>
                  </a:cubicBezTo>
                  <a:cubicBezTo>
                    <a:pt x="-28" y="50262"/>
                    <a:pt x="-28" y="52379"/>
                    <a:pt x="84" y="54496"/>
                  </a:cubicBezTo>
                  <a:lnTo>
                    <a:pt x="144151" y="1698851"/>
                  </a:lnTo>
                  <a:cubicBezTo>
                    <a:pt x="147405" y="1729336"/>
                    <a:pt x="172887" y="1752612"/>
                    <a:pt x="203539" y="1753113"/>
                  </a:cubicBezTo>
                  <a:close/>
                </a:path>
              </a:pathLst>
            </a:custGeom>
            <a:solidFill>
              <a:srgbClr val="FFFFFF">
                <a:alpha val="80000"/>
              </a:srgbClr>
            </a:solidFill>
            <a:ln w="11125" cap="flat">
              <a:noFill/>
              <a:prstDash val="solid"/>
              <a:miter/>
            </a:ln>
          </p:spPr>
          <p:txBody>
            <a:bodyPr rtlCol="0" anchor="ctr"/>
            <a:lstStyle/>
            <a:p>
              <a:endParaRPr lang="en-US"/>
            </a:p>
          </p:txBody>
        </p:sp>
        <p:grpSp>
          <p:nvGrpSpPr>
            <p:cNvPr id="54" name="Graphic 4">
              <a:extLst>
                <a:ext uri="{FF2B5EF4-FFF2-40B4-BE49-F238E27FC236}">
                  <a16:creationId xmlns:a16="http://schemas.microsoft.com/office/drawing/2014/main" id="{894654B1-E7FA-4E44-BB29-AC7BECFD49FD}"/>
                </a:ext>
              </a:extLst>
            </p:cNvPr>
            <p:cNvGrpSpPr/>
            <p:nvPr/>
          </p:nvGrpSpPr>
          <p:grpSpPr>
            <a:xfrm>
              <a:off x="8769111" y="2518253"/>
              <a:ext cx="1876669" cy="1753102"/>
              <a:chOff x="8769111" y="2518253"/>
              <a:chExt cx="1876669" cy="1753102"/>
            </a:xfrm>
            <a:solidFill>
              <a:srgbClr val="FFFFFF"/>
            </a:solidFill>
          </p:grpSpPr>
          <p:sp>
            <p:nvSpPr>
              <p:cNvPr id="82" name="Freeform: Shape 81">
                <a:extLst>
                  <a:ext uri="{FF2B5EF4-FFF2-40B4-BE49-F238E27FC236}">
                    <a16:creationId xmlns:a16="http://schemas.microsoft.com/office/drawing/2014/main" id="{244B7DCB-B320-47A9-A510-830FCFC81617}"/>
                  </a:ext>
                </a:extLst>
              </p:cNvPr>
              <p:cNvSpPr/>
              <p:nvPr/>
            </p:nvSpPr>
            <p:spPr>
              <a:xfrm>
                <a:off x="10022155" y="2518253"/>
                <a:ext cx="623625" cy="1753102"/>
              </a:xfrm>
              <a:custGeom>
                <a:avLst/>
                <a:gdLst>
                  <a:gd name="connsiteX0" fmla="*/ 372704 w 623625"/>
                  <a:gd name="connsiteY0" fmla="*/ 1753103 h 1753102"/>
                  <a:gd name="connsiteX1" fmla="*/ 623625 w 623625"/>
                  <a:gd name="connsiteY1" fmla="*/ 1753103 h 1753102"/>
                  <a:gd name="connsiteX2" fmla="*/ 251032 w 623625"/>
                  <a:gd name="connsiteY2" fmla="*/ 0 h 1753102"/>
                  <a:gd name="connsiteX3" fmla="*/ 0 w 623625"/>
                  <a:gd name="connsiteY3" fmla="*/ 0 h 1753102"/>
                  <a:gd name="connsiteX4" fmla="*/ 372704 w 623625"/>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25" h="1753102">
                    <a:moveTo>
                      <a:pt x="372704" y="1753103"/>
                    </a:moveTo>
                    <a:lnTo>
                      <a:pt x="623625" y="1753103"/>
                    </a:lnTo>
                    <a:lnTo>
                      <a:pt x="251032"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C3A8F8F-B403-4A26-9BC2-F7728637C30F}"/>
                  </a:ext>
                </a:extLst>
              </p:cNvPr>
              <p:cNvSpPr/>
              <p:nvPr/>
            </p:nvSpPr>
            <p:spPr>
              <a:xfrm>
                <a:off x="9863157" y="2518253"/>
                <a:ext cx="436994" cy="1753102"/>
              </a:xfrm>
              <a:custGeom>
                <a:avLst/>
                <a:gdLst>
                  <a:gd name="connsiteX0" fmla="*/ 372704 w 436994"/>
                  <a:gd name="connsiteY0" fmla="*/ 1753103 h 1753102"/>
                  <a:gd name="connsiteX1" fmla="*/ 436994 w 436994"/>
                  <a:gd name="connsiteY1" fmla="*/ 1753103 h 1753102"/>
                  <a:gd name="connsiteX2" fmla="*/ 64290 w 436994"/>
                  <a:gd name="connsiteY2" fmla="*/ 0 h 1753102"/>
                  <a:gd name="connsiteX3" fmla="*/ 0 w 436994"/>
                  <a:gd name="connsiteY3" fmla="*/ 0 h 1753102"/>
                  <a:gd name="connsiteX4" fmla="*/ 372704 w 436994"/>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994" h="1753102">
                    <a:moveTo>
                      <a:pt x="372704" y="1753103"/>
                    </a:moveTo>
                    <a:lnTo>
                      <a:pt x="436994" y="1753103"/>
                    </a:lnTo>
                    <a:lnTo>
                      <a:pt x="64290"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8EC134E-836F-4CAA-A482-E0D0629BE834}"/>
                  </a:ext>
                </a:extLst>
              </p:cNvPr>
              <p:cNvSpPr/>
              <p:nvPr/>
            </p:nvSpPr>
            <p:spPr>
              <a:xfrm>
                <a:off x="8928110" y="2518253"/>
                <a:ext cx="414710" cy="1753102"/>
              </a:xfrm>
              <a:custGeom>
                <a:avLst/>
                <a:gdLst>
                  <a:gd name="connsiteX0" fmla="*/ 372704 w 414710"/>
                  <a:gd name="connsiteY0" fmla="*/ 1753103 h 1753102"/>
                  <a:gd name="connsiteX1" fmla="*/ 414710 w 414710"/>
                  <a:gd name="connsiteY1" fmla="*/ 1753103 h 1753102"/>
                  <a:gd name="connsiteX2" fmla="*/ 42117 w 414710"/>
                  <a:gd name="connsiteY2" fmla="*/ 0 h 1753102"/>
                  <a:gd name="connsiteX3" fmla="*/ 0 w 414710"/>
                  <a:gd name="connsiteY3" fmla="*/ 0 h 1753102"/>
                  <a:gd name="connsiteX4" fmla="*/ 372704 w 414710"/>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10" h="1753102">
                    <a:moveTo>
                      <a:pt x="372704" y="1753103"/>
                    </a:moveTo>
                    <a:lnTo>
                      <a:pt x="414710" y="1753103"/>
                    </a:lnTo>
                    <a:lnTo>
                      <a:pt x="42117"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F2D4C91-D8BA-463F-AE64-131A816F3AC4}"/>
                  </a:ext>
                </a:extLst>
              </p:cNvPr>
              <p:cNvSpPr/>
              <p:nvPr/>
            </p:nvSpPr>
            <p:spPr>
              <a:xfrm>
                <a:off x="8769111" y="2518253"/>
                <a:ext cx="436882" cy="1753102"/>
              </a:xfrm>
              <a:custGeom>
                <a:avLst/>
                <a:gdLst>
                  <a:gd name="connsiteX0" fmla="*/ 372704 w 436882"/>
                  <a:gd name="connsiteY0" fmla="*/ 1753103 h 1753102"/>
                  <a:gd name="connsiteX1" fmla="*/ 436883 w 436882"/>
                  <a:gd name="connsiteY1" fmla="*/ 1753103 h 1753102"/>
                  <a:gd name="connsiteX2" fmla="*/ 64290 w 436882"/>
                  <a:gd name="connsiteY2" fmla="*/ 0 h 1753102"/>
                  <a:gd name="connsiteX3" fmla="*/ 0 w 436882"/>
                  <a:gd name="connsiteY3" fmla="*/ 0 h 1753102"/>
                  <a:gd name="connsiteX4" fmla="*/ 372704 w 436882"/>
                  <a:gd name="connsiteY4" fmla="*/ 1753103 h 175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82" h="1753102">
                    <a:moveTo>
                      <a:pt x="372704" y="1753103"/>
                    </a:moveTo>
                    <a:lnTo>
                      <a:pt x="436883" y="1753103"/>
                    </a:lnTo>
                    <a:lnTo>
                      <a:pt x="64290" y="0"/>
                    </a:lnTo>
                    <a:lnTo>
                      <a:pt x="0" y="0"/>
                    </a:lnTo>
                    <a:lnTo>
                      <a:pt x="372704" y="1753103"/>
                    </a:lnTo>
                    <a:close/>
                  </a:path>
                </a:pathLst>
              </a:custGeom>
              <a:solidFill>
                <a:srgbClr val="FFFFFF"/>
              </a:solidFill>
              <a:ln w="11125"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262537DF-E446-4FF8-B2B7-6A25E571CC07}"/>
                </a:ext>
              </a:extLst>
            </p:cNvPr>
            <p:cNvSpPr/>
            <p:nvPr/>
          </p:nvSpPr>
          <p:spPr>
            <a:xfrm>
              <a:off x="8102137" y="2457375"/>
              <a:ext cx="345078" cy="2190695"/>
            </a:xfrm>
            <a:custGeom>
              <a:avLst/>
              <a:gdLst>
                <a:gd name="connsiteX0" fmla="*/ 92375 w 345078"/>
                <a:gd name="connsiteY0" fmla="*/ 42 h 2190695"/>
                <a:gd name="connsiteX1" fmla="*/ 153211 w 345078"/>
                <a:gd name="connsiteY1" fmla="*/ 42 h 2190695"/>
                <a:gd name="connsiteX2" fmla="*/ 60954 w 345078"/>
                <a:gd name="connsiteY2" fmla="*/ 88934 h 2190695"/>
                <a:gd name="connsiteX3" fmla="*/ 60954 w 345078"/>
                <a:gd name="connsiteY3" fmla="*/ 89179 h 2190695"/>
                <a:gd name="connsiteX4" fmla="*/ 60954 w 345078"/>
                <a:gd name="connsiteY4" fmla="*/ 101101 h 2190695"/>
                <a:gd name="connsiteX5" fmla="*/ 235775 w 345078"/>
                <a:gd name="connsiteY5" fmla="*/ 2089860 h 2190695"/>
                <a:gd name="connsiteX6" fmla="*/ 345079 w 345078"/>
                <a:gd name="connsiteY6" fmla="*/ 2190696 h 2190695"/>
                <a:gd name="connsiteX7" fmla="*/ 284243 w 345078"/>
                <a:gd name="connsiteY7" fmla="*/ 2190696 h 2190695"/>
                <a:gd name="connsiteX8" fmla="*/ 174827 w 345078"/>
                <a:gd name="connsiteY8" fmla="*/ 2089860 h 2190695"/>
                <a:gd name="connsiteX9" fmla="*/ 564 w 345078"/>
                <a:gd name="connsiteY9" fmla="*/ 100655 h 2190695"/>
                <a:gd name="connsiteX10" fmla="*/ 80676 w 345078"/>
                <a:gd name="connsiteY10" fmla="*/ 376 h 2190695"/>
                <a:gd name="connsiteX11" fmla="*/ 92375 w 345078"/>
                <a:gd name="connsiteY11" fmla="*/ 42 h 219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78" h="2190695">
                  <a:moveTo>
                    <a:pt x="92375" y="42"/>
                  </a:moveTo>
                  <a:lnTo>
                    <a:pt x="153211" y="42"/>
                  </a:lnTo>
                  <a:cubicBezTo>
                    <a:pt x="103194" y="-883"/>
                    <a:pt x="61890" y="38905"/>
                    <a:pt x="60954" y="88934"/>
                  </a:cubicBezTo>
                  <a:cubicBezTo>
                    <a:pt x="60954" y="89012"/>
                    <a:pt x="60954" y="89101"/>
                    <a:pt x="60954" y="89179"/>
                  </a:cubicBezTo>
                  <a:cubicBezTo>
                    <a:pt x="60676" y="93145"/>
                    <a:pt x="60676" y="97134"/>
                    <a:pt x="60954" y="101101"/>
                  </a:cubicBezTo>
                  <a:lnTo>
                    <a:pt x="235775" y="2089860"/>
                  </a:lnTo>
                  <a:cubicBezTo>
                    <a:pt x="241167" y="2146428"/>
                    <a:pt x="288265" y="2189871"/>
                    <a:pt x="345079" y="2190696"/>
                  </a:cubicBezTo>
                  <a:lnTo>
                    <a:pt x="284243" y="2190696"/>
                  </a:lnTo>
                  <a:cubicBezTo>
                    <a:pt x="227485" y="2189682"/>
                    <a:pt x="180465" y="2146351"/>
                    <a:pt x="174827" y="2089860"/>
                  </a:cubicBezTo>
                  <a:lnTo>
                    <a:pt x="564" y="100655"/>
                  </a:lnTo>
                  <a:cubicBezTo>
                    <a:pt x="-4974" y="50850"/>
                    <a:pt x="30882" y="5969"/>
                    <a:pt x="80676" y="376"/>
                  </a:cubicBezTo>
                  <a:cubicBezTo>
                    <a:pt x="84565" y="42"/>
                    <a:pt x="88476" y="-70"/>
                    <a:pt x="92375" y="42"/>
                  </a:cubicBezTo>
                  <a:close/>
                </a:path>
              </a:pathLst>
            </a:custGeom>
            <a:solidFill>
              <a:srgbClr val="263238"/>
            </a:solidFill>
            <a:ln w="111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A697733-FDAA-460C-9A3C-359F1474B997}"/>
                </a:ext>
              </a:extLst>
            </p:cNvPr>
            <p:cNvSpPr/>
            <p:nvPr/>
          </p:nvSpPr>
          <p:spPr>
            <a:xfrm>
              <a:off x="8102137" y="2457375"/>
              <a:ext cx="345078" cy="2190695"/>
            </a:xfrm>
            <a:custGeom>
              <a:avLst/>
              <a:gdLst>
                <a:gd name="connsiteX0" fmla="*/ 92375 w 345078"/>
                <a:gd name="connsiteY0" fmla="*/ 42 h 2190695"/>
                <a:gd name="connsiteX1" fmla="*/ 153211 w 345078"/>
                <a:gd name="connsiteY1" fmla="*/ 42 h 2190695"/>
                <a:gd name="connsiteX2" fmla="*/ 60954 w 345078"/>
                <a:gd name="connsiteY2" fmla="*/ 88934 h 2190695"/>
                <a:gd name="connsiteX3" fmla="*/ 60954 w 345078"/>
                <a:gd name="connsiteY3" fmla="*/ 89179 h 2190695"/>
                <a:gd name="connsiteX4" fmla="*/ 60954 w 345078"/>
                <a:gd name="connsiteY4" fmla="*/ 101101 h 2190695"/>
                <a:gd name="connsiteX5" fmla="*/ 235775 w 345078"/>
                <a:gd name="connsiteY5" fmla="*/ 2089860 h 2190695"/>
                <a:gd name="connsiteX6" fmla="*/ 345079 w 345078"/>
                <a:gd name="connsiteY6" fmla="*/ 2190696 h 2190695"/>
                <a:gd name="connsiteX7" fmla="*/ 284243 w 345078"/>
                <a:gd name="connsiteY7" fmla="*/ 2190696 h 2190695"/>
                <a:gd name="connsiteX8" fmla="*/ 174827 w 345078"/>
                <a:gd name="connsiteY8" fmla="*/ 2089860 h 2190695"/>
                <a:gd name="connsiteX9" fmla="*/ 564 w 345078"/>
                <a:gd name="connsiteY9" fmla="*/ 100655 h 2190695"/>
                <a:gd name="connsiteX10" fmla="*/ 80676 w 345078"/>
                <a:gd name="connsiteY10" fmla="*/ 376 h 2190695"/>
                <a:gd name="connsiteX11" fmla="*/ 92375 w 345078"/>
                <a:gd name="connsiteY11" fmla="*/ 42 h 219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78" h="2190695">
                  <a:moveTo>
                    <a:pt x="92375" y="42"/>
                  </a:moveTo>
                  <a:lnTo>
                    <a:pt x="153211" y="42"/>
                  </a:lnTo>
                  <a:cubicBezTo>
                    <a:pt x="103194" y="-883"/>
                    <a:pt x="61890" y="38905"/>
                    <a:pt x="60954" y="88934"/>
                  </a:cubicBezTo>
                  <a:cubicBezTo>
                    <a:pt x="60954" y="89012"/>
                    <a:pt x="60954" y="89101"/>
                    <a:pt x="60954" y="89179"/>
                  </a:cubicBezTo>
                  <a:cubicBezTo>
                    <a:pt x="60676" y="93145"/>
                    <a:pt x="60676" y="97134"/>
                    <a:pt x="60954" y="101101"/>
                  </a:cubicBezTo>
                  <a:lnTo>
                    <a:pt x="235775" y="2089860"/>
                  </a:lnTo>
                  <a:cubicBezTo>
                    <a:pt x="241167" y="2146428"/>
                    <a:pt x="288265" y="2189871"/>
                    <a:pt x="345079" y="2190696"/>
                  </a:cubicBezTo>
                  <a:lnTo>
                    <a:pt x="284243" y="2190696"/>
                  </a:lnTo>
                  <a:cubicBezTo>
                    <a:pt x="227485" y="2189682"/>
                    <a:pt x="180465" y="2146351"/>
                    <a:pt x="174827" y="2089860"/>
                  </a:cubicBezTo>
                  <a:lnTo>
                    <a:pt x="564" y="100655"/>
                  </a:lnTo>
                  <a:cubicBezTo>
                    <a:pt x="-4974" y="50850"/>
                    <a:pt x="30882" y="5969"/>
                    <a:pt x="80676" y="376"/>
                  </a:cubicBezTo>
                  <a:cubicBezTo>
                    <a:pt x="84565" y="42"/>
                    <a:pt x="88476" y="-70"/>
                    <a:pt x="92375" y="42"/>
                  </a:cubicBezTo>
                  <a:close/>
                </a:path>
              </a:pathLst>
            </a:custGeom>
            <a:solidFill>
              <a:srgbClr val="FFFFFF">
                <a:alpha val="60000"/>
              </a:srgbClr>
            </a:solidFill>
            <a:ln w="111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819F7F0-F0F7-42C5-B159-F0817DFDC4B8}"/>
                </a:ext>
              </a:extLst>
            </p:cNvPr>
            <p:cNvSpPr/>
            <p:nvPr/>
          </p:nvSpPr>
          <p:spPr>
            <a:xfrm>
              <a:off x="8653592" y="3040594"/>
              <a:ext cx="160746" cy="36115"/>
            </a:xfrm>
            <a:custGeom>
              <a:avLst/>
              <a:gdLst>
                <a:gd name="connsiteX0" fmla="*/ 143821 w 160746"/>
                <a:gd name="connsiteY0" fmla="*/ 36103 h 36115"/>
                <a:gd name="connsiteX1" fmla="*/ 19697 w 160746"/>
                <a:gd name="connsiteY1" fmla="*/ 36103 h 36115"/>
                <a:gd name="connsiteX2" fmla="*/ 87 w 160746"/>
                <a:gd name="connsiteY2" fmla="*/ 18052 h 36115"/>
                <a:gd name="connsiteX3" fmla="*/ 87 w 160746"/>
                <a:gd name="connsiteY3" fmla="*/ 18052 h 36115"/>
                <a:gd name="connsiteX4" fmla="*/ 14705 w 160746"/>
                <a:gd name="connsiteY4" fmla="*/ 91 h 36115"/>
                <a:gd name="connsiteX5" fmla="*/ 16577 w 160746"/>
                <a:gd name="connsiteY5" fmla="*/ 2 h 36115"/>
                <a:gd name="connsiteX6" fmla="*/ 141146 w 160746"/>
                <a:gd name="connsiteY6" fmla="*/ 2 h 36115"/>
                <a:gd name="connsiteX7" fmla="*/ 160645 w 160746"/>
                <a:gd name="connsiteY7" fmla="*/ 18052 h 36115"/>
                <a:gd name="connsiteX8" fmla="*/ 160645 w 160746"/>
                <a:gd name="connsiteY8" fmla="*/ 18052 h 36115"/>
                <a:gd name="connsiteX9" fmla="*/ 146272 w 160746"/>
                <a:gd name="connsiteY9" fmla="*/ 36013 h 36115"/>
                <a:gd name="connsiteX10" fmla="*/ 143821 w 160746"/>
                <a:gd name="connsiteY10" fmla="*/ 36103 h 3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46" h="36115">
                  <a:moveTo>
                    <a:pt x="143821" y="36103"/>
                  </a:moveTo>
                  <a:lnTo>
                    <a:pt x="19697" y="36103"/>
                  </a:lnTo>
                  <a:cubicBezTo>
                    <a:pt x="9547" y="35880"/>
                    <a:pt x="1146" y="28147"/>
                    <a:pt x="87" y="18052"/>
                  </a:cubicBezTo>
                  <a:lnTo>
                    <a:pt x="87" y="18052"/>
                  </a:lnTo>
                  <a:cubicBezTo>
                    <a:pt x="-838" y="9050"/>
                    <a:pt x="5714" y="1005"/>
                    <a:pt x="14705" y="91"/>
                  </a:cubicBezTo>
                  <a:cubicBezTo>
                    <a:pt x="15329" y="24"/>
                    <a:pt x="15954" y="-9"/>
                    <a:pt x="16577" y="2"/>
                  </a:cubicBezTo>
                  <a:lnTo>
                    <a:pt x="141146" y="2"/>
                  </a:lnTo>
                  <a:cubicBezTo>
                    <a:pt x="151286" y="180"/>
                    <a:pt x="159687" y="7946"/>
                    <a:pt x="160645" y="18052"/>
                  </a:cubicBezTo>
                  <a:lnTo>
                    <a:pt x="160645" y="18052"/>
                  </a:lnTo>
                  <a:cubicBezTo>
                    <a:pt x="161637" y="26977"/>
                    <a:pt x="155208" y="35022"/>
                    <a:pt x="146272" y="36013"/>
                  </a:cubicBezTo>
                  <a:cubicBezTo>
                    <a:pt x="145458" y="36103"/>
                    <a:pt x="144634" y="36136"/>
                    <a:pt x="143821" y="36103"/>
                  </a:cubicBezTo>
                  <a:close/>
                </a:path>
              </a:pathLst>
            </a:custGeom>
            <a:solidFill>
              <a:srgbClr val="407BFF"/>
            </a:solidFill>
            <a:ln w="111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1874DC9-02F6-4130-9648-07FDC069EE6B}"/>
                </a:ext>
              </a:extLst>
            </p:cNvPr>
            <p:cNvSpPr/>
            <p:nvPr/>
          </p:nvSpPr>
          <p:spPr>
            <a:xfrm>
              <a:off x="8991952" y="2896526"/>
              <a:ext cx="128335" cy="35993"/>
            </a:xfrm>
            <a:custGeom>
              <a:avLst/>
              <a:gdLst>
                <a:gd name="connsiteX0" fmla="*/ 111757 w 128335"/>
                <a:gd name="connsiteY0" fmla="*/ 35991 h 35993"/>
                <a:gd name="connsiteX1" fmla="*/ 19723 w 128335"/>
                <a:gd name="connsiteY1" fmla="*/ 35991 h 35993"/>
                <a:gd name="connsiteX2" fmla="*/ 113 w 128335"/>
                <a:gd name="connsiteY2" fmla="*/ 18052 h 35993"/>
                <a:gd name="connsiteX3" fmla="*/ 113 w 128335"/>
                <a:gd name="connsiteY3" fmla="*/ 18052 h 35993"/>
                <a:gd name="connsiteX4" fmla="*/ 14264 w 128335"/>
                <a:gd name="connsiteY4" fmla="*/ 114 h 35993"/>
                <a:gd name="connsiteX5" fmla="*/ 16492 w 128335"/>
                <a:gd name="connsiteY5" fmla="*/ 2 h 35993"/>
                <a:gd name="connsiteX6" fmla="*/ 108638 w 128335"/>
                <a:gd name="connsiteY6" fmla="*/ 2 h 35993"/>
                <a:gd name="connsiteX7" fmla="*/ 128248 w 128335"/>
                <a:gd name="connsiteY7" fmla="*/ 18052 h 35993"/>
                <a:gd name="connsiteX8" fmla="*/ 128248 w 128335"/>
                <a:gd name="connsiteY8" fmla="*/ 18052 h 35993"/>
                <a:gd name="connsiteX9" fmla="*/ 113741 w 128335"/>
                <a:gd name="connsiteY9" fmla="*/ 35913 h 35993"/>
                <a:gd name="connsiteX10" fmla="*/ 111757 w 128335"/>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335" h="35993">
                  <a:moveTo>
                    <a:pt x="111757" y="35991"/>
                  </a:moveTo>
                  <a:lnTo>
                    <a:pt x="19723" y="35991"/>
                  </a:lnTo>
                  <a:cubicBezTo>
                    <a:pt x="9573" y="35869"/>
                    <a:pt x="1138" y="28147"/>
                    <a:pt x="113" y="18052"/>
                  </a:cubicBezTo>
                  <a:lnTo>
                    <a:pt x="113" y="18052"/>
                  </a:lnTo>
                  <a:cubicBezTo>
                    <a:pt x="-934" y="9194"/>
                    <a:pt x="5395" y="1161"/>
                    <a:pt x="14264" y="114"/>
                  </a:cubicBezTo>
                  <a:cubicBezTo>
                    <a:pt x="14999" y="24"/>
                    <a:pt x="15746" y="-9"/>
                    <a:pt x="16492" y="2"/>
                  </a:cubicBezTo>
                  <a:lnTo>
                    <a:pt x="108638" y="2"/>
                  </a:lnTo>
                  <a:cubicBezTo>
                    <a:pt x="118810" y="180"/>
                    <a:pt x="127234" y="7935"/>
                    <a:pt x="128248" y="18052"/>
                  </a:cubicBezTo>
                  <a:lnTo>
                    <a:pt x="128248" y="18052"/>
                  </a:lnTo>
                  <a:cubicBezTo>
                    <a:pt x="129173" y="26988"/>
                    <a:pt x="122677" y="34988"/>
                    <a:pt x="113741" y="35913"/>
                  </a:cubicBezTo>
                  <a:cubicBezTo>
                    <a:pt x="113083" y="35980"/>
                    <a:pt x="112415" y="36002"/>
                    <a:pt x="111757" y="35991"/>
                  </a:cubicBezTo>
                  <a:close/>
                </a:path>
              </a:pathLst>
            </a:custGeom>
            <a:solidFill>
              <a:srgbClr val="407BFF"/>
            </a:solidFill>
            <a:ln w="111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92A9A0E-FA75-4319-93D0-C9259058D89C}"/>
                </a:ext>
              </a:extLst>
            </p:cNvPr>
            <p:cNvSpPr/>
            <p:nvPr/>
          </p:nvSpPr>
          <p:spPr>
            <a:xfrm>
              <a:off x="9970691" y="3040594"/>
              <a:ext cx="160298" cy="36104"/>
            </a:xfrm>
            <a:custGeom>
              <a:avLst/>
              <a:gdLst>
                <a:gd name="connsiteX0" fmla="*/ 143721 w 160298"/>
                <a:gd name="connsiteY0" fmla="*/ 36103 h 36104"/>
                <a:gd name="connsiteX1" fmla="*/ 19597 w 160298"/>
                <a:gd name="connsiteY1" fmla="*/ 36103 h 36104"/>
                <a:gd name="connsiteX2" fmla="*/ 99 w 160298"/>
                <a:gd name="connsiteY2" fmla="*/ 18052 h 36104"/>
                <a:gd name="connsiteX3" fmla="*/ 99 w 160298"/>
                <a:gd name="connsiteY3" fmla="*/ 18052 h 36104"/>
                <a:gd name="connsiteX4" fmla="*/ 14483 w 160298"/>
                <a:gd name="connsiteY4" fmla="*/ 102 h 36104"/>
                <a:gd name="connsiteX5" fmla="*/ 16478 w 160298"/>
                <a:gd name="connsiteY5" fmla="*/ 2 h 36104"/>
                <a:gd name="connsiteX6" fmla="*/ 140601 w 160298"/>
                <a:gd name="connsiteY6" fmla="*/ 2 h 36104"/>
                <a:gd name="connsiteX7" fmla="*/ 160211 w 160298"/>
                <a:gd name="connsiteY7" fmla="*/ 18052 h 36104"/>
                <a:gd name="connsiteX8" fmla="*/ 160211 w 160298"/>
                <a:gd name="connsiteY8" fmla="*/ 18052 h 36104"/>
                <a:gd name="connsiteX9" fmla="*/ 145593 w 160298"/>
                <a:gd name="connsiteY9" fmla="*/ 36013 h 36104"/>
                <a:gd name="connsiteX10" fmla="*/ 143721 w 160298"/>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298" h="36104">
                  <a:moveTo>
                    <a:pt x="143721" y="36103"/>
                  </a:moveTo>
                  <a:lnTo>
                    <a:pt x="19597" y="36103"/>
                  </a:lnTo>
                  <a:cubicBezTo>
                    <a:pt x="9447" y="35924"/>
                    <a:pt x="1057" y="28158"/>
                    <a:pt x="99" y="18052"/>
                  </a:cubicBezTo>
                  <a:lnTo>
                    <a:pt x="99" y="18052"/>
                  </a:lnTo>
                  <a:cubicBezTo>
                    <a:pt x="-882" y="9128"/>
                    <a:pt x="5558" y="1083"/>
                    <a:pt x="14483" y="102"/>
                  </a:cubicBezTo>
                  <a:cubicBezTo>
                    <a:pt x="15141" y="24"/>
                    <a:pt x="15809" y="-9"/>
                    <a:pt x="16478" y="2"/>
                  </a:cubicBezTo>
                  <a:lnTo>
                    <a:pt x="140601" y="2"/>
                  </a:lnTo>
                  <a:cubicBezTo>
                    <a:pt x="150752" y="225"/>
                    <a:pt x="159153" y="7957"/>
                    <a:pt x="160211" y="18052"/>
                  </a:cubicBezTo>
                  <a:lnTo>
                    <a:pt x="160211" y="18052"/>
                  </a:lnTo>
                  <a:cubicBezTo>
                    <a:pt x="161136" y="27055"/>
                    <a:pt x="154584" y="35100"/>
                    <a:pt x="145593" y="36013"/>
                  </a:cubicBezTo>
                  <a:cubicBezTo>
                    <a:pt x="144969" y="36080"/>
                    <a:pt x="144345" y="36114"/>
                    <a:pt x="143721" y="36103"/>
                  </a:cubicBezTo>
                  <a:close/>
                </a:path>
              </a:pathLst>
            </a:custGeom>
            <a:solidFill>
              <a:srgbClr val="407BFF"/>
            </a:solidFill>
            <a:ln w="111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12EFD4D-D929-4221-A9BA-FB3E2377EA9C}"/>
                </a:ext>
              </a:extLst>
            </p:cNvPr>
            <p:cNvSpPr/>
            <p:nvPr/>
          </p:nvSpPr>
          <p:spPr>
            <a:xfrm>
              <a:off x="8897593" y="3040594"/>
              <a:ext cx="984938" cy="36102"/>
            </a:xfrm>
            <a:custGeom>
              <a:avLst/>
              <a:gdLst>
                <a:gd name="connsiteX0" fmla="*/ 968684 w 984938"/>
                <a:gd name="connsiteY0" fmla="*/ 36103 h 36102"/>
                <a:gd name="connsiteX1" fmla="*/ 19709 w 984938"/>
                <a:gd name="connsiteY1" fmla="*/ 36103 h 36102"/>
                <a:gd name="connsiteX2" fmla="*/ 99 w 984938"/>
                <a:gd name="connsiteY2" fmla="*/ 18052 h 36102"/>
                <a:gd name="connsiteX3" fmla="*/ 99 w 984938"/>
                <a:gd name="connsiteY3" fmla="*/ 18052 h 36102"/>
                <a:gd name="connsiteX4" fmla="*/ 14483 w 984938"/>
                <a:gd name="connsiteY4" fmla="*/ 102 h 36102"/>
                <a:gd name="connsiteX5" fmla="*/ 16478 w 984938"/>
                <a:gd name="connsiteY5" fmla="*/ 2 h 36102"/>
                <a:gd name="connsiteX6" fmla="*/ 965230 w 984938"/>
                <a:gd name="connsiteY6" fmla="*/ 2 h 36102"/>
                <a:gd name="connsiteX7" fmla="*/ 984840 w 984938"/>
                <a:gd name="connsiteY7" fmla="*/ 18052 h 36102"/>
                <a:gd name="connsiteX8" fmla="*/ 984840 w 984938"/>
                <a:gd name="connsiteY8" fmla="*/ 18052 h 36102"/>
                <a:gd name="connsiteX9" fmla="*/ 970456 w 984938"/>
                <a:gd name="connsiteY9" fmla="*/ 36002 h 36102"/>
                <a:gd name="connsiteX10" fmla="*/ 968684 w 984938"/>
                <a:gd name="connsiteY10" fmla="*/ 36103 h 3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4938" h="36102">
                  <a:moveTo>
                    <a:pt x="968684" y="36103"/>
                  </a:moveTo>
                  <a:lnTo>
                    <a:pt x="19709" y="36103"/>
                  </a:lnTo>
                  <a:cubicBezTo>
                    <a:pt x="9536" y="35924"/>
                    <a:pt x="1112" y="28169"/>
                    <a:pt x="99" y="18052"/>
                  </a:cubicBezTo>
                  <a:lnTo>
                    <a:pt x="99" y="18052"/>
                  </a:lnTo>
                  <a:cubicBezTo>
                    <a:pt x="-882" y="9128"/>
                    <a:pt x="5558" y="1083"/>
                    <a:pt x="14483" y="102"/>
                  </a:cubicBezTo>
                  <a:cubicBezTo>
                    <a:pt x="15140" y="24"/>
                    <a:pt x="15809" y="-9"/>
                    <a:pt x="16478" y="2"/>
                  </a:cubicBezTo>
                  <a:lnTo>
                    <a:pt x="965230" y="2"/>
                  </a:lnTo>
                  <a:cubicBezTo>
                    <a:pt x="975403" y="180"/>
                    <a:pt x="983826" y="7935"/>
                    <a:pt x="984840" y="18052"/>
                  </a:cubicBezTo>
                  <a:lnTo>
                    <a:pt x="984840" y="18052"/>
                  </a:lnTo>
                  <a:cubicBezTo>
                    <a:pt x="985821" y="26977"/>
                    <a:pt x="979380" y="35022"/>
                    <a:pt x="970456" y="36002"/>
                  </a:cubicBezTo>
                  <a:cubicBezTo>
                    <a:pt x="969865" y="36069"/>
                    <a:pt x="969274" y="36103"/>
                    <a:pt x="968684" y="36103"/>
                  </a:cubicBezTo>
                  <a:close/>
                </a:path>
              </a:pathLst>
            </a:custGeom>
            <a:solidFill>
              <a:srgbClr val="263238"/>
            </a:solidFill>
            <a:ln w="111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638FE3F-9E39-40DD-A016-9D261C1D0C1F}"/>
                </a:ext>
              </a:extLst>
            </p:cNvPr>
            <p:cNvSpPr/>
            <p:nvPr/>
          </p:nvSpPr>
          <p:spPr>
            <a:xfrm>
              <a:off x="8664485" y="3164717"/>
              <a:ext cx="160327" cy="35997"/>
            </a:xfrm>
            <a:custGeom>
              <a:avLst/>
              <a:gdLst>
                <a:gd name="connsiteX0" fmla="*/ 143735 w 160327"/>
                <a:gd name="connsiteY0" fmla="*/ 35991 h 35997"/>
                <a:gd name="connsiteX1" fmla="*/ 19723 w 160327"/>
                <a:gd name="connsiteY1" fmla="*/ 35991 h 35997"/>
                <a:gd name="connsiteX2" fmla="*/ 113 w 160327"/>
                <a:gd name="connsiteY2" fmla="*/ 18052 h 35997"/>
                <a:gd name="connsiteX3" fmla="*/ 113 w 160327"/>
                <a:gd name="connsiteY3" fmla="*/ 18052 h 35997"/>
                <a:gd name="connsiteX4" fmla="*/ 14264 w 160327"/>
                <a:gd name="connsiteY4" fmla="*/ 113 h 35997"/>
                <a:gd name="connsiteX5" fmla="*/ 16492 w 160327"/>
                <a:gd name="connsiteY5" fmla="*/ 2 h 35997"/>
                <a:gd name="connsiteX6" fmla="*/ 140615 w 160327"/>
                <a:gd name="connsiteY6" fmla="*/ 2 h 35997"/>
                <a:gd name="connsiteX7" fmla="*/ 160226 w 160327"/>
                <a:gd name="connsiteY7" fmla="*/ 18052 h 35997"/>
                <a:gd name="connsiteX8" fmla="*/ 160226 w 160327"/>
                <a:gd name="connsiteY8" fmla="*/ 18052 h 35997"/>
                <a:gd name="connsiteX9" fmla="*/ 145953 w 160327"/>
                <a:gd name="connsiteY9" fmla="*/ 35902 h 35997"/>
                <a:gd name="connsiteX10" fmla="*/ 143735 w 160327"/>
                <a:gd name="connsiteY10" fmla="*/ 35991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27" h="35997">
                  <a:moveTo>
                    <a:pt x="143735" y="35991"/>
                  </a:moveTo>
                  <a:lnTo>
                    <a:pt x="19723" y="35991"/>
                  </a:lnTo>
                  <a:cubicBezTo>
                    <a:pt x="9573" y="35869"/>
                    <a:pt x="1138" y="28147"/>
                    <a:pt x="113" y="18052"/>
                  </a:cubicBezTo>
                  <a:lnTo>
                    <a:pt x="113" y="18052"/>
                  </a:lnTo>
                  <a:cubicBezTo>
                    <a:pt x="-934" y="9194"/>
                    <a:pt x="5395" y="1161"/>
                    <a:pt x="14264" y="113"/>
                  </a:cubicBezTo>
                  <a:cubicBezTo>
                    <a:pt x="14999" y="24"/>
                    <a:pt x="15746" y="-9"/>
                    <a:pt x="16492" y="2"/>
                  </a:cubicBezTo>
                  <a:lnTo>
                    <a:pt x="140615" y="2"/>
                  </a:lnTo>
                  <a:cubicBezTo>
                    <a:pt x="150788" y="180"/>
                    <a:pt x="159212" y="7935"/>
                    <a:pt x="160226" y="18052"/>
                  </a:cubicBezTo>
                  <a:lnTo>
                    <a:pt x="160226" y="18052"/>
                  </a:lnTo>
                  <a:cubicBezTo>
                    <a:pt x="161217" y="26921"/>
                    <a:pt x="154822" y="34910"/>
                    <a:pt x="145953" y="35902"/>
                  </a:cubicBezTo>
                  <a:cubicBezTo>
                    <a:pt x="145217" y="35980"/>
                    <a:pt x="144482" y="36013"/>
                    <a:pt x="143735" y="35991"/>
                  </a:cubicBezTo>
                  <a:close/>
                </a:path>
              </a:pathLst>
            </a:custGeom>
            <a:solidFill>
              <a:srgbClr val="407BFF"/>
            </a:solidFill>
            <a:ln w="111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96A924-9B34-4B2B-8129-DFAA1EDB954E}"/>
                </a:ext>
              </a:extLst>
            </p:cNvPr>
            <p:cNvSpPr/>
            <p:nvPr/>
          </p:nvSpPr>
          <p:spPr>
            <a:xfrm>
              <a:off x="8908747" y="3164717"/>
              <a:ext cx="292557" cy="35997"/>
            </a:xfrm>
            <a:custGeom>
              <a:avLst/>
              <a:gdLst>
                <a:gd name="connsiteX0" fmla="*/ 275966 w 292557"/>
                <a:gd name="connsiteY0" fmla="*/ 35991 h 35997"/>
                <a:gd name="connsiteX1" fmla="*/ 19697 w 292557"/>
                <a:gd name="connsiteY1" fmla="*/ 35991 h 35997"/>
                <a:gd name="connsiteX2" fmla="*/ 87 w 292557"/>
                <a:gd name="connsiteY2" fmla="*/ 18052 h 35997"/>
                <a:gd name="connsiteX3" fmla="*/ 87 w 292557"/>
                <a:gd name="connsiteY3" fmla="*/ 18052 h 35997"/>
                <a:gd name="connsiteX4" fmla="*/ 14705 w 292557"/>
                <a:gd name="connsiteY4" fmla="*/ 91 h 35997"/>
                <a:gd name="connsiteX5" fmla="*/ 16577 w 292557"/>
                <a:gd name="connsiteY5" fmla="*/ 2 h 35997"/>
                <a:gd name="connsiteX6" fmla="*/ 272846 w 292557"/>
                <a:gd name="connsiteY6" fmla="*/ 2 h 35997"/>
                <a:gd name="connsiteX7" fmla="*/ 292456 w 292557"/>
                <a:gd name="connsiteY7" fmla="*/ 18052 h 35997"/>
                <a:gd name="connsiteX8" fmla="*/ 292456 w 292557"/>
                <a:gd name="connsiteY8" fmla="*/ 18052 h 35997"/>
                <a:gd name="connsiteX9" fmla="*/ 278183 w 292557"/>
                <a:gd name="connsiteY9" fmla="*/ 35902 h 35997"/>
                <a:gd name="connsiteX10" fmla="*/ 275966 w 292557"/>
                <a:gd name="connsiteY10" fmla="*/ 35991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557" h="35997">
                  <a:moveTo>
                    <a:pt x="275966" y="35991"/>
                  </a:moveTo>
                  <a:lnTo>
                    <a:pt x="19697" y="35991"/>
                  </a:lnTo>
                  <a:cubicBezTo>
                    <a:pt x="9569" y="35824"/>
                    <a:pt x="1157" y="28125"/>
                    <a:pt x="87" y="18052"/>
                  </a:cubicBezTo>
                  <a:lnTo>
                    <a:pt x="87" y="18052"/>
                  </a:lnTo>
                  <a:cubicBezTo>
                    <a:pt x="-838" y="9050"/>
                    <a:pt x="5714" y="1005"/>
                    <a:pt x="14705" y="91"/>
                  </a:cubicBezTo>
                  <a:cubicBezTo>
                    <a:pt x="15329" y="24"/>
                    <a:pt x="15953" y="-9"/>
                    <a:pt x="16577" y="2"/>
                  </a:cubicBezTo>
                  <a:lnTo>
                    <a:pt x="272846" y="2"/>
                  </a:lnTo>
                  <a:cubicBezTo>
                    <a:pt x="283030" y="125"/>
                    <a:pt x="291487" y="7913"/>
                    <a:pt x="292456" y="18052"/>
                  </a:cubicBezTo>
                  <a:lnTo>
                    <a:pt x="292456" y="18052"/>
                  </a:lnTo>
                  <a:cubicBezTo>
                    <a:pt x="293448" y="26922"/>
                    <a:pt x="287052" y="34910"/>
                    <a:pt x="278183" y="35902"/>
                  </a:cubicBezTo>
                  <a:cubicBezTo>
                    <a:pt x="277448" y="35980"/>
                    <a:pt x="276713" y="36013"/>
                    <a:pt x="275966" y="35991"/>
                  </a:cubicBezTo>
                  <a:close/>
                </a:path>
              </a:pathLst>
            </a:custGeom>
            <a:solidFill>
              <a:srgbClr val="407BFF"/>
            </a:solidFill>
            <a:ln w="111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29C17C1-4F0A-4579-9091-5E59A957DF5C}"/>
                </a:ext>
              </a:extLst>
            </p:cNvPr>
            <p:cNvSpPr/>
            <p:nvPr/>
          </p:nvSpPr>
          <p:spPr>
            <a:xfrm>
              <a:off x="9244891" y="3164717"/>
              <a:ext cx="416358" cy="35993"/>
            </a:xfrm>
            <a:custGeom>
              <a:avLst/>
              <a:gdLst>
                <a:gd name="connsiteX0" fmla="*/ 399992 w 416358"/>
                <a:gd name="connsiteY0" fmla="*/ 35991 h 35993"/>
                <a:gd name="connsiteX1" fmla="*/ 19711 w 416358"/>
                <a:gd name="connsiteY1" fmla="*/ 35991 h 35993"/>
                <a:gd name="connsiteX2" fmla="*/ 101 w 416358"/>
                <a:gd name="connsiteY2" fmla="*/ 18052 h 35993"/>
                <a:gd name="connsiteX3" fmla="*/ 101 w 416358"/>
                <a:gd name="connsiteY3" fmla="*/ 18052 h 35993"/>
                <a:gd name="connsiteX4" fmla="*/ 14485 w 416358"/>
                <a:gd name="connsiteY4" fmla="*/ 102 h 35993"/>
                <a:gd name="connsiteX5" fmla="*/ 16591 w 416358"/>
                <a:gd name="connsiteY5" fmla="*/ 2 h 35993"/>
                <a:gd name="connsiteX6" fmla="*/ 396649 w 416358"/>
                <a:gd name="connsiteY6" fmla="*/ 2 h 35993"/>
                <a:gd name="connsiteX7" fmla="*/ 416259 w 416358"/>
                <a:gd name="connsiteY7" fmla="*/ 18052 h 35993"/>
                <a:gd name="connsiteX8" fmla="*/ 416259 w 416358"/>
                <a:gd name="connsiteY8" fmla="*/ 18052 h 35993"/>
                <a:gd name="connsiteX9" fmla="*/ 401986 w 416358"/>
                <a:gd name="connsiteY9" fmla="*/ 35891 h 35993"/>
                <a:gd name="connsiteX10" fmla="*/ 399992 w 41635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58" h="35993">
                  <a:moveTo>
                    <a:pt x="399992" y="35991"/>
                  </a:moveTo>
                  <a:lnTo>
                    <a:pt x="19711" y="35991"/>
                  </a:lnTo>
                  <a:cubicBezTo>
                    <a:pt x="9583" y="35824"/>
                    <a:pt x="1170" y="28125"/>
                    <a:pt x="101" y="18052"/>
                  </a:cubicBezTo>
                  <a:lnTo>
                    <a:pt x="101" y="18052"/>
                  </a:lnTo>
                  <a:cubicBezTo>
                    <a:pt x="-891" y="9128"/>
                    <a:pt x="5549" y="1083"/>
                    <a:pt x="14485" y="102"/>
                  </a:cubicBezTo>
                  <a:cubicBezTo>
                    <a:pt x="15187" y="24"/>
                    <a:pt x="15889" y="-9"/>
                    <a:pt x="16591" y="2"/>
                  </a:cubicBezTo>
                  <a:lnTo>
                    <a:pt x="396649" y="2"/>
                  </a:lnTo>
                  <a:cubicBezTo>
                    <a:pt x="406822" y="180"/>
                    <a:pt x="415245" y="7935"/>
                    <a:pt x="416259" y="18052"/>
                  </a:cubicBezTo>
                  <a:lnTo>
                    <a:pt x="416259" y="18052"/>
                  </a:lnTo>
                  <a:cubicBezTo>
                    <a:pt x="417240" y="26922"/>
                    <a:pt x="410855" y="34910"/>
                    <a:pt x="401986" y="35891"/>
                  </a:cubicBezTo>
                  <a:cubicBezTo>
                    <a:pt x="401329" y="35969"/>
                    <a:pt x="400660" y="36002"/>
                    <a:pt x="399992" y="35991"/>
                  </a:cubicBezTo>
                  <a:close/>
                </a:path>
              </a:pathLst>
            </a:custGeom>
            <a:solidFill>
              <a:srgbClr val="407BFF"/>
            </a:solidFill>
            <a:ln w="111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48D0B63-3364-4B96-8FEE-5098BF9D5831}"/>
                </a:ext>
              </a:extLst>
            </p:cNvPr>
            <p:cNvSpPr/>
            <p:nvPr/>
          </p:nvSpPr>
          <p:spPr>
            <a:xfrm>
              <a:off x="8675305" y="3288841"/>
              <a:ext cx="160314" cy="35993"/>
            </a:xfrm>
            <a:custGeom>
              <a:avLst/>
              <a:gdLst>
                <a:gd name="connsiteX0" fmla="*/ 143834 w 160314"/>
                <a:gd name="connsiteY0" fmla="*/ 35991 h 35993"/>
                <a:gd name="connsiteX1" fmla="*/ 19711 w 160314"/>
                <a:gd name="connsiteY1" fmla="*/ 35991 h 35993"/>
                <a:gd name="connsiteX2" fmla="*/ 101 w 160314"/>
                <a:gd name="connsiteY2" fmla="*/ 18052 h 35993"/>
                <a:gd name="connsiteX3" fmla="*/ 101 w 160314"/>
                <a:gd name="connsiteY3" fmla="*/ 18052 h 35993"/>
                <a:gd name="connsiteX4" fmla="*/ 14485 w 160314"/>
                <a:gd name="connsiteY4" fmla="*/ 102 h 35993"/>
                <a:gd name="connsiteX5" fmla="*/ 16591 w 160314"/>
                <a:gd name="connsiteY5" fmla="*/ 2 h 35993"/>
                <a:gd name="connsiteX6" fmla="*/ 140715 w 160314"/>
                <a:gd name="connsiteY6" fmla="*/ 2 h 35993"/>
                <a:gd name="connsiteX7" fmla="*/ 160213 w 160314"/>
                <a:gd name="connsiteY7" fmla="*/ 18052 h 35993"/>
                <a:gd name="connsiteX8" fmla="*/ 160213 w 160314"/>
                <a:gd name="connsiteY8" fmla="*/ 18052 h 35993"/>
                <a:gd name="connsiteX9" fmla="*/ 145940 w 160314"/>
                <a:gd name="connsiteY9" fmla="*/ 35891 h 35993"/>
                <a:gd name="connsiteX10" fmla="*/ 143834 w 160314"/>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14" h="35993">
                  <a:moveTo>
                    <a:pt x="143834" y="35991"/>
                  </a:moveTo>
                  <a:lnTo>
                    <a:pt x="19711" y="35991"/>
                  </a:lnTo>
                  <a:cubicBezTo>
                    <a:pt x="9583" y="35824"/>
                    <a:pt x="1170" y="28125"/>
                    <a:pt x="101" y="18052"/>
                  </a:cubicBezTo>
                  <a:lnTo>
                    <a:pt x="101" y="18052"/>
                  </a:lnTo>
                  <a:cubicBezTo>
                    <a:pt x="-891" y="9128"/>
                    <a:pt x="5549" y="1083"/>
                    <a:pt x="14485" y="102"/>
                  </a:cubicBezTo>
                  <a:cubicBezTo>
                    <a:pt x="15187" y="24"/>
                    <a:pt x="15889" y="-9"/>
                    <a:pt x="16591" y="2"/>
                  </a:cubicBezTo>
                  <a:lnTo>
                    <a:pt x="140715" y="2"/>
                  </a:lnTo>
                  <a:cubicBezTo>
                    <a:pt x="150854" y="180"/>
                    <a:pt x="159255" y="7946"/>
                    <a:pt x="160213" y="18052"/>
                  </a:cubicBezTo>
                  <a:lnTo>
                    <a:pt x="160213" y="18052"/>
                  </a:lnTo>
                  <a:cubicBezTo>
                    <a:pt x="161205" y="26922"/>
                    <a:pt x="154809" y="34910"/>
                    <a:pt x="145940" y="35891"/>
                  </a:cubicBezTo>
                  <a:cubicBezTo>
                    <a:pt x="145238" y="35969"/>
                    <a:pt x="144536" y="36002"/>
                    <a:pt x="143834" y="35991"/>
                  </a:cubicBezTo>
                  <a:close/>
                </a:path>
              </a:pathLst>
            </a:custGeom>
            <a:solidFill>
              <a:srgbClr val="407BFF"/>
            </a:solidFill>
            <a:ln w="111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7576AF0-50B7-4512-ADC8-80C658C77986}"/>
                </a:ext>
              </a:extLst>
            </p:cNvPr>
            <p:cNvSpPr/>
            <p:nvPr/>
          </p:nvSpPr>
          <p:spPr>
            <a:xfrm>
              <a:off x="8919863" y="3288841"/>
              <a:ext cx="544619" cy="36010"/>
            </a:xfrm>
            <a:custGeom>
              <a:avLst/>
              <a:gdLst>
                <a:gd name="connsiteX0" fmla="*/ 527693 w 544619"/>
                <a:gd name="connsiteY0" fmla="*/ 35991 h 36010"/>
                <a:gd name="connsiteX1" fmla="*/ 19723 w 544619"/>
                <a:gd name="connsiteY1" fmla="*/ 35991 h 36010"/>
                <a:gd name="connsiteX2" fmla="*/ 113 w 544619"/>
                <a:gd name="connsiteY2" fmla="*/ 18052 h 36010"/>
                <a:gd name="connsiteX3" fmla="*/ 113 w 544619"/>
                <a:gd name="connsiteY3" fmla="*/ 18052 h 36010"/>
                <a:gd name="connsiteX4" fmla="*/ 14264 w 544619"/>
                <a:gd name="connsiteY4" fmla="*/ 113 h 36010"/>
                <a:gd name="connsiteX5" fmla="*/ 16492 w 544619"/>
                <a:gd name="connsiteY5" fmla="*/ 2 h 36010"/>
                <a:gd name="connsiteX6" fmla="*/ 524908 w 544619"/>
                <a:gd name="connsiteY6" fmla="*/ 2 h 36010"/>
                <a:gd name="connsiteX7" fmla="*/ 544518 w 544619"/>
                <a:gd name="connsiteY7" fmla="*/ 18052 h 36010"/>
                <a:gd name="connsiteX8" fmla="*/ 544518 w 544619"/>
                <a:gd name="connsiteY8" fmla="*/ 18052 h 36010"/>
                <a:gd name="connsiteX9" fmla="*/ 530267 w 544619"/>
                <a:gd name="connsiteY9" fmla="*/ 35913 h 36010"/>
                <a:gd name="connsiteX10" fmla="*/ 527693 w 544619"/>
                <a:gd name="connsiteY10" fmla="*/ 35991 h 3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619" h="36010">
                  <a:moveTo>
                    <a:pt x="527693" y="35991"/>
                  </a:moveTo>
                  <a:lnTo>
                    <a:pt x="19723" y="35991"/>
                  </a:lnTo>
                  <a:cubicBezTo>
                    <a:pt x="9573" y="35869"/>
                    <a:pt x="1138" y="28147"/>
                    <a:pt x="113" y="18052"/>
                  </a:cubicBezTo>
                  <a:lnTo>
                    <a:pt x="113" y="18052"/>
                  </a:lnTo>
                  <a:cubicBezTo>
                    <a:pt x="-934" y="9194"/>
                    <a:pt x="5395" y="1161"/>
                    <a:pt x="14264" y="113"/>
                  </a:cubicBezTo>
                  <a:cubicBezTo>
                    <a:pt x="14999" y="24"/>
                    <a:pt x="15746" y="-9"/>
                    <a:pt x="16492" y="2"/>
                  </a:cubicBezTo>
                  <a:lnTo>
                    <a:pt x="524908" y="2"/>
                  </a:lnTo>
                  <a:cubicBezTo>
                    <a:pt x="535080" y="180"/>
                    <a:pt x="543504" y="7935"/>
                    <a:pt x="544518" y="18052"/>
                  </a:cubicBezTo>
                  <a:lnTo>
                    <a:pt x="544518" y="18052"/>
                  </a:lnTo>
                  <a:cubicBezTo>
                    <a:pt x="545509" y="26921"/>
                    <a:pt x="539136" y="34910"/>
                    <a:pt x="530267" y="35913"/>
                  </a:cubicBezTo>
                  <a:cubicBezTo>
                    <a:pt x="529409" y="36002"/>
                    <a:pt x="528551" y="36036"/>
                    <a:pt x="527693" y="35991"/>
                  </a:cubicBezTo>
                  <a:close/>
                </a:path>
              </a:pathLst>
            </a:custGeom>
            <a:solidFill>
              <a:srgbClr val="263238"/>
            </a:solidFill>
            <a:ln w="111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470F1D-F902-4EE7-BAF6-F79489B53A6A}"/>
                </a:ext>
              </a:extLst>
            </p:cNvPr>
            <p:cNvSpPr/>
            <p:nvPr/>
          </p:nvSpPr>
          <p:spPr>
            <a:xfrm>
              <a:off x="8686001" y="3412964"/>
              <a:ext cx="160312" cy="35991"/>
            </a:xfrm>
            <a:custGeom>
              <a:avLst/>
              <a:gdLst>
                <a:gd name="connsiteX0" fmla="*/ 143946 w 160312"/>
                <a:gd name="connsiteY0" fmla="*/ 35991 h 35991"/>
                <a:gd name="connsiteX1" fmla="*/ 19600 w 160312"/>
                <a:gd name="connsiteY1" fmla="*/ 35991 h 35991"/>
                <a:gd name="connsiteX2" fmla="*/ 101 w 160312"/>
                <a:gd name="connsiteY2" fmla="*/ 17941 h 35991"/>
                <a:gd name="connsiteX3" fmla="*/ 101 w 160312"/>
                <a:gd name="connsiteY3" fmla="*/ 17941 h 35991"/>
                <a:gd name="connsiteX4" fmla="*/ 14375 w 160312"/>
                <a:gd name="connsiteY4" fmla="*/ 102 h 35991"/>
                <a:gd name="connsiteX5" fmla="*/ 16480 w 160312"/>
                <a:gd name="connsiteY5" fmla="*/ 2 h 35991"/>
                <a:gd name="connsiteX6" fmla="*/ 140604 w 160312"/>
                <a:gd name="connsiteY6" fmla="*/ 2 h 35991"/>
                <a:gd name="connsiteX7" fmla="*/ 160214 w 160312"/>
                <a:gd name="connsiteY7" fmla="*/ 17941 h 35991"/>
                <a:gd name="connsiteX8" fmla="*/ 160214 w 160312"/>
                <a:gd name="connsiteY8" fmla="*/ 17941 h 35991"/>
                <a:gd name="connsiteX9" fmla="*/ 145829 w 160312"/>
                <a:gd name="connsiteY9" fmla="*/ 35891 h 35991"/>
                <a:gd name="connsiteX10" fmla="*/ 143946 w 160312"/>
                <a:gd name="connsiteY10" fmla="*/ 35991 h 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12" h="35991">
                  <a:moveTo>
                    <a:pt x="143946" y="35991"/>
                  </a:moveTo>
                  <a:lnTo>
                    <a:pt x="19600" y="35991"/>
                  </a:lnTo>
                  <a:cubicBezTo>
                    <a:pt x="9461" y="35813"/>
                    <a:pt x="1060" y="28047"/>
                    <a:pt x="101" y="17941"/>
                  </a:cubicBezTo>
                  <a:lnTo>
                    <a:pt x="101" y="17941"/>
                  </a:lnTo>
                  <a:cubicBezTo>
                    <a:pt x="-890" y="9072"/>
                    <a:pt x="5505" y="1083"/>
                    <a:pt x="14375" y="102"/>
                  </a:cubicBezTo>
                  <a:cubicBezTo>
                    <a:pt x="15076" y="24"/>
                    <a:pt x="15778" y="-9"/>
                    <a:pt x="16480" y="2"/>
                  </a:cubicBezTo>
                  <a:lnTo>
                    <a:pt x="140604" y="2"/>
                  </a:lnTo>
                  <a:cubicBezTo>
                    <a:pt x="150732" y="169"/>
                    <a:pt x="159144" y="7868"/>
                    <a:pt x="160214" y="17941"/>
                  </a:cubicBezTo>
                  <a:lnTo>
                    <a:pt x="160214" y="17941"/>
                  </a:lnTo>
                  <a:cubicBezTo>
                    <a:pt x="161194" y="26866"/>
                    <a:pt x="154754" y="34910"/>
                    <a:pt x="145829" y="35891"/>
                  </a:cubicBezTo>
                  <a:cubicBezTo>
                    <a:pt x="145205" y="35958"/>
                    <a:pt x="144570" y="35991"/>
                    <a:pt x="143946" y="35991"/>
                  </a:cubicBezTo>
                  <a:close/>
                </a:path>
              </a:pathLst>
            </a:custGeom>
            <a:solidFill>
              <a:srgbClr val="407BFF"/>
            </a:solidFill>
            <a:ln w="111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121159B-1DFD-4B3C-8ACD-B2C793CD37AD}"/>
                </a:ext>
              </a:extLst>
            </p:cNvPr>
            <p:cNvSpPr/>
            <p:nvPr/>
          </p:nvSpPr>
          <p:spPr>
            <a:xfrm>
              <a:off x="8930362" y="3412963"/>
              <a:ext cx="250440" cy="35993"/>
            </a:xfrm>
            <a:custGeom>
              <a:avLst/>
              <a:gdLst>
                <a:gd name="connsiteX0" fmla="*/ 233850 w 250440"/>
                <a:gd name="connsiteY0" fmla="*/ 35992 h 35993"/>
                <a:gd name="connsiteX1" fmla="*/ 19698 w 250440"/>
                <a:gd name="connsiteY1" fmla="*/ 35992 h 35993"/>
                <a:gd name="connsiteX2" fmla="*/ 88 w 250440"/>
                <a:gd name="connsiteY2" fmla="*/ 17942 h 35993"/>
                <a:gd name="connsiteX3" fmla="*/ 88 w 250440"/>
                <a:gd name="connsiteY3" fmla="*/ 17942 h 35993"/>
                <a:gd name="connsiteX4" fmla="*/ 14595 w 250440"/>
                <a:gd name="connsiteY4" fmla="*/ 81 h 35993"/>
                <a:gd name="connsiteX5" fmla="*/ 16578 w 250440"/>
                <a:gd name="connsiteY5" fmla="*/ 3 h 35993"/>
                <a:gd name="connsiteX6" fmla="*/ 230730 w 250440"/>
                <a:gd name="connsiteY6" fmla="*/ 3 h 35993"/>
                <a:gd name="connsiteX7" fmla="*/ 250340 w 250440"/>
                <a:gd name="connsiteY7" fmla="*/ 17942 h 35993"/>
                <a:gd name="connsiteX8" fmla="*/ 250340 w 250440"/>
                <a:gd name="connsiteY8" fmla="*/ 17942 h 35993"/>
                <a:gd name="connsiteX9" fmla="*/ 235955 w 250440"/>
                <a:gd name="connsiteY9" fmla="*/ 35891 h 35993"/>
                <a:gd name="connsiteX10" fmla="*/ 233850 w 250440"/>
                <a:gd name="connsiteY10" fmla="*/ 35992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40" h="35993">
                  <a:moveTo>
                    <a:pt x="233850" y="35992"/>
                  </a:moveTo>
                  <a:lnTo>
                    <a:pt x="19698" y="35992"/>
                  </a:lnTo>
                  <a:cubicBezTo>
                    <a:pt x="9525" y="35814"/>
                    <a:pt x="1102" y="28059"/>
                    <a:pt x="88" y="17942"/>
                  </a:cubicBezTo>
                  <a:lnTo>
                    <a:pt x="88" y="17942"/>
                  </a:lnTo>
                  <a:cubicBezTo>
                    <a:pt x="-837" y="9006"/>
                    <a:pt x="5659" y="1006"/>
                    <a:pt x="14595" y="81"/>
                  </a:cubicBezTo>
                  <a:cubicBezTo>
                    <a:pt x="15252" y="14"/>
                    <a:pt x="15921" y="-8"/>
                    <a:pt x="16578" y="3"/>
                  </a:cubicBezTo>
                  <a:lnTo>
                    <a:pt x="230730" y="3"/>
                  </a:lnTo>
                  <a:cubicBezTo>
                    <a:pt x="240858" y="170"/>
                    <a:pt x="249270" y="7869"/>
                    <a:pt x="250340" y="17942"/>
                  </a:cubicBezTo>
                  <a:lnTo>
                    <a:pt x="250340" y="17942"/>
                  </a:lnTo>
                  <a:cubicBezTo>
                    <a:pt x="251332" y="26866"/>
                    <a:pt x="244892" y="34911"/>
                    <a:pt x="235955" y="35891"/>
                  </a:cubicBezTo>
                  <a:cubicBezTo>
                    <a:pt x="235254" y="35970"/>
                    <a:pt x="234552" y="36003"/>
                    <a:pt x="233850" y="35992"/>
                  </a:cubicBezTo>
                  <a:close/>
                </a:path>
              </a:pathLst>
            </a:custGeom>
            <a:solidFill>
              <a:srgbClr val="263238"/>
            </a:solidFill>
            <a:ln w="111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784C08-FAD7-463F-A022-78DBF9CA2B2D}"/>
                </a:ext>
              </a:extLst>
            </p:cNvPr>
            <p:cNvSpPr/>
            <p:nvPr/>
          </p:nvSpPr>
          <p:spPr>
            <a:xfrm>
              <a:off x="9421270" y="3641155"/>
              <a:ext cx="250343" cy="36010"/>
            </a:xfrm>
            <a:custGeom>
              <a:avLst/>
              <a:gdLst>
                <a:gd name="connsiteX0" fmla="*/ 233306 w 250343"/>
                <a:gd name="connsiteY0" fmla="*/ 35991 h 36010"/>
                <a:gd name="connsiteX1" fmla="*/ 19711 w 250343"/>
                <a:gd name="connsiteY1" fmla="*/ 35991 h 36010"/>
                <a:gd name="connsiteX2" fmla="*/ 101 w 250343"/>
                <a:gd name="connsiteY2" fmla="*/ 17941 h 36010"/>
                <a:gd name="connsiteX3" fmla="*/ 101 w 250343"/>
                <a:gd name="connsiteY3" fmla="*/ 17941 h 36010"/>
                <a:gd name="connsiteX4" fmla="*/ 14374 w 250343"/>
                <a:gd name="connsiteY4" fmla="*/ 102 h 36010"/>
                <a:gd name="connsiteX5" fmla="*/ 16480 w 250343"/>
                <a:gd name="connsiteY5" fmla="*/ 2 h 36010"/>
                <a:gd name="connsiteX6" fmla="*/ 230743 w 250343"/>
                <a:gd name="connsiteY6" fmla="*/ 2 h 36010"/>
                <a:gd name="connsiteX7" fmla="*/ 250242 w 250343"/>
                <a:gd name="connsiteY7" fmla="*/ 17941 h 36010"/>
                <a:gd name="connsiteX8" fmla="*/ 250242 w 250343"/>
                <a:gd name="connsiteY8" fmla="*/ 17941 h 36010"/>
                <a:gd name="connsiteX9" fmla="*/ 235880 w 250343"/>
                <a:gd name="connsiteY9" fmla="*/ 35913 h 36010"/>
                <a:gd name="connsiteX10" fmla="*/ 233306 w 250343"/>
                <a:gd name="connsiteY10" fmla="*/ 35991 h 3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343" h="36010">
                  <a:moveTo>
                    <a:pt x="233306" y="35991"/>
                  </a:moveTo>
                  <a:lnTo>
                    <a:pt x="19711" y="35991"/>
                  </a:lnTo>
                  <a:cubicBezTo>
                    <a:pt x="9539" y="35813"/>
                    <a:pt x="1115" y="28058"/>
                    <a:pt x="101" y="17941"/>
                  </a:cubicBezTo>
                  <a:lnTo>
                    <a:pt x="101" y="17941"/>
                  </a:lnTo>
                  <a:cubicBezTo>
                    <a:pt x="-890" y="9072"/>
                    <a:pt x="5505" y="1083"/>
                    <a:pt x="14374" y="102"/>
                  </a:cubicBezTo>
                  <a:cubicBezTo>
                    <a:pt x="15076" y="25"/>
                    <a:pt x="15778" y="-9"/>
                    <a:pt x="16480" y="2"/>
                  </a:cubicBezTo>
                  <a:lnTo>
                    <a:pt x="230743" y="2"/>
                  </a:lnTo>
                  <a:cubicBezTo>
                    <a:pt x="240872" y="125"/>
                    <a:pt x="249273" y="7857"/>
                    <a:pt x="250242" y="17941"/>
                  </a:cubicBezTo>
                  <a:lnTo>
                    <a:pt x="250242" y="17941"/>
                  </a:lnTo>
                  <a:cubicBezTo>
                    <a:pt x="251234" y="26866"/>
                    <a:pt x="244805" y="34910"/>
                    <a:pt x="235880" y="35913"/>
                  </a:cubicBezTo>
                  <a:cubicBezTo>
                    <a:pt x="235022" y="36002"/>
                    <a:pt x="234164" y="36036"/>
                    <a:pt x="233306" y="35991"/>
                  </a:cubicBezTo>
                  <a:close/>
                </a:path>
              </a:pathLst>
            </a:custGeom>
            <a:solidFill>
              <a:srgbClr val="407BFF"/>
            </a:solidFill>
            <a:ln w="111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46F7565-7A34-4F22-A962-DDA56F48B652}"/>
                </a:ext>
              </a:extLst>
            </p:cNvPr>
            <p:cNvSpPr/>
            <p:nvPr/>
          </p:nvSpPr>
          <p:spPr>
            <a:xfrm>
              <a:off x="9744392" y="3641150"/>
              <a:ext cx="1035974" cy="36008"/>
            </a:xfrm>
            <a:custGeom>
              <a:avLst/>
              <a:gdLst>
                <a:gd name="connsiteX0" fmla="*/ 1019049 w 1035974"/>
                <a:gd name="connsiteY0" fmla="*/ 35996 h 36008"/>
                <a:gd name="connsiteX1" fmla="*/ 19712 w 1035974"/>
                <a:gd name="connsiteY1" fmla="*/ 35996 h 36008"/>
                <a:gd name="connsiteX2" fmla="*/ 101 w 1035974"/>
                <a:gd name="connsiteY2" fmla="*/ 17946 h 36008"/>
                <a:gd name="connsiteX3" fmla="*/ 101 w 1035974"/>
                <a:gd name="connsiteY3" fmla="*/ 17946 h 36008"/>
                <a:gd name="connsiteX4" fmla="*/ 14374 w 1035974"/>
                <a:gd name="connsiteY4" fmla="*/ 96 h 36008"/>
                <a:gd name="connsiteX5" fmla="*/ 16592 w 1035974"/>
                <a:gd name="connsiteY5" fmla="*/ 7 h 36008"/>
                <a:gd name="connsiteX6" fmla="*/ 1016375 w 1035974"/>
                <a:gd name="connsiteY6" fmla="*/ 7 h 36008"/>
                <a:gd name="connsiteX7" fmla="*/ 1035874 w 1035974"/>
                <a:gd name="connsiteY7" fmla="*/ 17946 h 36008"/>
                <a:gd name="connsiteX8" fmla="*/ 1035874 w 1035974"/>
                <a:gd name="connsiteY8" fmla="*/ 17946 h 36008"/>
                <a:gd name="connsiteX9" fmla="*/ 1021501 w 1035974"/>
                <a:gd name="connsiteY9" fmla="*/ 35907 h 36008"/>
                <a:gd name="connsiteX10" fmla="*/ 1019049 w 1035974"/>
                <a:gd name="connsiteY10" fmla="*/ 35996 h 3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5974" h="36008">
                  <a:moveTo>
                    <a:pt x="1019049" y="35996"/>
                  </a:moveTo>
                  <a:lnTo>
                    <a:pt x="19712" y="35996"/>
                  </a:lnTo>
                  <a:cubicBezTo>
                    <a:pt x="9561" y="35773"/>
                    <a:pt x="1160" y="28040"/>
                    <a:pt x="101" y="17946"/>
                  </a:cubicBezTo>
                  <a:lnTo>
                    <a:pt x="101" y="17946"/>
                  </a:lnTo>
                  <a:cubicBezTo>
                    <a:pt x="-890" y="9076"/>
                    <a:pt x="5505" y="1088"/>
                    <a:pt x="14374" y="96"/>
                  </a:cubicBezTo>
                  <a:cubicBezTo>
                    <a:pt x="15110" y="18"/>
                    <a:pt x="15845" y="-15"/>
                    <a:pt x="16592" y="7"/>
                  </a:cubicBezTo>
                  <a:lnTo>
                    <a:pt x="1016375" y="7"/>
                  </a:lnTo>
                  <a:cubicBezTo>
                    <a:pt x="1026503" y="129"/>
                    <a:pt x="1034905" y="7862"/>
                    <a:pt x="1035874" y="17946"/>
                  </a:cubicBezTo>
                  <a:lnTo>
                    <a:pt x="1035874" y="17946"/>
                  </a:lnTo>
                  <a:cubicBezTo>
                    <a:pt x="1036866" y="26870"/>
                    <a:pt x="1030437" y="34915"/>
                    <a:pt x="1021501" y="35907"/>
                  </a:cubicBezTo>
                  <a:cubicBezTo>
                    <a:pt x="1020687" y="35996"/>
                    <a:pt x="1019863" y="36029"/>
                    <a:pt x="1019049" y="35996"/>
                  </a:cubicBezTo>
                  <a:close/>
                </a:path>
              </a:pathLst>
            </a:custGeom>
            <a:solidFill>
              <a:srgbClr val="263238"/>
            </a:solidFill>
            <a:ln w="111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5562FEE-7D07-4932-8248-26EF4AD52DA4}"/>
                </a:ext>
              </a:extLst>
            </p:cNvPr>
            <p:cNvSpPr/>
            <p:nvPr/>
          </p:nvSpPr>
          <p:spPr>
            <a:xfrm>
              <a:off x="9347512" y="3765167"/>
              <a:ext cx="1067044" cy="36104"/>
            </a:xfrm>
            <a:custGeom>
              <a:avLst/>
              <a:gdLst>
                <a:gd name="connsiteX0" fmla="*/ 1050468 w 1067044"/>
                <a:gd name="connsiteY0" fmla="*/ 36103 h 36104"/>
                <a:gd name="connsiteX1" fmla="*/ 19709 w 1067044"/>
                <a:gd name="connsiteY1" fmla="*/ 36103 h 36104"/>
                <a:gd name="connsiteX2" fmla="*/ 99 w 1067044"/>
                <a:gd name="connsiteY2" fmla="*/ 18052 h 36104"/>
                <a:gd name="connsiteX3" fmla="*/ 99 w 1067044"/>
                <a:gd name="connsiteY3" fmla="*/ 18052 h 36104"/>
                <a:gd name="connsiteX4" fmla="*/ 14483 w 1067044"/>
                <a:gd name="connsiteY4" fmla="*/ 102 h 36104"/>
                <a:gd name="connsiteX5" fmla="*/ 16478 w 1067044"/>
                <a:gd name="connsiteY5" fmla="*/ 2 h 36104"/>
                <a:gd name="connsiteX6" fmla="*/ 1047347 w 1067044"/>
                <a:gd name="connsiteY6" fmla="*/ 2 h 36104"/>
                <a:gd name="connsiteX7" fmla="*/ 1066958 w 1067044"/>
                <a:gd name="connsiteY7" fmla="*/ 18052 h 36104"/>
                <a:gd name="connsiteX8" fmla="*/ 1066958 w 1067044"/>
                <a:gd name="connsiteY8" fmla="*/ 18052 h 36104"/>
                <a:gd name="connsiteX9" fmla="*/ 1052339 w 1067044"/>
                <a:gd name="connsiteY9" fmla="*/ 36013 h 36104"/>
                <a:gd name="connsiteX10" fmla="*/ 1050468 w 1067044"/>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044" h="36104">
                  <a:moveTo>
                    <a:pt x="1050468"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1047347" y="2"/>
                  </a:lnTo>
                  <a:cubicBezTo>
                    <a:pt x="1057498" y="225"/>
                    <a:pt x="1065899" y="7957"/>
                    <a:pt x="1066958" y="18052"/>
                  </a:cubicBezTo>
                  <a:lnTo>
                    <a:pt x="1066958" y="18052"/>
                  </a:lnTo>
                  <a:cubicBezTo>
                    <a:pt x="1067883" y="27055"/>
                    <a:pt x="1061331" y="35100"/>
                    <a:pt x="1052339" y="36013"/>
                  </a:cubicBezTo>
                  <a:cubicBezTo>
                    <a:pt x="1051715" y="36080"/>
                    <a:pt x="1051091" y="36114"/>
                    <a:pt x="1050468" y="36103"/>
                  </a:cubicBezTo>
                  <a:close/>
                </a:path>
              </a:pathLst>
            </a:custGeom>
            <a:solidFill>
              <a:srgbClr val="407BFF"/>
            </a:solidFill>
            <a:ln w="111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E8A61E8-8F9B-4B87-AF1D-EFF0A623592A}"/>
                </a:ext>
              </a:extLst>
            </p:cNvPr>
            <p:cNvSpPr/>
            <p:nvPr/>
          </p:nvSpPr>
          <p:spPr>
            <a:xfrm>
              <a:off x="10506405" y="3765167"/>
              <a:ext cx="284435" cy="36104"/>
            </a:xfrm>
            <a:custGeom>
              <a:avLst/>
              <a:gdLst>
                <a:gd name="connsiteX0" fmla="*/ 267844 w 284435"/>
                <a:gd name="connsiteY0" fmla="*/ 36103 h 36104"/>
                <a:gd name="connsiteX1" fmla="*/ 19709 w 284435"/>
                <a:gd name="connsiteY1" fmla="*/ 36103 h 36104"/>
                <a:gd name="connsiteX2" fmla="*/ 99 w 284435"/>
                <a:gd name="connsiteY2" fmla="*/ 18052 h 36104"/>
                <a:gd name="connsiteX3" fmla="*/ 99 w 284435"/>
                <a:gd name="connsiteY3" fmla="*/ 18052 h 36104"/>
                <a:gd name="connsiteX4" fmla="*/ 14483 w 284435"/>
                <a:gd name="connsiteY4" fmla="*/ 102 h 36104"/>
                <a:gd name="connsiteX5" fmla="*/ 16478 w 284435"/>
                <a:gd name="connsiteY5" fmla="*/ 2 h 36104"/>
                <a:gd name="connsiteX6" fmla="*/ 264724 w 284435"/>
                <a:gd name="connsiteY6" fmla="*/ 2 h 36104"/>
                <a:gd name="connsiteX7" fmla="*/ 284335 w 284435"/>
                <a:gd name="connsiteY7" fmla="*/ 18052 h 36104"/>
                <a:gd name="connsiteX8" fmla="*/ 284335 w 284435"/>
                <a:gd name="connsiteY8" fmla="*/ 18052 h 36104"/>
                <a:gd name="connsiteX9" fmla="*/ 269950 w 284435"/>
                <a:gd name="connsiteY9" fmla="*/ 36002 h 36104"/>
                <a:gd name="connsiteX10" fmla="*/ 267844 w 284435"/>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435" h="36104">
                  <a:moveTo>
                    <a:pt x="267844"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264724" y="2"/>
                  </a:lnTo>
                  <a:cubicBezTo>
                    <a:pt x="274875" y="225"/>
                    <a:pt x="283276" y="7957"/>
                    <a:pt x="284335" y="18052"/>
                  </a:cubicBezTo>
                  <a:lnTo>
                    <a:pt x="284335" y="18052"/>
                  </a:lnTo>
                  <a:cubicBezTo>
                    <a:pt x="285326" y="26977"/>
                    <a:pt x="278886" y="35022"/>
                    <a:pt x="269950" y="36002"/>
                  </a:cubicBezTo>
                  <a:cubicBezTo>
                    <a:pt x="269248" y="36080"/>
                    <a:pt x="268546" y="36114"/>
                    <a:pt x="267844" y="36103"/>
                  </a:cubicBezTo>
                  <a:close/>
                </a:path>
              </a:pathLst>
            </a:custGeom>
            <a:solidFill>
              <a:srgbClr val="407BFF"/>
            </a:solidFill>
            <a:ln w="111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F76EB3C-2840-431C-A29A-608617C5A4A2}"/>
                </a:ext>
              </a:extLst>
            </p:cNvPr>
            <p:cNvSpPr/>
            <p:nvPr/>
          </p:nvSpPr>
          <p:spPr>
            <a:xfrm>
              <a:off x="10090913" y="3889290"/>
              <a:ext cx="140356" cy="35993"/>
            </a:xfrm>
            <a:custGeom>
              <a:avLst/>
              <a:gdLst>
                <a:gd name="connsiteX0" fmla="*/ 123778 w 140356"/>
                <a:gd name="connsiteY0" fmla="*/ 35991 h 35993"/>
                <a:gd name="connsiteX1" fmla="*/ 19711 w 140356"/>
                <a:gd name="connsiteY1" fmla="*/ 35991 h 35993"/>
                <a:gd name="connsiteX2" fmla="*/ 101 w 140356"/>
                <a:gd name="connsiteY2" fmla="*/ 18053 h 35993"/>
                <a:gd name="connsiteX3" fmla="*/ 101 w 140356"/>
                <a:gd name="connsiteY3" fmla="*/ 18053 h 35993"/>
                <a:gd name="connsiteX4" fmla="*/ 14485 w 140356"/>
                <a:gd name="connsiteY4" fmla="*/ 102 h 35993"/>
                <a:gd name="connsiteX5" fmla="*/ 16591 w 140356"/>
                <a:gd name="connsiteY5" fmla="*/ 2 h 35993"/>
                <a:gd name="connsiteX6" fmla="*/ 120659 w 140356"/>
                <a:gd name="connsiteY6" fmla="*/ 2 h 35993"/>
                <a:gd name="connsiteX7" fmla="*/ 140269 w 140356"/>
                <a:gd name="connsiteY7" fmla="*/ 18053 h 35993"/>
                <a:gd name="connsiteX8" fmla="*/ 140269 w 140356"/>
                <a:gd name="connsiteY8" fmla="*/ 18053 h 35993"/>
                <a:gd name="connsiteX9" fmla="*/ 125762 w 140356"/>
                <a:gd name="connsiteY9" fmla="*/ 35913 h 35993"/>
                <a:gd name="connsiteX10" fmla="*/ 123778 w 140356"/>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56" h="35993">
                  <a:moveTo>
                    <a:pt x="123778" y="35991"/>
                  </a:moveTo>
                  <a:lnTo>
                    <a:pt x="19711" y="35991"/>
                  </a:lnTo>
                  <a:cubicBezTo>
                    <a:pt x="9583" y="35824"/>
                    <a:pt x="1170" y="28125"/>
                    <a:pt x="101" y="18053"/>
                  </a:cubicBezTo>
                  <a:lnTo>
                    <a:pt x="101" y="18053"/>
                  </a:lnTo>
                  <a:cubicBezTo>
                    <a:pt x="-891" y="9127"/>
                    <a:pt x="5549" y="1083"/>
                    <a:pt x="14485" y="102"/>
                  </a:cubicBezTo>
                  <a:cubicBezTo>
                    <a:pt x="15187" y="24"/>
                    <a:pt x="15889" y="-9"/>
                    <a:pt x="16591" y="2"/>
                  </a:cubicBezTo>
                  <a:lnTo>
                    <a:pt x="120659" y="2"/>
                  </a:lnTo>
                  <a:cubicBezTo>
                    <a:pt x="130831" y="181"/>
                    <a:pt x="139255" y="7935"/>
                    <a:pt x="140269" y="18053"/>
                  </a:cubicBezTo>
                  <a:lnTo>
                    <a:pt x="140269" y="18053"/>
                  </a:lnTo>
                  <a:cubicBezTo>
                    <a:pt x="141193" y="26989"/>
                    <a:pt x="134698" y="34988"/>
                    <a:pt x="125762" y="35913"/>
                  </a:cubicBezTo>
                  <a:cubicBezTo>
                    <a:pt x="125104" y="35980"/>
                    <a:pt x="124436" y="36002"/>
                    <a:pt x="123778" y="35991"/>
                  </a:cubicBezTo>
                  <a:close/>
                </a:path>
              </a:pathLst>
            </a:custGeom>
            <a:solidFill>
              <a:srgbClr val="407BFF"/>
            </a:solidFill>
            <a:ln w="111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38AD588-303B-4CB2-9D83-A21C54E97445}"/>
                </a:ext>
              </a:extLst>
            </p:cNvPr>
            <p:cNvSpPr/>
            <p:nvPr/>
          </p:nvSpPr>
          <p:spPr>
            <a:xfrm>
              <a:off x="10307070" y="3889290"/>
              <a:ext cx="494578" cy="35993"/>
            </a:xfrm>
            <a:custGeom>
              <a:avLst/>
              <a:gdLst>
                <a:gd name="connsiteX0" fmla="*/ 478098 w 494578"/>
                <a:gd name="connsiteY0" fmla="*/ 35991 h 35993"/>
                <a:gd name="connsiteX1" fmla="*/ 19711 w 494578"/>
                <a:gd name="connsiteY1" fmla="*/ 35991 h 35993"/>
                <a:gd name="connsiteX2" fmla="*/ 101 w 494578"/>
                <a:gd name="connsiteY2" fmla="*/ 18053 h 35993"/>
                <a:gd name="connsiteX3" fmla="*/ 101 w 494578"/>
                <a:gd name="connsiteY3" fmla="*/ 18053 h 35993"/>
                <a:gd name="connsiteX4" fmla="*/ 14485 w 494578"/>
                <a:gd name="connsiteY4" fmla="*/ 102 h 35993"/>
                <a:gd name="connsiteX5" fmla="*/ 16591 w 494578"/>
                <a:gd name="connsiteY5" fmla="*/ 2 h 35993"/>
                <a:gd name="connsiteX6" fmla="*/ 474867 w 494578"/>
                <a:gd name="connsiteY6" fmla="*/ 2 h 35993"/>
                <a:gd name="connsiteX7" fmla="*/ 494477 w 494578"/>
                <a:gd name="connsiteY7" fmla="*/ 18053 h 35993"/>
                <a:gd name="connsiteX8" fmla="*/ 494477 w 494578"/>
                <a:gd name="connsiteY8" fmla="*/ 18053 h 35993"/>
                <a:gd name="connsiteX9" fmla="*/ 480204 w 494578"/>
                <a:gd name="connsiteY9" fmla="*/ 35891 h 35993"/>
                <a:gd name="connsiteX10" fmla="*/ 478098 w 49457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578" h="35993">
                  <a:moveTo>
                    <a:pt x="478098" y="35991"/>
                  </a:moveTo>
                  <a:lnTo>
                    <a:pt x="19711" y="35991"/>
                  </a:lnTo>
                  <a:cubicBezTo>
                    <a:pt x="9583" y="35824"/>
                    <a:pt x="1170" y="28125"/>
                    <a:pt x="101" y="18053"/>
                  </a:cubicBezTo>
                  <a:lnTo>
                    <a:pt x="101" y="18053"/>
                  </a:lnTo>
                  <a:cubicBezTo>
                    <a:pt x="-891" y="9127"/>
                    <a:pt x="5549" y="1083"/>
                    <a:pt x="14485" y="102"/>
                  </a:cubicBezTo>
                  <a:cubicBezTo>
                    <a:pt x="15187" y="24"/>
                    <a:pt x="15889" y="-9"/>
                    <a:pt x="16591" y="2"/>
                  </a:cubicBezTo>
                  <a:lnTo>
                    <a:pt x="474867" y="2"/>
                  </a:lnTo>
                  <a:cubicBezTo>
                    <a:pt x="485051" y="125"/>
                    <a:pt x="493508" y="7913"/>
                    <a:pt x="494477" y="18053"/>
                  </a:cubicBezTo>
                  <a:lnTo>
                    <a:pt x="494477" y="18053"/>
                  </a:lnTo>
                  <a:cubicBezTo>
                    <a:pt x="495469" y="26922"/>
                    <a:pt x="489073" y="34911"/>
                    <a:pt x="480204" y="35891"/>
                  </a:cubicBezTo>
                  <a:cubicBezTo>
                    <a:pt x="479502" y="35969"/>
                    <a:pt x="478800" y="36002"/>
                    <a:pt x="478098" y="35991"/>
                  </a:cubicBezTo>
                  <a:close/>
                </a:path>
              </a:pathLst>
            </a:custGeom>
            <a:solidFill>
              <a:srgbClr val="263238"/>
            </a:solidFill>
            <a:ln w="111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55F60FA-50E9-4C7B-BE85-30DEE9D213C3}"/>
                </a:ext>
              </a:extLst>
            </p:cNvPr>
            <p:cNvSpPr/>
            <p:nvPr/>
          </p:nvSpPr>
          <p:spPr>
            <a:xfrm>
              <a:off x="9161102" y="4013971"/>
              <a:ext cx="340383" cy="35991"/>
            </a:xfrm>
            <a:custGeom>
              <a:avLst/>
              <a:gdLst>
                <a:gd name="connsiteX0" fmla="*/ 324449 w 340383"/>
                <a:gd name="connsiteY0" fmla="*/ 35991 h 35991"/>
                <a:gd name="connsiteX1" fmla="*/ 19600 w 340383"/>
                <a:gd name="connsiteY1" fmla="*/ 35991 h 35991"/>
                <a:gd name="connsiteX2" fmla="*/ 101 w 340383"/>
                <a:gd name="connsiteY2" fmla="*/ 17941 h 35991"/>
                <a:gd name="connsiteX3" fmla="*/ 101 w 340383"/>
                <a:gd name="connsiteY3" fmla="*/ 17941 h 35991"/>
                <a:gd name="connsiteX4" fmla="*/ 14375 w 340383"/>
                <a:gd name="connsiteY4" fmla="*/ 102 h 35991"/>
                <a:gd name="connsiteX5" fmla="*/ 16480 w 340383"/>
                <a:gd name="connsiteY5" fmla="*/ 2 h 35991"/>
                <a:gd name="connsiteX6" fmla="*/ 320772 w 340383"/>
                <a:gd name="connsiteY6" fmla="*/ 2 h 35991"/>
                <a:gd name="connsiteX7" fmla="*/ 340271 w 340383"/>
                <a:gd name="connsiteY7" fmla="*/ 17941 h 35991"/>
                <a:gd name="connsiteX8" fmla="*/ 340271 w 340383"/>
                <a:gd name="connsiteY8" fmla="*/ 17941 h 35991"/>
                <a:gd name="connsiteX9" fmla="*/ 326120 w 340383"/>
                <a:gd name="connsiteY9" fmla="*/ 35880 h 35991"/>
                <a:gd name="connsiteX10" fmla="*/ 324449 w 340383"/>
                <a:gd name="connsiteY10" fmla="*/ 35991 h 3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383" h="35991">
                  <a:moveTo>
                    <a:pt x="324449" y="35991"/>
                  </a:moveTo>
                  <a:lnTo>
                    <a:pt x="19600" y="35991"/>
                  </a:lnTo>
                  <a:cubicBezTo>
                    <a:pt x="9461" y="35813"/>
                    <a:pt x="1060" y="28047"/>
                    <a:pt x="101" y="17941"/>
                  </a:cubicBezTo>
                  <a:lnTo>
                    <a:pt x="101" y="17941"/>
                  </a:lnTo>
                  <a:cubicBezTo>
                    <a:pt x="-890" y="9072"/>
                    <a:pt x="5505" y="1083"/>
                    <a:pt x="14375" y="102"/>
                  </a:cubicBezTo>
                  <a:cubicBezTo>
                    <a:pt x="15076" y="24"/>
                    <a:pt x="15778" y="-9"/>
                    <a:pt x="16480" y="2"/>
                  </a:cubicBezTo>
                  <a:lnTo>
                    <a:pt x="320772" y="2"/>
                  </a:lnTo>
                  <a:cubicBezTo>
                    <a:pt x="330900" y="125"/>
                    <a:pt x="339301" y="7857"/>
                    <a:pt x="340271" y="17941"/>
                  </a:cubicBezTo>
                  <a:lnTo>
                    <a:pt x="340271" y="17941"/>
                  </a:lnTo>
                  <a:cubicBezTo>
                    <a:pt x="341318" y="26799"/>
                    <a:pt x="334978" y="34832"/>
                    <a:pt x="326120" y="35880"/>
                  </a:cubicBezTo>
                  <a:cubicBezTo>
                    <a:pt x="325563" y="35947"/>
                    <a:pt x="325006" y="35980"/>
                    <a:pt x="324449" y="35991"/>
                  </a:cubicBezTo>
                  <a:close/>
                </a:path>
              </a:pathLst>
            </a:custGeom>
            <a:solidFill>
              <a:srgbClr val="263238"/>
            </a:solidFill>
            <a:ln w="111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39A1F2-61A6-4262-80A7-5CA24A5FB34F}"/>
                </a:ext>
              </a:extLst>
            </p:cNvPr>
            <p:cNvSpPr/>
            <p:nvPr/>
          </p:nvSpPr>
          <p:spPr>
            <a:xfrm>
              <a:off x="9871635" y="4013971"/>
              <a:ext cx="940918" cy="35993"/>
            </a:xfrm>
            <a:custGeom>
              <a:avLst/>
              <a:gdLst>
                <a:gd name="connsiteX0" fmla="*/ 924341 w 940918"/>
                <a:gd name="connsiteY0" fmla="*/ 35991 h 35993"/>
                <a:gd name="connsiteX1" fmla="*/ 19600 w 940918"/>
                <a:gd name="connsiteY1" fmla="*/ 35991 h 35993"/>
                <a:gd name="connsiteX2" fmla="*/ 101 w 940918"/>
                <a:gd name="connsiteY2" fmla="*/ 17941 h 35993"/>
                <a:gd name="connsiteX3" fmla="*/ 101 w 940918"/>
                <a:gd name="connsiteY3" fmla="*/ 17941 h 35993"/>
                <a:gd name="connsiteX4" fmla="*/ 14374 w 940918"/>
                <a:gd name="connsiteY4" fmla="*/ 102 h 35993"/>
                <a:gd name="connsiteX5" fmla="*/ 16480 w 940918"/>
                <a:gd name="connsiteY5" fmla="*/ 2 h 35993"/>
                <a:gd name="connsiteX6" fmla="*/ 921221 w 940918"/>
                <a:gd name="connsiteY6" fmla="*/ 2 h 35993"/>
                <a:gd name="connsiteX7" fmla="*/ 940831 w 940918"/>
                <a:gd name="connsiteY7" fmla="*/ 17941 h 35993"/>
                <a:gd name="connsiteX8" fmla="*/ 940831 w 940918"/>
                <a:gd name="connsiteY8" fmla="*/ 17941 h 35993"/>
                <a:gd name="connsiteX9" fmla="*/ 926213 w 940918"/>
                <a:gd name="connsiteY9" fmla="*/ 35902 h 35993"/>
                <a:gd name="connsiteX10" fmla="*/ 924341 w 940918"/>
                <a:gd name="connsiteY10" fmla="*/ 35991 h 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0918" h="35993">
                  <a:moveTo>
                    <a:pt x="924341" y="35991"/>
                  </a:moveTo>
                  <a:lnTo>
                    <a:pt x="19600" y="35991"/>
                  </a:lnTo>
                  <a:cubicBezTo>
                    <a:pt x="9461" y="35813"/>
                    <a:pt x="1060" y="28047"/>
                    <a:pt x="101" y="17941"/>
                  </a:cubicBezTo>
                  <a:lnTo>
                    <a:pt x="101" y="17941"/>
                  </a:lnTo>
                  <a:cubicBezTo>
                    <a:pt x="-890" y="9072"/>
                    <a:pt x="5505" y="1083"/>
                    <a:pt x="14374" y="102"/>
                  </a:cubicBezTo>
                  <a:cubicBezTo>
                    <a:pt x="15076" y="24"/>
                    <a:pt x="15778" y="-9"/>
                    <a:pt x="16480" y="2"/>
                  </a:cubicBezTo>
                  <a:lnTo>
                    <a:pt x="921221" y="2"/>
                  </a:lnTo>
                  <a:cubicBezTo>
                    <a:pt x="931350" y="169"/>
                    <a:pt x="939762" y="7869"/>
                    <a:pt x="940831" y="17941"/>
                  </a:cubicBezTo>
                  <a:lnTo>
                    <a:pt x="940831" y="17941"/>
                  </a:lnTo>
                  <a:cubicBezTo>
                    <a:pt x="941756" y="26944"/>
                    <a:pt x="935205" y="34988"/>
                    <a:pt x="926213" y="35902"/>
                  </a:cubicBezTo>
                  <a:cubicBezTo>
                    <a:pt x="925589" y="35969"/>
                    <a:pt x="924965" y="36002"/>
                    <a:pt x="924341" y="35991"/>
                  </a:cubicBezTo>
                  <a:close/>
                </a:path>
              </a:pathLst>
            </a:custGeom>
            <a:solidFill>
              <a:srgbClr val="263238"/>
            </a:solidFill>
            <a:ln w="111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E2AFC76-F27C-47F4-8848-C005DC8BA25D}"/>
                </a:ext>
              </a:extLst>
            </p:cNvPr>
            <p:cNvSpPr/>
            <p:nvPr/>
          </p:nvSpPr>
          <p:spPr>
            <a:xfrm>
              <a:off x="9267063" y="3412959"/>
              <a:ext cx="582253" cy="35997"/>
            </a:xfrm>
            <a:custGeom>
              <a:avLst/>
              <a:gdLst>
                <a:gd name="connsiteX0" fmla="*/ 565676 w 582253"/>
                <a:gd name="connsiteY0" fmla="*/ 35996 h 35997"/>
                <a:gd name="connsiteX1" fmla="*/ 19712 w 582253"/>
                <a:gd name="connsiteY1" fmla="*/ 35996 h 35997"/>
                <a:gd name="connsiteX2" fmla="*/ 101 w 582253"/>
                <a:gd name="connsiteY2" fmla="*/ 17946 h 35997"/>
                <a:gd name="connsiteX3" fmla="*/ 101 w 582253"/>
                <a:gd name="connsiteY3" fmla="*/ 17946 h 35997"/>
                <a:gd name="connsiteX4" fmla="*/ 14374 w 582253"/>
                <a:gd name="connsiteY4" fmla="*/ 96 h 35997"/>
                <a:gd name="connsiteX5" fmla="*/ 16592 w 582253"/>
                <a:gd name="connsiteY5" fmla="*/ 7 h 35997"/>
                <a:gd name="connsiteX6" fmla="*/ 562556 w 582253"/>
                <a:gd name="connsiteY6" fmla="*/ 7 h 35997"/>
                <a:gd name="connsiteX7" fmla="*/ 582166 w 582253"/>
                <a:gd name="connsiteY7" fmla="*/ 17946 h 35997"/>
                <a:gd name="connsiteX8" fmla="*/ 582166 w 582253"/>
                <a:gd name="connsiteY8" fmla="*/ 17946 h 35997"/>
                <a:gd name="connsiteX9" fmla="*/ 567548 w 582253"/>
                <a:gd name="connsiteY9" fmla="*/ 35907 h 35997"/>
                <a:gd name="connsiteX10" fmla="*/ 565676 w 582253"/>
                <a:gd name="connsiteY10" fmla="*/ 35996 h 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253" h="35997">
                  <a:moveTo>
                    <a:pt x="565676" y="35996"/>
                  </a:moveTo>
                  <a:lnTo>
                    <a:pt x="19712" y="35996"/>
                  </a:lnTo>
                  <a:cubicBezTo>
                    <a:pt x="9539" y="35818"/>
                    <a:pt x="1115" y="28063"/>
                    <a:pt x="101" y="17946"/>
                  </a:cubicBezTo>
                  <a:lnTo>
                    <a:pt x="101" y="17946"/>
                  </a:lnTo>
                  <a:cubicBezTo>
                    <a:pt x="-890" y="9076"/>
                    <a:pt x="5505" y="1088"/>
                    <a:pt x="14374" y="96"/>
                  </a:cubicBezTo>
                  <a:cubicBezTo>
                    <a:pt x="15110" y="18"/>
                    <a:pt x="15845" y="-15"/>
                    <a:pt x="16592" y="7"/>
                  </a:cubicBezTo>
                  <a:lnTo>
                    <a:pt x="562556" y="7"/>
                  </a:lnTo>
                  <a:cubicBezTo>
                    <a:pt x="572684" y="174"/>
                    <a:pt x="581097" y="7873"/>
                    <a:pt x="582166" y="17946"/>
                  </a:cubicBezTo>
                  <a:lnTo>
                    <a:pt x="582166" y="17946"/>
                  </a:lnTo>
                  <a:cubicBezTo>
                    <a:pt x="583091" y="26948"/>
                    <a:pt x="576540" y="34993"/>
                    <a:pt x="567548" y="35907"/>
                  </a:cubicBezTo>
                  <a:cubicBezTo>
                    <a:pt x="566924" y="35974"/>
                    <a:pt x="566300" y="36007"/>
                    <a:pt x="565676" y="35996"/>
                  </a:cubicBezTo>
                  <a:close/>
                </a:path>
              </a:pathLst>
            </a:custGeom>
            <a:solidFill>
              <a:srgbClr val="263238"/>
            </a:solidFill>
            <a:ln w="111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CAA0B6-895D-4AE3-A4E0-FB6B5A387C87}"/>
                </a:ext>
              </a:extLst>
            </p:cNvPr>
            <p:cNvSpPr/>
            <p:nvPr/>
          </p:nvSpPr>
          <p:spPr>
            <a:xfrm>
              <a:off x="8697033" y="3536976"/>
              <a:ext cx="244423" cy="36104"/>
            </a:xfrm>
            <a:custGeom>
              <a:avLst/>
              <a:gdLst>
                <a:gd name="connsiteX0" fmla="*/ 227846 w 244423"/>
                <a:gd name="connsiteY0" fmla="*/ 36103 h 36104"/>
                <a:gd name="connsiteX1" fmla="*/ 19711 w 244423"/>
                <a:gd name="connsiteY1" fmla="*/ 36103 h 36104"/>
                <a:gd name="connsiteX2" fmla="*/ 101 w 244423"/>
                <a:gd name="connsiteY2" fmla="*/ 18052 h 36104"/>
                <a:gd name="connsiteX3" fmla="*/ 101 w 244423"/>
                <a:gd name="connsiteY3" fmla="*/ 18052 h 36104"/>
                <a:gd name="connsiteX4" fmla="*/ 14485 w 244423"/>
                <a:gd name="connsiteY4" fmla="*/ 102 h 36104"/>
                <a:gd name="connsiteX5" fmla="*/ 16591 w 244423"/>
                <a:gd name="connsiteY5" fmla="*/ 2 h 36104"/>
                <a:gd name="connsiteX6" fmla="*/ 224726 w 244423"/>
                <a:gd name="connsiteY6" fmla="*/ 2 h 36104"/>
                <a:gd name="connsiteX7" fmla="*/ 244336 w 244423"/>
                <a:gd name="connsiteY7" fmla="*/ 18052 h 36104"/>
                <a:gd name="connsiteX8" fmla="*/ 244336 w 244423"/>
                <a:gd name="connsiteY8" fmla="*/ 18052 h 36104"/>
                <a:gd name="connsiteX9" fmla="*/ 229718 w 244423"/>
                <a:gd name="connsiteY9" fmla="*/ 36013 h 36104"/>
                <a:gd name="connsiteX10" fmla="*/ 227846 w 244423"/>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423" h="36104">
                  <a:moveTo>
                    <a:pt x="227846" y="36103"/>
                  </a:moveTo>
                  <a:lnTo>
                    <a:pt x="19711" y="36103"/>
                  </a:lnTo>
                  <a:cubicBezTo>
                    <a:pt x="9560" y="35880"/>
                    <a:pt x="1159" y="28147"/>
                    <a:pt x="101" y="18052"/>
                  </a:cubicBezTo>
                  <a:lnTo>
                    <a:pt x="101" y="18052"/>
                  </a:lnTo>
                  <a:cubicBezTo>
                    <a:pt x="-891" y="9128"/>
                    <a:pt x="5549" y="1083"/>
                    <a:pt x="14485" y="102"/>
                  </a:cubicBezTo>
                  <a:cubicBezTo>
                    <a:pt x="15187" y="24"/>
                    <a:pt x="15889" y="-9"/>
                    <a:pt x="16591" y="2"/>
                  </a:cubicBezTo>
                  <a:lnTo>
                    <a:pt x="224726" y="2"/>
                  </a:lnTo>
                  <a:cubicBezTo>
                    <a:pt x="234877" y="225"/>
                    <a:pt x="243278" y="7957"/>
                    <a:pt x="244336" y="18052"/>
                  </a:cubicBezTo>
                  <a:lnTo>
                    <a:pt x="244336" y="18052"/>
                  </a:lnTo>
                  <a:cubicBezTo>
                    <a:pt x="245261" y="27055"/>
                    <a:pt x="238709" y="35100"/>
                    <a:pt x="229718" y="36013"/>
                  </a:cubicBezTo>
                  <a:cubicBezTo>
                    <a:pt x="229094" y="36080"/>
                    <a:pt x="228470" y="36114"/>
                    <a:pt x="227846" y="36103"/>
                  </a:cubicBezTo>
                  <a:close/>
                </a:path>
              </a:pathLst>
            </a:custGeom>
            <a:solidFill>
              <a:srgbClr val="263238"/>
            </a:solidFill>
            <a:ln w="111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E123BC5D-A648-4433-B4AF-5E8F8B1D32FC}"/>
                </a:ext>
              </a:extLst>
            </p:cNvPr>
            <p:cNvSpPr/>
            <p:nvPr/>
          </p:nvSpPr>
          <p:spPr>
            <a:xfrm>
              <a:off x="8995309" y="3536976"/>
              <a:ext cx="146927" cy="36104"/>
            </a:xfrm>
            <a:custGeom>
              <a:avLst/>
              <a:gdLst>
                <a:gd name="connsiteX0" fmla="*/ 130350 w 146927"/>
                <a:gd name="connsiteY0" fmla="*/ 36103 h 36104"/>
                <a:gd name="connsiteX1" fmla="*/ 19709 w 146927"/>
                <a:gd name="connsiteY1" fmla="*/ 36103 h 36104"/>
                <a:gd name="connsiteX2" fmla="*/ 99 w 146927"/>
                <a:gd name="connsiteY2" fmla="*/ 18052 h 36104"/>
                <a:gd name="connsiteX3" fmla="*/ 99 w 146927"/>
                <a:gd name="connsiteY3" fmla="*/ 18052 h 36104"/>
                <a:gd name="connsiteX4" fmla="*/ 14483 w 146927"/>
                <a:gd name="connsiteY4" fmla="*/ 102 h 36104"/>
                <a:gd name="connsiteX5" fmla="*/ 16478 w 146927"/>
                <a:gd name="connsiteY5" fmla="*/ 2 h 36104"/>
                <a:gd name="connsiteX6" fmla="*/ 127230 w 146927"/>
                <a:gd name="connsiteY6" fmla="*/ 2 h 36104"/>
                <a:gd name="connsiteX7" fmla="*/ 146840 w 146927"/>
                <a:gd name="connsiteY7" fmla="*/ 18052 h 36104"/>
                <a:gd name="connsiteX8" fmla="*/ 146840 w 146927"/>
                <a:gd name="connsiteY8" fmla="*/ 18052 h 36104"/>
                <a:gd name="connsiteX9" fmla="*/ 132222 w 146927"/>
                <a:gd name="connsiteY9" fmla="*/ 36013 h 36104"/>
                <a:gd name="connsiteX10" fmla="*/ 130350 w 146927"/>
                <a:gd name="connsiteY10" fmla="*/ 36103 h 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927" h="36104">
                  <a:moveTo>
                    <a:pt x="130350" y="36103"/>
                  </a:moveTo>
                  <a:lnTo>
                    <a:pt x="19709" y="36103"/>
                  </a:lnTo>
                  <a:cubicBezTo>
                    <a:pt x="9536" y="35924"/>
                    <a:pt x="1113" y="28169"/>
                    <a:pt x="99" y="18052"/>
                  </a:cubicBezTo>
                  <a:lnTo>
                    <a:pt x="99" y="18052"/>
                  </a:lnTo>
                  <a:cubicBezTo>
                    <a:pt x="-882" y="9128"/>
                    <a:pt x="5558" y="1083"/>
                    <a:pt x="14483" y="102"/>
                  </a:cubicBezTo>
                  <a:cubicBezTo>
                    <a:pt x="15141" y="24"/>
                    <a:pt x="15809" y="-9"/>
                    <a:pt x="16478" y="2"/>
                  </a:cubicBezTo>
                  <a:lnTo>
                    <a:pt x="127230" y="2"/>
                  </a:lnTo>
                  <a:cubicBezTo>
                    <a:pt x="137381" y="225"/>
                    <a:pt x="145782" y="7957"/>
                    <a:pt x="146840" y="18052"/>
                  </a:cubicBezTo>
                  <a:lnTo>
                    <a:pt x="146840" y="18052"/>
                  </a:lnTo>
                  <a:cubicBezTo>
                    <a:pt x="147765" y="27055"/>
                    <a:pt x="141214" y="35100"/>
                    <a:pt x="132222" y="36013"/>
                  </a:cubicBezTo>
                  <a:cubicBezTo>
                    <a:pt x="131598" y="36080"/>
                    <a:pt x="130974" y="36114"/>
                    <a:pt x="130350" y="36103"/>
                  </a:cubicBezTo>
                  <a:close/>
                </a:path>
              </a:pathLst>
            </a:custGeom>
            <a:solidFill>
              <a:srgbClr val="263238"/>
            </a:solidFill>
            <a:ln w="111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DD4A418-DF7D-40DA-9D24-D3E5FFEB0865}"/>
                </a:ext>
              </a:extLst>
            </p:cNvPr>
            <p:cNvSpPr/>
            <p:nvPr/>
          </p:nvSpPr>
          <p:spPr>
            <a:xfrm>
              <a:off x="8649152" y="2822882"/>
              <a:ext cx="93833" cy="84413"/>
            </a:xfrm>
            <a:custGeom>
              <a:avLst/>
              <a:gdLst>
                <a:gd name="connsiteX0" fmla="*/ 81965 w 93833"/>
                <a:gd name="connsiteY0" fmla="*/ 21501 h 84413"/>
                <a:gd name="connsiteX1" fmla="*/ 27034 w 93833"/>
                <a:gd name="connsiteY1" fmla="*/ 42226 h 84413"/>
                <a:gd name="connsiteX2" fmla="*/ 85531 w 93833"/>
                <a:gd name="connsiteY2" fmla="*/ 62839 h 84413"/>
                <a:gd name="connsiteX3" fmla="*/ 93776 w 93833"/>
                <a:gd name="connsiteY3" fmla="*/ 73201 h 84413"/>
                <a:gd name="connsiteX4" fmla="*/ 93776 w 93833"/>
                <a:gd name="connsiteY4" fmla="*/ 73201 h 84413"/>
                <a:gd name="connsiteX5" fmla="*/ 84773 w 93833"/>
                <a:gd name="connsiteY5" fmla="*/ 84354 h 84413"/>
                <a:gd name="connsiteX6" fmla="*/ 79625 w 93833"/>
                <a:gd name="connsiteY6" fmla="*/ 83563 h 84413"/>
                <a:gd name="connsiteX7" fmla="*/ 11881 w 93833"/>
                <a:gd name="connsiteY7" fmla="*/ 58716 h 84413"/>
                <a:gd name="connsiteX8" fmla="*/ 70 w 93833"/>
                <a:gd name="connsiteY8" fmla="*/ 43563 h 84413"/>
                <a:gd name="connsiteX9" fmla="*/ 70 w 93833"/>
                <a:gd name="connsiteY9" fmla="*/ 40889 h 84413"/>
                <a:gd name="connsiteX10" fmla="*/ 9207 w 93833"/>
                <a:gd name="connsiteY10" fmla="*/ 25735 h 84413"/>
                <a:gd name="connsiteX11" fmla="*/ 73051 w 93833"/>
                <a:gd name="connsiteY11" fmla="*/ 666 h 84413"/>
                <a:gd name="connsiteX12" fmla="*/ 88361 w 93833"/>
                <a:gd name="connsiteY12" fmla="*/ 8097 h 84413"/>
                <a:gd name="connsiteX13" fmla="*/ 88985 w 93833"/>
                <a:gd name="connsiteY13" fmla="*/ 11028 h 84413"/>
                <a:gd name="connsiteX14" fmla="*/ 88985 w 93833"/>
                <a:gd name="connsiteY14" fmla="*/ 11028 h 84413"/>
                <a:gd name="connsiteX15" fmla="*/ 81965 w 93833"/>
                <a:gd name="connsiteY15" fmla="*/ 21501 h 8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33" h="84413">
                  <a:moveTo>
                    <a:pt x="81965" y="21501"/>
                  </a:moveTo>
                  <a:lnTo>
                    <a:pt x="27034" y="42226"/>
                  </a:lnTo>
                  <a:lnTo>
                    <a:pt x="85531" y="62839"/>
                  </a:lnTo>
                  <a:cubicBezTo>
                    <a:pt x="90021" y="64454"/>
                    <a:pt x="93207" y="68465"/>
                    <a:pt x="93776" y="73201"/>
                  </a:cubicBezTo>
                  <a:lnTo>
                    <a:pt x="93776" y="73201"/>
                  </a:lnTo>
                  <a:cubicBezTo>
                    <a:pt x="94366" y="78772"/>
                    <a:pt x="90333" y="83764"/>
                    <a:pt x="84773" y="84354"/>
                  </a:cubicBezTo>
                  <a:cubicBezTo>
                    <a:pt x="83012" y="84543"/>
                    <a:pt x="81241" y="84276"/>
                    <a:pt x="79625" y="83563"/>
                  </a:cubicBezTo>
                  <a:lnTo>
                    <a:pt x="11881" y="58716"/>
                  </a:lnTo>
                  <a:cubicBezTo>
                    <a:pt x="5419" y="56265"/>
                    <a:pt x="873" y="50426"/>
                    <a:pt x="70" y="43563"/>
                  </a:cubicBezTo>
                  <a:lnTo>
                    <a:pt x="70" y="40889"/>
                  </a:lnTo>
                  <a:cubicBezTo>
                    <a:pt x="-565" y="34371"/>
                    <a:pt x="3146" y="28209"/>
                    <a:pt x="9207" y="25735"/>
                  </a:cubicBezTo>
                  <a:lnTo>
                    <a:pt x="73051" y="666"/>
                  </a:lnTo>
                  <a:cubicBezTo>
                    <a:pt x="79336" y="-1507"/>
                    <a:pt x="86188" y="1813"/>
                    <a:pt x="88361" y="8097"/>
                  </a:cubicBezTo>
                  <a:cubicBezTo>
                    <a:pt x="88695" y="9045"/>
                    <a:pt x="88895" y="10025"/>
                    <a:pt x="88985" y="11028"/>
                  </a:cubicBezTo>
                  <a:lnTo>
                    <a:pt x="88985" y="11028"/>
                  </a:lnTo>
                  <a:cubicBezTo>
                    <a:pt x="89363" y="15730"/>
                    <a:pt x="86455" y="20064"/>
                    <a:pt x="81965" y="21501"/>
                  </a:cubicBezTo>
                  <a:close/>
                </a:path>
              </a:pathLst>
            </a:custGeom>
            <a:solidFill>
              <a:srgbClr val="263238"/>
            </a:solidFill>
            <a:ln w="111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B87B8C2-FA87-4285-B534-585FBA142A07}"/>
                </a:ext>
              </a:extLst>
            </p:cNvPr>
            <p:cNvSpPr/>
            <p:nvPr/>
          </p:nvSpPr>
          <p:spPr>
            <a:xfrm>
              <a:off x="8757220" y="2770616"/>
              <a:ext cx="66131" cy="181181"/>
            </a:xfrm>
            <a:custGeom>
              <a:avLst/>
              <a:gdLst>
                <a:gd name="connsiteX0" fmla="*/ 52449 w 66131"/>
                <a:gd name="connsiteY0" fmla="*/ 6 h 181181"/>
                <a:gd name="connsiteX1" fmla="*/ 52449 w 66131"/>
                <a:gd name="connsiteY1" fmla="*/ 6 h 181181"/>
                <a:gd name="connsiteX2" fmla="*/ 66131 w 66131"/>
                <a:gd name="connsiteY2" fmla="*/ 13956 h 181181"/>
                <a:gd name="connsiteX3" fmla="*/ 65819 w 66131"/>
                <a:gd name="connsiteY3" fmla="*/ 16719 h 181181"/>
                <a:gd name="connsiteX4" fmla="*/ 24816 w 66131"/>
                <a:gd name="connsiteY4" fmla="*/ 172709 h 181181"/>
                <a:gd name="connsiteX5" fmla="*/ 13674 w 66131"/>
                <a:gd name="connsiteY5" fmla="*/ 181177 h 181181"/>
                <a:gd name="connsiteX6" fmla="*/ 13674 w 66131"/>
                <a:gd name="connsiteY6" fmla="*/ 181177 h 181181"/>
                <a:gd name="connsiteX7" fmla="*/ 3 w 66131"/>
                <a:gd name="connsiteY7" fmla="*/ 167004 h 181181"/>
                <a:gd name="connsiteX8" fmla="*/ 303 w 66131"/>
                <a:gd name="connsiteY8" fmla="*/ 164352 h 181181"/>
                <a:gd name="connsiteX9" fmla="*/ 41306 w 66131"/>
                <a:gd name="connsiteY9" fmla="*/ 8362 h 181181"/>
                <a:gd name="connsiteX10" fmla="*/ 52449 w 66131"/>
                <a:gd name="connsiteY10" fmla="*/ 6 h 1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 h="181181">
                  <a:moveTo>
                    <a:pt x="52449" y="6"/>
                  </a:moveTo>
                  <a:lnTo>
                    <a:pt x="52449" y="6"/>
                  </a:lnTo>
                  <a:cubicBezTo>
                    <a:pt x="60081" y="84"/>
                    <a:pt x="66198" y="6335"/>
                    <a:pt x="66131" y="13956"/>
                  </a:cubicBezTo>
                  <a:cubicBezTo>
                    <a:pt x="66120" y="14892"/>
                    <a:pt x="66009" y="15817"/>
                    <a:pt x="65819" y="16719"/>
                  </a:cubicBezTo>
                  <a:lnTo>
                    <a:pt x="24816" y="172709"/>
                  </a:lnTo>
                  <a:cubicBezTo>
                    <a:pt x="23557" y="177801"/>
                    <a:pt x="18922" y="181333"/>
                    <a:pt x="13674" y="181177"/>
                  </a:cubicBezTo>
                  <a:lnTo>
                    <a:pt x="13674" y="181177"/>
                  </a:lnTo>
                  <a:cubicBezTo>
                    <a:pt x="5986" y="181043"/>
                    <a:pt x="-142" y="174692"/>
                    <a:pt x="3" y="167004"/>
                  </a:cubicBezTo>
                  <a:cubicBezTo>
                    <a:pt x="14" y="166113"/>
                    <a:pt x="114" y="165221"/>
                    <a:pt x="303" y="164352"/>
                  </a:cubicBezTo>
                  <a:lnTo>
                    <a:pt x="41306" y="8362"/>
                  </a:lnTo>
                  <a:cubicBezTo>
                    <a:pt x="42610" y="3315"/>
                    <a:pt x="47234" y="-161"/>
                    <a:pt x="52449" y="6"/>
                  </a:cubicBezTo>
                  <a:close/>
                </a:path>
              </a:pathLst>
            </a:custGeom>
            <a:solidFill>
              <a:srgbClr val="263238"/>
            </a:solidFill>
            <a:ln w="111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1195887-DCC9-457E-91FA-0EB431CACDC3}"/>
                </a:ext>
              </a:extLst>
            </p:cNvPr>
            <p:cNvSpPr/>
            <p:nvPr/>
          </p:nvSpPr>
          <p:spPr>
            <a:xfrm>
              <a:off x="8836130" y="2822920"/>
              <a:ext cx="94414" cy="84413"/>
            </a:xfrm>
            <a:custGeom>
              <a:avLst/>
              <a:gdLst>
                <a:gd name="connsiteX0" fmla="*/ 94320 w 94414"/>
                <a:gd name="connsiteY0" fmla="*/ 40850 h 84413"/>
                <a:gd name="connsiteX1" fmla="*/ 94320 w 94414"/>
                <a:gd name="connsiteY1" fmla="*/ 43524 h 84413"/>
                <a:gd name="connsiteX2" fmla="*/ 85183 w 94414"/>
                <a:gd name="connsiteY2" fmla="*/ 58678 h 84413"/>
                <a:gd name="connsiteX3" fmla="*/ 21450 w 94414"/>
                <a:gd name="connsiteY3" fmla="*/ 83748 h 84413"/>
                <a:gd name="connsiteX4" fmla="*/ 6141 w 94414"/>
                <a:gd name="connsiteY4" fmla="*/ 76316 h 84413"/>
                <a:gd name="connsiteX5" fmla="*/ 5517 w 94414"/>
                <a:gd name="connsiteY5" fmla="*/ 73385 h 84413"/>
                <a:gd name="connsiteX6" fmla="*/ 5517 w 94414"/>
                <a:gd name="connsiteY6" fmla="*/ 73385 h 84413"/>
                <a:gd name="connsiteX7" fmla="*/ 11868 w 94414"/>
                <a:gd name="connsiteY7" fmla="*/ 63023 h 84413"/>
                <a:gd name="connsiteX8" fmla="*/ 66799 w 94414"/>
                <a:gd name="connsiteY8" fmla="*/ 42410 h 84413"/>
                <a:gd name="connsiteX9" fmla="*/ 8191 w 94414"/>
                <a:gd name="connsiteY9" fmla="*/ 21686 h 84413"/>
                <a:gd name="connsiteX10" fmla="*/ 57 w 94414"/>
                <a:gd name="connsiteY10" fmla="*/ 11212 h 84413"/>
                <a:gd name="connsiteX11" fmla="*/ 57 w 94414"/>
                <a:gd name="connsiteY11" fmla="*/ 11212 h 84413"/>
                <a:gd name="connsiteX12" fmla="*/ 9060 w 94414"/>
                <a:gd name="connsiteY12" fmla="*/ 59 h 84413"/>
                <a:gd name="connsiteX13" fmla="*/ 14208 w 94414"/>
                <a:gd name="connsiteY13" fmla="*/ 850 h 84413"/>
                <a:gd name="connsiteX14" fmla="*/ 82286 w 94414"/>
                <a:gd name="connsiteY14" fmla="*/ 25920 h 84413"/>
                <a:gd name="connsiteX15" fmla="*/ 94320 w 94414"/>
                <a:gd name="connsiteY15" fmla="*/ 40850 h 8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414" h="84413">
                  <a:moveTo>
                    <a:pt x="94320" y="40850"/>
                  </a:moveTo>
                  <a:lnTo>
                    <a:pt x="94320" y="43524"/>
                  </a:lnTo>
                  <a:cubicBezTo>
                    <a:pt x="95066" y="50065"/>
                    <a:pt x="91323" y="56293"/>
                    <a:pt x="85183" y="58678"/>
                  </a:cubicBezTo>
                  <a:lnTo>
                    <a:pt x="21450" y="83748"/>
                  </a:lnTo>
                  <a:cubicBezTo>
                    <a:pt x="15166" y="85920"/>
                    <a:pt x="8314" y="82600"/>
                    <a:pt x="6141" y="76316"/>
                  </a:cubicBezTo>
                  <a:cubicBezTo>
                    <a:pt x="5807" y="75369"/>
                    <a:pt x="5606" y="74388"/>
                    <a:pt x="5517" y="73385"/>
                  </a:cubicBezTo>
                  <a:lnTo>
                    <a:pt x="5517" y="73385"/>
                  </a:lnTo>
                  <a:cubicBezTo>
                    <a:pt x="5027" y="68884"/>
                    <a:pt x="7634" y="64628"/>
                    <a:pt x="11868" y="63023"/>
                  </a:cubicBezTo>
                  <a:lnTo>
                    <a:pt x="66799" y="42410"/>
                  </a:lnTo>
                  <a:lnTo>
                    <a:pt x="8191" y="21686"/>
                  </a:lnTo>
                  <a:cubicBezTo>
                    <a:pt x="3712" y="20026"/>
                    <a:pt x="559" y="15959"/>
                    <a:pt x="57" y="11212"/>
                  </a:cubicBezTo>
                  <a:lnTo>
                    <a:pt x="57" y="11212"/>
                  </a:lnTo>
                  <a:cubicBezTo>
                    <a:pt x="-533" y="5641"/>
                    <a:pt x="3500" y="650"/>
                    <a:pt x="9060" y="59"/>
                  </a:cubicBezTo>
                  <a:cubicBezTo>
                    <a:pt x="10821" y="-130"/>
                    <a:pt x="12592" y="137"/>
                    <a:pt x="14208" y="850"/>
                  </a:cubicBezTo>
                  <a:lnTo>
                    <a:pt x="82286" y="25920"/>
                  </a:lnTo>
                  <a:cubicBezTo>
                    <a:pt x="88816" y="28204"/>
                    <a:pt x="93473" y="33987"/>
                    <a:pt x="94320" y="40850"/>
                  </a:cubicBezTo>
                  <a:close/>
                </a:path>
              </a:pathLst>
            </a:custGeom>
            <a:solidFill>
              <a:srgbClr val="263238"/>
            </a:solidFill>
            <a:ln w="11125" cap="flat">
              <a:noFill/>
              <a:prstDash val="solid"/>
              <a:miter/>
            </a:ln>
          </p:spPr>
          <p:txBody>
            <a:bodyPr rtlCol="0" anchor="ctr"/>
            <a:lstStyle/>
            <a:p>
              <a:endParaRPr lang="en-US"/>
            </a:p>
          </p:txBody>
        </p:sp>
      </p:grpSp>
      <p:grpSp>
        <p:nvGrpSpPr>
          <p:cNvPr id="86" name="Graphic 4">
            <a:extLst>
              <a:ext uri="{FF2B5EF4-FFF2-40B4-BE49-F238E27FC236}">
                <a16:creationId xmlns:a16="http://schemas.microsoft.com/office/drawing/2014/main" id="{59551368-6127-48BA-AC30-F828B7F6AE92}"/>
              </a:ext>
            </a:extLst>
          </p:cNvPr>
          <p:cNvGrpSpPr/>
          <p:nvPr/>
        </p:nvGrpSpPr>
        <p:grpSpPr>
          <a:xfrm>
            <a:off x="8816685" y="2522328"/>
            <a:ext cx="2250450" cy="1665199"/>
            <a:chOff x="8816685" y="2522328"/>
            <a:chExt cx="2250450" cy="1665199"/>
          </a:xfrm>
        </p:grpSpPr>
        <p:sp>
          <p:nvSpPr>
            <p:cNvPr id="87" name="Freeform: Shape 86">
              <a:extLst>
                <a:ext uri="{FF2B5EF4-FFF2-40B4-BE49-F238E27FC236}">
                  <a16:creationId xmlns:a16="http://schemas.microsoft.com/office/drawing/2014/main" id="{1C614789-B5CB-4657-AEDF-252EBA07A5CB}"/>
                </a:ext>
              </a:extLst>
            </p:cNvPr>
            <p:cNvSpPr/>
            <p:nvPr/>
          </p:nvSpPr>
          <p:spPr>
            <a:xfrm>
              <a:off x="10987419" y="3753700"/>
              <a:ext cx="58921" cy="39452"/>
            </a:xfrm>
            <a:custGeom>
              <a:avLst/>
              <a:gdLst>
                <a:gd name="connsiteX0" fmla="*/ 58921 w 58921"/>
                <a:gd name="connsiteY0" fmla="*/ 37096 h 39452"/>
                <a:gd name="connsiteX1" fmla="*/ 40314 w 58921"/>
                <a:gd name="connsiteY1" fmla="*/ 28962 h 39452"/>
                <a:gd name="connsiteX2" fmla="*/ 23489 w 58921"/>
                <a:gd name="connsiteY2" fmla="*/ 28294 h 39452"/>
                <a:gd name="connsiteX3" fmla="*/ 15801 w 58921"/>
                <a:gd name="connsiteY3" fmla="*/ 13697 h 39452"/>
                <a:gd name="connsiteX4" fmla="*/ 648 w 58921"/>
                <a:gd name="connsiteY4" fmla="*/ 215 h 39452"/>
                <a:gd name="connsiteX5" fmla="*/ 8002 w 58921"/>
                <a:gd name="connsiteY5" fmla="*/ 19157 h 39452"/>
                <a:gd name="connsiteX6" fmla="*/ 21929 w 58921"/>
                <a:gd name="connsiteY6" fmla="*/ 32750 h 39452"/>
                <a:gd name="connsiteX7" fmla="*/ 38754 w 58921"/>
                <a:gd name="connsiteY7" fmla="*/ 38321 h 39452"/>
                <a:gd name="connsiteX8" fmla="*/ 58921 w 58921"/>
                <a:gd name="connsiteY8" fmla="*/ 37096 h 3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1" h="39452">
                  <a:moveTo>
                    <a:pt x="58921" y="37096"/>
                  </a:moveTo>
                  <a:cubicBezTo>
                    <a:pt x="58921" y="34422"/>
                    <a:pt x="51122" y="30856"/>
                    <a:pt x="40314" y="28962"/>
                  </a:cubicBezTo>
                  <a:cubicBezTo>
                    <a:pt x="34787" y="27781"/>
                    <a:pt x="29094" y="27558"/>
                    <a:pt x="23489" y="28294"/>
                  </a:cubicBezTo>
                  <a:cubicBezTo>
                    <a:pt x="21695" y="23057"/>
                    <a:pt x="19110" y="18132"/>
                    <a:pt x="15801" y="13697"/>
                  </a:cubicBezTo>
                  <a:cubicBezTo>
                    <a:pt x="9561" y="4783"/>
                    <a:pt x="2765" y="-1233"/>
                    <a:pt x="648" y="215"/>
                  </a:cubicBezTo>
                  <a:cubicBezTo>
                    <a:pt x="-1469" y="1664"/>
                    <a:pt x="1762" y="10243"/>
                    <a:pt x="8002" y="19157"/>
                  </a:cubicBezTo>
                  <a:cubicBezTo>
                    <a:pt x="11322" y="24873"/>
                    <a:pt x="16135" y="29575"/>
                    <a:pt x="21929" y="32750"/>
                  </a:cubicBezTo>
                  <a:cubicBezTo>
                    <a:pt x="27133" y="35658"/>
                    <a:pt x="32849" y="37541"/>
                    <a:pt x="38754" y="38321"/>
                  </a:cubicBezTo>
                  <a:cubicBezTo>
                    <a:pt x="49451" y="39993"/>
                    <a:pt x="58030" y="39993"/>
                    <a:pt x="58921" y="37096"/>
                  </a:cubicBezTo>
                  <a:close/>
                </a:path>
              </a:pathLst>
            </a:custGeom>
            <a:solidFill>
              <a:srgbClr val="263238"/>
            </a:solidFill>
            <a:ln w="111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0CDE854-D859-4DCF-B211-A1A12B2E1D8B}"/>
                </a:ext>
              </a:extLst>
            </p:cNvPr>
            <p:cNvSpPr/>
            <p:nvPr/>
          </p:nvSpPr>
          <p:spPr>
            <a:xfrm>
              <a:off x="10974064" y="3766501"/>
              <a:ext cx="19023" cy="69045"/>
            </a:xfrm>
            <a:custGeom>
              <a:avLst/>
              <a:gdLst>
                <a:gd name="connsiteX0" fmla="*/ 15674 w 19023"/>
                <a:gd name="connsiteY0" fmla="*/ 52039 h 69045"/>
                <a:gd name="connsiteX1" fmla="*/ 18794 w 19023"/>
                <a:gd name="connsiteY1" fmla="*/ 32985 h 69045"/>
                <a:gd name="connsiteX2" fmla="*/ 13780 w 19023"/>
                <a:gd name="connsiteY2" fmla="*/ 15938 h 69045"/>
                <a:gd name="connsiteX3" fmla="*/ 1078 w 19023"/>
                <a:gd name="connsiteY3" fmla="*/ 116 h 69045"/>
                <a:gd name="connsiteX4" fmla="*/ 5089 w 19023"/>
                <a:gd name="connsiteY4" fmla="*/ 19949 h 69045"/>
                <a:gd name="connsiteX5" fmla="*/ 14226 w 19023"/>
                <a:gd name="connsiteY5" fmla="*/ 34211 h 69045"/>
                <a:gd name="connsiteX6" fmla="*/ 6649 w 19023"/>
                <a:gd name="connsiteY6" fmla="*/ 48807 h 69045"/>
                <a:gd name="connsiteX7" fmla="*/ 4420 w 19023"/>
                <a:gd name="connsiteY7" fmla="*/ 68975 h 69045"/>
                <a:gd name="connsiteX8" fmla="*/ 15674 w 19023"/>
                <a:gd name="connsiteY8" fmla="*/ 52039 h 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3" h="69045">
                  <a:moveTo>
                    <a:pt x="15674" y="52039"/>
                  </a:moveTo>
                  <a:cubicBezTo>
                    <a:pt x="18460" y="46100"/>
                    <a:pt x="19540" y="39504"/>
                    <a:pt x="18794" y="32985"/>
                  </a:cubicBezTo>
                  <a:cubicBezTo>
                    <a:pt x="18215" y="27035"/>
                    <a:pt x="16521" y="21253"/>
                    <a:pt x="13780" y="15938"/>
                  </a:cubicBezTo>
                  <a:cubicBezTo>
                    <a:pt x="9100" y="6022"/>
                    <a:pt x="3529" y="-998"/>
                    <a:pt x="1078" y="116"/>
                  </a:cubicBezTo>
                  <a:cubicBezTo>
                    <a:pt x="-1373" y="1231"/>
                    <a:pt x="521" y="10144"/>
                    <a:pt x="5089" y="19949"/>
                  </a:cubicBezTo>
                  <a:cubicBezTo>
                    <a:pt x="7329" y="25175"/>
                    <a:pt x="10415" y="29988"/>
                    <a:pt x="14226" y="34211"/>
                  </a:cubicBezTo>
                  <a:cubicBezTo>
                    <a:pt x="10950" y="38646"/>
                    <a:pt x="8398" y="43570"/>
                    <a:pt x="6649" y="48807"/>
                  </a:cubicBezTo>
                  <a:cubicBezTo>
                    <a:pt x="2972" y="59058"/>
                    <a:pt x="1969" y="68083"/>
                    <a:pt x="4420" y="68975"/>
                  </a:cubicBezTo>
                  <a:cubicBezTo>
                    <a:pt x="6872" y="69866"/>
                    <a:pt x="12220" y="62289"/>
                    <a:pt x="15674" y="52039"/>
                  </a:cubicBezTo>
                  <a:close/>
                </a:path>
              </a:pathLst>
            </a:custGeom>
            <a:solidFill>
              <a:srgbClr val="263238"/>
            </a:solidFill>
            <a:ln w="111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48681B-0C8B-4FF2-A085-F0C5FD8B2944}"/>
                </a:ext>
              </a:extLst>
            </p:cNvPr>
            <p:cNvSpPr/>
            <p:nvPr/>
          </p:nvSpPr>
          <p:spPr>
            <a:xfrm>
              <a:off x="10989889" y="3739850"/>
              <a:ext cx="69046" cy="18857"/>
            </a:xfrm>
            <a:custGeom>
              <a:avLst/>
              <a:gdLst>
                <a:gd name="connsiteX0" fmla="*/ 68930 w 69046"/>
                <a:gd name="connsiteY0" fmla="*/ 1029 h 18857"/>
                <a:gd name="connsiteX1" fmla="*/ 49097 w 69046"/>
                <a:gd name="connsiteY1" fmla="*/ 5040 h 18857"/>
                <a:gd name="connsiteX2" fmla="*/ 34835 w 69046"/>
                <a:gd name="connsiteY2" fmla="*/ 14177 h 18857"/>
                <a:gd name="connsiteX3" fmla="*/ 20238 w 69046"/>
                <a:gd name="connsiteY3" fmla="*/ 6600 h 18857"/>
                <a:gd name="connsiteX4" fmla="*/ 71 w 69046"/>
                <a:gd name="connsiteY4" fmla="*/ 4372 h 18857"/>
                <a:gd name="connsiteX5" fmla="*/ 17007 w 69046"/>
                <a:gd name="connsiteY5" fmla="*/ 15514 h 18857"/>
                <a:gd name="connsiteX6" fmla="*/ 36060 w 69046"/>
                <a:gd name="connsiteY6" fmla="*/ 18633 h 18857"/>
                <a:gd name="connsiteX7" fmla="*/ 53108 w 69046"/>
                <a:gd name="connsiteY7" fmla="*/ 13620 h 18857"/>
                <a:gd name="connsiteX8" fmla="*/ 68930 w 69046"/>
                <a:gd name="connsiteY8" fmla="*/ 1029 h 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6" h="18857">
                  <a:moveTo>
                    <a:pt x="68930" y="1029"/>
                  </a:moveTo>
                  <a:cubicBezTo>
                    <a:pt x="67816" y="-1311"/>
                    <a:pt x="59013" y="472"/>
                    <a:pt x="49097" y="5040"/>
                  </a:cubicBezTo>
                  <a:cubicBezTo>
                    <a:pt x="43871" y="7280"/>
                    <a:pt x="39058" y="10366"/>
                    <a:pt x="34835" y="14177"/>
                  </a:cubicBezTo>
                  <a:cubicBezTo>
                    <a:pt x="30367" y="10945"/>
                    <a:pt x="25453" y="8394"/>
                    <a:pt x="20238" y="6600"/>
                  </a:cubicBezTo>
                  <a:cubicBezTo>
                    <a:pt x="9988" y="2923"/>
                    <a:pt x="963" y="1920"/>
                    <a:pt x="71" y="4372"/>
                  </a:cubicBezTo>
                  <a:cubicBezTo>
                    <a:pt x="-820" y="6823"/>
                    <a:pt x="6757" y="11948"/>
                    <a:pt x="17007" y="15514"/>
                  </a:cubicBezTo>
                  <a:cubicBezTo>
                    <a:pt x="22946" y="18288"/>
                    <a:pt x="29542" y="19369"/>
                    <a:pt x="36060" y="18633"/>
                  </a:cubicBezTo>
                  <a:cubicBezTo>
                    <a:pt x="42022" y="18121"/>
                    <a:pt x="47815" y="16416"/>
                    <a:pt x="53108" y="13620"/>
                  </a:cubicBezTo>
                  <a:cubicBezTo>
                    <a:pt x="63025" y="9274"/>
                    <a:pt x="70044" y="3480"/>
                    <a:pt x="68930" y="1029"/>
                  </a:cubicBezTo>
                  <a:close/>
                </a:path>
              </a:pathLst>
            </a:custGeom>
            <a:solidFill>
              <a:srgbClr val="263238"/>
            </a:solidFill>
            <a:ln w="111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B0153D-F195-4E25-AF71-462E63EDD95A}"/>
                </a:ext>
              </a:extLst>
            </p:cNvPr>
            <p:cNvSpPr/>
            <p:nvPr/>
          </p:nvSpPr>
          <p:spPr>
            <a:xfrm>
              <a:off x="10874859" y="3621658"/>
              <a:ext cx="39438" cy="58921"/>
            </a:xfrm>
            <a:custGeom>
              <a:avLst/>
              <a:gdLst>
                <a:gd name="connsiteX0" fmla="*/ 2455 w 39438"/>
                <a:gd name="connsiteY0" fmla="*/ 0 h 58921"/>
                <a:gd name="connsiteX1" fmla="*/ 10589 w 39438"/>
                <a:gd name="connsiteY1" fmla="*/ 18608 h 58921"/>
                <a:gd name="connsiteX2" fmla="*/ 11146 w 39438"/>
                <a:gd name="connsiteY2" fmla="*/ 35432 h 58921"/>
                <a:gd name="connsiteX3" fmla="*/ 25742 w 39438"/>
                <a:gd name="connsiteY3" fmla="*/ 43120 h 58921"/>
                <a:gd name="connsiteX4" fmla="*/ 39224 w 39438"/>
                <a:gd name="connsiteY4" fmla="*/ 58273 h 58921"/>
                <a:gd name="connsiteX5" fmla="*/ 20282 w 39438"/>
                <a:gd name="connsiteY5" fmla="*/ 50920 h 58921"/>
                <a:gd name="connsiteX6" fmla="*/ 6689 w 39438"/>
                <a:gd name="connsiteY6" fmla="*/ 36992 h 58921"/>
                <a:gd name="connsiteX7" fmla="*/ 1118 w 39438"/>
                <a:gd name="connsiteY7" fmla="*/ 20279 h 58921"/>
                <a:gd name="connsiteX8" fmla="*/ 2455 w 39438"/>
                <a:gd name="connsiteY8" fmla="*/ 0 h 5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8" h="58921">
                  <a:moveTo>
                    <a:pt x="2455" y="0"/>
                  </a:moveTo>
                  <a:cubicBezTo>
                    <a:pt x="5018" y="0"/>
                    <a:pt x="8694" y="7911"/>
                    <a:pt x="10589" y="18608"/>
                  </a:cubicBezTo>
                  <a:cubicBezTo>
                    <a:pt x="11747" y="24145"/>
                    <a:pt x="11937" y="29839"/>
                    <a:pt x="11146" y="35432"/>
                  </a:cubicBezTo>
                  <a:cubicBezTo>
                    <a:pt x="16383" y="37226"/>
                    <a:pt x="21307" y="39811"/>
                    <a:pt x="25742" y="43120"/>
                  </a:cubicBezTo>
                  <a:cubicBezTo>
                    <a:pt x="34655" y="49360"/>
                    <a:pt x="40672" y="56156"/>
                    <a:pt x="39224" y="58273"/>
                  </a:cubicBezTo>
                  <a:cubicBezTo>
                    <a:pt x="37775" y="60390"/>
                    <a:pt x="29196" y="57159"/>
                    <a:pt x="20282" y="50920"/>
                  </a:cubicBezTo>
                  <a:cubicBezTo>
                    <a:pt x="14566" y="47599"/>
                    <a:pt x="9865" y="42786"/>
                    <a:pt x="6689" y="36992"/>
                  </a:cubicBezTo>
                  <a:cubicBezTo>
                    <a:pt x="3836" y="31811"/>
                    <a:pt x="1942" y="26140"/>
                    <a:pt x="1118" y="20279"/>
                  </a:cubicBezTo>
                  <a:cubicBezTo>
                    <a:pt x="-776" y="9471"/>
                    <a:pt x="-219" y="446"/>
                    <a:pt x="2455" y="0"/>
                  </a:cubicBezTo>
                  <a:close/>
                </a:path>
              </a:pathLst>
            </a:custGeom>
            <a:solidFill>
              <a:srgbClr val="263238"/>
            </a:solidFill>
            <a:ln w="111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241F9B-E1A2-40AB-BFB1-09C8D7FC389B}"/>
                </a:ext>
              </a:extLst>
            </p:cNvPr>
            <p:cNvSpPr/>
            <p:nvPr/>
          </p:nvSpPr>
          <p:spPr>
            <a:xfrm>
              <a:off x="10832451" y="3674608"/>
              <a:ext cx="69045" cy="18942"/>
            </a:xfrm>
            <a:custGeom>
              <a:avLst/>
              <a:gdLst>
                <a:gd name="connsiteX0" fmla="*/ 17007 w 69045"/>
                <a:gd name="connsiteY0" fmla="*/ 3317 h 18942"/>
                <a:gd name="connsiteX1" fmla="*/ 36060 w 69045"/>
                <a:gd name="connsiteY1" fmla="*/ 198 h 18942"/>
                <a:gd name="connsiteX2" fmla="*/ 53108 w 69045"/>
                <a:gd name="connsiteY2" fmla="*/ 5212 h 18942"/>
                <a:gd name="connsiteX3" fmla="*/ 68930 w 69045"/>
                <a:gd name="connsiteY3" fmla="*/ 17914 h 18942"/>
                <a:gd name="connsiteX4" fmla="*/ 49097 w 69045"/>
                <a:gd name="connsiteY4" fmla="*/ 13903 h 18942"/>
                <a:gd name="connsiteX5" fmla="*/ 34835 w 69045"/>
                <a:gd name="connsiteY5" fmla="*/ 4766 h 18942"/>
                <a:gd name="connsiteX6" fmla="*/ 20238 w 69045"/>
                <a:gd name="connsiteY6" fmla="*/ 12343 h 18942"/>
                <a:gd name="connsiteX7" fmla="*/ 71 w 69045"/>
                <a:gd name="connsiteY7" fmla="*/ 14571 h 18942"/>
                <a:gd name="connsiteX8" fmla="*/ 17007 w 69045"/>
                <a:gd name="connsiteY8" fmla="*/ 3317 h 1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942">
                  <a:moveTo>
                    <a:pt x="17007" y="3317"/>
                  </a:moveTo>
                  <a:cubicBezTo>
                    <a:pt x="22968" y="599"/>
                    <a:pt x="29542" y="-482"/>
                    <a:pt x="36060" y="198"/>
                  </a:cubicBezTo>
                  <a:cubicBezTo>
                    <a:pt x="42010" y="777"/>
                    <a:pt x="47793" y="2471"/>
                    <a:pt x="53108" y="5212"/>
                  </a:cubicBezTo>
                  <a:cubicBezTo>
                    <a:pt x="63024" y="9892"/>
                    <a:pt x="70044" y="15574"/>
                    <a:pt x="68930" y="17914"/>
                  </a:cubicBezTo>
                  <a:cubicBezTo>
                    <a:pt x="67815" y="20254"/>
                    <a:pt x="58902" y="18471"/>
                    <a:pt x="49097" y="13903"/>
                  </a:cubicBezTo>
                  <a:cubicBezTo>
                    <a:pt x="43871" y="11663"/>
                    <a:pt x="39058" y="8577"/>
                    <a:pt x="34835" y="4766"/>
                  </a:cubicBezTo>
                  <a:cubicBezTo>
                    <a:pt x="30400" y="8042"/>
                    <a:pt x="25475" y="10593"/>
                    <a:pt x="20238" y="12343"/>
                  </a:cubicBezTo>
                  <a:cubicBezTo>
                    <a:pt x="9988" y="16020"/>
                    <a:pt x="962" y="17134"/>
                    <a:pt x="71" y="14571"/>
                  </a:cubicBezTo>
                  <a:cubicBezTo>
                    <a:pt x="-820" y="12009"/>
                    <a:pt x="6756" y="7663"/>
                    <a:pt x="17007" y="3317"/>
                  </a:cubicBezTo>
                  <a:close/>
                </a:path>
              </a:pathLst>
            </a:custGeom>
            <a:solidFill>
              <a:srgbClr val="263238"/>
            </a:solidFill>
            <a:ln w="111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4E91F80-07EC-4F1E-A1A7-BC1E31F481BE}"/>
                </a:ext>
              </a:extLst>
            </p:cNvPr>
            <p:cNvSpPr/>
            <p:nvPr/>
          </p:nvSpPr>
          <p:spPr>
            <a:xfrm>
              <a:off x="10909285" y="3609067"/>
              <a:ext cx="18863" cy="69041"/>
            </a:xfrm>
            <a:custGeom>
              <a:avLst/>
              <a:gdLst>
                <a:gd name="connsiteX0" fmla="*/ 17834 w 18863"/>
                <a:gd name="connsiteY0" fmla="*/ 112 h 69041"/>
                <a:gd name="connsiteX1" fmla="*/ 13823 w 18863"/>
                <a:gd name="connsiteY1" fmla="*/ 19945 h 69041"/>
                <a:gd name="connsiteX2" fmla="*/ 4687 w 18863"/>
                <a:gd name="connsiteY2" fmla="*/ 34207 h 69041"/>
                <a:gd name="connsiteX3" fmla="*/ 12263 w 18863"/>
                <a:gd name="connsiteY3" fmla="*/ 48803 h 69041"/>
                <a:gd name="connsiteX4" fmla="*/ 14492 w 18863"/>
                <a:gd name="connsiteY4" fmla="*/ 68970 h 69041"/>
                <a:gd name="connsiteX5" fmla="*/ 3350 w 18863"/>
                <a:gd name="connsiteY5" fmla="*/ 52034 h 69041"/>
                <a:gd name="connsiteX6" fmla="*/ 230 w 18863"/>
                <a:gd name="connsiteY6" fmla="*/ 32981 h 69041"/>
                <a:gd name="connsiteX7" fmla="*/ 5244 w 18863"/>
                <a:gd name="connsiteY7" fmla="*/ 15934 h 69041"/>
                <a:gd name="connsiteX8" fmla="*/ 17834 w 18863"/>
                <a:gd name="connsiteY8" fmla="*/ 112 h 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3" h="69041">
                  <a:moveTo>
                    <a:pt x="17834" y="112"/>
                  </a:moveTo>
                  <a:cubicBezTo>
                    <a:pt x="20174" y="1226"/>
                    <a:pt x="18391" y="10140"/>
                    <a:pt x="13823" y="19945"/>
                  </a:cubicBezTo>
                  <a:cubicBezTo>
                    <a:pt x="11584" y="25170"/>
                    <a:pt x="8497" y="29984"/>
                    <a:pt x="4687" y="34207"/>
                  </a:cubicBezTo>
                  <a:cubicBezTo>
                    <a:pt x="7962" y="38641"/>
                    <a:pt x="10514" y="43566"/>
                    <a:pt x="12263" y="48803"/>
                  </a:cubicBezTo>
                  <a:cubicBezTo>
                    <a:pt x="15940" y="59054"/>
                    <a:pt x="16943" y="68079"/>
                    <a:pt x="14492" y="68970"/>
                  </a:cubicBezTo>
                  <a:cubicBezTo>
                    <a:pt x="12040" y="69862"/>
                    <a:pt x="7027" y="62285"/>
                    <a:pt x="3350" y="52034"/>
                  </a:cubicBezTo>
                  <a:cubicBezTo>
                    <a:pt x="564" y="46095"/>
                    <a:pt x="-517" y="39499"/>
                    <a:pt x="230" y="32981"/>
                  </a:cubicBezTo>
                  <a:cubicBezTo>
                    <a:pt x="809" y="27031"/>
                    <a:pt x="2503" y="21248"/>
                    <a:pt x="5244" y="15934"/>
                  </a:cubicBezTo>
                  <a:cubicBezTo>
                    <a:pt x="9701" y="6351"/>
                    <a:pt x="15383" y="-1002"/>
                    <a:pt x="17834" y="112"/>
                  </a:cubicBezTo>
                  <a:close/>
                </a:path>
              </a:pathLst>
            </a:custGeom>
            <a:solidFill>
              <a:srgbClr val="263238"/>
            </a:solidFill>
            <a:ln w="111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E61D9D9-7A7E-4AF9-BC52-503489489908}"/>
                </a:ext>
              </a:extLst>
            </p:cNvPr>
            <p:cNvSpPr/>
            <p:nvPr/>
          </p:nvSpPr>
          <p:spPr>
            <a:xfrm>
              <a:off x="10968902" y="3669235"/>
              <a:ext cx="28301" cy="28301"/>
            </a:xfrm>
            <a:custGeom>
              <a:avLst/>
              <a:gdLst>
                <a:gd name="connsiteX0" fmla="*/ 14150 w 28301"/>
                <a:gd name="connsiteY0" fmla="*/ 0 h 28301"/>
                <a:gd name="connsiteX1" fmla="*/ 0 w 28301"/>
                <a:gd name="connsiteY1" fmla="*/ 14151 h 28301"/>
                <a:gd name="connsiteX2" fmla="*/ 14150 w 28301"/>
                <a:gd name="connsiteY2" fmla="*/ 28301 h 28301"/>
                <a:gd name="connsiteX3" fmla="*/ 28301 w 28301"/>
                <a:gd name="connsiteY3" fmla="*/ 14151 h 28301"/>
                <a:gd name="connsiteX4" fmla="*/ 14150 w 28301"/>
                <a:gd name="connsiteY4" fmla="*/ 14151 h 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1">
                  <a:moveTo>
                    <a:pt x="14150" y="0"/>
                  </a:moveTo>
                  <a:cubicBezTo>
                    <a:pt x="6340" y="0"/>
                    <a:pt x="0" y="6340"/>
                    <a:pt x="0" y="14151"/>
                  </a:cubicBezTo>
                  <a:cubicBezTo>
                    <a:pt x="0" y="21961"/>
                    <a:pt x="6340" y="28301"/>
                    <a:pt x="14150" y="28301"/>
                  </a:cubicBezTo>
                  <a:cubicBezTo>
                    <a:pt x="21961" y="28301"/>
                    <a:pt x="28301" y="21961"/>
                    <a:pt x="28301" y="14151"/>
                  </a:cubicBezTo>
                  <a:lnTo>
                    <a:pt x="14150" y="14151"/>
                  </a:lnTo>
                  <a:close/>
                </a:path>
              </a:pathLst>
            </a:custGeom>
            <a:solidFill>
              <a:srgbClr val="407BFF"/>
            </a:solidFill>
            <a:ln w="111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C9BD51D-6535-407C-9F58-B101B39984EF}"/>
                </a:ext>
              </a:extLst>
            </p:cNvPr>
            <p:cNvSpPr/>
            <p:nvPr/>
          </p:nvSpPr>
          <p:spPr>
            <a:xfrm>
              <a:off x="10968902" y="3669235"/>
              <a:ext cx="28301" cy="28301"/>
            </a:xfrm>
            <a:custGeom>
              <a:avLst/>
              <a:gdLst>
                <a:gd name="connsiteX0" fmla="*/ 14150 w 28301"/>
                <a:gd name="connsiteY0" fmla="*/ 0 h 28301"/>
                <a:gd name="connsiteX1" fmla="*/ 0 w 28301"/>
                <a:gd name="connsiteY1" fmla="*/ 14151 h 28301"/>
                <a:gd name="connsiteX2" fmla="*/ 14150 w 28301"/>
                <a:gd name="connsiteY2" fmla="*/ 28301 h 28301"/>
                <a:gd name="connsiteX3" fmla="*/ 28301 w 28301"/>
                <a:gd name="connsiteY3" fmla="*/ 14151 h 28301"/>
                <a:gd name="connsiteX4" fmla="*/ 14150 w 28301"/>
                <a:gd name="connsiteY4" fmla="*/ 14151 h 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1">
                  <a:moveTo>
                    <a:pt x="14150" y="0"/>
                  </a:moveTo>
                  <a:cubicBezTo>
                    <a:pt x="6340" y="0"/>
                    <a:pt x="0" y="6340"/>
                    <a:pt x="0" y="14151"/>
                  </a:cubicBezTo>
                  <a:cubicBezTo>
                    <a:pt x="0" y="21961"/>
                    <a:pt x="6340" y="28301"/>
                    <a:pt x="14150" y="28301"/>
                  </a:cubicBezTo>
                  <a:cubicBezTo>
                    <a:pt x="21961" y="28301"/>
                    <a:pt x="28301" y="21961"/>
                    <a:pt x="28301" y="14151"/>
                  </a:cubicBezTo>
                  <a:lnTo>
                    <a:pt x="14150" y="14151"/>
                  </a:lnTo>
                  <a:close/>
                </a:path>
              </a:pathLst>
            </a:custGeom>
            <a:solidFill>
              <a:srgbClr val="000000">
                <a:alpha val="20000"/>
              </a:srgbClr>
            </a:solidFill>
            <a:ln w="111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8E2905C-14D2-4FBA-BABF-3FD7735154B9}"/>
                </a:ext>
              </a:extLst>
            </p:cNvPr>
            <p:cNvSpPr/>
            <p:nvPr/>
          </p:nvSpPr>
          <p:spPr>
            <a:xfrm>
              <a:off x="10840524" y="3666784"/>
              <a:ext cx="159018" cy="159019"/>
            </a:xfrm>
            <a:custGeom>
              <a:avLst/>
              <a:gdLst>
                <a:gd name="connsiteX0" fmla="*/ 58405 w 159018"/>
                <a:gd name="connsiteY0" fmla="*/ 0 h 159019"/>
                <a:gd name="connsiteX1" fmla="*/ 30216 w 159018"/>
                <a:gd name="connsiteY1" fmla="*/ 20279 h 159019"/>
                <a:gd name="connsiteX2" fmla="*/ 19742 w 159018"/>
                <a:gd name="connsiteY2" fmla="*/ 139277 h 159019"/>
                <a:gd name="connsiteX3" fmla="*/ 138740 w 159018"/>
                <a:gd name="connsiteY3" fmla="*/ 128915 h 159019"/>
                <a:gd name="connsiteX4" fmla="*/ 159019 w 159018"/>
                <a:gd name="connsiteY4" fmla="*/ 100725 h 15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18" h="159019">
                  <a:moveTo>
                    <a:pt x="58405" y="0"/>
                  </a:moveTo>
                  <a:cubicBezTo>
                    <a:pt x="47976" y="5192"/>
                    <a:pt x="38461" y="12045"/>
                    <a:pt x="30216" y="20279"/>
                  </a:cubicBezTo>
                  <a:cubicBezTo>
                    <a:pt x="-5551" y="56045"/>
                    <a:pt x="-10230" y="109416"/>
                    <a:pt x="19742" y="139277"/>
                  </a:cubicBezTo>
                  <a:cubicBezTo>
                    <a:pt x="49714" y="169138"/>
                    <a:pt x="103085" y="164681"/>
                    <a:pt x="138740" y="128915"/>
                  </a:cubicBezTo>
                  <a:cubicBezTo>
                    <a:pt x="147007" y="120703"/>
                    <a:pt x="153860" y="111176"/>
                    <a:pt x="159019" y="100725"/>
                  </a:cubicBezTo>
                  <a:close/>
                </a:path>
              </a:pathLst>
            </a:custGeom>
            <a:solidFill>
              <a:srgbClr val="407BFF"/>
            </a:solidFill>
            <a:ln w="111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5DF7860-6B83-44D5-8A01-72B1AA3898A3}"/>
                </a:ext>
              </a:extLst>
            </p:cNvPr>
            <p:cNvSpPr/>
            <p:nvPr/>
          </p:nvSpPr>
          <p:spPr>
            <a:xfrm>
              <a:off x="10840524" y="3666784"/>
              <a:ext cx="159018" cy="159019"/>
            </a:xfrm>
            <a:custGeom>
              <a:avLst/>
              <a:gdLst>
                <a:gd name="connsiteX0" fmla="*/ 58405 w 159018"/>
                <a:gd name="connsiteY0" fmla="*/ 0 h 159019"/>
                <a:gd name="connsiteX1" fmla="*/ 30216 w 159018"/>
                <a:gd name="connsiteY1" fmla="*/ 20279 h 159019"/>
                <a:gd name="connsiteX2" fmla="*/ 19742 w 159018"/>
                <a:gd name="connsiteY2" fmla="*/ 139277 h 159019"/>
                <a:gd name="connsiteX3" fmla="*/ 138740 w 159018"/>
                <a:gd name="connsiteY3" fmla="*/ 128915 h 159019"/>
                <a:gd name="connsiteX4" fmla="*/ 159019 w 159018"/>
                <a:gd name="connsiteY4" fmla="*/ 100725 h 15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18" h="159019">
                  <a:moveTo>
                    <a:pt x="58405" y="0"/>
                  </a:moveTo>
                  <a:cubicBezTo>
                    <a:pt x="47976" y="5192"/>
                    <a:pt x="38461" y="12045"/>
                    <a:pt x="30216" y="20279"/>
                  </a:cubicBezTo>
                  <a:cubicBezTo>
                    <a:pt x="-5551" y="56045"/>
                    <a:pt x="-10230" y="109416"/>
                    <a:pt x="19742" y="139277"/>
                  </a:cubicBezTo>
                  <a:cubicBezTo>
                    <a:pt x="49714" y="169138"/>
                    <a:pt x="103085" y="164681"/>
                    <a:pt x="138740" y="128915"/>
                  </a:cubicBezTo>
                  <a:cubicBezTo>
                    <a:pt x="147007" y="120703"/>
                    <a:pt x="153860" y="111176"/>
                    <a:pt x="159019" y="100725"/>
                  </a:cubicBezTo>
                  <a:close/>
                </a:path>
              </a:pathLst>
            </a:custGeom>
            <a:solidFill>
              <a:srgbClr val="000000">
                <a:alpha val="30000"/>
              </a:srgbClr>
            </a:solidFill>
            <a:ln w="111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5326A76-2A4D-4729-872C-98692399114E}"/>
                </a:ext>
              </a:extLst>
            </p:cNvPr>
            <p:cNvSpPr/>
            <p:nvPr/>
          </p:nvSpPr>
          <p:spPr>
            <a:xfrm>
              <a:off x="10908958" y="3667696"/>
              <a:ext cx="89747" cy="89673"/>
            </a:xfrm>
            <a:custGeom>
              <a:avLst/>
              <a:gdLst>
                <a:gd name="connsiteX0" fmla="*/ 0 w 89747"/>
                <a:gd name="connsiteY0" fmla="*/ 9227 h 89673"/>
                <a:gd name="connsiteX1" fmla="*/ 80558 w 89747"/>
                <a:gd name="connsiteY1" fmla="*/ 89673 h 89673"/>
                <a:gd name="connsiteX2" fmla="*/ 62864 w 89747"/>
                <a:gd name="connsiteY2" fmla="*/ 9183 h 89673"/>
                <a:gd name="connsiteX3" fmla="*/ 0 w 89747"/>
                <a:gd name="connsiteY3" fmla="*/ 9227 h 89673"/>
              </a:gdLst>
              <a:ahLst/>
              <a:cxnLst>
                <a:cxn ang="0">
                  <a:pos x="connsiteX0" y="connsiteY0"/>
                </a:cxn>
                <a:cxn ang="0">
                  <a:pos x="connsiteX1" y="connsiteY1"/>
                </a:cxn>
                <a:cxn ang="0">
                  <a:pos x="connsiteX2" y="connsiteY2"/>
                </a:cxn>
                <a:cxn ang="0">
                  <a:pos x="connsiteX3" y="connsiteY3"/>
                </a:cxn>
              </a:cxnLst>
              <a:rect l="l" t="t" r="r" b="b"/>
              <a:pathLst>
                <a:path w="89747" h="89673">
                  <a:moveTo>
                    <a:pt x="0" y="9227"/>
                  </a:moveTo>
                  <a:lnTo>
                    <a:pt x="80558" y="89673"/>
                  </a:lnTo>
                  <a:cubicBezTo>
                    <a:pt x="97895" y="62565"/>
                    <a:pt x="89984" y="26520"/>
                    <a:pt x="62864" y="9183"/>
                  </a:cubicBezTo>
                  <a:cubicBezTo>
                    <a:pt x="43699" y="-3074"/>
                    <a:pt x="19153" y="-3063"/>
                    <a:pt x="0" y="9227"/>
                  </a:cubicBezTo>
                  <a:close/>
                </a:path>
              </a:pathLst>
            </a:custGeom>
            <a:solidFill>
              <a:srgbClr val="407BFF"/>
            </a:solidFill>
            <a:ln w="111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7E8A5A5-AE9F-4743-ADF5-73ECBED29CCB}"/>
                </a:ext>
              </a:extLst>
            </p:cNvPr>
            <p:cNvSpPr/>
            <p:nvPr/>
          </p:nvSpPr>
          <p:spPr>
            <a:xfrm>
              <a:off x="10908958" y="3667696"/>
              <a:ext cx="89747" cy="89673"/>
            </a:xfrm>
            <a:custGeom>
              <a:avLst/>
              <a:gdLst>
                <a:gd name="connsiteX0" fmla="*/ 0 w 89747"/>
                <a:gd name="connsiteY0" fmla="*/ 9227 h 89673"/>
                <a:gd name="connsiteX1" fmla="*/ 80558 w 89747"/>
                <a:gd name="connsiteY1" fmla="*/ 89673 h 89673"/>
                <a:gd name="connsiteX2" fmla="*/ 62864 w 89747"/>
                <a:gd name="connsiteY2" fmla="*/ 9183 h 89673"/>
                <a:gd name="connsiteX3" fmla="*/ 0 w 89747"/>
                <a:gd name="connsiteY3" fmla="*/ 9227 h 89673"/>
              </a:gdLst>
              <a:ahLst/>
              <a:cxnLst>
                <a:cxn ang="0">
                  <a:pos x="connsiteX0" y="connsiteY0"/>
                </a:cxn>
                <a:cxn ang="0">
                  <a:pos x="connsiteX1" y="connsiteY1"/>
                </a:cxn>
                <a:cxn ang="0">
                  <a:pos x="connsiteX2" y="connsiteY2"/>
                </a:cxn>
                <a:cxn ang="0">
                  <a:pos x="connsiteX3" y="connsiteY3"/>
                </a:cxn>
              </a:cxnLst>
              <a:rect l="l" t="t" r="r" b="b"/>
              <a:pathLst>
                <a:path w="89747" h="89673">
                  <a:moveTo>
                    <a:pt x="0" y="9227"/>
                  </a:moveTo>
                  <a:lnTo>
                    <a:pt x="80558" y="89673"/>
                  </a:lnTo>
                  <a:cubicBezTo>
                    <a:pt x="97895" y="62565"/>
                    <a:pt x="89984" y="26520"/>
                    <a:pt x="62864" y="9183"/>
                  </a:cubicBezTo>
                  <a:cubicBezTo>
                    <a:pt x="43699" y="-3074"/>
                    <a:pt x="19153" y="-3063"/>
                    <a:pt x="0" y="9227"/>
                  </a:cubicBezTo>
                  <a:close/>
                </a:path>
              </a:pathLst>
            </a:custGeom>
            <a:solidFill>
              <a:srgbClr val="000000">
                <a:alpha val="50000"/>
              </a:srgbClr>
            </a:solidFill>
            <a:ln w="111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6C9B48B-FF82-46C8-BA57-5E5AEF366C52}"/>
                </a:ext>
              </a:extLst>
            </p:cNvPr>
            <p:cNvSpPr/>
            <p:nvPr/>
          </p:nvSpPr>
          <p:spPr>
            <a:xfrm>
              <a:off x="10840524" y="3666784"/>
              <a:ext cx="108879" cy="139276"/>
            </a:xfrm>
            <a:custGeom>
              <a:avLst/>
              <a:gdLst>
                <a:gd name="connsiteX0" fmla="*/ 58405 w 108879"/>
                <a:gd name="connsiteY0" fmla="*/ 0 h 139276"/>
                <a:gd name="connsiteX1" fmla="*/ 30216 w 108879"/>
                <a:gd name="connsiteY1" fmla="*/ 20279 h 139276"/>
                <a:gd name="connsiteX2" fmla="*/ 19742 w 108879"/>
                <a:gd name="connsiteY2" fmla="*/ 139277 h 139276"/>
                <a:gd name="connsiteX3" fmla="*/ 108879 w 108879"/>
                <a:gd name="connsiteY3" fmla="*/ 50140 h 139276"/>
              </a:gdLst>
              <a:ahLst/>
              <a:cxnLst>
                <a:cxn ang="0">
                  <a:pos x="connsiteX0" y="connsiteY0"/>
                </a:cxn>
                <a:cxn ang="0">
                  <a:pos x="connsiteX1" y="connsiteY1"/>
                </a:cxn>
                <a:cxn ang="0">
                  <a:pos x="connsiteX2" y="connsiteY2"/>
                </a:cxn>
                <a:cxn ang="0">
                  <a:pos x="connsiteX3" y="connsiteY3"/>
                </a:cxn>
              </a:cxnLst>
              <a:rect l="l" t="t" r="r" b="b"/>
              <a:pathLst>
                <a:path w="108879" h="139276">
                  <a:moveTo>
                    <a:pt x="58405" y="0"/>
                  </a:moveTo>
                  <a:cubicBezTo>
                    <a:pt x="47976" y="5192"/>
                    <a:pt x="38461" y="12045"/>
                    <a:pt x="30216" y="20279"/>
                  </a:cubicBezTo>
                  <a:cubicBezTo>
                    <a:pt x="-5551" y="56045"/>
                    <a:pt x="-10230" y="109416"/>
                    <a:pt x="19742" y="139277"/>
                  </a:cubicBezTo>
                  <a:lnTo>
                    <a:pt x="108879" y="50140"/>
                  </a:lnTo>
                  <a:close/>
                </a:path>
              </a:pathLst>
            </a:custGeom>
            <a:solidFill>
              <a:srgbClr val="000000">
                <a:alpha val="20000"/>
              </a:srgbClr>
            </a:solidFill>
            <a:ln w="111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81670D0-6916-45D3-A3C2-9A1A822D5FE7}"/>
                </a:ext>
              </a:extLst>
            </p:cNvPr>
            <p:cNvSpPr/>
            <p:nvPr/>
          </p:nvSpPr>
          <p:spPr>
            <a:xfrm>
              <a:off x="10943542" y="3599259"/>
              <a:ext cx="38555" cy="76961"/>
            </a:xfrm>
            <a:custGeom>
              <a:avLst/>
              <a:gdLst>
                <a:gd name="connsiteX0" fmla="*/ 513 w 38555"/>
                <a:gd name="connsiteY0" fmla="*/ 2454 h 76961"/>
                <a:gd name="connsiteX1" fmla="*/ 23800 w 38555"/>
                <a:gd name="connsiteY1" fmla="*/ 17942 h 76961"/>
                <a:gd name="connsiteX2" fmla="*/ 23800 w 38555"/>
                <a:gd name="connsiteY2" fmla="*/ 74767 h 76961"/>
                <a:gd name="connsiteX3" fmla="*/ 25471 w 38555"/>
                <a:gd name="connsiteY3" fmla="*/ 76550 h 76961"/>
                <a:gd name="connsiteX4" fmla="*/ 30708 w 38555"/>
                <a:gd name="connsiteY4" fmla="*/ 21619 h 76961"/>
                <a:gd name="connsiteX5" fmla="*/ 1404 w 38555"/>
                <a:gd name="connsiteY5" fmla="*/ 115 h 76961"/>
                <a:gd name="connsiteX6" fmla="*/ 847 w 38555"/>
                <a:gd name="connsiteY6" fmla="*/ 2454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5" h="76961">
                  <a:moveTo>
                    <a:pt x="513" y="2454"/>
                  </a:moveTo>
                  <a:cubicBezTo>
                    <a:pt x="9204" y="6064"/>
                    <a:pt x="17115" y="11324"/>
                    <a:pt x="23800" y="17942"/>
                  </a:cubicBezTo>
                  <a:cubicBezTo>
                    <a:pt x="41070" y="35324"/>
                    <a:pt x="37616" y="56382"/>
                    <a:pt x="23800" y="74767"/>
                  </a:cubicBezTo>
                  <a:cubicBezTo>
                    <a:pt x="22797" y="75992"/>
                    <a:pt x="24580" y="77775"/>
                    <a:pt x="25471" y="76550"/>
                  </a:cubicBezTo>
                  <a:cubicBezTo>
                    <a:pt x="38396" y="59837"/>
                    <a:pt x="44524" y="39781"/>
                    <a:pt x="30708" y="21619"/>
                  </a:cubicBezTo>
                  <a:cubicBezTo>
                    <a:pt x="22964" y="12037"/>
                    <a:pt x="12869" y="4627"/>
                    <a:pt x="1404" y="115"/>
                  </a:cubicBezTo>
                  <a:cubicBezTo>
                    <a:pt x="-44" y="-554"/>
                    <a:pt x="-602" y="1897"/>
                    <a:pt x="847" y="2454"/>
                  </a:cubicBezTo>
                  <a:close/>
                </a:path>
              </a:pathLst>
            </a:custGeom>
            <a:solidFill>
              <a:srgbClr val="263238"/>
            </a:solidFill>
            <a:ln w="111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67D5E24-D9B8-4251-B32E-A6865E36251C}"/>
                </a:ext>
              </a:extLst>
            </p:cNvPr>
            <p:cNvSpPr/>
            <p:nvPr/>
          </p:nvSpPr>
          <p:spPr>
            <a:xfrm>
              <a:off x="10990132" y="3684635"/>
              <a:ext cx="77003" cy="39001"/>
            </a:xfrm>
            <a:custGeom>
              <a:avLst/>
              <a:gdLst>
                <a:gd name="connsiteX0" fmla="*/ 76932 w 77003"/>
                <a:gd name="connsiteY0" fmla="*/ 37079 h 39001"/>
                <a:gd name="connsiteX1" fmla="*/ 55316 w 77003"/>
                <a:gd name="connsiteY1" fmla="*/ 7887 h 39001"/>
                <a:gd name="connsiteX2" fmla="*/ 497 w 77003"/>
                <a:gd name="connsiteY2" fmla="*/ 13012 h 39001"/>
                <a:gd name="connsiteX3" fmla="*/ 2169 w 77003"/>
                <a:gd name="connsiteY3" fmla="*/ 14795 h 39001"/>
                <a:gd name="connsiteX4" fmla="*/ 58993 w 77003"/>
                <a:gd name="connsiteY4" fmla="*/ 14795 h 39001"/>
                <a:gd name="connsiteX5" fmla="*/ 74592 w 77003"/>
                <a:gd name="connsiteY5" fmla="*/ 38194 h 39001"/>
                <a:gd name="connsiteX6" fmla="*/ 76932 w 77003"/>
                <a:gd name="connsiteY6" fmla="*/ 37525 h 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03" h="39001">
                  <a:moveTo>
                    <a:pt x="76932" y="37079"/>
                  </a:moveTo>
                  <a:cubicBezTo>
                    <a:pt x="72408" y="25625"/>
                    <a:pt x="64954" y="15553"/>
                    <a:pt x="55316" y="7887"/>
                  </a:cubicBezTo>
                  <a:cubicBezTo>
                    <a:pt x="37266" y="-5929"/>
                    <a:pt x="17210" y="87"/>
                    <a:pt x="497" y="13012"/>
                  </a:cubicBezTo>
                  <a:cubicBezTo>
                    <a:pt x="-728" y="14015"/>
                    <a:pt x="497" y="15686"/>
                    <a:pt x="2169" y="14795"/>
                  </a:cubicBezTo>
                  <a:cubicBezTo>
                    <a:pt x="20553" y="644"/>
                    <a:pt x="41723" y="-2921"/>
                    <a:pt x="58993" y="14795"/>
                  </a:cubicBezTo>
                  <a:cubicBezTo>
                    <a:pt x="65645" y="21514"/>
                    <a:pt x="70949" y="29458"/>
                    <a:pt x="74592" y="38194"/>
                  </a:cubicBezTo>
                  <a:cubicBezTo>
                    <a:pt x="74592" y="39642"/>
                    <a:pt x="77489" y="38973"/>
                    <a:pt x="76932" y="37525"/>
                  </a:cubicBezTo>
                  <a:close/>
                </a:path>
              </a:pathLst>
            </a:custGeom>
            <a:solidFill>
              <a:srgbClr val="263238"/>
            </a:solidFill>
            <a:ln w="111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6A335F-A3CE-4FE3-9E45-4D1E3F195D70}"/>
                </a:ext>
              </a:extLst>
            </p:cNvPr>
            <p:cNvSpPr/>
            <p:nvPr/>
          </p:nvSpPr>
          <p:spPr>
            <a:xfrm>
              <a:off x="10886021" y="3693522"/>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407BFF"/>
            </a:solidFill>
            <a:ln w="111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EC9F181-FFB6-429E-B181-11D0C0D356E4}"/>
                </a:ext>
              </a:extLst>
            </p:cNvPr>
            <p:cNvSpPr/>
            <p:nvPr/>
          </p:nvSpPr>
          <p:spPr>
            <a:xfrm>
              <a:off x="10944061" y="3751520"/>
              <a:ext cx="28748" cy="28746"/>
            </a:xfrm>
            <a:custGeom>
              <a:avLst/>
              <a:gdLst>
                <a:gd name="connsiteX0" fmla="*/ 24507 w 28748"/>
                <a:gd name="connsiteY0" fmla="*/ 24569 h 28746"/>
                <a:gd name="connsiteX1" fmla="*/ 4184 w 28748"/>
                <a:gd name="connsiteY1" fmla="*/ 24502 h 28746"/>
                <a:gd name="connsiteX2" fmla="*/ 4240 w 28748"/>
                <a:gd name="connsiteY2" fmla="*/ 4178 h 28746"/>
                <a:gd name="connsiteX3" fmla="*/ 24507 w 28748"/>
                <a:gd name="connsiteY3" fmla="*/ 4178 h 28746"/>
                <a:gd name="connsiteX4" fmla="*/ 24574 w 28748"/>
                <a:gd name="connsiteY4" fmla="*/ 24502 h 28746"/>
                <a:gd name="connsiteX5" fmla="*/ 24507 w 28748"/>
                <a:gd name="connsiteY5" fmla="*/ 24569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8" h="28746">
                  <a:moveTo>
                    <a:pt x="24507" y="24569"/>
                  </a:moveTo>
                  <a:cubicBezTo>
                    <a:pt x="18880" y="30162"/>
                    <a:pt x="9777" y="30140"/>
                    <a:pt x="4184" y="24502"/>
                  </a:cubicBezTo>
                  <a:cubicBezTo>
                    <a:pt x="-1420" y="18875"/>
                    <a:pt x="-1387" y="9772"/>
                    <a:pt x="4240" y="4178"/>
                  </a:cubicBezTo>
                  <a:cubicBezTo>
                    <a:pt x="9844" y="-1393"/>
                    <a:pt x="18902" y="-1393"/>
                    <a:pt x="24507" y="4178"/>
                  </a:cubicBezTo>
                  <a:cubicBezTo>
                    <a:pt x="30134" y="9772"/>
                    <a:pt x="30167" y="18875"/>
                    <a:pt x="24574" y="24502"/>
                  </a:cubicBezTo>
                  <a:cubicBezTo>
                    <a:pt x="24552" y="24524"/>
                    <a:pt x="24529" y="24546"/>
                    <a:pt x="24507" y="24569"/>
                  </a:cubicBezTo>
                  <a:close/>
                </a:path>
              </a:pathLst>
            </a:custGeom>
            <a:solidFill>
              <a:srgbClr val="407BFF"/>
            </a:solidFill>
            <a:ln w="111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F1A71DB-21F8-41B5-A4C7-4A0919B2A2C9}"/>
                </a:ext>
              </a:extLst>
            </p:cNvPr>
            <p:cNvSpPr/>
            <p:nvPr/>
          </p:nvSpPr>
          <p:spPr>
            <a:xfrm>
              <a:off x="10854601" y="3738759"/>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407BFF"/>
            </a:solidFill>
            <a:ln w="111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A563266-D2A0-46DE-A8D3-21B166B841DB}"/>
                </a:ext>
              </a:extLst>
            </p:cNvPr>
            <p:cNvSpPr/>
            <p:nvPr/>
          </p:nvSpPr>
          <p:spPr>
            <a:xfrm>
              <a:off x="10898707" y="3782773"/>
              <a:ext cx="28969" cy="28969"/>
            </a:xfrm>
            <a:custGeom>
              <a:avLst/>
              <a:gdLst>
                <a:gd name="connsiteX0" fmla="*/ 28969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69"/>
                    <a:pt x="14485" y="28969"/>
                  </a:cubicBezTo>
                  <a:cubicBezTo>
                    <a:pt x="6485" y="28969"/>
                    <a:pt x="0" y="22484"/>
                    <a:pt x="0" y="14485"/>
                  </a:cubicBezTo>
                  <a:cubicBezTo>
                    <a:pt x="0" y="6485"/>
                    <a:pt x="6485" y="0"/>
                    <a:pt x="14485" y="0"/>
                  </a:cubicBezTo>
                  <a:cubicBezTo>
                    <a:pt x="22484" y="0"/>
                    <a:pt x="28969" y="6485"/>
                    <a:pt x="28969" y="14485"/>
                  </a:cubicBezTo>
                  <a:close/>
                </a:path>
              </a:pathLst>
            </a:custGeom>
            <a:solidFill>
              <a:srgbClr val="407BFF"/>
            </a:solidFill>
            <a:ln w="11125" cap="flat">
              <a:noFill/>
              <a:prstDash val="solid"/>
              <a:miter/>
            </a:ln>
          </p:spPr>
          <p:txBody>
            <a:bodyPr rtlCol="0" anchor="ctr"/>
            <a:lstStyle/>
            <a:p>
              <a:endParaRPr lang="en-US"/>
            </a:p>
          </p:txBody>
        </p:sp>
        <p:grpSp>
          <p:nvGrpSpPr>
            <p:cNvPr id="106" name="Graphic 4">
              <a:extLst>
                <a:ext uri="{FF2B5EF4-FFF2-40B4-BE49-F238E27FC236}">
                  <a16:creationId xmlns:a16="http://schemas.microsoft.com/office/drawing/2014/main" id="{D0E47A22-B8EF-4DF1-BFCB-4A1697F7F6F4}"/>
                </a:ext>
              </a:extLst>
            </p:cNvPr>
            <p:cNvGrpSpPr/>
            <p:nvPr/>
          </p:nvGrpSpPr>
          <p:grpSpPr>
            <a:xfrm>
              <a:off x="10854601" y="3693522"/>
              <a:ext cx="118208" cy="118220"/>
              <a:chOff x="10854601" y="3693522"/>
              <a:chExt cx="118208" cy="118220"/>
            </a:xfrm>
            <a:solidFill>
              <a:srgbClr val="FFFFFF"/>
            </a:solidFill>
          </p:grpSpPr>
          <p:sp>
            <p:nvSpPr>
              <p:cNvPr id="179" name="Freeform: Shape 178">
                <a:extLst>
                  <a:ext uri="{FF2B5EF4-FFF2-40B4-BE49-F238E27FC236}">
                    <a16:creationId xmlns:a16="http://schemas.microsoft.com/office/drawing/2014/main" id="{2214E14B-AC22-4172-B1DB-11614F9EE035}"/>
                  </a:ext>
                </a:extLst>
              </p:cNvPr>
              <p:cNvSpPr/>
              <p:nvPr/>
            </p:nvSpPr>
            <p:spPr>
              <a:xfrm>
                <a:off x="10886021" y="3693522"/>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FFFFFF"/>
              </a:solidFill>
              <a:ln w="111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89C1F2F-15E4-4F70-B41D-59C20EB7EC09}"/>
                  </a:ext>
                </a:extLst>
              </p:cNvPr>
              <p:cNvSpPr/>
              <p:nvPr/>
            </p:nvSpPr>
            <p:spPr>
              <a:xfrm>
                <a:off x="10944061" y="3751520"/>
                <a:ext cx="28748" cy="28746"/>
              </a:xfrm>
              <a:custGeom>
                <a:avLst/>
                <a:gdLst>
                  <a:gd name="connsiteX0" fmla="*/ 24507 w 28748"/>
                  <a:gd name="connsiteY0" fmla="*/ 24569 h 28746"/>
                  <a:gd name="connsiteX1" fmla="*/ 4184 w 28748"/>
                  <a:gd name="connsiteY1" fmla="*/ 24502 h 28746"/>
                  <a:gd name="connsiteX2" fmla="*/ 4240 w 28748"/>
                  <a:gd name="connsiteY2" fmla="*/ 4178 h 28746"/>
                  <a:gd name="connsiteX3" fmla="*/ 24507 w 28748"/>
                  <a:gd name="connsiteY3" fmla="*/ 4178 h 28746"/>
                  <a:gd name="connsiteX4" fmla="*/ 24574 w 28748"/>
                  <a:gd name="connsiteY4" fmla="*/ 24502 h 28746"/>
                  <a:gd name="connsiteX5" fmla="*/ 24507 w 28748"/>
                  <a:gd name="connsiteY5" fmla="*/ 24569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8" h="28746">
                    <a:moveTo>
                      <a:pt x="24507" y="24569"/>
                    </a:moveTo>
                    <a:cubicBezTo>
                      <a:pt x="18880" y="30162"/>
                      <a:pt x="9777" y="30140"/>
                      <a:pt x="4184" y="24502"/>
                    </a:cubicBezTo>
                    <a:cubicBezTo>
                      <a:pt x="-1420" y="18875"/>
                      <a:pt x="-1387" y="9772"/>
                      <a:pt x="4240" y="4178"/>
                    </a:cubicBezTo>
                    <a:cubicBezTo>
                      <a:pt x="9844" y="-1393"/>
                      <a:pt x="18902" y="-1393"/>
                      <a:pt x="24507" y="4178"/>
                    </a:cubicBezTo>
                    <a:cubicBezTo>
                      <a:pt x="30134" y="9772"/>
                      <a:pt x="30167" y="18875"/>
                      <a:pt x="24574" y="24502"/>
                    </a:cubicBezTo>
                    <a:cubicBezTo>
                      <a:pt x="24552" y="24524"/>
                      <a:pt x="24529" y="24546"/>
                      <a:pt x="24507" y="24569"/>
                    </a:cubicBezTo>
                    <a:close/>
                  </a:path>
                </a:pathLst>
              </a:custGeom>
              <a:solidFill>
                <a:srgbClr val="FFFFFF"/>
              </a:solidFill>
              <a:ln w="111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00320C6-E83C-42FA-8065-8ECF51C9D95D}"/>
                  </a:ext>
                </a:extLst>
              </p:cNvPr>
              <p:cNvSpPr/>
              <p:nvPr/>
            </p:nvSpPr>
            <p:spPr>
              <a:xfrm>
                <a:off x="10854601" y="3738759"/>
                <a:ext cx="28970" cy="28972"/>
              </a:xfrm>
              <a:custGeom>
                <a:avLst/>
                <a:gdLst>
                  <a:gd name="connsiteX0" fmla="*/ 24719 w 28970"/>
                  <a:gd name="connsiteY0" fmla="*/ 24738 h 28972"/>
                  <a:gd name="connsiteX1" fmla="*/ 4240 w 28970"/>
                  <a:gd name="connsiteY1" fmla="*/ 24716 h 28972"/>
                  <a:gd name="connsiteX2" fmla="*/ 4251 w 28970"/>
                  <a:gd name="connsiteY2" fmla="*/ 4237 h 28972"/>
                  <a:gd name="connsiteX3" fmla="*/ 24719 w 28970"/>
                  <a:gd name="connsiteY3" fmla="*/ 4237 h 28972"/>
                  <a:gd name="connsiteX4" fmla="*/ 24741 w 28970"/>
                  <a:gd name="connsiteY4" fmla="*/ 24716 h 28972"/>
                  <a:gd name="connsiteX5" fmla="*/ 24719 w 28970"/>
                  <a:gd name="connsiteY5" fmla="*/ 24738 h 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0" h="28972">
                    <a:moveTo>
                      <a:pt x="24719" y="24738"/>
                    </a:moveTo>
                    <a:cubicBezTo>
                      <a:pt x="19059" y="30387"/>
                      <a:pt x="9889" y="30387"/>
                      <a:pt x="4240" y="24716"/>
                    </a:cubicBezTo>
                    <a:cubicBezTo>
                      <a:pt x="-1421" y="19056"/>
                      <a:pt x="-1409" y="9886"/>
                      <a:pt x="4251" y="4237"/>
                    </a:cubicBezTo>
                    <a:cubicBezTo>
                      <a:pt x="9911" y="-1412"/>
                      <a:pt x="19059" y="-1412"/>
                      <a:pt x="24719" y="4237"/>
                    </a:cubicBezTo>
                    <a:cubicBezTo>
                      <a:pt x="30379" y="9886"/>
                      <a:pt x="30390" y="19056"/>
                      <a:pt x="24741" y="24716"/>
                    </a:cubicBezTo>
                    <a:cubicBezTo>
                      <a:pt x="24730" y="24727"/>
                      <a:pt x="24730" y="24727"/>
                      <a:pt x="24719" y="24738"/>
                    </a:cubicBezTo>
                    <a:close/>
                  </a:path>
                </a:pathLst>
              </a:custGeom>
              <a:solidFill>
                <a:srgbClr val="FFFFFF"/>
              </a:solidFill>
              <a:ln w="111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0E6B053-8ACA-43D4-830F-9B6A5379917D}"/>
                  </a:ext>
                </a:extLst>
              </p:cNvPr>
              <p:cNvSpPr/>
              <p:nvPr/>
            </p:nvSpPr>
            <p:spPr>
              <a:xfrm>
                <a:off x="10898707" y="3782773"/>
                <a:ext cx="28969" cy="28969"/>
              </a:xfrm>
              <a:custGeom>
                <a:avLst/>
                <a:gdLst>
                  <a:gd name="connsiteX0" fmla="*/ 28969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69"/>
                      <a:pt x="14485" y="28969"/>
                    </a:cubicBezTo>
                    <a:cubicBezTo>
                      <a:pt x="6485" y="28969"/>
                      <a:pt x="0" y="22484"/>
                      <a:pt x="0" y="14485"/>
                    </a:cubicBezTo>
                    <a:cubicBezTo>
                      <a:pt x="0" y="6485"/>
                      <a:pt x="6485" y="0"/>
                      <a:pt x="14485" y="0"/>
                    </a:cubicBezTo>
                    <a:cubicBezTo>
                      <a:pt x="22484" y="0"/>
                      <a:pt x="28969" y="6485"/>
                      <a:pt x="28969" y="14485"/>
                    </a:cubicBezTo>
                    <a:close/>
                  </a:path>
                </a:pathLst>
              </a:custGeom>
              <a:solidFill>
                <a:srgbClr val="FFFFFF"/>
              </a:solidFill>
              <a:ln w="11125" cap="flat">
                <a:noFill/>
                <a:prstDash val="solid"/>
                <a:miter/>
              </a:ln>
            </p:spPr>
            <p:txBody>
              <a:bodyPr rtlCol="0" anchor="ctr"/>
              <a:lstStyle/>
              <a:p>
                <a:endParaRPr lang="en-US"/>
              </a:p>
            </p:txBody>
          </p:sp>
        </p:grpSp>
        <p:sp>
          <p:nvSpPr>
            <p:cNvPr id="107" name="Freeform: Shape 106">
              <a:extLst>
                <a:ext uri="{FF2B5EF4-FFF2-40B4-BE49-F238E27FC236}">
                  <a16:creationId xmlns:a16="http://schemas.microsoft.com/office/drawing/2014/main" id="{D7BDD8DD-3D74-4188-8FAB-179D930F66C1}"/>
                </a:ext>
              </a:extLst>
            </p:cNvPr>
            <p:cNvSpPr/>
            <p:nvPr/>
          </p:nvSpPr>
          <p:spPr>
            <a:xfrm>
              <a:off x="10088317" y="2758343"/>
              <a:ext cx="59076" cy="39365"/>
            </a:xfrm>
            <a:custGeom>
              <a:avLst/>
              <a:gdLst>
                <a:gd name="connsiteX0" fmla="*/ 59076 w 59076"/>
                <a:gd name="connsiteY0" fmla="*/ 37015 h 39365"/>
                <a:gd name="connsiteX1" fmla="*/ 40469 w 59076"/>
                <a:gd name="connsiteY1" fmla="*/ 28881 h 39365"/>
                <a:gd name="connsiteX2" fmla="*/ 23533 w 59076"/>
                <a:gd name="connsiteY2" fmla="*/ 28213 h 39365"/>
                <a:gd name="connsiteX3" fmla="*/ 15956 w 59076"/>
                <a:gd name="connsiteY3" fmla="*/ 13617 h 39365"/>
                <a:gd name="connsiteX4" fmla="*/ 692 w 59076"/>
                <a:gd name="connsiteY4" fmla="*/ 246 h 39365"/>
                <a:gd name="connsiteX5" fmla="*/ 8046 w 59076"/>
                <a:gd name="connsiteY5" fmla="*/ 19076 h 39365"/>
                <a:gd name="connsiteX6" fmla="*/ 22084 w 59076"/>
                <a:gd name="connsiteY6" fmla="*/ 32670 h 39365"/>
                <a:gd name="connsiteX7" fmla="*/ 38798 w 59076"/>
                <a:gd name="connsiteY7" fmla="*/ 38241 h 39365"/>
                <a:gd name="connsiteX8" fmla="*/ 59076 w 59076"/>
                <a:gd name="connsiteY8" fmla="*/ 37015 h 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6" h="39365">
                  <a:moveTo>
                    <a:pt x="59076" y="37015"/>
                  </a:moveTo>
                  <a:cubicBezTo>
                    <a:pt x="59076" y="34341"/>
                    <a:pt x="51166" y="30776"/>
                    <a:pt x="40469" y="28881"/>
                  </a:cubicBezTo>
                  <a:cubicBezTo>
                    <a:pt x="34898" y="27700"/>
                    <a:pt x="29171" y="27478"/>
                    <a:pt x="23533" y="28213"/>
                  </a:cubicBezTo>
                  <a:cubicBezTo>
                    <a:pt x="21795" y="22976"/>
                    <a:pt x="19232" y="18051"/>
                    <a:pt x="15956" y="13617"/>
                  </a:cubicBezTo>
                  <a:cubicBezTo>
                    <a:pt x="9717" y="4703"/>
                    <a:pt x="2920" y="-1314"/>
                    <a:pt x="692" y="246"/>
                  </a:cubicBezTo>
                  <a:cubicBezTo>
                    <a:pt x="-1537" y="1806"/>
                    <a:pt x="1806" y="10163"/>
                    <a:pt x="8046" y="19076"/>
                  </a:cubicBezTo>
                  <a:cubicBezTo>
                    <a:pt x="11366" y="24826"/>
                    <a:pt x="16235" y="29539"/>
                    <a:pt x="22084" y="32670"/>
                  </a:cubicBezTo>
                  <a:cubicBezTo>
                    <a:pt x="27243" y="35600"/>
                    <a:pt x="32915" y="37483"/>
                    <a:pt x="38798" y="38241"/>
                  </a:cubicBezTo>
                  <a:cubicBezTo>
                    <a:pt x="49494" y="40135"/>
                    <a:pt x="58519" y="39578"/>
                    <a:pt x="59076" y="37015"/>
                  </a:cubicBezTo>
                  <a:close/>
                </a:path>
              </a:pathLst>
            </a:custGeom>
            <a:solidFill>
              <a:srgbClr val="263238"/>
            </a:solidFill>
            <a:ln w="111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25F9A0B-B851-4AC6-B74F-4CE5204A20BF}"/>
                </a:ext>
              </a:extLst>
            </p:cNvPr>
            <p:cNvSpPr/>
            <p:nvPr/>
          </p:nvSpPr>
          <p:spPr>
            <a:xfrm>
              <a:off x="10075438" y="2771065"/>
              <a:ext cx="18919" cy="69044"/>
            </a:xfrm>
            <a:custGeom>
              <a:avLst/>
              <a:gdLst>
                <a:gd name="connsiteX0" fmla="*/ 15576 w 18919"/>
                <a:gd name="connsiteY0" fmla="*/ 52148 h 69044"/>
                <a:gd name="connsiteX1" fmla="*/ 18696 w 18919"/>
                <a:gd name="connsiteY1" fmla="*/ 32984 h 69044"/>
                <a:gd name="connsiteX2" fmla="*/ 13682 w 18919"/>
                <a:gd name="connsiteY2" fmla="*/ 15936 h 69044"/>
                <a:gd name="connsiteX3" fmla="*/ 980 w 18919"/>
                <a:gd name="connsiteY3" fmla="*/ 115 h 69044"/>
                <a:gd name="connsiteX4" fmla="*/ 4991 w 18919"/>
                <a:gd name="connsiteY4" fmla="*/ 19948 h 69044"/>
                <a:gd name="connsiteX5" fmla="*/ 14127 w 18919"/>
                <a:gd name="connsiteY5" fmla="*/ 34210 h 69044"/>
                <a:gd name="connsiteX6" fmla="*/ 6551 w 18919"/>
                <a:gd name="connsiteY6" fmla="*/ 48806 h 69044"/>
                <a:gd name="connsiteX7" fmla="*/ 4322 w 18919"/>
                <a:gd name="connsiteY7" fmla="*/ 68973 h 69044"/>
                <a:gd name="connsiteX8" fmla="*/ 15576 w 18919"/>
                <a:gd name="connsiteY8" fmla="*/ 52148 h 6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9" h="69044">
                  <a:moveTo>
                    <a:pt x="15576" y="52148"/>
                  </a:moveTo>
                  <a:cubicBezTo>
                    <a:pt x="18350" y="46165"/>
                    <a:pt x="19431" y="39536"/>
                    <a:pt x="18696" y="32984"/>
                  </a:cubicBezTo>
                  <a:cubicBezTo>
                    <a:pt x="18150" y="27034"/>
                    <a:pt x="16445" y="21240"/>
                    <a:pt x="13682" y="15936"/>
                  </a:cubicBezTo>
                  <a:cubicBezTo>
                    <a:pt x="9113" y="6132"/>
                    <a:pt x="3431" y="-999"/>
                    <a:pt x="980" y="115"/>
                  </a:cubicBezTo>
                  <a:cubicBezTo>
                    <a:pt x="-1472" y="1229"/>
                    <a:pt x="980" y="10143"/>
                    <a:pt x="4991" y="19948"/>
                  </a:cubicBezTo>
                  <a:cubicBezTo>
                    <a:pt x="7230" y="25173"/>
                    <a:pt x="10317" y="29987"/>
                    <a:pt x="14127" y="34210"/>
                  </a:cubicBezTo>
                  <a:cubicBezTo>
                    <a:pt x="10896" y="38678"/>
                    <a:pt x="8345" y="43591"/>
                    <a:pt x="6551" y="48806"/>
                  </a:cubicBezTo>
                  <a:cubicBezTo>
                    <a:pt x="2874" y="59057"/>
                    <a:pt x="1871" y="68082"/>
                    <a:pt x="4322" y="68973"/>
                  </a:cubicBezTo>
                  <a:cubicBezTo>
                    <a:pt x="6773" y="69865"/>
                    <a:pt x="11787" y="62288"/>
                    <a:pt x="15576" y="52148"/>
                  </a:cubicBezTo>
                  <a:close/>
                </a:path>
              </a:pathLst>
            </a:custGeom>
            <a:solidFill>
              <a:srgbClr val="263238"/>
            </a:solidFill>
            <a:ln w="111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AE15F26-E7DF-4C1E-957F-248314FD69B9}"/>
                </a:ext>
              </a:extLst>
            </p:cNvPr>
            <p:cNvSpPr/>
            <p:nvPr/>
          </p:nvSpPr>
          <p:spPr>
            <a:xfrm>
              <a:off x="10090942" y="2744450"/>
              <a:ext cx="69048" cy="18870"/>
            </a:xfrm>
            <a:custGeom>
              <a:avLst/>
              <a:gdLst>
                <a:gd name="connsiteX0" fmla="*/ 68930 w 69048"/>
                <a:gd name="connsiteY0" fmla="*/ 1102 h 18870"/>
                <a:gd name="connsiteX1" fmla="*/ 48986 w 69048"/>
                <a:gd name="connsiteY1" fmla="*/ 5002 h 18870"/>
                <a:gd name="connsiteX2" fmla="*/ 34836 w 69048"/>
                <a:gd name="connsiteY2" fmla="*/ 14139 h 18870"/>
                <a:gd name="connsiteX3" fmla="*/ 20239 w 69048"/>
                <a:gd name="connsiteY3" fmla="*/ 6673 h 18870"/>
                <a:gd name="connsiteX4" fmla="*/ 72 w 69048"/>
                <a:gd name="connsiteY4" fmla="*/ 4334 h 18870"/>
                <a:gd name="connsiteX5" fmla="*/ 16897 w 69048"/>
                <a:gd name="connsiteY5" fmla="*/ 15476 h 18870"/>
                <a:gd name="connsiteX6" fmla="*/ 36061 w 69048"/>
                <a:gd name="connsiteY6" fmla="*/ 18707 h 18870"/>
                <a:gd name="connsiteX7" fmla="*/ 53109 w 69048"/>
                <a:gd name="connsiteY7" fmla="*/ 13582 h 18870"/>
                <a:gd name="connsiteX8" fmla="*/ 68930 w 69048"/>
                <a:gd name="connsiteY8" fmla="*/ 1102 h 1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8" h="18870">
                  <a:moveTo>
                    <a:pt x="68930" y="1102"/>
                  </a:moveTo>
                  <a:cubicBezTo>
                    <a:pt x="67817" y="-1349"/>
                    <a:pt x="58903" y="434"/>
                    <a:pt x="48986" y="5002"/>
                  </a:cubicBezTo>
                  <a:cubicBezTo>
                    <a:pt x="43805" y="7264"/>
                    <a:pt x="39025" y="10350"/>
                    <a:pt x="34836" y="14139"/>
                  </a:cubicBezTo>
                  <a:cubicBezTo>
                    <a:pt x="30390" y="10907"/>
                    <a:pt x="25465" y="8389"/>
                    <a:pt x="20239" y="6673"/>
                  </a:cubicBezTo>
                  <a:cubicBezTo>
                    <a:pt x="9989" y="2885"/>
                    <a:pt x="964" y="1882"/>
                    <a:pt x="72" y="4334"/>
                  </a:cubicBezTo>
                  <a:cubicBezTo>
                    <a:pt x="-819" y="6785"/>
                    <a:pt x="6646" y="11910"/>
                    <a:pt x="16897" y="15476"/>
                  </a:cubicBezTo>
                  <a:cubicBezTo>
                    <a:pt x="22891" y="18206"/>
                    <a:pt x="29498" y="19320"/>
                    <a:pt x="36061" y="18707"/>
                  </a:cubicBezTo>
                  <a:cubicBezTo>
                    <a:pt x="42011" y="18050"/>
                    <a:pt x="47783" y="16311"/>
                    <a:pt x="53109" y="13582"/>
                  </a:cubicBezTo>
                  <a:cubicBezTo>
                    <a:pt x="63137" y="9125"/>
                    <a:pt x="70045" y="3442"/>
                    <a:pt x="68930" y="1102"/>
                  </a:cubicBezTo>
                  <a:close/>
                </a:path>
              </a:pathLst>
            </a:custGeom>
            <a:solidFill>
              <a:srgbClr val="263238"/>
            </a:solidFill>
            <a:ln w="111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4BCEBB-D3A8-402A-B092-6AAD715EDD53}"/>
                </a:ext>
              </a:extLst>
            </p:cNvPr>
            <p:cNvSpPr/>
            <p:nvPr/>
          </p:nvSpPr>
          <p:spPr>
            <a:xfrm>
              <a:off x="9975862" y="2626220"/>
              <a:ext cx="39408" cy="59063"/>
            </a:xfrm>
            <a:custGeom>
              <a:avLst/>
              <a:gdLst>
                <a:gd name="connsiteX0" fmla="*/ 2393 w 39408"/>
                <a:gd name="connsiteY0" fmla="*/ 0 h 59063"/>
                <a:gd name="connsiteX1" fmla="*/ 10527 w 39408"/>
                <a:gd name="connsiteY1" fmla="*/ 18607 h 59063"/>
                <a:gd name="connsiteX2" fmla="*/ 11195 w 39408"/>
                <a:gd name="connsiteY2" fmla="*/ 35432 h 59063"/>
                <a:gd name="connsiteX3" fmla="*/ 25792 w 39408"/>
                <a:gd name="connsiteY3" fmla="*/ 43120 h 59063"/>
                <a:gd name="connsiteX4" fmla="*/ 39162 w 39408"/>
                <a:gd name="connsiteY4" fmla="*/ 58385 h 59063"/>
                <a:gd name="connsiteX5" fmla="*/ 20332 w 39408"/>
                <a:gd name="connsiteY5" fmla="*/ 50919 h 59063"/>
                <a:gd name="connsiteX6" fmla="*/ 6738 w 39408"/>
                <a:gd name="connsiteY6" fmla="*/ 36992 h 59063"/>
                <a:gd name="connsiteX7" fmla="*/ 1056 w 39408"/>
                <a:gd name="connsiteY7" fmla="*/ 20279 h 59063"/>
                <a:gd name="connsiteX8" fmla="*/ 2393 w 39408"/>
                <a:gd name="connsiteY8" fmla="*/ 0 h 5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08" h="59063">
                  <a:moveTo>
                    <a:pt x="2393" y="0"/>
                  </a:moveTo>
                  <a:cubicBezTo>
                    <a:pt x="4956" y="0"/>
                    <a:pt x="8633" y="7911"/>
                    <a:pt x="10527" y="18607"/>
                  </a:cubicBezTo>
                  <a:cubicBezTo>
                    <a:pt x="11652" y="24145"/>
                    <a:pt x="11875" y="29828"/>
                    <a:pt x="11195" y="35432"/>
                  </a:cubicBezTo>
                  <a:cubicBezTo>
                    <a:pt x="16421" y="37248"/>
                    <a:pt x="21346" y="39833"/>
                    <a:pt x="25792" y="43120"/>
                  </a:cubicBezTo>
                  <a:cubicBezTo>
                    <a:pt x="34705" y="49360"/>
                    <a:pt x="40722" y="56156"/>
                    <a:pt x="39162" y="58385"/>
                  </a:cubicBezTo>
                  <a:cubicBezTo>
                    <a:pt x="37602" y="60613"/>
                    <a:pt x="29246" y="57159"/>
                    <a:pt x="20332" y="50919"/>
                  </a:cubicBezTo>
                  <a:cubicBezTo>
                    <a:pt x="14594" y="47633"/>
                    <a:pt x="9881" y="42808"/>
                    <a:pt x="6738" y="36992"/>
                  </a:cubicBezTo>
                  <a:cubicBezTo>
                    <a:pt x="3786" y="31844"/>
                    <a:pt x="1858" y="26162"/>
                    <a:pt x="1056" y="20279"/>
                  </a:cubicBezTo>
                  <a:cubicBezTo>
                    <a:pt x="-838" y="9582"/>
                    <a:pt x="-58" y="446"/>
                    <a:pt x="2393" y="0"/>
                  </a:cubicBezTo>
                  <a:close/>
                </a:path>
              </a:pathLst>
            </a:custGeom>
            <a:solidFill>
              <a:srgbClr val="263238"/>
            </a:solidFill>
            <a:ln w="111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A90D9A6-FD88-4E31-93B9-86BD765C0EBD}"/>
                </a:ext>
              </a:extLst>
            </p:cNvPr>
            <p:cNvSpPr/>
            <p:nvPr/>
          </p:nvSpPr>
          <p:spPr>
            <a:xfrm>
              <a:off x="9933503" y="2679200"/>
              <a:ext cx="69045" cy="18934"/>
            </a:xfrm>
            <a:custGeom>
              <a:avLst/>
              <a:gdLst>
                <a:gd name="connsiteX0" fmla="*/ 16897 w 69045"/>
                <a:gd name="connsiteY0" fmla="*/ 3400 h 18934"/>
                <a:gd name="connsiteX1" fmla="*/ 36061 w 69045"/>
                <a:gd name="connsiteY1" fmla="*/ 169 h 18934"/>
                <a:gd name="connsiteX2" fmla="*/ 53109 w 69045"/>
                <a:gd name="connsiteY2" fmla="*/ 5294 h 18934"/>
                <a:gd name="connsiteX3" fmla="*/ 68931 w 69045"/>
                <a:gd name="connsiteY3" fmla="*/ 17885 h 18934"/>
                <a:gd name="connsiteX4" fmla="*/ 48986 w 69045"/>
                <a:gd name="connsiteY4" fmla="*/ 13873 h 18934"/>
                <a:gd name="connsiteX5" fmla="*/ 34836 w 69045"/>
                <a:gd name="connsiteY5" fmla="*/ 4737 h 18934"/>
                <a:gd name="connsiteX6" fmla="*/ 20239 w 69045"/>
                <a:gd name="connsiteY6" fmla="*/ 12314 h 18934"/>
                <a:gd name="connsiteX7" fmla="*/ 72 w 69045"/>
                <a:gd name="connsiteY7" fmla="*/ 14542 h 18934"/>
                <a:gd name="connsiteX8" fmla="*/ 16897 w 69045"/>
                <a:gd name="connsiteY8" fmla="*/ 3400 h 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934">
                  <a:moveTo>
                    <a:pt x="16897" y="3400"/>
                  </a:moveTo>
                  <a:cubicBezTo>
                    <a:pt x="22891" y="659"/>
                    <a:pt x="29499" y="-455"/>
                    <a:pt x="36061" y="169"/>
                  </a:cubicBezTo>
                  <a:cubicBezTo>
                    <a:pt x="42011" y="826"/>
                    <a:pt x="47783" y="2564"/>
                    <a:pt x="53109" y="5294"/>
                  </a:cubicBezTo>
                  <a:cubicBezTo>
                    <a:pt x="62914" y="9862"/>
                    <a:pt x="70045" y="15545"/>
                    <a:pt x="68931" y="17885"/>
                  </a:cubicBezTo>
                  <a:cubicBezTo>
                    <a:pt x="67817" y="20224"/>
                    <a:pt x="58903" y="18553"/>
                    <a:pt x="48986" y="13873"/>
                  </a:cubicBezTo>
                  <a:cubicBezTo>
                    <a:pt x="43761" y="11690"/>
                    <a:pt x="38969" y="8603"/>
                    <a:pt x="34836" y="4737"/>
                  </a:cubicBezTo>
                  <a:cubicBezTo>
                    <a:pt x="30401" y="8013"/>
                    <a:pt x="25476" y="10564"/>
                    <a:pt x="20239" y="12314"/>
                  </a:cubicBezTo>
                  <a:cubicBezTo>
                    <a:pt x="9989" y="16102"/>
                    <a:pt x="964" y="17105"/>
                    <a:pt x="72" y="14542"/>
                  </a:cubicBezTo>
                  <a:cubicBezTo>
                    <a:pt x="-819" y="11979"/>
                    <a:pt x="6646" y="7077"/>
                    <a:pt x="16897" y="3400"/>
                  </a:cubicBezTo>
                  <a:close/>
                </a:path>
              </a:pathLst>
            </a:custGeom>
            <a:solidFill>
              <a:srgbClr val="263238"/>
            </a:solidFill>
            <a:ln w="111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5E8B1B-FCF5-4262-940D-3A00D8840682}"/>
                </a:ext>
              </a:extLst>
            </p:cNvPr>
            <p:cNvSpPr/>
            <p:nvPr/>
          </p:nvSpPr>
          <p:spPr>
            <a:xfrm>
              <a:off x="10010151" y="2613627"/>
              <a:ext cx="19009" cy="69044"/>
            </a:xfrm>
            <a:custGeom>
              <a:avLst/>
              <a:gdLst>
                <a:gd name="connsiteX0" fmla="*/ 17910 w 19009"/>
                <a:gd name="connsiteY0" fmla="*/ 115 h 69044"/>
                <a:gd name="connsiteX1" fmla="*/ 13899 w 19009"/>
                <a:gd name="connsiteY1" fmla="*/ 19948 h 69044"/>
                <a:gd name="connsiteX2" fmla="*/ 4762 w 19009"/>
                <a:gd name="connsiteY2" fmla="*/ 34210 h 69044"/>
                <a:gd name="connsiteX3" fmla="*/ 12339 w 19009"/>
                <a:gd name="connsiteY3" fmla="*/ 48806 h 69044"/>
                <a:gd name="connsiteX4" fmla="*/ 14567 w 19009"/>
                <a:gd name="connsiteY4" fmla="*/ 68973 h 69044"/>
                <a:gd name="connsiteX5" fmla="*/ 3425 w 19009"/>
                <a:gd name="connsiteY5" fmla="*/ 52148 h 69044"/>
                <a:gd name="connsiteX6" fmla="*/ 194 w 19009"/>
                <a:gd name="connsiteY6" fmla="*/ 32984 h 69044"/>
                <a:gd name="connsiteX7" fmla="*/ 5319 w 19009"/>
                <a:gd name="connsiteY7" fmla="*/ 15937 h 69044"/>
                <a:gd name="connsiteX8" fmla="*/ 17910 w 19009"/>
                <a:gd name="connsiteY8" fmla="*/ 115 h 6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09" h="69044">
                  <a:moveTo>
                    <a:pt x="17910" y="115"/>
                  </a:moveTo>
                  <a:cubicBezTo>
                    <a:pt x="20361" y="1229"/>
                    <a:pt x="18578" y="10143"/>
                    <a:pt x="13899" y="19948"/>
                  </a:cubicBezTo>
                  <a:cubicBezTo>
                    <a:pt x="11704" y="25196"/>
                    <a:pt x="8606" y="30020"/>
                    <a:pt x="4762" y="34210"/>
                  </a:cubicBezTo>
                  <a:cubicBezTo>
                    <a:pt x="8038" y="38644"/>
                    <a:pt x="10589" y="43569"/>
                    <a:pt x="12339" y="48806"/>
                  </a:cubicBezTo>
                  <a:cubicBezTo>
                    <a:pt x="16127" y="59057"/>
                    <a:pt x="17130" y="68082"/>
                    <a:pt x="14567" y="68973"/>
                  </a:cubicBezTo>
                  <a:cubicBezTo>
                    <a:pt x="12005" y="69864"/>
                    <a:pt x="7102" y="62288"/>
                    <a:pt x="3425" y="52148"/>
                  </a:cubicBezTo>
                  <a:cubicBezTo>
                    <a:pt x="628" y="46176"/>
                    <a:pt x="-486" y="39547"/>
                    <a:pt x="194" y="32984"/>
                  </a:cubicBezTo>
                  <a:cubicBezTo>
                    <a:pt x="795" y="27023"/>
                    <a:pt x="2534" y="21240"/>
                    <a:pt x="5319" y="15937"/>
                  </a:cubicBezTo>
                  <a:cubicBezTo>
                    <a:pt x="10222" y="6131"/>
                    <a:pt x="15570" y="-1000"/>
                    <a:pt x="17910" y="115"/>
                  </a:cubicBezTo>
                  <a:close/>
                </a:path>
              </a:pathLst>
            </a:custGeom>
            <a:solidFill>
              <a:srgbClr val="263238"/>
            </a:solidFill>
            <a:ln w="111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6CFFA34-126A-49C8-95CB-5B788C78DA01}"/>
                </a:ext>
              </a:extLst>
            </p:cNvPr>
            <p:cNvSpPr/>
            <p:nvPr/>
          </p:nvSpPr>
          <p:spPr>
            <a:xfrm>
              <a:off x="10069844" y="2673797"/>
              <a:ext cx="28301" cy="28300"/>
            </a:xfrm>
            <a:custGeom>
              <a:avLst/>
              <a:gdLst>
                <a:gd name="connsiteX0" fmla="*/ 14150 w 28301"/>
                <a:gd name="connsiteY0" fmla="*/ 0 h 28300"/>
                <a:gd name="connsiteX1" fmla="*/ 0 w 28301"/>
                <a:gd name="connsiteY1" fmla="*/ 14150 h 28300"/>
                <a:gd name="connsiteX2" fmla="*/ 14150 w 28301"/>
                <a:gd name="connsiteY2" fmla="*/ 28301 h 28300"/>
                <a:gd name="connsiteX3" fmla="*/ 28301 w 28301"/>
                <a:gd name="connsiteY3" fmla="*/ 14150 h 28300"/>
                <a:gd name="connsiteX4" fmla="*/ 14150 w 28301"/>
                <a:gd name="connsiteY4" fmla="*/ 14150 h 2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0">
                  <a:moveTo>
                    <a:pt x="14150" y="0"/>
                  </a:moveTo>
                  <a:cubicBezTo>
                    <a:pt x="6340" y="0"/>
                    <a:pt x="0" y="6340"/>
                    <a:pt x="0" y="14150"/>
                  </a:cubicBezTo>
                  <a:cubicBezTo>
                    <a:pt x="0" y="21961"/>
                    <a:pt x="6340" y="28301"/>
                    <a:pt x="14150" y="28301"/>
                  </a:cubicBezTo>
                  <a:cubicBezTo>
                    <a:pt x="21961" y="28301"/>
                    <a:pt x="28301" y="21961"/>
                    <a:pt x="28301" y="14150"/>
                  </a:cubicBezTo>
                  <a:lnTo>
                    <a:pt x="14150" y="14150"/>
                  </a:lnTo>
                  <a:close/>
                </a:path>
              </a:pathLst>
            </a:custGeom>
            <a:solidFill>
              <a:srgbClr val="407BFF"/>
            </a:solidFill>
            <a:ln w="111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B7B68FB-C82C-4464-B9AC-CC5036A7BFD7}"/>
                </a:ext>
              </a:extLst>
            </p:cNvPr>
            <p:cNvSpPr/>
            <p:nvPr/>
          </p:nvSpPr>
          <p:spPr>
            <a:xfrm>
              <a:off x="10069844" y="2673797"/>
              <a:ext cx="28301" cy="28300"/>
            </a:xfrm>
            <a:custGeom>
              <a:avLst/>
              <a:gdLst>
                <a:gd name="connsiteX0" fmla="*/ 14150 w 28301"/>
                <a:gd name="connsiteY0" fmla="*/ 0 h 28300"/>
                <a:gd name="connsiteX1" fmla="*/ 0 w 28301"/>
                <a:gd name="connsiteY1" fmla="*/ 14150 h 28300"/>
                <a:gd name="connsiteX2" fmla="*/ 14150 w 28301"/>
                <a:gd name="connsiteY2" fmla="*/ 28301 h 28300"/>
                <a:gd name="connsiteX3" fmla="*/ 28301 w 28301"/>
                <a:gd name="connsiteY3" fmla="*/ 14150 h 28300"/>
                <a:gd name="connsiteX4" fmla="*/ 14150 w 28301"/>
                <a:gd name="connsiteY4" fmla="*/ 14150 h 2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1" h="28300">
                  <a:moveTo>
                    <a:pt x="14150" y="0"/>
                  </a:moveTo>
                  <a:cubicBezTo>
                    <a:pt x="6340" y="0"/>
                    <a:pt x="0" y="6340"/>
                    <a:pt x="0" y="14150"/>
                  </a:cubicBezTo>
                  <a:cubicBezTo>
                    <a:pt x="0" y="21961"/>
                    <a:pt x="6340" y="28301"/>
                    <a:pt x="14150" y="28301"/>
                  </a:cubicBezTo>
                  <a:cubicBezTo>
                    <a:pt x="21961" y="28301"/>
                    <a:pt x="28301" y="21961"/>
                    <a:pt x="28301" y="14150"/>
                  </a:cubicBezTo>
                  <a:lnTo>
                    <a:pt x="14150" y="14150"/>
                  </a:lnTo>
                  <a:close/>
                </a:path>
              </a:pathLst>
            </a:custGeom>
            <a:solidFill>
              <a:srgbClr val="000000">
                <a:alpha val="20000"/>
              </a:srgbClr>
            </a:solidFill>
            <a:ln w="111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C71F3DB-BEAF-4DAB-8F9A-2077DA0D53F7}"/>
                </a:ext>
              </a:extLst>
            </p:cNvPr>
            <p:cNvSpPr/>
            <p:nvPr/>
          </p:nvSpPr>
          <p:spPr>
            <a:xfrm>
              <a:off x="9941531" y="2671346"/>
              <a:ext cx="159064" cy="158972"/>
            </a:xfrm>
            <a:custGeom>
              <a:avLst/>
              <a:gdLst>
                <a:gd name="connsiteX0" fmla="*/ 58340 w 159064"/>
                <a:gd name="connsiteY0" fmla="*/ 0 h 158972"/>
                <a:gd name="connsiteX1" fmla="*/ 30150 w 159064"/>
                <a:gd name="connsiteY1" fmla="*/ 20390 h 158972"/>
                <a:gd name="connsiteX2" fmla="*/ 19788 w 159064"/>
                <a:gd name="connsiteY2" fmla="*/ 139277 h 158972"/>
                <a:gd name="connsiteX3" fmla="*/ 138786 w 159064"/>
                <a:gd name="connsiteY3" fmla="*/ 128914 h 158972"/>
                <a:gd name="connsiteX4" fmla="*/ 159065 w 159064"/>
                <a:gd name="connsiteY4" fmla="*/ 100725 h 1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4" h="158972">
                  <a:moveTo>
                    <a:pt x="58340" y="0"/>
                  </a:moveTo>
                  <a:cubicBezTo>
                    <a:pt x="47911" y="5237"/>
                    <a:pt x="38395" y="12123"/>
                    <a:pt x="30150" y="20390"/>
                  </a:cubicBezTo>
                  <a:cubicBezTo>
                    <a:pt x="-5616" y="56045"/>
                    <a:pt x="-10184" y="109527"/>
                    <a:pt x="19788" y="139277"/>
                  </a:cubicBezTo>
                  <a:cubicBezTo>
                    <a:pt x="49761" y="169026"/>
                    <a:pt x="103020" y="164681"/>
                    <a:pt x="138786" y="128914"/>
                  </a:cubicBezTo>
                  <a:cubicBezTo>
                    <a:pt x="147020" y="120669"/>
                    <a:pt x="153873" y="111154"/>
                    <a:pt x="159065" y="100725"/>
                  </a:cubicBezTo>
                  <a:close/>
                </a:path>
              </a:pathLst>
            </a:custGeom>
            <a:solidFill>
              <a:srgbClr val="407BFF"/>
            </a:solidFill>
            <a:ln w="111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19182AB-8E43-4B96-924B-D02F53EA786C}"/>
                </a:ext>
              </a:extLst>
            </p:cNvPr>
            <p:cNvSpPr/>
            <p:nvPr/>
          </p:nvSpPr>
          <p:spPr>
            <a:xfrm>
              <a:off x="9941531" y="2671346"/>
              <a:ext cx="159064" cy="158972"/>
            </a:xfrm>
            <a:custGeom>
              <a:avLst/>
              <a:gdLst>
                <a:gd name="connsiteX0" fmla="*/ 58340 w 159064"/>
                <a:gd name="connsiteY0" fmla="*/ 0 h 158972"/>
                <a:gd name="connsiteX1" fmla="*/ 30150 w 159064"/>
                <a:gd name="connsiteY1" fmla="*/ 20390 h 158972"/>
                <a:gd name="connsiteX2" fmla="*/ 19788 w 159064"/>
                <a:gd name="connsiteY2" fmla="*/ 139277 h 158972"/>
                <a:gd name="connsiteX3" fmla="*/ 138786 w 159064"/>
                <a:gd name="connsiteY3" fmla="*/ 128914 h 158972"/>
                <a:gd name="connsiteX4" fmla="*/ 159065 w 159064"/>
                <a:gd name="connsiteY4" fmla="*/ 100725 h 1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4" h="158972">
                  <a:moveTo>
                    <a:pt x="58340" y="0"/>
                  </a:moveTo>
                  <a:cubicBezTo>
                    <a:pt x="47911" y="5237"/>
                    <a:pt x="38395" y="12123"/>
                    <a:pt x="30150" y="20390"/>
                  </a:cubicBezTo>
                  <a:cubicBezTo>
                    <a:pt x="-5616" y="56045"/>
                    <a:pt x="-10184" y="109527"/>
                    <a:pt x="19788" y="139277"/>
                  </a:cubicBezTo>
                  <a:cubicBezTo>
                    <a:pt x="49761" y="169026"/>
                    <a:pt x="103020" y="164681"/>
                    <a:pt x="138786" y="128914"/>
                  </a:cubicBezTo>
                  <a:cubicBezTo>
                    <a:pt x="147020" y="120669"/>
                    <a:pt x="153873" y="111154"/>
                    <a:pt x="159065" y="100725"/>
                  </a:cubicBezTo>
                  <a:close/>
                </a:path>
              </a:pathLst>
            </a:custGeom>
            <a:solidFill>
              <a:srgbClr val="000000">
                <a:alpha val="30000"/>
              </a:srgbClr>
            </a:solidFill>
            <a:ln w="111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3140916-05F7-4208-94FB-050DDE6D298D}"/>
                </a:ext>
              </a:extLst>
            </p:cNvPr>
            <p:cNvSpPr/>
            <p:nvPr/>
          </p:nvSpPr>
          <p:spPr>
            <a:xfrm>
              <a:off x="10010011" y="2672377"/>
              <a:ext cx="89558" cy="89554"/>
            </a:xfrm>
            <a:custGeom>
              <a:avLst/>
              <a:gdLst>
                <a:gd name="connsiteX0" fmla="*/ 0 w 89558"/>
                <a:gd name="connsiteY0" fmla="*/ 9109 h 89554"/>
                <a:gd name="connsiteX1" fmla="*/ 80446 w 89558"/>
                <a:gd name="connsiteY1" fmla="*/ 89555 h 89554"/>
                <a:gd name="connsiteX2" fmla="*/ 62563 w 89558"/>
                <a:gd name="connsiteY2" fmla="*/ 9109 h 89554"/>
                <a:gd name="connsiteX3" fmla="*/ 0 w 89558"/>
                <a:gd name="connsiteY3" fmla="*/ 9109 h 89554"/>
              </a:gdLst>
              <a:ahLst/>
              <a:cxnLst>
                <a:cxn ang="0">
                  <a:pos x="connsiteX0" y="connsiteY0"/>
                </a:cxn>
                <a:cxn ang="0">
                  <a:pos x="connsiteX1" y="connsiteY1"/>
                </a:cxn>
                <a:cxn ang="0">
                  <a:pos x="connsiteX2" y="connsiteY2"/>
                </a:cxn>
                <a:cxn ang="0">
                  <a:pos x="connsiteX3" y="connsiteY3"/>
                </a:cxn>
              </a:cxnLst>
              <a:rect l="l" t="t" r="r" b="b"/>
              <a:pathLst>
                <a:path w="89558" h="89554">
                  <a:moveTo>
                    <a:pt x="0" y="9109"/>
                  </a:moveTo>
                  <a:lnTo>
                    <a:pt x="80446" y="89555"/>
                  </a:lnTo>
                  <a:cubicBezTo>
                    <a:pt x="97716" y="62402"/>
                    <a:pt x="89716" y="26379"/>
                    <a:pt x="62563" y="9109"/>
                  </a:cubicBezTo>
                  <a:cubicBezTo>
                    <a:pt x="43476" y="-3036"/>
                    <a:pt x="19086" y="-3036"/>
                    <a:pt x="0" y="9109"/>
                  </a:cubicBezTo>
                  <a:close/>
                </a:path>
              </a:pathLst>
            </a:custGeom>
            <a:solidFill>
              <a:srgbClr val="407BFF"/>
            </a:solidFill>
            <a:ln w="111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0E5B76C-D231-4A56-83CB-FEAF35826ECE}"/>
                </a:ext>
              </a:extLst>
            </p:cNvPr>
            <p:cNvSpPr/>
            <p:nvPr/>
          </p:nvSpPr>
          <p:spPr>
            <a:xfrm>
              <a:off x="10010011" y="2672377"/>
              <a:ext cx="89558" cy="89554"/>
            </a:xfrm>
            <a:custGeom>
              <a:avLst/>
              <a:gdLst>
                <a:gd name="connsiteX0" fmla="*/ 0 w 89558"/>
                <a:gd name="connsiteY0" fmla="*/ 9109 h 89554"/>
                <a:gd name="connsiteX1" fmla="*/ 80446 w 89558"/>
                <a:gd name="connsiteY1" fmla="*/ 89555 h 89554"/>
                <a:gd name="connsiteX2" fmla="*/ 62563 w 89558"/>
                <a:gd name="connsiteY2" fmla="*/ 9109 h 89554"/>
                <a:gd name="connsiteX3" fmla="*/ 0 w 89558"/>
                <a:gd name="connsiteY3" fmla="*/ 9109 h 89554"/>
              </a:gdLst>
              <a:ahLst/>
              <a:cxnLst>
                <a:cxn ang="0">
                  <a:pos x="connsiteX0" y="connsiteY0"/>
                </a:cxn>
                <a:cxn ang="0">
                  <a:pos x="connsiteX1" y="connsiteY1"/>
                </a:cxn>
                <a:cxn ang="0">
                  <a:pos x="connsiteX2" y="connsiteY2"/>
                </a:cxn>
                <a:cxn ang="0">
                  <a:pos x="connsiteX3" y="connsiteY3"/>
                </a:cxn>
              </a:cxnLst>
              <a:rect l="l" t="t" r="r" b="b"/>
              <a:pathLst>
                <a:path w="89558" h="89554">
                  <a:moveTo>
                    <a:pt x="0" y="9109"/>
                  </a:moveTo>
                  <a:lnTo>
                    <a:pt x="80446" y="89555"/>
                  </a:lnTo>
                  <a:cubicBezTo>
                    <a:pt x="97716" y="62402"/>
                    <a:pt x="89716" y="26379"/>
                    <a:pt x="62563" y="9109"/>
                  </a:cubicBezTo>
                  <a:cubicBezTo>
                    <a:pt x="43476" y="-3036"/>
                    <a:pt x="19086" y="-3036"/>
                    <a:pt x="0" y="9109"/>
                  </a:cubicBezTo>
                  <a:close/>
                </a:path>
              </a:pathLst>
            </a:custGeom>
            <a:solidFill>
              <a:srgbClr val="000000">
                <a:alpha val="50000"/>
              </a:srgbClr>
            </a:solidFill>
            <a:ln w="111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57BC059-0FF1-4C79-A593-657C512C0F11}"/>
                </a:ext>
              </a:extLst>
            </p:cNvPr>
            <p:cNvSpPr/>
            <p:nvPr/>
          </p:nvSpPr>
          <p:spPr>
            <a:xfrm>
              <a:off x="9941531" y="2671346"/>
              <a:ext cx="108925" cy="139276"/>
            </a:xfrm>
            <a:custGeom>
              <a:avLst/>
              <a:gdLst>
                <a:gd name="connsiteX0" fmla="*/ 58340 w 108925"/>
                <a:gd name="connsiteY0" fmla="*/ 0 h 139276"/>
                <a:gd name="connsiteX1" fmla="*/ 30150 w 108925"/>
                <a:gd name="connsiteY1" fmla="*/ 20390 h 139276"/>
                <a:gd name="connsiteX2" fmla="*/ 19788 w 108925"/>
                <a:gd name="connsiteY2" fmla="*/ 139277 h 139276"/>
                <a:gd name="connsiteX3" fmla="*/ 108925 w 108925"/>
                <a:gd name="connsiteY3" fmla="*/ 50140 h 139276"/>
              </a:gdLst>
              <a:ahLst/>
              <a:cxnLst>
                <a:cxn ang="0">
                  <a:pos x="connsiteX0" y="connsiteY0"/>
                </a:cxn>
                <a:cxn ang="0">
                  <a:pos x="connsiteX1" y="connsiteY1"/>
                </a:cxn>
                <a:cxn ang="0">
                  <a:pos x="connsiteX2" y="connsiteY2"/>
                </a:cxn>
                <a:cxn ang="0">
                  <a:pos x="connsiteX3" y="connsiteY3"/>
                </a:cxn>
              </a:cxnLst>
              <a:rect l="l" t="t" r="r" b="b"/>
              <a:pathLst>
                <a:path w="108925" h="139276">
                  <a:moveTo>
                    <a:pt x="58340" y="0"/>
                  </a:moveTo>
                  <a:cubicBezTo>
                    <a:pt x="47911" y="5237"/>
                    <a:pt x="38395" y="12123"/>
                    <a:pt x="30150" y="20390"/>
                  </a:cubicBezTo>
                  <a:cubicBezTo>
                    <a:pt x="-5616" y="56045"/>
                    <a:pt x="-10184" y="109527"/>
                    <a:pt x="19788" y="139277"/>
                  </a:cubicBezTo>
                  <a:lnTo>
                    <a:pt x="108925" y="50140"/>
                  </a:lnTo>
                  <a:close/>
                </a:path>
              </a:pathLst>
            </a:custGeom>
            <a:solidFill>
              <a:srgbClr val="000000">
                <a:alpha val="20000"/>
              </a:srgbClr>
            </a:solidFill>
            <a:ln w="111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D52C744-27CA-4234-9AAF-10969D7193D6}"/>
                </a:ext>
              </a:extLst>
            </p:cNvPr>
            <p:cNvSpPr/>
            <p:nvPr/>
          </p:nvSpPr>
          <p:spPr>
            <a:xfrm>
              <a:off x="10044634" y="2603851"/>
              <a:ext cx="38555" cy="76948"/>
            </a:xfrm>
            <a:custGeom>
              <a:avLst/>
              <a:gdLst>
                <a:gd name="connsiteX0" fmla="*/ 362 w 38555"/>
                <a:gd name="connsiteY0" fmla="*/ 2425 h 76948"/>
                <a:gd name="connsiteX1" fmla="*/ 23761 w 38555"/>
                <a:gd name="connsiteY1" fmla="*/ 17913 h 76948"/>
                <a:gd name="connsiteX2" fmla="*/ 23761 w 38555"/>
                <a:gd name="connsiteY2" fmla="*/ 74849 h 76948"/>
                <a:gd name="connsiteX3" fmla="*/ 25544 w 38555"/>
                <a:gd name="connsiteY3" fmla="*/ 76520 h 76948"/>
                <a:gd name="connsiteX4" fmla="*/ 30669 w 38555"/>
                <a:gd name="connsiteY4" fmla="*/ 21589 h 76948"/>
                <a:gd name="connsiteX5" fmla="*/ 1477 w 38555"/>
                <a:gd name="connsiteY5" fmla="*/ 85 h 76948"/>
                <a:gd name="connsiteX6" fmla="*/ 808 w 38555"/>
                <a:gd name="connsiteY6" fmla="*/ 2425 h 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5" h="76948">
                  <a:moveTo>
                    <a:pt x="362" y="2425"/>
                  </a:moveTo>
                  <a:cubicBezTo>
                    <a:pt x="9098" y="6002"/>
                    <a:pt x="17053" y="11272"/>
                    <a:pt x="23761" y="17913"/>
                  </a:cubicBezTo>
                  <a:cubicBezTo>
                    <a:pt x="41031" y="35406"/>
                    <a:pt x="37577" y="56464"/>
                    <a:pt x="23761" y="74849"/>
                  </a:cubicBezTo>
                  <a:cubicBezTo>
                    <a:pt x="22870" y="76074"/>
                    <a:pt x="24541" y="77746"/>
                    <a:pt x="25544" y="76520"/>
                  </a:cubicBezTo>
                  <a:cubicBezTo>
                    <a:pt x="38469" y="59807"/>
                    <a:pt x="44485" y="39751"/>
                    <a:pt x="30669" y="21589"/>
                  </a:cubicBezTo>
                  <a:cubicBezTo>
                    <a:pt x="22970" y="12007"/>
                    <a:pt x="12908" y="4598"/>
                    <a:pt x="1477" y="85"/>
                  </a:cubicBezTo>
                  <a:cubicBezTo>
                    <a:pt x="28" y="-472"/>
                    <a:pt x="-640" y="1868"/>
                    <a:pt x="808" y="2425"/>
                  </a:cubicBezTo>
                  <a:close/>
                </a:path>
              </a:pathLst>
            </a:custGeom>
            <a:solidFill>
              <a:srgbClr val="263238"/>
            </a:solidFill>
            <a:ln w="111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0DD61DD-0D1B-4BD6-BD60-CFBAD1D0E1A8}"/>
                </a:ext>
              </a:extLst>
            </p:cNvPr>
            <p:cNvSpPr/>
            <p:nvPr/>
          </p:nvSpPr>
          <p:spPr>
            <a:xfrm>
              <a:off x="10091159" y="2689197"/>
              <a:ext cx="76943" cy="38890"/>
            </a:xfrm>
            <a:custGeom>
              <a:avLst/>
              <a:gdLst>
                <a:gd name="connsiteX0" fmla="*/ 76847 w 76943"/>
                <a:gd name="connsiteY0" fmla="*/ 37079 h 38890"/>
                <a:gd name="connsiteX1" fmla="*/ 55343 w 76943"/>
                <a:gd name="connsiteY1" fmla="*/ 7887 h 38890"/>
                <a:gd name="connsiteX2" fmla="*/ 412 w 76943"/>
                <a:gd name="connsiteY2" fmla="*/ 13012 h 38890"/>
                <a:gd name="connsiteX3" fmla="*/ 2194 w 76943"/>
                <a:gd name="connsiteY3" fmla="*/ 14795 h 38890"/>
                <a:gd name="connsiteX4" fmla="*/ 59019 w 76943"/>
                <a:gd name="connsiteY4" fmla="*/ 14795 h 38890"/>
                <a:gd name="connsiteX5" fmla="*/ 74507 w 76943"/>
                <a:gd name="connsiteY5" fmla="*/ 38082 h 38890"/>
                <a:gd name="connsiteX6" fmla="*/ 76847 w 76943"/>
                <a:gd name="connsiteY6" fmla="*/ 37413 h 3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3" h="38890">
                  <a:moveTo>
                    <a:pt x="76847" y="37079"/>
                  </a:moveTo>
                  <a:cubicBezTo>
                    <a:pt x="72334" y="25647"/>
                    <a:pt x="64925" y="15586"/>
                    <a:pt x="55343" y="7887"/>
                  </a:cubicBezTo>
                  <a:cubicBezTo>
                    <a:pt x="37181" y="-5929"/>
                    <a:pt x="17125" y="87"/>
                    <a:pt x="412" y="13012"/>
                  </a:cubicBezTo>
                  <a:cubicBezTo>
                    <a:pt x="-814" y="14015"/>
                    <a:pt x="969" y="15686"/>
                    <a:pt x="2194" y="14795"/>
                  </a:cubicBezTo>
                  <a:cubicBezTo>
                    <a:pt x="20468" y="644"/>
                    <a:pt x="41638" y="-2921"/>
                    <a:pt x="59019" y="14795"/>
                  </a:cubicBezTo>
                  <a:cubicBezTo>
                    <a:pt x="65660" y="21458"/>
                    <a:pt x="70930" y="29380"/>
                    <a:pt x="74507" y="38082"/>
                  </a:cubicBezTo>
                  <a:cubicBezTo>
                    <a:pt x="74507" y="39530"/>
                    <a:pt x="77515" y="38862"/>
                    <a:pt x="76847" y="37413"/>
                  </a:cubicBezTo>
                  <a:close/>
                </a:path>
              </a:pathLst>
            </a:custGeom>
            <a:solidFill>
              <a:srgbClr val="263238"/>
            </a:solidFill>
            <a:ln w="111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C785AE9-73E0-4FA0-84C0-A87A8B13A193}"/>
                </a:ext>
              </a:extLst>
            </p:cNvPr>
            <p:cNvSpPr/>
            <p:nvPr/>
          </p:nvSpPr>
          <p:spPr>
            <a:xfrm>
              <a:off x="9987113" y="2698315"/>
              <a:ext cx="28746" cy="28702"/>
            </a:xfrm>
            <a:custGeom>
              <a:avLst/>
              <a:gdLst>
                <a:gd name="connsiteX0" fmla="*/ 24568 w 28746"/>
                <a:gd name="connsiteY0" fmla="*/ 24507 h 28702"/>
                <a:gd name="connsiteX1" fmla="*/ 4178 w 28746"/>
                <a:gd name="connsiteY1" fmla="*/ 24507 h 28702"/>
                <a:gd name="connsiteX2" fmla="*/ 4245 w 28746"/>
                <a:gd name="connsiteY2" fmla="*/ 4184 h 28702"/>
                <a:gd name="connsiteX3" fmla="*/ 24568 w 28746"/>
                <a:gd name="connsiteY3" fmla="*/ 4240 h 28702"/>
                <a:gd name="connsiteX4" fmla="*/ 24568 w 28746"/>
                <a:gd name="connsiteY4" fmla="*/ 24507 h 2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6" h="28702">
                  <a:moveTo>
                    <a:pt x="24568" y="24507"/>
                  </a:moveTo>
                  <a:cubicBezTo>
                    <a:pt x="18919" y="30101"/>
                    <a:pt x="9827" y="30101"/>
                    <a:pt x="4178" y="24507"/>
                  </a:cubicBezTo>
                  <a:cubicBezTo>
                    <a:pt x="-1415" y="18880"/>
                    <a:pt x="-1393" y="9777"/>
                    <a:pt x="4245" y="4184"/>
                  </a:cubicBezTo>
                  <a:cubicBezTo>
                    <a:pt x="9872" y="-1420"/>
                    <a:pt x="18975" y="-1387"/>
                    <a:pt x="24568" y="4240"/>
                  </a:cubicBezTo>
                  <a:cubicBezTo>
                    <a:pt x="30139" y="9844"/>
                    <a:pt x="30139" y="18903"/>
                    <a:pt x="24568" y="24507"/>
                  </a:cubicBezTo>
                  <a:close/>
                </a:path>
              </a:pathLst>
            </a:custGeom>
            <a:solidFill>
              <a:srgbClr val="407BFF"/>
            </a:solidFill>
            <a:ln w="111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F83725-2E6A-4A10-B3A8-65B705361BA1}"/>
                </a:ext>
              </a:extLst>
            </p:cNvPr>
            <p:cNvSpPr/>
            <p:nvPr/>
          </p:nvSpPr>
          <p:spPr>
            <a:xfrm>
              <a:off x="10044885" y="2756026"/>
              <a:ext cx="28969" cy="28969"/>
            </a:xfrm>
            <a:custGeom>
              <a:avLst/>
              <a:gdLst>
                <a:gd name="connsiteX0" fmla="*/ 28969 w 28969"/>
                <a:gd name="connsiteY0" fmla="*/ 14485 h 28969"/>
                <a:gd name="connsiteX1" fmla="*/ 14485 w 28969"/>
                <a:gd name="connsiteY1" fmla="*/ 28970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70"/>
                    <a:pt x="14485" y="28970"/>
                  </a:cubicBezTo>
                  <a:cubicBezTo>
                    <a:pt x="6485" y="28970"/>
                    <a:pt x="0" y="22484"/>
                    <a:pt x="0" y="14485"/>
                  </a:cubicBezTo>
                  <a:cubicBezTo>
                    <a:pt x="0" y="6485"/>
                    <a:pt x="6485" y="0"/>
                    <a:pt x="14485" y="0"/>
                  </a:cubicBezTo>
                  <a:cubicBezTo>
                    <a:pt x="22484" y="0"/>
                    <a:pt x="28969" y="6485"/>
                    <a:pt x="28969" y="14485"/>
                  </a:cubicBezTo>
                  <a:close/>
                </a:path>
              </a:pathLst>
            </a:custGeom>
            <a:solidFill>
              <a:srgbClr val="407BFF"/>
            </a:solidFill>
            <a:ln w="111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448D9A7-ED73-4AF2-8AAD-E4F8FD35944F}"/>
                </a:ext>
              </a:extLst>
            </p:cNvPr>
            <p:cNvSpPr/>
            <p:nvPr/>
          </p:nvSpPr>
          <p:spPr>
            <a:xfrm>
              <a:off x="9956268" y="2743307"/>
              <a:ext cx="28969" cy="28970"/>
            </a:xfrm>
            <a:custGeom>
              <a:avLst/>
              <a:gdLst>
                <a:gd name="connsiteX0" fmla="*/ 24105 w 28969"/>
                <a:gd name="connsiteY0" fmla="*/ 25310 h 28970"/>
                <a:gd name="connsiteX1" fmla="*/ 3659 w 28969"/>
                <a:gd name="connsiteY1" fmla="*/ 24107 h 28970"/>
                <a:gd name="connsiteX2" fmla="*/ 3603 w 28969"/>
                <a:gd name="connsiteY2" fmla="*/ 4920 h 28970"/>
                <a:gd name="connsiteX3" fmla="*/ 24049 w 28969"/>
                <a:gd name="connsiteY3" fmla="*/ 3605 h 28970"/>
                <a:gd name="connsiteX4" fmla="*/ 25364 w 28969"/>
                <a:gd name="connsiteY4" fmla="*/ 24051 h 28970"/>
                <a:gd name="connsiteX5" fmla="*/ 24105 w 28969"/>
                <a:gd name="connsiteY5" fmla="*/ 2531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9" h="28970">
                  <a:moveTo>
                    <a:pt x="24105" y="25310"/>
                  </a:moveTo>
                  <a:cubicBezTo>
                    <a:pt x="18121" y="30625"/>
                    <a:pt x="8974" y="30090"/>
                    <a:pt x="3659" y="24107"/>
                  </a:cubicBezTo>
                  <a:cubicBezTo>
                    <a:pt x="-1199" y="18647"/>
                    <a:pt x="-1222" y="10413"/>
                    <a:pt x="3603" y="4920"/>
                  </a:cubicBezTo>
                  <a:cubicBezTo>
                    <a:pt x="8885" y="-1086"/>
                    <a:pt x="18043" y="-1676"/>
                    <a:pt x="24049" y="3605"/>
                  </a:cubicBezTo>
                  <a:cubicBezTo>
                    <a:pt x="30055" y="8887"/>
                    <a:pt x="30645" y="18046"/>
                    <a:pt x="25364" y="24051"/>
                  </a:cubicBezTo>
                  <a:cubicBezTo>
                    <a:pt x="24963" y="24497"/>
                    <a:pt x="24550" y="24920"/>
                    <a:pt x="24105" y="25310"/>
                  </a:cubicBezTo>
                  <a:close/>
                </a:path>
              </a:pathLst>
            </a:custGeom>
            <a:solidFill>
              <a:srgbClr val="407BFF"/>
            </a:solidFill>
            <a:ln w="111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E3D08D-803C-4821-901D-8E337B8AEF37}"/>
                </a:ext>
              </a:extLst>
            </p:cNvPr>
            <p:cNvSpPr/>
            <p:nvPr/>
          </p:nvSpPr>
          <p:spPr>
            <a:xfrm>
              <a:off x="9999018" y="2788021"/>
              <a:ext cx="28968" cy="28970"/>
            </a:xfrm>
            <a:custGeom>
              <a:avLst/>
              <a:gdLst>
                <a:gd name="connsiteX0" fmla="*/ 25366 w 28968"/>
                <a:gd name="connsiteY0" fmla="*/ 24050 h 28970"/>
                <a:gd name="connsiteX1" fmla="*/ 4920 w 28968"/>
                <a:gd name="connsiteY1" fmla="*/ 25365 h 28970"/>
                <a:gd name="connsiteX2" fmla="*/ 3605 w 28968"/>
                <a:gd name="connsiteY2" fmla="*/ 4919 h 28970"/>
                <a:gd name="connsiteX3" fmla="*/ 4864 w 28968"/>
                <a:gd name="connsiteY3" fmla="*/ 3660 h 28970"/>
                <a:gd name="connsiteX4" fmla="*/ 25310 w 28968"/>
                <a:gd name="connsiteY4" fmla="*/ 4863 h 28970"/>
                <a:gd name="connsiteX5" fmla="*/ 25366 w 28968"/>
                <a:gd name="connsiteY5" fmla="*/ 2405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8" h="28970">
                  <a:moveTo>
                    <a:pt x="25366" y="24050"/>
                  </a:moveTo>
                  <a:cubicBezTo>
                    <a:pt x="20084" y="30056"/>
                    <a:pt x="10926" y="30646"/>
                    <a:pt x="4920" y="25365"/>
                  </a:cubicBezTo>
                  <a:cubicBezTo>
                    <a:pt x="-1086" y="20084"/>
                    <a:pt x="-1676" y="10925"/>
                    <a:pt x="3605" y="4919"/>
                  </a:cubicBezTo>
                  <a:cubicBezTo>
                    <a:pt x="4006" y="4474"/>
                    <a:pt x="4419" y="4050"/>
                    <a:pt x="4864" y="3660"/>
                  </a:cubicBezTo>
                  <a:cubicBezTo>
                    <a:pt x="10848" y="-1655"/>
                    <a:pt x="19995" y="-1120"/>
                    <a:pt x="25310" y="4863"/>
                  </a:cubicBezTo>
                  <a:cubicBezTo>
                    <a:pt x="30168" y="10323"/>
                    <a:pt x="30190" y="18557"/>
                    <a:pt x="25366" y="24050"/>
                  </a:cubicBezTo>
                  <a:close/>
                </a:path>
              </a:pathLst>
            </a:custGeom>
            <a:solidFill>
              <a:srgbClr val="407BFF"/>
            </a:solidFill>
            <a:ln w="11125" cap="flat">
              <a:noFill/>
              <a:prstDash val="solid"/>
              <a:miter/>
            </a:ln>
          </p:spPr>
          <p:txBody>
            <a:bodyPr rtlCol="0" anchor="ctr"/>
            <a:lstStyle/>
            <a:p>
              <a:endParaRPr lang="en-US"/>
            </a:p>
          </p:txBody>
        </p:sp>
        <p:grpSp>
          <p:nvGrpSpPr>
            <p:cNvPr id="126" name="Graphic 4">
              <a:extLst>
                <a:ext uri="{FF2B5EF4-FFF2-40B4-BE49-F238E27FC236}">
                  <a16:creationId xmlns:a16="http://schemas.microsoft.com/office/drawing/2014/main" id="{FB8D98D2-4328-4378-B8B5-724A9368726D}"/>
                </a:ext>
              </a:extLst>
            </p:cNvPr>
            <p:cNvGrpSpPr/>
            <p:nvPr/>
          </p:nvGrpSpPr>
          <p:grpSpPr>
            <a:xfrm>
              <a:off x="9956268" y="2698315"/>
              <a:ext cx="117587" cy="118675"/>
              <a:chOff x="9956268" y="2698315"/>
              <a:chExt cx="117587" cy="118675"/>
            </a:xfrm>
            <a:solidFill>
              <a:srgbClr val="FFFFFF"/>
            </a:solidFill>
          </p:grpSpPr>
          <p:sp>
            <p:nvSpPr>
              <p:cNvPr id="175" name="Freeform: Shape 174">
                <a:extLst>
                  <a:ext uri="{FF2B5EF4-FFF2-40B4-BE49-F238E27FC236}">
                    <a16:creationId xmlns:a16="http://schemas.microsoft.com/office/drawing/2014/main" id="{448015C7-F47D-4277-BFAC-A50E22D6E73F}"/>
                  </a:ext>
                </a:extLst>
              </p:cNvPr>
              <p:cNvSpPr/>
              <p:nvPr/>
            </p:nvSpPr>
            <p:spPr>
              <a:xfrm>
                <a:off x="9987113" y="2698315"/>
                <a:ext cx="28746" cy="28702"/>
              </a:xfrm>
              <a:custGeom>
                <a:avLst/>
                <a:gdLst>
                  <a:gd name="connsiteX0" fmla="*/ 24568 w 28746"/>
                  <a:gd name="connsiteY0" fmla="*/ 24507 h 28702"/>
                  <a:gd name="connsiteX1" fmla="*/ 4178 w 28746"/>
                  <a:gd name="connsiteY1" fmla="*/ 24507 h 28702"/>
                  <a:gd name="connsiteX2" fmla="*/ 4245 w 28746"/>
                  <a:gd name="connsiteY2" fmla="*/ 4184 h 28702"/>
                  <a:gd name="connsiteX3" fmla="*/ 24568 w 28746"/>
                  <a:gd name="connsiteY3" fmla="*/ 4240 h 28702"/>
                  <a:gd name="connsiteX4" fmla="*/ 24568 w 28746"/>
                  <a:gd name="connsiteY4" fmla="*/ 24507 h 28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6" h="28702">
                    <a:moveTo>
                      <a:pt x="24568" y="24507"/>
                    </a:moveTo>
                    <a:cubicBezTo>
                      <a:pt x="18919" y="30101"/>
                      <a:pt x="9827" y="30101"/>
                      <a:pt x="4178" y="24507"/>
                    </a:cubicBezTo>
                    <a:cubicBezTo>
                      <a:pt x="-1415" y="18880"/>
                      <a:pt x="-1393" y="9777"/>
                      <a:pt x="4245" y="4184"/>
                    </a:cubicBezTo>
                    <a:cubicBezTo>
                      <a:pt x="9872" y="-1420"/>
                      <a:pt x="18975" y="-1387"/>
                      <a:pt x="24568" y="4240"/>
                    </a:cubicBezTo>
                    <a:cubicBezTo>
                      <a:pt x="30139" y="9844"/>
                      <a:pt x="30139" y="18903"/>
                      <a:pt x="24568" y="24507"/>
                    </a:cubicBezTo>
                    <a:close/>
                  </a:path>
                </a:pathLst>
              </a:custGeom>
              <a:solidFill>
                <a:srgbClr val="FFFFFF"/>
              </a:solidFill>
              <a:ln w="111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A9C8583-7100-4764-BC48-B5AA4AFD4769}"/>
                  </a:ext>
                </a:extLst>
              </p:cNvPr>
              <p:cNvSpPr/>
              <p:nvPr/>
            </p:nvSpPr>
            <p:spPr>
              <a:xfrm>
                <a:off x="10044885" y="2756026"/>
                <a:ext cx="28969" cy="28969"/>
              </a:xfrm>
              <a:custGeom>
                <a:avLst/>
                <a:gdLst>
                  <a:gd name="connsiteX0" fmla="*/ 28969 w 28969"/>
                  <a:gd name="connsiteY0" fmla="*/ 14485 h 28969"/>
                  <a:gd name="connsiteX1" fmla="*/ 14485 w 28969"/>
                  <a:gd name="connsiteY1" fmla="*/ 28970 h 28969"/>
                  <a:gd name="connsiteX2" fmla="*/ 0 w 28969"/>
                  <a:gd name="connsiteY2" fmla="*/ 14485 h 28969"/>
                  <a:gd name="connsiteX3" fmla="*/ 14485 w 28969"/>
                  <a:gd name="connsiteY3" fmla="*/ 0 h 28969"/>
                  <a:gd name="connsiteX4" fmla="*/ 28969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69" y="14485"/>
                    </a:moveTo>
                    <a:cubicBezTo>
                      <a:pt x="28969" y="22484"/>
                      <a:pt x="22484" y="28970"/>
                      <a:pt x="14485" y="28970"/>
                    </a:cubicBezTo>
                    <a:cubicBezTo>
                      <a:pt x="6485" y="28970"/>
                      <a:pt x="0" y="22484"/>
                      <a:pt x="0" y="14485"/>
                    </a:cubicBezTo>
                    <a:cubicBezTo>
                      <a:pt x="0" y="6485"/>
                      <a:pt x="6485" y="0"/>
                      <a:pt x="14485" y="0"/>
                    </a:cubicBezTo>
                    <a:cubicBezTo>
                      <a:pt x="22484" y="0"/>
                      <a:pt x="28969" y="6485"/>
                      <a:pt x="28969" y="14485"/>
                    </a:cubicBezTo>
                    <a:close/>
                  </a:path>
                </a:pathLst>
              </a:custGeom>
              <a:solidFill>
                <a:srgbClr val="FFFFFF"/>
              </a:solidFill>
              <a:ln w="111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9A358CE-BDA3-4223-A264-E9E6C757F4E7}"/>
                  </a:ext>
                </a:extLst>
              </p:cNvPr>
              <p:cNvSpPr/>
              <p:nvPr/>
            </p:nvSpPr>
            <p:spPr>
              <a:xfrm>
                <a:off x="9956268" y="2743307"/>
                <a:ext cx="28969" cy="28970"/>
              </a:xfrm>
              <a:custGeom>
                <a:avLst/>
                <a:gdLst>
                  <a:gd name="connsiteX0" fmla="*/ 24105 w 28969"/>
                  <a:gd name="connsiteY0" fmla="*/ 25310 h 28970"/>
                  <a:gd name="connsiteX1" fmla="*/ 3659 w 28969"/>
                  <a:gd name="connsiteY1" fmla="*/ 24107 h 28970"/>
                  <a:gd name="connsiteX2" fmla="*/ 3603 w 28969"/>
                  <a:gd name="connsiteY2" fmla="*/ 4920 h 28970"/>
                  <a:gd name="connsiteX3" fmla="*/ 24049 w 28969"/>
                  <a:gd name="connsiteY3" fmla="*/ 3605 h 28970"/>
                  <a:gd name="connsiteX4" fmla="*/ 25364 w 28969"/>
                  <a:gd name="connsiteY4" fmla="*/ 24051 h 28970"/>
                  <a:gd name="connsiteX5" fmla="*/ 24105 w 28969"/>
                  <a:gd name="connsiteY5" fmla="*/ 2531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9" h="28970">
                    <a:moveTo>
                      <a:pt x="24105" y="25310"/>
                    </a:moveTo>
                    <a:cubicBezTo>
                      <a:pt x="18121" y="30625"/>
                      <a:pt x="8974" y="30090"/>
                      <a:pt x="3659" y="24107"/>
                    </a:cubicBezTo>
                    <a:cubicBezTo>
                      <a:pt x="-1199" y="18647"/>
                      <a:pt x="-1222" y="10413"/>
                      <a:pt x="3603" y="4920"/>
                    </a:cubicBezTo>
                    <a:cubicBezTo>
                      <a:pt x="8885" y="-1086"/>
                      <a:pt x="18043" y="-1676"/>
                      <a:pt x="24049" y="3605"/>
                    </a:cubicBezTo>
                    <a:cubicBezTo>
                      <a:pt x="30055" y="8887"/>
                      <a:pt x="30645" y="18046"/>
                      <a:pt x="25364" y="24051"/>
                    </a:cubicBezTo>
                    <a:cubicBezTo>
                      <a:pt x="24963" y="24497"/>
                      <a:pt x="24550" y="24920"/>
                      <a:pt x="24105" y="25310"/>
                    </a:cubicBezTo>
                    <a:close/>
                  </a:path>
                </a:pathLst>
              </a:custGeom>
              <a:solidFill>
                <a:srgbClr val="FFFFFF"/>
              </a:solidFill>
              <a:ln w="111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584FB95-1925-4B12-8F90-7B09EF338AAC}"/>
                  </a:ext>
                </a:extLst>
              </p:cNvPr>
              <p:cNvSpPr/>
              <p:nvPr/>
            </p:nvSpPr>
            <p:spPr>
              <a:xfrm>
                <a:off x="9999018" y="2788021"/>
                <a:ext cx="28968" cy="28970"/>
              </a:xfrm>
              <a:custGeom>
                <a:avLst/>
                <a:gdLst>
                  <a:gd name="connsiteX0" fmla="*/ 25366 w 28968"/>
                  <a:gd name="connsiteY0" fmla="*/ 24050 h 28970"/>
                  <a:gd name="connsiteX1" fmla="*/ 4920 w 28968"/>
                  <a:gd name="connsiteY1" fmla="*/ 25365 h 28970"/>
                  <a:gd name="connsiteX2" fmla="*/ 3605 w 28968"/>
                  <a:gd name="connsiteY2" fmla="*/ 4919 h 28970"/>
                  <a:gd name="connsiteX3" fmla="*/ 4864 w 28968"/>
                  <a:gd name="connsiteY3" fmla="*/ 3660 h 28970"/>
                  <a:gd name="connsiteX4" fmla="*/ 25310 w 28968"/>
                  <a:gd name="connsiteY4" fmla="*/ 4863 h 28970"/>
                  <a:gd name="connsiteX5" fmla="*/ 25366 w 28968"/>
                  <a:gd name="connsiteY5" fmla="*/ 24050 h 2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68" h="28970">
                    <a:moveTo>
                      <a:pt x="25366" y="24050"/>
                    </a:moveTo>
                    <a:cubicBezTo>
                      <a:pt x="20084" y="30056"/>
                      <a:pt x="10926" y="30646"/>
                      <a:pt x="4920" y="25365"/>
                    </a:cubicBezTo>
                    <a:cubicBezTo>
                      <a:pt x="-1086" y="20084"/>
                      <a:pt x="-1676" y="10925"/>
                      <a:pt x="3605" y="4919"/>
                    </a:cubicBezTo>
                    <a:cubicBezTo>
                      <a:pt x="4006" y="4474"/>
                      <a:pt x="4419" y="4050"/>
                      <a:pt x="4864" y="3660"/>
                    </a:cubicBezTo>
                    <a:cubicBezTo>
                      <a:pt x="10848" y="-1655"/>
                      <a:pt x="19995" y="-1120"/>
                      <a:pt x="25310" y="4863"/>
                    </a:cubicBezTo>
                    <a:cubicBezTo>
                      <a:pt x="30168" y="10323"/>
                      <a:pt x="30190" y="18557"/>
                      <a:pt x="25366" y="24050"/>
                    </a:cubicBezTo>
                    <a:close/>
                  </a:path>
                </a:pathLst>
              </a:custGeom>
              <a:solidFill>
                <a:srgbClr val="FFFFFF"/>
              </a:solidFill>
              <a:ln w="11125"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EA0E132B-5F4B-4E3B-AEEE-303152B6011D}"/>
                </a:ext>
              </a:extLst>
            </p:cNvPr>
            <p:cNvSpPr/>
            <p:nvPr/>
          </p:nvSpPr>
          <p:spPr>
            <a:xfrm>
              <a:off x="8971126" y="3973638"/>
              <a:ext cx="39439" cy="58921"/>
            </a:xfrm>
            <a:custGeom>
              <a:avLst/>
              <a:gdLst>
                <a:gd name="connsiteX0" fmla="*/ 36984 w 39439"/>
                <a:gd name="connsiteY0" fmla="*/ 0 h 58921"/>
                <a:gd name="connsiteX1" fmla="*/ 28962 w 39439"/>
                <a:gd name="connsiteY1" fmla="*/ 18608 h 58921"/>
                <a:gd name="connsiteX2" fmla="*/ 28293 w 39439"/>
                <a:gd name="connsiteY2" fmla="*/ 35432 h 58921"/>
                <a:gd name="connsiteX3" fmla="*/ 13697 w 39439"/>
                <a:gd name="connsiteY3" fmla="*/ 43120 h 58921"/>
                <a:gd name="connsiteX4" fmla="*/ 215 w 39439"/>
                <a:gd name="connsiteY4" fmla="*/ 58273 h 58921"/>
                <a:gd name="connsiteX5" fmla="*/ 19157 w 39439"/>
                <a:gd name="connsiteY5" fmla="*/ 50920 h 58921"/>
                <a:gd name="connsiteX6" fmla="*/ 32750 w 39439"/>
                <a:gd name="connsiteY6" fmla="*/ 36992 h 58921"/>
                <a:gd name="connsiteX7" fmla="*/ 38321 w 39439"/>
                <a:gd name="connsiteY7" fmla="*/ 20167 h 58921"/>
                <a:gd name="connsiteX8" fmla="*/ 36984 w 39439"/>
                <a:gd name="connsiteY8" fmla="*/ 0 h 5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9" h="58921">
                  <a:moveTo>
                    <a:pt x="36984" y="0"/>
                  </a:moveTo>
                  <a:cubicBezTo>
                    <a:pt x="34421" y="0"/>
                    <a:pt x="30744" y="7800"/>
                    <a:pt x="28962" y="18608"/>
                  </a:cubicBezTo>
                  <a:cubicBezTo>
                    <a:pt x="27725" y="24134"/>
                    <a:pt x="27502" y="29828"/>
                    <a:pt x="28293" y="35432"/>
                  </a:cubicBezTo>
                  <a:cubicBezTo>
                    <a:pt x="23056" y="37226"/>
                    <a:pt x="18132" y="39811"/>
                    <a:pt x="13697" y="43120"/>
                  </a:cubicBezTo>
                  <a:cubicBezTo>
                    <a:pt x="4783" y="49360"/>
                    <a:pt x="-1233" y="56156"/>
                    <a:pt x="215" y="58273"/>
                  </a:cubicBezTo>
                  <a:cubicBezTo>
                    <a:pt x="1664" y="60390"/>
                    <a:pt x="10243" y="57159"/>
                    <a:pt x="19157" y="50920"/>
                  </a:cubicBezTo>
                  <a:cubicBezTo>
                    <a:pt x="24873" y="47599"/>
                    <a:pt x="29575" y="42786"/>
                    <a:pt x="32750" y="36992"/>
                  </a:cubicBezTo>
                  <a:cubicBezTo>
                    <a:pt x="35603" y="31766"/>
                    <a:pt x="37497" y="26062"/>
                    <a:pt x="38321" y="20167"/>
                  </a:cubicBezTo>
                  <a:cubicBezTo>
                    <a:pt x="40215" y="9471"/>
                    <a:pt x="39658" y="446"/>
                    <a:pt x="36984" y="0"/>
                  </a:cubicBezTo>
                  <a:close/>
                </a:path>
              </a:pathLst>
            </a:custGeom>
            <a:solidFill>
              <a:srgbClr val="263238"/>
            </a:solidFill>
            <a:ln w="111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E2E895A-9A1D-40D4-B2AE-1AC832887307}"/>
                </a:ext>
              </a:extLst>
            </p:cNvPr>
            <p:cNvSpPr/>
            <p:nvPr/>
          </p:nvSpPr>
          <p:spPr>
            <a:xfrm>
              <a:off x="8983927" y="4026556"/>
              <a:ext cx="69045" cy="19023"/>
            </a:xfrm>
            <a:custGeom>
              <a:avLst/>
              <a:gdLst>
                <a:gd name="connsiteX0" fmla="*/ 52038 w 69045"/>
                <a:gd name="connsiteY0" fmla="*/ 3350 h 19023"/>
                <a:gd name="connsiteX1" fmla="*/ 32985 w 69045"/>
                <a:gd name="connsiteY1" fmla="*/ 230 h 19023"/>
                <a:gd name="connsiteX2" fmla="*/ 15938 w 69045"/>
                <a:gd name="connsiteY2" fmla="*/ 5244 h 19023"/>
                <a:gd name="connsiteX3" fmla="*/ 116 w 69045"/>
                <a:gd name="connsiteY3" fmla="*/ 17946 h 19023"/>
                <a:gd name="connsiteX4" fmla="*/ 19949 w 69045"/>
                <a:gd name="connsiteY4" fmla="*/ 13934 h 19023"/>
                <a:gd name="connsiteX5" fmla="*/ 34211 w 69045"/>
                <a:gd name="connsiteY5" fmla="*/ 4798 h 19023"/>
                <a:gd name="connsiteX6" fmla="*/ 48807 w 69045"/>
                <a:gd name="connsiteY6" fmla="*/ 12375 h 19023"/>
                <a:gd name="connsiteX7" fmla="*/ 68975 w 69045"/>
                <a:gd name="connsiteY7" fmla="*/ 14603 h 19023"/>
                <a:gd name="connsiteX8" fmla="*/ 52038 w 69045"/>
                <a:gd name="connsiteY8" fmla="*/ 3350 h 1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9023">
                  <a:moveTo>
                    <a:pt x="52038" y="3350"/>
                  </a:moveTo>
                  <a:cubicBezTo>
                    <a:pt x="46100" y="564"/>
                    <a:pt x="39504" y="-517"/>
                    <a:pt x="32985" y="230"/>
                  </a:cubicBezTo>
                  <a:cubicBezTo>
                    <a:pt x="27036" y="809"/>
                    <a:pt x="21253" y="2503"/>
                    <a:pt x="15938" y="5244"/>
                  </a:cubicBezTo>
                  <a:cubicBezTo>
                    <a:pt x="6022" y="9923"/>
                    <a:pt x="-998" y="15495"/>
                    <a:pt x="116" y="17946"/>
                  </a:cubicBezTo>
                  <a:cubicBezTo>
                    <a:pt x="1230" y="20397"/>
                    <a:pt x="10144" y="18503"/>
                    <a:pt x="19949" y="13934"/>
                  </a:cubicBezTo>
                  <a:cubicBezTo>
                    <a:pt x="25175" y="11695"/>
                    <a:pt x="29988" y="8609"/>
                    <a:pt x="34211" y="4798"/>
                  </a:cubicBezTo>
                  <a:cubicBezTo>
                    <a:pt x="38646" y="8074"/>
                    <a:pt x="43570" y="10625"/>
                    <a:pt x="48807" y="12375"/>
                  </a:cubicBezTo>
                  <a:cubicBezTo>
                    <a:pt x="59058" y="16052"/>
                    <a:pt x="68083" y="17054"/>
                    <a:pt x="68975" y="14603"/>
                  </a:cubicBezTo>
                  <a:cubicBezTo>
                    <a:pt x="69866" y="12152"/>
                    <a:pt x="62289" y="7138"/>
                    <a:pt x="52038" y="3350"/>
                  </a:cubicBezTo>
                  <a:close/>
                </a:path>
              </a:pathLst>
            </a:custGeom>
            <a:solidFill>
              <a:srgbClr val="263238"/>
            </a:solidFill>
            <a:ln w="111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C093199-FC4A-4792-958C-DD450D37C8FA}"/>
                </a:ext>
              </a:extLst>
            </p:cNvPr>
            <p:cNvSpPr/>
            <p:nvPr/>
          </p:nvSpPr>
          <p:spPr>
            <a:xfrm>
              <a:off x="8957276" y="3960766"/>
              <a:ext cx="18863" cy="68988"/>
            </a:xfrm>
            <a:custGeom>
              <a:avLst/>
              <a:gdLst>
                <a:gd name="connsiteX0" fmla="*/ 1029 w 18863"/>
                <a:gd name="connsiteY0" fmla="*/ 59 h 68988"/>
                <a:gd name="connsiteX1" fmla="*/ 5040 w 18863"/>
                <a:gd name="connsiteY1" fmla="*/ 19892 h 68988"/>
                <a:gd name="connsiteX2" fmla="*/ 14177 w 18863"/>
                <a:gd name="connsiteY2" fmla="*/ 34154 h 68988"/>
                <a:gd name="connsiteX3" fmla="*/ 6600 w 18863"/>
                <a:gd name="connsiteY3" fmla="*/ 48750 h 68988"/>
                <a:gd name="connsiteX4" fmla="*/ 4372 w 18863"/>
                <a:gd name="connsiteY4" fmla="*/ 68917 h 68988"/>
                <a:gd name="connsiteX5" fmla="*/ 15514 w 18863"/>
                <a:gd name="connsiteY5" fmla="*/ 51982 h 68988"/>
                <a:gd name="connsiteX6" fmla="*/ 18633 w 18863"/>
                <a:gd name="connsiteY6" fmla="*/ 32817 h 68988"/>
                <a:gd name="connsiteX7" fmla="*/ 13619 w 18863"/>
                <a:gd name="connsiteY7" fmla="*/ 15881 h 68988"/>
                <a:gd name="connsiteX8" fmla="*/ 1029 w 18863"/>
                <a:gd name="connsiteY8" fmla="*/ 59 h 6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3" h="68988">
                  <a:moveTo>
                    <a:pt x="1029" y="59"/>
                  </a:moveTo>
                  <a:cubicBezTo>
                    <a:pt x="-1311" y="1173"/>
                    <a:pt x="472" y="9976"/>
                    <a:pt x="5040" y="19892"/>
                  </a:cubicBezTo>
                  <a:cubicBezTo>
                    <a:pt x="7302" y="25107"/>
                    <a:pt x="10388" y="29920"/>
                    <a:pt x="14177" y="34154"/>
                  </a:cubicBezTo>
                  <a:cubicBezTo>
                    <a:pt x="10945" y="38622"/>
                    <a:pt x="8394" y="43536"/>
                    <a:pt x="6600" y="48750"/>
                  </a:cubicBezTo>
                  <a:cubicBezTo>
                    <a:pt x="2923" y="59001"/>
                    <a:pt x="1920" y="68026"/>
                    <a:pt x="4372" y="68917"/>
                  </a:cubicBezTo>
                  <a:cubicBezTo>
                    <a:pt x="6823" y="69809"/>
                    <a:pt x="11837" y="62232"/>
                    <a:pt x="15514" y="51982"/>
                  </a:cubicBezTo>
                  <a:cubicBezTo>
                    <a:pt x="18299" y="45998"/>
                    <a:pt x="19380" y="39369"/>
                    <a:pt x="18633" y="32817"/>
                  </a:cubicBezTo>
                  <a:cubicBezTo>
                    <a:pt x="18043" y="26912"/>
                    <a:pt x="16338" y="21163"/>
                    <a:pt x="13619" y="15881"/>
                  </a:cubicBezTo>
                  <a:cubicBezTo>
                    <a:pt x="9163" y="6299"/>
                    <a:pt x="3480" y="-721"/>
                    <a:pt x="1029" y="59"/>
                  </a:cubicBezTo>
                  <a:close/>
                </a:path>
              </a:pathLst>
            </a:custGeom>
            <a:solidFill>
              <a:srgbClr val="263238"/>
            </a:solidFill>
            <a:ln w="111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BF6BDA-B6F0-451F-93C9-A4A649A38278}"/>
                </a:ext>
              </a:extLst>
            </p:cNvPr>
            <p:cNvSpPr/>
            <p:nvPr/>
          </p:nvSpPr>
          <p:spPr>
            <a:xfrm>
              <a:off x="8839307" y="4105677"/>
              <a:ext cx="58921" cy="39442"/>
            </a:xfrm>
            <a:custGeom>
              <a:avLst/>
              <a:gdLst>
                <a:gd name="connsiteX0" fmla="*/ 0 w 58921"/>
                <a:gd name="connsiteY0" fmla="*/ 36987 h 39442"/>
                <a:gd name="connsiteX1" fmla="*/ 18607 w 58921"/>
                <a:gd name="connsiteY1" fmla="*/ 28853 h 39442"/>
                <a:gd name="connsiteX2" fmla="*/ 35432 w 58921"/>
                <a:gd name="connsiteY2" fmla="*/ 28185 h 39442"/>
                <a:gd name="connsiteX3" fmla="*/ 43120 w 58921"/>
                <a:gd name="connsiteY3" fmla="*/ 13700 h 39442"/>
                <a:gd name="connsiteX4" fmla="*/ 58273 w 58921"/>
                <a:gd name="connsiteY4" fmla="*/ 218 h 39442"/>
                <a:gd name="connsiteX5" fmla="*/ 50920 w 58921"/>
                <a:gd name="connsiteY5" fmla="*/ 19160 h 39442"/>
                <a:gd name="connsiteX6" fmla="*/ 36992 w 58921"/>
                <a:gd name="connsiteY6" fmla="*/ 32753 h 39442"/>
                <a:gd name="connsiteX7" fmla="*/ 20279 w 58921"/>
                <a:gd name="connsiteY7" fmla="*/ 38324 h 39442"/>
                <a:gd name="connsiteX8" fmla="*/ 0 w 58921"/>
                <a:gd name="connsiteY8" fmla="*/ 36987 h 3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1" h="39442">
                  <a:moveTo>
                    <a:pt x="0" y="36987"/>
                  </a:moveTo>
                  <a:cubicBezTo>
                    <a:pt x="0" y="34425"/>
                    <a:pt x="7799" y="30748"/>
                    <a:pt x="18607" y="28853"/>
                  </a:cubicBezTo>
                  <a:cubicBezTo>
                    <a:pt x="24145" y="27728"/>
                    <a:pt x="29828" y="27505"/>
                    <a:pt x="35432" y="28185"/>
                  </a:cubicBezTo>
                  <a:cubicBezTo>
                    <a:pt x="37248" y="22993"/>
                    <a:pt x="39844" y="18113"/>
                    <a:pt x="43120" y="13700"/>
                  </a:cubicBezTo>
                  <a:cubicBezTo>
                    <a:pt x="49360" y="4675"/>
                    <a:pt x="56156" y="-1230"/>
                    <a:pt x="58273" y="218"/>
                  </a:cubicBezTo>
                  <a:cubicBezTo>
                    <a:pt x="60390" y="1667"/>
                    <a:pt x="57159" y="10246"/>
                    <a:pt x="50920" y="19160"/>
                  </a:cubicBezTo>
                  <a:cubicBezTo>
                    <a:pt x="47599" y="24876"/>
                    <a:pt x="42786" y="29578"/>
                    <a:pt x="36992" y="32753"/>
                  </a:cubicBezTo>
                  <a:cubicBezTo>
                    <a:pt x="31800" y="35595"/>
                    <a:pt x="26139" y="37478"/>
                    <a:pt x="20279" y="38324"/>
                  </a:cubicBezTo>
                  <a:cubicBezTo>
                    <a:pt x="9248" y="40218"/>
                    <a:pt x="0" y="39661"/>
                    <a:pt x="0" y="36987"/>
                  </a:cubicBezTo>
                  <a:close/>
                </a:path>
              </a:pathLst>
            </a:custGeom>
            <a:solidFill>
              <a:srgbClr val="263238"/>
            </a:solidFill>
            <a:ln w="111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A9E1F05-7994-4CD3-82E7-63A487256E18}"/>
                </a:ext>
              </a:extLst>
            </p:cNvPr>
            <p:cNvSpPr/>
            <p:nvPr/>
          </p:nvSpPr>
          <p:spPr>
            <a:xfrm>
              <a:off x="8891673" y="4118481"/>
              <a:ext cx="18919" cy="69045"/>
            </a:xfrm>
            <a:custGeom>
              <a:avLst/>
              <a:gdLst>
                <a:gd name="connsiteX0" fmla="*/ 3344 w 18919"/>
                <a:gd name="connsiteY0" fmla="*/ 52039 h 69045"/>
                <a:gd name="connsiteX1" fmla="*/ 224 w 18919"/>
                <a:gd name="connsiteY1" fmla="*/ 32985 h 69045"/>
                <a:gd name="connsiteX2" fmla="*/ 5238 w 18919"/>
                <a:gd name="connsiteY2" fmla="*/ 15938 h 69045"/>
                <a:gd name="connsiteX3" fmla="*/ 17940 w 18919"/>
                <a:gd name="connsiteY3" fmla="*/ 116 h 69045"/>
                <a:gd name="connsiteX4" fmla="*/ 13929 w 18919"/>
                <a:gd name="connsiteY4" fmla="*/ 19949 h 69045"/>
                <a:gd name="connsiteX5" fmla="*/ 4793 w 18919"/>
                <a:gd name="connsiteY5" fmla="*/ 34211 h 69045"/>
                <a:gd name="connsiteX6" fmla="*/ 12369 w 18919"/>
                <a:gd name="connsiteY6" fmla="*/ 48807 h 69045"/>
                <a:gd name="connsiteX7" fmla="*/ 14598 w 18919"/>
                <a:gd name="connsiteY7" fmla="*/ 68975 h 69045"/>
                <a:gd name="connsiteX8" fmla="*/ 3344 w 18919"/>
                <a:gd name="connsiteY8" fmla="*/ 52039 h 6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9" h="69045">
                  <a:moveTo>
                    <a:pt x="3344" y="52039"/>
                  </a:moveTo>
                  <a:cubicBezTo>
                    <a:pt x="570" y="46100"/>
                    <a:pt x="-511" y="39504"/>
                    <a:pt x="224" y="32985"/>
                  </a:cubicBezTo>
                  <a:cubicBezTo>
                    <a:pt x="804" y="27035"/>
                    <a:pt x="2497" y="21253"/>
                    <a:pt x="5238" y="15938"/>
                  </a:cubicBezTo>
                  <a:cubicBezTo>
                    <a:pt x="9918" y="6022"/>
                    <a:pt x="15489" y="-998"/>
                    <a:pt x="17940" y="116"/>
                  </a:cubicBezTo>
                  <a:cubicBezTo>
                    <a:pt x="20392" y="1231"/>
                    <a:pt x="17940" y="10033"/>
                    <a:pt x="13929" y="19949"/>
                  </a:cubicBezTo>
                  <a:cubicBezTo>
                    <a:pt x="11667" y="25164"/>
                    <a:pt x="8581" y="29977"/>
                    <a:pt x="4793" y="34211"/>
                  </a:cubicBezTo>
                  <a:cubicBezTo>
                    <a:pt x="8068" y="38646"/>
                    <a:pt x="10620" y="43570"/>
                    <a:pt x="12369" y="48807"/>
                  </a:cubicBezTo>
                  <a:cubicBezTo>
                    <a:pt x="16046" y="59058"/>
                    <a:pt x="17049" y="68083"/>
                    <a:pt x="14598" y="68975"/>
                  </a:cubicBezTo>
                  <a:cubicBezTo>
                    <a:pt x="12146" y="69866"/>
                    <a:pt x="7467" y="62289"/>
                    <a:pt x="3344" y="52039"/>
                  </a:cubicBezTo>
                  <a:close/>
                </a:path>
              </a:pathLst>
            </a:custGeom>
            <a:solidFill>
              <a:srgbClr val="263238"/>
            </a:solidFill>
            <a:ln w="111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4365773-172E-4E3F-851B-8ABCC1FD16C9}"/>
                </a:ext>
              </a:extLst>
            </p:cNvPr>
            <p:cNvSpPr/>
            <p:nvPr/>
          </p:nvSpPr>
          <p:spPr>
            <a:xfrm>
              <a:off x="8826489" y="4091830"/>
              <a:ext cx="69045" cy="18863"/>
            </a:xfrm>
            <a:custGeom>
              <a:avLst/>
              <a:gdLst>
                <a:gd name="connsiteX0" fmla="*/ 116 w 69045"/>
                <a:gd name="connsiteY0" fmla="*/ 1029 h 18863"/>
                <a:gd name="connsiteX1" fmla="*/ 19949 w 69045"/>
                <a:gd name="connsiteY1" fmla="*/ 5040 h 18863"/>
                <a:gd name="connsiteX2" fmla="*/ 34211 w 69045"/>
                <a:gd name="connsiteY2" fmla="*/ 14177 h 18863"/>
                <a:gd name="connsiteX3" fmla="*/ 48807 w 69045"/>
                <a:gd name="connsiteY3" fmla="*/ 6600 h 18863"/>
                <a:gd name="connsiteX4" fmla="*/ 68975 w 69045"/>
                <a:gd name="connsiteY4" fmla="*/ 4371 h 18863"/>
                <a:gd name="connsiteX5" fmla="*/ 52039 w 69045"/>
                <a:gd name="connsiteY5" fmla="*/ 15514 h 18863"/>
                <a:gd name="connsiteX6" fmla="*/ 32985 w 69045"/>
                <a:gd name="connsiteY6" fmla="*/ 18633 h 18863"/>
                <a:gd name="connsiteX7" fmla="*/ 15938 w 69045"/>
                <a:gd name="connsiteY7" fmla="*/ 13620 h 18863"/>
                <a:gd name="connsiteX8" fmla="*/ 116 w 69045"/>
                <a:gd name="connsiteY8" fmla="*/ 1029 h 1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45" h="18863">
                  <a:moveTo>
                    <a:pt x="116" y="1029"/>
                  </a:moveTo>
                  <a:cubicBezTo>
                    <a:pt x="1231" y="-1311"/>
                    <a:pt x="10144" y="472"/>
                    <a:pt x="19949" y="5040"/>
                  </a:cubicBezTo>
                  <a:cubicBezTo>
                    <a:pt x="25175" y="7280"/>
                    <a:pt x="29988" y="10366"/>
                    <a:pt x="34211" y="14177"/>
                  </a:cubicBezTo>
                  <a:cubicBezTo>
                    <a:pt x="38646" y="10901"/>
                    <a:pt x="43570" y="8349"/>
                    <a:pt x="48807" y="6600"/>
                  </a:cubicBezTo>
                  <a:cubicBezTo>
                    <a:pt x="59058" y="2923"/>
                    <a:pt x="68083" y="1920"/>
                    <a:pt x="68975" y="4371"/>
                  </a:cubicBezTo>
                  <a:cubicBezTo>
                    <a:pt x="69866" y="6823"/>
                    <a:pt x="62289" y="11837"/>
                    <a:pt x="52039" y="15514"/>
                  </a:cubicBezTo>
                  <a:cubicBezTo>
                    <a:pt x="46100" y="18299"/>
                    <a:pt x="39504" y="19380"/>
                    <a:pt x="32985" y="18633"/>
                  </a:cubicBezTo>
                  <a:cubicBezTo>
                    <a:pt x="27036" y="18054"/>
                    <a:pt x="21253" y="16361"/>
                    <a:pt x="15938" y="13620"/>
                  </a:cubicBezTo>
                  <a:cubicBezTo>
                    <a:pt x="6022" y="9162"/>
                    <a:pt x="-998" y="3480"/>
                    <a:pt x="116" y="1029"/>
                  </a:cubicBezTo>
                  <a:close/>
                </a:path>
              </a:pathLst>
            </a:custGeom>
            <a:solidFill>
              <a:srgbClr val="263238"/>
            </a:solidFill>
            <a:ln w="111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5CD056C-C2E0-41F7-9ADA-09226E046965}"/>
                </a:ext>
              </a:extLst>
            </p:cNvPr>
            <p:cNvSpPr/>
            <p:nvPr/>
          </p:nvSpPr>
          <p:spPr>
            <a:xfrm>
              <a:off x="8886661" y="4022775"/>
              <a:ext cx="28300" cy="28301"/>
            </a:xfrm>
            <a:custGeom>
              <a:avLst/>
              <a:gdLst>
                <a:gd name="connsiteX0" fmla="*/ 0 w 28300"/>
                <a:gd name="connsiteY0" fmla="*/ 14150 h 28301"/>
                <a:gd name="connsiteX1" fmla="*/ 14151 w 28300"/>
                <a:gd name="connsiteY1" fmla="*/ 28301 h 28301"/>
                <a:gd name="connsiteX2" fmla="*/ 28301 w 28300"/>
                <a:gd name="connsiteY2" fmla="*/ 14150 h 28301"/>
                <a:gd name="connsiteX3" fmla="*/ 14151 w 28300"/>
                <a:gd name="connsiteY3" fmla="*/ 0 h 28301"/>
                <a:gd name="connsiteX4" fmla="*/ 14039 w 28300"/>
                <a:gd name="connsiteY4" fmla="*/ 0 h 28301"/>
                <a:gd name="connsiteX5" fmla="*/ 14039 w 28300"/>
                <a:gd name="connsiteY5" fmla="*/ 14150 h 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0" h="28301">
                  <a:moveTo>
                    <a:pt x="0" y="14150"/>
                  </a:moveTo>
                  <a:cubicBezTo>
                    <a:pt x="0" y="21961"/>
                    <a:pt x="6340" y="28301"/>
                    <a:pt x="14151" y="28301"/>
                  </a:cubicBezTo>
                  <a:cubicBezTo>
                    <a:pt x="21961" y="28301"/>
                    <a:pt x="28301" y="21961"/>
                    <a:pt x="28301" y="14150"/>
                  </a:cubicBezTo>
                  <a:cubicBezTo>
                    <a:pt x="28301" y="6329"/>
                    <a:pt x="21961" y="0"/>
                    <a:pt x="14151" y="0"/>
                  </a:cubicBezTo>
                  <a:cubicBezTo>
                    <a:pt x="14117" y="0"/>
                    <a:pt x="14073" y="0"/>
                    <a:pt x="14039" y="0"/>
                  </a:cubicBezTo>
                  <a:lnTo>
                    <a:pt x="14039" y="14150"/>
                  </a:lnTo>
                  <a:close/>
                </a:path>
              </a:pathLst>
            </a:custGeom>
            <a:solidFill>
              <a:srgbClr val="407BFF"/>
            </a:solidFill>
            <a:ln w="111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C56DCED-63BB-4F90-BBE1-C18BFB5A73AA}"/>
                </a:ext>
              </a:extLst>
            </p:cNvPr>
            <p:cNvSpPr/>
            <p:nvPr/>
          </p:nvSpPr>
          <p:spPr>
            <a:xfrm>
              <a:off x="8886661" y="4022775"/>
              <a:ext cx="28300" cy="28301"/>
            </a:xfrm>
            <a:custGeom>
              <a:avLst/>
              <a:gdLst>
                <a:gd name="connsiteX0" fmla="*/ 0 w 28300"/>
                <a:gd name="connsiteY0" fmla="*/ 14150 h 28301"/>
                <a:gd name="connsiteX1" fmla="*/ 14151 w 28300"/>
                <a:gd name="connsiteY1" fmla="*/ 28301 h 28301"/>
                <a:gd name="connsiteX2" fmla="*/ 28301 w 28300"/>
                <a:gd name="connsiteY2" fmla="*/ 14150 h 28301"/>
                <a:gd name="connsiteX3" fmla="*/ 14151 w 28300"/>
                <a:gd name="connsiteY3" fmla="*/ 0 h 28301"/>
                <a:gd name="connsiteX4" fmla="*/ 14039 w 28300"/>
                <a:gd name="connsiteY4" fmla="*/ 0 h 28301"/>
                <a:gd name="connsiteX5" fmla="*/ 14039 w 28300"/>
                <a:gd name="connsiteY5" fmla="*/ 14150 h 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0" h="28301">
                  <a:moveTo>
                    <a:pt x="0" y="14150"/>
                  </a:moveTo>
                  <a:cubicBezTo>
                    <a:pt x="0" y="21961"/>
                    <a:pt x="6340" y="28301"/>
                    <a:pt x="14151" y="28301"/>
                  </a:cubicBezTo>
                  <a:cubicBezTo>
                    <a:pt x="21961" y="28301"/>
                    <a:pt x="28301" y="21961"/>
                    <a:pt x="28301" y="14150"/>
                  </a:cubicBezTo>
                  <a:cubicBezTo>
                    <a:pt x="28301" y="6329"/>
                    <a:pt x="21961" y="0"/>
                    <a:pt x="14151" y="0"/>
                  </a:cubicBezTo>
                  <a:cubicBezTo>
                    <a:pt x="14117" y="0"/>
                    <a:pt x="14073" y="0"/>
                    <a:pt x="14039" y="0"/>
                  </a:cubicBezTo>
                  <a:lnTo>
                    <a:pt x="14039" y="14150"/>
                  </a:lnTo>
                  <a:close/>
                </a:path>
              </a:pathLst>
            </a:custGeom>
            <a:solidFill>
              <a:srgbClr val="000000">
                <a:alpha val="20000"/>
              </a:srgbClr>
            </a:solidFill>
            <a:ln w="111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0F87D3-130B-4F18-9718-ED4C4A7BB50C}"/>
                </a:ext>
              </a:extLst>
            </p:cNvPr>
            <p:cNvSpPr/>
            <p:nvPr/>
          </p:nvSpPr>
          <p:spPr>
            <a:xfrm>
              <a:off x="8883875" y="4020435"/>
              <a:ext cx="158982" cy="159018"/>
            </a:xfrm>
            <a:custGeom>
              <a:avLst/>
              <a:gdLst>
                <a:gd name="connsiteX0" fmla="*/ 0 w 158982"/>
                <a:gd name="connsiteY0" fmla="*/ 100613 h 159018"/>
                <a:gd name="connsiteX1" fmla="*/ 20279 w 158982"/>
                <a:gd name="connsiteY1" fmla="*/ 128803 h 159018"/>
                <a:gd name="connsiteX2" fmla="*/ 139277 w 158982"/>
                <a:gd name="connsiteY2" fmla="*/ 139277 h 159018"/>
                <a:gd name="connsiteX3" fmla="*/ 128915 w 158982"/>
                <a:gd name="connsiteY3" fmla="*/ 20279 h 159018"/>
                <a:gd name="connsiteX4" fmla="*/ 100725 w 158982"/>
                <a:gd name="connsiteY4" fmla="*/ 0 h 159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2" h="159018">
                  <a:moveTo>
                    <a:pt x="0" y="100613"/>
                  </a:moveTo>
                  <a:cubicBezTo>
                    <a:pt x="5192" y="111043"/>
                    <a:pt x="12045" y="120558"/>
                    <a:pt x="20279" y="128803"/>
                  </a:cubicBezTo>
                  <a:cubicBezTo>
                    <a:pt x="56045" y="164569"/>
                    <a:pt x="109416" y="169249"/>
                    <a:pt x="139277" y="139277"/>
                  </a:cubicBezTo>
                  <a:cubicBezTo>
                    <a:pt x="169137" y="109304"/>
                    <a:pt x="164569" y="55933"/>
                    <a:pt x="128915" y="20279"/>
                  </a:cubicBezTo>
                  <a:cubicBezTo>
                    <a:pt x="120703" y="12011"/>
                    <a:pt x="111176" y="5159"/>
                    <a:pt x="100725" y="0"/>
                  </a:cubicBezTo>
                  <a:close/>
                </a:path>
              </a:pathLst>
            </a:custGeom>
            <a:solidFill>
              <a:srgbClr val="407BFF"/>
            </a:solidFill>
            <a:ln w="111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3F5E9AA-50FD-44DC-B090-102F99551096}"/>
                </a:ext>
              </a:extLst>
            </p:cNvPr>
            <p:cNvSpPr/>
            <p:nvPr/>
          </p:nvSpPr>
          <p:spPr>
            <a:xfrm>
              <a:off x="8883875" y="4020435"/>
              <a:ext cx="158982" cy="159018"/>
            </a:xfrm>
            <a:custGeom>
              <a:avLst/>
              <a:gdLst>
                <a:gd name="connsiteX0" fmla="*/ 0 w 158982"/>
                <a:gd name="connsiteY0" fmla="*/ 100613 h 159018"/>
                <a:gd name="connsiteX1" fmla="*/ 20279 w 158982"/>
                <a:gd name="connsiteY1" fmla="*/ 128803 h 159018"/>
                <a:gd name="connsiteX2" fmla="*/ 139277 w 158982"/>
                <a:gd name="connsiteY2" fmla="*/ 139277 h 159018"/>
                <a:gd name="connsiteX3" fmla="*/ 128915 w 158982"/>
                <a:gd name="connsiteY3" fmla="*/ 20279 h 159018"/>
                <a:gd name="connsiteX4" fmla="*/ 100725 w 158982"/>
                <a:gd name="connsiteY4" fmla="*/ 0 h 159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2" h="159018">
                  <a:moveTo>
                    <a:pt x="0" y="100613"/>
                  </a:moveTo>
                  <a:cubicBezTo>
                    <a:pt x="5192" y="111043"/>
                    <a:pt x="12045" y="120558"/>
                    <a:pt x="20279" y="128803"/>
                  </a:cubicBezTo>
                  <a:cubicBezTo>
                    <a:pt x="56045" y="164569"/>
                    <a:pt x="109416" y="169249"/>
                    <a:pt x="139277" y="139277"/>
                  </a:cubicBezTo>
                  <a:cubicBezTo>
                    <a:pt x="169137" y="109304"/>
                    <a:pt x="164569" y="55933"/>
                    <a:pt x="128915" y="20279"/>
                  </a:cubicBezTo>
                  <a:cubicBezTo>
                    <a:pt x="120703" y="12011"/>
                    <a:pt x="111176" y="5159"/>
                    <a:pt x="100725" y="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05F3EBC-4CAA-4D91-962A-7772ACE1379A}"/>
                </a:ext>
              </a:extLst>
            </p:cNvPr>
            <p:cNvSpPr/>
            <p:nvPr/>
          </p:nvSpPr>
          <p:spPr>
            <a:xfrm>
              <a:off x="8885187" y="4021403"/>
              <a:ext cx="89607" cy="89617"/>
            </a:xfrm>
            <a:custGeom>
              <a:avLst/>
              <a:gdLst>
                <a:gd name="connsiteX0" fmla="*/ 9050 w 89607"/>
                <a:gd name="connsiteY0" fmla="*/ 89617 h 89617"/>
                <a:gd name="connsiteX1" fmla="*/ 89608 w 89607"/>
                <a:gd name="connsiteY1" fmla="*/ 9060 h 89617"/>
                <a:gd name="connsiteX2" fmla="*/ 9050 w 89607"/>
                <a:gd name="connsiteY2" fmla="*/ 27177 h 89617"/>
                <a:gd name="connsiteX3" fmla="*/ 9050 w 89607"/>
                <a:gd name="connsiteY3" fmla="*/ 89617 h 89617"/>
              </a:gdLst>
              <a:ahLst/>
              <a:cxnLst>
                <a:cxn ang="0">
                  <a:pos x="connsiteX0" y="connsiteY0"/>
                </a:cxn>
                <a:cxn ang="0">
                  <a:pos x="connsiteX1" y="connsiteY1"/>
                </a:cxn>
                <a:cxn ang="0">
                  <a:pos x="connsiteX2" y="connsiteY2"/>
                </a:cxn>
                <a:cxn ang="0">
                  <a:pos x="connsiteX3" y="connsiteY3"/>
                </a:cxn>
              </a:cxnLst>
              <a:rect l="l" t="t" r="r" b="b"/>
              <a:pathLst>
                <a:path w="89607" h="89617">
                  <a:moveTo>
                    <a:pt x="9050" y="89617"/>
                  </a:moveTo>
                  <a:lnTo>
                    <a:pt x="89608" y="9060"/>
                  </a:lnTo>
                  <a:cubicBezTo>
                    <a:pt x="62365" y="-8188"/>
                    <a:pt x="26298" y="-77"/>
                    <a:pt x="9050" y="27177"/>
                  </a:cubicBezTo>
                  <a:cubicBezTo>
                    <a:pt x="-3017" y="46241"/>
                    <a:pt x="-3017" y="70553"/>
                    <a:pt x="9050" y="89617"/>
                  </a:cubicBezTo>
                  <a:close/>
                </a:path>
              </a:pathLst>
            </a:custGeom>
            <a:solidFill>
              <a:srgbClr val="407BFF"/>
            </a:solidFill>
            <a:ln w="111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7041220-80EB-4026-8357-25355BB616EE}"/>
                </a:ext>
              </a:extLst>
            </p:cNvPr>
            <p:cNvSpPr/>
            <p:nvPr/>
          </p:nvSpPr>
          <p:spPr>
            <a:xfrm>
              <a:off x="8885187" y="4021403"/>
              <a:ext cx="89607" cy="89617"/>
            </a:xfrm>
            <a:custGeom>
              <a:avLst/>
              <a:gdLst>
                <a:gd name="connsiteX0" fmla="*/ 9050 w 89607"/>
                <a:gd name="connsiteY0" fmla="*/ 89617 h 89617"/>
                <a:gd name="connsiteX1" fmla="*/ 89608 w 89607"/>
                <a:gd name="connsiteY1" fmla="*/ 9060 h 89617"/>
                <a:gd name="connsiteX2" fmla="*/ 9050 w 89607"/>
                <a:gd name="connsiteY2" fmla="*/ 27177 h 89617"/>
                <a:gd name="connsiteX3" fmla="*/ 9050 w 89607"/>
                <a:gd name="connsiteY3" fmla="*/ 89617 h 89617"/>
              </a:gdLst>
              <a:ahLst/>
              <a:cxnLst>
                <a:cxn ang="0">
                  <a:pos x="connsiteX0" y="connsiteY0"/>
                </a:cxn>
                <a:cxn ang="0">
                  <a:pos x="connsiteX1" y="connsiteY1"/>
                </a:cxn>
                <a:cxn ang="0">
                  <a:pos x="connsiteX2" y="connsiteY2"/>
                </a:cxn>
                <a:cxn ang="0">
                  <a:pos x="connsiteX3" y="connsiteY3"/>
                </a:cxn>
              </a:cxnLst>
              <a:rect l="l" t="t" r="r" b="b"/>
              <a:pathLst>
                <a:path w="89607" h="89617">
                  <a:moveTo>
                    <a:pt x="9050" y="89617"/>
                  </a:moveTo>
                  <a:lnTo>
                    <a:pt x="89608" y="9060"/>
                  </a:lnTo>
                  <a:cubicBezTo>
                    <a:pt x="62365" y="-8188"/>
                    <a:pt x="26298" y="-77"/>
                    <a:pt x="9050" y="27177"/>
                  </a:cubicBezTo>
                  <a:cubicBezTo>
                    <a:pt x="-3017" y="46241"/>
                    <a:pt x="-3017" y="70553"/>
                    <a:pt x="9050" y="89617"/>
                  </a:cubicBezTo>
                  <a:close/>
                </a:path>
              </a:pathLst>
            </a:custGeom>
            <a:solidFill>
              <a:srgbClr val="000000">
                <a:alpha val="50000"/>
              </a:srgbClr>
            </a:solidFill>
            <a:ln w="111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CC9EF25-3D58-454B-8993-BD7FDD399A57}"/>
                </a:ext>
              </a:extLst>
            </p:cNvPr>
            <p:cNvSpPr/>
            <p:nvPr/>
          </p:nvSpPr>
          <p:spPr>
            <a:xfrm>
              <a:off x="8883875" y="4070575"/>
              <a:ext cx="139276" cy="108878"/>
            </a:xfrm>
            <a:custGeom>
              <a:avLst/>
              <a:gdLst>
                <a:gd name="connsiteX0" fmla="*/ 0 w 139276"/>
                <a:gd name="connsiteY0" fmla="*/ 50474 h 108878"/>
                <a:gd name="connsiteX1" fmla="*/ 20279 w 139276"/>
                <a:gd name="connsiteY1" fmla="*/ 78663 h 108878"/>
                <a:gd name="connsiteX2" fmla="*/ 139277 w 139276"/>
                <a:gd name="connsiteY2" fmla="*/ 89137 h 108878"/>
                <a:gd name="connsiteX3" fmla="*/ 50140 w 139276"/>
                <a:gd name="connsiteY3" fmla="*/ 0 h 108878"/>
              </a:gdLst>
              <a:ahLst/>
              <a:cxnLst>
                <a:cxn ang="0">
                  <a:pos x="connsiteX0" y="connsiteY0"/>
                </a:cxn>
                <a:cxn ang="0">
                  <a:pos x="connsiteX1" y="connsiteY1"/>
                </a:cxn>
                <a:cxn ang="0">
                  <a:pos x="connsiteX2" y="connsiteY2"/>
                </a:cxn>
                <a:cxn ang="0">
                  <a:pos x="connsiteX3" y="connsiteY3"/>
                </a:cxn>
              </a:cxnLst>
              <a:rect l="l" t="t" r="r" b="b"/>
              <a:pathLst>
                <a:path w="139276" h="108878">
                  <a:moveTo>
                    <a:pt x="0" y="50474"/>
                  </a:moveTo>
                  <a:cubicBezTo>
                    <a:pt x="5192" y="60903"/>
                    <a:pt x="12045" y="70418"/>
                    <a:pt x="20279" y="78663"/>
                  </a:cubicBezTo>
                  <a:cubicBezTo>
                    <a:pt x="56045" y="114430"/>
                    <a:pt x="109416" y="119109"/>
                    <a:pt x="139277" y="89137"/>
                  </a:cubicBezTo>
                  <a:lnTo>
                    <a:pt x="50140" y="0"/>
                  </a:lnTo>
                  <a:close/>
                </a:path>
              </a:pathLst>
            </a:custGeom>
            <a:solidFill>
              <a:srgbClr val="000000">
                <a:alpha val="20000"/>
              </a:srgbClr>
            </a:solidFill>
            <a:ln w="111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60C2423-F12E-4947-9FD3-EFF3FCEAF380}"/>
                </a:ext>
              </a:extLst>
            </p:cNvPr>
            <p:cNvSpPr/>
            <p:nvPr/>
          </p:nvSpPr>
          <p:spPr>
            <a:xfrm>
              <a:off x="8816685" y="4037880"/>
              <a:ext cx="76961" cy="38555"/>
            </a:xfrm>
            <a:custGeom>
              <a:avLst/>
              <a:gdLst>
                <a:gd name="connsiteX0" fmla="*/ 2454 w 76961"/>
                <a:gd name="connsiteY0" fmla="*/ 38043 h 38555"/>
                <a:gd name="connsiteX1" fmla="*/ 17942 w 76961"/>
                <a:gd name="connsiteY1" fmla="*/ 14756 h 38555"/>
                <a:gd name="connsiteX2" fmla="*/ 74767 w 76961"/>
                <a:gd name="connsiteY2" fmla="*/ 14756 h 38555"/>
                <a:gd name="connsiteX3" fmla="*/ 76550 w 76961"/>
                <a:gd name="connsiteY3" fmla="*/ 13084 h 38555"/>
                <a:gd name="connsiteX4" fmla="*/ 21619 w 76961"/>
                <a:gd name="connsiteY4" fmla="*/ 7848 h 38555"/>
                <a:gd name="connsiteX5" fmla="*/ 115 w 76961"/>
                <a:gd name="connsiteY5" fmla="*/ 37152 h 38555"/>
                <a:gd name="connsiteX6" fmla="*/ 2454 w 76961"/>
                <a:gd name="connsiteY6" fmla="*/ 37708 h 3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61" h="38555">
                  <a:moveTo>
                    <a:pt x="2454" y="38043"/>
                  </a:moveTo>
                  <a:cubicBezTo>
                    <a:pt x="6031" y="29341"/>
                    <a:pt x="11301" y="21419"/>
                    <a:pt x="17942" y="14756"/>
                  </a:cubicBezTo>
                  <a:cubicBezTo>
                    <a:pt x="35324" y="-2514"/>
                    <a:pt x="56382" y="940"/>
                    <a:pt x="74767" y="14756"/>
                  </a:cubicBezTo>
                  <a:cubicBezTo>
                    <a:pt x="75992" y="15758"/>
                    <a:pt x="77775" y="13976"/>
                    <a:pt x="76550" y="13084"/>
                  </a:cubicBezTo>
                  <a:cubicBezTo>
                    <a:pt x="59836" y="160"/>
                    <a:pt x="39781" y="-5968"/>
                    <a:pt x="21619" y="7848"/>
                  </a:cubicBezTo>
                  <a:cubicBezTo>
                    <a:pt x="12014" y="15569"/>
                    <a:pt x="4605" y="25675"/>
                    <a:pt x="115" y="37152"/>
                  </a:cubicBezTo>
                  <a:cubicBezTo>
                    <a:pt x="-554" y="38600"/>
                    <a:pt x="1897" y="39157"/>
                    <a:pt x="2454" y="37708"/>
                  </a:cubicBezTo>
                  <a:close/>
                </a:path>
              </a:pathLst>
            </a:custGeom>
            <a:solidFill>
              <a:srgbClr val="263238"/>
            </a:solidFill>
            <a:ln w="111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6A5467-FC74-496B-8694-92153A5BB4FB}"/>
                </a:ext>
              </a:extLst>
            </p:cNvPr>
            <p:cNvSpPr/>
            <p:nvPr/>
          </p:nvSpPr>
          <p:spPr>
            <a:xfrm>
              <a:off x="8902507" y="3952829"/>
              <a:ext cx="39001" cy="77017"/>
            </a:xfrm>
            <a:custGeom>
              <a:avLst/>
              <a:gdLst>
                <a:gd name="connsiteX0" fmla="*/ 37079 w 39001"/>
                <a:gd name="connsiteY0" fmla="*/ 85 h 77017"/>
                <a:gd name="connsiteX1" fmla="*/ 7887 w 39001"/>
                <a:gd name="connsiteY1" fmla="*/ 21701 h 77017"/>
                <a:gd name="connsiteX2" fmla="*/ 13012 w 39001"/>
                <a:gd name="connsiteY2" fmla="*/ 76520 h 77017"/>
                <a:gd name="connsiteX3" fmla="*/ 14795 w 39001"/>
                <a:gd name="connsiteY3" fmla="*/ 74849 h 77017"/>
                <a:gd name="connsiteX4" fmla="*/ 14795 w 39001"/>
                <a:gd name="connsiteY4" fmla="*/ 18024 h 77017"/>
                <a:gd name="connsiteX5" fmla="*/ 38194 w 39001"/>
                <a:gd name="connsiteY5" fmla="*/ 2425 h 77017"/>
                <a:gd name="connsiteX6" fmla="*/ 37525 w 39001"/>
                <a:gd name="connsiteY6" fmla="*/ 85 h 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1" h="77017">
                  <a:moveTo>
                    <a:pt x="37079" y="85"/>
                  </a:moveTo>
                  <a:cubicBezTo>
                    <a:pt x="25625" y="4609"/>
                    <a:pt x="15553" y="12063"/>
                    <a:pt x="7887" y="21701"/>
                  </a:cubicBezTo>
                  <a:cubicBezTo>
                    <a:pt x="-5929" y="39751"/>
                    <a:pt x="87" y="59807"/>
                    <a:pt x="13012" y="76520"/>
                  </a:cubicBezTo>
                  <a:cubicBezTo>
                    <a:pt x="14015" y="77746"/>
                    <a:pt x="15686" y="76520"/>
                    <a:pt x="14795" y="74849"/>
                  </a:cubicBezTo>
                  <a:cubicBezTo>
                    <a:pt x="644" y="56464"/>
                    <a:pt x="-2921" y="35294"/>
                    <a:pt x="14795" y="18024"/>
                  </a:cubicBezTo>
                  <a:cubicBezTo>
                    <a:pt x="21469" y="11305"/>
                    <a:pt x="29425" y="6002"/>
                    <a:pt x="38194" y="2425"/>
                  </a:cubicBezTo>
                  <a:cubicBezTo>
                    <a:pt x="39642" y="1868"/>
                    <a:pt x="38973" y="-472"/>
                    <a:pt x="37525" y="85"/>
                  </a:cubicBezTo>
                  <a:close/>
                </a:path>
              </a:pathLst>
            </a:custGeom>
            <a:solidFill>
              <a:srgbClr val="263238"/>
            </a:solidFill>
            <a:ln w="111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D7C5173-EE73-4CD8-A994-5C106B93DDF7}"/>
                </a:ext>
              </a:extLst>
            </p:cNvPr>
            <p:cNvSpPr/>
            <p:nvPr/>
          </p:nvSpPr>
          <p:spPr>
            <a:xfrm>
              <a:off x="8910951" y="4105004"/>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407BFF"/>
            </a:solidFill>
            <a:ln w="111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101B5EF-F853-4DFB-959A-3FD6DEF17935}"/>
                </a:ext>
              </a:extLst>
            </p:cNvPr>
            <p:cNvSpPr/>
            <p:nvPr/>
          </p:nvSpPr>
          <p:spPr>
            <a:xfrm>
              <a:off x="8968778" y="4047065"/>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407BFF"/>
            </a:solidFill>
            <a:ln w="111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8633F96-1E9B-4A54-A695-B1D9651E9D30}"/>
                </a:ext>
              </a:extLst>
            </p:cNvPr>
            <p:cNvSpPr/>
            <p:nvPr/>
          </p:nvSpPr>
          <p:spPr>
            <a:xfrm>
              <a:off x="8956227" y="4136418"/>
              <a:ext cx="28805" cy="28851"/>
            </a:xfrm>
            <a:custGeom>
              <a:avLst/>
              <a:gdLst>
                <a:gd name="connsiteX0" fmla="*/ 24585 w 28805"/>
                <a:gd name="connsiteY0" fmla="*/ 4241 h 28851"/>
                <a:gd name="connsiteX1" fmla="*/ 24585 w 28805"/>
                <a:gd name="connsiteY1" fmla="*/ 24631 h 28851"/>
                <a:gd name="connsiteX2" fmla="*/ 4195 w 28805"/>
                <a:gd name="connsiteY2" fmla="*/ 24631 h 28851"/>
                <a:gd name="connsiteX3" fmla="*/ 4195 w 28805"/>
                <a:gd name="connsiteY3" fmla="*/ 4241 h 28851"/>
                <a:gd name="connsiteX4" fmla="*/ 24518 w 28805"/>
                <a:gd name="connsiteY4" fmla="*/ 4174 h 28851"/>
                <a:gd name="connsiteX5" fmla="*/ 24585 w 28805"/>
                <a:gd name="connsiteY5" fmla="*/ 4241 h 2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5" h="28851">
                  <a:moveTo>
                    <a:pt x="24585" y="4241"/>
                  </a:moveTo>
                  <a:cubicBezTo>
                    <a:pt x="30212" y="9868"/>
                    <a:pt x="30212" y="19004"/>
                    <a:pt x="24585" y="24631"/>
                  </a:cubicBezTo>
                  <a:cubicBezTo>
                    <a:pt x="18958" y="30258"/>
                    <a:pt x="9822" y="30258"/>
                    <a:pt x="4195" y="24631"/>
                  </a:cubicBezTo>
                  <a:cubicBezTo>
                    <a:pt x="-1398" y="18982"/>
                    <a:pt x="-1398" y="9890"/>
                    <a:pt x="4195" y="4241"/>
                  </a:cubicBezTo>
                  <a:cubicBezTo>
                    <a:pt x="9788" y="-1386"/>
                    <a:pt x="18891" y="-1419"/>
                    <a:pt x="24518" y="4174"/>
                  </a:cubicBezTo>
                  <a:cubicBezTo>
                    <a:pt x="24541" y="4196"/>
                    <a:pt x="24563" y="4219"/>
                    <a:pt x="24585" y="4241"/>
                  </a:cubicBezTo>
                  <a:close/>
                </a:path>
              </a:pathLst>
            </a:custGeom>
            <a:solidFill>
              <a:srgbClr val="407BFF"/>
            </a:solidFill>
            <a:ln w="111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9ACB933-CDEA-4A71-B26A-F2FEB7D99FB5}"/>
                </a:ext>
              </a:extLst>
            </p:cNvPr>
            <p:cNvSpPr/>
            <p:nvPr/>
          </p:nvSpPr>
          <p:spPr>
            <a:xfrm>
              <a:off x="9000197" y="4092395"/>
              <a:ext cx="28972" cy="28971"/>
            </a:xfrm>
            <a:custGeom>
              <a:avLst/>
              <a:gdLst>
                <a:gd name="connsiteX0" fmla="*/ 24738 w 28972"/>
                <a:gd name="connsiteY0" fmla="*/ 4252 h 28971"/>
                <a:gd name="connsiteX1" fmla="*/ 24716 w 28972"/>
                <a:gd name="connsiteY1" fmla="*/ 24732 h 28971"/>
                <a:gd name="connsiteX2" fmla="*/ 4237 w 28972"/>
                <a:gd name="connsiteY2" fmla="*/ 24720 h 28971"/>
                <a:gd name="connsiteX3" fmla="*/ 4237 w 28972"/>
                <a:gd name="connsiteY3" fmla="*/ 4252 h 28971"/>
                <a:gd name="connsiteX4" fmla="*/ 24716 w 28972"/>
                <a:gd name="connsiteY4" fmla="*/ 4230 h 28971"/>
                <a:gd name="connsiteX5" fmla="*/ 24738 w 28972"/>
                <a:gd name="connsiteY5" fmla="*/ 4252 h 2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2" h="28971">
                  <a:moveTo>
                    <a:pt x="24738" y="4252"/>
                  </a:moveTo>
                  <a:cubicBezTo>
                    <a:pt x="30387" y="9912"/>
                    <a:pt x="30387" y="19082"/>
                    <a:pt x="24716" y="24732"/>
                  </a:cubicBezTo>
                  <a:cubicBezTo>
                    <a:pt x="19056" y="30392"/>
                    <a:pt x="9886" y="30380"/>
                    <a:pt x="4237" y="24720"/>
                  </a:cubicBezTo>
                  <a:cubicBezTo>
                    <a:pt x="-1412" y="19060"/>
                    <a:pt x="-1412" y="9912"/>
                    <a:pt x="4237" y="4252"/>
                  </a:cubicBezTo>
                  <a:cubicBezTo>
                    <a:pt x="9886" y="-1408"/>
                    <a:pt x="19056" y="-1419"/>
                    <a:pt x="24716" y="4230"/>
                  </a:cubicBezTo>
                  <a:cubicBezTo>
                    <a:pt x="24727" y="4241"/>
                    <a:pt x="24738" y="4241"/>
                    <a:pt x="24738" y="4252"/>
                  </a:cubicBezTo>
                  <a:close/>
                </a:path>
              </a:pathLst>
            </a:custGeom>
            <a:solidFill>
              <a:srgbClr val="407BFF"/>
            </a:solidFill>
            <a:ln w="11125" cap="flat">
              <a:noFill/>
              <a:prstDash val="solid"/>
              <a:miter/>
            </a:ln>
          </p:spPr>
          <p:txBody>
            <a:bodyPr rtlCol="0" anchor="ctr"/>
            <a:lstStyle/>
            <a:p>
              <a:endParaRPr lang="en-US"/>
            </a:p>
          </p:txBody>
        </p:sp>
        <p:grpSp>
          <p:nvGrpSpPr>
            <p:cNvPr id="146" name="Graphic 4">
              <a:extLst>
                <a:ext uri="{FF2B5EF4-FFF2-40B4-BE49-F238E27FC236}">
                  <a16:creationId xmlns:a16="http://schemas.microsoft.com/office/drawing/2014/main" id="{E20E3CD2-7BD8-4956-A015-6BC4701D37B7}"/>
                </a:ext>
              </a:extLst>
            </p:cNvPr>
            <p:cNvGrpSpPr/>
            <p:nvPr/>
          </p:nvGrpSpPr>
          <p:grpSpPr>
            <a:xfrm>
              <a:off x="8910951" y="4047065"/>
              <a:ext cx="118218" cy="118204"/>
              <a:chOff x="8910951" y="4047065"/>
              <a:chExt cx="118218" cy="118204"/>
            </a:xfrm>
            <a:solidFill>
              <a:srgbClr val="FFFFFF"/>
            </a:solidFill>
          </p:grpSpPr>
          <p:sp>
            <p:nvSpPr>
              <p:cNvPr id="171" name="Freeform: Shape 170">
                <a:extLst>
                  <a:ext uri="{FF2B5EF4-FFF2-40B4-BE49-F238E27FC236}">
                    <a16:creationId xmlns:a16="http://schemas.microsoft.com/office/drawing/2014/main" id="{B250A334-B82C-4E57-961A-4EE219B5F151}"/>
                  </a:ext>
                </a:extLst>
              </p:cNvPr>
              <p:cNvSpPr/>
              <p:nvPr/>
            </p:nvSpPr>
            <p:spPr>
              <a:xfrm>
                <a:off x="8910951" y="4105004"/>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FFFFFF"/>
              </a:solidFill>
              <a:ln w="111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6E85B5E-3747-44EC-8090-74075309B4B7}"/>
                  </a:ext>
                </a:extLst>
              </p:cNvPr>
              <p:cNvSpPr/>
              <p:nvPr/>
            </p:nvSpPr>
            <p:spPr>
              <a:xfrm>
                <a:off x="8968778" y="4047065"/>
                <a:ext cx="28969" cy="28969"/>
              </a:xfrm>
              <a:custGeom>
                <a:avLst/>
                <a:gdLst>
                  <a:gd name="connsiteX0" fmla="*/ 28970 w 28969"/>
                  <a:gd name="connsiteY0" fmla="*/ 14485 h 28969"/>
                  <a:gd name="connsiteX1" fmla="*/ 14485 w 28969"/>
                  <a:gd name="connsiteY1" fmla="*/ 28969 h 28969"/>
                  <a:gd name="connsiteX2" fmla="*/ 0 w 28969"/>
                  <a:gd name="connsiteY2" fmla="*/ 14485 h 28969"/>
                  <a:gd name="connsiteX3" fmla="*/ 14485 w 28969"/>
                  <a:gd name="connsiteY3" fmla="*/ 0 h 28969"/>
                  <a:gd name="connsiteX4" fmla="*/ 28970 w 28969"/>
                  <a:gd name="connsiteY4" fmla="*/ 14485 h 2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 h="28969">
                    <a:moveTo>
                      <a:pt x="28970" y="14485"/>
                    </a:moveTo>
                    <a:cubicBezTo>
                      <a:pt x="28970" y="22484"/>
                      <a:pt x="22484" y="28969"/>
                      <a:pt x="14485" y="28969"/>
                    </a:cubicBezTo>
                    <a:cubicBezTo>
                      <a:pt x="6485" y="28969"/>
                      <a:pt x="0" y="22484"/>
                      <a:pt x="0" y="14485"/>
                    </a:cubicBezTo>
                    <a:cubicBezTo>
                      <a:pt x="0" y="6485"/>
                      <a:pt x="6485" y="0"/>
                      <a:pt x="14485" y="0"/>
                    </a:cubicBezTo>
                    <a:cubicBezTo>
                      <a:pt x="22484" y="0"/>
                      <a:pt x="28970" y="6485"/>
                      <a:pt x="28970" y="14485"/>
                    </a:cubicBezTo>
                    <a:close/>
                  </a:path>
                </a:pathLst>
              </a:custGeom>
              <a:solidFill>
                <a:srgbClr val="FFFFFF"/>
              </a:solidFill>
              <a:ln w="111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CE910F0-59C5-4329-B682-BDFF17B321F2}"/>
                  </a:ext>
                </a:extLst>
              </p:cNvPr>
              <p:cNvSpPr/>
              <p:nvPr/>
            </p:nvSpPr>
            <p:spPr>
              <a:xfrm>
                <a:off x="8956227" y="4136418"/>
                <a:ext cx="28805" cy="28851"/>
              </a:xfrm>
              <a:custGeom>
                <a:avLst/>
                <a:gdLst>
                  <a:gd name="connsiteX0" fmla="*/ 24585 w 28805"/>
                  <a:gd name="connsiteY0" fmla="*/ 4241 h 28851"/>
                  <a:gd name="connsiteX1" fmla="*/ 24585 w 28805"/>
                  <a:gd name="connsiteY1" fmla="*/ 24631 h 28851"/>
                  <a:gd name="connsiteX2" fmla="*/ 4195 w 28805"/>
                  <a:gd name="connsiteY2" fmla="*/ 24631 h 28851"/>
                  <a:gd name="connsiteX3" fmla="*/ 4195 w 28805"/>
                  <a:gd name="connsiteY3" fmla="*/ 4241 h 28851"/>
                  <a:gd name="connsiteX4" fmla="*/ 24518 w 28805"/>
                  <a:gd name="connsiteY4" fmla="*/ 4174 h 28851"/>
                  <a:gd name="connsiteX5" fmla="*/ 24585 w 28805"/>
                  <a:gd name="connsiteY5" fmla="*/ 4241 h 2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5" h="28851">
                    <a:moveTo>
                      <a:pt x="24585" y="4241"/>
                    </a:moveTo>
                    <a:cubicBezTo>
                      <a:pt x="30212" y="9868"/>
                      <a:pt x="30212" y="19004"/>
                      <a:pt x="24585" y="24631"/>
                    </a:cubicBezTo>
                    <a:cubicBezTo>
                      <a:pt x="18958" y="30258"/>
                      <a:pt x="9822" y="30258"/>
                      <a:pt x="4195" y="24631"/>
                    </a:cubicBezTo>
                    <a:cubicBezTo>
                      <a:pt x="-1398" y="18982"/>
                      <a:pt x="-1398" y="9890"/>
                      <a:pt x="4195" y="4241"/>
                    </a:cubicBezTo>
                    <a:cubicBezTo>
                      <a:pt x="9788" y="-1386"/>
                      <a:pt x="18891" y="-1419"/>
                      <a:pt x="24518" y="4174"/>
                    </a:cubicBezTo>
                    <a:cubicBezTo>
                      <a:pt x="24541" y="4196"/>
                      <a:pt x="24563" y="4219"/>
                      <a:pt x="24585" y="4241"/>
                    </a:cubicBezTo>
                    <a:close/>
                  </a:path>
                </a:pathLst>
              </a:custGeom>
              <a:solidFill>
                <a:srgbClr val="FFFFFF"/>
              </a:solidFill>
              <a:ln w="111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822C54F-5DC7-459A-84EF-52764547B8FF}"/>
                  </a:ext>
                </a:extLst>
              </p:cNvPr>
              <p:cNvSpPr/>
              <p:nvPr/>
            </p:nvSpPr>
            <p:spPr>
              <a:xfrm>
                <a:off x="9000197" y="4092395"/>
                <a:ext cx="28972" cy="28971"/>
              </a:xfrm>
              <a:custGeom>
                <a:avLst/>
                <a:gdLst>
                  <a:gd name="connsiteX0" fmla="*/ 24738 w 28972"/>
                  <a:gd name="connsiteY0" fmla="*/ 4252 h 28971"/>
                  <a:gd name="connsiteX1" fmla="*/ 24716 w 28972"/>
                  <a:gd name="connsiteY1" fmla="*/ 24732 h 28971"/>
                  <a:gd name="connsiteX2" fmla="*/ 4237 w 28972"/>
                  <a:gd name="connsiteY2" fmla="*/ 24720 h 28971"/>
                  <a:gd name="connsiteX3" fmla="*/ 4237 w 28972"/>
                  <a:gd name="connsiteY3" fmla="*/ 4252 h 28971"/>
                  <a:gd name="connsiteX4" fmla="*/ 24716 w 28972"/>
                  <a:gd name="connsiteY4" fmla="*/ 4230 h 28971"/>
                  <a:gd name="connsiteX5" fmla="*/ 24738 w 28972"/>
                  <a:gd name="connsiteY5" fmla="*/ 4252 h 2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2" h="28971">
                    <a:moveTo>
                      <a:pt x="24738" y="4252"/>
                    </a:moveTo>
                    <a:cubicBezTo>
                      <a:pt x="30387" y="9912"/>
                      <a:pt x="30387" y="19082"/>
                      <a:pt x="24716" y="24732"/>
                    </a:cubicBezTo>
                    <a:cubicBezTo>
                      <a:pt x="19056" y="30392"/>
                      <a:pt x="9886" y="30380"/>
                      <a:pt x="4237" y="24720"/>
                    </a:cubicBezTo>
                    <a:cubicBezTo>
                      <a:pt x="-1412" y="19060"/>
                      <a:pt x="-1412" y="9912"/>
                      <a:pt x="4237" y="4252"/>
                    </a:cubicBezTo>
                    <a:cubicBezTo>
                      <a:pt x="9886" y="-1408"/>
                      <a:pt x="19056" y="-1419"/>
                      <a:pt x="24716" y="4230"/>
                    </a:cubicBezTo>
                    <a:cubicBezTo>
                      <a:pt x="24727" y="4241"/>
                      <a:pt x="24738" y="4241"/>
                      <a:pt x="24738" y="4252"/>
                    </a:cubicBezTo>
                    <a:close/>
                  </a:path>
                </a:pathLst>
              </a:custGeom>
              <a:solidFill>
                <a:srgbClr val="FFFFFF"/>
              </a:solidFill>
              <a:ln w="11125" cap="flat">
                <a:noFill/>
                <a:prstDash val="solid"/>
                <a:miter/>
              </a:ln>
            </p:spPr>
            <p:txBody>
              <a:bodyPr rtlCol="0" anchor="ctr"/>
              <a:lstStyle/>
              <a:p>
                <a:endParaRPr lang="en-US"/>
              </a:p>
            </p:txBody>
          </p:sp>
        </p:grpSp>
        <p:sp>
          <p:nvSpPr>
            <p:cNvPr id="147" name="Freeform: Shape 146">
              <a:extLst>
                <a:ext uri="{FF2B5EF4-FFF2-40B4-BE49-F238E27FC236}">
                  <a16:creationId xmlns:a16="http://schemas.microsoft.com/office/drawing/2014/main" id="{FD7E2809-C55D-49A6-A5A5-6D9F28053123}"/>
                </a:ext>
              </a:extLst>
            </p:cNvPr>
            <p:cNvSpPr/>
            <p:nvPr/>
          </p:nvSpPr>
          <p:spPr>
            <a:xfrm>
              <a:off x="10608834" y="2556885"/>
              <a:ext cx="65583" cy="98109"/>
            </a:xfrm>
            <a:custGeom>
              <a:avLst/>
              <a:gdLst>
                <a:gd name="connsiteX0" fmla="*/ 61682 w 65583"/>
                <a:gd name="connsiteY0" fmla="*/ 31 h 98109"/>
                <a:gd name="connsiteX1" fmla="*/ 48088 w 65583"/>
                <a:gd name="connsiteY1" fmla="*/ 31007 h 98109"/>
                <a:gd name="connsiteX2" fmla="*/ 46974 w 65583"/>
                <a:gd name="connsiteY2" fmla="*/ 59085 h 98109"/>
                <a:gd name="connsiteX3" fmla="*/ 22684 w 65583"/>
                <a:gd name="connsiteY3" fmla="*/ 71787 h 98109"/>
                <a:gd name="connsiteX4" fmla="*/ 400 w 65583"/>
                <a:gd name="connsiteY4" fmla="*/ 97191 h 98109"/>
                <a:gd name="connsiteX5" fmla="*/ 31821 w 65583"/>
                <a:gd name="connsiteY5" fmla="*/ 84934 h 98109"/>
                <a:gd name="connsiteX6" fmla="*/ 54105 w 65583"/>
                <a:gd name="connsiteY6" fmla="*/ 61647 h 98109"/>
                <a:gd name="connsiteX7" fmla="*/ 63464 w 65583"/>
                <a:gd name="connsiteY7" fmla="*/ 33681 h 98109"/>
                <a:gd name="connsiteX8" fmla="*/ 61682 w 65583"/>
                <a:gd name="connsiteY8" fmla="*/ 31 h 9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83" h="98109">
                  <a:moveTo>
                    <a:pt x="61682" y="31"/>
                  </a:moveTo>
                  <a:cubicBezTo>
                    <a:pt x="57336" y="-749"/>
                    <a:pt x="51319" y="13068"/>
                    <a:pt x="48088" y="31007"/>
                  </a:cubicBezTo>
                  <a:cubicBezTo>
                    <a:pt x="46183" y="40243"/>
                    <a:pt x="45804" y="49725"/>
                    <a:pt x="46974" y="59085"/>
                  </a:cubicBezTo>
                  <a:cubicBezTo>
                    <a:pt x="38272" y="62049"/>
                    <a:pt x="30083" y="66338"/>
                    <a:pt x="22684" y="71787"/>
                  </a:cubicBezTo>
                  <a:cubicBezTo>
                    <a:pt x="7865" y="82260"/>
                    <a:pt x="-2163" y="94071"/>
                    <a:pt x="400" y="97191"/>
                  </a:cubicBezTo>
                  <a:cubicBezTo>
                    <a:pt x="2962" y="100311"/>
                    <a:pt x="17002" y="95297"/>
                    <a:pt x="31821" y="84934"/>
                  </a:cubicBezTo>
                  <a:cubicBezTo>
                    <a:pt x="41236" y="79352"/>
                    <a:pt x="48946" y="71296"/>
                    <a:pt x="54105" y="61647"/>
                  </a:cubicBezTo>
                  <a:cubicBezTo>
                    <a:pt x="58963" y="53001"/>
                    <a:pt x="62138" y="43508"/>
                    <a:pt x="63464" y="33681"/>
                  </a:cubicBezTo>
                  <a:cubicBezTo>
                    <a:pt x="66918" y="15965"/>
                    <a:pt x="66027" y="923"/>
                    <a:pt x="61682" y="31"/>
                  </a:cubicBezTo>
                  <a:close/>
                </a:path>
              </a:pathLst>
            </a:custGeom>
            <a:solidFill>
              <a:srgbClr val="263238"/>
            </a:solidFill>
            <a:ln w="111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2CDE2AF-FC3B-41EB-AB7D-CEFCDC1ED4AC}"/>
                </a:ext>
              </a:extLst>
            </p:cNvPr>
            <p:cNvSpPr/>
            <p:nvPr/>
          </p:nvSpPr>
          <p:spPr>
            <a:xfrm>
              <a:off x="10630004" y="2645240"/>
              <a:ext cx="115148" cy="31672"/>
            </a:xfrm>
            <a:custGeom>
              <a:avLst/>
              <a:gdLst>
                <a:gd name="connsiteX0" fmla="*/ 86864 w 115148"/>
                <a:gd name="connsiteY0" fmla="*/ 5605 h 31672"/>
                <a:gd name="connsiteX1" fmla="*/ 54997 w 115148"/>
                <a:gd name="connsiteY1" fmla="*/ 368 h 31672"/>
                <a:gd name="connsiteX2" fmla="*/ 26585 w 115148"/>
                <a:gd name="connsiteY2" fmla="*/ 8836 h 31672"/>
                <a:gd name="connsiteX3" fmla="*/ 178 w 115148"/>
                <a:gd name="connsiteY3" fmla="*/ 29894 h 31672"/>
                <a:gd name="connsiteX4" fmla="*/ 33604 w 115148"/>
                <a:gd name="connsiteY4" fmla="*/ 23209 h 31672"/>
                <a:gd name="connsiteX5" fmla="*/ 57337 w 115148"/>
                <a:gd name="connsiteY5" fmla="*/ 8056 h 31672"/>
                <a:gd name="connsiteX6" fmla="*/ 81627 w 115148"/>
                <a:gd name="connsiteY6" fmla="*/ 20646 h 31672"/>
                <a:gd name="connsiteX7" fmla="*/ 115053 w 115148"/>
                <a:gd name="connsiteY7" fmla="*/ 24323 h 31672"/>
                <a:gd name="connsiteX8" fmla="*/ 86864 w 115148"/>
                <a:gd name="connsiteY8" fmla="*/ 5605 h 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48" h="31672">
                  <a:moveTo>
                    <a:pt x="86864" y="5605"/>
                  </a:moveTo>
                  <a:cubicBezTo>
                    <a:pt x="76925" y="958"/>
                    <a:pt x="65894" y="-847"/>
                    <a:pt x="54997" y="368"/>
                  </a:cubicBezTo>
                  <a:cubicBezTo>
                    <a:pt x="45081" y="1371"/>
                    <a:pt x="35432" y="4245"/>
                    <a:pt x="26585" y="8836"/>
                  </a:cubicBezTo>
                  <a:cubicBezTo>
                    <a:pt x="10206" y="16412"/>
                    <a:pt x="-1605" y="25883"/>
                    <a:pt x="178" y="29894"/>
                  </a:cubicBezTo>
                  <a:cubicBezTo>
                    <a:pt x="1961" y="33906"/>
                    <a:pt x="16891" y="30897"/>
                    <a:pt x="33604" y="23209"/>
                  </a:cubicBezTo>
                  <a:cubicBezTo>
                    <a:pt x="42273" y="19465"/>
                    <a:pt x="50284" y="14351"/>
                    <a:pt x="57337" y="8056"/>
                  </a:cubicBezTo>
                  <a:cubicBezTo>
                    <a:pt x="64758" y="13437"/>
                    <a:pt x="72947" y="17683"/>
                    <a:pt x="81627" y="20646"/>
                  </a:cubicBezTo>
                  <a:cubicBezTo>
                    <a:pt x="98674" y="26775"/>
                    <a:pt x="113716" y="28446"/>
                    <a:pt x="115053" y="24323"/>
                  </a:cubicBezTo>
                  <a:cubicBezTo>
                    <a:pt x="116390" y="20201"/>
                    <a:pt x="103465" y="11956"/>
                    <a:pt x="86864" y="5605"/>
                  </a:cubicBezTo>
                  <a:close/>
                </a:path>
              </a:pathLst>
            </a:custGeom>
            <a:solidFill>
              <a:srgbClr val="263238"/>
            </a:solidFill>
            <a:ln w="111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9E20FC9-4B40-427E-A463-25CBEB65936E}"/>
                </a:ext>
              </a:extLst>
            </p:cNvPr>
            <p:cNvSpPr/>
            <p:nvPr/>
          </p:nvSpPr>
          <p:spPr>
            <a:xfrm>
              <a:off x="10585667" y="2536047"/>
              <a:ext cx="31627" cy="115118"/>
            </a:xfrm>
            <a:custGeom>
              <a:avLst/>
              <a:gdLst>
                <a:gd name="connsiteX0" fmla="*/ 1729 w 31627"/>
                <a:gd name="connsiteY0" fmla="*/ 145 h 115118"/>
                <a:gd name="connsiteX1" fmla="*/ 8414 w 31627"/>
                <a:gd name="connsiteY1" fmla="*/ 33572 h 115118"/>
                <a:gd name="connsiteX2" fmla="*/ 23679 w 31627"/>
                <a:gd name="connsiteY2" fmla="*/ 57304 h 115118"/>
                <a:gd name="connsiteX3" fmla="*/ 11088 w 31627"/>
                <a:gd name="connsiteY3" fmla="*/ 81594 h 115118"/>
                <a:gd name="connsiteX4" fmla="*/ 7300 w 31627"/>
                <a:gd name="connsiteY4" fmla="*/ 115021 h 115118"/>
                <a:gd name="connsiteX5" fmla="*/ 26019 w 31627"/>
                <a:gd name="connsiteY5" fmla="*/ 86831 h 115118"/>
                <a:gd name="connsiteX6" fmla="*/ 31255 w 31627"/>
                <a:gd name="connsiteY6" fmla="*/ 54965 h 115118"/>
                <a:gd name="connsiteX7" fmla="*/ 22899 w 31627"/>
                <a:gd name="connsiteY7" fmla="*/ 26664 h 115118"/>
                <a:gd name="connsiteX8" fmla="*/ 1729 w 31627"/>
                <a:gd name="connsiteY8" fmla="*/ 145 h 11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7" h="115118">
                  <a:moveTo>
                    <a:pt x="1729" y="145"/>
                  </a:moveTo>
                  <a:cubicBezTo>
                    <a:pt x="-2171" y="1928"/>
                    <a:pt x="726" y="16859"/>
                    <a:pt x="8414" y="33572"/>
                  </a:cubicBezTo>
                  <a:cubicBezTo>
                    <a:pt x="12147" y="42274"/>
                    <a:pt x="17305" y="50296"/>
                    <a:pt x="23679" y="57304"/>
                  </a:cubicBezTo>
                  <a:cubicBezTo>
                    <a:pt x="18252" y="64703"/>
                    <a:pt x="14007" y="72903"/>
                    <a:pt x="11088" y="81594"/>
                  </a:cubicBezTo>
                  <a:cubicBezTo>
                    <a:pt x="4849" y="98642"/>
                    <a:pt x="3177" y="113684"/>
                    <a:pt x="7300" y="115021"/>
                  </a:cubicBezTo>
                  <a:cubicBezTo>
                    <a:pt x="11423" y="116358"/>
                    <a:pt x="19779" y="103879"/>
                    <a:pt x="26019" y="86831"/>
                  </a:cubicBezTo>
                  <a:cubicBezTo>
                    <a:pt x="30665" y="76892"/>
                    <a:pt x="32481" y="65862"/>
                    <a:pt x="31255" y="54965"/>
                  </a:cubicBezTo>
                  <a:cubicBezTo>
                    <a:pt x="30297" y="45082"/>
                    <a:pt x="27456" y="35477"/>
                    <a:pt x="22899" y="26664"/>
                  </a:cubicBezTo>
                  <a:cubicBezTo>
                    <a:pt x="15211" y="9728"/>
                    <a:pt x="5740" y="-1415"/>
                    <a:pt x="1729" y="145"/>
                  </a:cubicBezTo>
                  <a:close/>
                </a:path>
              </a:pathLst>
            </a:custGeom>
            <a:solidFill>
              <a:srgbClr val="263238"/>
            </a:solidFill>
            <a:ln w="111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19240F9-5139-412F-AA9C-84B82B35D204}"/>
                </a:ext>
              </a:extLst>
            </p:cNvPr>
            <p:cNvSpPr/>
            <p:nvPr/>
          </p:nvSpPr>
          <p:spPr>
            <a:xfrm>
              <a:off x="10388597" y="2777131"/>
              <a:ext cx="98211" cy="65630"/>
            </a:xfrm>
            <a:custGeom>
              <a:avLst/>
              <a:gdLst>
                <a:gd name="connsiteX0" fmla="*/ 23 w 98211"/>
                <a:gd name="connsiteY0" fmla="*/ 61682 h 65630"/>
                <a:gd name="connsiteX1" fmla="*/ 30998 w 98211"/>
                <a:gd name="connsiteY1" fmla="*/ 48199 h 65630"/>
                <a:gd name="connsiteX2" fmla="*/ 59188 w 98211"/>
                <a:gd name="connsiteY2" fmla="*/ 47085 h 65630"/>
                <a:gd name="connsiteX3" fmla="*/ 71890 w 98211"/>
                <a:gd name="connsiteY3" fmla="*/ 22684 h 65630"/>
                <a:gd name="connsiteX4" fmla="*/ 97294 w 98211"/>
                <a:gd name="connsiteY4" fmla="*/ 400 h 65630"/>
                <a:gd name="connsiteX5" fmla="*/ 84927 w 98211"/>
                <a:gd name="connsiteY5" fmla="*/ 31821 h 65630"/>
                <a:gd name="connsiteX6" fmla="*/ 61751 w 98211"/>
                <a:gd name="connsiteY6" fmla="*/ 54105 h 65630"/>
                <a:gd name="connsiteX7" fmla="*/ 33784 w 98211"/>
                <a:gd name="connsiteY7" fmla="*/ 63464 h 65630"/>
                <a:gd name="connsiteX8" fmla="*/ 23 w 98211"/>
                <a:gd name="connsiteY8" fmla="*/ 61682 h 6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211" h="65630">
                  <a:moveTo>
                    <a:pt x="23" y="61682"/>
                  </a:moveTo>
                  <a:cubicBezTo>
                    <a:pt x="-645" y="57336"/>
                    <a:pt x="13171" y="51319"/>
                    <a:pt x="30998" y="48199"/>
                  </a:cubicBezTo>
                  <a:cubicBezTo>
                    <a:pt x="40269" y="46239"/>
                    <a:pt x="49795" y="45860"/>
                    <a:pt x="59188" y="47085"/>
                  </a:cubicBezTo>
                  <a:cubicBezTo>
                    <a:pt x="62152" y="38350"/>
                    <a:pt x="66431" y="30116"/>
                    <a:pt x="71890" y="22684"/>
                  </a:cubicBezTo>
                  <a:cubicBezTo>
                    <a:pt x="82364" y="7865"/>
                    <a:pt x="94174" y="-2163"/>
                    <a:pt x="97294" y="400"/>
                  </a:cubicBezTo>
                  <a:cubicBezTo>
                    <a:pt x="100414" y="2962"/>
                    <a:pt x="95400" y="17001"/>
                    <a:pt x="84927" y="31821"/>
                  </a:cubicBezTo>
                  <a:cubicBezTo>
                    <a:pt x="79445" y="41280"/>
                    <a:pt x="71411" y="49002"/>
                    <a:pt x="61751" y="54105"/>
                  </a:cubicBezTo>
                  <a:cubicBezTo>
                    <a:pt x="53127" y="59007"/>
                    <a:pt x="43623" y="62183"/>
                    <a:pt x="33784" y="63464"/>
                  </a:cubicBezTo>
                  <a:cubicBezTo>
                    <a:pt x="15957" y="67030"/>
                    <a:pt x="803" y="66027"/>
                    <a:pt x="23" y="61682"/>
                  </a:cubicBezTo>
                  <a:close/>
                </a:path>
              </a:pathLst>
            </a:custGeom>
            <a:solidFill>
              <a:srgbClr val="263238"/>
            </a:solidFill>
            <a:ln w="111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466F538-A26E-4F24-A1AA-935D00682ED6}"/>
                </a:ext>
              </a:extLst>
            </p:cNvPr>
            <p:cNvSpPr/>
            <p:nvPr/>
          </p:nvSpPr>
          <p:spPr>
            <a:xfrm>
              <a:off x="10476939" y="2798390"/>
              <a:ext cx="31676" cy="115283"/>
            </a:xfrm>
            <a:custGeom>
              <a:avLst/>
              <a:gdLst>
                <a:gd name="connsiteX0" fmla="*/ 5609 w 31676"/>
                <a:gd name="connsiteY0" fmla="*/ 86774 h 115283"/>
                <a:gd name="connsiteX1" fmla="*/ 372 w 31676"/>
                <a:gd name="connsiteY1" fmla="*/ 54907 h 115283"/>
                <a:gd name="connsiteX2" fmla="*/ 8729 w 31676"/>
                <a:gd name="connsiteY2" fmla="*/ 26606 h 115283"/>
                <a:gd name="connsiteX3" fmla="*/ 29899 w 31676"/>
                <a:gd name="connsiteY3" fmla="*/ 199 h 115283"/>
                <a:gd name="connsiteX4" fmla="*/ 23213 w 31676"/>
                <a:gd name="connsiteY4" fmla="*/ 33626 h 115283"/>
                <a:gd name="connsiteX5" fmla="*/ 7949 w 31676"/>
                <a:gd name="connsiteY5" fmla="*/ 57359 h 115283"/>
                <a:gd name="connsiteX6" fmla="*/ 20539 w 31676"/>
                <a:gd name="connsiteY6" fmla="*/ 81760 h 115283"/>
                <a:gd name="connsiteX7" fmla="*/ 24328 w 31676"/>
                <a:gd name="connsiteY7" fmla="*/ 115186 h 115283"/>
                <a:gd name="connsiteX8" fmla="*/ 5609 w 31676"/>
                <a:gd name="connsiteY8" fmla="*/ 86774 h 11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6" h="115283">
                  <a:moveTo>
                    <a:pt x="5609" y="86774"/>
                  </a:moveTo>
                  <a:cubicBezTo>
                    <a:pt x="963" y="76835"/>
                    <a:pt x="-854" y="65804"/>
                    <a:pt x="372" y="54907"/>
                  </a:cubicBezTo>
                  <a:cubicBezTo>
                    <a:pt x="1330" y="45024"/>
                    <a:pt x="4172" y="35420"/>
                    <a:pt x="8729" y="26606"/>
                  </a:cubicBezTo>
                  <a:cubicBezTo>
                    <a:pt x="16417" y="10116"/>
                    <a:pt x="25887" y="-1695"/>
                    <a:pt x="29899" y="199"/>
                  </a:cubicBezTo>
                  <a:cubicBezTo>
                    <a:pt x="33910" y="2094"/>
                    <a:pt x="30902" y="16913"/>
                    <a:pt x="23213" y="33626"/>
                  </a:cubicBezTo>
                  <a:cubicBezTo>
                    <a:pt x="19481" y="42328"/>
                    <a:pt x="14322" y="50350"/>
                    <a:pt x="7949" y="57359"/>
                  </a:cubicBezTo>
                  <a:cubicBezTo>
                    <a:pt x="13431" y="64757"/>
                    <a:pt x="17687" y="73002"/>
                    <a:pt x="20539" y="81760"/>
                  </a:cubicBezTo>
                  <a:cubicBezTo>
                    <a:pt x="26779" y="98807"/>
                    <a:pt x="28450" y="113849"/>
                    <a:pt x="24328" y="115186"/>
                  </a:cubicBezTo>
                  <a:cubicBezTo>
                    <a:pt x="20205" y="116523"/>
                    <a:pt x="11403" y="103933"/>
                    <a:pt x="5609" y="86774"/>
                  </a:cubicBezTo>
                  <a:close/>
                </a:path>
              </a:pathLst>
            </a:custGeom>
            <a:solidFill>
              <a:srgbClr val="263238"/>
            </a:solidFill>
            <a:ln w="111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B55369-7588-44F9-B7A3-E755A04E865A}"/>
                </a:ext>
              </a:extLst>
            </p:cNvPr>
            <p:cNvSpPr/>
            <p:nvPr/>
          </p:nvSpPr>
          <p:spPr>
            <a:xfrm>
              <a:off x="10367566" y="2754025"/>
              <a:ext cx="115191" cy="31614"/>
            </a:xfrm>
            <a:custGeom>
              <a:avLst/>
              <a:gdLst>
                <a:gd name="connsiteX0" fmla="*/ 219 w 115191"/>
                <a:gd name="connsiteY0" fmla="*/ 1778 h 31614"/>
                <a:gd name="connsiteX1" fmla="*/ 33645 w 115191"/>
                <a:gd name="connsiteY1" fmla="*/ 8463 h 31614"/>
                <a:gd name="connsiteX2" fmla="*/ 57266 w 115191"/>
                <a:gd name="connsiteY2" fmla="*/ 23616 h 31614"/>
                <a:gd name="connsiteX3" fmla="*/ 81667 w 115191"/>
                <a:gd name="connsiteY3" fmla="*/ 11026 h 31614"/>
                <a:gd name="connsiteX4" fmla="*/ 115094 w 115191"/>
                <a:gd name="connsiteY4" fmla="*/ 7238 h 31614"/>
                <a:gd name="connsiteX5" fmla="*/ 86904 w 115191"/>
                <a:gd name="connsiteY5" fmla="*/ 25956 h 31614"/>
                <a:gd name="connsiteX6" fmla="*/ 55038 w 115191"/>
                <a:gd name="connsiteY6" fmla="*/ 31305 h 31614"/>
                <a:gd name="connsiteX7" fmla="*/ 26625 w 115191"/>
                <a:gd name="connsiteY7" fmla="*/ 22837 h 31614"/>
                <a:gd name="connsiteX8" fmla="*/ 219 w 115191"/>
                <a:gd name="connsiteY8" fmla="*/ 1778 h 3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91" h="31614">
                  <a:moveTo>
                    <a:pt x="219" y="1778"/>
                  </a:moveTo>
                  <a:cubicBezTo>
                    <a:pt x="2113" y="-2233"/>
                    <a:pt x="16932" y="775"/>
                    <a:pt x="33645" y="8463"/>
                  </a:cubicBezTo>
                  <a:cubicBezTo>
                    <a:pt x="42325" y="12140"/>
                    <a:pt x="50314" y="17266"/>
                    <a:pt x="57266" y="23616"/>
                  </a:cubicBezTo>
                  <a:cubicBezTo>
                    <a:pt x="64720" y="18224"/>
                    <a:pt x="72943" y="13979"/>
                    <a:pt x="81667" y="11026"/>
                  </a:cubicBezTo>
                  <a:cubicBezTo>
                    <a:pt x="98715" y="4786"/>
                    <a:pt x="113757" y="3115"/>
                    <a:pt x="115094" y="7238"/>
                  </a:cubicBezTo>
                  <a:cubicBezTo>
                    <a:pt x="116431" y="11360"/>
                    <a:pt x="103952" y="19828"/>
                    <a:pt x="86904" y="25956"/>
                  </a:cubicBezTo>
                  <a:cubicBezTo>
                    <a:pt x="76954" y="30558"/>
                    <a:pt x="65946" y="32408"/>
                    <a:pt x="55038" y="31305"/>
                  </a:cubicBezTo>
                  <a:cubicBezTo>
                    <a:pt x="45121" y="30302"/>
                    <a:pt x="35472" y="27427"/>
                    <a:pt x="26625" y="22837"/>
                  </a:cubicBezTo>
                  <a:cubicBezTo>
                    <a:pt x="10246" y="15149"/>
                    <a:pt x="-1787" y="5789"/>
                    <a:pt x="219" y="1778"/>
                  </a:cubicBezTo>
                  <a:close/>
                </a:path>
              </a:pathLst>
            </a:custGeom>
            <a:solidFill>
              <a:srgbClr val="263238"/>
            </a:solidFill>
            <a:ln w="111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8416C7F-BA3A-4EFF-ABED-2AB1E20EEBCA}"/>
                </a:ext>
              </a:extLst>
            </p:cNvPr>
            <p:cNvSpPr/>
            <p:nvPr/>
          </p:nvSpPr>
          <p:spPr>
            <a:xfrm>
              <a:off x="10467952" y="2639034"/>
              <a:ext cx="47019" cy="47019"/>
            </a:xfrm>
            <a:custGeom>
              <a:avLst/>
              <a:gdLst>
                <a:gd name="connsiteX0" fmla="*/ 0 w 47019"/>
                <a:gd name="connsiteY0" fmla="*/ 23510 h 47019"/>
                <a:gd name="connsiteX1" fmla="*/ 23510 w 47019"/>
                <a:gd name="connsiteY1" fmla="*/ 47020 h 47019"/>
                <a:gd name="connsiteX2" fmla="*/ 47020 w 47019"/>
                <a:gd name="connsiteY2" fmla="*/ 23510 h 47019"/>
                <a:gd name="connsiteX3" fmla="*/ 23510 w 47019"/>
                <a:gd name="connsiteY3" fmla="*/ 0 h 47019"/>
                <a:gd name="connsiteX4" fmla="*/ 23510 w 47019"/>
                <a:gd name="connsiteY4" fmla="*/ 23510 h 4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19" h="47019">
                  <a:moveTo>
                    <a:pt x="0" y="23510"/>
                  </a:moveTo>
                  <a:cubicBezTo>
                    <a:pt x="0" y="36491"/>
                    <a:pt x="10529" y="47020"/>
                    <a:pt x="23510" y="47020"/>
                  </a:cubicBezTo>
                  <a:cubicBezTo>
                    <a:pt x="36490" y="47020"/>
                    <a:pt x="47020" y="36491"/>
                    <a:pt x="47020" y="23510"/>
                  </a:cubicBezTo>
                  <a:cubicBezTo>
                    <a:pt x="47020" y="10529"/>
                    <a:pt x="36490" y="0"/>
                    <a:pt x="23510" y="0"/>
                  </a:cubicBezTo>
                  <a:lnTo>
                    <a:pt x="23510" y="23510"/>
                  </a:lnTo>
                  <a:close/>
                </a:path>
              </a:pathLst>
            </a:custGeom>
            <a:solidFill>
              <a:srgbClr val="407BFF"/>
            </a:solidFill>
            <a:ln w="111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C6B3D21-E0CC-4DC5-BFE7-FAE7229A0529}"/>
                </a:ext>
              </a:extLst>
            </p:cNvPr>
            <p:cNvSpPr/>
            <p:nvPr/>
          </p:nvSpPr>
          <p:spPr>
            <a:xfrm>
              <a:off x="10467952" y="2639034"/>
              <a:ext cx="47019" cy="47019"/>
            </a:xfrm>
            <a:custGeom>
              <a:avLst/>
              <a:gdLst>
                <a:gd name="connsiteX0" fmla="*/ 0 w 47019"/>
                <a:gd name="connsiteY0" fmla="*/ 23510 h 47019"/>
                <a:gd name="connsiteX1" fmla="*/ 23510 w 47019"/>
                <a:gd name="connsiteY1" fmla="*/ 47020 h 47019"/>
                <a:gd name="connsiteX2" fmla="*/ 47020 w 47019"/>
                <a:gd name="connsiteY2" fmla="*/ 23510 h 47019"/>
                <a:gd name="connsiteX3" fmla="*/ 23510 w 47019"/>
                <a:gd name="connsiteY3" fmla="*/ 0 h 47019"/>
                <a:gd name="connsiteX4" fmla="*/ 23510 w 47019"/>
                <a:gd name="connsiteY4" fmla="*/ 23510 h 4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19" h="47019">
                  <a:moveTo>
                    <a:pt x="0" y="23510"/>
                  </a:moveTo>
                  <a:cubicBezTo>
                    <a:pt x="0" y="36491"/>
                    <a:pt x="10529" y="47020"/>
                    <a:pt x="23510" y="47020"/>
                  </a:cubicBezTo>
                  <a:cubicBezTo>
                    <a:pt x="36490" y="47020"/>
                    <a:pt x="47020" y="36491"/>
                    <a:pt x="47020" y="23510"/>
                  </a:cubicBezTo>
                  <a:cubicBezTo>
                    <a:pt x="47020" y="10529"/>
                    <a:pt x="36490" y="0"/>
                    <a:pt x="23510" y="0"/>
                  </a:cubicBezTo>
                  <a:lnTo>
                    <a:pt x="23510" y="23510"/>
                  </a:lnTo>
                  <a:close/>
                </a:path>
              </a:pathLst>
            </a:custGeom>
            <a:solidFill>
              <a:srgbClr val="000000">
                <a:alpha val="20000"/>
              </a:srgbClr>
            </a:solidFill>
            <a:ln w="111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5562470-3F9E-47E1-9E41-FFC744B54C3B}"/>
                </a:ext>
              </a:extLst>
            </p:cNvPr>
            <p:cNvSpPr/>
            <p:nvPr/>
          </p:nvSpPr>
          <p:spPr>
            <a:xfrm>
              <a:off x="10463941" y="2635357"/>
              <a:ext cx="264684" cy="264491"/>
            </a:xfrm>
            <a:custGeom>
              <a:avLst/>
              <a:gdLst>
                <a:gd name="connsiteX0" fmla="*/ 0 w 264684"/>
                <a:gd name="connsiteY0" fmla="*/ 167355 h 264491"/>
                <a:gd name="connsiteX1" fmla="*/ 33426 w 264684"/>
                <a:gd name="connsiteY1" fmla="*/ 214375 h 264491"/>
                <a:gd name="connsiteX2" fmla="*/ 231756 w 264684"/>
                <a:gd name="connsiteY2" fmla="*/ 231756 h 264491"/>
                <a:gd name="connsiteX3" fmla="*/ 214486 w 264684"/>
                <a:gd name="connsiteY3" fmla="*/ 33426 h 264491"/>
                <a:gd name="connsiteX4" fmla="*/ 167466 w 264684"/>
                <a:gd name="connsiteY4" fmla="*/ 0 h 26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84" h="264491">
                  <a:moveTo>
                    <a:pt x="0" y="167355"/>
                  </a:moveTo>
                  <a:cubicBezTo>
                    <a:pt x="8513" y="184737"/>
                    <a:pt x="19811" y="200625"/>
                    <a:pt x="33426" y="214375"/>
                  </a:cubicBezTo>
                  <a:cubicBezTo>
                    <a:pt x="93037" y="273985"/>
                    <a:pt x="181840" y="281227"/>
                    <a:pt x="231756" y="231756"/>
                  </a:cubicBezTo>
                  <a:cubicBezTo>
                    <a:pt x="281673" y="182285"/>
                    <a:pt x="273985" y="92925"/>
                    <a:pt x="214486" y="33426"/>
                  </a:cubicBezTo>
                  <a:cubicBezTo>
                    <a:pt x="200714" y="19833"/>
                    <a:pt x="184837" y="8546"/>
                    <a:pt x="167466" y="0"/>
                  </a:cubicBezTo>
                  <a:close/>
                </a:path>
              </a:pathLst>
            </a:custGeom>
            <a:solidFill>
              <a:srgbClr val="407BFF"/>
            </a:solidFill>
            <a:ln w="111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BC7D428-AB96-41D8-B71B-D21E3EC57DCF}"/>
                </a:ext>
              </a:extLst>
            </p:cNvPr>
            <p:cNvSpPr/>
            <p:nvPr/>
          </p:nvSpPr>
          <p:spPr>
            <a:xfrm>
              <a:off x="10463941" y="2635357"/>
              <a:ext cx="264684" cy="264491"/>
            </a:xfrm>
            <a:custGeom>
              <a:avLst/>
              <a:gdLst>
                <a:gd name="connsiteX0" fmla="*/ 0 w 264684"/>
                <a:gd name="connsiteY0" fmla="*/ 167355 h 264491"/>
                <a:gd name="connsiteX1" fmla="*/ 33426 w 264684"/>
                <a:gd name="connsiteY1" fmla="*/ 214375 h 264491"/>
                <a:gd name="connsiteX2" fmla="*/ 231756 w 264684"/>
                <a:gd name="connsiteY2" fmla="*/ 231756 h 264491"/>
                <a:gd name="connsiteX3" fmla="*/ 214486 w 264684"/>
                <a:gd name="connsiteY3" fmla="*/ 33426 h 264491"/>
                <a:gd name="connsiteX4" fmla="*/ 167466 w 264684"/>
                <a:gd name="connsiteY4" fmla="*/ 0 h 26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84" h="264491">
                  <a:moveTo>
                    <a:pt x="0" y="167355"/>
                  </a:moveTo>
                  <a:cubicBezTo>
                    <a:pt x="8513" y="184737"/>
                    <a:pt x="19811" y="200625"/>
                    <a:pt x="33426" y="214375"/>
                  </a:cubicBezTo>
                  <a:cubicBezTo>
                    <a:pt x="93037" y="273985"/>
                    <a:pt x="181840" y="281227"/>
                    <a:pt x="231756" y="231756"/>
                  </a:cubicBezTo>
                  <a:cubicBezTo>
                    <a:pt x="281673" y="182285"/>
                    <a:pt x="273985" y="92925"/>
                    <a:pt x="214486" y="33426"/>
                  </a:cubicBezTo>
                  <a:cubicBezTo>
                    <a:pt x="200714" y="19833"/>
                    <a:pt x="184837" y="8546"/>
                    <a:pt x="167466" y="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A312285-34AE-4020-B795-A5D55F77ECA3}"/>
                </a:ext>
              </a:extLst>
            </p:cNvPr>
            <p:cNvSpPr/>
            <p:nvPr/>
          </p:nvSpPr>
          <p:spPr>
            <a:xfrm>
              <a:off x="10467538" y="2638611"/>
              <a:ext cx="147379" cy="147387"/>
            </a:xfrm>
            <a:custGeom>
              <a:avLst/>
              <a:gdLst>
                <a:gd name="connsiteX0" fmla="*/ 13117 w 147379"/>
                <a:gd name="connsiteY0" fmla="*/ 147387 h 147387"/>
                <a:gd name="connsiteX1" fmla="*/ 147379 w 147379"/>
                <a:gd name="connsiteY1" fmla="*/ 13125 h 147387"/>
                <a:gd name="connsiteX2" fmla="*/ 26376 w 147379"/>
                <a:gd name="connsiteY2" fmla="*/ 26272 h 147387"/>
                <a:gd name="connsiteX3" fmla="*/ 13117 w 147379"/>
                <a:gd name="connsiteY3" fmla="*/ 147387 h 147387"/>
              </a:gdLst>
              <a:ahLst/>
              <a:cxnLst>
                <a:cxn ang="0">
                  <a:pos x="connsiteX0" y="connsiteY0"/>
                </a:cxn>
                <a:cxn ang="0">
                  <a:pos x="connsiteX1" y="connsiteY1"/>
                </a:cxn>
                <a:cxn ang="0">
                  <a:pos x="connsiteX2" y="connsiteY2"/>
                </a:cxn>
                <a:cxn ang="0">
                  <a:pos x="connsiteX3" y="connsiteY3"/>
                </a:cxn>
              </a:cxnLst>
              <a:rect l="l" t="t" r="r" b="b"/>
              <a:pathLst>
                <a:path w="147379" h="147387">
                  <a:moveTo>
                    <a:pt x="13117" y="147387"/>
                  </a:moveTo>
                  <a:lnTo>
                    <a:pt x="147379" y="13125"/>
                  </a:lnTo>
                  <a:cubicBezTo>
                    <a:pt x="105039" y="-7711"/>
                    <a:pt x="56794" y="-4034"/>
                    <a:pt x="26376" y="26272"/>
                  </a:cubicBezTo>
                  <a:cubicBezTo>
                    <a:pt x="-4042" y="56579"/>
                    <a:pt x="-7719" y="104936"/>
                    <a:pt x="13117" y="147387"/>
                  </a:cubicBezTo>
                  <a:close/>
                </a:path>
              </a:pathLst>
            </a:custGeom>
            <a:solidFill>
              <a:srgbClr val="407BFF"/>
            </a:solidFill>
            <a:ln w="111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398421A-5340-4546-984E-10563D508889}"/>
                </a:ext>
              </a:extLst>
            </p:cNvPr>
            <p:cNvSpPr/>
            <p:nvPr/>
          </p:nvSpPr>
          <p:spPr>
            <a:xfrm>
              <a:off x="10467538" y="2638611"/>
              <a:ext cx="147379" cy="147387"/>
            </a:xfrm>
            <a:custGeom>
              <a:avLst/>
              <a:gdLst>
                <a:gd name="connsiteX0" fmla="*/ 13117 w 147379"/>
                <a:gd name="connsiteY0" fmla="*/ 147387 h 147387"/>
                <a:gd name="connsiteX1" fmla="*/ 147379 w 147379"/>
                <a:gd name="connsiteY1" fmla="*/ 13125 h 147387"/>
                <a:gd name="connsiteX2" fmla="*/ 26376 w 147379"/>
                <a:gd name="connsiteY2" fmla="*/ 26272 h 147387"/>
                <a:gd name="connsiteX3" fmla="*/ 13117 w 147379"/>
                <a:gd name="connsiteY3" fmla="*/ 147387 h 147387"/>
              </a:gdLst>
              <a:ahLst/>
              <a:cxnLst>
                <a:cxn ang="0">
                  <a:pos x="connsiteX0" y="connsiteY0"/>
                </a:cxn>
                <a:cxn ang="0">
                  <a:pos x="connsiteX1" y="connsiteY1"/>
                </a:cxn>
                <a:cxn ang="0">
                  <a:pos x="connsiteX2" y="connsiteY2"/>
                </a:cxn>
                <a:cxn ang="0">
                  <a:pos x="connsiteX3" y="connsiteY3"/>
                </a:cxn>
              </a:cxnLst>
              <a:rect l="l" t="t" r="r" b="b"/>
              <a:pathLst>
                <a:path w="147379" h="147387">
                  <a:moveTo>
                    <a:pt x="13117" y="147387"/>
                  </a:moveTo>
                  <a:lnTo>
                    <a:pt x="147379" y="13125"/>
                  </a:lnTo>
                  <a:cubicBezTo>
                    <a:pt x="105039" y="-7711"/>
                    <a:pt x="56794" y="-4034"/>
                    <a:pt x="26376" y="26272"/>
                  </a:cubicBezTo>
                  <a:cubicBezTo>
                    <a:pt x="-4042" y="56579"/>
                    <a:pt x="-7719" y="104936"/>
                    <a:pt x="13117" y="147387"/>
                  </a:cubicBezTo>
                  <a:close/>
                </a:path>
              </a:pathLst>
            </a:custGeom>
            <a:solidFill>
              <a:srgbClr val="000000">
                <a:alpha val="50000"/>
              </a:srgbClr>
            </a:solidFill>
            <a:ln w="111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D2D2C1C-50DD-4640-97DD-EAAEB0334AC4}"/>
                </a:ext>
              </a:extLst>
            </p:cNvPr>
            <p:cNvSpPr/>
            <p:nvPr/>
          </p:nvSpPr>
          <p:spPr>
            <a:xfrm>
              <a:off x="10463941" y="2718811"/>
              <a:ext cx="231756" cy="181036"/>
            </a:xfrm>
            <a:custGeom>
              <a:avLst/>
              <a:gdLst>
                <a:gd name="connsiteX0" fmla="*/ 0 w 231756"/>
                <a:gd name="connsiteY0" fmla="*/ 83900 h 181036"/>
                <a:gd name="connsiteX1" fmla="*/ 33426 w 231756"/>
                <a:gd name="connsiteY1" fmla="*/ 130920 h 181036"/>
                <a:gd name="connsiteX2" fmla="*/ 231756 w 231756"/>
                <a:gd name="connsiteY2" fmla="*/ 148302 h 181036"/>
                <a:gd name="connsiteX3" fmla="*/ 83566 w 231756"/>
                <a:gd name="connsiteY3" fmla="*/ 0 h 181036"/>
              </a:gdLst>
              <a:ahLst/>
              <a:cxnLst>
                <a:cxn ang="0">
                  <a:pos x="connsiteX0" y="connsiteY0"/>
                </a:cxn>
                <a:cxn ang="0">
                  <a:pos x="connsiteX1" y="connsiteY1"/>
                </a:cxn>
                <a:cxn ang="0">
                  <a:pos x="connsiteX2" y="connsiteY2"/>
                </a:cxn>
                <a:cxn ang="0">
                  <a:pos x="connsiteX3" y="connsiteY3"/>
                </a:cxn>
              </a:cxnLst>
              <a:rect l="l" t="t" r="r" b="b"/>
              <a:pathLst>
                <a:path w="231756" h="181036">
                  <a:moveTo>
                    <a:pt x="0" y="83900"/>
                  </a:moveTo>
                  <a:cubicBezTo>
                    <a:pt x="8513" y="101282"/>
                    <a:pt x="19811" y="117171"/>
                    <a:pt x="33426" y="130920"/>
                  </a:cubicBezTo>
                  <a:cubicBezTo>
                    <a:pt x="93037" y="190530"/>
                    <a:pt x="181840" y="197773"/>
                    <a:pt x="231756" y="148302"/>
                  </a:cubicBezTo>
                  <a:lnTo>
                    <a:pt x="83566" y="0"/>
                  </a:lnTo>
                  <a:close/>
                </a:path>
              </a:pathLst>
            </a:custGeom>
            <a:solidFill>
              <a:srgbClr val="000000">
                <a:alpha val="20000"/>
              </a:srgbClr>
            </a:solidFill>
            <a:ln w="111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86F9B4D-5C22-48A0-BAFC-0C29B0A6E810}"/>
                </a:ext>
              </a:extLst>
            </p:cNvPr>
            <p:cNvSpPr/>
            <p:nvPr/>
          </p:nvSpPr>
          <p:spPr>
            <a:xfrm>
              <a:off x="10351353" y="2664671"/>
              <a:ext cx="128256" cy="64242"/>
            </a:xfrm>
            <a:custGeom>
              <a:avLst/>
              <a:gdLst>
                <a:gd name="connsiteX0" fmla="*/ 4063 w 128256"/>
                <a:gd name="connsiteY0" fmla="*/ 62831 h 64242"/>
                <a:gd name="connsiteX1" fmla="*/ 29913 w 128256"/>
                <a:gd name="connsiteY1" fmla="*/ 23945 h 64242"/>
                <a:gd name="connsiteX2" fmla="*/ 124621 w 128256"/>
                <a:gd name="connsiteY2" fmla="*/ 24613 h 64242"/>
                <a:gd name="connsiteX3" fmla="*/ 127518 w 128256"/>
                <a:gd name="connsiteY3" fmla="*/ 21716 h 64242"/>
                <a:gd name="connsiteX4" fmla="*/ 36041 w 128256"/>
                <a:gd name="connsiteY4" fmla="*/ 13137 h 64242"/>
                <a:gd name="connsiteX5" fmla="*/ 163 w 128256"/>
                <a:gd name="connsiteY5" fmla="*/ 61828 h 64242"/>
                <a:gd name="connsiteX6" fmla="*/ 4063 w 128256"/>
                <a:gd name="connsiteY6" fmla="*/ 62831 h 6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56" h="64242">
                  <a:moveTo>
                    <a:pt x="4063" y="62831"/>
                  </a:moveTo>
                  <a:cubicBezTo>
                    <a:pt x="10091" y="48324"/>
                    <a:pt x="18871" y="35120"/>
                    <a:pt x="29913" y="23945"/>
                  </a:cubicBezTo>
                  <a:cubicBezTo>
                    <a:pt x="58994" y="-4802"/>
                    <a:pt x="94091" y="992"/>
                    <a:pt x="124621" y="24613"/>
                  </a:cubicBezTo>
                  <a:cubicBezTo>
                    <a:pt x="126738" y="26173"/>
                    <a:pt x="129635" y="23276"/>
                    <a:pt x="127518" y="21716"/>
                  </a:cubicBezTo>
                  <a:cubicBezTo>
                    <a:pt x="99663" y="212"/>
                    <a:pt x="66236" y="-9927"/>
                    <a:pt x="36041" y="13137"/>
                  </a:cubicBezTo>
                  <a:cubicBezTo>
                    <a:pt x="20063" y="25984"/>
                    <a:pt x="7695" y="42764"/>
                    <a:pt x="163" y="61828"/>
                  </a:cubicBezTo>
                  <a:cubicBezTo>
                    <a:pt x="-839" y="64279"/>
                    <a:pt x="3060" y="65282"/>
                    <a:pt x="4063" y="62831"/>
                  </a:cubicBezTo>
                  <a:close/>
                </a:path>
              </a:pathLst>
            </a:custGeom>
            <a:solidFill>
              <a:srgbClr val="263238"/>
            </a:solidFill>
            <a:ln w="111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DE4B1C5-4ED4-4536-B7BF-E52AB8617A62}"/>
                </a:ext>
              </a:extLst>
            </p:cNvPr>
            <p:cNvSpPr/>
            <p:nvPr/>
          </p:nvSpPr>
          <p:spPr>
            <a:xfrm>
              <a:off x="10493422" y="2522328"/>
              <a:ext cx="64211" cy="128348"/>
            </a:xfrm>
            <a:custGeom>
              <a:avLst/>
              <a:gdLst>
                <a:gd name="connsiteX0" fmla="*/ 61773 w 64211"/>
                <a:gd name="connsiteY0" fmla="*/ 160 h 128348"/>
                <a:gd name="connsiteX1" fmla="*/ 13082 w 64211"/>
                <a:gd name="connsiteY1" fmla="*/ 36149 h 128348"/>
                <a:gd name="connsiteX2" fmla="*/ 21773 w 64211"/>
                <a:gd name="connsiteY2" fmla="*/ 127626 h 128348"/>
                <a:gd name="connsiteX3" fmla="*/ 24558 w 64211"/>
                <a:gd name="connsiteY3" fmla="*/ 124729 h 128348"/>
                <a:gd name="connsiteX4" fmla="*/ 24001 w 64211"/>
                <a:gd name="connsiteY4" fmla="*/ 30020 h 128348"/>
                <a:gd name="connsiteX5" fmla="*/ 62887 w 64211"/>
                <a:gd name="connsiteY5" fmla="*/ 4171 h 128348"/>
                <a:gd name="connsiteX6" fmla="*/ 61773 w 64211"/>
                <a:gd name="connsiteY6" fmla="*/ 160 h 1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1" h="128348">
                  <a:moveTo>
                    <a:pt x="61773" y="160"/>
                  </a:moveTo>
                  <a:cubicBezTo>
                    <a:pt x="42686" y="7725"/>
                    <a:pt x="25906" y="20126"/>
                    <a:pt x="13082" y="36149"/>
                  </a:cubicBezTo>
                  <a:cubicBezTo>
                    <a:pt x="-9871" y="66232"/>
                    <a:pt x="157" y="99770"/>
                    <a:pt x="21773" y="127626"/>
                  </a:cubicBezTo>
                  <a:cubicBezTo>
                    <a:pt x="23332" y="129742"/>
                    <a:pt x="26229" y="126734"/>
                    <a:pt x="24558" y="124729"/>
                  </a:cubicBezTo>
                  <a:cubicBezTo>
                    <a:pt x="1048" y="94199"/>
                    <a:pt x="-4857" y="58878"/>
                    <a:pt x="24001" y="30020"/>
                  </a:cubicBezTo>
                  <a:cubicBezTo>
                    <a:pt x="35121" y="18912"/>
                    <a:pt x="48347" y="10132"/>
                    <a:pt x="62887" y="4171"/>
                  </a:cubicBezTo>
                  <a:cubicBezTo>
                    <a:pt x="65227" y="3168"/>
                    <a:pt x="64224" y="-843"/>
                    <a:pt x="61773" y="160"/>
                  </a:cubicBezTo>
                  <a:close/>
                </a:path>
              </a:pathLst>
            </a:custGeom>
            <a:solidFill>
              <a:srgbClr val="263238"/>
            </a:solidFill>
            <a:ln w="111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073D96E-4126-41FB-9C1F-2B924FEB40E7}"/>
                </a:ext>
              </a:extLst>
            </p:cNvPr>
            <p:cNvSpPr/>
            <p:nvPr/>
          </p:nvSpPr>
          <p:spPr>
            <a:xfrm>
              <a:off x="10508509" y="2776025"/>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407BFF"/>
            </a:solidFill>
            <a:ln w="111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352F142-478B-4B5E-83F5-30635C803ABC}"/>
                </a:ext>
              </a:extLst>
            </p:cNvPr>
            <p:cNvSpPr/>
            <p:nvPr/>
          </p:nvSpPr>
          <p:spPr>
            <a:xfrm>
              <a:off x="10605000" y="2679534"/>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407BFF"/>
            </a:solidFill>
            <a:ln w="111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6EEE16E-6879-478A-8B17-D1B4EB3B4747}"/>
                </a:ext>
              </a:extLst>
            </p:cNvPr>
            <p:cNvSpPr/>
            <p:nvPr/>
          </p:nvSpPr>
          <p:spPr>
            <a:xfrm>
              <a:off x="10583942" y="2828339"/>
              <a:ext cx="48134" cy="48134"/>
            </a:xfrm>
            <a:custGeom>
              <a:avLst/>
              <a:gdLst>
                <a:gd name="connsiteX0" fmla="*/ 48134 w 48134"/>
                <a:gd name="connsiteY0" fmla="*/ 24067 h 48134"/>
                <a:gd name="connsiteX1" fmla="*/ 24067 w 48134"/>
                <a:gd name="connsiteY1" fmla="*/ 48134 h 48134"/>
                <a:gd name="connsiteX2" fmla="*/ 0 w 48134"/>
                <a:gd name="connsiteY2" fmla="*/ 24067 h 48134"/>
                <a:gd name="connsiteX3" fmla="*/ 24067 w 48134"/>
                <a:gd name="connsiteY3" fmla="*/ 0 h 48134"/>
                <a:gd name="connsiteX4" fmla="*/ 48134 w 48134"/>
                <a:gd name="connsiteY4" fmla="*/ 24067 h 4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4" h="48134">
                  <a:moveTo>
                    <a:pt x="48134" y="24067"/>
                  </a:moveTo>
                  <a:cubicBezTo>
                    <a:pt x="48134" y="37359"/>
                    <a:pt x="37359" y="48134"/>
                    <a:pt x="24067" y="48134"/>
                  </a:cubicBezTo>
                  <a:cubicBezTo>
                    <a:pt x="10775" y="48134"/>
                    <a:pt x="0" y="37359"/>
                    <a:pt x="0" y="24067"/>
                  </a:cubicBezTo>
                  <a:cubicBezTo>
                    <a:pt x="0" y="10775"/>
                    <a:pt x="10775" y="0"/>
                    <a:pt x="24067" y="0"/>
                  </a:cubicBezTo>
                  <a:cubicBezTo>
                    <a:pt x="37359" y="0"/>
                    <a:pt x="48134" y="10775"/>
                    <a:pt x="48134" y="24067"/>
                  </a:cubicBezTo>
                  <a:close/>
                </a:path>
              </a:pathLst>
            </a:custGeom>
            <a:solidFill>
              <a:srgbClr val="407BFF"/>
            </a:solidFill>
            <a:ln w="111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88C1E3F-559C-4D2B-8AB6-D1644011ED42}"/>
                </a:ext>
              </a:extLst>
            </p:cNvPr>
            <p:cNvSpPr/>
            <p:nvPr/>
          </p:nvSpPr>
          <p:spPr>
            <a:xfrm>
              <a:off x="10657311" y="2755023"/>
              <a:ext cx="48136" cy="48133"/>
            </a:xfrm>
            <a:custGeom>
              <a:avLst/>
              <a:gdLst>
                <a:gd name="connsiteX0" fmla="*/ 41060 w 48136"/>
                <a:gd name="connsiteY0" fmla="*/ 7020 h 48133"/>
                <a:gd name="connsiteX1" fmla="*/ 41116 w 48136"/>
                <a:gd name="connsiteY1" fmla="*/ 41059 h 48133"/>
                <a:gd name="connsiteX2" fmla="*/ 7077 w 48136"/>
                <a:gd name="connsiteY2" fmla="*/ 41103 h 48133"/>
                <a:gd name="connsiteX3" fmla="*/ 7021 w 48136"/>
                <a:gd name="connsiteY3" fmla="*/ 7075 h 48133"/>
                <a:gd name="connsiteX4" fmla="*/ 7077 w 48136"/>
                <a:gd name="connsiteY4" fmla="*/ 7020 h 48133"/>
                <a:gd name="connsiteX5" fmla="*/ 41060 w 48136"/>
                <a:gd name="connsiteY5" fmla="*/ 7020 h 4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6" h="48133">
                  <a:moveTo>
                    <a:pt x="41060" y="7020"/>
                  </a:moveTo>
                  <a:cubicBezTo>
                    <a:pt x="50475" y="16401"/>
                    <a:pt x="50497" y="31644"/>
                    <a:pt x="41116" y="41059"/>
                  </a:cubicBezTo>
                  <a:cubicBezTo>
                    <a:pt x="31723" y="50474"/>
                    <a:pt x="16492" y="50496"/>
                    <a:pt x="7077" y="41103"/>
                  </a:cubicBezTo>
                  <a:cubicBezTo>
                    <a:pt x="-2339" y="31722"/>
                    <a:pt x="-2361" y="16490"/>
                    <a:pt x="7021" y="7075"/>
                  </a:cubicBezTo>
                  <a:cubicBezTo>
                    <a:pt x="7043" y="7053"/>
                    <a:pt x="7054" y="7042"/>
                    <a:pt x="7077" y="7020"/>
                  </a:cubicBezTo>
                  <a:cubicBezTo>
                    <a:pt x="16470" y="-2340"/>
                    <a:pt x="31667" y="-2340"/>
                    <a:pt x="41060" y="7020"/>
                  </a:cubicBezTo>
                  <a:close/>
                </a:path>
              </a:pathLst>
            </a:custGeom>
            <a:solidFill>
              <a:srgbClr val="407BFF"/>
            </a:solidFill>
            <a:ln w="11125" cap="flat">
              <a:noFill/>
              <a:prstDash val="solid"/>
              <a:miter/>
            </a:ln>
          </p:spPr>
          <p:txBody>
            <a:bodyPr rtlCol="0" anchor="ctr"/>
            <a:lstStyle/>
            <a:p>
              <a:endParaRPr lang="en-US"/>
            </a:p>
          </p:txBody>
        </p:sp>
        <p:grpSp>
          <p:nvGrpSpPr>
            <p:cNvPr id="166" name="Graphic 4">
              <a:extLst>
                <a:ext uri="{FF2B5EF4-FFF2-40B4-BE49-F238E27FC236}">
                  <a16:creationId xmlns:a16="http://schemas.microsoft.com/office/drawing/2014/main" id="{77D96896-8C64-4A7A-9438-052EF2522FEA}"/>
                </a:ext>
              </a:extLst>
            </p:cNvPr>
            <p:cNvGrpSpPr/>
            <p:nvPr/>
          </p:nvGrpSpPr>
          <p:grpSpPr>
            <a:xfrm>
              <a:off x="10508509" y="2679534"/>
              <a:ext cx="196938" cy="196938"/>
              <a:chOff x="10508509" y="2679534"/>
              <a:chExt cx="196938" cy="196938"/>
            </a:xfrm>
            <a:solidFill>
              <a:srgbClr val="FFFFFF"/>
            </a:solidFill>
          </p:grpSpPr>
          <p:sp>
            <p:nvSpPr>
              <p:cNvPr id="167" name="Freeform: Shape 166">
                <a:extLst>
                  <a:ext uri="{FF2B5EF4-FFF2-40B4-BE49-F238E27FC236}">
                    <a16:creationId xmlns:a16="http://schemas.microsoft.com/office/drawing/2014/main" id="{DA224566-A35A-43D0-9BC2-471B58A51422}"/>
                  </a:ext>
                </a:extLst>
              </p:cNvPr>
              <p:cNvSpPr/>
              <p:nvPr/>
            </p:nvSpPr>
            <p:spPr>
              <a:xfrm>
                <a:off x="10508509" y="2776025"/>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FFFFFF"/>
              </a:solidFill>
              <a:ln w="111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AA01DED-6EFB-4A6E-812E-C6289931D416}"/>
                  </a:ext>
                </a:extLst>
              </p:cNvPr>
              <p:cNvSpPr/>
              <p:nvPr/>
            </p:nvSpPr>
            <p:spPr>
              <a:xfrm>
                <a:off x="10605000" y="2679534"/>
                <a:ext cx="48135" cy="48131"/>
              </a:xfrm>
              <a:custGeom>
                <a:avLst/>
                <a:gdLst>
                  <a:gd name="connsiteX0" fmla="*/ 41114 w 48135"/>
                  <a:gd name="connsiteY0" fmla="*/ 7077 h 48131"/>
                  <a:gd name="connsiteX1" fmla="*/ 41059 w 48135"/>
                  <a:gd name="connsiteY1" fmla="*/ 41116 h 48131"/>
                  <a:gd name="connsiteX2" fmla="*/ 7020 w 48135"/>
                  <a:gd name="connsiteY2" fmla="*/ 41049 h 48131"/>
                  <a:gd name="connsiteX3" fmla="*/ 7020 w 48135"/>
                  <a:gd name="connsiteY3" fmla="*/ 7077 h 48131"/>
                  <a:gd name="connsiteX4" fmla="*/ 41059 w 48135"/>
                  <a:gd name="connsiteY4" fmla="*/ 7021 h 48131"/>
                  <a:gd name="connsiteX5" fmla="*/ 41114 w 48135"/>
                  <a:gd name="connsiteY5" fmla="*/ 7077 h 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 h="48131">
                    <a:moveTo>
                      <a:pt x="41114" y="7077"/>
                    </a:moveTo>
                    <a:cubicBezTo>
                      <a:pt x="50496" y="16492"/>
                      <a:pt x="50474" y="31734"/>
                      <a:pt x="41059" y="41116"/>
                    </a:cubicBezTo>
                    <a:cubicBezTo>
                      <a:pt x="31644" y="50498"/>
                      <a:pt x="16401" y="50464"/>
                      <a:pt x="7020" y="41049"/>
                    </a:cubicBezTo>
                    <a:cubicBezTo>
                      <a:pt x="-2340" y="31656"/>
                      <a:pt x="-2340" y="16470"/>
                      <a:pt x="7020" y="7077"/>
                    </a:cubicBezTo>
                    <a:cubicBezTo>
                      <a:pt x="16401" y="-2338"/>
                      <a:pt x="31644" y="-2361"/>
                      <a:pt x="41059" y="7021"/>
                    </a:cubicBezTo>
                    <a:cubicBezTo>
                      <a:pt x="41070" y="7032"/>
                      <a:pt x="41092" y="7054"/>
                      <a:pt x="41114" y="7077"/>
                    </a:cubicBezTo>
                    <a:close/>
                  </a:path>
                </a:pathLst>
              </a:custGeom>
              <a:solidFill>
                <a:srgbClr val="FFFFFF"/>
              </a:solidFill>
              <a:ln w="111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0AA1B2F-C44E-4A33-A75C-1DD3BB37E605}"/>
                  </a:ext>
                </a:extLst>
              </p:cNvPr>
              <p:cNvSpPr/>
              <p:nvPr/>
            </p:nvSpPr>
            <p:spPr>
              <a:xfrm>
                <a:off x="10583942" y="2828339"/>
                <a:ext cx="48134" cy="48134"/>
              </a:xfrm>
              <a:custGeom>
                <a:avLst/>
                <a:gdLst>
                  <a:gd name="connsiteX0" fmla="*/ 48134 w 48134"/>
                  <a:gd name="connsiteY0" fmla="*/ 24067 h 48134"/>
                  <a:gd name="connsiteX1" fmla="*/ 24067 w 48134"/>
                  <a:gd name="connsiteY1" fmla="*/ 48134 h 48134"/>
                  <a:gd name="connsiteX2" fmla="*/ 0 w 48134"/>
                  <a:gd name="connsiteY2" fmla="*/ 24067 h 48134"/>
                  <a:gd name="connsiteX3" fmla="*/ 24067 w 48134"/>
                  <a:gd name="connsiteY3" fmla="*/ 0 h 48134"/>
                  <a:gd name="connsiteX4" fmla="*/ 48134 w 48134"/>
                  <a:gd name="connsiteY4" fmla="*/ 24067 h 4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4" h="48134">
                    <a:moveTo>
                      <a:pt x="48134" y="24067"/>
                    </a:moveTo>
                    <a:cubicBezTo>
                      <a:pt x="48134" y="37359"/>
                      <a:pt x="37359" y="48134"/>
                      <a:pt x="24067" y="48134"/>
                    </a:cubicBezTo>
                    <a:cubicBezTo>
                      <a:pt x="10775" y="48134"/>
                      <a:pt x="0" y="37359"/>
                      <a:pt x="0" y="24067"/>
                    </a:cubicBezTo>
                    <a:cubicBezTo>
                      <a:pt x="0" y="10775"/>
                      <a:pt x="10775" y="0"/>
                      <a:pt x="24067" y="0"/>
                    </a:cubicBezTo>
                    <a:cubicBezTo>
                      <a:pt x="37359" y="0"/>
                      <a:pt x="48134" y="10775"/>
                      <a:pt x="48134" y="24067"/>
                    </a:cubicBezTo>
                    <a:close/>
                  </a:path>
                </a:pathLst>
              </a:custGeom>
              <a:solidFill>
                <a:srgbClr val="FFFFFF"/>
              </a:solidFill>
              <a:ln w="111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839609D-D6FA-4ADF-BDE9-F10E9154746E}"/>
                  </a:ext>
                </a:extLst>
              </p:cNvPr>
              <p:cNvSpPr/>
              <p:nvPr/>
            </p:nvSpPr>
            <p:spPr>
              <a:xfrm>
                <a:off x="10657311" y="2755023"/>
                <a:ext cx="48136" cy="48133"/>
              </a:xfrm>
              <a:custGeom>
                <a:avLst/>
                <a:gdLst>
                  <a:gd name="connsiteX0" fmla="*/ 41060 w 48136"/>
                  <a:gd name="connsiteY0" fmla="*/ 7020 h 48133"/>
                  <a:gd name="connsiteX1" fmla="*/ 41116 w 48136"/>
                  <a:gd name="connsiteY1" fmla="*/ 41059 h 48133"/>
                  <a:gd name="connsiteX2" fmla="*/ 7077 w 48136"/>
                  <a:gd name="connsiteY2" fmla="*/ 41103 h 48133"/>
                  <a:gd name="connsiteX3" fmla="*/ 7021 w 48136"/>
                  <a:gd name="connsiteY3" fmla="*/ 7075 h 48133"/>
                  <a:gd name="connsiteX4" fmla="*/ 7077 w 48136"/>
                  <a:gd name="connsiteY4" fmla="*/ 7020 h 48133"/>
                  <a:gd name="connsiteX5" fmla="*/ 41060 w 48136"/>
                  <a:gd name="connsiteY5" fmla="*/ 7020 h 4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6" h="48133">
                    <a:moveTo>
                      <a:pt x="41060" y="7020"/>
                    </a:moveTo>
                    <a:cubicBezTo>
                      <a:pt x="50475" y="16401"/>
                      <a:pt x="50497" y="31644"/>
                      <a:pt x="41116" y="41059"/>
                    </a:cubicBezTo>
                    <a:cubicBezTo>
                      <a:pt x="31723" y="50474"/>
                      <a:pt x="16492" y="50496"/>
                      <a:pt x="7077" y="41103"/>
                    </a:cubicBezTo>
                    <a:cubicBezTo>
                      <a:pt x="-2339" y="31722"/>
                      <a:pt x="-2361" y="16490"/>
                      <a:pt x="7021" y="7075"/>
                    </a:cubicBezTo>
                    <a:cubicBezTo>
                      <a:pt x="7043" y="7053"/>
                      <a:pt x="7054" y="7042"/>
                      <a:pt x="7077" y="7020"/>
                    </a:cubicBezTo>
                    <a:cubicBezTo>
                      <a:pt x="16470" y="-2340"/>
                      <a:pt x="31667" y="-2340"/>
                      <a:pt x="41060" y="7020"/>
                    </a:cubicBezTo>
                    <a:close/>
                  </a:path>
                </a:pathLst>
              </a:custGeom>
              <a:solidFill>
                <a:srgbClr val="FFFFFF"/>
              </a:solidFill>
              <a:ln w="11125" cap="flat">
                <a:noFill/>
                <a:prstDash val="solid"/>
                <a:miter/>
              </a:ln>
            </p:spPr>
            <p:txBody>
              <a:bodyPr rtlCol="0" anchor="ctr"/>
              <a:lstStyle/>
              <a:p>
                <a:endParaRPr lang="en-US"/>
              </a:p>
            </p:txBody>
          </p:sp>
        </p:grpSp>
      </p:grpSp>
      <p:grpSp>
        <p:nvGrpSpPr>
          <p:cNvPr id="183" name="Graphic 4">
            <a:extLst>
              <a:ext uri="{FF2B5EF4-FFF2-40B4-BE49-F238E27FC236}">
                <a16:creationId xmlns:a16="http://schemas.microsoft.com/office/drawing/2014/main" id="{C5D3E00D-9C60-43FE-A93F-7BBBEDC9CB86}"/>
              </a:ext>
            </a:extLst>
          </p:cNvPr>
          <p:cNvGrpSpPr/>
          <p:nvPr/>
        </p:nvGrpSpPr>
        <p:grpSpPr>
          <a:xfrm>
            <a:off x="10304563" y="2447723"/>
            <a:ext cx="1488076" cy="2962028"/>
            <a:chOff x="10285599" y="2448812"/>
            <a:chExt cx="1488076" cy="2962028"/>
          </a:xfrm>
        </p:grpSpPr>
        <p:sp>
          <p:nvSpPr>
            <p:cNvPr id="184" name="Freeform: Shape 183">
              <a:extLst>
                <a:ext uri="{FF2B5EF4-FFF2-40B4-BE49-F238E27FC236}">
                  <a16:creationId xmlns:a16="http://schemas.microsoft.com/office/drawing/2014/main" id="{2CF6F8F5-A248-4FA4-A724-43199846CF26}"/>
                </a:ext>
              </a:extLst>
            </p:cNvPr>
            <p:cNvSpPr/>
            <p:nvPr/>
          </p:nvSpPr>
          <p:spPr>
            <a:xfrm rot="-599999">
              <a:off x="10592125" y="2986494"/>
              <a:ext cx="56156" cy="56156"/>
            </a:xfrm>
            <a:custGeom>
              <a:avLst/>
              <a:gdLst>
                <a:gd name="connsiteX0" fmla="*/ 0 w 56156"/>
                <a:gd name="connsiteY0" fmla="*/ 0 h 56156"/>
                <a:gd name="connsiteX1" fmla="*/ 56156 w 56156"/>
                <a:gd name="connsiteY1" fmla="*/ 0 h 56156"/>
                <a:gd name="connsiteX2" fmla="*/ 56156 w 56156"/>
                <a:gd name="connsiteY2" fmla="*/ 56156 h 56156"/>
                <a:gd name="connsiteX3" fmla="*/ 0 w 56156"/>
                <a:gd name="connsiteY3" fmla="*/ 56156 h 56156"/>
              </a:gdLst>
              <a:ahLst/>
              <a:cxnLst>
                <a:cxn ang="0">
                  <a:pos x="connsiteX0" y="connsiteY0"/>
                </a:cxn>
                <a:cxn ang="0">
                  <a:pos x="connsiteX1" y="connsiteY1"/>
                </a:cxn>
                <a:cxn ang="0">
                  <a:pos x="connsiteX2" y="connsiteY2"/>
                </a:cxn>
                <a:cxn ang="0">
                  <a:pos x="connsiteX3" y="connsiteY3"/>
                </a:cxn>
              </a:cxnLst>
              <a:rect l="l" t="t" r="r" b="b"/>
              <a:pathLst>
                <a:path w="56156" h="56156">
                  <a:moveTo>
                    <a:pt x="0" y="0"/>
                  </a:moveTo>
                  <a:lnTo>
                    <a:pt x="56156" y="0"/>
                  </a:lnTo>
                  <a:lnTo>
                    <a:pt x="56156" y="56156"/>
                  </a:lnTo>
                  <a:lnTo>
                    <a:pt x="0" y="56156"/>
                  </a:lnTo>
                  <a:close/>
                </a:path>
              </a:pathLst>
            </a:custGeom>
            <a:solidFill>
              <a:srgbClr val="000000"/>
            </a:solidFill>
            <a:ln w="111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994691C-22BF-4A6E-ABDB-006BD65F3429}"/>
                </a:ext>
              </a:extLst>
            </p:cNvPr>
            <p:cNvSpPr/>
            <p:nvPr/>
          </p:nvSpPr>
          <p:spPr>
            <a:xfrm rot="-599999">
              <a:off x="10592125" y="2986494"/>
              <a:ext cx="56156" cy="56156"/>
            </a:xfrm>
            <a:custGeom>
              <a:avLst/>
              <a:gdLst>
                <a:gd name="connsiteX0" fmla="*/ 0 w 56156"/>
                <a:gd name="connsiteY0" fmla="*/ 0 h 56156"/>
                <a:gd name="connsiteX1" fmla="*/ 56156 w 56156"/>
                <a:gd name="connsiteY1" fmla="*/ 0 h 56156"/>
                <a:gd name="connsiteX2" fmla="*/ 56156 w 56156"/>
                <a:gd name="connsiteY2" fmla="*/ 56156 h 56156"/>
                <a:gd name="connsiteX3" fmla="*/ 0 w 56156"/>
                <a:gd name="connsiteY3" fmla="*/ 56156 h 56156"/>
              </a:gdLst>
              <a:ahLst/>
              <a:cxnLst>
                <a:cxn ang="0">
                  <a:pos x="connsiteX0" y="connsiteY0"/>
                </a:cxn>
                <a:cxn ang="0">
                  <a:pos x="connsiteX1" y="connsiteY1"/>
                </a:cxn>
                <a:cxn ang="0">
                  <a:pos x="connsiteX2" y="connsiteY2"/>
                </a:cxn>
                <a:cxn ang="0">
                  <a:pos x="connsiteX3" y="connsiteY3"/>
                </a:cxn>
              </a:cxnLst>
              <a:rect l="l" t="t" r="r" b="b"/>
              <a:pathLst>
                <a:path w="56156" h="56156">
                  <a:moveTo>
                    <a:pt x="0" y="0"/>
                  </a:moveTo>
                  <a:lnTo>
                    <a:pt x="56156" y="0"/>
                  </a:lnTo>
                  <a:lnTo>
                    <a:pt x="56156" y="56156"/>
                  </a:lnTo>
                  <a:lnTo>
                    <a:pt x="0" y="56156"/>
                  </a:lnTo>
                  <a:close/>
                </a:path>
              </a:pathLst>
            </a:custGeom>
            <a:solidFill>
              <a:srgbClr val="FFFFFF">
                <a:alpha val="50000"/>
              </a:srgbClr>
            </a:solidFill>
            <a:ln w="111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9E8816B-FCB9-413B-BC5F-D77A67D75B73}"/>
                </a:ext>
              </a:extLst>
            </p:cNvPr>
            <p:cNvSpPr/>
            <p:nvPr/>
          </p:nvSpPr>
          <p:spPr>
            <a:xfrm rot="-599999">
              <a:off x="10609824" y="3022785"/>
              <a:ext cx="81894" cy="330252"/>
            </a:xfrm>
            <a:custGeom>
              <a:avLst/>
              <a:gdLst>
                <a:gd name="connsiteX0" fmla="*/ 49360 w 81894"/>
                <a:gd name="connsiteY0" fmla="*/ 0 h 330252"/>
                <a:gd name="connsiteX1" fmla="*/ 81895 w 81894"/>
                <a:gd name="connsiteY1" fmla="*/ 0 h 330252"/>
                <a:gd name="connsiteX2" fmla="*/ 81895 w 81894"/>
                <a:gd name="connsiteY2" fmla="*/ 330253 h 330252"/>
                <a:gd name="connsiteX3" fmla="*/ 49360 w 81894"/>
                <a:gd name="connsiteY3" fmla="*/ 330253 h 330252"/>
                <a:gd name="connsiteX4" fmla="*/ 32535 w 81894"/>
                <a:gd name="connsiteY4" fmla="*/ 330253 h 330252"/>
                <a:gd name="connsiteX5" fmla="*/ 0 w 81894"/>
                <a:gd name="connsiteY5" fmla="*/ 330253 h 330252"/>
                <a:gd name="connsiteX6" fmla="*/ 0 w 81894"/>
                <a:gd name="connsiteY6" fmla="*/ 0 h 330252"/>
                <a:gd name="connsiteX7" fmla="*/ 32535 w 81894"/>
                <a:gd name="connsiteY7" fmla="*/ 0 h 33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4" h="330252">
                  <a:moveTo>
                    <a:pt x="49360" y="0"/>
                  </a:moveTo>
                  <a:cubicBezTo>
                    <a:pt x="67328" y="0"/>
                    <a:pt x="81895" y="0"/>
                    <a:pt x="81895" y="0"/>
                  </a:cubicBezTo>
                  <a:lnTo>
                    <a:pt x="81895" y="330253"/>
                  </a:lnTo>
                  <a:cubicBezTo>
                    <a:pt x="81895" y="330253"/>
                    <a:pt x="67328" y="330253"/>
                    <a:pt x="49360" y="330253"/>
                  </a:cubicBezTo>
                  <a:lnTo>
                    <a:pt x="32535" y="330253"/>
                  </a:lnTo>
                  <a:cubicBezTo>
                    <a:pt x="14566" y="330253"/>
                    <a:pt x="0" y="330253"/>
                    <a:pt x="0" y="330253"/>
                  </a:cubicBezTo>
                  <a:lnTo>
                    <a:pt x="0" y="0"/>
                  </a:lnTo>
                  <a:cubicBezTo>
                    <a:pt x="0" y="0"/>
                    <a:pt x="14566" y="0"/>
                    <a:pt x="32535" y="0"/>
                  </a:cubicBezTo>
                  <a:close/>
                </a:path>
              </a:pathLst>
            </a:custGeom>
            <a:solidFill>
              <a:srgbClr val="000000"/>
            </a:solidFill>
            <a:ln w="111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D46D9CD-3A13-4FE9-BCF0-5026875DCE52}"/>
                </a:ext>
              </a:extLst>
            </p:cNvPr>
            <p:cNvSpPr/>
            <p:nvPr/>
          </p:nvSpPr>
          <p:spPr>
            <a:xfrm>
              <a:off x="10389846" y="2505328"/>
              <a:ext cx="430158" cy="477906"/>
            </a:xfrm>
            <a:custGeom>
              <a:avLst/>
              <a:gdLst>
                <a:gd name="connsiteX0" fmla="*/ 280113 w 430158"/>
                <a:gd name="connsiteY0" fmla="*/ 0 h 477906"/>
                <a:gd name="connsiteX1" fmla="*/ 284013 w 430158"/>
                <a:gd name="connsiteY1" fmla="*/ 18607 h 477906"/>
                <a:gd name="connsiteX2" fmla="*/ 18730 w 430158"/>
                <a:gd name="connsiteY2" fmla="*/ 397440 h 477906"/>
                <a:gd name="connsiteX3" fmla="*/ 18719 w 430158"/>
                <a:gd name="connsiteY3" fmla="*/ 397440 h 477906"/>
                <a:gd name="connsiteX4" fmla="*/ 0 w 430158"/>
                <a:gd name="connsiteY4" fmla="*/ 400114 h 477906"/>
                <a:gd name="connsiteX5" fmla="*/ 352370 w 430158"/>
                <a:gd name="connsiteY5" fmla="*/ 409563 h 477906"/>
                <a:gd name="connsiteX6" fmla="*/ 361818 w 430158"/>
                <a:gd name="connsiteY6" fmla="*/ 57193 h 477906"/>
                <a:gd name="connsiteX7" fmla="*/ 280113 w 430158"/>
                <a:gd name="connsiteY7" fmla="*/ 0 h 47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158" h="477906">
                  <a:moveTo>
                    <a:pt x="280113" y="0"/>
                  </a:moveTo>
                  <a:cubicBezTo>
                    <a:pt x="281562" y="6128"/>
                    <a:pt x="282899" y="12256"/>
                    <a:pt x="284013" y="18607"/>
                  </a:cubicBezTo>
                  <a:cubicBezTo>
                    <a:pt x="315367" y="196469"/>
                    <a:pt x="196603" y="366086"/>
                    <a:pt x="18730" y="397440"/>
                  </a:cubicBezTo>
                  <a:cubicBezTo>
                    <a:pt x="18730" y="397440"/>
                    <a:pt x="18719" y="397440"/>
                    <a:pt x="18719" y="397440"/>
                  </a:cubicBezTo>
                  <a:cubicBezTo>
                    <a:pt x="12479" y="398554"/>
                    <a:pt x="6240" y="399445"/>
                    <a:pt x="0" y="400114"/>
                  </a:cubicBezTo>
                  <a:cubicBezTo>
                    <a:pt x="94697" y="500025"/>
                    <a:pt x="252458" y="504259"/>
                    <a:pt x="352370" y="409563"/>
                  </a:cubicBezTo>
                  <a:cubicBezTo>
                    <a:pt x="452281" y="314865"/>
                    <a:pt x="456504" y="157115"/>
                    <a:pt x="361818" y="57193"/>
                  </a:cubicBezTo>
                  <a:cubicBezTo>
                    <a:pt x="338709" y="32825"/>
                    <a:pt x="310921" y="13371"/>
                    <a:pt x="280113" y="0"/>
                  </a:cubicBezTo>
                  <a:close/>
                </a:path>
              </a:pathLst>
            </a:custGeom>
            <a:solidFill>
              <a:srgbClr val="000000">
                <a:alpha val="10000"/>
              </a:srgbClr>
            </a:solidFill>
            <a:ln w="111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0D50239-E776-4598-92A4-97C831DE1749}"/>
                </a:ext>
              </a:extLst>
            </p:cNvPr>
            <p:cNvSpPr/>
            <p:nvPr/>
          </p:nvSpPr>
          <p:spPr>
            <a:xfrm>
              <a:off x="10285599" y="2448812"/>
              <a:ext cx="570128" cy="570110"/>
            </a:xfrm>
            <a:custGeom>
              <a:avLst/>
              <a:gdLst>
                <a:gd name="connsiteX0" fmla="*/ 235501 w 570128"/>
                <a:gd name="connsiteY0" fmla="*/ 4371 h 570110"/>
                <a:gd name="connsiteX1" fmla="*/ 4391 w 570128"/>
                <a:gd name="connsiteY1" fmla="*/ 334613 h 570110"/>
                <a:gd name="connsiteX2" fmla="*/ 334633 w 570128"/>
                <a:gd name="connsiteY2" fmla="*/ 565723 h 570110"/>
                <a:gd name="connsiteX3" fmla="*/ 565754 w 570128"/>
                <a:gd name="connsiteY3" fmla="*/ 235570 h 570110"/>
                <a:gd name="connsiteX4" fmla="*/ 235501 w 570128"/>
                <a:gd name="connsiteY4" fmla="*/ 4371 h 570110"/>
                <a:gd name="connsiteX5" fmla="*/ 324638 w 570128"/>
                <a:gd name="connsiteY5" fmla="*/ 510447 h 570110"/>
                <a:gd name="connsiteX6" fmla="*/ 59500 w 570128"/>
                <a:gd name="connsiteY6" fmla="*/ 324830 h 570110"/>
                <a:gd name="connsiteX7" fmla="*/ 245117 w 570128"/>
                <a:gd name="connsiteY7" fmla="*/ 59692 h 570110"/>
                <a:gd name="connsiteX8" fmla="*/ 510255 w 570128"/>
                <a:gd name="connsiteY8" fmla="*/ 245309 h 570110"/>
                <a:gd name="connsiteX9" fmla="*/ 510266 w 570128"/>
                <a:gd name="connsiteY9" fmla="*/ 245376 h 570110"/>
                <a:gd name="connsiteX10" fmla="*/ 325307 w 570128"/>
                <a:gd name="connsiteY10" fmla="*/ 510447 h 57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128" h="570110">
                  <a:moveTo>
                    <a:pt x="235501" y="4371"/>
                  </a:moveTo>
                  <a:cubicBezTo>
                    <a:pt x="80492" y="31747"/>
                    <a:pt x="-22985" y="179592"/>
                    <a:pt x="4391" y="334613"/>
                  </a:cubicBezTo>
                  <a:cubicBezTo>
                    <a:pt x="31767" y="489622"/>
                    <a:pt x="179612" y="593088"/>
                    <a:pt x="334633" y="565723"/>
                  </a:cubicBezTo>
                  <a:cubicBezTo>
                    <a:pt x="489609" y="538347"/>
                    <a:pt x="593074" y="390558"/>
                    <a:pt x="565754" y="235570"/>
                  </a:cubicBezTo>
                  <a:cubicBezTo>
                    <a:pt x="538367" y="80550"/>
                    <a:pt x="390533" y="-22938"/>
                    <a:pt x="235501" y="4371"/>
                  </a:cubicBezTo>
                  <a:close/>
                  <a:moveTo>
                    <a:pt x="324638" y="510447"/>
                  </a:moveTo>
                  <a:cubicBezTo>
                    <a:pt x="200170" y="532408"/>
                    <a:pt x="81461" y="449310"/>
                    <a:pt x="59500" y="324830"/>
                  </a:cubicBezTo>
                  <a:cubicBezTo>
                    <a:pt x="37539" y="200361"/>
                    <a:pt x="120637" y="81653"/>
                    <a:pt x="245117" y="59692"/>
                  </a:cubicBezTo>
                  <a:cubicBezTo>
                    <a:pt x="369585" y="37731"/>
                    <a:pt x="488294" y="120829"/>
                    <a:pt x="510255" y="245309"/>
                  </a:cubicBezTo>
                  <a:cubicBezTo>
                    <a:pt x="510255" y="245331"/>
                    <a:pt x="510266" y="245353"/>
                    <a:pt x="510266" y="245376"/>
                  </a:cubicBezTo>
                  <a:cubicBezTo>
                    <a:pt x="532205" y="369610"/>
                    <a:pt x="449486" y="488174"/>
                    <a:pt x="325307" y="510447"/>
                  </a:cubicBezTo>
                  <a:close/>
                </a:path>
              </a:pathLst>
            </a:custGeom>
            <a:solidFill>
              <a:srgbClr val="407BFF"/>
            </a:solidFill>
            <a:ln w="111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8578E75-05BF-4771-85E2-A8ED19470BB7}"/>
                </a:ext>
              </a:extLst>
            </p:cNvPr>
            <p:cNvSpPr/>
            <p:nvPr/>
          </p:nvSpPr>
          <p:spPr>
            <a:xfrm>
              <a:off x="11383167" y="3050178"/>
              <a:ext cx="215359" cy="426632"/>
            </a:xfrm>
            <a:custGeom>
              <a:avLst/>
              <a:gdLst>
                <a:gd name="connsiteX0" fmla="*/ 85683 w 215359"/>
                <a:gd name="connsiteY0" fmla="*/ 0 h 426632"/>
                <a:gd name="connsiteX1" fmla="*/ 115544 w 215359"/>
                <a:gd name="connsiteY1" fmla="*/ 50251 h 426632"/>
                <a:gd name="connsiteX2" fmla="*/ 142731 w 215359"/>
                <a:gd name="connsiteY2" fmla="*/ 101282 h 426632"/>
                <a:gd name="connsiteX3" fmla="*/ 190419 w 215359"/>
                <a:gd name="connsiteY3" fmla="*/ 207689 h 426632"/>
                <a:gd name="connsiteX4" fmla="*/ 210029 w 215359"/>
                <a:gd name="connsiteY4" fmla="*/ 263400 h 426632"/>
                <a:gd name="connsiteX5" fmla="*/ 211144 w 215359"/>
                <a:gd name="connsiteY5" fmla="*/ 267077 h 426632"/>
                <a:gd name="connsiteX6" fmla="*/ 212703 w 215359"/>
                <a:gd name="connsiteY6" fmla="*/ 272982 h 426632"/>
                <a:gd name="connsiteX7" fmla="*/ 214820 w 215359"/>
                <a:gd name="connsiteY7" fmla="*/ 285238 h 426632"/>
                <a:gd name="connsiteX8" fmla="*/ 214263 w 215359"/>
                <a:gd name="connsiteY8" fmla="*/ 310308 h 426632"/>
                <a:gd name="connsiteX9" fmla="*/ 198107 w 215359"/>
                <a:gd name="connsiteY9" fmla="*/ 352314 h 426632"/>
                <a:gd name="connsiteX10" fmla="*/ 145962 w 215359"/>
                <a:gd name="connsiteY10" fmla="*/ 400894 h 426632"/>
                <a:gd name="connsiteX11" fmla="*/ 117661 w 215359"/>
                <a:gd name="connsiteY11" fmla="*/ 415490 h 426632"/>
                <a:gd name="connsiteX12" fmla="*/ 87689 w 215359"/>
                <a:gd name="connsiteY12" fmla="*/ 426632 h 426632"/>
                <a:gd name="connsiteX13" fmla="*/ 66630 w 215359"/>
                <a:gd name="connsiteY13" fmla="*/ 382064 h 426632"/>
                <a:gd name="connsiteX14" fmla="*/ 103510 w 215359"/>
                <a:gd name="connsiteY14" fmla="*/ 347634 h 426632"/>
                <a:gd name="connsiteX15" fmla="*/ 126463 w 215359"/>
                <a:gd name="connsiteY15" fmla="*/ 313205 h 426632"/>
                <a:gd name="connsiteX16" fmla="*/ 126463 w 215359"/>
                <a:gd name="connsiteY16" fmla="*/ 299055 h 426632"/>
                <a:gd name="connsiteX17" fmla="*/ 125683 w 215359"/>
                <a:gd name="connsiteY17" fmla="*/ 297606 h 426632"/>
                <a:gd name="connsiteX18" fmla="*/ 125683 w 215359"/>
                <a:gd name="connsiteY18" fmla="*/ 296826 h 426632"/>
                <a:gd name="connsiteX19" fmla="*/ 124458 w 215359"/>
                <a:gd name="connsiteY19" fmla="*/ 293818 h 426632"/>
                <a:gd name="connsiteX20" fmla="*/ 103176 w 215359"/>
                <a:gd name="connsiteY20" fmla="*/ 245015 h 426632"/>
                <a:gd name="connsiteX21" fmla="*/ 54039 w 215359"/>
                <a:gd name="connsiteY21" fmla="*/ 147967 h 426632"/>
                <a:gd name="connsiteX22" fmla="*/ 27633 w 215359"/>
                <a:gd name="connsiteY22" fmla="*/ 99945 h 426632"/>
                <a:gd name="connsiteX23" fmla="*/ 0 w 215359"/>
                <a:gd name="connsiteY23" fmla="*/ 52702 h 42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359" h="426632">
                  <a:moveTo>
                    <a:pt x="85683" y="0"/>
                  </a:moveTo>
                  <a:cubicBezTo>
                    <a:pt x="96825" y="17047"/>
                    <a:pt x="105962" y="33426"/>
                    <a:pt x="115544" y="50251"/>
                  </a:cubicBezTo>
                  <a:cubicBezTo>
                    <a:pt x="125126" y="67076"/>
                    <a:pt x="134040" y="83677"/>
                    <a:pt x="142731" y="101282"/>
                  </a:cubicBezTo>
                  <a:cubicBezTo>
                    <a:pt x="160402" y="135923"/>
                    <a:pt x="176324" y="171444"/>
                    <a:pt x="190419" y="207689"/>
                  </a:cubicBezTo>
                  <a:cubicBezTo>
                    <a:pt x="197773" y="225962"/>
                    <a:pt x="204012" y="244793"/>
                    <a:pt x="210029" y="263400"/>
                  </a:cubicBezTo>
                  <a:lnTo>
                    <a:pt x="211144" y="267077"/>
                  </a:lnTo>
                  <a:lnTo>
                    <a:pt x="212703" y="272982"/>
                  </a:lnTo>
                  <a:cubicBezTo>
                    <a:pt x="213639" y="277027"/>
                    <a:pt x="214341" y="281116"/>
                    <a:pt x="214820" y="285238"/>
                  </a:cubicBezTo>
                  <a:cubicBezTo>
                    <a:pt x="215689" y="293584"/>
                    <a:pt x="215511" y="302007"/>
                    <a:pt x="214263" y="310308"/>
                  </a:cubicBezTo>
                  <a:cubicBezTo>
                    <a:pt x="211901" y="325294"/>
                    <a:pt x="206397" y="339612"/>
                    <a:pt x="198107" y="352314"/>
                  </a:cubicBezTo>
                  <a:cubicBezTo>
                    <a:pt x="184592" y="372214"/>
                    <a:pt x="166776" y="388827"/>
                    <a:pt x="145962" y="400894"/>
                  </a:cubicBezTo>
                  <a:cubicBezTo>
                    <a:pt x="136903" y="406454"/>
                    <a:pt x="127444" y="411334"/>
                    <a:pt x="117661" y="415490"/>
                  </a:cubicBezTo>
                  <a:cubicBezTo>
                    <a:pt x="107934" y="419891"/>
                    <a:pt x="97928" y="423613"/>
                    <a:pt x="87689" y="426632"/>
                  </a:cubicBezTo>
                  <a:lnTo>
                    <a:pt x="66630" y="382064"/>
                  </a:lnTo>
                  <a:cubicBezTo>
                    <a:pt x="79655" y="371401"/>
                    <a:pt x="91978" y="359902"/>
                    <a:pt x="103510" y="347634"/>
                  </a:cubicBezTo>
                  <a:cubicBezTo>
                    <a:pt x="113360" y="337785"/>
                    <a:pt x="121159" y="326085"/>
                    <a:pt x="126463" y="313205"/>
                  </a:cubicBezTo>
                  <a:cubicBezTo>
                    <a:pt x="128903" y="308804"/>
                    <a:pt x="128903" y="303456"/>
                    <a:pt x="126463" y="299055"/>
                  </a:cubicBezTo>
                  <a:lnTo>
                    <a:pt x="125683" y="297606"/>
                  </a:lnTo>
                  <a:cubicBezTo>
                    <a:pt x="125650" y="297350"/>
                    <a:pt x="125650" y="297083"/>
                    <a:pt x="125683" y="296826"/>
                  </a:cubicBezTo>
                  <a:lnTo>
                    <a:pt x="124458" y="293818"/>
                  </a:lnTo>
                  <a:cubicBezTo>
                    <a:pt x="117850" y="277550"/>
                    <a:pt x="110753" y="261283"/>
                    <a:pt x="103176" y="245015"/>
                  </a:cubicBezTo>
                  <a:cubicBezTo>
                    <a:pt x="88023" y="212369"/>
                    <a:pt x="71421" y="180057"/>
                    <a:pt x="54039" y="147967"/>
                  </a:cubicBezTo>
                  <a:lnTo>
                    <a:pt x="27633" y="99945"/>
                  </a:lnTo>
                  <a:lnTo>
                    <a:pt x="0" y="52702"/>
                  </a:lnTo>
                  <a:close/>
                </a:path>
              </a:pathLst>
            </a:custGeom>
            <a:solidFill>
              <a:srgbClr val="FFC3BD"/>
            </a:solidFill>
            <a:ln w="111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704A1F-C126-40A0-93AA-20792142CE4C}"/>
                </a:ext>
              </a:extLst>
            </p:cNvPr>
            <p:cNvSpPr/>
            <p:nvPr/>
          </p:nvSpPr>
          <p:spPr>
            <a:xfrm>
              <a:off x="11420493" y="3413189"/>
              <a:ext cx="61838" cy="79935"/>
            </a:xfrm>
            <a:custGeom>
              <a:avLst/>
              <a:gdLst>
                <a:gd name="connsiteX0" fmla="*/ 51811 w 61838"/>
                <a:gd name="connsiteY0" fmla="*/ 12813 h 79935"/>
                <a:gd name="connsiteX1" fmla="*/ 2786 w 61838"/>
                <a:gd name="connsiteY1" fmla="*/ 0 h 79935"/>
                <a:gd name="connsiteX2" fmla="*/ 0 w 61838"/>
                <a:gd name="connsiteY2" fmla="*/ 79332 h 79935"/>
                <a:gd name="connsiteX3" fmla="*/ 61839 w 61838"/>
                <a:gd name="connsiteY3" fmla="*/ 61504 h 79935"/>
              </a:gdLst>
              <a:ahLst/>
              <a:cxnLst>
                <a:cxn ang="0">
                  <a:pos x="connsiteX0" y="connsiteY0"/>
                </a:cxn>
                <a:cxn ang="0">
                  <a:pos x="connsiteX1" y="connsiteY1"/>
                </a:cxn>
                <a:cxn ang="0">
                  <a:pos x="connsiteX2" y="connsiteY2"/>
                </a:cxn>
                <a:cxn ang="0">
                  <a:pos x="connsiteX3" y="connsiteY3"/>
                </a:cxn>
              </a:cxnLst>
              <a:rect l="l" t="t" r="r" b="b"/>
              <a:pathLst>
                <a:path w="61838" h="79935">
                  <a:moveTo>
                    <a:pt x="51811" y="12813"/>
                  </a:moveTo>
                  <a:lnTo>
                    <a:pt x="2786" y="0"/>
                  </a:lnTo>
                  <a:lnTo>
                    <a:pt x="0" y="79332"/>
                  </a:lnTo>
                  <a:cubicBezTo>
                    <a:pt x="0" y="79332"/>
                    <a:pt x="38329" y="85014"/>
                    <a:pt x="61839" y="61504"/>
                  </a:cubicBezTo>
                  <a:close/>
                </a:path>
              </a:pathLst>
            </a:custGeom>
            <a:solidFill>
              <a:srgbClr val="FFC3BD"/>
            </a:solidFill>
            <a:ln w="111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850DFA0-0308-42B5-9CAD-BEC6A23D2B0B}"/>
                </a:ext>
              </a:extLst>
            </p:cNvPr>
            <p:cNvSpPr/>
            <p:nvPr/>
          </p:nvSpPr>
          <p:spPr>
            <a:xfrm>
              <a:off x="11353640" y="3399818"/>
              <a:ext cx="69638" cy="92591"/>
            </a:xfrm>
            <a:custGeom>
              <a:avLst/>
              <a:gdLst>
                <a:gd name="connsiteX0" fmla="*/ 0 w 69638"/>
                <a:gd name="connsiteY0" fmla="*/ 0 h 92591"/>
                <a:gd name="connsiteX1" fmla="*/ 11142 w 69638"/>
                <a:gd name="connsiteY1" fmla="*/ 69527 h 92591"/>
                <a:gd name="connsiteX2" fmla="*/ 66741 w 69638"/>
                <a:gd name="connsiteY2" fmla="*/ 92591 h 92591"/>
                <a:gd name="connsiteX3" fmla="*/ 69638 w 69638"/>
                <a:gd name="connsiteY3" fmla="*/ 13259 h 92591"/>
                <a:gd name="connsiteX4" fmla="*/ 0 w 69638"/>
                <a:gd name="connsiteY4" fmla="*/ 0 h 9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38" h="92591">
                  <a:moveTo>
                    <a:pt x="0" y="0"/>
                  </a:moveTo>
                  <a:lnTo>
                    <a:pt x="11142" y="69527"/>
                  </a:lnTo>
                  <a:lnTo>
                    <a:pt x="66741" y="92591"/>
                  </a:lnTo>
                  <a:lnTo>
                    <a:pt x="69638" y="13259"/>
                  </a:lnTo>
                  <a:lnTo>
                    <a:pt x="0" y="0"/>
                  </a:lnTo>
                  <a:close/>
                </a:path>
              </a:pathLst>
            </a:custGeom>
            <a:solidFill>
              <a:srgbClr val="FFC3BD"/>
            </a:solidFill>
            <a:ln w="111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7B2E8C0-7A40-405A-B4F9-DA6E7178DD46}"/>
                </a:ext>
              </a:extLst>
            </p:cNvPr>
            <p:cNvSpPr/>
            <p:nvPr/>
          </p:nvSpPr>
          <p:spPr>
            <a:xfrm>
              <a:off x="11137498" y="2719155"/>
              <a:ext cx="13439" cy="19811"/>
            </a:xfrm>
            <a:custGeom>
              <a:avLst/>
              <a:gdLst>
                <a:gd name="connsiteX0" fmla="*/ 13132 w 13439"/>
                <a:gd name="connsiteY0" fmla="*/ 11244 h 19811"/>
                <a:gd name="connsiteX1" fmla="*/ 4664 w 13439"/>
                <a:gd name="connsiteY1" fmla="*/ 19712 h 19811"/>
                <a:gd name="connsiteX2" fmla="*/ 319 w 13439"/>
                <a:gd name="connsiteY2" fmla="*/ 8570 h 19811"/>
                <a:gd name="connsiteX3" fmla="*/ 8675 w 13439"/>
                <a:gd name="connsiteY3" fmla="*/ 102 h 19811"/>
                <a:gd name="connsiteX4" fmla="*/ 13132 w 13439"/>
                <a:gd name="connsiteY4" fmla="*/ 11244 h 1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 h="19811">
                  <a:moveTo>
                    <a:pt x="13132" y="11244"/>
                  </a:moveTo>
                  <a:cubicBezTo>
                    <a:pt x="12018" y="16592"/>
                    <a:pt x="8229" y="20492"/>
                    <a:pt x="4664" y="19712"/>
                  </a:cubicBezTo>
                  <a:cubicBezTo>
                    <a:pt x="1098" y="18932"/>
                    <a:pt x="-796" y="14029"/>
                    <a:pt x="319" y="8570"/>
                  </a:cubicBezTo>
                  <a:cubicBezTo>
                    <a:pt x="1433" y="3110"/>
                    <a:pt x="5110" y="-678"/>
                    <a:pt x="8675" y="102"/>
                  </a:cubicBezTo>
                  <a:cubicBezTo>
                    <a:pt x="12240" y="882"/>
                    <a:pt x="14246" y="5784"/>
                    <a:pt x="13132" y="11244"/>
                  </a:cubicBezTo>
                  <a:close/>
                </a:path>
              </a:pathLst>
            </a:custGeom>
            <a:solidFill>
              <a:srgbClr val="263238"/>
            </a:solidFill>
            <a:ln w="111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FB55937-282C-4154-8CF4-82EBE5DBAB22}"/>
                </a:ext>
              </a:extLst>
            </p:cNvPr>
            <p:cNvSpPr/>
            <p:nvPr/>
          </p:nvSpPr>
          <p:spPr>
            <a:xfrm>
              <a:off x="11110853" y="2739647"/>
              <a:ext cx="35431" cy="51402"/>
            </a:xfrm>
            <a:custGeom>
              <a:avLst/>
              <a:gdLst>
                <a:gd name="connsiteX0" fmla="*/ 35432 w 35431"/>
                <a:gd name="connsiteY0" fmla="*/ 0 h 51402"/>
                <a:gd name="connsiteX1" fmla="*/ 0 w 35431"/>
                <a:gd name="connsiteY1" fmla="*/ 41226 h 51402"/>
                <a:gd name="connsiteX2" fmla="*/ 24958 w 35431"/>
                <a:gd name="connsiteY2" fmla="*/ 51365 h 51402"/>
              </a:gdLst>
              <a:ahLst/>
              <a:cxnLst>
                <a:cxn ang="0">
                  <a:pos x="connsiteX0" y="connsiteY0"/>
                </a:cxn>
                <a:cxn ang="0">
                  <a:pos x="connsiteX1" y="connsiteY1"/>
                </a:cxn>
                <a:cxn ang="0">
                  <a:pos x="connsiteX2" y="connsiteY2"/>
                </a:cxn>
              </a:cxnLst>
              <a:rect l="l" t="t" r="r" b="b"/>
              <a:pathLst>
                <a:path w="35431" h="51402">
                  <a:moveTo>
                    <a:pt x="35432" y="0"/>
                  </a:moveTo>
                  <a:cubicBezTo>
                    <a:pt x="25571" y="15309"/>
                    <a:pt x="13649" y="29181"/>
                    <a:pt x="0" y="41226"/>
                  </a:cubicBezTo>
                  <a:cubicBezTo>
                    <a:pt x="6418" y="48112"/>
                    <a:pt x="15554" y="51822"/>
                    <a:pt x="24958" y="51365"/>
                  </a:cubicBezTo>
                  <a:close/>
                </a:path>
              </a:pathLst>
            </a:custGeom>
            <a:solidFill>
              <a:srgbClr val="ED847E"/>
            </a:solidFill>
            <a:ln w="111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DB79090-1BCE-44F9-A5BD-1938DF3D664F}"/>
                </a:ext>
              </a:extLst>
            </p:cNvPr>
            <p:cNvSpPr/>
            <p:nvPr/>
          </p:nvSpPr>
          <p:spPr>
            <a:xfrm>
              <a:off x="11148476" y="2687460"/>
              <a:ext cx="31297" cy="16755"/>
            </a:xfrm>
            <a:custGeom>
              <a:avLst/>
              <a:gdLst>
                <a:gd name="connsiteX0" fmla="*/ 28116 w 31297"/>
                <a:gd name="connsiteY0" fmla="*/ 16755 h 16755"/>
                <a:gd name="connsiteX1" fmla="*/ 30344 w 31297"/>
                <a:gd name="connsiteY1" fmla="*/ 15975 h 16755"/>
                <a:gd name="connsiteX2" fmla="*/ 30344 w 31297"/>
                <a:gd name="connsiteY2" fmla="*/ 11296 h 16755"/>
                <a:gd name="connsiteX3" fmla="*/ 2712 w 31297"/>
                <a:gd name="connsiteY3" fmla="*/ 153 h 16755"/>
                <a:gd name="connsiteX4" fmla="*/ 38 w 31297"/>
                <a:gd name="connsiteY4" fmla="*/ 3942 h 16755"/>
                <a:gd name="connsiteX5" fmla="*/ 3815 w 31297"/>
                <a:gd name="connsiteY5" fmla="*/ 6504 h 16755"/>
                <a:gd name="connsiteX6" fmla="*/ 3826 w 31297"/>
                <a:gd name="connsiteY6" fmla="*/ 6504 h 16755"/>
                <a:gd name="connsiteX7" fmla="*/ 3826 w 31297"/>
                <a:gd name="connsiteY7" fmla="*/ 6504 h 16755"/>
                <a:gd name="connsiteX8" fmla="*/ 26110 w 31297"/>
                <a:gd name="connsiteY8" fmla="*/ 15307 h 16755"/>
                <a:gd name="connsiteX9" fmla="*/ 28116 w 31297"/>
                <a:gd name="connsiteY9" fmla="*/ 16755 h 1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97" h="16755">
                  <a:moveTo>
                    <a:pt x="28116" y="16755"/>
                  </a:moveTo>
                  <a:cubicBezTo>
                    <a:pt x="28929" y="16766"/>
                    <a:pt x="29720" y="16488"/>
                    <a:pt x="30344" y="15975"/>
                  </a:cubicBezTo>
                  <a:cubicBezTo>
                    <a:pt x="31615" y="14672"/>
                    <a:pt x="31615" y="12599"/>
                    <a:pt x="30344" y="11296"/>
                  </a:cubicBezTo>
                  <a:cubicBezTo>
                    <a:pt x="23514" y="3284"/>
                    <a:pt x="13185" y="-872"/>
                    <a:pt x="2712" y="153"/>
                  </a:cubicBezTo>
                  <a:cubicBezTo>
                    <a:pt x="951" y="488"/>
                    <a:pt x="-230" y="2170"/>
                    <a:pt x="38" y="3942"/>
                  </a:cubicBezTo>
                  <a:cubicBezTo>
                    <a:pt x="372" y="5691"/>
                    <a:pt x="2066" y="6839"/>
                    <a:pt x="3815" y="6504"/>
                  </a:cubicBezTo>
                  <a:cubicBezTo>
                    <a:pt x="3826" y="6504"/>
                    <a:pt x="3826" y="6504"/>
                    <a:pt x="3826" y="6504"/>
                  </a:cubicBezTo>
                  <a:lnTo>
                    <a:pt x="3826" y="6504"/>
                  </a:lnTo>
                  <a:cubicBezTo>
                    <a:pt x="12227" y="5724"/>
                    <a:pt x="20506" y="8989"/>
                    <a:pt x="26110" y="15307"/>
                  </a:cubicBezTo>
                  <a:cubicBezTo>
                    <a:pt x="26545" y="16053"/>
                    <a:pt x="27269" y="16577"/>
                    <a:pt x="28116" y="16755"/>
                  </a:cubicBezTo>
                  <a:close/>
                </a:path>
              </a:pathLst>
            </a:custGeom>
            <a:solidFill>
              <a:srgbClr val="263238"/>
            </a:solidFill>
            <a:ln w="111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A13396E-0F39-4406-99DF-720E0E26B6F9}"/>
                </a:ext>
              </a:extLst>
            </p:cNvPr>
            <p:cNvSpPr/>
            <p:nvPr/>
          </p:nvSpPr>
          <p:spPr>
            <a:xfrm>
              <a:off x="11150570" y="2806723"/>
              <a:ext cx="170089" cy="226630"/>
            </a:xfrm>
            <a:custGeom>
              <a:avLst/>
              <a:gdLst>
                <a:gd name="connsiteX0" fmla="*/ 154602 w 170089"/>
                <a:gd name="connsiteY0" fmla="*/ 0 h 226630"/>
                <a:gd name="connsiteX1" fmla="*/ 170090 w 170089"/>
                <a:gd name="connsiteY1" fmla="*/ 175711 h 226630"/>
                <a:gd name="connsiteX2" fmla="*/ 63014 w 170089"/>
                <a:gd name="connsiteY2" fmla="*/ 226631 h 226630"/>
                <a:gd name="connsiteX3" fmla="*/ 13988 w 170089"/>
                <a:gd name="connsiteY3" fmla="*/ 175711 h 226630"/>
                <a:gd name="connsiteX4" fmla="*/ 58557 w 170089"/>
                <a:gd name="connsiteY4" fmla="*/ 81783 h 22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9" h="226630">
                  <a:moveTo>
                    <a:pt x="154602" y="0"/>
                  </a:moveTo>
                  <a:cubicBezTo>
                    <a:pt x="144797" y="50140"/>
                    <a:pt x="134880" y="142174"/>
                    <a:pt x="170090" y="175711"/>
                  </a:cubicBezTo>
                  <a:cubicBezTo>
                    <a:pt x="170090" y="175711"/>
                    <a:pt x="156273" y="226631"/>
                    <a:pt x="63014" y="226631"/>
                  </a:cubicBezTo>
                  <a:cubicBezTo>
                    <a:pt x="-39605" y="226631"/>
                    <a:pt x="13988" y="175711"/>
                    <a:pt x="13988" y="175711"/>
                  </a:cubicBezTo>
                  <a:cubicBezTo>
                    <a:pt x="69699" y="162341"/>
                    <a:pt x="68585" y="120781"/>
                    <a:pt x="58557" y="81783"/>
                  </a:cubicBezTo>
                  <a:close/>
                </a:path>
              </a:pathLst>
            </a:custGeom>
            <a:solidFill>
              <a:srgbClr val="FFC3BD"/>
            </a:solidFill>
            <a:ln w="111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BAC97CD-91CF-40FC-9FEE-86411F731CBD}"/>
                </a:ext>
              </a:extLst>
            </p:cNvPr>
            <p:cNvSpPr/>
            <p:nvPr/>
          </p:nvSpPr>
          <p:spPr>
            <a:xfrm>
              <a:off x="11156981" y="2946873"/>
              <a:ext cx="192625" cy="47594"/>
            </a:xfrm>
            <a:custGeom>
              <a:avLst/>
              <a:gdLst>
                <a:gd name="connsiteX0" fmla="*/ 183845 w 192625"/>
                <a:gd name="connsiteY0" fmla="*/ 44586 h 47594"/>
                <a:gd name="connsiteX1" fmla="*/ 182508 w 192625"/>
                <a:gd name="connsiteY1" fmla="*/ 9711 h 47594"/>
                <a:gd name="connsiteX2" fmla="*/ 7577 w 192625"/>
                <a:gd name="connsiteY2" fmla="*/ 4363 h 47594"/>
                <a:gd name="connsiteX3" fmla="*/ 0 w 192625"/>
                <a:gd name="connsiteY3" fmla="*/ 47595 h 47594"/>
              </a:gdLst>
              <a:ahLst/>
              <a:cxnLst>
                <a:cxn ang="0">
                  <a:pos x="connsiteX0" y="connsiteY0"/>
                </a:cxn>
                <a:cxn ang="0">
                  <a:pos x="connsiteX1" y="connsiteY1"/>
                </a:cxn>
                <a:cxn ang="0">
                  <a:pos x="connsiteX2" y="connsiteY2"/>
                </a:cxn>
                <a:cxn ang="0">
                  <a:pos x="connsiteX3" y="connsiteY3"/>
                </a:cxn>
              </a:cxnLst>
              <a:rect l="l" t="t" r="r" b="b"/>
              <a:pathLst>
                <a:path w="192625" h="47594">
                  <a:moveTo>
                    <a:pt x="183845" y="44586"/>
                  </a:moveTo>
                  <a:cubicBezTo>
                    <a:pt x="191422" y="30659"/>
                    <a:pt x="199667" y="14725"/>
                    <a:pt x="182508" y="9711"/>
                  </a:cubicBezTo>
                  <a:cubicBezTo>
                    <a:pt x="165349" y="4697"/>
                    <a:pt x="43008" y="-5999"/>
                    <a:pt x="7577" y="4363"/>
                  </a:cubicBezTo>
                  <a:cubicBezTo>
                    <a:pt x="18719" y="23751"/>
                    <a:pt x="0" y="47595"/>
                    <a:pt x="0" y="47595"/>
                  </a:cubicBezTo>
                  <a:close/>
                </a:path>
              </a:pathLst>
            </a:custGeom>
            <a:solidFill>
              <a:srgbClr val="407BFF"/>
            </a:solidFill>
            <a:ln w="111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3B97309-56EC-41FC-A72B-38EFB279E1AE}"/>
                </a:ext>
              </a:extLst>
            </p:cNvPr>
            <p:cNvSpPr/>
            <p:nvPr/>
          </p:nvSpPr>
          <p:spPr>
            <a:xfrm>
              <a:off x="11156981" y="2946873"/>
              <a:ext cx="192625" cy="47594"/>
            </a:xfrm>
            <a:custGeom>
              <a:avLst/>
              <a:gdLst>
                <a:gd name="connsiteX0" fmla="*/ 183845 w 192625"/>
                <a:gd name="connsiteY0" fmla="*/ 44586 h 47594"/>
                <a:gd name="connsiteX1" fmla="*/ 182508 w 192625"/>
                <a:gd name="connsiteY1" fmla="*/ 9711 h 47594"/>
                <a:gd name="connsiteX2" fmla="*/ 7577 w 192625"/>
                <a:gd name="connsiteY2" fmla="*/ 4363 h 47594"/>
                <a:gd name="connsiteX3" fmla="*/ 0 w 192625"/>
                <a:gd name="connsiteY3" fmla="*/ 47595 h 47594"/>
              </a:gdLst>
              <a:ahLst/>
              <a:cxnLst>
                <a:cxn ang="0">
                  <a:pos x="connsiteX0" y="connsiteY0"/>
                </a:cxn>
                <a:cxn ang="0">
                  <a:pos x="connsiteX1" y="connsiteY1"/>
                </a:cxn>
                <a:cxn ang="0">
                  <a:pos x="connsiteX2" y="connsiteY2"/>
                </a:cxn>
                <a:cxn ang="0">
                  <a:pos x="connsiteX3" y="connsiteY3"/>
                </a:cxn>
              </a:cxnLst>
              <a:rect l="l" t="t" r="r" b="b"/>
              <a:pathLst>
                <a:path w="192625" h="47594">
                  <a:moveTo>
                    <a:pt x="183845" y="44586"/>
                  </a:moveTo>
                  <a:cubicBezTo>
                    <a:pt x="191422" y="30659"/>
                    <a:pt x="199667" y="14725"/>
                    <a:pt x="182508" y="9711"/>
                  </a:cubicBezTo>
                  <a:cubicBezTo>
                    <a:pt x="165349" y="4697"/>
                    <a:pt x="43008" y="-5999"/>
                    <a:pt x="7577" y="4363"/>
                  </a:cubicBezTo>
                  <a:cubicBezTo>
                    <a:pt x="18719" y="23751"/>
                    <a:pt x="0" y="47595"/>
                    <a:pt x="0" y="47595"/>
                  </a:cubicBezTo>
                  <a:close/>
                </a:path>
              </a:pathLst>
            </a:custGeom>
            <a:solidFill>
              <a:srgbClr val="000000">
                <a:alpha val="30000"/>
              </a:srgbClr>
            </a:solidFill>
            <a:ln w="111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FF510DF-BEBA-4906-8CB1-3ABD167B0A1D}"/>
                </a:ext>
              </a:extLst>
            </p:cNvPr>
            <p:cNvSpPr/>
            <p:nvPr/>
          </p:nvSpPr>
          <p:spPr>
            <a:xfrm>
              <a:off x="11158764" y="5181779"/>
              <a:ext cx="75543" cy="158998"/>
            </a:xfrm>
            <a:custGeom>
              <a:avLst/>
              <a:gdLst>
                <a:gd name="connsiteX0" fmla="*/ 75544 w 75543"/>
                <a:gd name="connsiteY0" fmla="*/ 158998 h 158998"/>
                <a:gd name="connsiteX1" fmla="*/ 6908 w 75543"/>
                <a:gd name="connsiteY1" fmla="*/ 158998 h 158998"/>
                <a:gd name="connsiteX2" fmla="*/ 0 w 75543"/>
                <a:gd name="connsiteY2" fmla="*/ 0 h 158998"/>
                <a:gd name="connsiteX3" fmla="*/ 68635 w 75543"/>
                <a:gd name="connsiteY3" fmla="*/ 0 h 158998"/>
                <a:gd name="connsiteX4" fmla="*/ 75544 w 75543"/>
                <a:gd name="connsiteY4" fmla="*/ 158998 h 158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43" h="158998">
                  <a:moveTo>
                    <a:pt x="75544" y="158998"/>
                  </a:moveTo>
                  <a:lnTo>
                    <a:pt x="6908" y="158998"/>
                  </a:lnTo>
                  <a:lnTo>
                    <a:pt x="0" y="0"/>
                  </a:lnTo>
                  <a:lnTo>
                    <a:pt x="68635" y="0"/>
                  </a:lnTo>
                  <a:lnTo>
                    <a:pt x="75544" y="158998"/>
                  </a:lnTo>
                  <a:close/>
                </a:path>
              </a:pathLst>
            </a:custGeom>
            <a:solidFill>
              <a:srgbClr val="FFC3BD"/>
            </a:solidFill>
            <a:ln w="111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5CAC090-92B7-4260-812D-C0E324E37BA3}"/>
                </a:ext>
              </a:extLst>
            </p:cNvPr>
            <p:cNvSpPr/>
            <p:nvPr/>
          </p:nvSpPr>
          <p:spPr>
            <a:xfrm>
              <a:off x="11603669" y="5160943"/>
              <a:ext cx="134374" cy="162563"/>
            </a:xfrm>
            <a:custGeom>
              <a:avLst/>
              <a:gdLst>
                <a:gd name="connsiteX0" fmla="*/ 134374 w 134374"/>
                <a:gd name="connsiteY0" fmla="*/ 148079 h 162563"/>
                <a:gd name="connsiteX1" fmla="*/ 67299 w 134374"/>
                <a:gd name="connsiteY1" fmla="*/ 162564 h 162563"/>
                <a:gd name="connsiteX2" fmla="*/ 0 w 134374"/>
                <a:gd name="connsiteY2" fmla="*/ 14485 h 162563"/>
                <a:gd name="connsiteX3" fmla="*/ 67076 w 134374"/>
                <a:gd name="connsiteY3" fmla="*/ 0 h 162563"/>
                <a:gd name="connsiteX4" fmla="*/ 134374 w 134374"/>
                <a:gd name="connsiteY4" fmla="*/ 148079 h 16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4" h="162563">
                  <a:moveTo>
                    <a:pt x="134374" y="148079"/>
                  </a:moveTo>
                  <a:lnTo>
                    <a:pt x="67299" y="162564"/>
                  </a:lnTo>
                  <a:lnTo>
                    <a:pt x="0" y="14485"/>
                  </a:lnTo>
                  <a:lnTo>
                    <a:pt x="67076" y="0"/>
                  </a:lnTo>
                  <a:lnTo>
                    <a:pt x="134374" y="148079"/>
                  </a:lnTo>
                  <a:close/>
                </a:path>
              </a:pathLst>
            </a:custGeom>
            <a:solidFill>
              <a:srgbClr val="FFC3BD"/>
            </a:solidFill>
            <a:ln w="111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3249263-3D38-45C5-B023-6F3568A5A9FB}"/>
                </a:ext>
              </a:extLst>
            </p:cNvPr>
            <p:cNvSpPr/>
            <p:nvPr/>
          </p:nvSpPr>
          <p:spPr>
            <a:xfrm>
              <a:off x="11567066" y="5300316"/>
              <a:ext cx="206609" cy="110524"/>
            </a:xfrm>
            <a:custGeom>
              <a:avLst/>
              <a:gdLst>
                <a:gd name="connsiteX0" fmla="*/ 97439 w 206609"/>
                <a:gd name="connsiteY0" fmla="*/ 16506 h 110524"/>
                <a:gd name="connsiteX1" fmla="*/ 172872 w 206609"/>
                <a:gd name="connsiteY1" fmla="*/ 127 h 110524"/>
                <a:gd name="connsiteX2" fmla="*/ 179557 w 206609"/>
                <a:gd name="connsiteY2" fmla="*/ 3469 h 110524"/>
                <a:gd name="connsiteX3" fmla="*/ 205741 w 206609"/>
                <a:gd name="connsiteY3" fmla="*/ 60294 h 110524"/>
                <a:gd name="connsiteX4" fmla="*/ 200571 w 206609"/>
                <a:gd name="connsiteY4" fmla="*/ 73676 h 110524"/>
                <a:gd name="connsiteX5" fmla="*/ 198499 w 206609"/>
                <a:gd name="connsiteY5" fmla="*/ 74334 h 110524"/>
                <a:gd name="connsiteX6" fmla="*/ 125741 w 206609"/>
                <a:gd name="connsiteY6" fmla="*/ 87927 h 110524"/>
                <a:gd name="connsiteX7" fmla="*/ 31255 w 206609"/>
                <a:gd name="connsiteY7" fmla="*/ 109654 h 110524"/>
                <a:gd name="connsiteX8" fmla="*/ 4291 w 206609"/>
                <a:gd name="connsiteY8" fmla="*/ 83693 h 110524"/>
                <a:gd name="connsiteX9" fmla="*/ 87523 w 206609"/>
                <a:gd name="connsiteY9" fmla="*/ 22968 h 110524"/>
                <a:gd name="connsiteX10" fmla="*/ 97439 w 206609"/>
                <a:gd name="connsiteY10" fmla="*/ 16506 h 11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609" h="110524">
                  <a:moveTo>
                    <a:pt x="97439" y="16506"/>
                  </a:moveTo>
                  <a:lnTo>
                    <a:pt x="172872" y="127"/>
                  </a:lnTo>
                  <a:cubicBezTo>
                    <a:pt x="175602" y="-442"/>
                    <a:pt x="178376" y="940"/>
                    <a:pt x="179557" y="3469"/>
                  </a:cubicBezTo>
                  <a:lnTo>
                    <a:pt x="205741" y="60294"/>
                  </a:lnTo>
                  <a:cubicBezTo>
                    <a:pt x="208003" y="65420"/>
                    <a:pt x="205696" y="71403"/>
                    <a:pt x="200571" y="73676"/>
                  </a:cubicBezTo>
                  <a:cubicBezTo>
                    <a:pt x="199914" y="73966"/>
                    <a:pt x="199212" y="74189"/>
                    <a:pt x="198499" y="74334"/>
                  </a:cubicBezTo>
                  <a:cubicBezTo>
                    <a:pt x="172092" y="79570"/>
                    <a:pt x="158944" y="80796"/>
                    <a:pt x="125741" y="87927"/>
                  </a:cubicBezTo>
                  <a:cubicBezTo>
                    <a:pt x="105350" y="92384"/>
                    <a:pt x="58888" y="103637"/>
                    <a:pt x="31255" y="109654"/>
                  </a:cubicBezTo>
                  <a:cubicBezTo>
                    <a:pt x="3623" y="115671"/>
                    <a:pt x="-6628" y="88707"/>
                    <a:pt x="4291" y="83693"/>
                  </a:cubicBezTo>
                  <a:cubicBezTo>
                    <a:pt x="53539" y="61409"/>
                    <a:pt x="74152" y="41464"/>
                    <a:pt x="87523" y="22968"/>
                  </a:cubicBezTo>
                  <a:cubicBezTo>
                    <a:pt x="89896" y="19648"/>
                    <a:pt x="93439" y="17341"/>
                    <a:pt x="97439" y="16506"/>
                  </a:cubicBezTo>
                  <a:close/>
                </a:path>
              </a:pathLst>
            </a:custGeom>
            <a:solidFill>
              <a:srgbClr val="263238"/>
            </a:solidFill>
            <a:ln w="111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A90E45D-3E70-4120-9767-9D896AD9B10D}"/>
                </a:ext>
              </a:extLst>
            </p:cNvPr>
            <p:cNvSpPr/>
            <p:nvPr/>
          </p:nvSpPr>
          <p:spPr>
            <a:xfrm>
              <a:off x="11000047" y="5332867"/>
              <a:ext cx="260696" cy="77660"/>
            </a:xfrm>
            <a:custGeom>
              <a:avLst/>
              <a:gdLst>
                <a:gd name="connsiteX0" fmla="*/ 166071 w 260696"/>
                <a:gd name="connsiteY0" fmla="*/ 0 h 77660"/>
                <a:gd name="connsiteX1" fmla="*/ 240946 w 260696"/>
                <a:gd name="connsiteY1" fmla="*/ 0 h 77660"/>
                <a:gd name="connsiteX2" fmla="*/ 246851 w 260696"/>
                <a:gd name="connsiteY2" fmla="*/ 4680 h 77660"/>
                <a:gd name="connsiteX3" fmla="*/ 260445 w 260696"/>
                <a:gd name="connsiteY3" fmla="*/ 65293 h 77660"/>
                <a:gd name="connsiteX4" fmla="*/ 252901 w 260696"/>
                <a:gd name="connsiteY4" fmla="*/ 77304 h 77660"/>
                <a:gd name="connsiteX5" fmla="*/ 250528 w 260696"/>
                <a:gd name="connsiteY5" fmla="*/ 77549 h 77660"/>
                <a:gd name="connsiteX6" fmla="*/ 150249 w 260696"/>
                <a:gd name="connsiteY6" fmla="*/ 75544 h 77660"/>
                <a:gd name="connsiteX7" fmla="*/ 29580 w 260696"/>
                <a:gd name="connsiteY7" fmla="*/ 77661 h 77660"/>
                <a:gd name="connsiteX8" fmla="*/ 5290 w 260696"/>
                <a:gd name="connsiteY8" fmla="*/ 46574 h 77660"/>
                <a:gd name="connsiteX9" fmla="*/ 149246 w 260696"/>
                <a:gd name="connsiteY9" fmla="*/ 5014 h 77660"/>
                <a:gd name="connsiteX10" fmla="*/ 166071 w 260696"/>
                <a:gd name="connsiteY10"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96" h="77660">
                  <a:moveTo>
                    <a:pt x="166071" y="0"/>
                  </a:moveTo>
                  <a:lnTo>
                    <a:pt x="240946" y="0"/>
                  </a:lnTo>
                  <a:cubicBezTo>
                    <a:pt x="243765" y="-22"/>
                    <a:pt x="246227" y="1927"/>
                    <a:pt x="246851" y="4680"/>
                  </a:cubicBezTo>
                  <a:lnTo>
                    <a:pt x="260445" y="65293"/>
                  </a:lnTo>
                  <a:cubicBezTo>
                    <a:pt x="261670" y="70697"/>
                    <a:pt x="258294" y="76067"/>
                    <a:pt x="252901" y="77304"/>
                  </a:cubicBezTo>
                  <a:cubicBezTo>
                    <a:pt x="252122" y="77471"/>
                    <a:pt x="251319" y="77561"/>
                    <a:pt x="250528" y="77549"/>
                  </a:cubicBezTo>
                  <a:cubicBezTo>
                    <a:pt x="223453" y="77549"/>
                    <a:pt x="184456" y="75544"/>
                    <a:pt x="150249" y="75544"/>
                  </a:cubicBezTo>
                  <a:cubicBezTo>
                    <a:pt x="110472" y="75544"/>
                    <a:pt x="76154" y="77661"/>
                    <a:pt x="29580" y="77661"/>
                  </a:cubicBezTo>
                  <a:cubicBezTo>
                    <a:pt x="1390" y="77661"/>
                    <a:pt x="-6521" y="49137"/>
                    <a:pt x="5290" y="46574"/>
                  </a:cubicBezTo>
                  <a:cubicBezTo>
                    <a:pt x="58995" y="34875"/>
                    <a:pt x="102895" y="33538"/>
                    <a:pt x="149246" y="5014"/>
                  </a:cubicBezTo>
                  <a:cubicBezTo>
                    <a:pt x="154271" y="1805"/>
                    <a:pt x="160099" y="67"/>
                    <a:pt x="166071" y="0"/>
                  </a:cubicBezTo>
                  <a:close/>
                </a:path>
              </a:pathLst>
            </a:custGeom>
            <a:solidFill>
              <a:srgbClr val="263238"/>
            </a:solidFill>
            <a:ln w="111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82824C9-499E-43D7-8593-3D809138D2F8}"/>
                </a:ext>
              </a:extLst>
            </p:cNvPr>
            <p:cNvSpPr/>
            <p:nvPr/>
          </p:nvSpPr>
          <p:spPr>
            <a:xfrm>
              <a:off x="11356741" y="2996081"/>
              <a:ext cx="204143" cy="279279"/>
            </a:xfrm>
            <a:custGeom>
              <a:avLst/>
              <a:gdLst>
                <a:gd name="connsiteX0" fmla="*/ 86817 w 204143"/>
                <a:gd name="connsiteY0" fmla="*/ 1841 h 279279"/>
                <a:gd name="connsiteX1" fmla="*/ 204143 w 204143"/>
                <a:gd name="connsiteY1" fmla="*/ 180783 h 279279"/>
                <a:gd name="connsiteX2" fmla="*/ 75006 w 204143"/>
                <a:gd name="connsiteY2" fmla="*/ 279280 h 279279"/>
                <a:gd name="connsiteX3" fmla="*/ 6482 w 204143"/>
                <a:gd name="connsiteY3" fmla="*/ 152482 h 279279"/>
                <a:gd name="connsiteX4" fmla="*/ 86817 w 204143"/>
                <a:gd name="connsiteY4" fmla="*/ 1841 h 27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43" h="279279">
                  <a:moveTo>
                    <a:pt x="86817" y="1841"/>
                  </a:moveTo>
                  <a:cubicBezTo>
                    <a:pt x="151106" y="16548"/>
                    <a:pt x="204143" y="180783"/>
                    <a:pt x="204143" y="180783"/>
                  </a:cubicBezTo>
                  <a:lnTo>
                    <a:pt x="75006" y="279280"/>
                  </a:lnTo>
                  <a:cubicBezTo>
                    <a:pt x="41535" y="243681"/>
                    <a:pt x="17925" y="199981"/>
                    <a:pt x="6482" y="152482"/>
                  </a:cubicBezTo>
                  <a:cubicBezTo>
                    <a:pt x="-15691" y="66354"/>
                    <a:pt x="20966" y="-13201"/>
                    <a:pt x="86817" y="1841"/>
                  </a:cubicBezTo>
                  <a:close/>
                </a:path>
              </a:pathLst>
            </a:custGeom>
            <a:solidFill>
              <a:srgbClr val="407BFF"/>
            </a:solidFill>
            <a:ln w="111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92B5EE7-6F1A-44D1-A2FB-6FDCFAFB6A3E}"/>
                </a:ext>
              </a:extLst>
            </p:cNvPr>
            <p:cNvSpPr/>
            <p:nvPr/>
          </p:nvSpPr>
          <p:spPr>
            <a:xfrm>
              <a:off x="11359768" y="3118702"/>
              <a:ext cx="77660" cy="156658"/>
            </a:xfrm>
            <a:custGeom>
              <a:avLst/>
              <a:gdLst>
                <a:gd name="connsiteX0" fmla="*/ 28635 w 77660"/>
                <a:gd name="connsiteY0" fmla="*/ 0 h 156658"/>
                <a:gd name="connsiteX1" fmla="*/ 77661 w 77660"/>
                <a:gd name="connsiteY1" fmla="*/ 152313 h 156658"/>
                <a:gd name="connsiteX2" fmla="*/ 71978 w 77660"/>
                <a:gd name="connsiteY2" fmla="*/ 156658 h 156658"/>
                <a:gd name="connsiteX3" fmla="*/ 3343 w 77660"/>
                <a:gd name="connsiteY3" fmla="*/ 29861 h 156658"/>
                <a:gd name="connsiteX4" fmla="*/ 0 w 77660"/>
                <a:gd name="connsiteY4" fmla="*/ 14485 h 156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60" h="156658">
                  <a:moveTo>
                    <a:pt x="28635" y="0"/>
                  </a:moveTo>
                  <a:cubicBezTo>
                    <a:pt x="63622" y="34541"/>
                    <a:pt x="74987" y="97494"/>
                    <a:pt x="77661" y="152313"/>
                  </a:cubicBezTo>
                  <a:lnTo>
                    <a:pt x="71978" y="156658"/>
                  </a:lnTo>
                  <a:cubicBezTo>
                    <a:pt x="38496" y="121059"/>
                    <a:pt x="14853" y="77360"/>
                    <a:pt x="3343" y="29861"/>
                  </a:cubicBezTo>
                  <a:cubicBezTo>
                    <a:pt x="2084" y="24591"/>
                    <a:pt x="969" y="19465"/>
                    <a:pt x="0" y="14485"/>
                  </a:cubicBezTo>
                  <a:close/>
                </a:path>
              </a:pathLst>
            </a:custGeom>
            <a:solidFill>
              <a:srgbClr val="000000">
                <a:alpha val="20000"/>
              </a:srgbClr>
            </a:solidFill>
            <a:ln w="111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E16587C-AD62-423E-AE53-E2D9EF8F6C7C}"/>
                </a:ext>
              </a:extLst>
            </p:cNvPr>
            <p:cNvSpPr/>
            <p:nvPr/>
          </p:nvSpPr>
          <p:spPr>
            <a:xfrm>
              <a:off x="11025273" y="2980136"/>
              <a:ext cx="418284" cy="614669"/>
            </a:xfrm>
            <a:custGeom>
              <a:avLst/>
              <a:gdLst>
                <a:gd name="connsiteX0" fmla="*/ 33658 w 418284"/>
                <a:gd name="connsiteY0" fmla="*/ 21351 h 614669"/>
                <a:gd name="connsiteX1" fmla="*/ 29647 w 418284"/>
                <a:gd name="connsiteY1" fmla="*/ 614670 h 614669"/>
                <a:gd name="connsiteX2" fmla="*/ 396780 w 418284"/>
                <a:gd name="connsiteY2" fmla="*/ 614670 h 614669"/>
                <a:gd name="connsiteX3" fmla="*/ 418284 w 418284"/>
                <a:gd name="connsiteY3" fmla="*/ 17786 h 614669"/>
                <a:gd name="connsiteX4" fmla="*/ 295721 w 418284"/>
                <a:gd name="connsiteY4" fmla="*/ 2298 h 614669"/>
                <a:gd name="connsiteX5" fmla="*/ 139731 w 418284"/>
                <a:gd name="connsiteY5" fmla="*/ 2298 h 614669"/>
                <a:gd name="connsiteX6" fmla="*/ 33658 w 418284"/>
                <a:gd name="connsiteY6" fmla="*/ 21351 h 61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284" h="614669">
                  <a:moveTo>
                    <a:pt x="33658" y="21351"/>
                  </a:moveTo>
                  <a:cubicBezTo>
                    <a:pt x="33658" y="21351"/>
                    <a:pt x="-39323" y="103803"/>
                    <a:pt x="29647" y="614670"/>
                  </a:cubicBezTo>
                  <a:lnTo>
                    <a:pt x="396780" y="614670"/>
                  </a:lnTo>
                  <a:cubicBezTo>
                    <a:pt x="399343" y="558290"/>
                    <a:pt x="363911" y="283303"/>
                    <a:pt x="418284" y="17786"/>
                  </a:cubicBezTo>
                  <a:cubicBezTo>
                    <a:pt x="377805" y="10009"/>
                    <a:pt x="336869" y="4827"/>
                    <a:pt x="295721" y="2298"/>
                  </a:cubicBezTo>
                  <a:cubicBezTo>
                    <a:pt x="243765" y="-766"/>
                    <a:pt x="191687" y="-766"/>
                    <a:pt x="139731" y="2298"/>
                  </a:cubicBezTo>
                  <a:cubicBezTo>
                    <a:pt x="103931" y="5841"/>
                    <a:pt x="68455" y="12215"/>
                    <a:pt x="33658" y="21351"/>
                  </a:cubicBezTo>
                  <a:close/>
                </a:path>
              </a:pathLst>
            </a:custGeom>
            <a:solidFill>
              <a:srgbClr val="407BFF"/>
            </a:solidFill>
            <a:ln w="111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33A26C2-C99B-4368-BDE8-EED6723E8BE1}"/>
                </a:ext>
              </a:extLst>
            </p:cNvPr>
            <p:cNvSpPr/>
            <p:nvPr/>
          </p:nvSpPr>
          <p:spPr>
            <a:xfrm>
              <a:off x="11025287" y="3156363"/>
              <a:ext cx="86736" cy="174708"/>
            </a:xfrm>
            <a:custGeom>
              <a:avLst/>
              <a:gdLst>
                <a:gd name="connsiteX0" fmla="*/ 1554 w 86736"/>
                <a:gd name="connsiteY0" fmla="*/ 1226 h 174708"/>
                <a:gd name="connsiteX1" fmla="*/ 3003 w 86736"/>
                <a:gd name="connsiteY1" fmla="*/ 0 h 174708"/>
                <a:gd name="connsiteX2" fmla="*/ 86458 w 86736"/>
                <a:gd name="connsiteY2" fmla="*/ 19944 h 174708"/>
                <a:gd name="connsiteX3" fmla="*/ 3226 w 86736"/>
                <a:gd name="connsiteY3" fmla="*/ 174709 h 174708"/>
                <a:gd name="connsiteX4" fmla="*/ 1554 w 86736"/>
                <a:gd name="connsiteY4" fmla="*/ 1226 h 17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36" h="174708">
                  <a:moveTo>
                    <a:pt x="1554" y="1226"/>
                  </a:moveTo>
                  <a:lnTo>
                    <a:pt x="3003" y="0"/>
                  </a:lnTo>
                  <a:lnTo>
                    <a:pt x="86458" y="19944"/>
                  </a:lnTo>
                  <a:cubicBezTo>
                    <a:pt x="91249" y="76435"/>
                    <a:pt x="33198" y="143845"/>
                    <a:pt x="3226" y="174709"/>
                  </a:cubicBezTo>
                  <a:cubicBezTo>
                    <a:pt x="-417" y="116948"/>
                    <a:pt x="-975" y="59042"/>
                    <a:pt x="1554" y="1226"/>
                  </a:cubicBezTo>
                  <a:close/>
                </a:path>
              </a:pathLst>
            </a:custGeom>
            <a:solidFill>
              <a:srgbClr val="000000">
                <a:alpha val="20000"/>
              </a:srgbClr>
            </a:solidFill>
            <a:ln w="111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775152D-DF4E-4157-8D68-44EF1665FF9C}"/>
                </a:ext>
              </a:extLst>
            </p:cNvPr>
            <p:cNvSpPr/>
            <p:nvPr/>
          </p:nvSpPr>
          <p:spPr>
            <a:xfrm>
              <a:off x="11158764" y="5181891"/>
              <a:ext cx="72200" cy="81894"/>
            </a:xfrm>
            <a:custGeom>
              <a:avLst/>
              <a:gdLst>
                <a:gd name="connsiteX0" fmla="*/ 0 w 72200"/>
                <a:gd name="connsiteY0" fmla="*/ 0 h 81894"/>
                <a:gd name="connsiteX1" fmla="*/ 3565 w 72200"/>
                <a:gd name="connsiteY1" fmla="*/ 81895 h 81894"/>
                <a:gd name="connsiteX2" fmla="*/ 72201 w 72200"/>
                <a:gd name="connsiteY2" fmla="*/ 81895 h 81894"/>
                <a:gd name="connsiteX3" fmla="*/ 68747 w 72200"/>
                <a:gd name="connsiteY3" fmla="*/ 0 h 81894"/>
                <a:gd name="connsiteX4" fmla="*/ 0 w 72200"/>
                <a:gd name="connsiteY4" fmla="*/ 0 h 8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0" h="81894">
                  <a:moveTo>
                    <a:pt x="0" y="0"/>
                  </a:moveTo>
                  <a:lnTo>
                    <a:pt x="3565" y="81895"/>
                  </a:lnTo>
                  <a:lnTo>
                    <a:pt x="72201" y="81895"/>
                  </a:lnTo>
                  <a:lnTo>
                    <a:pt x="68747" y="0"/>
                  </a:lnTo>
                  <a:lnTo>
                    <a:pt x="0" y="0"/>
                  </a:lnTo>
                  <a:close/>
                </a:path>
              </a:pathLst>
            </a:custGeom>
            <a:solidFill>
              <a:srgbClr val="000000">
                <a:alpha val="20000"/>
              </a:srgbClr>
            </a:solidFill>
            <a:ln w="111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DC026BF-88A3-4C3D-95B8-BC5684E3AA7F}"/>
                </a:ext>
              </a:extLst>
            </p:cNvPr>
            <p:cNvSpPr/>
            <p:nvPr/>
          </p:nvSpPr>
          <p:spPr>
            <a:xfrm>
              <a:off x="11603669" y="5160943"/>
              <a:ext cx="101838" cy="90919"/>
            </a:xfrm>
            <a:custGeom>
              <a:avLst/>
              <a:gdLst>
                <a:gd name="connsiteX0" fmla="*/ 67076 w 101838"/>
                <a:gd name="connsiteY0" fmla="*/ 0 h 90919"/>
                <a:gd name="connsiteX1" fmla="*/ 0 w 101838"/>
                <a:gd name="connsiteY1" fmla="*/ 14596 h 90919"/>
                <a:gd name="connsiteX2" fmla="*/ 34763 w 101838"/>
                <a:gd name="connsiteY2" fmla="*/ 90920 h 90919"/>
                <a:gd name="connsiteX3" fmla="*/ 101839 w 101838"/>
                <a:gd name="connsiteY3" fmla="*/ 76324 h 90919"/>
                <a:gd name="connsiteX4" fmla="*/ 67076 w 101838"/>
                <a:gd name="connsiteY4" fmla="*/ 0 h 9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8" h="90919">
                  <a:moveTo>
                    <a:pt x="67076" y="0"/>
                  </a:moveTo>
                  <a:lnTo>
                    <a:pt x="0" y="14596"/>
                  </a:lnTo>
                  <a:lnTo>
                    <a:pt x="34763" y="90920"/>
                  </a:lnTo>
                  <a:lnTo>
                    <a:pt x="101839" y="76324"/>
                  </a:lnTo>
                  <a:lnTo>
                    <a:pt x="67076" y="0"/>
                  </a:lnTo>
                  <a:close/>
                </a:path>
              </a:pathLst>
            </a:custGeom>
            <a:solidFill>
              <a:srgbClr val="000000">
                <a:alpha val="20000"/>
              </a:srgbClr>
            </a:solidFill>
            <a:ln w="111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AF0BE61-894D-4B59-BC4C-6AA249450F66}"/>
                </a:ext>
              </a:extLst>
            </p:cNvPr>
            <p:cNvSpPr/>
            <p:nvPr/>
          </p:nvSpPr>
          <p:spPr>
            <a:xfrm>
              <a:off x="11129019" y="2637584"/>
              <a:ext cx="208336" cy="265962"/>
            </a:xfrm>
            <a:custGeom>
              <a:avLst/>
              <a:gdLst>
                <a:gd name="connsiteX0" fmla="*/ 204899 w 208336"/>
                <a:gd name="connsiteY0" fmla="*/ 118108 h 265962"/>
                <a:gd name="connsiteX1" fmla="*/ 139718 w 208336"/>
                <a:gd name="connsiteY1" fmla="*/ 250588 h 265962"/>
                <a:gd name="connsiteX2" fmla="*/ 107 w 208336"/>
                <a:gd name="connsiteY2" fmla="*/ 174821 h 265962"/>
                <a:gd name="connsiteX3" fmla="*/ 97823 w 208336"/>
                <a:gd name="connsiteY3" fmla="*/ 1673 h 265962"/>
                <a:gd name="connsiteX4" fmla="*/ 206682 w 208336"/>
                <a:gd name="connsiteY4" fmla="*/ 75578 h 265962"/>
                <a:gd name="connsiteX5" fmla="*/ 204899 w 208336"/>
                <a:gd name="connsiteY5" fmla="*/ 118108 h 26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36" h="265962">
                  <a:moveTo>
                    <a:pt x="204899" y="118108"/>
                  </a:moveTo>
                  <a:cubicBezTo>
                    <a:pt x="187295" y="183847"/>
                    <a:pt x="180275" y="223290"/>
                    <a:pt x="139718" y="250588"/>
                  </a:cubicBezTo>
                  <a:cubicBezTo>
                    <a:pt x="78547" y="291814"/>
                    <a:pt x="2558" y="244571"/>
                    <a:pt x="107" y="174821"/>
                  </a:cubicBezTo>
                  <a:cubicBezTo>
                    <a:pt x="-2010" y="111980"/>
                    <a:pt x="27182" y="14932"/>
                    <a:pt x="97823" y="1673"/>
                  </a:cubicBezTo>
                  <a:cubicBezTo>
                    <a:pt x="148286" y="-7976"/>
                    <a:pt x="197033" y="25104"/>
                    <a:pt x="206682" y="75578"/>
                  </a:cubicBezTo>
                  <a:cubicBezTo>
                    <a:pt x="209378" y="89707"/>
                    <a:pt x="208777" y="104258"/>
                    <a:pt x="204899" y="118108"/>
                  </a:cubicBezTo>
                  <a:close/>
                </a:path>
              </a:pathLst>
            </a:custGeom>
            <a:solidFill>
              <a:srgbClr val="FFC3BD"/>
            </a:solidFill>
            <a:ln w="111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6C6D31B-8DAF-4659-A5FB-137D94D03062}"/>
                </a:ext>
              </a:extLst>
            </p:cNvPr>
            <p:cNvSpPr/>
            <p:nvPr/>
          </p:nvSpPr>
          <p:spPr>
            <a:xfrm>
              <a:off x="11185171" y="3594806"/>
              <a:ext cx="541172" cy="1648255"/>
            </a:xfrm>
            <a:custGeom>
              <a:avLst/>
              <a:gdLst>
                <a:gd name="connsiteX0" fmla="*/ 0 w 541172"/>
                <a:gd name="connsiteY0" fmla="*/ 0 h 1648255"/>
                <a:gd name="connsiteX1" fmla="*/ 120669 w 541172"/>
                <a:gd name="connsiteY1" fmla="*/ 721007 h 1648255"/>
                <a:gd name="connsiteX2" fmla="*/ 418610 w 541172"/>
                <a:gd name="connsiteY2" fmla="*/ 1648255 h 1648255"/>
                <a:gd name="connsiteX3" fmla="*/ 541173 w 541172"/>
                <a:gd name="connsiteY3" fmla="*/ 1621626 h 1648255"/>
                <a:gd name="connsiteX4" fmla="*/ 326242 w 541172"/>
                <a:gd name="connsiteY4" fmla="*/ 740506 h 1648255"/>
                <a:gd name="connsiteX5" fmla="*/ 278330 w 541172"/>
                <a:gd name="connsiteY5" fmla="*/ 408582 h 1648255"/>
                <a:gd name="connsiteX6" fmla="*/ 271979 w 541172"/>
                <a:gd name="connsiteY6" fmla="*/ 206018 h 1648255"/>
                <a:gd name="connsiteX7" fmla="*/ 246130 w 541172"/>
                <a:gd name="connsiteY7" fmla="*/ 81560 h 1648255"/>
                <a:gd name="connsiteX8" fmla="*/ 236547 w 541172"/>
                <a:gd name="connsiteY8" fmla="*/ 0 h 16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172" h="1648255">
                  <a:moveTo>
                    <a:pt x="0" y="0"/>
                  </a:moveTo>
                  <a:cubicBezTo>
                    <a:pt x="0" y="0"/>
                    <a:pt x="77995" y="524572"/>
                    <a:pt x="120669" y="721007"/>
                  </a:cubicBezTo>
                  <a:cubicBezTo>
                    <a:pt x="167466" y="936273"/>
                    <a:pt x="418610" y="1648255"/>
                    <a:pt x="418610" y="1648255"/>
                  </a:cubicBezTo>
                  <a:lnTo>
                    <a:pt x="541173" y="1621626"/>
                  </a:lnTo>
                  <a:cubicBezTo>
                    <a:pt x="541173" y="1621626"/>
                    <a:pt x="365573" y="1041455"/>
                    <a:pt x="326242" y="740506"/>
                  </a:cubicBezTo>
                  <a:cubicBezTo>
                    <a:pt x="313317" y="641675"/>
                    <a:pt x="295043" y="547636"/>
                    <a:pt x="278330" y="408582"/>
                  </a:cubicBezTo>
                  <a:cubicBezTo>
                    <a:pt x="272202" y="357105"/>
                    <a:pt x="277327" y="251478"/>
                    <a:pt x="271979" y="206018"/>
                  </a:cubicBezTo>
                  <a:cubicBezTo>
                    <a:pt x="266297" y="158218"/>
                    <a:pt x="249695" y="115544"/>
                    <a:pt x="246130" y="81560"/>
                  </a:cubicBezTo>
                  <a:lnTo>
                    <a:pt x="236547" y="0"/>
                  </a:lnTo>
                  <a:close/>
                </a:path>
              </a:pathLst>
            </a:custGeom>
            <a:solidFill>
              <a:srgbClr val="407BFF"/>
            </a:solidFill>
            <a:ln w="111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F1F7A4-8768-4B4F-83B0-2F315E49E5FF}"/>
                </a:ext>
              </a:extLst>
            </p:cNvPr>
            <p:cNvSpPr/>
            <p:nvPr/>
          </p:nvSpPr>
          <p:spPr>
            <a:xfrm>
              <a:off x="11574356" y="5175317"/>
              <a:ext cx="160568" cy="71309"/>
            </a:xfrm>
            <a:custGeom>
              <a:avLst/>
              <a:gdLst>
                <a:gd name="connsiteX0" fmla="*/ 10 w 160568"/>
                <a:gd name="connsiteY0" fmla="*/ 26741 h 71309"/>
                <a:gd name="connsiteX1" fmla="*/ 22294 w 160568"/>
                <a:gd name="connsiteY1" fmla="*/ 71310 h 71309"/>
                <a:gd name="connsiteX2" fmla="*/ 160568 w 160568"/>
                <a:gd name="connsiteY2" fmla="*/ 41337 h 71309"/>
                <a:gd name="connsiteX3" fmla="*/ 149426 w 160568"/>
                <a:gd name="connsiteY3" fmla="*/ 0 h 71309"/>
              </a:gdLst>
              <a:ahLst/>
              <a:cxnLst>
                <a:cxn ang="0">
                  <a:pos x="connsiteX0" y="connsiteY0"/>
                </a:cxn>
                <a:cxn ang="0">
                  <a:pos x="connsiteX1" y="connsiteY1"/>
                </a:cxn>
                <a:cxn ang="0">
                  <a:pos x="connsiteX2" y="connsiteY2"/>
                </a:cxn>
                <a:cxn ang="0">
                  <a:pos x="connsiteX3" y="connsiteY3"/>
                </a:cxn>
              </a:cxnLst>
              <a:rect l="l" t="t" r="r" b="b"/>
              <a:pathLst>
                <a:path w="160568" h="71309">
                  <a:moveTo>
                    <a:pt x="10" y="26741"/>
                  </a:moveTo>
                  <a:cubicBezTo>
                    <a:pt x="-547" y="26741"/>
                    <a:pt x="22294" y="71310"/>
                    <a:pt x="22294" y="71310"/>
                  </a:cubicBezTo>
                  <a:lnTo>
                    <a:pt x="160568" y="41337"/>
                  </a:lnTo>
                  <a:lnTo>
                    <a:pt x="149426" y="0"/>
                  </a:lnTo>
                  <a:close/>
                </a:path>
              </a:pathLst>
            </a:custGeom>
            <a:solidFill>
              <a:srgbClr val="407BFF"/>
            </a:solidFill>
            <a:ln w="111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F7ECF5-5700-419D-9C99-90B459C1A795}"/>
                </a:ext>
              </a:extLst>
            </p:cNvPr>
            <p:cNvSpPr/>
            <p:nvPr/>
          </p:nvSpPr>
          <p:spPr>
            <a:xfrm>
              <a:off x="11574356" y="5175317"/>
              <a:ext cx="160568" cy="71309"/>
            </a:xfrm>
            <a:custGeom>
              <a:avLst/>
              <a:gdLst>
                <a:gd name="connsiteX0" fmla="*/ 10 w 160568"/>
                <a:gd name="connsiteY0" fmla="*/ 26741 h 71309"/>
                <a:gd name="connsiteX1" fmla="*/ 22294 w 160568"/>
                <a:gd name="connsiteY1" fmla="*/ 71310 h 71309"/>
                <a:gd name="connsiteX2" fmla="*/ 160568 w 160568"/>
                <a:gd name="connsiteY2" fmla="*/ 41337 h 71309"/>
                <a:gd name="connsiteX3" fmla="*/ 149426 w 160568"/>
                <a:gd name="connsiteY3" fmla="*/ 0 h 71309"/>
              </a:gdLst>
              <a:ahLst/>
              <a:cxnLst>
                <a:cxn ang="0">
                  <a:pos x="connsiteX0" y="connsiteY0"/>
                </a:cxn>
                <a:cxn ang="0">
                  <a:pos x="connsiteX1" y="connsiteY1"/>
                </a:cxn>
                <a:cxn ang="0">
                  <a:pos x="connsiteX2" y="connsiteY2"/>
                </a:cxn>
                <a:cxn ang="0">
                  <a:pos x="connsiteX3" y="connsiteY3"/>
                </a:cxn>
              </a:cxnLst>
              <a:rect l="l" t="t" r="r" b="b"/>
              <a:pathLst>
                <a:path w="160568" h="71309">
                  <a:moveTo>
                    <a:pt x="10" y="26741"/>
                  </a:moveTo>
                  <a:cubicBezTo>
                    <a:pt x="-547" y="26741"/>
                    <a:pt x="22294" y="71310"/>
                    <a:pt x="22294" y="71310"/>
                  </a:cubicBezTo>
                  <a:lnTo>
                    <a:pt x="160568" y="41337"/>
                  </a:lnTo>
                  <a:lnTo>
                    <a:pt x="149426" y="0"/>
                  </a:lnTo>
                  <a:close/>
                </a:path>
              </a:pathLst>
            </a:custGeom>
            <a:solidFill>
              <a:srgbClr val="000000">
                <a:alpha val="30000"/>
              </a:srgbClr>
            </a:solidFill>
            <a:ln w="111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4303500-D790-41DB-B223-5D701B985217}"/>
                </a:ext>
              </a:extLst>
            </p:cNvPr>
            <p:cNvSpPr/>
            <p:nvPr/>
          </p:nvSpPr>
          <p:spPr>
            <a:xfrm>
              <a:off x="11214586" y="3781003"/>
              <a:ext cx="96741" cy="527010"/>
            </a:xfrm>
            <a:custGeom>
              <a:avLst/>
              <a:gdLst>
                <a:gd name="connsiteX0" fmla="*/ 20279 w 96741"/>
                <a:gd name="connsiteY0" fmla="*/ 657 h 527010"/>
                <a:gd name="connsiteX1" fmla="*/ 89917 w 96741"/>
                <a:gd name="connsiteY1" fmla="*/ 527011 h 527010"/>
                <a:gd name="connsiteX2" fmla="*/ 0 w 96741"/>
                <a:gd name="connsiteY2" fmla="*/ 3331 h 527010"/>
                <a:gd name="connsiteX3" fmla="*/ 20279 w 96741"/>
                <a:gd name="connsiteY3" fmla="*/ 657 h 527010"/>
              </a:gdLst>
              <a:ahLst/>
              <a:cxnLst>
                <a:cxn ang="0">
                  <a:pos x="connsiteX0" y="connsiteY0"/>
                </a:cxn>
                <a:cxn ang="0">
                  <a:pos x="connsiteX1" y="connsiteY1"/>
                </a:cxn>
                <a:cxn ang="0">
                  <a:pos x="connsiteX2" y="connsiteY2"/>
                </a:cxn>
                <a:cxn ang="0">
                  <a:pos x="connsiteX3" y="connsiteY3"/>
                </a:cxn>
              </a:cxnLst>
              <a:rect l="l" t="t" r="r" b="b"/>
              <a:pathLst>
                <a:path w="96741" h="527010">
                  <a:moveTo>
                    <a:pt x="20279" y="657"/>
                  </a:moveTo>
                  <a:cubicBezTo>
                    <a:pt x="110307" y="18373"/>
                    <a:pt x="100836" y="354196"/>
                    <a:pt x="89917" y="527011"/>
                  </a:cubicBezTo>
                  <a:cubicBezTo>
                    <a:pt x="63956" y="404448"/>
                    <a:pt x="25961" y="169905"/>
                    <a:pt x="0" y="3331"/>
                  </a:cubicBezTo>
                  <a:cubicBezTo>
                    <a:pt x="6262" y="155"/>
                    <a:pt x="13415" y="-781"/>
                    <a:pt x="20279" y="65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64195AE-6A4E-41C9-B878-09943ACA5498}"/>
                </a:ext>
              </a:extLst>
            </p:cNvPr>
            <p:cNvSpPr/>
            <p:nvPr/>
          </p:nvSpPr>
          <p:spPr>
            <a:xfrm>
              <a:off x="11050047" y="3594806"/>
              <a:ext cx="245877" cy="1653157"/>
            </a:xfrm>
            <a:custGeom>
              <a:avLst/>
              <a:gdLst>
                <a:gd name="connsiteX0" fmla="*/ 4873 w 245877"/>
                <a:gd name="connsiteY0" fmla="*/ 0 h 1653157"/>
                <a:gd name="connsiteX1" fmla="*/ 2867 w 245877"/>
                <a:gd name="connsiteY1" fmla="*/ 722456 h 1653157"/>
                <a:gd name="connsiteX2" fmla="*/ 86656 w 245877"/>
                <a:gd name="connsiteY2" fmla="*/ 1653158 h 1653157"/>
                <a:gd name="connsiteX3" fmla="*/ 202980 w 245877"/>
                <a:gd name="connsiteY3" fmla="*/ 1653158 h 1653157"/>
                <a:gd name="connsiteX4" fmla="*/ 212451 w 245877"/>
                <a:gd name="connsiteY4" fmla="*/ 739503 h 1653157"/>
                <a:gd name="connsiteX5" fmla="*/ 245877 w 245877"/>
                <a:gd name="connsiteY5" fmla="*/ 334 h 165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7" h="1653157">
                  <a:moveTo>
                    <a:pt x="4873" y="0"/>
                  </a:moveTo>
                  <a:cubicBezTo>
                    <a:pt x="4873" y="0"/>
                    <a:pt x="-4598" y="513206"/>
                    <a:pt x="2867" y="722456"/>
                  </a:cubicBezTo>
                  <a:cubicBezTo>
                    <a:pt x="10667" y="940173"/>
                    <a:pt x="86656" y="1653158"/>
                    <a:pt x="86656" y="1653158"/>
                  </a:cubicBezTo>
                  <a:lnTo>
                    <a:pt x="202980" y="1653158"/>
                  </a:lnTo>
                  <a:cubicBezTo>
                    <a:pt x="202980" y="1653158"/>
                    <a:pt x="207214" y="952986"/>
                    <a:pt x="212451" y="739503"/>
                  </a:cubicBezTo>
                  <a:cubicBezTo>
                    <a:pt x="218022" y="506298"/>
                    <a:pt x="245877" y="334"/>
                    <a:pt x="245877" y="334"/>
                  </a:cubicBezTo>
                  <a:close/>
                </a:path>
              </a:pathLst>
            </a:custGeom>
            <a:solidFill>
              <a:srgbClr val="407BFF"/>
            </a:solidFill>
            <a:ln w="111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78B2F1A-90BA-4A95-9B11-E6C57C8F32EE}"/>
                </a:ext>
              </a:extLst>
            </p:cNvPr>
            <p:cNvSpPr/>
            <p:nvPr/>
          </p:nvSpPr>
          <p:spPr>
            <a:xfrm>
              <a:off x="11114307" y="5201612"/>
              <a:ext cx="151867" cy="48245"/>
            </a:xfrm>
            <a:custGeom>
              <a:avLst/>
              <a:gdLst>
                <a:gd name="connsiteX0" fmla="*/ 0 w 151867"/>
                <a:gd name="connsiteY0" fmla="*/ 0 h 48245"/>
                <a:gd name="connsiteX1" fmla="*/ 6574 w 151867"/>
                <a:gd name="connsiteY1" fmla="*/ 48246 h 48245"/>
                <a:gd name="connsiteX2" fmla="*/ 148079 w 151867"/>
                <a:gd name="connsiteY2" fmla="*/ 48246 h 48245"/>
                <a:gd name="connsiteX3" fmla="*/ 151867 w 151867"/>
                <a:gd name="connsiteY3" fmla="*/ 5237 h 48245"/>
              </a:gdLst>
              <a:ahLst/>
              <a:cxnLst>
                <a:cxn ang="0">
                  <a:pos x="connsiteX0" y="connsiteY0"/>
                </a:cxn>
                <a:cxn ang="0">
                  <a:pos x="connsiteX1" y="connsiteY1"/>
                </a:cxn>
                <a:cxn ang="0">
                  <a:pos x="connsiteX2" y="connsiteY2"/>
                </a:cxn>
                <a:cxn ang="0">
                  <a:pos x="connsiteX3" y="connsiteY3"/>
                </a:cxn>
              </a:cxnLst>
              <a:rect l="l" t="t" r="r" b="b"/>
              <a:pathLst>
                <a:path w="151867" h="48245">
                  <a:moveTo>
                    <a:pt x="0" y="0"/>
                  </a:moveTo>
                  <a:cubicBezTo>
                    <a:pt x="0" y="0"/>
                    <a:pt x="6574" y="48246"/>
                    <a:pt x="6574" y="48246"/>
                  </a:cubicBezTo>
                  <a:lnTo>
                    <a:pt x="148079" y="48246"/>
                  </a:lnTo>
                  <a:lnTo>
                    <a:pt x="151867" y="5237"/>
                  </a:lnTo>
                  <a:close/>
                </a:path>
              </a:pathLst>
            </a:custGeom>
            <a:solidFill>
              <a:srgbClr val="407BFF"/>
            </a:solidFill>
            <a:ln w="111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7E4BAAE-35C6-4EA9-9668-A3F645D50F63}"/>
                </a:ext>
              </a:extLst>
            </p:cNvPr>
            <p:cNvSpPr/>
            <p:nvPr/>
          </p:nvSpPr>
          <p:spPr>
            <a:xfrm>
              <a:off x="11114307" y="5201612"/>
              <a:ext cx="151867" cy="48245"/>
            </a:xfrm>
            <a:custGeom>
              <a:avLst/>
              <a:gdLst>
                <a:gd name="connsiteX0" fmla="*/ 0 w 151867"/>
                <a:gd name="connsiteY0" fmla="*/ 0 h 48245"/>
                <a:gd name="connsiteX1" fmla="*/ 6574 w 151867"/>
                <a:gd name="connsiteY1" fmla="*/ 48246 h 48245"/>
                <a:gd name="connsiteX2" fmla="*/ 148079 w 151867"/>
                <a:gd name="connsiteY2" fmla="*/ 48246 h 48245"/>
                <a:gd name="connsiteX3" fmla="*/ 151867 w 151867"/>
                <a:gd name="connsiteY3" fmla="*/ 5237 h 48245"/>
              </a:gdLst>
              <a:ahLst/>
              <a:cxnLst>
                <a:cxn ang="0">
                  <a:pos x="connsiteX0" y="connsiteY0"/>
                </a:cxn>
                <a:cxn ang="0">
                  <a:pos x="connsiteX1" y="connsiteY1"/>
                </a:cxn>
                <a:cxn ang="0">
                  <a:pos x="connsiteX2" y="connsiteY2"/>
                </a:cxn>
                <a:cxn ang="0">
                  <a:pos x="connsiteX3" y="connsiteY3"/>
                </a:cxn>
              </a:cxnLst>
              <a:rect l="l" t="t" r="r" b="b"/>
              <a:pathLst>
                <a:path w="151867" h="48245">
                  <a:moveTo>
                    <a:pt x="0" y="0"/>
                  </a:moveTo>
                  <a:cubicBezTo>
                    <a:pt x="0" y="0"/>
                    <a:pt x="6574" y="48246"/>
                    <a:pt x="6574" y="48246"/>
                  </a:cubicBezTo>
                  <a:lnTo>
                    <a:pt x="148079" y="48246"/>
                  </a:lnTo>
                  <a:lnTo>
                    <a:pt x="151867" y="5237"/>
                  </a:lnTo>
                  <a:close/>
                </a:path>
              </a:pathLst>
            </a:custGeom>
            <a:solidFill>
              <a:srgbClr val="000000">
                <a:alpha val="30000"/>
              </a:srgbClr>
            </a:solidFill>
            <a:ln w="111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C4A203-FA3F-446F-8F76-0EA55F4A31E8}"/>
                </a:ext>
              </a:extLst>
            </p:cNvPr>
            <p:cNvSpPr/>
            <p:nvPr/>
          </p:nvSpPr>
          <p:spPr>
            <a:xfrm>
              <a:off x="10672856" y="3064997"/>
              <a:ext cx="440002" cy="304894"/>
            </a:xfrm>
            <a:custGeom>
              <a:avLst/>
              <a:gdLst>
                <a:gd name="connsiteX0" fmla="*/ 353874 w 440002"/>
                <a:gd name="connsiteY0" fmla="*/ 0 h 304894"/>
                <a:gd name="connsiteX1" fmla="*/ 319222 w 440002"/>
                <a:gd name="connsiteY1" fmla="*/ 52145 h 304894"/>
                <a:gd name="connsiteX2" fmla="*/ 281785 w 440002"/>
                <a:gd name="connsiteY2" fmla="*/ 103065 h 304894"/>
                <a:gd name="connsiteX3" fmla="*/ 242007 w 440002"/>
                <a:gd name="connsiteY3" fmla="*/ 151310 h 304894"/>
                <a:gd name="connsiteX4" fmla="*/ 221283 w 440002"/>
                <a:gd name="connsiteY4" fmla="*/ 173594 h 304894"/>
                <a:gd name="connsiteX5" fmla="*/ 199667 w 440002"/>
                <a:gd name="connsiteY5" fmla="*/ 194207 h 304894"/>
                <a:gd name="connsiteX6" fmla="*/ 188525 w 440002"/>
                <a:gd name="connsiteY6" fmla="*/ 204012 h 304894"/>
                <a:gd name="connsiteX7" fmla="*/ 177383 w 440002"/>
                <a:gd name="connsiteY7" fmla="*/ 212815 h 304894"/>
                <a:gd name="connsiteX8" fmla="*/ 172815 w 440002"/>
                <a:gd name="connsiteY8" fmla="*/ 216492 h 304894"/>
                <a:gd name="connsiteX9" fmla="*/ 161004 w 440002"/>
                <a:gd name="connsiteY9" fmla="*/ 212815 h 304894"/>
                <a:gd name="connsiteX10" fmla="*/ 137160 w 440002"/>
                <a:gd name="connsiteY10" fmla="*/ 200335 h 304894"/>
                <a:gd name="connsiteX11" fmla="*/ 38663 w 440002"/>
                <a:gd name="connsiteY11" fmla="*/ 123232 h 304894"/>
                <a:gd name="connsiteX12" fmla="*/ 0 w 440002"/>
                <a:gd name="connsiteY12" fmla="*/ 154430 h 304894"/>
                <a:gd name="connsiteX13" fmla="*/ 90029 w 440002"/>
                <a:gd name="connsiteY13" fmla="*/ 263511 h 304894"/>
                <a:gd name="connsiteX14" fmla="*/ 122006 w 440002"/>
                <a:gd name="connsiteY14" fmla="*/ 286910 h 304894"/>
                <a:gd name="connsiteX15" fmla="*/ 168580 w 440002"/>
                <a:gd name="connsiteY15" fmla="*/ 304180 h 304894"/>
                <a:gd name="connsiteX16" fmla="*/ 203567 w 440002"/>
                <a:gd name="connsiteY16" fmla="*/ 301172 h 304894"/>
                <a:gd name="connsiteX17" fmla="*/ 221283 w 440002"/>
                <a:gd name="connsiteY17" fmla="*/ 293038 h 304894"/>
                <a:gd name="connsiteX18" fmla="*/ 229194 w 440002"/>
                <a:gd name="connsiteY18" fmla="*/ 287801 h 304894"/>
                <a:gd name="connsiteX19" fmla="*/ 245015 w 440002"/>
                <a:gd name="connsiteY19" fmla="*/ 277216 h 304894"/>
                <a:gd name="connsiteX20" fmla="*/ 259723 w 440002"/>
                <a:gd name="connsiteY20" fmla="*/ 266074 h 304894"/>
                <a:gd name="connsiteX21" fmla="*/ 360002 w 440002"/>
                <a:gd name="connsiteY21" fmla="*/ 165238 h 304894"/>
                <a:gd name="connsiteX22" fmla="*/ 401897 w 440002"/>
                <a:gd name="connsiteY22" fmla="*/ 109527 h 304894"/>
                <a:gd name="connsiteX23" fmla="*/ 440003 w 440002"/>
                <a:gd name="connsiteY23" fmla="*/ 50585 h 304894"/>
                <a:gd name="connsiteX24" fmla="*/ 176937 w 440002"/>
                <a:gd name="connsiteY24" fmla="*/ 216826 h 304894"/>
                <a:gd name="connsiteX25" fmla="*/ 173595 w 440002"/>
                <a:gd name="connsiteY25" fmla="*/ 216826 h 304894"/>
                <a:gd name="connsiteX26" fmla="*/ 174709 w 440002"/>
                <a:gd name="connsiteY26" fmla="*/ 216826 h 304894"/>
                <a:gd name="connsiteX27" fmla="*/ 176937 w 440002"/>
                <a:gd name="connsiteY27" fmla="*/ 216826 h 30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0002" h="304894">
                  <a:moveTo>
                    <a:pt x="353874" y="0"/>
                  </a:moveTo>
                  <a:cubicBezTo>
                    <a:pt x="343289" y="16602"/>
                    <a:pt x="331590" y="34986"/>
                    <a:pt x="319222" y="52145"/>
                  </a:cubicBezTo>
                  <a:cubicBezTo>
                    <a:pt x="306854" y="69304"/>
                    <a:pt x="294598" y="86463"/>
                    <a:pt x="281785" y="103065"/>
                  </a:cubicBezTo>
                  <a:cubicBezTo>
                    <a:pt x="268971" y="119666"/>
                    <a:pt x="255823" y="136491"/>
                    <a:pt x="242007" y="151310"/>
                  </a:cubicBezTo>
                  <a:cubicBezTo>
                    <a:pt x="235433" y="159221"/>
                    <a:pt x="228191" y="166241"/>
                    <a:pt x="221283" y="173594"/>
                  </a:cubicBezTo>
                  <a:cubicBezTo>
                    <a:pt x="214374" y="180948"/>
                    <a:pt x="207021" y="187856"/>
                    <a:pt x="199667" y="194207"/>
                  </a:cubicBezTo>
                  <a:lnTo>
                    <a:pt x="188525" y="204012"/>
                  </a:lnTo>
                  <a:lnTo>
                    <a:pt x="177383" y="212815"/>
                  </a:lnTo>
                  <a:lnTo>
                    <a:pt x="172815" y="216492"/>
                  </a:lnTo>
                  <a:cubicBezTo>
                    <a:pt x="168747" y="215745"/>
                    <a:pt x="164781" y="214508"/>
                    <a:pt x="161004" y="212815"/>
                  </a:cubicBezTo>
                  <a:cubicBezTo>
                    <a:pt x="152748" y="209271"/>
                    <a:pt x="144781" y="205093"/>
                    <a:pt x="137160" y="200335"/>
                  </a:cubicBezTo>
                  <a:cubicBezTo>
                    <a:pt x="102385" y="177227"/>
                    <a:pt x="69449" y="151444"/>
                    <a:pt x="38663" y="123232"/>
                  </a:cubicBezTo>
                  <a:lnTo>
                    <a:pt x="0" y="154430"/>
                  </a:lnTo>
                  <a:cubicBezTo>
                    <a:pt x="24424" y="195054"/>
                    <a:pt x="54775" y="231823"/>
                    <a:pt x="90029" y="263511"/>
                  </a:cubicBezTo>
                  <a:cubicBezTo>
                    <a:pt x="99956" y="272258"/>
                    <a:pt x="110664" y="280091"/>
                    <a:pt x="122006" y="286910"/>
                  </a:cubicBezTo>
                  <a:cubicBezTo>
                    <a:pt x="136190" y="295790"/>
                    <a:pt x="152034" y="301662"/>
                    <a:pt x="168580" y="304180"/>
                  </a:cubicBezTo>
                  <a:cubicBezTo>
                    <a:pt x="180324" y="305751"/>
                    <a:pt x="192269" y="304726"/>
                    <a:pt x="203567" y="301172"/>
                  </a:cubicBezTo>
                  <a:cubicBezTo>
                    <a:pt x="209795" y="299233"/>
                    <a:pt x="215756" y="296503"/>
                    <a:pt x="221283" y="293038"/>
                  </a:cubicBezTo>
                  <a:lnTo>
                    <a:pt x="229194" y="287801"/>
                  </a:lnTo>
                  <a:cubicBezTo>
                    <a:pt x="234431" y="284347"/>
                    <a:pt x="240336" y="280893"/>
                    <a:pt x="245015" y="277216"/>
                  </a:cubicBezTo>
                  <a:lnTo>
                    <a:pt x="259723" y="266074"/>
                  </a:lnTo>
                  <a:cubicBezTo>
                    <a:pt x="296581" y="236057"/>
                    <a:pt x="330186" y="202252"/>
                    <a:pt x="360002" y="165238"/>
                  </a:cubicBezTo>
                  <a:cubicBezTo>
                    <a:pt x="374487" y="147076"/>
                    <a:pt x="388749" y="128914"/>
                    <a:pt x="401897" y="109527"/>
                  </a:cubicBezTo>
                  <a:cubicBezTo>
                    <a:pt x="415044" y="90140"/>
                    <a:pt x="427635" y="71978"/>
                    <a:pt x="440003" y="50585"/>
                  </a:cubicBezTo>
                  <a:close/>
                  <a:moveTo>
                    <a:pt x="176937" y="216826"/>
                  </a:moveTo>
                  <a:cubicBezTo>
                    <a:pt x="175834" y="216993"/>
                    <a:pt x="174698" y="216993"/>
                    <a:pt x="173595" y="216826"/>
                  </a:cubicBezTo>
                  <a:lnTo>
                    <a:pt x="174709" y="216826"/>
                  </a:lnTo>
                  <a:cubicBezTo>
                    <a:pt x="176826" y="216157"/>
                    <a:pt x="177717" y="216157"/>
                    <a:pt x="176937" y="216826"/>
                  </a:cubicBezTo>
                  <a:close/>
                </a:path>
              </a:pathLst>
            </a:custGeom>
            <a:solidFill>
              <a:srgbClr val="FFC3BD"/>
            </a:solidFill>
            <a:ln w="111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5830416-8785-444E-A393-472E783B72B4}"/>
                </a:ext>
              </a:extLst>
            </p:cNvPr>
            <p:cNvSpPr/>
            <p:nvPr/>
          </p:nvSpPr>
          <p:spPr>
            <a:xfrm>
              <a:off x="10907063" y="2998628"/>
              <a:ext cx="254972" cy="288766"/>
            </a:xfrm>
            <a:custGeom>
              <a:avLst/>
              <a:gdLst>
                <a:gd name="connsiteX0" fmla="*/ 252926 w 254972"/>
                <a:gd name="connsiteY0" fmla="*/ 106704 h 288766"/>
                <a:gd name="connsiteX1" fmla="*/ 108079 w 254972"/>
                <a:gd name="connsiteY1" fmla="*/ 288766 h 288766"/>
                <a:gd name="connsiteX2" fmla="*/ 0 w 254972"/>
                <a:gd name="connsiteY2" fmla="*/ 162080 h 288766"/>
                <a:gd name="connsiteX3" fmla="*/ 110419 w 254972"/>
                <a:gd name="connsiteY3" fmla="*/ 28375 h 288766"/>
                <a:gd name="connsiteX4" fmla="*/ 252926 w 254972"/>
                <a:gd name="connsiteY4" fmla="*/ 106704 h 288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72" h="288766">
                  <a:moveTo>
                    <a:pt x="252926" y="106704"/>
                  </a:moveTo>
                  <a:cubicBezTo>
                    <a:pt x="275211" y="198738"/>
                    <a:pt x="108079" y="288766"/>
                    <a:pt x="108079" y="288766"/>
                  </a:cubicBezTo>
                  <a:lnTo>
                    <a:pt x="0" y="162080"/>
                  </a:lnTo>
                  <a:cubicBezTo>
                    <a:pt x="32402" y="114058"/>
                    <a:pt x="69382" y="69277"/>
                    <a:pt x="110419" y="28375"/>
                  </a:cubicBezTo>
                  <a:cubicBezTo>
                    <a:pt x="186296" y="-43938"/>
                    <a:pt x="236213" y="36620"/>
                    <a:pt x="252926" y="106704"/>
                  </a:cubicBezTo>
                  <a:close/>
                </a:path>
              </a:pathLst>
            </a:custGeom>
            <a:solidFill>
              <a:srgbClr val="407BFF"/>
            </a:solidFill>
            <a:ln w="111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16CEB22-D52D-420D-8EBD-79985B68CE1E}"/>
                </a:ext>
              </a:extLst>
            </p:cNvPr>
            <p:cNvSpPr/>
            <p:nvPr/>
          </p:nvSpPr>
          <p:spPr>
            <a:xfrm>
              <a:off x="10620265" y="3125722"/>
              <a:ext cx="98673" cy="104624"/>
            </a:xfrm>
            <a:custGeom>
              <a:avLst/>
              <a:gdLst>
                <a:gd name="connsiteX0" fmla="*/ 62173 w 98673"/>
                <a:gd name="connsiteY0" fmla="*/ 104625 h 104624"/>
                <a:gd name="connsiteX1" fmla="*/ 0 w 98673"/>
                <a:gd name="connsiteY1" fmla="*/ 45571 h 104624"/>
                <a:gd name="connsiteX2" fmla="*/ 59722 w 98673"/>
                <a:gd name="connsiteY2" fmla="*/ 0 h 104624"/>
                <a:gd name="connsiteX3" fmla="*/ 96714 w 98673"/>
                <a:gd name="connsiteY3" fmla="*/ 83677 h 104624"/>
              </a:gdLst>
              <a:ahLst/>
              <a:cxnLst>
                <a:cxn ang="0">
                  <a:pos x="connsiteX0" y="connsiteY0"/>
                </a:cxn>
                <a:cxn ang="0">
                  <a:pos x="connsiteX1" y="connsiteY1"/>
                </a:cxn>
                <a:cxn ang="0">
                  <a:pos x="connsiteX2" y="connsiteY2"/>
                </a:cxn>
                <a:cxn ang="0">
                  <a:pos x="connsiteX3" y="connsiteY3"/>
                </a:cxn>
              </a:cxnLst>
              <a:rect l="l" t="t" r="r" b="b"/>
              <a:pathLst>
                <a:path w="98673" h="104624">
                  <a:moveTo>
                    <a:pt x="62173" y="104625"/>
                  </a:moveTo>
                  <a:lnTo>
                    <a:pt x="0" y="45571"/>
                  </a:lnTo>
                  <a:lnTo>
                    <a:pt x="59722" y="0"/>
                  </a:lnTo>
                  <a:cubicBezTo>
                    <a:pt x="59722" y="0"/>
                    <a:pt x="108970" y="35321"/>
                    <a:pt x="96714" y="83677"/>
                  </a:cubicBezTo>
                  <a:close/>
                </a:path>
              </a:pathLst>
            </a:custGeom>
            <a:solidFill>
              <a:srgbClr val="FFC3BD"/>
            </a:solidFill>
            <a:ln w="111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7A15027-85FE-45C6-BA4D-54DFC1D9255B}"/>
                </a:ext>
              </a:extLst>
            </p:cNvPr>
            <p:cNvSpPr/>
            <p:nvPr/>
          </p:nvSpPr>
          <p:spPr>
            <a:xfrm>
              <a:off x="10600655" y="3101209"/>
              <a:ext cx="79332" cy="69972"/>
            </a:xfrm>
            <a:custGeom>
              <a:avLst/>
              <a:gdLst>
                <a:gd name="connsiteX0" fmla="*/ 0 w 79332"/>
                <a:gd name="connsiteY0" fmla="*/ 46908 h 69972"/>
                <a:gd name="connsiteX1" fmla="*/ 41672 w 79332"/>
                <a:gd name="connsiteY1" fmla="*/ 0 h 69972"/>
                <a:gd name="connsiteX2" fmla="*/ 79332 w 79332"/>
                <a:gd name="connsiteY2" fmla="*/ 24624 h 69972"/>
                <a:gd name="connsiteX3" fmla="*/ 19610 w 79332"/>
                <a:gd name="connsiteY3" fmla="*/ 69973 h 69972"/>
                <a:gd name="connsiteX4" fmla="*/ 0 w 79332"/>
                <a:gd name="connsiteY4" fmla="*/ 46908 h 6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32" h="69972">
                  <a:moveTo>
                    <a:pt x="0" y="46908"/>
                  </a:moveTo>
                  <a:lnTo>
                    <a:pt x="41672" y="0"/>
                  </a:lnTo>
                  <a:lnTo>
                    <a:pt x="79332" y="24624"/>
                  </a:lnTo>
                  <a:lnTo>
                    <a:pt x="19610" y="69973"/>
                  </a:lnTo>
                  <a:lnTo>
                    <a:pt x="0" y="46908"/>
                  </a:lnTo>
                  <a:close/>
                </a:path>
              </a:pathLst>
            </a:custGeom>
            <a:solidFill>
              <a:srgbClr val="FFC3BD"/>
            </a:solidFill>
            <a:ln w="111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C0866D5-CF01-47BB-89D7-07F0FC9EE539}"/>
                </a:ext>
              </a:extLst>
            </p:cNvPr>
            <p:cNvSpPr/>
            <p:nvPr/>
          </p:nvSpPr>
          <p:spPr>
            <a:xfrm>
              <a:off x="11146073" y="2561233"/>
              <a:ext cx="288593" cy="306791"/>
            </a:xfrm>
            <a:custGeom>
              <a:avLst/>
              <a:gdLst>
                <a:gd name="connsiteX0" fmla="*/ 47566 w 288593"/>
                <a:gd name="connsiteY0" fmla="*/ 178414 h 306791"/>
                <a:gd name="connsiteX1" fmla="*/ 16034 w 288593"/>
                <a:gd name="connsiteY1" fmla="*/ 95182 h 306791"/>
                <a:gd name="connsiteX2" fmla="*/ 13805 w 288593"/>
                <a:gd name="connsiteY2" fmla="*/ 17187 h 306791"/>
                <a:gd name="connsiteX3" fmla="*/ 66507 w 288593"/>
                <a:gd name="connsiteY3" fmla="*/ 40252 h 306791"/>
                <a:gd name="connsiteX4" fmla="*/ 117316 w 288593"/>
                <a:gd name="connsiteY4" fmla="*/ 474 h 306791"/>
                <a:gd name="connsiteX5" fmla="*/ 139600 w 288593"/>
                <a:gd name="connsiteY5" fmla="*/ 45823 h 306791"/>
                <a:gd name="connsiteX6" fmla="*/ 204781 w 288593"/>
                <a:gd name="connsiteY6" fmla="*/ 21644 h 306791"/>
                <a:gd name="connsiteX7" fmla="*/ 215143 w 288593"/>
                <a:gd name="connsiteY7" fmla="*/ 71561 h 306791"/>
                <a:gd name="connsiteX8" fmla="*/ 265617 w 288593"/>
                <a:gd name="connsiteY8" fmla="*/ 89277 h 306791"/>
                <a:gd name="connsiteX9" fmla="*/ 250575 w 288593"/>
                <a:gd name="connsiteY9" fmla="*/ 130280 h 306791"/>
                <a:gd name="connsiteX10" fmla="*/ 288570 w 288593"/>
                <a:gd name="connsiteY10" fmla="*/ 178414 h 306791"/>
                <a:gd name="connsiteX11" fmla="*/ 250018 w 288593"/>
                <a:gd name="connsiteY11" fmla="*/ 209278 h 306791"/>
                <a:gd name="connsiteX12" fmla="*/ 164447 w 288593"/>
                <a:gd name="connsiteY12" fmla="*/ 304097 h 306791"/>
                <a:gd name="connsiteX13" fmla="*/ 148068 w 288593"/>
                <a:gd name="connsiteY13" fmla="*/ 305880 h 306791"/>
                <a:gd name="connsiteX14" fmla="*/ 116981 w 288593"/>
                <a:gd name="connsiteY14" fmla="*/ 305100 h 306791"/>
                <a:gd name="connsiteX15" fmla="*/ 94697 w 288593"/>
                <a:gd name="connsiteY15" fmla="*/ 297078 h 306791"/>
                <a:gd name="connsiteX16" fmla="*/ 62162 w 288593"/>
                <a:gd name="connsiteY16" fmla="*/ 248387 h 306791"/>
                <a:gd name="connsiteX17" fmla="*/ 47566 w 288593"/>
                <a:gd name="connsiteY17" fmla="*/ 178414 h 30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593" h="306791">
                  <a:moveTo>
                    <a:pt x="47566" y="178414"/>
                  </a:moveTo>
                  <a:cubicBezTo>
                    <a:pt x="47566" y="178414"/>
                    <a:pt x="10463" y="135628"/>
                    <a:pt x="16034" y="95182"/>
                  </a:cubicBezTo>
                  <a:cubicBezTo>
                    <a:pt x="16034" y="95182"/>
                    <a:pt x="-18507" y="37243"/>
                    <a:pt x="13805" y="17187"/>
                  </a:cubicBezTo>
                  <a:cubicBezTo>
                    <a:pt x="46118" y="-2868"/>
                    <a:pt x="66507" y="40252"/>
                    <a:pt x="66507" y="40252"/>
                  </a:cubicBezTo>
                  <a:cubicBezTo>
                    <a:pt x="66507" y="40252"/>
                    <a:pt x="87343" y="-5097"/>
                    <a:pt x="117316" y="474"/>
                  </a:cubicBezTo>
                  <a:cubicBezTo>
                    <a:pt x="147288" y="6045"/>
                    <a:pt x="139600" y="45823"/>
                    <a:pt x="139600" y="45823"/>
                  </a:cubicBezTo>
                  <a:cubicBezTo>
                    <a:pt x="139600" y="45823"/>
                    <a:pt x="179712" y="10837"/>
                    <a:pt x="204781" y="21644"/>
                  </a:cubicBezTo>
                  <a:cubicBezTo>
                    <a:pt x="229851" y="32452"/>
                    <a:pt x="215143" y="71561"/>
                    <a:pt x="215143" y="71561"/>
                  </a:cubicBezTo>
                  <a:cubicBezTo>
                    <a:pt x="215143" y="71561"/>
                    <a:pt x="256146" y="63762"/>
                    <a:pt x="265617" y="89277"/>
                  </a:cubicBezTo>
                  <a:cubicBezTo>
                    <a:pt x="270542" y="104776"/>
                    <a:pt x="264358" y="121645"/>
                    <a:pt x="250575" y="130280"/>
                  </a:cubicBezTo>
                  <a:cubicBezTo>
                    <a:pt x="250575" y="130280"/>
                    <a:pt x="287456" y="143985"/>
                    <a:pt x="288570" y="178414"/>
                  </a:cubicBezTo>
                  <a:cubicBezTo>
                    <a:pt x="289684" y="212843"/>
                    <a:pt x="250018" y="209278"/>
                    <a:pt x="250018" y="209278"/>
                  </a:cubicBezTo>
                  <a:cubicBezTo>
                    <a:pt x="250018" y="209278"/>
                    <a:pt x="243222" y="260532"/>
                    <a:pt x="164447" y="304097"/>
                  </a:cubicBezTo>
                  <a:cubicBezTo>
                    <a:pt x="159455" y="306905"/>
                    <a:pt x="153539" y="307552"/>
                    <a:pt x="148068" y="305880"/>
                  </a:cubicBezTo>
                  <a:cubicBezTo>
                    <a:pt x="137962" y="302816"/>
                    <a:pt x="127221" y="302549"/>
                    <a:pt x="116981" y="305100"/>
                  </a:cubicBezTo>
                  <a:cubicBezTo>
                    <a:pt x="108614" y="307217"/>
                    <a:pt x="99789" y="304042"/>
                    <a:pt x="94697" y="297078"/>
                  </a:cubicBezTo>
                  <a:cubicBezTo>
                    <a:pt x="82519" y="281780"/>
                    <a:pt x="71633" y="265490"/>
                    <a:pt x="62162" y="248387"/>
                  </a:cubicBezTo>
                  <a:cubicBezTo>
                    <a:pt x="55555" y="225456"/>
                    <a:pt x="50675" y="202069"/>
                    <a:pt x="47566" y="178414"/>
                  </a:cubicBezTo>
                  <a:close/>
                </a:path>
              </a:pathLst>
            </a:custGeom>
            <a:solidFill>
              <a:srgbClr val="263238"/>
            </a:solidFill>
            <a:ln w="111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EE6760-97DC-4297-A1A7-4C0D4EE50ABD}"/>
                </a:ext>
              </a:extLst>
            </p:cNvPr>
            <p:cNvSpPr/>
            <p:nvPr/>
          </p:nvSpPr>
          <p:spPr>
            <a:xfrm>
              <a:off x="11193639" y="2732405"/>
              <a:ext cx="203121" cy="135619"/>
            </a:xfrm>
            <a:custGeom>
              <a:avLst/>
              <a:gdLst>
                <a:gd name="connsiteX0" fmla="*/ 168469 w 203121"/>
                <a:gd name="connsiteY0" fmla="*/ 47354 h 135619"/>
                <a:gd name="connsiteX1" fmla="*/ 114096 w 203121"/>
                <a:gd name="connsiteY1" fmla="*/ 20056 h 135619"/>
                <a:gd name="connsiteX2" fmla="*/ 50028 w 203121"/>
                <a:gd name="connsiteY2" fmla="*/ 0 h 135619"/>
                <a:gd name="connsiteX3" fmla="*/ 0 w 203121"/>
                <a:gd name="connsiteY3" fmla="*/ 7242 h 135619"/>
                <a:gd name="connsiteX4" fmla="*/ 15265 w 203121"/>
                <a:gd name="connsiteY4" fmla="*/ 77215 h 135619"/>
                <a:gd name="connsiteX5" fmla="*/ 47800 w 203121"/>
                <a:gd name="connsiteY5" fmla="*/ 125906 h 135619"/>
                <a:gd name="connsiteX6" fmla="*/ 70084 w 203121"/>
                <a:gd name="connsiteY6" fmla="*/ 133928 h 135619"/>
                <a:gd name="connsiteX7" fmla="*/ 101171 w 203121"/>
                <a:gd name="connsiteY7" fmla="*/ 134708 h 135619"/>
                <a:gd name="connsiteX8" fmla="*/ 117550 w 203121"/>
                <a:gd name="connsiteY8" fmla="*/ 132926 h 135619"/>
                <a:gd name="connsiteX9" fmla="*/ 203121 w 203121"/>
                <a:gd name="connsiteY9" fmla="*/ 38106 h 135619"/>
                <a:gd name="connsiteX10" fmla="*/ 168469 w 203121"/>
                <a:gd name="connsiteY10" fmla="*/ 47354 h 13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121" h="135619">
                  <a:moveTo>
                    <a:pt x="168469" y="47354"/>
                  </a:moveTo>
                  <a:cubicBezTo>
                    <a:pt x="144068" y="91143"/>
                    <a:pt x="114096" y="20056"/>
                    <a:pt x="114096" y="20056"/>
                  </a:cubicBezTo>
                  <a:cubicBezTo>
                    <a:pt x="91811" y="77104"/>
                    <a:pt x="50028" y="0"/>
                    <a:pt x="50028" y="0"/>
                  </a:cubicBezTo>
                  <a:cubicBezTo>
                    <a:pt x="39555" y="40334"/>
                    <a:pt x="0" y="7242"/>
                    <a:pt x="0" y="7242"/>
                  </a:cubicBezTo>
                  <a:cubicBezTo>
                    <a:pt x="3320" y="30919"/>
                    <a:pt x="8424" y="54307"/>
                    <a:pt x="15265" y="77215"/>
                  </a:cubicBezTo>
                  <a:cubicBezTo>
                    <a:pt x="24702" y="94340"/>
                    <a:pt x="35577" y="110641"/>
                    <a:pt x="47800" y="125906"/>
                  </a:cubicBezTo>
                  <a:cubicBezTo>
                    <a:pt x="52892" y="132870"/>
                    <a:pt x="61716" y="136045"/>
                    <a:pt x="70084" y="133928"/>
                  </a:cubicBezTo>
                  <a:cubicBezTo>
                    <a:pt x="80324" y="131377"/>
                    <a:pt x="91065" y="131644"/>
                    <a:pt x="101171" y="134708"/>
                  </a:cubicBezTo>
                  <a:cubicBezTo>
                    <a:pt x="106641" y="136380"/>
                    <a:pt x="112558" y="135734"/>
                    <a:pt x="117550" y="132926"/>
                  </a:cubicBezTo>
                  <a:cubicBezTo>
                    <a:pt x="196325" y="89360"/>
                    <a:pt x="203121" y="38106"/>
                    <a:pt x="203121" y="38106"/>
                  </a:cubicBezTo>
                  <a:cubicBezTo>
                    <a:pt x="192091" y="72869"/>
                    <a:pt x="168469" y="47354"/>
                    <a:pt x="168469" y="47354"/>
                  </a:cubicBezTo>
                  <a:close/>
                </a:path>
              </a:pathLst>
            </a:custGeom>
            <a:solidFill>
              <a:srgbClr val="FFFFFF">
                <a:alpha val="30000"/>
              </a:srgbClr>
            </a:solidFill>
            <a:ln w="111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5019999-8662-4404-A831-2E627C9B5A58}"/>
                </a:ext>
              </a:extLst>
            </p:cNvPr>
            <p:cNvSpPr/>
            <p:nvPr/>
          </p:nvSpPr>
          <p:spPr>
            <a:xfrm>
              <a:off x="11103640" y="2690065"/>
              <a:ext cx="92226" cy="66490"/>
            </a:xfrm>
            <a:custGeom>
              <a:avLst/>
              <a:gdLst>
                <a:gd name="connsiteX0" fmla="*/ 11892 w 92226"/>
                <a:gd name="connsiteY0" fmla="*/ 66407 h 66490"/>
                <a:gd name="connsiteX1" fmla="*/ 8884 w 92226"/>
                <a:gd name="connsiteY1" fmla="*/ 66407 h 66490"/>
                <a:gd name="connsiteX2" fmla="*/ 1419 w 92226"/>
                <a:gd name="connsiteY2" fmla="*/ 59833 h 66490"/>
                <a:gd name="connsiteX3" fmla="*/ 14455 w 92226"/>
                <a:gd name="connsiteY3" fmla="*/ 4123 h 66490"/>
                <a:gd name="connsiteX4" fmla="*/ 16461 w 92226"/>
                <a:gd name="connsiteY4" fmla="*/ 0 h 66490"/>
                <a:gd name="connsiteX5" fmla="*/ 92227 w 92226"/>
                <a:gd name="connsiteY5" fmla="*/ 45906 h 66490"/>
                <a:gd name="connsiteX6" fmla="*/ 87881 w 92226"/>
                <a:gd name="connsiteY6" fmla="*/ 53148 h 66490"/>
                <a:gd name="connsiteX7" fmla="*/ 37965 w 92226"/>
                <a:gd name="connsiteY7" fmla="*/ 22841 h 66490"/>
                <a:gd name="connsiteX8" fmla="*/ 18020 w 92226"/>
                <a:gd name="connsiteY8" fmla="*/ 64513 h 66490"/>
                <a:gd name="connsiteX9" fmla="*/ 11892 w 92226"/>
                <a:gd name="connsiteY9" fmla="*/ 66407 h 66490"/>
                <a:gd name="connsiteX10" fmla="*/ 19803 w 92226"/>
                <a:gd name="connsiteY10" fmla="*/ 11699 h 66490"/>
                <a:gd name="connsiteX11" fmla="*/ 8661 w 92226"/>
                <a:gd name="connsiteY11" fmla="*/ 55711 h 66490"/>
                <a:gd name="connsiteX12" fmla="*/ 10666 w 92226"/>
                <a:gd name="connsiteY12" fmla="*/ 57605 h 66490"/>
                <a:gd name="connsiteX13" fmla="*/ 13229 w 92226"/>
                <a:gd name="connsiteY13" fmla="*/ 57605 h 66490"/>
                <a:gd name="connsiteX14" fmla="*/ 29942 w 92226"/>
                <a:gd name="connsiteY14" fmla="*/ 18496 h 6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26" h="66490">
                  <a:moveTo>
                    <a:pt x="11892" y="66407"/>
                  </a:moveTo>
                  <a:cubicBezTo>
                    <a:pt x="10890" y="66519"/>
                    <a:pt x="9886" y="66519"/>
                    <a:pt x="8884" y="66407"/>
                  </a:cubicBezTo>
                  <a:cubicBezTo>
                    <a:pt x="5552" y="65427"/>
                    <a:pt x="2823" y="63020"/>
                    <a:pt x="1419" y="59833"/>
                  </a:cubicBezTo>
                  <a:cubicBezTo>
                    <a:pt x="-5044" y="45014"/>
                    <a:pt x="12561" y="8691"/>
                    <a:pt x="14455" y="4123"/>
                  </a:cubicBezTo>
                  <a:lnTo>
                    <a:pt x="16461" y="0"/>
                  </a:lnTo>
                  <a:lnTo>
                    <a:pt x="92227" y="45906"/>
                  </a:lnTo>
                  <a:lnTo>
                    <a:pt x="87881" y="53148"/>
                  </a:lnTo>
                  <a:lnTo>
                    <a:pt x="37965" y="22841"/>
                  </a:lnTo>
                  <a:cubicBezTo>
                    <a:pt x="35736" y="32312"/>
                    <a:pt x="28940" y="57939"/>
                    <a:pt x="18020" y="64513"/>
                  </a:cubicBezTo>
                  <a:cubicBezTo>
                    <a:pt x="16204" y="65727"/>
                    <a:pt x="14076" y="66385"/>
                    <a:pt x="11892" y="66407"/>
                  </a:cubicBezTo>
                  <a:close/>
                  <a:moveTo>
                    <a:pt x="19803" y="11699"/>
                  </a:moveTo>
                  <a:cubicBezTo>
                    <a:pt x="13118" y="26184"/>
                    <a:pt x="5430" y="48023"/>
                    <a:pt x="8661" y="55711"/>
                  </a:cubicBezTo>
                  <a:cubicBezTo>
                    <a:pt x="8928" y="56669"/>
                    <a:pt x="9697" y="57393"/>
                    <a:pt x="10666" y="57605"/>
                  </a:cubicBezTo>
                  <a:cubicBezTo>
                    <a:pt x="11458" y="58062"/>
                    <a:pt x="12438" y="58062"/>
                    <a:pt x="13229" y="57605"/>
                  </a:cubicBezTo>
                  <a:cubicBezTo>
                    <a:pt x="20472" y="53259"/>
                    <a:pt x="27268" y="31421"/>
                    <a:pt x="29942" y="18496"/>
                  </a:cubicBezTo>
                  <a:close/>
                </a:path>
              </a:pathLst>
            </a:custGeom>
            <a:solidFill>
              <a:srgbClr val="407BFF"/>
            </a:solidFill>
            <a:ln w="111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E877E9A-0F5C-4B84-BE17-B25CB26639F7}"/>
                </a:ext>
              </a:extLst>
            </p:cNvPr>
            <p:cNvSpPr/>
            <p:nvPr/>
          </p:nvSpPr>
          <p:spPr>
            <a:xfrm>
              <a:off x="11164243" y="2725951"/>
              <a:ext cx="58916" cy="78751"/>
            </a:xfrm>
            <a:custGeom>
              <a:avLst/>
              <a:gdLst>
                <a:gd name="connsiteX0" fmla="*/ 57697 w 58916"/>
                <a:gd name="connsiteY0" fmla="*/ 32415 h 78751"/>
                <a:gd name="connsiteX1" fmla="*/ 29953 w 58916"/>
                <a:gd name="connsiteY1" fmla="*/ 73418 h 78751"/>
                <a:gd name="connsiteX2" fmla="*/ 92 w 58916"/>
                <a:gd name="connsiteY2" fmla="*/ 53363 h 78751"/>
                <a:gd name="connsiteX3" fmla="*/ 31624 w 58916"/>
                <a:gd name="connsiteY3" fmla="*/ 994 h 78751"/>
                <a:gd name="connsiteX4" fmla="*/ 57697 w 58916"/>
                <a:gd name="connsiteY4" fmla="*/ 32415 h 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16" h="78751">
                  <a:moveTo>
                    <a:pt x="57697" y="32415"/>
                  </a:moveTo>
                  <a:cubicBezTo>
                    <a:pt x="53240" y="48772"/>
                    <a:pt x="43479" y="63190"/>
                    <a:pt x="29953" y="73418"/>
                  </a:cubicBezTo>
                  <a:cubicBezTo>
                    <a:pt x="12126" y="86677"/>
                    <a:pt x="-1245" y="73418"/>
                    <a:pt x="92" y="53363"/>
                  </a:cubicBezTo>
                  <a:cubicBezTo>
                    <a:pt x="1206" y="35201"/>
                    <a:pt x="11903" y="6343"/>
                    <a:pt x="31624" y="994"/>
                  </a:cubicBezTo>
                  <a:cubicBezTo>
                    <a:pt x="51346" y="-4354"/>
                    <a:pt x="62822" y="12694"/>
                    <a:pt x="57697" y="32415"/>
                  </a:cubicBezTo>
                  <a:close/>
                </a:path>
              </a:pathLst>
            </a:custGeom>
            <a:solidFill>
              <a:srgbClr val="FFC3BD"/>
            </a:solidFill>
            <a:ln w="11125" cap="flat">
              <a:noFill/>
              <a:prstDash val="solid"/>
              <a:miter/>
            </a:ln>
          </p:spPr>
          <p:txBody>
            <a:bodyPr rtlCol="0" anchor="ctr"/>
            <a:lstStyle/>
            <a:p>
              <a:endParaRPr lang="en-US"/>
            </a:p>
          </p:txBody>
        </p:sp>
      </p:grpSp>
      <p:grpSp>
        <p:nvGrpSpPr>
          <p:cNvPr id="290" name="Group 289">
            <a:extLst>
              <a:ext uri="{FF2B5EF4-FFF2-40B4-BE49-F238E27FC236}">
                <a16:creationId xmlns:a16="http://schemas.microsoft.com/office/drawing/2014/main" id="{E1188141-847B-465E-91D1-AF3B6F29F776}"/>
              </a:ext>
            </a:extLst>
          </p:cNvPr>
          <p:cNvGrpSpPr/>
          <p:nvPr/>
        </p:nvGrpSpPr>
        <p:grpSpPr>
          <a:xfrm>
            <a:off x="7151537" y="3935201"/>
            <a:ext cx="1713660" cy="1720205"/>
            <a:chOff x="7151537" y="3935201"/>
            <a:chExt cx="1713660" cy="1720205"/>
          </a:xfrm>
        </p:grpSpPr>
        <p:sp>
          <p:nvSpPr>
            <p:cNvPr id="6" name="Freeform: Shape 5">
              <a:extLst>
                <a:ext uri="{FF2B5EF4-FFF2-40B4-BE49-F238E27FC236}">
                  <a16:creationId xmlns:a16="http://schemas.microsoft.com/office/drawing/2014/main" id="{5F1C3717-6E00-48E3-AB97-7027B7C0F83F}"/>
                </a:ext>
              </a:extLst>
            </p:cNvPr>
            <p:cNvSpPr/>
            <p:nvPr/>
          </p:nvSpPr>
          <p:spPr>
            <a:xfrm>
              <a:off x="7376496" y="5518717"/>
              <a:ext cx="369027" cy="2785"/>
            </a:xfrm>
            <a:custGeom>
              <a:avLst/>
              <a:gdLst>
                <a:gd name="connsiteX0" fmla="*/ 0 w 369027"/>
                <a:gd name="connsiteY0" fmla="*/ 0 h 2785"/>
                <a:gd name="connsiteX1" fmla="*/ 369027 w 369027"/>
                <a:gd name="connsiteY1" fmla="*/ 0 h 2785"/>
                <a:gd name="connsiteX2" fmla="*/ 369027 w 369027"/>
                <a:gd name="connsiteY2" fmla="*/ 2785 h 2785"/>
                <a:gd name="connsiteX3" fmla="*/ 0 w 369027"/>
                <a:gd name="connsiteY3" fmla="*/ 2785 h 2785"/>
              </a:gdLst>
              <a:ahLst/>
              <a:cxnLst>
                <a:cxn ang="0">
                  <a:pos x="connsiteX0" y="connsiteY0"/>
                </a:cxn>
                <a:cxn ang="0">
                  <a:pos x="connsiteX1" y="connsiteY1"/>
                </a:cxn>
                <a:cxn ang="0">
                  <a:pos x="connsiteX2" y="connsiteY2"/>
                </a:cxn>
                <a:cxn ang="0">
                  <a:pos x="connsiteX3" y="connsiteY3"/>
                </a:cxn>
              </a:cxnLst>
              <a:rect l="l" t="t" r="r" b="b"/>
              <a:pathLst>
                <a:path w="369027" h="2785">
                  <a:moveTo>
                    <a:pt x="0" y="0"/>
                  </a:moveTo>
                  <a:lnTo>
                    <a:pt x="369027" y="0"/>
                  </a:lnTo>
                  <a:lnTo>
                    <a:pt x="369027" y="2785"/>
                  </a:lnTo>
                  <a:lnTo>
                    <a:pt x="0" y="2785"/>
                  </a:lnTo>
                  <a:close/>
                </a:path>
              </a:pathLst>
            </a:custGeom>
            <a:solidFill>
              <a:srgbClr val="EBEBEB"/>
            </a:solidFill>
            <a:ln w="111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7C6382A-AA99-4081-9867-EF6FAA87EDB3}"/>
                </a:ext>
              </a:extLst>
            </p:cNvPr>
            <p:cNvSpPr/>
            <p:nvPr/>
          </p:nvSpPr>
          <p:spPr>
            <a:xfrm>
              <a:off x="7151537" y="5415318"/>
              <a:ext cx="213817" cy="2785"/>
            </a:xfrm>
            <a:custGeom>
              <a:avLst/>
              <a:gdLst>
                <a:gd name="connsiteX0" fmla="*/ 0 w 213817"/>
                <a:gd name="connsiteY0" fmla="*/ 0 h 2785"/>
                <a:gd name="connsiteX1" fmla="*/ 213817 w 213817"/>
                <a:gd name="connsiteY1" fmla="*/ 0 h 2785"/>
                <a:gd name="connsiteX2" fmla="*/ 213817 w 213817"/>
                <a:gd name="connsiteY2" fmla="*/ 2785 h 2785"/>
                <a:gd name="connsiteX3" fmla="*/ 0 w 213817"/>
                <a:gd name="connsiteY3" fmla="*/ 2785 h 2785"/>
              </a:gdLst>
              <a:ahLst/>
              <a:cxnLst>
                <a:cxn ang="0">
                  <a:pos x="connsiteX0" y="connsiteY0"/>
                </a:cxn>
                <a:cxn ang="0">
                  <a:pos x="connsiteX1" y="connsiteY1"/>
                </a:cxn>
                <a:cxn ang="0">
                  <a:pos x="connsiteX2" y="connsiteY2"/>
                </a:cxn>
                <a:cxn ang="0">
                  <a:pos x="connsiteX3" y="connsiteY3"/>
                </a:cxn>
              </a:cxnLst>
              <a:rect l="l" t="t" r="r" b="b"/>
              <a:pathLst>
                <a:path w="213817" h="2785">
                  <a:moveTo>
                    <a:pt x="0" y="0"/>
                  </a:moveTo>
                  <a:lnTo>
                    <a:pt x="213817" y="0"/>
                  </a:lnTo>
                  <a:lnTo>
                    <a:pt x="213817" y="2785"/>
                  </a:lnTo>
                  <a:lnTo>
                    <a:pt x="0" y="2785"/>
                  </a:lnTo>
                  <a:close/>
                </a:path>
              </a:pathLst>
            </a:custGeom>
            <a:solidFill>
              <a:srgbClr val="EBEBEB"/>
            </a:solidFill>
            <a:ln w="111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40C3673-5A5F-4144-B811-5BE1749261FA}"/>
                </a:ext>
              </a:extLst>
            </p:cNvPr>
            <p:cNvSpPr/>
            <p:nvPr/>
          </p:nvSpPr>
          <p:spPr>
            <a:xfrm>
              <a:off x="7181286" y="4528220"/>
              <a:ext cx="1683911" cy="790360"/>
            </a:xfrm>
            <a:custGeom>
              <a:avLst/>
              <a:gdLst>
                <a:gd name="connsiteX0" fmla="*/ 1583185 w 1683911"/>
                <a:gd name="connsiteY0" fmla="*/ 645624 h 790360"/>
                <a:gd name="connsiteX1" fmla="*/ 1043126 w 1683911"/>
                <a:gd name="connsiteY1" fmla="*/ 645624 h 790360"/>
                <a:gd name="connsiteX2" fmla="*/ 981287 w 1683911"/>
                <a:gd name="connsiteY2" fmla="*/ 603396 h 790360"/>
                <a:gd name="connsiteX3" fmla="*/ 772484 w 1683911"/>
                <a:gd name="connsiteY3" fmla="*/ 66345 h 790360"/>
                <a:gd name="connsiteX4" fmla="*/ 642934 w 1683911"/>
                <a:gd name="connsiteY4" fmla="*/ 8651 h 790360"/>
                <a:gd name="connsiteX5" fmla="*/ 642121 w 1683911"/>
                <a:gd name="connsiteY5" fmla="*/ 8963 h 790360"/>
                <a:gd name="connsiteX6" fmla="*/ 41114 w 1683911"/>
                <a:gd name="connsiteY6" fmla="*/ 8963 h 790360"/>
                <a:gd name="connsiteX7" fmla="*/ 0 w 1683911"/>
                <a:gd name="connsiteY7" fmla="*/ 25231 h 790360"/>
                <a:gd name="connsiteX8" fmla="*/ 270865 w 1683911"/>
                <a:gd name="connsiteY8" fmla="*/ 721614 h 790360"/>
                <a:gd name="connsiteX9" fmla="*/ 371144 w 1683911"/>
                <a:gd name="connsiteY9" fmla="*/ 790361 h 790360"/>
                <a:gd name="connsiteX10" fmla="*/ 1683910 w 1683911"/>
                <a:gd name="connsiteY10" fmla="*/ 790361 h 790360"/>
                <a:gd name="connsiteX11" fmla="*/ 1683910 w 1683911"/>
                <a:gd name="connsiteY11" fmla="*/ 746349 h 790360"/>
                <a:gd name="connsiteX12" fmla="*/ 1584077 w 1683911"/>
                <a:gd name="connsiteY12" fmla="*/ 645624 h 790360"/>
                <a:gd name="connsiteX13" fmla="*/ 1583185 w 1683911"/>
                <a:gd name="connsiteY13" fmla="*/ 645624 h 79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3911" h="790360">
                  <a:moveTo>
                    <a:pt x="1583185" y="645624"/>
                  </a:moveTo>
                  <a:lnTo>
                    <a:pt x="1043126" y="645624"/>
                  </a:lnTo>
                  <a:cubicBezTo>
                    <a:pt x="1015761" y="645680"/>
                    <a:pt x="991193" y="628900"/>
                    <a:pt x="981287" y="603396"/>
                  </a:cubicBezTo>
                  <a:lnTo>
                    <a:pt x="772484" y="66345"/>
                  </a:lnTo>
                  <a:cubicBezTo>
                    <a:pt x="752640" y="14635"/>
                    <a:pt x="694645" y="-11193"/>
                    <a:pt x="642934" y="8651"/>
                  </a:cubicBezTo>
                  <a:cubicBezTo>
                    <a:pt x="642667" y="8751"/>
                    <a:pt x="642388" y="8852"/>
                    <a:pt x="642121" y="8963"/>
                  </a:cubicBezTo>
                  <a:cubicBezTo>
                    <a:pt x="642121" y="8963"/>
                    <a:pt x="92925" y="-11204"/>
                    <a:pt x="41114" y="8963"/>
                  </a:cubicBezTo>
                  <a:lnTo>
                    <a:pt x="0" y="25231"/>
                  </a:lnTo>
                  <a:lnTo>
                    <a:pt x="270865" y="721614"/>
                  </a:lnTo>
                  <a:cubicBezTo>
                    <a:pt x="287011" y="762940"/>
                    <a:pt x="326775" y="790205"/>
                    <a:pt x="371144" y="790361"/>
                  </a:cubicBezTo>
                  <a:lnTo>
                    <a:pt x="1683910" y="790361"/>
                  </a:lnTo>
                  <a:lnTo>
                    <a:pt x="1683910" y="746349"/>
                  </a:lnTo>
                  <a:cubicBezTo>
                    <a:pt x="1684155" y="690962"/>
                    <a:pt x="1639464" y="645870"/>
                    <a:pt x="1584077" y="645624"/>
                  </a:cubicBezTo>
                  <a:cubicBezTo>
                    <a:pt x="1583776" y="645624"/>
                    <a:pt x="1583486" y="645624"/>
                    <a:pt x="1583185" y="645624"/>
                  </a:cubicBezTo>
                  <a:close/>
                </a:path>
              </a:pathLst>
            </a:custGeom>
            <a:solidFill>
              <a:srgbClr val="407BFF"/>
            </a:solidFill>
            <a:ln w="111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2C0040A-642E-4602-912E-C8CC847338FA}"/>
                </a:ext>
              </a:extLst>
            </p:cNvPr>
            <p:cNvSpPr/>
            <p:nvPr/>
          </p:nvSpPr>
          <p:spPr>
            <a:xfrm>
              <a:off x="7181286" y="4528220"/>
              <a:ext cx="1683911" cy="790360"/>
            </a:xfrm>
            <a:custGeom>
              <a:avLst/>
              <a:gdLst>
                <a:gd name="connsiteX0" fmla="*/ 1583185 w 1683911"/>
                <a:gd name="connsiteY0" fmla="*/ 645624 h 790360"/>
                <a:gd name="connsiteX1" fmla="*/ 1043126 w 1683911"/>
                <a:gd name="connsiteY1" fmla="*/ 645624 h 790360"/>
                <a:gd name="connsiteX2" fmla="*/ 981287 w 1683911"/>
                <a:gd name="connsiteY2" fmla="*/ 603396 h 790360"/>
                <a:gd name="connsiteX3" fmla="*/ 772484 w 1683911"/>
                <a:gd name="connsiteY3" fmla="*/ 66345 h 790360"/>
                <a:gd name="connsiteX4" fmla="*/ 642934 w 1683911"/>
                <a:gd name="connsiteY4" fmla="*/ 8651 h 790360"/>
                <a:gd name="connsiteX5" fmla="*/ 642121 w 1683911"/>
                <a:gd name="connsiteY5" fmla="*/ 8963 h 790360"/>
                <a:gd name="connsiteX6" fmla="*/ 41114 w 1683911"/>
                <a:gd name="connsiteY6" fmla="*/ 8963 h 790360"/>
                <a:gd name="connsiteX7" fmla="*/ 0 w 1683911"/>
                <a:gd name="connsiteY7" fmla="*/ 25231 h 790360"/>
                <a:gd name="connsiteX8" fmla="*/ 270865 w 1683911"/>
                <a:gd name="connsiteY8" fmla="*/ 721614 h 790360"/>
                <a:gd name="connsiteX9" fmla="*/ 371144 w 1683911"/>
                <a:gd name="connsiteY9" fmla="*/ 790361 h 790360"/>
                <a:gd name="connsiteX10" fmla="*/ 1683910 w 1683911"/>
                <a:gd name="connsiteY10" fmla="*/ 790361 h 790360"/>
                <a:gd name="connsiteX11" fmla="*/ 1683910 w 1683911"/>
                <a:gd name="connsiteY11" fmla="*/ 746349 h 790360"/>
                <a:gd name="connsiteX12" fmla="*/ 1584077 w 1683911"/>
                <a:gd name="connsiteY12" fmla="*/ 645624 h 790360"/>
                <a:gd name="connsiteX13" fmla="*/ 1583185 w 1683911"/>
                <a:gd name="connsiteY13" fmla="*/ 645624 h 79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3911" h="790360">
                  <a:moveTo>
                    <a:pt x="1583185" y="645624"/>
                  </a:moveTo>
                  <a:lnTo>
                    <a:pt x="1043126" y="645624"/>
                  </a:lnTo>
                  <a:cubicBezTo>
                    <a:pt x="1015761" y="645680"/>
                    <a:pt x="991193" y="628900"/>
                    <a:pt x="981287" y="603396"/>
                  </a:cubicBezTo>
                  <a:lnTo>
                    <a:pt x="772484" y="66345"/>
                  </a:lnTo>
                  <a:cubicBezTo>
                    <a:pt x="752640" y="14635"/>
                    <a:pt x="694645" y="-11193"/>
                    <a:pt x="642934" y="8651"/>
                  </a:cubicBezTo>
                  <a:cubicBezTo>
                    <a:pt x="642667" y="8751"/>
                    <a:pt x="642388" y="8852"/>
                    <a:pt x="642121" y="8963"/>
                  </a:cubicBezTo>
                  <a:cubicBezTo>
                    <a:pt x="642121" y="8963"/>
                    <a:pt x="92925" y="-11204"/>
                    <a:pt x="41114" y="8963"/>
                  </a:cubicBezTo>
                  <a:lnTo>
                    <a:pt x="0" y="25231"/>
                  </a:lnTo>
                  <a:lnTo>
                    <a:pt x="270865" y="721614"/>
                  </a:lnTo>
                  <a:cubicBezTo>
                    <a:pt x="287011" y="762940"/>
                    <a:pt x="326775" y="790205"/>
                    <a:pt x="371144" y="790361"/>
                  </a:cubicBezTo>
                  <a:lnTo>
                    <a:pt x="1683910" y="790361"/>
                  </a:lnTo>
                  <a:lnTo>
                    <a:pt x="1683910" y="746349"/>
                  </a:lnTo>
                  <a:cubicBezTo>
                    <a:pt x="1684155" y="690962"/>
                    <a:pt x="1639464" y="645870"/>
                    <a:pt x="1584077" y="645624"/>
                  </a:cubicBezTo>
                  <a:cubicBezTo>
                    <a:pt x="1583776" y="645624"/>
                    <a:pt x="1583486" y="645624"/>
                    <a:pt x="1583185" y="645624"/>
                  </a:cubicBezTo>
                  <a:close/>
                </a:path>
              </a:pathLst>
            </a:custGeom>
            <a:solidFill>
              <a:srgbClr val="FFFFFF">
                <a:alpha val="30000"/>
              </a:srgbClr>
            </a:solidFill>
            <a:ln w="111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6DA76C9-2DAF-4951-BA17-B6665B4A3E20}"/>
                </a:ext>
              </a:extLst>
            </p:cNvPr>
            <p:cNvSpPr/>
            <p:nvPr/>
          </p:nvSpPr>
          <p:spPr>
            <a:xfrm>
              <a:off x="7181286" y="4530186"/>
              <a:ext cx="1083015" cy="788395"/>
            </a:xfrm>
            <a:custGeom>
              <a:avLst/>
              <a:gdLst>
                <a:gd name="connsiteX0" fmla="*/ 380281 w 1083015"/>
                <a:gd name="connsiteY0" fmla="*/ 601430 h 788395"/>
                <a:gd name="connsiteX1" fmla="*/ 171477 w 1083015"/>
                <a:gd name="connsiteY1" fmla="*/ 64379 h 788395"/>
                <a:gd name="connsiteX2" fmla="*/ 41929 w 1083015"/>
                <a:gd name="connsiteY2" fmla="*/ 6685 h 788395"/>
                <a:gd name="connsiteX3" fmla="*/ 41114 w 1083015"/>
                <a:gd name="connsiteY3" fmla="*/ 6998 h 788395"/>
                <a:gd name="connsiteX4" fmla="*/ 0 w 1083015"/>
                <a:gd name="connsiteY4" fmla="*/ 23265 h 788395"/>
                <a:gd name="connsiteX5" fmla="*/ 270865 w 1083015"/>
                <a:gd name="connsiteY5" fmla="*/ 719648 h 788395"/>
                <a:gd name="connsiteX6" fmla="*/ 371144 w 1083015"/>
                <a:gd name="connsiteY6" fmla="*/ 788395 h 788395"/>
                <a:gd name="connsiteX7" fmla="*/ 1083015 w 1083015"/>
                <a:gd name="connsiteY7" fmla="*/ 788395 h 788395"/>
                <a:gd name="connsiteX8" fmla="*/ 1083015 w 1083015"/>
                <a:gd name="connsiteY8" fmla="*/ 744384 h 788395"/>
                <a:gd name="connsiteX9" fmla="*/ 982736 w 1083015"/>
                <a:gd name="connsiteY9" fmla="*/ 644104 h 788395"/>
                <a:gd name="connsiteX10" fmla="*/ 442120 w 1083015"/>
                <a:gd name="connsiteY10" fmla="*/ 644104 h 788395"/>
                <a:gd name="connsiteX11" fmla="*/ 380281 w 1083015"/>
                <a:gd name="connsiteY11" fmla="*/ 601430 h 78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015" h="788395">
                  <a:moveTo>
                    <a:pt x="380281" y="601430"/>
                  </a:moveTo>
                  <a:lnTo>
                    <a:pt x="171477" y="64379"/>
                  </a:lnTo>
                  <a:cubicBezTo>
                    <a:pt x="151637" y="12669"/>
                    <a:pt x="93636" y="-13159"/>
                    <a:pt x="41929" y="6685"/>
                  </a:cubicBezTo>
                  <a:cubicBezTo>
                    <a:pt x="41657" y="6786"/>
                    <a:pt x="41385" y="6886"/>
                    <a:pt x="41114" y="6998"/>
                  </a:cubicBezTo>
                  <a:lnTo>
                    <a:pt x="0" y="23265"/>
                  </a:lnTo>
                  <a:lnTo>
                    <a:pt x="270865" y="719648"/>
                  </a:lnTo>
                  <a:cubicBezTo>
                    <a:pt x="287011" y="760974"/>
                    <a:pt x="326775" y="788239"/>
                    <a:pt x="371144" y="788395"/>
                  </a:cubicBezTo>
                  <a:lnTo>
                    <a:pt x="1083015" y="788395"/>
                  </a:lnTo>
                  <a:lnTo>
                    <a:pt x="1083015" y="744384"/>
                  </a:lnTo>
                  <a:cubicBezTo>
                    <a:pt x="1083015" y="688996"/>
                    <a:pt x="1038123" y="644104"/>
                    <a:pt x="982736" y="644104"/>
                  </a:cubicBezTo>
                  <a:lnTo>
                    <a:pt x="442120" y="644104"/>
                  </a:lnTo>
                  <a:cubicBezTo>
                    <a:pt x="414643" y="644093"/>
                    <a:pt x="390039" y="627113"/>
                    <a:pt x="380281" y="601430"/>
                  </a:cubicBezTo>
                  <a:close/>
                </a:path>
              </a:pathLst>
            </a:custGeom>
            <a:solidFill>
              <a:srgbClr val="000000">
                <a:alpha val="20000"/>
              </a:srgbClr>
            </a:solidFill>
            <a:ln w="111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5E55AB6-44C7-40F4-BBEB-CA76D2A7B887}"/>
                </a:ext>
              </a:extLst>
            </p:cNvPr>
            <p:cNvSpPr/>
            <p:nvPr/>
          </p:nvSpPr>
          <p:spPr>
            <a:xfrm>
              <a:off x="7960901" y="5377968"/>
              <a:ext cx="886133" cy="277438"/>
            </a:xfrm>
            <a:custGeom>
              <a:avLst/>
              <a:gdLst>
                <a:gd name="connsiteX0" fmla="*/ 809364 w 886133"/>
                <a:gd name="connsiteY0" fmla="*/ 0 h 277438"/>
                <a:gd name="connsiteX1" fmla="*/ 76658 w 886133"/>
                <a:gd name="connsiteY1" fmla="*/ 0 h 277438"/>
                <a:gd name="connsiteX2" fmla="*/ 0 w 886133"/>
                <a:gd name="connsiteY2" fmla="*/ 277439 h 277438"/>
                <a:gd name="connsiteX3" fmla="*/ 43009 w 886133"/>
                <a:gd name="connsiteY3" fmla="*/ 277439 h 277438"/>
                <a:gd name="connsiteX4" fmla="*/ 125795 w 886133"/>
                <a:gd name="connsiteY4" fmla="*/ 101616 h 277438"/>
                <a:gd name="connsiteX5" fmla="*/ 760339 w 886133"/>
                <a:gd name="connsiteY5" fmla="*/ 101616 h 277438"/>
                <a:gd name="connsiteX6" fmla="*/ 843125 w 886133"/>
                <a:gd name="connsiteY6" fmla="*/ 277439 h 277438"/>
                <a:gd name="connsiteX7" fmla="*/ 886134 w 886133"/>
                <a:gd name="connsiteY7" fmla="*/ 277439 h 277438"/>
                <a:gd name="connsiteX8" fmla="*/ 809364 w 886133"/>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133" h="277438">
                  <a:moveTo>
                    <a:pt x="809364" y="0"/>
                  </a:moveTo>
                  <a:lnTo>
                    <a:pt x="76658" y="0"/>
                  </a:lnTo>
                  <a:lnTo>
                    <a:pt x="0" y="277439"/>
                  </a:lnTo>
                  <a:lnTo>
                    <a:pt x="43009" y="277439"/>
                  </a:lnTo>
                  <a:lnTo>
                    <a:pt x="125795" y="101616"/>
                  </a:lnTo>
                  <a:lnTo>
                    <a:pt x="760339" y="101616"/>
                  </a:lnTo>
                  <a:lnTo>
                    <a:pt x="843125" y="277439"/>
                  </a:lnTo>
                  <a:lnTo>
                    <a:pt x="886134" y="277439"/>
                  </a:lnTo>
                  <a:lnTo>
                    <a:pt x="809364" y="0"/>
                  </a:lnTo>
                  <a:close/>
                </a:path>
              </a:pathLst>
            </a:custGeom>
            <a:solidFill>
              <a:srgbClr val="263238"/>
            </a:solidFill>
            <a:ln w="111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C7058D6-D5E1-4D41-AB3C-9A93EB4C61EE}"/>
                </a:ext>
              </a:extLst>
            </p:cNvPr>
            <p:cNvSpPr/>
            <p:nvPr/>
          </p:nvSpPr>
          <p:spPr>
            <a:xfrm>
              <a:off x="7960901" y="5377968"/>
              <a:ext cx="886133" cy="277438"/>
            </a:xfrm>
            <a:custGeom>
              <a:avLst/>
              <a:gdLst>
                <a:gd name="connsiteX0" fmla="*/ 809364 w 886133"/>
                <a:gd name="connsiteY0" fmla="*/ 0 h 277438"/>
                <a:gd name="connsiteX1" fmla="*/ 76658 w 886133"/>
                <a:gd name="connsiteY1" fmla="*/ 0 h 277438"/>
                <a:gd name="connsiteX2" fmla="*/ 0 w 886133"/>
                <a:gd name="connsiteY2" fmla="*/ 277439 h 277438"/>
                <a:gd name="connsiteX3" fmla="*/ 43009 w 886133"/>
                <a:gd name="connsiteY3" fmla="*/ 277439 h 277438"/>
                <a:gd name="connsiteX4" fmla="*/ 125795 w 886133"/>
                <a:gd name="connsiteY4" fmla="*/ 101616 h 277438"/>
                <a:gd name="connsiteX5" fmla="*/ 760339 w 886133"/>
                <a:gd name="connsiteY5" fmla="*/ 101616 h 277438"/>
                <a:gd name="connsiteX6" fmla="*/ 843125 w 886133"/>
                <a:gd name="connsiteY6" fmla="*/ 277439 h 277438"/>
                <a:gd name="connsiteX7" fmla="*/ 886134 w 886133"/>
                <a:gd name="connsiteY7" fmla="*/ 277439 h 277438"/>
                <a:gd name="connsiteX8" fmla="*/ 809364 w 886133"/>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133" h="277438">
                  <a:moveTo>
                    <a:pt x="809364" y="0"/>
                  </a:moveTo>
                  <a:lnTo>
                    <a:pt x="76658" y="0"/>
                  </a:lnTo>
                  <a:lnTo>
                    <a:pt x="0" y="277439"/>
                  </a:lnTo>
                  <a:lnTo>
                    <a:pt x="43009" y="277439"/>
                  </a:lnTo>
                  <a:lnTo>
                    <a:pt x="125795" y="101616"/>
                  </a:lnTo>
                  <a:lnTo>
                    <a:pt x="760339" y="101616"/>
                  </a:lnTo>
                  <a:lnTo>
                    <a:pt x="843125" y="277439"/>
                  </a:lnTo>
                  <a:lnTo>
                    <a:pt x="886134" y="277439"/>
                  </a:lnTo>
                  <a:lnTo>
                    <a:pt x="809364" y="0"/>
                  </a:lnTo>
                  <a:close/>
                </a:path>
              </a:pathLst>
            </a:custGeom>
            <a:solidFill>
              <a:srgbClr val="FFFFFF">
                <a:alpha val="20000"/>
              </a:srgbClr>
            </a:solidFill>
            <a:ln w="111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59CB762-4B96-4964-B3D0-C8CFD7FAC7BF}"/>
                </a:ext>
              </a:extLst>
            </p:cNvPr>
            <p:cNvSpPr/>
            <p:nvPr/>
          </p:nvSpPr>
          <p:spPr>
            <a:xfrm>
              <a:off x="7926026" y="5377968"/>
              <a:ext cx="886244" cy="277438"/>
            </a:xfrm>
            <a:custGeom>
              <a:avLst/>
              <a:gdLst>
                <a:gd name="connsiteX0" fmla="*/ 809476 w 886244"/>
                <a:gd name="connsiteY0" fmla="*/ 0 h 277438"/>
                <a:gd name="connsiteX1" fmla="*/ 76769 w 886244"/>
                <a:gd name="connsiteY1" fmla="*/ 0 h 277438"/>
                <a:gd name="connsiteX2" fmla="*/ 0 w 886244"/>
                <a:gd name="connsiteY2" fmla="*/ 277439 h 277438"/>
                <a:gd name="connsiteX3" fmla="*/ 43120 w 886244"/>
                <a:gd name="connsiteY3" fmla="*/ 277439 h 277438"/>
                <a:gd name="connsiteX4" fmla="*/ 125906 w 886244"/>
                <a:gd name="connsiteY4" fmla="*/ 101616 h 277438"/>
                <a:gd name="connsiteX5" fmla="*/ 760339 w 886244"/>
                <a:gd name="connsiteY5" fmla="*/ 101616 h 277438"/>
                <a:gd name="connsiteX6" fmla="*/ 843237 w 886244"/>
                <a:gd name="connsiteY6" fmla="*/ 277439 h 277438"/>
                <a:gd name="connsiteX7" fmla="*/ 886245 w 886244"/>
                <a:gd name="connsiteY7" fmla="*/ 277439 h 277438"/>
                <a:gd name="connsiteX8" fmla="*/ 809476 w 886244"/>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4" h="277438">
                  <a:moveTo>
                    <a:pt x="809476" y="0"/>
                  </a:moveTo>
                  <a:lnTo>
                    <a:pt x="76769" y="0"/>
                  </a:lnTo>
                  <a:lnTo>
                    <a:pt x="0" y="277439"/>
                  </a:lnTo>
                  <a:lnTo>
                    <a:pt x="43120" y="277439"/>
                  </a:lnTo>
                  <a:lnTo>
                    <a:pt x="125906" y="101616"/>
                  </a:lnTo>
                  <a:lnTo>
                    <a:pt x="760339" y="101616"/>
                  </a:lnTo>
                  <a:lnTo>
                    <a:pt x="843237"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7EEF2E3-9CD7-4063-9FCA-24452C5B1907}"/>
                </a:ext>
              </a:extLst>
            </p:cNvPr>
            <p:cNvSpPr/>
            <p:nvPr/>
          </p:nvSpPr>
          <p:spPr>
            <a:xfrm>
              <a:off x="7926026" y="5377968"/>
              <a:ext cx="886244" cy="277438"/>
            </a:xfrm>
            <a:custGeom>
              <a:avLst/>
              <a:gdLst>
                <a:gd name="connsiteX0" fmla="*/ 809476 w 886244"/>
                <a:gd name="connsiteY0" fmla="*/ 0 h 277438"/>
                <a:gd name="connsiteX1" fmla="*/ 76769 w 886244"/>
                <a:gd name="connsiteY1" fmla="*/ 0 h 277438"/>
                <a:gd name="connsiteX2" fmla="*/ 0 w 886244"/>
                <a:gd name="connsiteY2" fmla="*/ 277439 h 277438"/>
                <a:gd name="connsiteX3" fmla="*/ 43120 w 886244"/>
                <a:gd name="connsiteY3" fmla="*/ 277439 h 277438"/>
                <a:gd name="connsiteX4" fmla="*/ 125906 w 886244"/>
                <a:gd name="connsiteY4" fmla="*/ 101616 h 277438"/>
                <a:gd name="connsiteX5" fmla="*/ 760339 w 886244"/>
                <a:gd name="connsiteY5" fmla="*/ 101616 h 277438"/>
                <a:gd name="connsiteX6" fmla="*/ 843237 w 886244"/>
                <a:gd name="connsiteY6" fmla="*/ 277439 h 277438"/>
                <a:gd name="connsiteX7" fmla="*/ 886245 w 886244"/>
                <a:gd name="connsiteY7" fmla="*/ 277439 h 277438"/>
                <a:gd name="connsiteX8" fmla="*/ 809476 w 886244"/>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4" h="277438">
                  <a:moveTo>
                    <a:pt x="809476" y="0"/>
                  </a:moveTo>
                  <a:lnTo>
                    <a:pt x="76769" y="0"/>
                  </a:lnTo>
                  <a:lnTo>
                    <a:pt x="0" y="277439"/>
                  </a:lnTo>
                  <a:lnTo>
                    <a:pt x="43120" y="277439"/>
                  </a:lnTo>
                  <a:lnTo>
                    <a:pt x="125906" y="101616"/>
                  </a:lnTo>
                  <a:lnTo>
                    <a:pt x="760339" y="101616"/>
                  </a:lnTo>
                  <a:lnTo>
                    <a:pt x="843237" y="277439"/>
                  </a:lnTo>
                  <a:lnTo>
                    <a:pt x="886245" y="277439"/>
                  </a:lnTo>
                  <a:lnTo>
                    <a:pt x="809476" y="0"/>
                  </a:lnTo>
                  <a:close/>
                </a:path>
              </a:pathLst>
            </a:custGeom>
            <a:solidFill>
              <a:srgbClr val="FFFFFF">
                <a:alpha val="30000"/>
              </a:srgbClr>
            </a:solidFill>
            <a:ln w="111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1C6CF8CF-9727-4756-BCA3-F65CAB4374BE}"/>
                </a:ext>
              </a:extLst>
            </p:cNvPr>
            <p:cNvSpPr/>
            <p:nvPr/>
          </p:nvSpPr>
          <p:spPr>
            <a:xfrm>
              <a:off x="7439004"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120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120" y="277439"/>
                  </a:lnTo>
                  <a:lnTo>
                    <a:pt x="125906" y="101616"/>
                  </a:lnTo>
                  <a:lnTo>
                    <a:pt x="760339" y="101616"/>
                  </a:lnTo>
                  <a:lnTo>
                    <a:pt x="843125"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ABC442E-8CAF-463B-9E89-B4FA920603A7}"/>
                </a:ext>
              </a:extLst>
            </p:cNvPr>
            <p:cNvSpPr/>
            <p:nvPr/>
          </p:nvSpPr>
          <p:spPr>
            <a:xfrm>
              <a:off x="7439004"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120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120" y="277439"/>
                  </a:lnTo>
                  <a:lnTo>
                    <a:pt x="125906" y="101616"/>
                  </a:lnTo>
                  <a:lnTo>
                    <a:pt x="760339" y="101616"/>
                  </a:lnTo>
                  <a:lnTo>
                    <a:pt x="843125" y="277439"/>
                  </a:lnTo>
                  <a:lnTo>
                    <a:pt x="886245" y="277439"/>
                  </a:lnTo>
                  <a:lnTo>
                    <a:pt x="809476" y="0"/>
                  </a:lnTo>
                  <a:close/>
                </a:path>
              </a:pathLst>
            </a:custGeom>
            <a:solidFill>
              <a:srgbClr val="FFFFFF">
                <a:alpha val="20000"/>
              </a:srgbClr>
            </a:solidFill>
            <a:ln w="111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28385EF-1C86-4B82-908E-640F52ACEACC}"/>
                </a:ext>
              </a:extLst>
            </p:cNvPr>
            <p:cNvSpPr/>
            <p:nvPr/>
          </p:nvSpPr>
          <p:spPr>
            <a:xfrm>
              <a:off x="7404240"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009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009" y="277439"/>
                  </a:lnTo>
                  <a:lnTo>
                    <a:pt x="125906" y="101616"/>
                  </a:lnTo>
                  <a:lnTo>
                    <a:pt x="760339" y="101616"/>
                  </a:lnTo>
                  <a:lnTo>
                    <a:pt x="843125" y="277439"/>
                  </a:lnTo>
                  <a:lnTo>
                    <a:pt x="886245" y="277439"/>
                  </a:lnTo>
                  <a:lnTo>
                    <a:pt x="809476" y="0"/>
                  </a:lnTo>
                  <a:close/>
                </a:path>
              </a:pathLst>
            </a:custGeom>
            <a:solidFill>
              <a:srgbClr val="263238"/>
            </a:solidFill>
            <a:ln w="111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4DEA677-A479-4721-9EB0-0DE5C5E31148}"/>
                </a:ext>
              </a:extLst>
            </p:cNvPr>
            <p:cNvSpPr/>
            <p:nvPr/>
          </p:nvSpPr>
          <p:spPr>
            <a:xfrm>
              <a:off x="7404240" y="5377968"/>
              <a:ext cx="886245" cy="277438"/>
            </a:xfrm>
            <a:custGeom>
              <a:avLst/>
              <a:gdLst>
                <a:gd name="connsiteX0" fmla="*/ 809476 w 886245"/>
                <a:gd name="connsiteY0" fmla="*/ 0 h 277438"/>
                <a:gd name="connsiteX1" fmla="*/ 76769 w 886245"/>
                <a:gd name="connsiteY1" fmla="*/ 0 h 277438"/>
                <a:gd name="connsiteX2" fmla="*/ 0 w 886245"/>
                <a:gd name="connsiteY2" fmla="*/ 277439 h 277438"/>
                <a:gd name="connsiteX3" fmla="*/ 43009 w 886245"/>
                <a:gd name="connsiteY3" fmla="*/ 277439 h 277438"/>
                <a:gd name="connsiteX4" fmla="*/ 125906 w 886245"/>
                <a:gd name="connsiteY4" fmla="*/ 101616 h 277438"/>
                <a:gd name="connsiteX5" fmla="*/ 760339 w 886245"/>
                <a:gd name="connsiteY5" fmla="*/ 101616 h 277438"/>
                <a:gd name="connsiteX6" fmla="*/ 843125 w 886245"/>
                <a:gd name="connsiteY6" fmla="*/ 277439 h 277438"/>
                <a:gd name="connsiteX7" fmla="*/ 886245 w 886245"/>
                <a:gd name="connsiteY7" fmla="*/ 277439 h 277438"/>
                <a:gd name="connsiteX8" fmla="*/ 809476 w 886245"/>
                <a:gd name="connsiteY8" fmla="*/ 0 h 2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45" h="277438">
                  <a:moveTo>
                    <a:pt x="809476" y="0"/>
                  </a:moveTo>
                  <a:lnTo>
                    <a:pt x="76769" y="0"/>
                  </a:lnTo>
                  <a:lnTo>
                    <a:pt x="0" y="277439"/>
                  </a:lnTo>
                  <a:lnTo>
                    <a:pt x="43009" y="277439"/>
                  </a:lnTo>
                  <a:lnTo>
                    <a:pt x="125906" y="101616"/>
                  </a:lnTo>
                  <a:lnTo>
                    <a:pt x="760339" y="101616"/>
                  </a:lnTo>
                  <a:lnTo>
                    <a:pt x="843125" y="277439"/>
                  </a:lnTo>
                  <a:lnTo>
                    <a:pt x="886245" y="277439"/>
                  </a:lnTo>
                  <a:lnTo>
                    <a:pt x="809476" y="0"/>
                  </a:lnTo>
                  <a:close/>
                </a:path>
              </a:pathLst>
            </a:custGeom>
            <a:solidFill>
              <a:srgbClr val="FFFFFF">
                <a:alpha val="40000"/>
              </a:srgbClr>
            </a:solidFill>
            <a:ln w="111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DEE234C-8108-4BE2-A8AC-6B6BC07F0035}"/>
                </a:ext>
              </a:extLst>
            </p:cNvPr>
            <p:cNvSpPr/>
            <p:nvPr/>
          </p:nvSpPr>
          <p:spPr>
            <a:xfrm>
              <a:off x="7526692" y="5318581"/>
              <a:ext cx="670533" cy="59276"/>
            </a:xfrm>
            <a:custGeom>
              <a:avLst/>
              <a:gdLst>
                <a:gd name="connsiteX0" fmla="*/ 0 w 670533"/>
                <a:gd name="connsiteY0" fmla="*/ 0 h 59276"/>
                <a:gd name="connsiteX1" fmla="*/ 670533 w 670533"/>
                <a:gd name="connsiteY1" fmla="*/ 0 h 59276"/>
                <a:gd name="connsiteX2" fmla="*/ 670533 w 670533"/>
                <a:gd name="connsiteY2" fmla="*/ 59276 h 59276"/>
                <a:gd name="connsiteX3" fmla="*/ 0 w 670533"/>
                <a:gd name="connsiteY3" fmla="*/ 59276 h 59276"/>
              </a:gdLst>
              <a:ahLst/>
              <a:cxnLst>
                <a:cxn ang="0">
                  <a:pos x="connsiteX0" y="connsiteY0"/>
                </a:cxn>
                <a:cxn ang="0">
                  <a:pos x="connsiteX1" y="connsiteY1"/>
                </a:cxn>
                <a:cxn ang="0">
                  <a:pos x="connsiteX2" y="connsiteY2"/>
                </a:cxn>
                <a:cxn ang="0">
                  <a:pos x="connsiteX3" y="connsiteY3"/>
                </a:cxn>
              </a:cxnLst>
              <a:rect l="l" t="t" r="r" b="b"/>
              <a:pathLst>
                <a:path w="670533" h="59276">
                  <a:moveTo>
                    <a:pt x="0" y="0"/>
                  </a:moveTo>
                  <a:lnTo>
                    <a:pt x="670533" y="0"/>
                  </a:lnTo>
                  <a:lnTo>
                    <a:pt x="670533" y="59276"/>
                  </a:lnTo>
                  <a:lnTo>
                    <a:pt x="0" y="59276"/>
                  </a:lnTo>
                  <a:close/>
                </a:path>
              </a:pathLst>
            </a:custGeom>
            <a:solidFill>
              <a:srgbClr val="263238"/>
            </a:solidFill>
            <a:ln w="111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3B54E57-9F4F-40EC-A4B3-3771FD962EF7}"/>
                </a:ext>
              </a:extLst>
            </p:cNvPr>
            <p:cNvSpPr/>
            <p:nvPr/>
          </p:nvSpPr>
          <p:spPr>
            <a:xfrm>
              <a:off x="7526692" y="5318581"/>
              <a:ext cx="670533" cy="59276"/>
            </a:xfrm>
            <a:custGeom>
              <a:avLst/>
              <a:gdLst>
                <a:gd name="connsiteX0" fmla="*/ 0 w 670533"/>
                <a:gd name="connsiteY0" fmla="*/ 0 h 59276"/>
                <a:gd name="connsiteX1" fmla="*/ 670533 w 670533"/>
                <a:gd name="connsiteY1" fmla="*/ 0 h 59276"/>
                <a:gd name="connsiteX2" fmla="*/ 670533 w 670533"/>
                <a:gd name="connsiteY2" fmla="*/ 59276 h 59276"/>
                <a:gd name="connsiteX3" fmla="*/ 0 w 670533"/>
                <a:gd name="connsiteY3" fmla="*/ 59276 h 59276"/>
              </a:gdLst>
              <a:ahLst/>
              <a:cxnLst>
                <a:cxn ang="0">
                  <a:pos x="connsiteX0" y="connsiteY0"/>
                </a:cxn>
                <a:cxn ang="0">
                  <a:pos x="connsiteX1" y="connsiteY1"/>
                </a:cxn>
                <a:cxn ang="0">
                  <a:pos x="connsiteX2" y="connsiteY2"/>
                </a:cxn>
                <a:cxn ang="0">
                  <a:pos x="connsiteX3" y="connsiteY3"/>
                </a:cxn>
              </a:cxnLst>
              <a:rect l="l" t="t" r="r" b="b"/>
              <a:pathLst>
                <a:path w="670533" h="59276">
                  <a:moveTo>
                    <a:pt x="0" y="0"/>
                  </a:moveTo>
                  <a:lnTo>
                    <a:pt x="670533" y="0"/>
                  </a:lnTo>
                  <a:lnTo>
                    <a:pt x="670533" y="59276"/>
                  </a:lnTo>
                  <a:lnTo>
                    <a:pt x="0" y="59276"/>
                  </a:lnTo>
                  <a:close/>
                </a:path>
              </a:pathLst>
            </a:custGeom>
            <a:solidFill>
              <a:srgbClr val="FFFFFF">
                <a:alpha val="20000"/>
              </a:srgbClr>
            </a:solidFill>
            <a:ln w="111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A99945B-6B42-454D-B39C-1B67E077D02B}"/>
                </a:ext>
              </a:extLst>
            </p:cNvPr>
            <p:cNvSpPr/>
            <p:nvPr/>
          </p:nvSpPr>
          <p:spPr>
            <a:xfrm>
              <a:off x="8197226" y="5318581"/>
              <a:ext cx="525685" cy="59276"/>
            </a:xfrm>
            <a:custGeom>
              <a:avLst/>
              <a:gdLst>
                <a:gd name="connsiteX0" fmla="*/ 0 w 525685"/>
                <a:gd name="connsiteY0" fmla="*/ 0 h 59276"/>
                <a:gd name="connsiteX1" fmla="*/ 525686 w 525685"/>
                <a:gd name="connsiteY1" fmla="*/ 0 h 59276"/>
                <a:gd name="connsiteX2" fmla="*/ 525686 w 525685"/>
                <a:gd name="connsiteY2" fmla="*/ 59276 h 59276"/>
                <a:gd name="connsiteX3" fmla="*/ 0 w 525685"/>
                <a:gd name="connsiteY3" fmla="*/ 59276 h 59276"/>
              </a:gdLst>
              <a:ahLst/>
              <a:cxnLst>
                <a:cxn ang="0">
                  <a:pos x="connsiteX0" y="connsiteY0"/>
                </a:cxn>
                <a:cxn ang="0">
                  <a:pos x="connsiteX1" y="connsiteY1"/>
                </a:cxn>
                <a:cxn ang="0">
                  <a:pos x="connsiteX2" y="connsiteY2"/>
                </a:cxn>
                <a:cxn ang="0">
                  <a:pos x="connsiteX3" y="connsiteY3"/>
                </a:cxn>
              </a:cxnLst>
              <a:rect l="l" t="t" r="r" b="b"/>
              <a:pathLst>
                <a:path w="525685" h="59276">
                  <a:moveTo>
                    <a:pt x="0" y="0"/>
                  </a:moveTo>
                  <a:lnTo>
                    <a:pt x="525686" y="0"/>
                  </a:lnTo>
                  <a:lnTo>
                    <a:pt x="525686" y="59276"/>
                  </a:lnTo>
                  <a:lnTo>
                    <a:pt x="0" y="59276"/>
                  </a:lnTo>
                  <a:close/>
                </a:path>
              </a:pathLst>
            </a:custGeom>
            <a:solidFill>
              <a:srgbClr val="263238"/>
            </a:solidFill>
            <a:ln w="111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DA61DEE-4E4B-4D00-A4C5-ACD0160D5E52}"/>
                </a:ext>
              </a:extLst>
            </p:cNvPr>
            <p:cNvSpPr/>
            <p:nvPr/>
          </p:nvSpPr>
          <p:spPr>
            <a:xfrm>
              <a:off x="8197226" y="5318581"/>
              <a:ext cx="525685" cy="59276"/>
            </a:xfrm>
            <a:custGeom>
              <a:avLst/>
              <a:gdLst>
                <a:gd name="connsiteX0" fmla="*/ 0 w 525685"/>
                <a:gd name="connsiteY0" fmla="*/ 0 h 59276"/>
                <a:gd name="connsiteX1" fmla="*/ 525686 w 525685"/>
                <a:gd name="connsiteY1" fmla="*/ 0 h 59276"/>
                <a:gd name="connsiteX2" fmla="*/ 525686 w 525685"/>
                <a:gd name="connsiteY2" fmla="*/ 59276 h 59276"/>
                <a:gd name="connsiteX3" fmla="*/ 0 w 525685"/>
                <a:gd name="connsiteY3" fmla="*/ 59276 h 59276"/>
              </a:gdLst>
              <a:ahLst/>
              <a:cxnLst>
                <a:cxn ang="0">
                  <a:pos x="connsiteX0" y="connsiteY0"/>
                </a:cxn>
                <a:cxn ang="0">
                  <a:pos x="connsiteX1" y="connsiteY1"/>
                </a:cxn>
                <a:cxn ang="0">
                  <a:pos x="connsiteX2" y="connsiteY2"/>
                </a:cxn>
                <a:cxn ang="0">
                  <a:pos x="connsiteX3" y="connsiteY3"/>
                </a:cxn>
              </a:cxnLst>
              <a:rect l="l" t="t" r="r" b="b"/>
              <a:pathLst>
                <a:path w="525685" h="59276">
                  <a:moveTo>
                    <a:pt x="0" y="0"/>
                  </a:moveTo>
                  <a:lnTo>
                    <a:pt x="525686" y="0"/>
                  </a:lnTo>
                  <a:lnTo>
                    <a:pt x="525686" y="59276"/>
                  </a:lnTo>
                  <a:lnTo>
                    <a:pt x="0" y="59276"/>
                  </a:lnTo>
                  <a:close/>
                </a:path>
              </a:pathLst>
            </a:custGeom>
            <a:solidFill>
              <a:srgbClr val="FFFFFF">
                <a:alpha val="10000"/>
              </a:srgbClr>
            </a:solidFill>
            <a:ln w="111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EE15A0B-317E-4624-A555-BB92FABA1886}"/>
                </a:ext>
              </a:extLst>
            </p:cNvPr>
            <p:cNvSpPr/>
            <p:nvPr/>
          </p:nvSpPr>
          <p:spPr>
            <a:xfrm>
              <a:off x="8282129" y="5091058"/>
              <a:ext cx="151532" cy="106518"/>
            </a:xfrm>
            <a:custGeom>
              <a:avLst/>
              <a:gdLst>
                <a:gd name="connsiteX0" fmla="*/ 23175 w 151532"/>
                <a:gd name="connsiteY0" fmla="*/ 0 h 106518"/>
                <a:gd name="connsiteX1" fmla="*/ 151533 w 151532"/>
                <a:gd name="connsiteY1" fmla="*/ 52257 h 106518"/>
                <a:gd name="connsiteX2" fmla="*/ 137048 w 151532"/>
                <a:gd name="connsiteY2" fmla="*/ 106519 h 106518"/>
                <a:gd name="connsiteX3" fmla="*/ 0 w 151532"/>
                <a:gd name="connsiteY3" fmla="*/ 78218 h 106518"/>
                <a:gd name="connsiteX4" fmla="*/ 23175 w 151532"/>
                <a:gd name="connsiteY4" fmla="*/ 0 h 10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106518">
                  <a:moveTo>
                    <a:pt x="23175" y="0"/>
                  </a:moveTo>
                  <a:lnTo>
                    <a:pt x="151533" y="52257"/>
                  </a:lnTo>
                  <a:lnTo>
                    <a:pt x="137048" y="106519"/>
                  </a:lnTo>
                  <a:lnTo>
                    <a:pt x="0" y="78218"/>
                  </a:lnTo>
                  <a:lnTo>
                    <a:pt x="23175" y="0"/>
                  </a:lnTo>
                  <a:close/>
                </a:path>
              </a:pathLst>
            </a:custGeom>
            <a:solidFill>
              <a:srgbClr val="CE7A63"/>
            </a:solidFill>
            <a:ln w="111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D407784-D90A-47A3-BE08-9E18B840801E}"/>
                </a:ext>
              </a:extLst>
            </p:cNvPr>
            <p:cNvSpPr/>
            <p:nvPr/>
          </p:nvSpPr>
          <p:spPr>
            <a:xfrm>
              <a:off x="7763200" y="4805959"/>
              <a:ext cx="772546" cy="405225"/>
            </a:xfrm>
            <a:custGeom>
              <a:avLst/>
              <a:gdLst>
                <a:gd name="connsiteX0" fmla="*/ 103884 w 772546"/>
                <a:gd name="connsiteY0" fmla="*/ 99917 h 405225"/>
                <a:gd name="connsiteX1" fmla="*/ 768735 w 772546"/>
                <a:gd name="connsiteY1" fmla="*/ 82646 h 405225"/>
                <a:gd name="connsiteX2" fmla="*/ 110012 w 772546"/>
                <a:gd name="connsiteY2" fmla="*/ 404877 h 405225"/>
                <a:gd name="connsiteX3" fmla="*/ 103884 w 772546"/>
                <a:gd name="connsiteY3" fmla="*/ 99917 h 405225"/>
              </a:gdLst>
              <a:ahLst/>
              <a:cxnLst>
                <a:cxn ang="0">
                  <a:pos x="connsiteX0" y="connsiteY0"/>
                </a:cxn>
                <a:cxn ang="0">
                  <a:pos x="connsiteX1" y="connsiteY1"/>
                </a:cxn>
                <a:cxn ang="0">
                  <a:pos x="connsiteX2" y="connsiteY2"/>
                </a:cxn>
                <a:cxn ang="0">
                  <a:pos x="connsiteX3" y="connsiteY3"/>
                </a:cxn>
              </a:cxnLst>
              <a:rect l="l" t="t" r="r" b="b"/>
              <a:pathLst>
                <a:path w="772546" h="405225">
                  <a:moveTo>
                    <a:pt x="103884" y="99917"/>
                  </a:moveTo>
                  <a:cubicBezTo>
                    <a:pt x="103884" y="99917"/>
                    <a:pt x="718150" y="-112898"/>
                    <a:pt x="768735" y="82646"/>
                  </a:cubicBezTo>
                  <a:cubicBezTo>
                    <a:pt x="819320" y="278191"/>
                    <a:pt x="353914" y="413011"/>
                    <a:pt x="110012" y="404877"/>
                  </a:cubicBezTo>
                  <a:cubicBezTo>
                    <a:pt x="-133889" y="396743"/>
                    <a:pt x="103884" y="99917"/>
                    <a:pt x="103884" y="99917"/>
                  </a:cubicBezTo>
                  <a:close/>
                </a:path>
              </a:pathLst>
            </a:custGeom>
            <a:solidFill>
              <a:srgbClr val="263238"/>
            </a:solidFill>
            <a:ln w="111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484B651-B5CF-412B-88BC-6079CA9BA146}"/>
                </a:ext>
              </a:extLst>
            </p:cNvPr>
            <p:cNvSpPr/>
            <p:nvPr/>
          </p:nvSpPr>
          <p:spPr>
            <a:xfrm>
              <a:off x="7763200" y="4805959"/>
              <a:ext cx="772546" cy="405225"/>
            </a:xfrm>
            <a:custGeom>
              <a:avLst/>
              <a:gdLst>
                <a:gd name="connsiteX0" fmla="*/ 103884 w 772546"/>
                <a:gd name="connsiteY0" fmla="*/ 99917 h 405225"/>
                <a:gd name="connsiteX1" fmla="*/ 768735 w 772546"/>
                <a:gd name="connsiteY1" fmla="*/ 82646 h 405225"/>
                <a:gd name="connsiteX2" fmla="*/ 110012 w 772546"/>
                <a:gd name="connsiteY2" fmla="*/ 404877 h 405225"/>
                <a:gd name="connsiteX3" fmla="*/ 103884 w 772546"/>
                <a:gd name="connsiteY3" fmla="*/ 99917 h 405225"/>
              </a:gdLst>
              <a:ahLst/>
              <a:cxnLst>
                <a:cxn ang="0">
                  <a:pos x="connsiteX0" y="connsiteY0"/>
                </a:cxn>
                <a:cxn ang="0">
                  <a:pos x="connsiteX1" y="connsiteY1"/>
                </a:cxn>
                <a:cxn ang="0">
                  <a:pos x="connsiteX2" y="connsiteY2"/>
                </a:cxn>
                <a:cxn ang="0">
                  <a:pos x="connsiteX3" y="connsiteY3"/>
                </a:cxn>
              </a:cxnLst>
              <a:rect l="l" t="t" r="r" b="b"/>
              <a:pathLst>
                <a:path w="772546" h="405225">
                  <a:moveTo>
                    <a:pt x="103884" y="99917"/>
                  </a:moveTo>
                  <a:cubicBezTo>
                    <a:pt x="103884" y="99917"/>
                    <a:pt x="718150" y="-112898"/>
                    <a:pt x="768735" y="82646"/>
                  </a:cubicBezTo>
                  <a:cubicBezTo>
                    <a:pt x="819320" y="278191"/>
                    <a:pt x="353914" y="413011"/>
                    <a:pt x="110012" y="404877"/>
                  </a:cubicBezTo>
                  <a:cubicBezTo>
                    <a:pt x="-133889" y="396743"/>
                    <a:pt x="103884" y="99917"/>
                    <a:pt x="103884" y="9991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056DBE2-3D7B-48EE-8F61-AE0E5BE0B8DF}"/>
                </a:ext>
              </a:extLst>
            </p:cNvPr>
            <p:cNvSpPr/>
            <p:nvPr/>
          </p:nvSpPr>
          <p:spPr>
            <a:xfrm>
              <a:off x="8004578" y="4914557"/>
              <a:ext cx="322908" cy="278831"/>
            </a:xfrm>
            <a:custGeom>
              <a:avLst/>
              <a:gdLst>
                <a:gd name="connsiteX0" fmla="*/ 319111 w 322908"/>
                <a:gd name="connsiteY0" fmla="*/ 11152 h 278831"/>
                <a:gd name="connsiteX1" fmla="*/ 21059 w 322908"/>
                <a:gd name="connsiteY1" fmla="*/ 200568 h 278831"/>
                <a:gd name="connsiteX2" fmla="*/ 68636 w 322908"/>
                <a:gd name="connsiteY2" fmla="*/ 278563 h 278831"/>
                <a:gd name="connsiteX3" fmla="*/ 0 w 322908"/>
                <a:gd name="connsiteY3" fmla="*/ 192769 h 278831"/>
                <a:gd name="connsiteX4" fmla="*/ 184402 w 322908"/>
                <a:gd name="connsiteY4" fmla="*/ 70874 h 278831"/>
                <a:gd name="connsiteX5" fmla="*/ 128134 w 322908"/>
                <a:gd name="connsiteY5" fmla="*/ 56055 h 278831"/>
                <a:gd name="connsiteX6" fmla="*/ 315211 w 322908"/>
                <a:gd name="connsiteY6" fmla="*/ 344 h 278831"/>
                <a:gd name="connsiteX7" fmla="*/ 322565 w 322908"/>
                <a:gd name="connsiteY7" fmla="*/ 3798 h 278831"/>
                <a:gd name="connsiteX8" fmla="*/ 319111 w 322908"/>
                <a:gd name="connsiteY8" fmla="*/ 11152 h 27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08" h="278831">
                  <a:moveTo>
                    <a:pt x="319111" y="11152"/>
                  </a:moveTo>
                  <a:lnTo>
                    <a:pt x="21059" y="200568"/>
                  </a:lnTo>
                  <a:lnTo>
                    <a:pt x="68636" y="278563"/>
                  </a:lnTo>
                  <a:cubicBezTo>
                    <a:pt x="68636" y="278563"/>
                    <a:pt x="39889" y="288145"/>
                    <a:pt x="0" y="192769"/>
                  </a:cubicBezTo>
                  <a:lnTo>
                    <a:pt x="184402" y="70874"/>
                  </a:lnTo>
                  <a:cubicBezTo>
                    <a:pt x="184402" y="70874"/>
                    <a:pt x="126686" y="65080"/>
                    <a:pt x="128134" y="56055"/>
                  </a:cubicBezTo>
                  <a:cubicBezTo>
                    <a:pt x="130586" y="41236"/>
                    <a:pt x="257383" y="13046"/>
                    <a:pt x="315211" y="344"/>
                  </a:cubicBezTo>
                  <a:cubicBezTo>
                    <a:pt x="318197" y="-737"/>
                    <a:pt x="321484" y="812"/>
                    <a:pt x="322565" y="3798"/>
                  </a:cubicBezTo>
                  <a:cubicBezTo>
                    <a:pt x="323645" y="6785"/>
                    <a:pt x="322097" y="10071"/>
                    <a:pt x="319111" y="11152"/>
                  </a:cubicBezTo>
                  <a:close/>
                </a:path>
              </a:pathLst>
            </a:custGeom>
            <a:solidFill>
              <a:srgbClr val="000000">
                <a:alpha val="70000"/>
              </a:srgbClr>
            </a:solidFill>
            <a:ln w="111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CE6B410-8255-4C62-8C01-F10DDA802432}"/>
                </a:ext>
              </a:extLst>
            </p:cNvPr>
            <p:cNvSpPr/>
            <p:nvPr/>
          </p:nvSpPr>
          <p:spPr>
            <a:xfrm>
              <a:off x="7792766" y="5081922"/>
              <a:ext cx="273762" cy="129045"/>
            </a:xfrm>
            <a:custGeom>
              <a:avLst/>
              <a:gdLst>
                <a:gd name="connsiteX0" fmla="*/ 222063 w 273762"/>
                <a:gd name="connsiteY0" fmla="*/ 25293 h 129045"/>
                <a:gd name="connsiteX1" fmla="*/ 273762 w 273762"/>
                <a:gd name="connsiteY1" fmla="*/ 112981 h 129045"/>
                <a:gd name="connsiteX2" fmla="*/ 80446 w 273762"/>
                <a:gd name="connsiteY2" fmla="*/ 128915 h 129045"/>
                <a:gd name="connsiteX3" fmla="*/ 18162 w 273762"/>
                <a:gd name="connsiteY3" fmla="*/ 117104 h 129045"/>
                <a:gd name="connsiteX4" fmla="*/ 0 w 273762"/>
                <a:gd name="connsiteY4" fmla="*/ 82341 h 129045"/>
                <a:gd name="connsiteX5" fmla="*/ 39109 w 273762"/>
                <a:gd name="connsiteY5" fmla="*/ 0 h 1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762" h="129045">
                  <a:moveTo>
                    <a:pt x="222063" y="25293"/>
                  </a:moveTo>
                  <a:lnTo>
                    <a:pt x="273762" y="112981"/>
                  </a:lnTo>
                  <a:cubicBezTo>
                    <a:pt x="210007" y="124636"/>
                    <a:pt x="145249" y="129973"/>
                    <a:pt x="80446" y="128915"/>
                  </a:cubicBezTo>
                  <a:cubicBezTo>
                    <a:pt x="59142" y="128781"/>
                    <a:pt x="38039" y="124770"/>
                    <a:pt x="18162" y="117104"/>
                  </a:cubicBezTo>
                  <a:lnTo>
                    <a:pt x="0" y="82341"/>
                  </a:lnTo>
                  <a:lnTo>
                    <a:pt x="39109" y="0"/>
                  </a:lnTo>
                  <a:close/>
                </a:path>
              </a:pathLst>
            </a:custGeom>
            <a:solidFill>
              <a:srgbClr val="000000">
                <a:alpha val="70000"/>
              </a:srgbClr>
            </a:solidFill>
            <a:ln w="111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6E5CBA2-E2E0-4E2C-8E91-D3A3A5CB3818}"/>
                </a:ext>
              </a:extLst>
            </p:cNvPr>
            <p:cNvSpPr/>
            <p:nvPr/>
          </p:nvSpPr>
          <p:spPr>
            <a:xfrm>
              <a:off x="7962015" y="5120697"/>
              <a:ext cx="114986" cy="90028"/>
            </a:xfrm>
            <a:custGeom>
              <a:avLst/>
              <a:gdLst>
                <a:gd name="connsiteX0" fmla="*/ 58051 w 114986"/>
                <a:gd name="connsiteY0" fmla="*/ 0 h 90028"/>
                <a:gd name="connsiteX1" fmla="*/ 0 w 114986"/>
                <a:gd name="connsiteY1" fmla="*/ 48691 h 90028"/>
                <a:gd name="connsiteX2" fmla="*/ 26741 w 114986"/>
                <a:gd name="connsiteY2" fmla="*/ 90028 h 90028"/>
                <a:gd name="connsiteX3" fmla="*/ 114987 w 114986"/>
                <a:gd name="connsiteY3" fmla="*/ 76212 h 90028"/>
                <a:gd name="connsiteX4" fmla="*/ 58051 w 114986"/>
                <a:gd name="connsiteY4" fmla="*/ 0 h 9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86" h="90028">
                  <a:moveTo>
                    <a:pt x="58051" y="0"/>
                  </a:moveTo>
                  <a:lnTo>
                    <a:pt x="0" y="48691"/>
                  </a:lnTo>
                  <a:lnTo>
                    <a:pt x="26741" y="90028"/>
                  </a:lnTo>
                  <a:lnTo>
                    <a:pt x="114987" y="76212"/>
                  </a:lnTo>
                  <a:lnTo>
                    <a:pt x="58051" y="0"/>
                  </a:lnTo>
                  <a:close/>
                </a:path>
              </a:pathLst>
            </a:custGeom>
            <a:solidFill>
              <a:srgbClr val="CE7A63"/>
            </a:solidFill>
            <a:ln w="111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F5D8263-FD41-4DCA-8FF2-EB029C4409FF}"/>
                </a:ext>
              </a:extLst>
            </p:cNvPr>
            <p:cNvSpPr/>
            <p:nvPr/>
          </p:nvSpPr>
          <p:spPr>
            <a:xfrm>
              <a:off x="8004578" y="5102869"/>
              <a:ext cx="88022" cy="101950"/>
            </a:xfrm>
            <a:custGeom>
              <a:avLst/>
              <a:gdLst>
                <a:gd name="connsiteX0" fmla="*/ 88023 w 88022"/>
                <a:gd name="connsiteY0" fmla="*/ 95488 h 101950"/>
                <a:gd name="connsiteX1" fmla="*/ 27298 w 88022"/>
                <a:gd name="connsiteY1" fmla="*/ 0 h 101950"/>
                <a:gd name="connsiteX2" fmla="*/ 0 w 88022"/>
                <a:gd name="connsiteY2" fmla="*/ 19499 h 101950"/>
                <a:gd name="connsiteX3" fmla="*/ 52479 w 88022"/>
                <a:gd name="connsiteY3" fmla="*/ 101950 h 101950"/>
                <a:gd name="connsiteX4" fmla="*/ 88023 w 88022"/>
                <a:gd name="connsiteY4" fmla="*/ 95488 h 10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 h="101950">
                  <a:moveTo>
                    <a:pt x="88023" y="95488"/>
                  </a:moveTo>
                  <a:lnTo>
                    <a:pt x="27298" y="0"/>
                  </a:lnTo>
                  <a:lnTo>
                    <a:pt x="0" y="19499"/>
                  </a:lnTo>
                  <a:lnTo>
                    <a:pt x="52479" y="101950"/>
                  </a:lnTo>
                  <a:lnTo>
                    <a:pt x="88023" y="95488"/>
                  </a:lnTo>
                  <a:close/>
                </a:path>
              </a:pathLst>
            </a:custGeom>
            <a:solidFill>
              <a:srgbClr val="407BFF"/>
            </a:solidFill>
            <a:ln w="111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595F9C3-C803-4B98-9704-2F8E1D6383D3}"/>
                </a:ext>
              </a:extLst>
            </p:cNvPr>
            <p:cNvSpPr/>
            <p:nvPr/>
          </p:nvSpPr>
          <p:spPr>
            <a:xfrm>
              <a:off x="7609735" y="4853261"/>
              <a:ext cx="754845" cy="357507"/>
            </a:xfrm>
            <a:custGeom>
              <a:avLst/>
              <a:gdLst>
                <a:gd name="connsiteX0" fmla="*/ 41750 w 754845"/>
                <a:gd name="connsiteY0" fmla="*/ 256071 h 357507"/>
                <a:gd name="connsiteX1" fmla="*/ 98352 w 754845"/>
                <a:gd name="connsiteY1" fmla="*/ 2141 h 357507"/>
                <a:gd name="connsiteX2" fmla="*/ 754846 w 754845"/>
                <a:gd name="connsiteY2" fmla="*/ 256071 h 357507"/>
                <a:gd name="connsiteX3" fmla="*/ 731447 w 754845"/>
                <a:gd name="connsiteY3" fmla="*/ 329832 h 357507"/>
                <a:gd name="connsiteX4" fmla="*/ 254676 w 754845"/>
                <a:gd name="connsiteY4" fmla="*/ 251168 h 357507"/>
                <a:gd name="connsiteX5" fmla="*/ 242196 w 754845"/>
                <a:gd name="connsiteY5" fmla="*/ 356238 h 357507"/>
                <a:gd name="connsiteX6" fmla="*/ 41750 w 754845"/>
                <a:gd name="connsiteY6" fmla="*/ 256071 h 35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845" h="357507">
                  <a:moveTo>
                    <a:pt x="41750" y="256071"/>
                  </a:moveTo>
                  <a:cubicBezTo>
                    <a:pt x="8323" y="200360"/>
                    <a:pt x="-54964" y="31557"/>
                    <a:pt x="98352" y="2141"/>
                  </a:cubicBezTo>
                  <a:cubicBezTo>
                    <a:pt x="251667" y="-27274"/>
                    <a:pt x="754846" y="256071"/>
                    <a:pt x="754846" y="256071"/>
                  </a:cubicBezTo>
                  <a:lnTo>
                    <a:pt x="731447" y="329832"/>
                  </a:lnTo>
                  <a:lnTo>
                    <a:pt x="254676" y="251168"/>
                  </a:lnTo>
                  <a:cubicBezTo>
                    <a:pt x="254676" y="251168"/>
                    <a:pt x="387267" y="371057"/>
                    <a:pt x="242196" y="356238"/>
                  </a:cubicBezTo>
                  <a:cubicBezTo>
                    <a:pt x="127098" y="344316"/>
                    <a:pt x="73616" y="310556"/>
                    <a:pt x="41750" y="256071"/>
                  </a:cubicBezTo>
                  <a:close/>
                </a:path>
              </a:pathLst>
            </a:custGeom>
            <a:solidFill>
              <a:srgbClr val="263238"/>
            </a:solidFill>
            <a:ln w="111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2283053-694B-405F-98B1-348454FE11EC}"/>
                </a:ext>
              </a:extLst>
            </p:cNvPr>
            <p:cNvSpPr/>
            <p:nvPr/>
          </p:nvSpPr>
          <p:spPr>
            <a:xfrm>
              <a:off x="8322352" y="5091058"/>
              <a:ext cx="56601" cy="100390"/>
            </a:xfrm>
            <a:custGeom>
              <a:avLst/>
              <a:gdLst>
                <a:gd name="connsiteX0" fmla="*/ 29749 w 56601"/>
                <a:gd name="connsiteY0" fmla="*/ 0 h 100390"/>
                <a:gd name="connsiteX1" fmla="*/ 0 w 56601"/>
                <a:gd name="connsiteY1" fmla="*/ 96268 h 100390"/>
                <a:gd name="connsiteX2" fmla="*/ 29749 w 56601"/>
                <a:gd name="connsiteY2" fmla="*/ 100391 h 100390"/>
                <a:gd name="connsiteX3" fmla="*/ 56602 w 56601"/>
                <a:gd name="connsiteY3" fmla="*/ 17270 h 100390"/>
                <a:gd name="connsiteX4" fmla="*/ 29749 w 56601"/>
                <a:gd name="connsiteY4" fmla="*/ 0 h 100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1" h="100390">
                  <a:moveTo>
                    <a:pt x="29749" y="0"/>
                  </a:moveTo>
                  <a:lnTo>
                    <a:pt x="0" y="96268"/>
                  </a:lnTo>
                  <a:lnTo>
                    <a:pt x="29749" y="100391"/>
                  </a:lnTo>
                  <a:lnTo>
                    <a:pt x="56602" y="17270"/>
                  </a:lnTo>
                  <a:lnTo>
                    <a:pt x="29749" y="0"/>
                  </a:lnTo>
                  <a:close/>
                </a:path>
              </a:pathLst>
            </a:custGeom>
            <a:solidFill>
              <a:srgbClr val="407BFF"/>
            </a:solidFill>
            <a:ln w="111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19E3B5B-D7E5-4A12-B676-224D59747D61}"/>
                </a:ext>
              </a:extLst>
            </p:cNvPr>
            <p:cNvSpPr/>
            <p:nvPr/>
          </p:nvSpPr>
          <p:spPr>
            <a:xfrm>
              <a:off x="7845323" y="5113588"/>
              <a:ext cx="160335" cy="155685"/>
            </a:xfrm>
            <a:custGeom>
              <a:avLst/>
              <a:gdLst>
                <a:gd name="connsiteX0" fmla="*/ 113127 w 160335"/>
                <a:gd name="connsiteY0" fmla="*/ 42987 h 155685"/>
                <a:gd name="connsiteX1" fmla="*/ 159032 w 160335"/>
                <a:gd name="connsiteY1" fmla="*/ 97471 h 155685"/>
                <a:gd name="connsiteX2" fmla="*/ 159032 w 160335"/>
                <a:gd name="connsiteY2" fmla="*/ 104714 h 155685"/>
                <a:gd name="connsiteX3" fmla="*/ 122931 w 160335"/>
                <a:gd name="connsiteY3" fmla="*/ 151957 h 155685"/>
                <a:gd name="connsiteX4" fmla="*/ 109561 w 160335"/>
                <a:gd name="connsiteY4" fmla="*/ 153739 h 155685"/>
                <a:gd name="connsiteX5" fmla="*/ 108113 w 160335"/>
                <a:gd name="connsiteY5" fmla="*/ 152402 h 155685"/>
                <a:gd name="connsiteX6" fmla="*/ 57639 w 160335"/>
                <a:gd name="connsiteY6" fmla="*/ 89561 h 155685"/>
                <a:gd name="connsiteX7" fmla="*/ 6942 w 160335"/>
                <a:gd name="connsiteY7" fmla="*/ 37304 h 155685"/>
                <a:gd name="connsiteX8" fmla="*/ 18084 w 160335"/>
                <a:gd name="connsiteY8" fmla="*/ 1538 h 155685"/>
                <a:gd name="connsiteX9" fmla="*/ 99087 w 160335"/>
                <a:gd name="connsiteY9" fmla="*/ 34407 h 155685"/>
                <a:gd name="connsiteX10" fmla="*/ 113127 w 160335"/>
                <a:gd name="connsiteY10" fmla="*/ 42987 h 15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35" h="155685">
                  <a:moveTo>
                    <a:pt x="113127" y="42987"/>
                  </a:moveTo>
                  <a:lnTo>
                    <a:pt x="159032" y="97471"/>
                  </a:lnTo>
                  <a:cubicBezTo>
                    <a:pt x="160770" y="99578"/>
                    <a:pt x="160770" y="102608"/>
                    <a:pt x="159032" y="104714"/>
                  </a:cubicBezTo>
                  <a:lnTo>
                    <a:pt x="122931" y="151957"/>
                  </a:lnTo>
                  <a:cubicBezTo>
                    <a:pt x="119723" y="156124"/>
                    <a:pt x="113750" y="156915"/>
                    <a:pt x="109561" y="153739"/>
                  </a:cubicBezTo>
                  <a:cubicBezTo>
                    <a:pt x="109004" y="153383"/>
                    <a:pt x="108514" y="152937"/>
                    <a:pt x="108113" y="152402"/>
                  </a:cubicBezTo>
                  <a:cubicBezTo>
                    <a:pt x="91845" y="132458"/>
                    <a:pt x="78252" y="114073"/>
                    <a:pt x="57639" y="89561"/>
                  </a:cubicBezTo>
                  <a:cubicBezTo>
                    <a:pt x="33237" y="60702"/>
                    <a:pt x="36023" y="70953"/>
                    <a:pt x="6942" y="37304"/>
                  </a:cubicBezTo>
                  <a:cubicBezTo>
                    <a:pt x="-10551" y="17137"/>
                    <a:pt x="9505" y="-6262"/>
                    <a:pt x="18084" y="1538"/>
                  </a:cubicBezTo>
                  <a:cubicBezTo>
                    <a:pt x="56524" y="36970"/>
                    <a:pt x="72012" y="31064"/>
                    <a:pt x="99087" y="34407"/>
                  </a:cubicBezTo>
                  <a:cubicBezTo>
                    <a:pt x="104692" y="35376"/>
                    <a:pt x="109717" y="38440"/>
                    <a:pt x="113127" y="42987"/>
                  </a:cubicBezTo>
                  <a:close/>
                </a:path>
              </a:pathLst>
            </a:custGeom>
            <a:solidFill>
              <a:srgbClr val="407BFF"/>
            </a:solidFill>
            <a:ln w="111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B53BE86-2983-4EFA-AA81-1B750F2552A1}"/>
                </a:ext>
              </a:extLst>
            </p:cNvPr>
            <p:cNvSpPr/>
            <p:nvPr/>
          </p:nvSpPr>
          <p:spPr>
            <a:xfrm>
              <a:off x="7845323" y="5113588"/>
              <a:ext cx="160335" cy="155685"/>
            </a:xfrm>
            <a:custGeom>
              <a:avLst/>
              <a:gdLst>
                <a:gd name="connsiteX0" fmla="*/ 113127 w 160335"/>
                <a:gd name="connsiteY0" fmla="*/ 42987 h 155685"/>
                <a:gd name="connsiteX1" fmla="*/ 159032 w 160335"/>
                <a:gd name="connsiteY1" fmla="*/ 97471 h 155685"/>
                <a:gd name="connsiteX2" fmla="*/ 159032 w 160335"/>
                <a:gd name="connsiteY2" fmla="*/ 104714 h 155685"/>
                <a:gd name="connsiteX3" fmla="*/ 122931 w 160335"/>
                <a:gd name="connsiteY3" fmla="*/ 151957 h 155685"/>
                <a:gd name="connsiteX4" fmla="*/ 109561 w 160335"/>
                <a:gd name="connsiteY4" fmla="*/ 153739 h 155685"/>
                <a:gd name="connsiteX5" fmla="*/ 108113 w 160335"/>
                <a:gd name="connsiteY5" fmla="*/ 152402 h 155685"/>
                <a:gd name="connsiteX6" fmla="*/ 57639 w 160335"/>
                <a:gd name="connsiteY6" fmla="*/ 89561 h 155685"/>
                <a:gd name="connsiteX7" fmla="*/ 6942 w 160335"/>
                <a:gd name="connsiteY7" fmla="*/ 37304 h 155685"/>
                <a:gd name="connsiteX8" fmla="*/ 18084 w 160335"/>
                <a:gd name="connsiteY8" fmla="*/ 1538 h 155685"/>
                <a:gd name="connsiteX9" fmla="*/ 99087 w 160335"/>
                <a:gd name="connsiteY9" fmla="*/ 34407 h 155685"/>
                <a:gd name="connsiteX10" fmla="*/ 113127 w 160335"/>
                <a:gd name="connsiteY10" fmla="*/ 42987 h 15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335" h="155685">
                  <a:moveTo>
                    <a:pt x="113127" y="42987"/>
                  </a:moveTo>
                  <a:lnTo>
                    <a:pt x="159032" y="97471"/>
                  </a:lnTo>
                  <a:cubicBezTo>
                    <a:pt x="160770" y="99578"/>
                    <a:pt x="160770" y="102608"/>
                    <a:pt x="159032" y="104714"/>
                  </a:cubicBezTo>
                  <a:lnTo>
                    <a:pt x="122931" y="151957"/>
                  </a:lnTo>
                  <a:cubicBezTo>
                    <a:pt x="119723" y="156124"/>
                    <a:pt x="113750" y="156915"/>
                    <a:pt x="109561" y="153739"/>
                  </a:cubicBezTo>
                  <a:cubicBezTo>
                    <a:pt x="109004" y="153383"/>
                    <a:pt x="108514" y="152937"/>
                    <a:pt x="108113" y="152402"/>
                  </a:cubicBezTo>
                  <a:cubicBezTo>
                    <a:pt x="91845" y="132458"/>
                    <a:pt x="78252" y="114073"/>
                    <a:pt x="57639" y="89561"/>
                  </a:cubicBezTo>
                  <a:cubicBezTo>
                    <a:pt x="33237" y="60702"/>
                    <a:pt x="36023" y="70953"/>
                    <a:pt x="6942" y="37304"/>
                  </a:cubicBezTo>
                  <a:cubicBezTo>
                    <a:pt x="-10551" y="17137"/>
                    <a:pt x="9505" y="-6262"/>
                    <a:pt x="18084" y="1538"/>
                  </a:cubicBezTo>
                  <a:cubicBezTo>
                    <a:pt x="56524" y="36970"/>
                    <a:pt x="72012" y="31064"/>
                    <a:pt x="99087" y="34407"/>
                  </a:cubicBezTo>
                  <a:cubicBezTo>
                    <a:pt x="104692" y="35376"/>
                    <a:pt x="109717" y="38440"/>
                    <a:pt x="113127" y="4298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3757D44-C5D8-4B9D-A8F8-811FD6C1BD41}"/>
                </a:ext>
              </a:extLst>
            </p:cNvPr>
            <p:cNvSpPr/>
            <p:nvPr/>
          </p:nvSpPr>
          <p:spPr>
            <a:xfrm>
              <a:off x="8400684" y="5059060"/>
              <a:ext cx="120947" cy="183840"/>
            </a:xfrm>
            <a:custGeom>
              <a:avLst/>
              <a:gdLst>
                <a:gd name="connsiteX0" fmla="*/ 22616 w 120947"/>
                <a:gd name="connsiteY0" fmla="*/ 77347 h 183840"/>
                <a:gd name="connsiteX1" fmla="*/ 332 w 120947"/>
                <a:gd name="connsiteY1" fmla="*/ 145203 h 183840"/>
                <a:gd name="connsiteX2" fmla="*/ 2783 w 120947"/>
                <a:gd name="connsiteY2" fmla="*/ 151999 h 183840"/>
                <a:gd name="connsiteX3" fmla="*/ 53925 w 120947"/>
                <a:gd name="connsiteY3" fmla="*/ 182417 h 183840"/>
                <a:gd name="connsiteX4" fmla="*/ 66962 w 120947"/>
                <a:gd name="connsiteY4" fmla="*/ 179364 h 183840"/>
                <a:gd name="connsiteX5" fmla="*/ 67073 w 120947"/>
                <a:gd name="connsiteY5" fmla="*/ 179186 h 183840"/>
                <a:gd name="connsiteX6" fmla="*/ 67964 w 120947"/>
                <a:gd name="connsiteY6" fmla="*/ 177403 h 183840"/>
                <a:gd name="connsiteX7" fmla="*/ 91586 w 120947"/>
                <a:gd name="connsiteY7" fmla="*/ 100077 h 183840"/>
                <a:gd name="connsiteX8" fmla="*/ 119218 w 120947"/>
                <a:gd name="connsiteY8" fmla="*/ 32667 h 183840"/>
                <a:gd name="connsiteX9" fmla="*/ 95597 w 120947"/>
                <a:gd name="connsiteY9" fmla="*/ 3363 h 183840"/>
                <a:gd name="connsiteX10" fmla="*/ 32532 w 120947"/>
                <a:gd name="connsiteY10" fmla="*/ 64199 h 183840"/>
                <a:gd name="connsiteX11" fmla="*/ 22616 w 120947"/>
                <a:gd name="connsiteY11" fmla="*/ 77347 h 1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947" h="183840">
                  <a:moveTo>
                    <a:pt x="22616" y="77347"/>
                  </a:moveTo>
                  <a:lnTo>
                    <a:pt x="332" y="145203"/>
                  </a:lnTo>
                  <a:cubicBezTo>
                    <a:pt x="-582" y="147765"/>
                    <a:pt x="443" y="150606"/>
                    <a:pt x="2783" y="151999"/>
                  </a:cubicBezTo>
                  <a:lnTo>
                    <a:pt x="53925" y="182417"/>
                  </a:lnTo>
                  <a:cubicBezTo>
                    <a:pt x="58371" y="185169"/>
                    <a:pt x="64209" y="183810"/>
                    <a:pt x="66962" y="179364"/>
                  </a:cubicBezTo>
                  <a:cubicBezTo>
                    <a:pt x="67006" y="179309"/>
                    <a:pt x="67040" y="179242"/>
                    <a:pt x="67073" y="179186"/>
                  </a:cubicBezTo>
                  <a:cubicBezTo>
                    <a:pt x="67441" y="178629"/>
                    <a:pt x="67730" y="178027"/>
                    <a:pt x="67964" y="177403"/>
                  </a:cubicBezTo>
                  <a:cubicBezTo>
                    <a:pt x="75652" y="152779"/>
                    <a:pt x="81446" y="130606"/>
                    <a:pt x="91586" y="100077"/>
                  </a:cubicBezTo>
                  <a:cubicBezTo>
                    <a:pt x="103396" y="64199"/>
                    <a:pt x="104733" y="74673"/>
                    <a:pt x="119218" y="32667"/>
                  </a:cubicBezTo>
                  <a:cubicBezTo>
                    <a:pt x="128020" y="7263"/>
                    <a:pt x="100611" y="-6887"/>
                    <a:pt x="95597" y="3363"/>
                  </a:cubicBezTo>
                  <a:cubicBezTo>
                    <a:pt x="73313" y="50829"/>
                    <a:pt x="56488" y="50940"/>
                    <a:pt x="32532" y="64199"/>
                  </a:cubicBezTo>
                  <a:cubicBezTo>
                    <a:pt x="27674" y="67152"/>
                    <a:pt x="24120" y="71854"/>
                    <a:pt x="22616" y="77347"/>
                  </a:cubicBezTo>
                  <a:close/>
                </a:path>
              </a:pathLst>
            </a:custGeom>
            <a:solidFill>
              <a:srgbClr val="407BFF"/>
            </a:solidFill>
            <a:ln w="111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745BC83-A9A5-4FDD-9EF1-AD866433D117}"/>
                </a:ext>
              </a:extLst>
            </p:cNvPr>
            <p:cNvSpPr/>
            <p:nvPr/>
          </p:nvSpPr>
          <p:spPr>
            <a:xfrm>
              <a:off x="8400684" y="5059060"/>
              <a:ext cx="120947" cy="183840"/>
            </a:xfrm>
            <a:custGeom>
              <a:avLst/>
              <a:gdLst>
                <a:gd name="connsiteX0" fmla="*/ 22616 w 120947"/>
                <a:gd name="connsiteY0" fmla="*/ 77347 h 183840"/>
                <a:gd name="connsiteX1" fmla="*/ 332 w 120947"/>
                <a:gd name="connsiteY1" fmla="*/ 145203 h 183840"/>
                <a:gd name="connsiteX2" fmla="*/ 2783 w 120947"/>
                <a:gd name="connsiteY2" fmla="*/ 151999 h 183840"/>
                <a:gd name="connsiteX3" fmla="*/ 53925 w 120947"/>
                <a:gd name="connsiteY3" fmla="*/ 182417 h 183840"/>
                <a:gd name="connsiteX4" fmla="*/ 66962 w 120947"/>
                <a:gd name="connsiteY4" fmla="*/ 179364 h 183840"/>
                <a:gd name="connsiteX5" fmla="*/ 67073 w 120947"/>
                <a:gd name="connsiteY5" fmla="*/ 179186 h 183840"/>
                <a:gd name="connsiteX6" fmla="*/ 67964 w 120947"/>
                <a:gd name="connsiteY6" fmla="*/ 177403 h 183840"/>
                <a:gd name="connsiteX7" fmla="*/ 91586 w 120947"/>
                <a:gd name="connsiteY7" fmla="*/ 100077 h 183840"/>
                <a:gd name="connsiteX8" fmla="*/ 119218 w 120947"/>
                <a:gd name="connsiteY8" fmla="*/ 32667 h 183840"/>
                <a:gd name="connsiteX9" fmla="*/ 95597 w 120947"/>
                <a:gd name="connsiteY9" fmla="*/ 3363 h 183840"/>
                <a:gd name="connsiteX10" fmla="*/ 32532 w 120947"/>
                <a:gd name="connsiteY10" fmla="*/ 64199 h 183840"/>
                <a:gd name="connsiteX11" fmla="*/ 22616 w 120947"/>
                <a:gd name="connsiteY11" fmla="*/ 77347 h 1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947" h="183840">
                  <a:moveTo>
                    <a:pt x="22616" y="77347"/>
                  </a:moveTo>
                  <a:lnTo>
                    <a:pt x="332" y="145203"/>
                  </a:lnTo>
                  <a:cubicBezTo>
                    <a:pt x="-582" y="147765"/>
                    <a:pt x="443" y="150606"/>
                    <a:pt x="2783" y="151999"/>
                  </a:cubicBezTo>
                  <a:lnTo>
                    <a:pt x="53925" y="182417"/>
                  </a:lnTo>
                  <a:cubicBezTo>
                    <a:pt x="58371" y="185169"/>
                    <a:pt x="64209" y="183810"/>
                    <a:pt x="66962" y="179364"/>
                  </a:cubicBezTo>
                  <a:cubicBezTo>
                    <a:pt x="67006" y="179309"/>
                    <a:pt x="67040" y="179242"/>
                    <a:pt x="67073" y="179186"/>
                  </a:cubicBezTo>
                  <a:cubicBezTo>
                    <a:pt x="67441" y="178629"/>
                    <a:pt x="67730" y="178027"/>
                    <a:pt x="67964" y="177403"/>
                  </a:cubicBezTo>
                  <a:cubicBezTo>
                    <a:pt x="75652" y="152779"/>
                    <a:pt x="81446" y="130606"/>
                    <a:pt x="91586" y="100077"/>
                  </a:cubicBezTo>
                  <a:cubicBezTo>
                    <a:pt x="103396" y="64199"/>
                    <a:pt x="104733" y="74673"/>
                    <a:pt x="119218" y="32667"/>
                  </a:cubicBezTo>
                  <a:cubicBezTo>
                    <a:pt x="128020" y="7263"/>
                    <a:pt x="100611" y="-6887"/>
                    <a:pt x="95597" y="3363"/>
                  </a:cubicBezTo>
                  <a:cubicBezTo>
                    <a:pt x="73313" y="50829"/>
                    <a:pt x="56488" y="50940"/>
                    <a:pt x="32532" y="64199"/>
                  </a:cubicBezTo>
                  <a:cubicBezTo>
                    <a:pt x="27674" y="67152"/>
                    <a:pt x="24120" y="71854"/>
                    <a:pt x="22616" y="77347"/>
                  </a:cubicBezTo>
                  <a:close/>
                </a:path>
              </a:pathLst>
            </a:custGeom>
            <a:solidFill>
              <a:srgbClr val="000000">
                <a:alpha val="30000"/>
              </a:srgbClr>
            </a:solidFill>
            <a:ln w="111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806FF770-2C02-4047-A374-2C9788D11A53}"/>
                </a:ext>
              </a:extLst>
            </p:cNvPr>
            <p:cNvSpPr/>
            <p:nvPr/>
          </p:nvSpPr>
          <p:spPr>
            <a:xfrm>
              <a:off x="7971152" y="4496849"/>
              <a:ext cx="422620" cy="408247"/>
            </a:xfrm>
            <a:custGeom>
              <a:avLst/>
              <a:gdLst>
                <a:gd name="connsiteX0" fmla="*/ 87020 w 422620"/>
                <a:gd name="connsiteY0" fmla="*/ 0 h 408247"/>
                <a:gd name="connsiteX1" fmla="*/ 154876 w 422620"/>
                <a:gd name="connsiteY1" fmla="*/ 232536 h 408247"/>
                <a:gd name="connsiteX2" fmla="*/ 301172 w 422620"/>
                <a:gd name="connsiteY2" fmla="*/ 354542 h 408247"/>
                <a:gd name="connsiteX3" fmla="*/ 371924 w 422620"/>
                <a:gd name="connsiteY3" fmla="*/ 339723 h 408247"/>
                <a:gd name="connsiteX4" fmla="*/ 422621 w 422620"/>
                <a:gd name="connsiteY4" fmla="*/ 382063 h 408247"/>
                <a:gd name="connsiteX5" fmla="*/ 389195 w 422620"/>
                <a:gd name="connsiteY5" fmla="*/ 408247 h 408247"/>
                <a:gd name="connsiteX6" fmla="*/ 349974 w 422620"/>
                <a:gd name="connsiteY6" fmla="*/ 393429 h 408247"/>
                <a:gd name="connsiteX7" fmla="*/ 285127 w 422620"/>
                <a:gd name="connsiteY7" fmla="*/ 399111 h 408247"/>
                <a:gd name="connsiteX8" fmla="*/ 70641 w 422620"/>
                <a:gd name="connsiteY8" fmla="*/ 262620 h 408247"/>
                <a:gd name="connsiteX9" fmla="*/ 0 w 422620"/>
                <a:gd name="connsiteY9" fmla="*/ 28635 h 40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620" h="408247">
                  <a:moveTo>
                    <a:pt x="87020" y="0"/>
                  </a:moveTo>
                  <a:cubicBezTo>
                    <a:pt x="87020" y="0"/>
                    <a:pt x="127577" y="199444"/>
                    <a:pt x="154876" y="232536"/>
                  </a:cubicBezTo>
                  <a:cubicBezTo>
                    <a:pt x="182174" y="265628"/>
                    <a:pt x="301172" y="354542"/>
                    <a:pt x="301172" y="354542"/>
                  </a:cubicBezTo>
                  <a:lnTo>
                    <a:pt x="371924" y="339723"/>
                  </a:lnTo>
                  <a:lnTo>
                    <a:pt x="422621" y="382063"/>
                  </a:lnTo>
                  <a:lnTo>
                    <a:pt x="389195" y="408247"/>
                  </a:lnTo>
                  <a:lnTo>
                    <a:pt x="349974" y="393429"/>
                  </a:lnTo>
                  <a:cubicBezTo>
                    <a:pt x="328570" y="397250"/>
                    <a:pt x="306865" y="399145"/>
                    <a:pt x="285127" y="399111"/>
                  </a:cubicBezTo>
                  <a:cubicBezTo>
                    <a:pt x="248581" y="399111"/>
                    <a:pt x="100056" y="311757"/>
                    <a:pt x="70641" y="262620"/>
                  </a:cubicBezTo>
                  <a:cubicBezTo>
                    <a:pt x="41226" y="213483"/>
                    <a:pt x="0" y="28635"/>
                    <a:pt x="0" y="28635"/>
                  </a:cubicBezTo>
                  <a:close/>
                </a:path>
              </a:pathLst>
            </a:custGeom>
            <a:solidFill>
              <a:srgbClr val="CE7A63"/>
            </a:solidFill>
            <a:ln w="111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C0994E-3982-4D4D-8D6E-8652F82CE45F}"/>
                </a:ext>
              </a:extLst>
            </p:cNvPr>
            <p:cNvSpPr/>
            <p:nvPr/>
          </p:nvSpPr>
          <p:spPr>
            <a:xfrm>
              <a:off x="7951608" y="4339310"/>
              <a:ext cx="134531" cy="215923"/>
            </a:xfrm>
            <a:custGeom>
              <a:avLst/>
              <a:gdLst>
                <a:gd name="connsiteX0" fmla="*/ 18653 w 134531"/>
                <a:gd name="connsiteY0" fmla="*/ 215923 h 215923"/>
                <a:gd name="connsiteX1" fmla="*/ 35032 w 134531"/>
                <a:gd name="connsiteY1" fmla="*/ 7677 h 215923"/>
                <a:gd name="connsiteX2" fmla="*/ 134531 w 134531"/>
                <a:gd name="connsiteY2" fmla="*/ 187065 h 215923"/>
              </a:gdLst>
              <a:ahLst/>
              <a:cxnLst>
                <a:cxn ang="0">
                  <a:pos x="connsiteX0" y="connsiteY0"/>
                </a:cxn>
                <a:cxn ang="0">
                  <a:pos x="connsiteX1" y="connsiteY1"/>
                </a:cxn>
                <a:cxn ang="0">
                  <a:pos x="connsiteX2" y="connsiteY2"/>
                </a:cxn>
              </a:cxnLst>
              <a:rect l="l" t="t" r="r" b="b"/>
              <a:pathLst>
                <a:path w="134531" h="215923">
                  <a:moveTo>
                    <a:pt x="18653" y="215923"/>
                  </a:moveTo>
                  <a:cubicBezTo>
                    <a:pt x="18653" y="215923"/>
                    <a:pt x="-32712" y="59933"/>
                    <a:pt x="35032" y="7677"/>
                  </a:cubicBezTo>
                  <a:cubicBezTo>
                    <a:pt x="102776" y="-44580"/>
                    <a:pt x="134531" y="187065"/>
                    <a:pt x="134531" y="187065"/>
                  </a:cubicBezTo>
                  <a:close/>
                </a:path>
              </a:pathLst>
            </a:custGeom>
            <a:solidFill>
              <a:srgbClr val="407BFF"/>
            </a:solidFill>
            <a:ln w="111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C8672E7-E93E-4F8A-A6F7-E5208C4AF384}"/>
                </a:ext>
              </a:extLst>
            </p:cNvPr>
            <p:cNvSpPr/>
            <p:nvPr/>
          </p:nvSpPr>
          <p:spPr>
            <a:xfrm>
              <a:off x="7956444" y="4508548"/>
              <a:ext cx="140056" cy="60055"/>
            </a:xfrm>
            <a:custGeom>
              <a:avLst/>
              <a:gdLst>
                <a:gd name="connsiteX0" fmla="*/ 0 w 140056"/>
                <a:gd name="connsiteY0" fmla="*/ 33315 h 60055"/>
                <a:gd name="connsiteX1" fmla="*/ 10362 w 140056"/>
                <a:gd name="connsiteY1" fmla="*/ 60056 h 60055"/>
                <a:gd name="connsiteX2" fmla="*/ 140057 w 140056"/>
                <a:gd name="connsiteY2" fmla="*/ 26630 h 60055"/>
                <a:gd name="connsiteX3" fmla="*/ 134931 w 140056"/>
                <a:gd name="connsiteY3" fmla="*/ 0 h 60055"/>
                <a:gd name="connsiteX4" fmla="*/ 0 w 140056"/>
                <a:gd name="connsiteY4" fmla="*/ 33315 h 6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56" h="60055">
                  <a:moveTo>
                    <a:pt x="0" y="33315"/>
                  </a:moveTo>
                  <a:lnTo>
                    <a:pt x="10362" y="60056"/>
                  </a:lnTo>
                  <a:lnTo>
                    <a:pt x="140057" y="26630"/>
                  </a:lnTo>
                  <a:lnTo>
                    <a:pt x="134931" y="0"/>
                  </a:lnTo>
                  <a:lnTo>
                    <a:pt x="0" y="33315"/>
                  </a:lnTo>
                  <a:close/>
                </a:path>
              </a:pathLst>
            </a:custGeom>
            <a:solidFill>
              <a:srgbClr val="407BFF"/>
            </a:solidFill>
            <a:ln w="111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DEA21585-17BE-4A61-A347-EB62D9FC6E88}"/>
                </a:ext>
              </a:extLst>
            </p:cNvPr>
            <p:cNvSpPr/>
            <p:nvPr/>
          </p:nvSpPr>
          <p:spPr>
            <a:xfrm>
              <a:off x="7587829" y="4311194"/>
              <a:ext cx="463768" cy="619306"/>
            </a:xfrm>
            <a:custGeom>
              <a:avLst/>
              <a:gdLst>
                <a:gd name="connsiteX0" fmla="*/ 30228 w 463768"/>
                <a:gd name="connsiteY0" fmla="*/ 619306 h 619306"/>
                <a:gd name="connsiteX1" fmla="*/ 57638 w 463768"/>
                <a:gd name="connsiteY1" fmla="*/ 35793 h 619306"/>
                <a:gd name="connsiteX2" fmla="*/ 407501 w 463768"/>
                <a:gd name="connsiteY2" fmla="*/ 17965 h 619306"/>
                <a:gd name="connsiteX3" fmla="*/ 439590 w 463768"/>
                <a:gd name="connsiteY3" fmla="*/ 70010 h 619306"/>
                <a:gd name="connsiteX4" fmla="*/ 439367 w 463768"/>
                <a:gd name="connsiteY4" fmla="*/ 70890 h 619306"/>
                <a:gd name="connsiteX5" fmla="*/ 463769 w 463768"/>
                <a:gd name="connsiteY5" fmla="*/ 582760 h 619306"/>
                <a:gd name="connsiteX6" fmla="*/ 30228 w 463768"/>
                <a:gd name="connsiteY6" fmla="*/ 619306 h 61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768" h="619306">
                  <a:moveTo>
                    <a:pt x="30228" y="619306"/>
                  </a:moveTo>
                  <a:cubicBezTo>
                    <a:pt x="30228" y="619306"/>
                    <a:pt x="-53449" y="365711"/>
                    <a:pt x="57638" y="35793"/>
                  </a:cubicBezTo>
                  <a:cubicBezTo>
                    <a:pt x="57638" y="35793"/>
                    <a:pt x="201817" y="-31060"/>
                    <a:pt x="407501" y="17965"/>
                  </a:cubicBezTo>
                  <a:cubicBezTo>
                    <a:pt x="430732" y="23481"/>
                    <a:pt x="445094" y="46779"/>
                    <a:pt x="439590" y="70010"/>
                  </a:cubicBezTo>
                  <a:cubicBezTo>
                    <a:pt x="439512" y="70300"/>
                    <a:pt x="439446" y="70601"/>
                    <a:pt x="439367" y="70890"/>
                  </a:cubicBezTo>
                  <a:cubicBezTo>
                    <a:pt x="418754" y="150891"/>
                    <a:pt x="387000" y="341644"/>
                    <a:pt x="463769" y="582760"/>
                  </a:cubicBezTo>
                  <a:cubicBezTo>
                    <a:pt x="320202" y="604376"/>
                    <a:pt x="175388" y="616587"/>
                    <a:pt x="30228" y="619306"/>
                  </a:cubicBezTo>
                  <a:close/>
                </a:path>
              </a:pathLst>
            </a:custGeom>
            <a:solidFill>
              <a:srgbClr val="407BFF"/>
            </a:solidFill>
            <a:ln w="111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A4FFE6-3369-4510-ADAB-D19FF499FE9B}"/>
                </a:ext>
              </a:extLst>
            </p:cNvPr>
            <p:cNvSpPr/>
            <p:nvPr/>
          </p:nvSpPr>
          <p:spPr>
            <a:xfrm>
              <a:off x="7587829" y="4311194"/>
              <a:ext cx="463768" cy="619306"/>
            </a:xfrm>
            <a:custGeom>
              <a:avLst/>
              <a:gdLst>
                <a:gd name="connsiteX0" fmla="*/ 30228 w 463768"/>
                <a:gd name="connsiteY0" fmla="*/ 619306 h 619306"/>
                <a:gd name="connsiteX1" fmla="*/ 57638 w 463768"/>
                <a:gd name="connsiteY1" fmla="*/ 35793 h 619306"/>
                <a:gd name="connsiteX2" fmla="*/ 407501 w 463768"/>
                <a:gd name="connsiteY2" fmla="*/ 17965 h 619306"/>
                <a:gd name="connsiteX3" fmla="*/ 439590 w 463768"/>
                <a:gd name="connsiteY3" fmla="*/ 70010 h 619306"/>
                <a:gd name="connsiteX4" fmla="*/ 439367 w 463768"/>
                <a:gd name="connsiteY4" fmla="*/ 70890 h 619306"/>
                <a:gd name="connsiteX5" fmla="*/ 463769 w 463768"/>
                <a:gd name="connsiteY5" fmla="*/ 582760 h 619306"/>
                <a:gd name="connsiteX6" fmla="*/ 30228 w 463768"/>
                <a:gd name="connsiteY6" fmla="*/ 619306 h 61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768" h="619306">
                  <a:moveTo>
                    <a:pt x="30228" y="619306"/>
                  </a:moveTo>
                  <a:cubicBezTo>
                    <a:pt x="30228" y="619306"/>
                    <a:pt x="-53449" y="365711"/>
                    <a:pt x="57638" y="35793"/>
                  </a:cubicBezTo>
                  <a:cubicBezTo>
                    <a:pt x="57638" y="35793"/>
                    <a:pt x="201817" y="-31060"/>
                    <a:pt x="407501" y="17965"/>
                  </a:cubicBezTo>
                  <a:cubicBezTo>
                    <a:pt x="430732" y="23481"/>
                    <a:pt x="445094" y="46779"/>
                    <a:pt x="439590" y="70010"/>
                  </a:cubicBezTo>
                  <a:cubicBezTo>
                    <a:pt x="439512" y="70300"/>
                    <a:pt x="439446" y="70601"/>
                    <a:pt x="439367" y="70890"/>
                  </a:cubicBezTo>
                  <a:cubicBezTo>
                    <a:pt x="418754" y="150891"/>
                    <a:pt x="387000" y="341644"/>
                    <a:pt x="463769" y="582760"/>
                  </a:cubicBezTo>
                  <a:cubicBezTo>
                    <a:pt x="320202" y="604376"/>
                    <a:pt x="175388" y="616587"/>
                    <a:pt x="30228" y="619306"/>
                  </a:cubicBezTo>
                  <a:close/>
                </a:path>
              </a:pathLst>
            </a:custGeom>
            <a:solidFill>
              <a:srgbClr val="FFFFFF">
                <a:alpha val="80000"/>
              </a:srgbClr>
            </a:solidFill>
            <a:ln w="111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AD7849BA-B332-4D4A-B69E-7303904CB6AC}"/>
                </a:ext>
              </a:extLst>
            </p:cNvPr>
            <p:cNvSpPr/>
            <p:nvPr/>
          </p:nvSpPr>
          <p:spPr>
            <a:xfrm>
              <a:off x="7835886" y="4358909"/>
              <a:ext cx="117660" cy="428191"/>
            </a:xfrm>
            <a:custGeom>
              <a:avLst/>
              <a:gdLst>
                <a:gd name="connsiteX0" fmla="*/ 16713 w 117660"/>
                <a:gd name="connsiteY0" fmla="*/ 1894 h 428191"/>
                <a:gd name="connsiteX1" fmla="*/ 65516 w 117660"/>
                <a:gd name="connsiteY1" fmla="*/ 1894 h 428191"/>
                <a:gd name="connsiteX2" fmla="*/ 77995 w 117660"/>
                <a:gd name="connsiteY2" fmla="*/ 0 h 428191"/>
                <a:gd name="connsiteX3" fmla="*/ 60390 w 117660"/>
                <a:gd name="connsiteY3" fmla="*/ 40891 h 428191"/>
                <a:gd name="connsiteX4" fmla="*/ 117661 w 117660"/>
                <a:gd name="connsiteY4" fmla="*/ 412259 h 428191"/>
                <a:gd name="connsiteX5" fmla="*/ 95377 w 117660"/>
                <a:gd name="connsiteY5" fmla="*/ 428192 h 428191"/>
                <a:gd name="connsiteX6" fmla="*/ 67633 w 117660"/>
                <a:gd name="connsiteY6" fmla="*/ 412259 h 428191"/>
                <a:gd name="connsiteX7" fmla="*/ 43900 w 117660"/>
                <a:gd name="connsiteY7" fmla="*/ 43232 h 428191"/>
                <a:gd name="connsiteX8" fmla="*/ 0 w 117660"/>
                <a:gd name="connsiteY8" fmla="*/ 0 h 4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60" h="428191">
                  <a:moveTo>
                    <a:pt x="16713" y="1894"/>
                  </a:moveTo>
                  <a:cubicBezTo>
                    <a:pt x="16713" y="1894"/>
                    <a:pt x="42786" y="30641"/>
                    <a:pt x="65516" y="1894"/>
                  </a:cubicBezTo>
                  <a:lnTo>
                    <a:pt x="77995" y="0"/>
                  </a:lnTo>
                  <a:cubicBezTo>
                    <a:pt x="77995" y="0"/>
                    <a:pt x="77104" y="30641"/>
                    <a:pt x="60390" y="40891"/>
                  </a:cubicBezTo>
                  <a:cubicBezTo>
                    <a:pt x="86028" y="163578"/>
                    <a:pt x="105137" y="287545"/>
                    <a:pt x="117661" y="412259"/>
                  </a:cubicBezTo>
                  <a:lnTo>
                    <a:pt x="95377" y="428192"/>
                  </a:lnTo>
                  <a:lnTo>
                    <a:pt x="67633" y="412259"/>
                  </a:lnTo>
                  <a:cubicBezTo>
                    <a:pt x="67633" y="412259"/>
                    <a:pt x="74541" y="315656"/>
                    <a:pt x="43900" y="43232"/>
                  </a:cubicBezTo>
                  <a:cubicBezTo>
                    <a:pt x="23566" y="36078"/>
                    <a:pt x="7465" y="20223"/>
                    <a:pt x="0" y="0"/>
                  </a:cubicBezTo>
                  <a:close/>
                </a:path>
              </a:pathLst>
            </a:custGeom>
            <a:solidFill>
              <a:srgbClr val="263238"/>
            </a:solidFill>
            <a:ln w="111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33368FF-584F-41C4-8EAA-D15C7F7D7FA5}"/>
                </a:ext>
              </a:extLst>
            </p:cNvPr>
            <p:cNvSpPr/>
            <p:nvPr/>
          </p:nvSpPr>
          <p:spPr>
            <a:xfrm>
              <a:off x="7809702" y="4194340"/>
              <a:ext cx="110084" cy="178608"/>
            </a:xfrm>
            <a:custGeom>
              <a:avLst/>
              <a:gdLst>
                <a:gd name="connsiteX0" fmla="*/ 0 w 110084"/>
                <a:gd name="connsiteY0" fmla="*/ 118218 h 178608"/>
                <a:gd name="connsiteX1" fmla="*/ 69638 w 110084"/>
                <a:gd name="connsiteY1" fmla="*/ 178608 h 178608"/>
                <a:gd name="connsiteX2" fmla="*/ 110084 w 110084"/>
                <a:gd name="connsiteY2" fmla="*/ 142731 h 178608"/>
                <a:gd name="connsiteX3" fmla="*/ 107522 w 110084"/>
                <a:gd name="connsiteY3" fmla="*/ 77995 h 178608"/>
                <a:gd name="connsiteX4" fmla="*/ 8691 w 110084"/>
                <a:gd name="connsiteY4" fmla="*/ 0 h 178608"/>
                <a:gd name="connsiteX5" fmla="*/ 0 w 110084"/>
                <a:gd name="connsiteY5" fmla="*/ 118218 h 17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4" h="178608">
                  <a:moveTo>
                    <a:pt x="0" y="118218"/>
                  </a:moveTo>
                  <a:lnTo>
                    <a:pt x="69638" y="178608"/>
                  </a:lnTo>
                  <a:lnTo>
                    <a:pt x="110084" y="142731"/>
                  </a:lnTo>
                  <a:cubicBezTo>
                    <a:pt x="94708" y="131589"/>
                    <a:pt x="98942" y="105739"/>
                    <a:pt x="107522" y="77995"/>
                  </a:cubicBezTo>
                  <a:lnTo>
                    <a:pt x="8691" y="0"/>
                  </a:lnTo>
                  <a:cubicBezTo>
                    <a:pt x="13705" y="36658"/>
                    <a:pt x="17493" y="86797"/>
                    <a:pt x="0" y="118218"/>
                  </a:cubicBezTo>
                  <a:close/>
                </a:path>
              </a:pathLst>
            </a:custGeom>
            <a:solidFill>
              <a:srgbClr val="CE7A63"/>
            </a:solidFill>
            <a:ln w="111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E369AE9-5C5B-4CF8-BD2C-D58F7F7B44E4}"/>
                </a:ext>
              </a:extLst>
            </p:cNvPr>
            <p:cNvSpPr/>
            <p:nvPr/>
          </p:nvSpPr>
          <p:spPr>
            <a:xfrm>
              <a:off x="7625189" y="4446486"/>
              <a:ext cx="463512" cy="447356"/>
            </a:xfrm>
            <a:custGeom>
              <a:avLst/>
              <a:gdLst>
                <a:gd name="connsiteX0" fmla="*/ 95042 w 463512"/>
                <a:gd name="connsiteY0" fmla="*/ 0 h 447356"/>
                <a:gd name="connsiteX1" fmla="*/ 169360 w 463512"/>
                <a:gd name="connsiteY1" fmla="*/ 254820 h 447356"/>
                <a:gd name="connsiteX2" fmla="*/ 329807 w 463512"/>
                <a:gd name="connsiteY2" fmla="*/ 388526 h 447356"/>
                <a:gd name="connsiteX3" fmla="*/ 407802 w 463512"/>
                <a:gd name="connsiteY3" fmla="*/ 372259 h 447356"/>
                <a:gd name="connsiteX4" fmla="*/ 463513 w 463512"/>
                <a:gd name="connsiteY4" fmla="*/ 418610 h 447356"/>
                <a:gd name="connsiteX5" fmla="*/ 427189 w 463512"/>
                <a:gd name="connsiteY5" fmla="*/ 447356 h 447356"/>
                <a:gd name="connsiteX6" fmla="*/ 384181 w 463512"/>
                <a:gd name="connsiteY6" fmla="*/ 431201 h 447356"/>
                <a:gd name="connsiteX7" fmla="*/ 313094 w 463512"/>
                <a:gd name="connsiteY7" fmla="*/ 437329 h 447356"/>
                <a:gd name="connsiteX8" fmla="*/ 77995 w 463512"/>
                <a:gd name="connsiteY8" fmla="*/ 287801 h 447356"/>
                <a:gd name="connsiteX9" fmla="*/ 0 w 463512"/>
                <a:gd name="connsiteY9" fmla="*/ 31532 h 4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512" h="447356">
                  <a:moveTo>
                    <a:pt x="95042" y="0"/>
                  </a:moveTo>
                  <a:cubicBezTo>
                    <a:pt x="95042" y="0"/>
                    <a:pt x="139611" y="218609"/>
                    <a:pt x="169360" y="254820"/>
                  </a:cubicBezTo>
                  <a:cubicBezTo>
                    <a:pt x="199110" y="291032"/>
                    <a:pt x="329807" y="388526"/>
                    <a:pt x="329807" y="388526"/>
                  </a:cubicBezTo>
                  <a:lnTo>
                    <a:pt x="407802" y="372259"/>
                  </a:lnTo>
                  <a:lnTo>
                    <a:pt x="463513" y="418610"/>
                  </a:lnTo>
                  <a:lnTo>
                    <a:pt x="427189" y="447356"/>
                  </a:lnTo>
                  <a:lnTo>
                    <a:pt x="384181" y="431201"/>
                  </a:lnTo>
                  <a:cubicBezTo>
                    <a:pt x="360715" y="435323"/>
                    <a:pt x="336927" y="437373"/>
                    <a:pt x="313094" y="437329"/>
                  </a:cubicBezTo>
                  <a:cubicBezTo>
                    <a:pt x="272982" y="437329"/>
                    <a:pt x="110196" y="341506"/>
                    <a:pt x="77995" y="287801"/>
                  </a:cubicBezTo>
                  <a:cubicBezTo>
                    <a:pt x="45794" y="234096"/>
                    <a:pt x="0" y="31532"/>
                    <a:pt x="0" y="31532"/>
                  </a:cubicBezTo>
                  <a:close/>
                </a:path>
              </a:pathLst>
            </a:custGeom>
            <a:solidFill>
              <a:srgbClr val="CE7A63"/>
            </a:solidFill>
            <a:ln w="111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5174CD0-61FF-48F2-B813-F40CF3FB8D6E}"/>
                </a:ext>
              </a:extLst>
            </p:cNvPr>
            <p:cNvSpPr/>
            <p:nvPr/>
          </p:nvSpPr>
          <p:spPr>
            <a:xfrm>
              <a:off x="7783964" y="4298073"/>
              <a:ext cx="95376" cy="95489"/>
            </a:xfrm>
            <a:custGeom>
              <a:avLst/>
              <a:gdLst>
                <a:gd name="connsiteX0" fmla="*/ 0 w 95376"/>
                <a:gd name="connsiteY0" fmla="*/ 16045 h 95489"/>
                <a:gd name="connsiteX1" fmla="*/ 27633 w 95376"/>
                <a:gd name="connsiteY1" fmla="*/ 0 h 95489"/>
                <a:gd name="connsiteX2" fmla="*/ 95377 w 95376"/>
                <a:gd name="connsiteY2" fmla="*/ 74875 h 95489"/>
                <a:gd name="connsiteX3" fmla="*/ 47688 w 95376"/>
                <a:gd name="connsiteY3" fmla="*/ 65739 h 95489"/>
                <a:gd name="connsiteX4" fmla="*/ 33872 w 95376"/>
                <a:gd name="connsiteY4" fmla="*/ 95488 h 95489"/>
                <a:gd name="connsiteX5" fmla="*/ 0 w 95376"/>
                <a:gd name="connsiteY5" fmla="*/ 16045 h 9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76" h="95489">
                  <a:moveTo>
                    <a:pt x="0" y="16045"/>
                  </a:moveTo>
                  <a:lnTo>
                    <a:pt x="27633" y="0"/>
                  </a:lnTo>
                  <a:lnTo>
                    <a:pt x="95377" y="74875"/>
                  </a:lnTo>
                  <a:cubicBezTo>
                    <a:pt x="95377" y="74875"/>
                    <a:pt x="58162" y="59610"/>
                    <a:pt x="47688" y="65739"/>
                  </a:cubicBezTo>
                  <a:cubicBezTo>
                    <a:pt x="37215" y="71867"/>
                    <a:pt x="44791" y="95265"/>
                    <a:pt x="33872" y="95488"/>
                  </a:cubicBezTo>
                  <a:cubicBezTo>
                    <a:pt x="9582" y="95934"/>
                    <a:pt x="0" y="16045"/>
                    <a:pt x="0" y="16045"/>
                  </a:cubicBezTo>
                  <a:close/>
                </a:path>
              </a:pathLst>
            </a:custGeom>
            <a:solidFill>
              <a:srgbClr val="407BFF"/>
            </a:solidFill>
            <a:ln w="111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01E6FDA-0659-4C1A-A360-391B4D3FA2D1}"/>
                </a:ext>
              </a:extLst>
            </p:cNvPr>
            <p:cNvSpPr/>
            <p:nvPr/>
          </p:nvSpPr>
          <p:spPr>
            <a:xfrm>
              <a:off x="7879341" y="4303199"/>
              <a:ext cx="78132" cy="90771"/>
            </a:xfrm>
            <a:custGeom>
              <a:avLst/>
              <a:gdLst>
                <a:gd name="connsiteX0" fmla="*/ 0 w 78132"/>
                <a:gd name="connsiteY0" fmla="*/ 69750 h 90771"/>
                <a:gd name="connsiteX1" fmla="*/ 35209 w 78132"/>
                <a:gd name="connsiteY1" fmla="*/ 0 h 90771"/>
                <a:gd name="connsiteX2" fmla="*/ 64067 w 78132"/>
                <a:gd name="connsiteY2" fmla="*/ 15599 h 90771"/>
                <a:gd name="connsiteX3" fmla="*/ 70418 w 78132"/>
                <a:gd name="connsiteY3" fmla="*/ 90363 h 90771"/>
                <a:gd name="connsiteX4" fmla="*/ 40780 w 78132"/>
                <a:gd name="connsiteY4" fmla="*/ 58496 h 90771"/>
                <a:gd name="connsiteX5" fmla="*/ 0 w 78132"/>
                <a:gd name="connsiteY5" fmla="*/ 69750 h 9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32" h="90771">
                  <a:moveTo>
                    <a:pt x="0" y="69750"/>
                  </a:moveTo>
                  <a:lnTo>
                    <a:pt x="35209" y="0"/>
                  </a:lnTo>
                  <a:lnTo>
                    <a:pt x="64067" y="15599"/>
                  </a:lnTo>
                  <a:cubicBezTo>
                    <a:pt x="64067" y="15599"/>
                    <a:pt x="90920" y="83232"/>
                    <a:pt x="70418" y="90363"/>
                  </a:cubicBezTo>
                  <a:cubicBezTo>
                    <a:pt x="57939" y="94708"/>
                    <a:pt x="53148" y="63064"/>
                    <a:pt x="40780" y="58496"/>
                  </a:cubicBezTo>
                  <a:cubicBezTo>
                    <a:pt x="30864" y="54819"/>
                    <a:pt x="0" y="69750"/>
                    <a:pt x="0" y="69750"/>
                  </a:cubicBezTo>
                  <a:close/>
                </a:path>
              </a:pathLst>
            </a:custGeom>
            <a:solidFill>
              <a:srgbClr val="407BFF"/>
            </a:solidFill>
            <a:ln w="111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C114F54-F2B9-4CE2-9067-F91E1632BA75}"/>
                </a:ext>
              </a:extLst>
            </p:cNvPr>
            <p:cNvSpPr/>
            <p:nvPr/>
          </p:nvSpPr>
          <p:spPr>
            <a:xfrm>
              <a:off x="7610474" y="4339310"/>
              <a:ext cx="134492" cy="215923"/>
            </a:xfrm>
            <a:custGeom>
              <a:avLst/>
              <a:gdLst>
                <a:gd name="connsiteX0" fmla="*/ 18726 w 134492"/>
                <a:gd name="connsiteY0" fmla="*/ 215923 h 215923"/>
                <a:gd name="connsiteX1" fmla="*/ 34993 w 134492"/>
                <a:gd name="connsiteY1" fmla="*/ 7677 h 215923"/>
                <a:gd name="connsiteX2" fmla="*/ 134492 w 134492"/>
                <a:gd name="connsiteY2" fmla="*/ 187065 h 215923"/>
              </a:gdLst>
              <a:ahLst/>
              <a:cxnLst>
                <a:cxn ang="0">
                  <a:pos x="connsiteX0" y="connsiteY0"/>
                </a:cxn>
                <a:cxn ang="0">
                  <a:pos x="connsiteX1" y="connsiteY1"/>
                </a:cxn>
                <a:cxn ang="0">
                  <a:pos x="connsiteX2" y="connsiteY2"/>
                </a:cxn>
              </a:cxnLst>
              <a:rect l="l" t="t" r="r" b="b"/>
              <a:pathLst>
                <a:path w="134492" h="215923">
                  <a:moveTo>
                    <a:pt x="18726" y="215923"/>
                  </a:moveTo>
                  <a:cubicBezTo>
                    <a:pt x="18726" y="215923"/>
                    <a:pt x="-32751" y="59933"/>
                    <a:pt x="34993" y="7677"/>
                  </a:cubicBezTo>
                  <a:cubicBezTo>
                    <a:pt x="102737" y="-44580"/>
                    <a:pt x="134492" y="187065"/>
                    <a:pt x="134492" y="187065"/>
                  </a:cubicBezTo>
                  <a:close/>
                </a:path>
              </a:pathLst>
            </a:custGeom>
            <a:solidFill>
              <a:srgbClr val="407BFF"/>
            </a:solidFill>
            <a:ln w="111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85BD24B-89B2-4FA0-9056-0156857F0816}"/>
                </a:ext>
              </a:extLst>
            </p:cNvPr>
            <p:cNvSpPr/>
            <p:nvPr/>
          </p:nvSpPr>
          <p:spPr>
            <a:xfrm>
              <a:off x="7615495" y="4508548"/>
              <a:ext cx="140056" cy="60055"/>
            </a:xfrm>
            <a:custGeom>
              <a:avLst/>
              <a:gdLst>
                <a:gd name="connsiteX0" fmla="*/ 0 w 140056"/>
                <a:gd name="connsiteY0" fmla="*/ 33315 h 60055"/>
                <a:gd name="connsiteX1" fmla="*/ 10362 w 140056"/>
                <a:gd name="connsiteY1" fmla="*/ 60056 h 60055"/>
                <a:gd name="connsiteX2" fmla="*/ 140057 w 140056"/>
                <a:gd name="connsiteY2" fmla="*/ 26630 h 60055"/>
                <a:gd name="connsiteX3" fmla="*/ 134931 w 140056"/>
                <a:gd name="connsiteY3" fmla="*/ 0 h 60055"/>
                <a:gd name="connsiteX4" fmla="*/ 0 w 140056"/>
                <a:gd name="connsiteY4" fmla="*/ 33315 h 6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56" h="60055">
                  <a:moveTo>
                    <a:pt x="0" y="33315"/>
                  </a:moveTo>
                  <a:lnTo>
                    <a:pt x="10362" y="60056"/>
                  </a:lnTo>
                  <a:lnTo>
                    <a:pt x="140057" y="26630"/>
                  </a:lnTo>
                  <a:lnTo>
                    <a:pt x="134931" y="0"/>
                  </a:lnTo>
                  <a:lnTo>
                    <a:pt x="0" y="33315"/>
                  </a:lnTo>
                  <a:close/>
                </a:path>
              </a:pathLst>
            </a:custGeom>
            <a:solidFill>
              <a:srgbClr val="407BFF"/>
            </a:solidFill>
            <a:ln w="111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3902E16-4BEF-44D6-870D-2BF0C7C2366C}"/>
                </a:ext>
              </a:extLst>
            </p:cNvPr>
            <p:cNvSpPr/>
            <p:nvPr/>
          </p:nvSpPr>
          <p:spPr>
            <a:xfrm>
              <a:off x="7818393" y="4194340"/>
              <a:ext cx="98830" cy="111424"/>
            </a:xfrm>
            <a:custGeom>
              <a:avLst/>
              <a:gdLst>
                <a:gd name="connsiteX0" fmla="*/ 1671 w 98830"/>
                <a:gd name="connsiteY0" fmla="*/ 12925 h 111424"/>
                <a:gd name="connsiteX1" fmla="*/ 0 w 98830"/>
                <a:gd name="connsiteY1" fmla="*/ 0 h 111424"/>
                <a:gd name="connsiteX2" fmla="*/ 98831 w 98830"/>
                <a:gd name="connsiteY2" fmla="*/ 77995 h 111424"/>
                <a:gd name="connsiteX3" fmla="*/ 91477 w 98830"/>
                <a:gd name="connsiteY3" fmla="*/ 111421 h 111424"/>
                <a:gd name="connsiteX4" fmla="*/ 1671 w 98830"/>
                <a:gd name="connsiteY4" fmla="*/ 12925 h 111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0" h="111424">
                  <a:moveTo>
                    <a:pt x="1671" y="12925"/>
                  </a:moveTo>
                  <a:cubicBezTo>
                    <a:pt x="1671" y="8468"/>
                    <a:pt x="557" y="4123"/>
                    <a:pt x="0" y="0"/>
                  </a:cubicBezTo>
                  <a:lnTo>
                    <a:pt x="98831" y="77995"/>
                  </a:lnTo>
                  <a:cubicBezTo>
                    <a:pt x="95221" y="88847"/>
                    <a:pt x="92758" y="100056"/>
                    <a:pt x="91477" y="111421"/>
                  </a:cubicBezTo>
                  <a:cubicBezTo>
                    <a:pt x="31866" y="111979"/>
                    <a:pt x="9248" y="46017"/>
                    <a:pt x="1671" y="12925"/>
                  </a:cubicBezTo>
                  <a:close/>
                </a:path>
              </a:pathLst>
            </a:custGeom>
            <a:solidFill>
              <a:srgbClr val="000000">
                <a:alpha val="10000"/>
              </a:srgbClr>
            </a:solidFill>
            <a:ln w="111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87A40A70-4C9A-44F2-A68E-F11682612004}"/>
                </a:ext>
              </a:extLst>
            </p:cNvPr>
            <p:cNvSpPr/>
            <p:nvPr/>
          </p:nvSpPr>
          <p:spPr>
            <a:xfrm>
              <a:off x="7815857" y="4008372"/>
              <a:ext cx="215873" cy="278413"/>
            </a:xfrm>
            <a:custGeom>
              <a:avLst/>
              <a:gdLst>
                <a:gd name="connsiteX0" fmla="*/ 21143 w 215873"/>
                <a:gd name="connsiteY0" fmla="*/ 72207 h 278413"/>
                <a:gd name="connsiteX1" fmla="*/ 12118 w 215873"/>
                <a:gd name="connsiteY1" fmla="*/ 218058 h 278413"/>
                <a:gd name="connsiteX2" fmla="*/ 175796 w 215873"/>
                <a:gd name="connsiteY2" fmla="*/ 237445 h 278413"/>
                <a:gd name="connsiteX3" fmla="*/ 183261 w 215873"/>
                <a:gd name="connsiteY3" fmla="*/ 25745 h 278413"/>
                <a:gd name="connsiteX4" fmla="*/ 43183 w 215873"/>
                <a:gd name="connsiteY4" fmla="*/ 32508 h 278413"/>
                <a:gd name="connsiteX5" fmla="*/ 21143 w 215873"/>
                <a:gd name="connsiteY5" fmla="*/ 72319 h 27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73" h="278413">
                  <a:moveTo>
                    <a:pt x="21143" y="72207"/>
                  </a:moveTo>
                  <a:cubicBezTo>
                    <a:pt x="642" y="141845"/>
                    <a:pt x="-9609" y="171149"/>
                    <a:pt x="12118" y="218058"/>
                  </a:cubicBezTo>
                  <a:cubicBezTo>
                    <a:pt x="44765" y="289479"/>
                    <a:pt x="134682" y="299506"/>
                    <a:pt x="175796" y="237445"/>
                  </a:cubicBezTo>
                  <a:cubicBezTo>
                    <a:pt x="212342" y="181734"/>
                    <a:pt x="240421" y="77110"/>
                    <a:pt x="183261" y="25745"/>
                  </a:cubicBezTo>
                  <a:cubicBezTo>
                    <a:pt x="142715" y="-11069"/>
                    <a:pt x="79996" y="-8038"/>
                    <a:pt x="43183" y="32508"/>
                  </a:cubicBezTo>
                  <a:cubicBezTo>
                    <a:pt x="32854" y="43895"/>
                    <a:pt x="25311" y="57522"/>
                    <a:pt x="21143" y="72319"/>
                  </a:cubicBezTo>
                  <a:close/>
                </a:path>
              </a:pathLst>
            </a:custGeom>
            <a:solidFill>
              <a:srgbClr val="CE7A63"/>
            </a:solidFill>
            <a:ln w="111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38E01CF-5A35-46BC-8F9C-2371273F71E1}"/>
                </a:ext>
              </a:extLst>
            </p:cNvPr>
            <p:cNvSpPr/>
            <p:nvPr/>
          </p:nvSpPr>
          <p:spPr>
            <a:xfrm>
              <a:off x="7919743" y="4154638"/>
              <a:ext cx="15017" cy="20601"/>
            </a:xfrm>
            <a:custGeom>
              <a:avLst/>
              <a:gdLst>
                <a:gd name="connsiteX0" fmla="*/ 935 w 15017"/>
                <a:gd name="connsiteY0" fmla="*/ 7835 h 20601"/>
                <a:gd name="connsiteX1" fmla="*/ 3832 w 15017"/>
                <a:gd name="connsiteY1" fmla="*/ 20314 h 20601"/>
                <a:gd name="connsiteX2" fmla="*/ 14083 w 15017"/>
                <a:gd name="connsiteY2" fmla="*/ 12626 h 20601"/>
                <a:gd name="connsiteX3" fmla="*/ 11186 w 15017"/>
                <a:gd name="connsiteY3" fmla="*/ 259 h 20601"/>
                <a:gd name="connsiteX4" fmla="*/ 935 w 15017"/>
                <a:gd name="connsiteY4" fmla="*/ 7835 h 2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7" h="20601">
                  <a:moveTo>
                    <a:pt x="935" y="7835"/>
                  </a:moveTo>
                  <a:cubicBezTo>
                    <a:pt x="-1071" y="13406"/>
                    <a:pt x="267" y="18977"/>
                    <a:pt x="3832" y="20314"/>
                  </a:cubicBezTo>
                  <a:cubicBezTo>
                    <a:pt x="7398" y="21651"/>
                    <a:pt x="12077" y="18197"/>
                    <a:pt x="14083" y="12626"/>
                  </a:cubicBezTo>
                  <a:cubicBezTo>
                    <a:pt x="16088" y="7055"/>
                    <a:pt x="14751" y="1484"/>
                    <a:pt x="11186" y="259"/>
                  </a:cubicBezTo>
                  <a:cubicBezTo>
                    <a:pt x="7620" y="-967"/>
                    <a:pt x="2941" y="2264"/>
                    <a:pt x="935" y="7835"/>
                  </a:cubicBezTo>
                  <a:close/>
                </a:path>
              </a:pathLst>
            </a:custGeom>
            <a:solidFill>
              <a:srgbClr val="263238"/>
            </a:solidFill>
            <a:ln w="111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2CB770F-F855-4884-83DA-095AAF454B20}"/>
                </a:ext>
              </a:extLst>
            </p:cNvPr>
            <p:cNvSpPr/>
            <p:nvPr/>
          </p:nvSpPr>
          <p:spPr>
            <a:xfrm>
              <a:off x="7982424" y="4177796"/>
              <a:ext cx="15116" cy="20584"/>
            </a:xfrm>
            <a:custGeom>
              <a:avLst/>
              <a:gdLst>
                <a:gd name="connsiteX0" fmla="*/ 984 w 15116"/>
                <a:gd name="connsiteY0" fmla="*/ 7965 h 20584"/>
                <a:gd name="connsiteX1" fmla="*/ 3882 w 15116"/>
                <a:gd name="connsiteY1" fmla="*/ 20332 h 20584"/>
                <a:gd name="connsiteX2" fmla="*/ 14132 w 15116"/>
                <a:gd name="connsiteY2" fmla="*/ 12645 h 20584"/>
                <a:gd name="connsiteX3" fmla="*/ 11235 w 15116"/>
                <a:gd name="connsiteY3" fmla="*/ 277 h 20584"/>
                <a:gd name="connsiteX4" fmla="*/ 984 w 15116"/>
                <a:gd name="connsiteY4" fmla="*/ 7965 h 2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6" h="20584">
                  <a:moveTo>
                    <a:pt x="984" y="7965"/>
                  </a:moveTo>
                  <a:cubicBezTo>
                    <a:pt x="-1132" y="13424"/>
                    <a:pt x="316" y="19107"/>
                    <a:pt x="3882" y="20332"/>
                  </a:cubicBezTo>
                  <a:cubicBezTo>
                    <a:pt x="7447" y="21558"/>
                    <a:pt x="12015" y="18216"/>
                    <a:pt x="14132" y="12645"/>
                  </a:cubicBezTo>
                  <a:cubicBezTo>
                    <a:pt x="16249" y="7073"/>
                    <a:pt x="14801" y="1502"/>
                    <a:pt x="11235" y="277"/>
                  </a:cubicBezTo>
                  <a:cubicBezTo>
                    <a:pt x="7670" y="-949"/>
                    <a:pt x="3324" y="1948"/>
                    <a:pt x="984" y="7965"/>
                  </a:cubicBezTo>
                  <a:close/>
                </a:path>
              </a:pathLst>
            </a:custGeom>
            <a:solidFill>
              <a:srgbClr val="263238"/>
            </a:solidFill>
            <a:ln w="111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32FD362-8D26-43AF-BC8F-04D0E31195B2}"/>
                </a:ext>
              </a:extLst>
            </p:cNvPr>
            <p:cNvSpPr/>
            <p:nvPr/>
          </p:nvSpPr>
          <p:spPr>
            <a:xfrm>
              <a:off x="7941068" y="4176290"/>
              <a:ext cx="21058" cy="43501"/>
            </a:xfrm>
            <a:custGeom>
              <a:avLst/>
              <a:gdLst>
                <a:gd name="connsiteX0" fmla="*/ 14262 w 21058"/>
                <a:gd name="connsiteY0" fmla="*/ 0 h 43501"/>
                <a:gd name="connsiteX1" fmla="*/ 21059 w 21058"/>
                <a:gd name="connsiteY1" fmla="*/ 42563 h 43501"/>
                <a:gd name="connsiteX2" fmla="*/ 0 w 21058"/>
                <a:gd name="connsiteY2" fmla="*/ 39109 h 43501"/>
              </a:gdLst>
              <a:ahLst/>
              <a:cxnLst>
                <a:cxn ang="0">
                  <a:pos x="connsiteX0" y="connsiteY0"/>
                </a:cxn>
                <a:cxn ang="0">
                  <a:pos x="connsiteX1" y="connsiteY1"/>
                </a:cxn>
                <a:cxn ang="0">
                  <a:pos x="connsiteX2" y="connsiteY2"/>
                </a:cxn>
              </a:cxnLst>
              <a:rect l="l" t="t" r="r" b="b"/>
              <a:pathLst>
                <a:path w="21058" h="43501">
                  <a:moveTo>
                    <a:pt x="14262" y="0"/>
                  </a:moveTo>
                  <a:cubicBezTo>
                    <a:pt x="14629" y="14429"/>
                    <a:pt x="16914" y="28736"/>
                    <a:pt x="21059" y="42563"/>
                  </a:cubicBezTo>
                  <a:cubicBezTo>
                    <a:pt x="13872" y="44580"/>
                    <a:pt x="6162" y="43309"/>
                    <a:pt x="0" y="39109"/>
                  </a:cubicBezTo>
                  <a:close/>
                </a:path>
              </a:pathLst>
            </a:custGeom>
            <a:solidFill>
              <a:srgbClr val="BA4D3C"/>
            </a:solidFill>
            <a:ln w="111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7C3BCD3-A4CF-4591-A616-19FFC67D892D}"/>
                </a:ext>
              </a:extLst>
            </p:cNvPr>
            <p:cNvSpPr/>
            <p:nvPr/>
          </p:nvSpPr>
          <p:spPr>
            <a:xfrm>
              <a:off x="7913066" y="4108299"/>
              <a:ext cx="40550" cy="20594"/>
            </a:xfrm>
            <a:custGeom>
              <a:avLst/>
              <a:gdLst>
                <a:gd name="connsiteX0" fmla="*/ 258 w 40550"/>
                <a:gd name="connsiteY0" fmla="*/ 5149 h 20594"/>
                <a:gd name="connsiteX1" fmla="*/ 3935 w 40550"/>
                <a:gd name="connsiteY1" fmla="*/ 6932 h 20594"/>
                <a:gd name="connsiteX2" fmla="*/ 34576 w 40550"/>
                <a:gd name="connsiteY2" fmla="*/ 19522 h 20594"/>
                <a:gd name="connsiteX3" fmla="*/ 39478 w 40550"/>
                <a:gd name="connsiteY3" fmla="*/ 19634 h 20594"/>
                <a:gd name="connsiteX4" fmla="*/ 39590 w 40550"/>
                <a:gd name="connsiteY4" fmla="*/ 14731 h 20594"/>
                <a:gd name="connsiteX5" fmla="*/ 2932 w 40550"/>
                <a:gd name="connsiteY5" fmla="*/ 23 h 20594"/>
                <a:gd name="connsiteX6" fmla="*/ 35 w 40550"/>
                <a:gd name="connsiteY6" fmla="*/ 3923 h 20594"/>
                <a:gd name="connsiteX7" fmla="*/ 258 w 40550"/>
                <a:gd name="connsiteY7" fmla="*/ 5149 h 2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50" h="20594">
                  <a:moveTo>
                    <a:pt x="258" y="5149"/>
                  </a:moveTo>
                  <a:cubicBezTo>
                    <a:pt x="982" y="6453"/>
                    <a:pt x="2453" y="7166"/>
                    <a:pt x="3935" y="6932"/>
                  </a:cubicBezTo>
                  <a:cubicBezTo>
                    <a:pt x="15445" y="6731"/>
                    <a:pt x="26531" y="11288"/>
                    <a:pt x="34576" y="19522"/>
                  </a:cubicBezTo>
                  <a:cubicBezTo>
                    <a:pt x="35902" y="20904"/>
                    <a:pt x="38097" y="20959"/>
                    <a:pt x="39478" y="19634"/>
                  </a:cubicBezTo>
                  <a:cubicBezTo>
                    <a:pt x="40860" y="18308"/>
                    <a:pt x="40916" y="16113"/>
                    <a:pt x="39590" y="14731"/>
                  </a:cubicBezTo>
                  <a:cubicBezTo>
                    <a:pt x="29963" y="4926"/>
                    <a:pt x="16670" y="-400"/>
                    <a:pt x="2932" y="23"/>
                  </a:cubicBezTo>
                  <a:cubicBezTo>
                    <a:pt x="1060" y="313"/>
                    <a:pt x="-232" y="2051"/>
                    <a:pt x="35" y="3923"/>
                  </a:cubicBezTo>
                  <a:cubicBezTo>
                    <a:pt x="-10" y="4347"/>
                    <a:pt x="69" y="4770"/>
                    <a:pt x="258" y="5149"/>
                  </a:cubicBezTo>
                  <a:close/>
                </a:path>
              </a:pathLst>
            </a:custGeom>
            <a:solidFill>
              <a:srgbClr val="263238"/>
            </a:solidFill>
            <a:ln w="111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DD64C87-8C48-4635-9EDC-501CBEFF5B4C}"/>
                </a:ext>
              </a:extLst>
            </p:cNvPr>
            <p:cNvSpPr/>
            <p:nvPr/>
          </p:nvSpPr>
          <p:spPr>
            <a:xfrm>
              <a:off x="7989835" y="4139893"/>
              <a:ext cx="33135" cy="18673"/>
            </a:xfrm>
            <a:custGeom>
              <a:avLst/>
              <a:gdLst>
                <a:gd name="connsiteX0" fmla="*/ 28671 w 33135"/>
                <a:gd name="connsiteY0" fmla="*/ 18458 h 18673"/>
                <a:gd name="connsiteX1" fmla="*/ 32125 w 33135"/>
                <a:gd name="connsiteY1" fmla="*/ 17789 h 18673"/>
                <a:gd name="connsiteX2" fmla="*/ 32191 w 33135"/>
                <a:gd name="connsiteY2" fmla="*/ 13065 h 18673"/>
                <a:gd name="connsiteX3" fmla="*/ 32125 w 33135"/>
                <a:gd name="connsiteY3" fmla="*/ 12998 h 18673"/>
                <a:gd name="connsiteX4" fmla="*/ 3044 w 33135"/>
                <a:gd name="connsiteY4" fmla="*/ 73 h 18673"/>
                <a:gd name="connsiteX5" fmla="*/ 24 w 33135"/>
                <a:gd name="connsiteY5" fmla="*/ 3917 h 18673"/>
                <a:gd name="connsiteX6" fmla="*/ 35 w 33135"/>
                <a:gd name="connsiteY6" fmla="*/ 3973 h 18673"/>
                <a:gd name="connsiteX7" fmla="*/ 3879 w 33135"/>
                <a:gd name="connsiteY7" fmla="*/ 6992 h 18673"/>
                <a:gd name="connsiteX8" fmla="*/ 3935 w 33135"/>
                <a:gd name="connsiteY8" fmla="*/ 6981 h 18673"/>
                <a:gd name="connsiteX9" fmla="*/ 26776 w 33135"/>
                <a:gd name="connsiteY9" fmla="*/ 17455 h 18673"/>
                <a:gd name="connsiteX10" fmla="*/ 28671 w 33135"/>
                <a:gd name="connsiteY10" fmla="*/ 18458 h 1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35" h="18673">
                  <a:moveTo>
                    <a:pt x="28671" y="18458"/>
                  </a:moveTo>
                  <a:cubicBezTo>
                    <a:pt x="29852" y="18903"/>
                    <a:pt x="31189" y="18647"/>
                    <a:pt x="32125" y="17789"/>
                  </a:cubicBezTo>
                  <a:cubicBezTo>
                    <a:pt x="33450" y="16497"/>
                    <a:pt x="33473" y="14391"/>
                    <a:pt x="32191" y="13065"/>
                  </a:cubicBezTo>
                  <a:cubicBezTo>
                    <a:pt x="32169" y="13042"/>
                    <a:pt x="32147" y="13020"/>
                    <a:pt x="32125" y="12998"/>
                  </a:cubicBezTo>
                  <a:cubicBezTo>
                    <a:pt x="25149" y="4173"/>
                    <a:pt x="14275" y="-662"/>
                    <a:pt x="3044" y="73"/>
                  </a:cubicBezTo>
                  <a:cubicBezTo>
                    <a:pt x="1149" y="307"/>
                    <a:pt x="-199" y="2023"/>
                    <a:pt x="24" y="3917"/>
                  </a:cubicBezTo>
                  <a:cubicBezTo>
                    <a:pt x="35" y="3939"/>
                    <a:pt x="35" y="3951"/>
                    <a:pt x="35" y="3973"/>
                  </a:cubicBezTo>
                  <a:cubicBezTo>
                    <a:pt x="258" y="5867"/>
                    <a:pt x="1985" y="7215"/>
                    <a:pt x="3879" y="6992"/>
                  </a:cubicBezTo>
                  <a:cubicBezTo>
                    <a:pt x="3901" y="6981"/>
                    <a:pt x="3913" y="6981"/>
                    <a:pt x="3935" y="6981"/>
                  </a:cubicBezTo>
                  <a:cubicBezTo>
                    <a:pt x="12782" y="6647"/>
                    <a:pt x="21261" y="10536"/>
                    <a:pt x="26776" y="17455"/>
                  </a:cubicBezTo>
                  <a:cubicBezTo>
                    <a:pt x="27322" y="17934"/>
                    <a:pt x="27969" y="18279"/>
                    <a:pt x="28671" y="18458"/>
                  </a:cubicBezTo>
                  <a:close/>
                </a:path>
              </a:pathLst>
            </a:custGeom>
            <a:solidFill>
              <a:srgbClr val="263238"/>
            </a:solidFill>
            <a:ln w="111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0AB568F-E508-43A7-9F06-6E58DDE90E5A}"/>
                </a:ext>
              </a:extLst>
            </p:cNvPr>
            <p:cNvSpPr/>
            <p:nvPr/>
          </p:nvSpPr>
          <p:spPr>
            <a:xfrm>
              <a:off x="7769818" y="3935201"/>
              <a:ext cx="295405" cy="258585"/>
            </a:xfrm>
            <a:custGeom>
              <a:avLst/>
              <a:gdLst>
                <a:gd name="connsiteX0" fmla="*/ 53701 w 295405"/>
                <a:gd name="connsiteY0" fmla="*/ 186047 h 258585"/>
                <a:gd name="connsiteX1" fmla="*/ 76854 w 295405"/>
                <a:gd name="connsiteY1" fmla="*/ 161099 h 258585"/>
                <a:gd name="connsiteX2" fmla="*/ 75985 w 295405"/>
                <a:gd name="connsiteY2" fmla="*/ 155517 h 258585"/>
                <a:gd name="connsiteX3" fmla="*/ 120554 w 295405"/>
                <a:gd name="connsiteY3" fmla="*/ 122091 h 258585"/>
                <a:gd name="connsiteX4" fmla="*/ 171585 w 295405"/>
                <a:gd name="connsiteY4" fmla="*/ 129445 h 258585"/>
                <a:gd name="connsiteX5" fmla="*/ 223953 w 295405"/>
                <a:gd name="connsiteY5" fmla="*/ 143484 h 258585"/>
                <a:gd name="connsiteX6" fmla="*/ 269636 w 295405"/>
                <a:gd name="connsiteY6" fmla="*/ 166548 h 258585"/>
                <a:gd name="connsiteX7" fmla="*/ 275095 w 295405"/>
                <a:gd name="connsiteY7" fmla="*/ 114180 h 258585"/>
                <a:gd name="connsiteX8" fmla="*/ 247686 w 295405"/>
                <a:gd name="connsiteY8" fmla="*/ 59472 h 258585"/>
                <a:gd name="connsiteX9" fmla="*/ 203117 w 295405"/>
                <a:gd name="connsiteY9" fmla="*/ 33622 h 258585"/>
                <a:gd name="connsiteX10" fmla="*/ 147406 w 295405"/>
                <a:gd name="connsiteY10" fmla="*/ 12564 h 258585"/>
                <a:gd name="connsiteX11" fmla="*/ 97824 w 295405"/>
                <a:gd name="connsiteY11" fmla="*/ 24820 h 258585"/>
                <a:gd name="connsiteX12" fmla="*/ 47461 w 295405"/>
                <a:gd name="connsiteY12" fmla="*/ 52230 h 258585"/>
                <a:gd name="connsiteX13" fmla="*/ 6904 w 295405"/>
                <a:gd name="connsiteY13" fmla="*/ 106046 h 258585"/>
                <a:gd name="connsiteX14" fmla="*/ 47461 w 295405"/>
                <a:gd name="connsiteY14" fmla="*/ 258582 h 258585"/>
                <a:gd name="connsiteX15" fmla="*/ 53701 w 295405"/>
                <a:gd name="connsiteY15" fmla="*/ 186047 h 2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405" h="258585">
                  <a:moveTo>
                    <a:pt x="53701" y="186047"/>
                  </a:moveTo>
                  <a:cubicBezTo>
                    <a:pt x="66982" y="185556"/>
                    <a:pt x="77356" y="174381"/>
                    <a:pt x="76854" y="161099"/>
                  </a:cubicBezTo>
                  <a:cubicBezTo>
                    <a:pt x="76787" y="159216"/>
                    <a:pt x="76498" y="157333"/>
                    <a:pt x="75985" y="155517"/>
                  </a:cubicBezTo>
                  <a:cubicBezTo>
                    <a:pt x="75985" y="155517"/>
                    <a:pt x="119217" y="154403"/>
                    <a:pt x="120554" y="122091"/>
                  </a:cubicBezTo>
                  <a:cubicBezTo>
                    <a:pt x="120554" y="122091"/>
                    <a:pt x="158214" y="155517"/>
                    <a:pt x="171585" y="129445"/>
                  </a:cubicBezTo>
                  <a:cubicBezTo>
                    <a:pt x="171585" y="129445"/>
                    <a:pt x="217936" y="170782"/>
                    <a:pt x="223953" y="143484"/>
                  </a:cubicBezTo>
                  <a:cubicBezTo>
                    <a:pt x="223953" y="143484"/>
                    <a:pt x="272087" y="203094"/>
                    <a:pt x="269636" y="166548"/>
                  </a:cubicBezTo>
                  <a:cubicBezTo>
                    <a:pt x="269636" y="166548"/>
                    <a:pt x="323786" y="161088"/>
                    <a:pt x="275095" y="114180"/>
                  </a:cubicBezTo>
                  <a:cubicBezTo>
                    <a:pt x="275095" y="114180"/>
                    <a:pt x="319664" y="75294"/>
                    <a:pt x="247686" y="59472"/>
                  </a:cubicBezTo>
                  <a:cubicBezTo>
                    <a:pt x="247686" y="59472"/>
                    <a:pt x="254036" y="13232"/>
                    <a:pt x="203117" y="33622"/>
                  </a:cubicBezTo>
                  <a:cubicBezTo>
                    <a:pt x="203117" y="33622"/>
                    <a:pt x="191418" y="-16629"/>
                    <a:pt x="147406" y="12564"/>
                  </a:cubicBezTo>
                  <a:cubicBezTo>
                    <a:pt x="147406" y="12564"/>
                    <a:pt x="123785" y="-22645"/>
                    <a:pt x="97824" y="24820"/>
                  </a:cubicBezTo>
                  <a:cubicBezTo>
                    <a:pt x="97824" y="24820"/>
                    <a:pt x="59718" y="2536"/>
                    <a:pt x="47461" y="52230"/>
                  </a:cubicBezTo>
                  <a:cubicBezTo>
                    <a:pt x="47461" y="52230"/>
                    <a:pt x="-21620" y="60586"/>
                    <a:pt x="6904" y="106046"/>
                  </a:cubicBezTo>
                  <a:cubicBezTo>
                    <a:pt x="6904" y="106046"/>
                    <a:pt x="28185" y="258582"/>
                    <a:pt x="47461" y="258582"/>
                  </a:cubicBezTo>
                  <a:cubicBezTo>
                    <a:pt x="61723" y="259139"/>
                    <a:pt x="53701" y="186047"/>
                    <a:pt x="53701" y="186047"/>
                  </a:cubicBezTo>
                  <a:close/>
                </a:path>
              </a:pathLst>
            </a:custGeom>
            <a:solidFill>
              <a:srgbClr val="263238"/>
            </a:solidFill>
            <a:ln w="111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06299B5-7047-419F-8054-A8494B3B9015}"/>
                </a:ext>
              </a:extLst>
            </p:cNvPr>
            <p:cNvSpPr/>
            <p:nvPr/>
          </p:nvSpPr>
          <p:spPr>
            <a:xfrm>
              <a:off x="7895269" y="4214926"/>
              <a:ext cx="35548" cy="23879"/>
            </a:xfrm>
            <a:custGeom>
              <a:avLst/>
              <a:gdLst>
                <a:gd name="connsiteX0" fmla="*/ 26300 w 35548"/>
                <a:gd name="connsiteY0" fmla="*/ 22311 h 23879"/>
                <a:gd name="connsiteX1" fmla="*/ 33765 w 35548"/>
                <a:gd name="connsiteY1" fmla="*/ 23871 h 23879"/>
                <a:gd name="connsiteX2" fmla="*/ 35548 w 35548"/>
                <a:gd name="connsiteY2" fmla="*/ 22645 h 23879"/>
                <a:gd name="connsiteX3" fmla="*/ 35548 w 35548"/>
                <a:gd name="connsiteY3" fmla="*/ 22645 h 23879"/>
                <a:gd name="connsiteX4" fmla="*/ 34100 w 35548"/>
                <a:gd name="connsiteY4" fmla="*/ 20974 h 23879"/>
                <a:gd name="connsiteX5" fmla="*/ 2902 w 35548"/>
                <a:gd name="connsiteY5" fmla="*/ 807 h 23879"/>
                <a:gd name="connsiteX6" fmla="*/ 896 w 35548"/>
                <a:gd name="connsiteY6" fmla="*/ 138 h 23879"/>
                <a:gd name="connsiteX7" fmla="*/ 72 w 35548"/>
                <a:gd name="connsiteY7" fmla="*/ 1843 h 23879"/>
                <a:gd name="connsiteX8" fmla="*/ 228 w 35548"/>
                <a:gd name="connsiteY8" fmla="*/ 2144 h 23879"/>
                <a:gd name="connsiteX9" fmla="*/ 26300 w 35548"/>
                <a:gd name="connsiteY9" fmla="*/ 22311 h 2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48" h="23879">
                  <a:moveTo>
                    <a:pt x="26300" y="22311"/>
                  </a:moveTo>
                  <a:cubicBezTo>
                    <a:pt x="28740" y="23058"/>
                    <a:pt x="31236" y="23582"/>
                    <a:pt x="33765" y="23871"/>
                  </a:cubicBezTo>
                  <a:cubicBezTo>
                    <a:pt x="34579" y="23949"/>
                    <a:pt x="35336" y="23437"/>
                    <a:pt x="35548" y="22645"/>
                  </a:cubicBezTo>
                  <a:lnTo>
                    <a:pt x="35548" y="22645"/>
                  </a:lnTo>
                  <a:cubicBezTo>
                    <a:pt x="35559" y="21799"/>
                    <a:pt x="34935" y="21086"/>
                    <a:pt x="34100" y="20974"/>
                  </a:cubicBezTo>
                  <a:cubicBezTo>
                    <a:pt x="21074" y="19615"/>
                    <a:pt x="9487" y="12127"/>
                    <a:pt x="2902" y="807"/>
                  </a:cubicBezTo>
                  <a:cubicBezTo>
                    <a:pt x="2512" y="94"/>
                    <a:pt x="1631" y="-196"/>
                    <a:pt x="896" y="138"/>
                  </a:cubicBezTo>
                  <a:cubicBezTo>
                    <a:pt x="194" y="384"/>
                    <a:pt x="-162" y="1141"/>
                    <a:pt x="72" y="1843"/>
                  </a:cubicBezTo>
                  <a:cubicBezTo>
                    <a:pt x="116" y="1955"/>
                    <a:pt x="161" y="2055"/>
                    <a:pt x="228" y="2144"/>
                  </a:cubicBezTo>
                  <a:cubicBezTo>
                    <a:pt x="5799" y="12150"/>
                    <a:pt x="15214" y="19437"/>
                    <a:pt x="26300" y="22311"/>
                  </a:cubicBezTo>
                  <a:close/>
                </a:path>
              </a:pathLst>
            </a:custGeom>
            <a:solidFill>
              <a:srgbClr val="263238"/>
            </a:solidFill>
            <a:ln w="111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4418686-47C9-4C30-9491-B14A6DB6D187}"/>
                </a:ext>
              </a:extLst>
            </p:cNvPr>
            <p:cNvSpPr/>
            <p:nvPr/>
          </p:nvSpPr>
          <p:spPr>
            <a:xfrm>
              <a:off x="8081459" y="4895403"/>
              <a:ext cx="323122" cy="23510"/>
            </a:xfrm>
            <a:custGeom>
              <a:avLst/>
              <a:gdLst>
                <a:gd name="connsiteX0" fmla="*/ 299946 w 323122"/>
                <a:gd name="connsiteY0" fmla="*/ 23510 h 23510"/>
                <a:gd name="connsiteX1" fmla="*/ 23510 w 323122"/>
                <a:gd name="connsiteY1" fmla="*/ 23510 h 23510"/>
                <a:gd name="connsiteX2" fmla="*/ 0 w 323122"/>
                <a:gd name="connsiteY2" fmla="*/ 223 h 23510"/>
                <a:gd name="connsiteX3" fmla="*/ 0 w 323122"/>
                <a:gd name="connsiteY3" fmla="*/ 0 h 23510"/>
                <a:gd name="connsiteX4" fmla="*/ 323122 w 323122"/>
                <a:gd name="connsiteY4" fmla="*/ 0 h 23510"/>
                <a:gd name="connsiteX5" fmla="*/ 299946 w 323122"/>
                <a:gd name="connsiteY5"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22" h="23510">
                  <a:moveTo>
                    <a:pt x="299946" y="23510"/>
                  </a:moveTo>
                  <a:lnTo>
                    <a:pt x="23510" y="23510"/>
                  </a:lnTo>
                  <a:cubicBezTo>
                    <a:pt x="10585" y="23577"/>
                    <a:pt x="67" y="13148"/>
                    <a:pt x="0" y="223"/>
                  </a:cubicBezTo>
                  <a:cubicBezTo>
                    <a:pt x="0" y="145"/>
                    <a:pt x="0" y="78"/>
                    <a:pt x="0" y="0"/>
                  </a:cubicBezTo>
                  <a:lnTo>
                    <a:pt x="323122" y="0"/>
                  </a:lnTo>
                  <a:cubicBezTo>
                    <a:pt x="323189" y="12880"/>
                    <a:pt x="312827" y="23387"/>
                    <a:pt x="299946" y="23510"/>
                  </a:cubicBezTo>
                  <a:close/>
                </a:path>
              </a:pathLst>
            </a:custGeom>
            <a:solidFill>
              <a:srgbClr val="263238"/>
            </a:solidFill>
            <a:ln w="111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63CD224-0916-4463-B893-8C3893230D19}"/>
                </a:ext>
              </a:extLst>
            </p:cNvPr>
            <p:cNvSpPr/>
            <p:nvPr/>
          </p:nvSpPr>
          <p:spPr>
            <a:xfrm>
              <a:off x="8081459" y="4895403"/>
              <a:ext cx="323122" cy="23510"/>
            </a:xfrm>
            <a:custGeom>
              <a:avLst/>
              <a:gdLst>
                <a:gd name="connsiteX0" fmla="*/ 299946 w 323122"/>
                <a:gd name="connsiteY0" fmla="*/ 23510 h 23510"/>
                <a:gd name="connsiteX1" fmla="*/ 23510 w 323122"/>
                <a:gd name="connsiteY1" fmla="*/ 23510 h 23510"/>
                <a:gd name="connsiteX2" fmla="*/ 0 w 323122"/>
                <a:gd name="connsiteY2" fmla="*/ 223 h 23510"/>
                <a:gd name="connsiteX3" fmla="*/ 0 w 323122"/>
                <a:gd name="connsiteY3" fmla="*/ 0 h 23510"/>
                <a:gd name="connsiteX4" fmla="*/ 323122 w 323122"/>
                <a:gd name="connsiteY4" fmla="*/ 0 h 23510"/>
                <a:gd name="connsiteX5" fmla="*/ 299946 w 323122"/>
                <a:gd name="connsiteY5"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22" h="23510">
                  <a:moveTo>
                    <a:pt x="299946" y="23510"/>
                  </a:moveTo>
                  <a:lnTo>
                    <a:pt x="23510" y="23510"/>
                  </a:lnTo>
                  <a:cubicBezTo>
                    <a:pt x="10585" y="23577"/>
                    <a:pt x="67" y="13148"/>
                    <a:pt x="0" y="223"/>
                  </a:cubicBezTo>
                  <a:cubicBezTo>
                    <a:pt x="0" y="145"/>
                    <a:pt x="0" y="78"/>
                    <a:pt x="0" y="0"/>
                  </a:cubicBezTo>
                  <a:lnTo>
                    <a:pt x="323122" y="0"/>
                  </a:lnTo>
                  <a:cubicBezTo>
                    <a:pt x="323189" y="12880"/>
                    <a:pt x="312827" y="23387"/>
                    <a:pt x="299946" y="23510"/>
                  </a:cubicBezTo>
                  <a:close/>
                </a:path>
              </a:pathLst>
            </a:custGeom>
            <a:solidFill>
              <a:srgbClr val="FFFFFF">
                <a:alpha val="20000"/>
              </a:srgbClr>
            </a:solidFill>
            <a:ln w="111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129F347-E0A7-4B1D-8235-370540A3B432}"/>
                </a:ext>
              </a:extLst>
            </p:cNvPr>
            <p:cNvSpPr/>
            <p:nvPr/>
          </p:nvSpPr>
          <p:spPr>
            <a:xfrm>
              <a:off x="7953770" y="4895403"/>
              <a:ext cx="248023" cy="23510"/>
            </a:xfrm>
            <a:custGeom>
              <a:avLst/>
              <a:gdLst>
                <a:gd name="connsiteX0" fmla="*/ 224180 w 248023"/>
                <a:gd name="connsiteY0" fmla="*/ 23510 h 23510"/>
                <a:gd name="connsiteX1" fmla="*/ 23621 w 248023"/>
                <a:gd name="connsiteY1" fmla="*/ 23510 h 23510"/>
                <a:gd name="connsiteX2" fmla="*/ 0 w 248023"/>
                <a:gd name="connsiteY2" fmla="*/ 112 h 23510"/>
                <a:gd name="connsiteX3" fmla="*/ 0 w 248023"/>
                <a:gd name="connsiteY3" fmla="*/ 0 h 23510"/>
                <a:gd name="connsiteX4" fmla="*/ 248024 w 248023"/>
                <a:gd name="connsiteY4" fmla="*/ 0 h 23510"/>
                <a:gd name="connsiteX5" fmla="*/ 224514 w 248023"/>
                <a:gd name="connsiteY5" fmla="*/ 23510 h 23510"/>
                <a:gd name="connsiteX6" fmla="*/ 224180 w 248023"/>
                <a:gd name="connsiteY6"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23" h="23510">
                  <a:moveTo>
                    <a:pt x="224180" y="23510"/>
                  </a:moveTo>
                  <a:lnTo>
                    <a:pt x="23621" y="23510"/>
                  </a:lnTo>
                  <a:cubicBezTo>
                    <a:pt x="10641" y="23577"/>
                    <a:pt x="67" y="13092"/>
                    <a:pt x="0" y="112"/>
                  </a:cubicBezTo>
                  <a:cubicBezTo>
                    <a:pt x="0" y="78"/>
                    <a:pt x="0" y="33"/>
                    <a:pt x="0" y="0"/>
                  </a:cubicBezTo>
                  <a:lnTo>
                    <a:pt x="248024" y="0"/>
                  </a:lnTo>
                  <a:cubicBezTo>
                    <a:pt x="248024" y="12981"/>
                    <a:pt x="237506" y="23510"/>
                    <a:pt x="224514" y="23510"/>
                  </a:cubicBezTo>
                  <a:cubicBezTo>
                    <a:pt x="224402" y="23510"/>
                    <a:pt x="224291" y="23510"/>
                    <a:pt x="224180" y="23510"/>
                  </a:cubicBezTo>
                  <a:close/>
                </a:path>
              </a:pathLst>
            </a:custGeom>
            <a:solidFill>
              <a:srgbClr val="263238"/>
            </a:solidFill>
            <a:ln w="111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A569CA06-DBD7-4DE1-9302-A51B6556D1D8}"/>
                </a:ext>
              </a:extLst>
            </p:cNvPr>
            <p:cNvSpPr/>
            <p:nvPr/>
          </p:nvSpPr>
          <p:spPr>
            <a:xfrm>
              <a:off x="7953770" y="4895403"/>
              <a:ext cx="248023" cy="23510"/>
            </a:xfrm>
            <a:custGeom>
              <a:avLst/>
              <a:gdLst>
                <a:gd name="connsiteX0" fmla="*/ 224180 w 248023"/>
                <a:gd name="connsiteY0" fmla="*/ 23510 h 23510"/>
                <a:gd name="connsiteX1" fmla="*/ 23621 w 248023"/>
                <a:gd name="connsiteY1" fmla="*/ 23510 h 23510"/>
                <a:gd name="connsiteX2" fmla="*/ 0 w 248023"/>
                <a:gd name="connsiteY2" fmla="*/ 112 h 23510"/>
                <a:gd name="connsiteX3" fmla="*/ 0 w 248023"/>
                <a:gd name="connsiteY3" fmla="*/ 0 h 23510"/>
                <a:gd name="connsiteX4" fmla="*/ 248024 w 248023"/>
                <a:gd name="connsiteY4" fmla="*/ 0 h 23510"/>
                <a:gd name="connsiteX5" fmla="*/ 224514 w 248023"/>
                <a:gd name="connsiteY5" fmla="*/ 23510 h 23510"/>
                <a:gd name="connsiteX6" fmla="*/ 224180 w 248023"/>
                <a:gd name="connsiteY6" fmla="*/ 23510 h 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23" h="23510">
                  <a:moveTo>
                    <a:pt x="224180" y="23510"/>
                  </a:moveTo>
                  <a:lnTo>
                    <a:pt x="23621" y="23510"/>
                  </a:lnTo>
                  <a:cubicBezTo>
                    <a:pt x="10641" y="23577"/>
                    <a:pt x="67" y="13092"/>
                    <a:pt x="0" y="112"/>
                  </a:cubicBezTo>
                  <a:cubicBezTo>
                    <a:pt x="0" y="78"/>
                    <a:pt x="0" y="33"/>
                    <a:pt x="0" y="0"/>
                  </a:cubicBezTo>
                  <a:lnTo>
                    <a:pt x="248024" y="0"/>
                  </a:lnTo>
                  <a:cubicBezTo>
                    <a:pt x="248024" y="12981"/>
                    <a:pt x="237506" y="23510"/>
                    <a:pt x="224514" y="23510"/>
                  </a:cubicBezTo>
                  <a:cubicBezTo>
                    <a:pt x="224402" y="23510"/>
                    <a:pt x="224291" y="23510"/>
                    <a:pt x="224180" y="23510"/>
                  </a:cubicBezTo>
                  <a:close/>
                </a:path>
              </a:pathLst>
            </a:custGeom>
            <a:solidFill>
              <a:srgbClr val="FFFFFF">
                <a:alpha val="50000"/>
              </a:srgbClr>
            </a:solidFill>
            <a:ln w="111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6D70D75-98F6-41D7-B688-D1A63D51AA74}"/>
                </a:ext>
              </a:extLst>
            </p:cNvPr>
            <p:cNvSpPr/>
            <p:nvPr/>
          </p:nvSpPr>
          <p:spPr>
            <a:xfrm>
              <a:off x="8195822"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293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185 w 283745"/>
                <a:gd name="connsiteY9" fmla="*/ 238999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293" y="11142"/>
                  </a:lnTo>
                  <a:cubicBezTo>
                    <a:pt x="83321" y="4580"/>
                    <a:pt x="89360" y="78"/>
                    <a:pt x="96224" y="0"/>
                  </a:cubicBezTo>
                  <a:lnTo>
                    <a:pt x="278175" y="0"/>
                  </a:lnTo>
                  <a:cubicBezTo>
                    <a:pt x="281250" y="0"/>
                    <a:pt x="283746" y="2496"/>
                    <a:pt x="283746" y="5571"/>
                  </a:cubicBezTo>
                  <a:cubicBezTo>
                    <a:pt x="283746" y="6217"/>
                    <a:pt x="283634" y="6864"/>
                    <a:pt x="283411" y="7465"/>
                  </a:cubicBezTo>
                  <a:lnTo>
                    <a:pt x="202185" y="238999"/>
                  </a:lnTo>
                  <a:cubicBezTo>
                    <a:pt x="200001" y="245283"/>
                    <a:pt x="194129" y="249550"/>
                    <a:pt x="187478" y="249695"/>
                  </a:cubicBezTo>
                  <a:close/>
                </a:path>
              </a:pathLst>
            </a:custGeom>
            <a:solidFill>
              <a:srgbClr val="263238"/>
            </a:solidFill>
            <a:ln w="111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35F90FB-B6E6-40E2-8D53-C829DA96E7A5}"/>
                </a:ext>
              </a:extLst>
            </p:cNvPr>
            <p:cNvSpPr/>
            <p:nvPr/>
          </p:nvSpPr>
          <p:spPr>
            <a:xfrm>
              <a:off x="8195822"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293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185 w 283745"/>
                <a:gd name="connsiteY9" fmla="*/ 238999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293" y="11142"/>
                  </a:lnTo>
                  <a:cubicBezTo>
                    <a:pt x="83321" y="4580"/>
                    <a:pt x="89360" y="78"/>
                    <a:pt x="96224" y="0"/>
                  </a:cubicBezTo>
                  <a:lnTo>
                    <a:pt x="278175" y="0"/>
                  </a:lnTo>
                  <a:cubicBezTo>
                    <a:pt x="281250" y="0"/>
                    <a:pt x="283746" y="2496"/>
                    <a:pt x="283746" y="5571"/>
                  </a:cubicBezTo>
                  <a:cubicBezTo>
                    <a:pt x="283746" y="6217"/>
                    <a:pt x="283634" y="6864"/>
                    <a:pt x="283411" y="7465"/>
                  </a:cubicBezTo>
                  <a:lnTo>
                    <a:pt x="202185" y="238999"/>
                  </a:lnTo>
                  <a:cubicBezTo>
                    <a:pt x="200001" y="245283"/>
                    <a:pt x="194129" y="249550"/>
                    <a:pt x="187478" y="249695"/>
                  </a:cubicBezTo>
                  <a:close/>
                </a:path>
              </a:pathLst>
            </a:custGeom>
            <a:solidFill>
              <a:srgbClr val="FFFFFF">
                <a:alpha val="50000"/>
              </a:srgbClr>
            </a:solidFill>
            <a:ln w="111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9569627-6899-4B58-B7F7-C2DF81711365}"/>
                </a:ext>
              </a:extLst>
            </p:cNvPr>
            <p:cNvSpPr/>
            <p:nvPr/>
          </p:nvSpPr>
          <p:spPr>
            <a:xfrm>
              <a:off x="8202953"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182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519 w 283745"/>
                <a:gd name="connsiteY9" fmla="*/ 238553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182" y="11142"/>
                  </a:lnTo>
                  <a:cubicBezTo>
                    <a:pt x="83221" y="4546"/>
                    <a:pt x="89315" y="33"/>
                    <a:pt x="96224" y="0"/>
                  </a:cubicBezTo>
                  <a:lnTo>
                    <a:pt x="278175" y="0"/>
                  </a:lnTo>
                  <a:cubicBezTo>
                    <a:pt x="281250" y="0"/>
                    <a:pt x="283746" y="2496"/>
                    <a:pt x="283746" y="5571"/>
                  </a:cubicBezTo>
                  <a:cubicBezTo>
                    <a:pt x="283746" y="6217"/>
                    <a:pt x="283634" y="6864"/>
                    <a:pt x="283411" y="7465"/>
                  </a:cubicBezTo>
                  <a:lnTo>
                    <a:pt x="202519" y="238553"/>
                  </a:lnTo>
                  <a:cubicBezTo>
                    <a:pt x="200447" y="245127"/>
                    <a:pt x="194375" y="249628"/>
                    <a:pt x="187478" y="249695"/>
                  </a:cubicBezTo>
                  <a:close/>
                </a:path>
              </a:pathLst>
            </a:custGeom>
            <a:solidFill>
              <a:srgbClr val="263238"/>
            </a:solidFill>
            <a:ln w="111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3583363-281A-41DD-B4D1-DD671DC6142D}"/>
                </a:ext>
              </a:extLst>
            </p:cNvPr>
            <p:cNvSpPr/>
            <p:nvPr/>
          </p:nvSpPr>
          <p:spPr>
            <a:xfrm>
              <a:off x="8202953" y="4662086"/>
              <a:ext cx="283745" cy="249695"/>
            </a:xfrm>
            <a:custGeom>
              <a:avLst/>
              <a:gdLst>
                <a:gd name="connsiteX0" fmla="*/ 187478 w 283745"/>
                <a:gd name="connsiteY0" fmla="*/ 249695 h 249695"/>
                <a:gd name="connsiteX1" fmla="*/ 5638 w 283745"/>
                <a:gd name="connsiteY1" fmla="*/ 249695 h 249695"/>
                <a:gd name="connsiteX2" fmla="*/ 0 w 283745"/>
                <a:gd name="connsiteY2" fmla="*/ 243968 h 249695"/>
                <a:gd name="connsiteX3" fmla="*/ 290 w 283745"/>
                <a:gd name="connsiteY3" fmla="*/ 242230 h 249695"/>
                <a:gd name="connsiteX4" fmla="*/ 81182 w 283745"/>
                <a:gd name="connsiteY4" fmla="*/ 11142 h 249695"/>
                <a:gd name="connsiteX5" fmla="*/ 96224 w 283745"/>
                <a:gd name="connsiteY5" fmla="*/ 0 h 249695"/>
                <a:gd name="connsiteX6" fmla="*/ 278175 w 283745"/>
                <a:gd name="connsiteY6" fmla="*/ 0 h 249695"/>
                <a:gd name="connsiteX7" fmla="*/ 283746 w 283745"/>
                <a:gd name="connsiteY7" fmla="*/ 5571 h 249695"/>
                <a:gd name="connsiteX8" fmla="*/ 283411 w 283745"/>
                <a:gd name="connsiteY8" fmla="*/ 7465 h 249695"/>
                <a:gd name="connsiteX9" fmla="*/ 202519 w 283745"/>
                <a:gd name="connsiteY9" fmla="*/ 238553 h 249695"/>
                <a:gd name="connsiteX10" fmla="*/ 187478 w 283745"/>
                <a:gd name="connsiteY10" fmla="*/ 249695 h 24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745" h="249695">
                  <a:moveTo>
                    <a:pt x="187478" y="249695"/>
                  </a:moveTo>
                  <a:lnTo>
                    <a:pt x="5638" y="249695"/>
                  </a:lnTo>
                  <a:cubicBezTo>
                    <a:pt x="2496" y="249673"/>
                    <a:pt x="-22" y="247099"/>
                    <a:pt x="0" y="243968"/>
                  </a:cubicBezTo>
                  <a:cubicBezTo>
                    <a:pt x="11" y="243377"/>
                    <a:pt x="100" y="242787"/>
                    <a:pt x="290" y="242230"/>
                  </a:cubicBezTo>
                  <a:lnTo>
                    <a:pt x="81182" y="11142"/>
                  </a:lnTo>
                  <a:cubicBezTo>
                    <a:pt x="83221" y="4546"/>
                    <a:pt x="89315" y="33"/>
                    <a:pt x="96224" y="0"/>
                  </a:cubicBezTo>
                  <a:lnTo>
                    <a:pt x="278175" y="0"/>
                  </a:lnTo>
                  <a:cubicBezTo>
                    <a:pt x="281250" y="0"/>
                    <a:pt x="283746" y="2496"/>
                    <a:pt x="283746" y="5571"/>
                  </a:cubicBezTo>
                  <a:cubicBezTo>
                    <a:pt x="283746" y="6217"/>
                    <a:pt x="283634" y="6864"/>
                    <a:pt x="283411" y="7465"/>
                  </a:cubicBezTo>
                  <a:lnTo>
                    <a:pt x="202519" y="238553"/>
                  </a:lnTo>
                  <a:cubicBezTo>
                    <a:pt x="200447" y="245127"/>
                    <a:pt x="194375" y="249628"/>
                    <a:pt x="187478" y="249695"/>
                  </a:cubicBezTo>
                  <a:close/>
                </a:path>
              </a:pathLst>
            </a:custGeom>
            <a:solidFill>
              <a:srgbClr val="FFFFFF">
                <a:alpha val="70000"/>
              </a:srgbClr>
            </a:solidFill>
            <a:ln w="111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1930FE0-C839-4E66-B466-7FDE35A8ECFF}"/>
                </a:ext>
              </a:extLst>
            </p:cNvPr>
            <p:cNvSpPr/>
            <p:nvPr/>
          </p:nvSpPr>
          <p:spPr>
            <a:xfrm>
              <a:off x="8339110" y="4771502"/>
              <a:ext cx="21679" cy="31977"/>
            </a:xfrm>
            <a:custGeom>
              <a:avLst/>
              <a:gdLst>
                <a:gd name="connsiteX0" fmla="*/ 21125 w 21679"/>
                <a:gd name="connsiteY0" fmla="*/ 15933 h 31977"/>
                <a:gd name="connsiteX1" fmla="*/ 7420 w 21679"/>
                <a:gd name="connsiteY1" fmla="*/ 31978 h 31977"/>
                <a:gd name="connsiteX2" fmla="*/ 512 w 21679"/>
                <a:gd name="connsiteY2" fmla="*/ 15933 h 31977"/>
                <a:gd name="connsiteX3" fmla="*/ 14217 w 21679"/>
                <a:gd name="connsiteY3" fmla="*/ 0 h 31977"/>
                <a:gd name="connsiteX4" fmla="*/ 21125 w 21679"/>
                <a:gd name="connsiteY4" fmla="*/ 15933 h 3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9" h="31977">
                  <a:moveTo>
                    <a:pt x="21125" y="15933"/>
                  </a:moveTo>
                  <a:cubicBezTo>
                    <a:pt x="19231" y="24847"/>
                    <a:pt x="13103" y="31978"/>
                    <a:pt x="7420" y="31978"/>
                  </a:cubicBezTo>
                  <a:cubicBezTo>
                    <a:pt x="1738" y="31978"/>
                    <a:pt x="-1271" y="24847"/>
                    <a:pt x="512" y="15933"/>
                  </a:cubicBezTo>
                  <a:cubicBezTo>
                    <a:pt x="2295" y="7020"/>
                    <a:pt x="8534" y="0"/>
                    <a:pt x="14217" y="0"/>
                  </a:cubicBezTo>
                  <a:cubicBezTo>
                    <a:pt x="19899" y="0"/>
                    <a:pt x="23019" y="6797"/>
                    <a:pt x="21125" y="15933"/>
                  </a:cubicBezTo>
                  <a:close/>
                </a:path>
              </a:pathLst>
            </a:custGeom>
            <a:solidFill>
              <a:srgbClr val="FFFFFF"/>
            </a:solidFill>
            <a:ln w="111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2929E87-6BD3-4D17-AD05-C4B7A914CD07}"/>
                </a:ext>
              </a:extLst>
            </p:cNvPr>
            <p:cNvSpPr/>
            <p:nvPr/>
          </p:nvSpPr>
          <p:spPr>
            <a:xfrm>
              <a:off x="7777836" y="4038573"/>
              <a:ext cx="68853" cy="155766"/>
            </a:xfrm>
            <a:custGeom>
              <a:avLst/>
              <a:gdLst>
                <a:gd name="connsiteX0" fmla="*/ 59053 w 68853"/>
                <a:gd name="connsiteY0" fmla="*/ 26518 h 155766"/>
                <a:gd name="connsiteX1" fmla="*/ 35321 w 68853"/>
                <a:gd name="connsiteY1" fmla="*/ 26518 h 155766"/>
                <a:gd name="connsiteX2" fmla="*/ 37995 w 68853"/>
                <a:gd name="connsiteY2" fmla="*/ 0 h 155766"/>
                <a:gd name="connsiteX3" fmla="*/ 0 w 68853"/>
                <a:gd name="connsiteY3" fmla="*/ 3231 h 155766"/>
                <a:gd name="connsiteX4" fmla="*/ 40557 w 68853"/>
                <a:gd name="connsiteY4" fmla="*/ 155767 h 155766"/>
                <a:gd name="connsiteX5" fmla="*/ 45683 w 68853"/>
                <a:gd name="connsiteY5" fmla="*/ 82674 h 155766"/>
                <a:gd name="connsiteX6" fmla="*/ 68836 w 68853"/>
                <a:gd name="connsiteY6" fmla="*/ 57727 h 155766"/>
                <a:gd name="connsiteX7" fmla="*/ 67967 w 68853"/>
                <a:gd name="connsiteY7" fmla="*/ 52145 h 155766"/>
                <a:gd name="connsiteX8" fmla="*/ 59053 w 68853"/>
                <a:gd name="connsiteY8" fmla="*/ 26518 h 1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53" h="155766">
                  <a:moveTo>
                    <a:pt x="59053" y="26518"/>
                  </a:moveTo>
                  <a:cubicBezTo>
                    <a:pt x="51599" y="30329"/>
                    <a:pt x="42775" y="30329"/>
                    <a:pt x="35321" y="26518"/>
                  </a:cubicBezTo>
                  <a:cubicBezTo>
                    <a:pt x="25627" y="19499"/>
                    <a:pt x="37995" y="0"/>
                    <a:pt x="37995" y="0"/>
                  </a:cubicBezTo>
                  <a:cubicBezTo>
                    <a:pt x="13371" y="14373"/>
                    <a:pt x="0" y="3231"/>
                    <a:pt x="0" y="3231"/>
                  </a:cubicBezTo>
                  <a:cubicBezTo>
                    <a:pt x="0" y="3231"/>
                    <a:pt x="21282" y="155767"/>
                    <a:pt x="40557" y="155767"/>
                  </a:cubicBezTo>
                  <a:cubicBezTo>
                    <a:pt x="53705" y="155767"/>
                    <a:pt x="45683" y="82674"/>
                    <a:pt x="45683" y="82674"/>
                  </a:cubicBezTo>
                  <a:cubicBezTo>
                    <a:pt x="58964" y="82184"/>
                    <a:pt x="69338" y="71009"/>
                    <a:pt x="68836" y="57727"/>
                  </a:cubicBezTo>
                  <a:cubicBezTo>
                    <a:pt x="68769" y="55844"/>
                    <a:pt x="68480" y="53961"/>
                    <a:pt x="67967" y="52145"/>
                  </a:cubicBezTo>
                  <a:cubicBezTo>
                    <a:pt x="44680" y="47688"/>
                    <a:pt x="59053" y="26518"/>
                    <a:pt x="59053" y="26518"/>
                  </a:cubicBezTo>
                  <a:close/>
                </a:path>
              </a:pathLst>
            </a:custGeom>
            <a:solidFill>
              <a:srgbClr val="FFFFFF">
                <a:alpha val="30000"/>
              </a:srgbClr>
            </a:solidFill>
            <a:ln w="111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C5C9E7B-36D6-4A2B-B40E-1E68AC6FC786}"/>
                </a:ext>
              </a:extLst>
            </p:cNvPr>
            <p:cNvSpPr/>
            <p:nvPr/>
          </p:nvSpPr>
          <p:spPr>
            <a:xfrm>
              <a:off x="7834104" y="4108991"/>
              <a:ext cx="190370" cy="107410"/>
            </a:xfrm>
            <a:custGeom>
              <a:avLst/>
              <a:gdLst>
                <a:gd name="connsiteX0" fmla="*/ 188636 w 190370"/>
                <a:gd name="connsiteY0" fmla="*/ 57048 h 107410"/>
                <a:gd name="connsiteX1" fmla="*/ 173594 w 190370"/>
                <a:gd name="connsiteY1" fmla="*/ 40558 h 107410"/>
                <a:gd name="connsiteX2" fmla="*/ 136714 w 190370"/>
                <a:gd name="connsiteY2" fmla="*/ 61059 h 107410"/>
                <a:gd name="connsiteX3" fmla="*/ 123343 w 190370"/>
                <a:gd name="connsiteY3" fmla="*/ 55599 h 107410"/>
                <a:gd name="connsiteX4" fmla="*/ 121561 w 190370"/>
                <a:gd name="connsiteY4" fmla="*/ 34986 h 107410"/>
                <a:gd name="connsiteX5" fmla="*/ 103733 w 190370"/>
                <a:gd name="connsiteY5" fmla="*/ 17605 h 107410"/>
                <a:gd name="connsiteX6" fmla="*/ 65293 w 190370"/>
                <a:gd name="connsiteY6" fmla="*/ 32089 h 107410"/>
                <a:gd name="connsiteX7" fmla="*/ 48245 w 190370"/>
                <a:gd name="connsiteY7" fmla="*/ 25293 h 107410"/>
                <a:gd name="connsiteX8" fmla="*/ 2674 w 190370"/>
                <a:gd name="connsiteY8" fmla="*/ 0 h 107410"/>
                <a:gd name="connsiteX9" fmla="*/ 0 w 190370"/>
                <a:gd name="connsiteY9" fmla="*/ 4903 h 107410"/>
                <a:gd name="connsiteX10" fmla="*/ 45794 w 190370"/>
                <a:gd name="connsiteY10" fmla="*/ 30307 h 107410"/>
                <a:gd name="connsiteX11" fmla="*/ 62730 w 190370"/>
                <a:gd name="connsiteY11" fmla="*/ 37103 h 107410"/>
                <a:gd name="connsiteX12" fmla="*/ 61727 w 190370"/>
                <a:gd name="connsiteY12" fmla="*/ 39221 h 107410"/>
                <a:gd name="connsiteX13" fmla="*/ 61727 w 190370"/>
                <a:gd name="connsiteY13" fmla="*/ 65405 h 107410"/>
                <a:gd name="connsiteX14" fmla="*/ 79555 w 190370"/>
                <a:gd name="connsiteY14" fmla="*/ 82786 h 107410"/>
                <a:gd name="connsiteX15" fmla="*/ 89806 w 190370"/>
                <a:gd name="connsiteY15" fmla="*/ 84680 h 107410"/>
                <a:gd name="connsiteX16" fmla="*/ 104290 w 190370"/>
                <a:gd name="connsiteY16" fmla="*/ 81004 h 107410"/>
                <a:gd name="connsiteX17" fmla="*/ 121561 w 190370"/>
                <a:gd name="connsiteY17" fmla="*/ 61282 h 107410"/>
                <a:gd name="connsiteX18" fmla="*/ 121561 w 190370"/>
                <a:gd name="connsiteY18" fmla="*/ 61282 h 107410"/>
                <a:gd name="connsiteX19" fmla="*/ 134486 w 190370"/>
                <a:gd name="connsiteY19" fmla="*/ 66519 h 107410"/>
                <a:gd name="connsiteX20" fmla="*/ 134486 w 190370"/>
                <a:gd name="connsiteY20" fmla="*/ 89583 h 107410"/>
                <a:gd name="connsiteX21" fmla="*/ 149527 w 190370"/>
                <a:gd name="connsiteY21" fmla="*/ 106073 h 107410"/>
                <a:gd name="connsiteX22" fmla="*/ 157438 w 190370"/>
                <a:gd name="connsiteY22" fmla="*/ 107410 h 107410"/>
                <a:gd name="connsiteX23" fmla="*/ 171700 w 190370"/>
                <a:gd name="connsiteY23" fmla="*/ 103176 h 107410"/>
                <a:gd name="connsiteX24" fmla="*/ 187633 w 190370"/>
                <a:gd name="connsiteY24" fmla="*/ 83009 h 107410"/>
                <a:gd name="connsiteX25" fmla="*/ 188636 w 190370"/>
                <a:gd name="connsiteY25" fmla="*/ 57048 h 107410"/>
                <a:gd name="connsiteX26" fmla="*/ 103399 w 190370"/>
                <a:gd name="connsiteY26" fmla="*/ 78552 h 107410"/>
                <a:gd name="connsiteX27" fmla="*/ 81115 w 190370"/>
                <a:gd name="connsiteY27" fmla="*/ 80223 h 107410"/>
                <a:gd name="connsiteX28" fmla="*/ 64959 w 190370"/>
                <a:gd name="connsiteY28" fmla="*/ 64402 h 107410"/>
                <a:gd name="connsiteX29" fmla="*/ 64959 w 190370"/>
                <a:gd name="connsiteY29" fmla="*/ 40223 h 107410"/>
                <a:gd name="connsiteX30" fmla="*/ 94151 w 190370"/>
                <a:gd name="connsiteY30" fmla="*/ 18608 h 107410"/>
                <a:gd name="connsiteX31" fmla="*/ 103399 w 190370"/>
                <a:gd name="connsiteY31" fmla="*/ 20168 h 107410"/>
                <a:gd name="connsiteX32" fmla="*/ 119555 w 190370"/>
                <a:gd name="connsiteY32" fmla="*/ 36101 h 107410"/>
                <a:gd name="connsiteX33" fmla="*/ 119555 w 190370"/>
                <a:gd name="connsiteY33" fmla="*/ 60279 h 107410"/>
                <a:gd name="connsiteX34" fmla="*/ 103399 w 190370"/>
                <a:gd name="connsiteY34" fmla="*/ 78552 h 107410"/>
                <a:gd name="connsiteX35" fmla="*/ 185182 w 190370"/>
                <a:gd name="connsiteY35" fmla="*/ 81784 h 107410"/>
                <a:gd name="connsiteX36" fmla="*/ 170363 w 190370"/>
                <a:gd name="connsiteY36" fmla="*/ 100614 h 107410"/>
                <a:gd name="connsiteX37" fmla="*/ 140458 w 190370"/>
                <a:gd name="connsiteY37" fmla="*/ 96012 h 107410"/>
                <a:gd name="connsiteX38" fmla="*/ 136937 w 190370"/>
                <a:gd name="connsiteY38" fmla="*/ 88469 h 107410"/>
                <a:gd name="connsiteX39" fmla="*/ 137717 w 190370"/>
                <a:gd name="connsiteY39" fmla="*/ 64625 h 107410"/>
                <a:gd name="connsiteX40" fmla="*/ 165349 w 190370"/>
                <a:gd name="connsiteY40" fmla="*/ 42340 h 107410"/>
                <a:gd name="connsiteX41" fmla="*/ 172257 w 190370"/>
                <a:gd name="connsiteY41" fmla="*/ 43566 h 107410"/>
                <a:gd name="connsiteX42" fmla="*/ 185628 w 190370"/>
                <a:gd name="connsiteY42" fmla="*/ 58273 h 107410"/>
                <a:gd name="connsiteX43" fmla="*/ 185071 w 190370"/>
                <a:gd name="connsiteY43" fmla="*/ 81784 h 1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370" h="107410">
                  <a:moveTo>
                    <a:pt x="188636" y="57048"/>
                  </a:moveTo>
                  <a:cubicBezTo>
                    <a:pt x="186508" y="49482"/>
                    <a:pt x="180937" y="43365"/>
                    <a:pt x="173594" y="40558"/>
                  </a:cubicBezTo>
                  <a:cubicBezTo>
                    <a:pt x="157839" y="36780"/>
                    <a:pt x="141817" y="45683"/>
                    <a:pt x="136714" y="61059"/>
                  </a:cubicBezTo>
                  <a:lnTo>
                    <a:pt x="123343" y="55599"/>
                  </a:lnTo>
                  <a:cubicBezTo>
                    <a:pt x="124825" y="48702"/>
                    <a:pt x="124201" y="41527"/>
                    <a:pt x="121561" y="34986"/>
                  </a:cubicBezTo>
                  <a:cubicBezTo>
                    <a:pt x="118374" y="26920"/>
                    <a:pt x="111878" y="20591"/>
                    <a:pt x="103733" y="17605"/>
                  </a:cubicBezTo>
                  <a:cubicBezTo>
                    <a:pt x="89104" y="12758"/>
                    <a:pt x="73081" y="18797"/>
                    <a:pt x="65293" y="32089"/>
                  </a:cubicBezTo>
                  <a:lnTo>
                    <a:pt x="48245" y="25293"/>
                  </a:lnTo>
                  <a:lnTo>
                    <a:pt x="2674" y="0"/>
                  </a:lnTo>
                  <a:lnTo>
                    <a:pt x="0" y="4903"/>
                  </a:lnTo>
                  <a:lnTo>
                    <a:pt x="45794" y="30307"/>
                  </a:lnTo>
                  <a:lnTo>
                    <a:pt x="62730" y="37103"/>
                  </a:lnTo>
                  <a:lnTo>
                    <a:pt x="61727" y="39221"/>
                  </a:lnTo>
                  <a:cubicBezTo>
                    <a:pt x="58496" y="47644"/>
                    <a:pt x="58496" y="56981"/>
                    <a:pt x="61727" y="65405"/>
                  </a:cubicBezTo>
                  <a:cubicBezTo>
                    <a:pt x="64914" y="73471"/>
                    <a:pt x="71410" y="79800"/>
                    <a:pt x="79555" y="82786"/>
                  </a:cubicBezTo>
                  <a:cubicBezTo>
                    <a:pt x="82831" y="84012"/>
                    <a:pt x="86307" y="84658"/>
                    <a:pt x="89806" y="84680"/>
                  </a:cubicBezTo>
                  <a:cubicBezTo>
                    <a:pt x="94864" y="84669"/>
                    <a:pt x="99834" y="83399"/>
                    <a:pt x="104290" y="81004"/>
                  </a:cubicBezTo>
                  <a:cubicBezTo>
                    <a:pt x="112324" y="76847"/>
                    <a:pt x="118496" y="69794"/>
                    <a:pt x="121561" y="61282"/>
                  </a:cubicBezTo>
                  <a:lnTo>
                    <a:pt x="121561" y="61282"/>
                  </a:lnTo>
                  <a:lnTo>
                    <a:pt x="134486" y="66519"/>
                  </a:lnTo>
                  <a:cubicBezTo>
                    <a:pt x="132146" y="74028"/>
                    <a:pt x="132146" y="82073"/>
                    <a:pt x="134486" y="89583"/>
                  </a:cubicBezTo>
                  <a:cubicBezTo>
                    <a:pt x="136692" y="97104"/>
                    <a:pt x="142241" y="103187"/>
                    <a:pt x="149527" y="106073"/>
                  </a:cubicBezTo>
                  <a:cubicBezTo>
                    <a:pt x="152068" y="106954"/>
                    <a:pt x="154742" y="107410"/>
                    <a:pt x="157438" y="107410"/>
                  </a:cubicBezTo>
                  <a:cubicBezTo>
                    <a:pt x="162486" y="107321"/>
                    <a:pt x="167422" y="105861"/>
                    <a:pt x="171700" y="103176"/>
                  </a:cubicBezTo>
                  <a:cubicBezTo>
                    <a:pt x="179087" y="98396"/>
                    <a:pt x="184692" y="91310"/>
                    <a:pt x="187633" y="83009"/>
                  </a:cubicBezTo>
                  <a:cubicBezTo>
                    <a:pt x="190898" y="74719"/>
                    <a:pt x="191255" y="65560"/>
                    <a:pt x="188636" y="57048"/>
                  </a:cubicBezTo>
                  <a:close/>
                  <a:moveTo>
                    <a:pt x="103399" y="78552"/>
                  </a:moveTo>
                  <a:cubicBezTo>
                    <a:pt x="96535" y="82207"/>
                    <a:pt x="88446" y="82820"/>
                    <a:pt x="81115" y="80223"/>
                  </a:cubicBezTo>
                  <a:cubicBezTo>
                    <a:pt x="73761" y="77438"/>
                    <a:pt x="67900" y="71700"/>
                    <a:pt x="64959" y="64402"/>
                  </a:cubicBezTo>
                  <a:cubicBezTo>
                    <a:pt x="61939" y="56624"/>
                    <a:pt x="61939" y="48000"/>
                    <a:pt x="64959" y="40223"/>
                  </a:cubicBezTo>
                  <a:cubicBezTo>
                    <a:pt x="69226" y="27633"/>
                    <a:pt x="80870" y="19020"/>
                    <a:pt x="94151" y="18608"/>
                  </a:cubicBezTo>
                  <a:cubicBezTo>
                    <a:pt x="97304" y="18585"/>
                    <a:pt x="100424" y="19120"/>
                    <a:pt x="103399" y="20168"/>
                  </a:cubicBezTo>
                  <a:cubicBezTo>
                    <a:pt x="110786" y="22964"/>
                    <a:pt x="116647" y="28758"/>
                    <a:pt x="119555" y="36101"/>
                  </a:cubicBezTo>
                  <a:cubicBezTo>
                    <a:pt x="122575" y="43878"/>
                    <a:pt x="122575" y="52502"/>
                    <a:pt x="119555" y="60279"/>
                  </a:cubicBezTo>
                  <a:cubicBezTo>
                    <a:pt x="116658" y="68190"/>
                    <a:pt x="110898" y="74708"/>
                    <a:pt x="103399" y="78552"/>
                  </a:cubicBezTo>
                  <a:close/>
                  <a:moveTo>
                    <a:pt x="185182" y="81784"/>
                  </a:moveTo>
                  <a:cubicBezTo>
                    <a:pt x="182564" y="89583"/>
                    <a:pt x="177327" y="96235"/>
                    <a:pt x="170363" y="100614"/>
                  </a:cubicBezTo>
                  <a:cubicBezTo>
                    <a:pt x="160837" y="107600"/>
                    <a:pt x="147444" y="105538"/>
                    <a:pt x="140458" y="96012"/>
                  </a:cubicBezTo>
                  <a:cubicBezTo>
                    <a:pt x="138798" y="93750"/>
                    <a:pt x="137605" y="91187"/>
                    <a:pt x="136937" y="88469"/>
                  </a:cubicBezTo>
                  <a:cubicBezTo>
                    <a:pt x="134474" y="80669"/>
                    <a:pt x="134742" y="72246"/>
                    <a:pt x="137717" y="64625"/>
                  </a:cubicBezTo>
                  <a:cubicBezTo>
                    <a:pt x="141550" y="52279"/>
                    <a:pt x="152469" y="43477"/>
                    <a:pt x="165349" y="42340"/>
                  </a:cubicBezTo>
                  <a:cubicBezTo>
                    <a:pt x="167711" y="42307"/>
                    <a:pt x="170051" y="42719"/>
                    <a:pt x="172257" y="43566"/>
                  </a:cubicBezTo>
                  <a:cubicBezTo>
                    <a:pt x="178775" y="46095"/>
                    <a:pt x="183723" y="51544"/>
                    <a:pt x="185628" y="58273"/>
                  </a:cubicBezTo>
                  <a:cubicBezTo>
                    <a:pt x="188035" y="65962"/>
                    <a:pt x="187834" y="74218"/>
                    <a:pt x="185071" y="81784"/>
                  </a:cubicBezTo>
                  <a:close/>
                </a:path>
              </a:pathLst>
            </a:custGeom>
            <a:solidFill>
              <a:srgbClr val="407BFF"/>
            </a:solidFill>
            <a:ln w="111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88E7046-947A-46EB-83B7-48CEAD58A27E}"/>
                </a:ext>
              </a:extLst>
            </p:cNvPr>
            <p:cNvSpPr/>
            <p:nvPr/>
          </p:nvSpPr>
          <p:spPr>
            <a:xfrm>
              <a:off x="7834104" y="4108991"/>
              <a:ext cx="190370" cy="107410"/>
            </a:xfrm>
            <a:custGeom>
              <a:avLst/>
              <a:gdLst>
                <a:gd name="connsiteX0" fmla="*/ 188636 w 190370"/>
                <a:gd name="connsiteY0" fmla="*/ 57048 h 107410"/>
                <a:gd name="connsiteX1" fmla="*/ 173594 w 190370"/>
                <a:gd name="connsiteY1" fmla="*/ 40558 h 107410"/>
                <a:gd name="connsiteX2" fmla="*/ 136714 w 190370"/>
                <a:gd name="connsiteY2" fmla="*/ 61059 h 107410"/>
                <a:gd name="connsiteX3" fmla="*/ 123343 w 190370"/>
                <a:gd name="connsiteY3" fmla="*/ 55599 h 107410"/>
                <a:gd name="connsiteX4" fmla="*/ 121561 w 190370"/>
                <a:gd name="connsiteY4" fmla="*/ 34986 h 107410"/>
                <a:gd name="connsiteX5" fmla="*/ 103733 w 190370"/>
                <a:gd name="connsiteY5" fmla="*/ 17605 h 107410"/>
                <a:gd name="connsiteX6" fmla="*/ 65293 w 190370"/>
                <a:gd name="connsiteY6" fmla="*/ 32089 h 107410"/>
                <a:gd name="connsiteX7" fmla="*/ 48245 w 190370"/>
                <a:gd name="connsiteY7" fmla="*/ 25293 h 107410"/>
                <a:gd name="connsiteX8" fmla="*/ 2674 w 190370"/>
                <a:gd name="connsiteY8" fmla="*/ 0 h 107410"/>
                <a:gd name="connsiteX9" fmla="*/ 0 w 190370"/>
                <a:gd name="connsiteY9" fmla="*/ 4903 h 107410"/>
                <a:gd name="connsiteX10" fmla="*/ 45794 w 190370"/>
                <a:gd name="connsiteY10" fmla="*/ 30307 h 107410"/>
                <a:gd name="connsiteX11" fmla="*/ 62730 w 190370"/>
                <a:gd name="connsiteY11" fmla="*/ 37103 h 107410"/>
                <a:gd name="connsiteX12" fmla="*/ 61727 w 190370"/>
                <a:gd name="connsiteY12" fmla="*/ 39221 h 107410"/>
                <a:gd name="connsiteX13" fmla="*/ 61727 w 190370"/>
                <a:gd name="connsiteY13" fmla="*/ 65405 h 107410"/>
                <a:gd name="connsiteX14" fmla="*/ 79555 w 190370"/>
                <a:gd name="connsiteY14" fmla="*/ 82786 h 107410"/>
                <a:gd name="connsiteX15" fmla="*/ 89806 w 190370"/>
                <a:gd name="connsiteY15" fmla="*/ 84680 h 107410"/>
                <a:gd name="connsiteX16" fmla="*/ 104290 w 190370"/>
                <a:gd name="connsiteY16" fmla="*/ 81004 h 107410"/>
                <a:gd name="connsiteX17" fmla="*/ 121561 w 190370"/>
                <a:gd name="connsiteY17" fmla="*/ 61282 h 107410"/>
                <a:gd name="connsiteX18" fmla="*/ 121561 w 190370"/>
                <a:gd name="connsiteY18" fmla="*/ 61282 h 107410"/>
                <a:gd name="connsiteX19" fmla="*/ 134486 w 190370"/>
                <a:gd name="connsiteY19" fmla="*/ 66519 h 107410"/>
                <a:gd name="connsiteX20" fmla="*/ 134486 w 190370"/>
                <a:gd name="connsiteY20" fmla="*/ 89583 h 107410"/>
                <a:gd name="connsiteX21" fmla="*/ 149527 w 190370"/>
                <a:gd name="connsiteY21" fmla="*/ 106073 h 107410"/>
                <a:gd name="connsiteX22" fmla="*/ 157438 w 190370"/>
                <a:gd name="connsiteY22" fmla="*/ 107410 h 107410"/>
                <a:gd name="connsiteX23" fmla="*/ 171700 w 190370"/>
                <a:gd name="connsiteY23" fmla="*/ 103176 h 107410"/>
                <a:gd name="connsiteX24" fmla="*/ 187633 w 190370"/>
                <a:gd name="connsiteY24" fmla="*/ 83009 h 107410"/>
                <a:gd name="connsiteX25" fmla="*/ 188636 w 190370"/>
                <a:gd name="connsiteY25" fmla="*/ 57048 h 107410"/>
                <a:gd name="connsiteX26" fmla="*/ 103399 w 190370"/>
                <a:gd name="connsiteY26" fmla="*/ 78552 h 107410"/>
                <a:gd name="connsiteX27" fmla="*/ 81115 w 190370"/>
                <a:gd name="connsiteY27" fmla="*/ 80223 h 107410"/>
                <a:gd name="connsiteX28" fmla="*/ 64959 w 190370"/>
                <a:gd name="connsiteY28" fmla="*/ 64402 h 107410"/>
                <a:gd name="connsiteX29" fmla="*/ 64959 w 190370"/>
                <a:gd name="connsiteY29" fmla="*/ 40223 h 107410"/>
                <a:gd name="connsiteX30" fmla="*/ 94151 w 190370"/>
                <a:gd name="connsiteY30" fmla="*/ 18608 h 107410"/>
                <a:gd name="connsiteX31" fmla="*/ 103399 w 190370"/>
                <a:gd name="connsiteY31" fmla="*/ 20168 h 107410"/>
                <a:gd name="connsiteX32" fmla="*/ 119555 w 190370"/>
                <a:gd name="connsiteY32" fmla="*/ 36101 h 107410"/>
                <a:gd name="connsiteX33" fmla="*/ 119555 w 190370"/>
                <a:gd name="connsiteY33" fmla="*/ 60279 h 107410"/>
                <a:gd name="connsiteX34" fmla="*/ 103399 w 190370"/>
                <a:gd name="connsiteY34" fmla="*/ 78552 h 107410"/>
                <a:gd name="connsiteX35" fmla="*/ 185182 w 190370"/>
                <a:gd name="connsiteY35" fmla="*/ 81784 h 107410"/>
                <a:gd name="connsiteX36" fmla="*/ 170363 w 190370"/>
                <a:gd name="connsiteY36" fmla="*/ 100614 h 107410"/>
                <a:gd name="connsiteX37" fmla="*/ 140458 w 190370"/>
                <a:gd name="connsiteY37" fmla="*/ 96012 h 107410"/>
                <a:gd name="connsiteX38" fmla="*/ 136937 w 190370"/>
                <a:gd name="connsiteY38" fmla="*/ 88469 h 107410"/>
                <a:gd name="connsiteX39" fmla="*/ 137717 w 190370"/>
                <a:gd name="connsiteY39" fmla="*/ 64625 h 107410"/>
                <a:gd name="connsiteX40" fmla="*/ 165349 w 190370"/>
                <a:gd name="connsiteY40" fmla="*/ 42340 h 107410"/>
                <a:gd name="connsiteX41" fmla="*/ 172257 w 190370"/>
                <a:gd name="connsiteY41" fmla="*/ 43566 h 107410"/>
                <a:gd name="connsiteX42" fmla="*/ 185628 w 190370"/>
                <a:gd name="connsiteY42" fmla="*/ 58273 h 107410"/>
                <a:gd name="connsiteX43" fmla="*/ 185071 w 190370"/>
                <a:gd name="connsiteY43" fmla="*/ 81784 h 1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370" h="107410">
                  <a:moveTo>
                    <a:pt x="188636" y="57048"/>
                  </a:moveTo>
                  <a:cubicBezTo>
                    <a:pt x="186508" y="49482"/>
                    <a:pt x="180937" y="43365"/>
                    <a:pt x="173594" y="40558"/>
                  </a:cubicBezTo>
                  <a:cubicBezTo>
                    <a:pt x="157839" y="36780"/>
                    <a:pt x="141817" y="45683"/>
                    <a:pt x="136714" y="61059"/>
                  </a:cubicBezTo>
                  <a:lnTo>
                    <a:pt x="123343" y="55599"/>
                  </a:lnTo>
                  <a:cubicBezTo>
                    <a:pt x="124825" y="48702"/>
                    <a:pt x="124201" y="41527"/>
                    <a:pt x="121561" y="34986"/>
                  </a:cubicBezTo>
                  <a:cubicBezTo>
                    <a:pt x="118374" y="26920"/>
                    <a:pt x="111878" y="20591"/>
                    <a:pt x="103733" y="17605"/>
                  </a:cubicBezTo>
                  <a:cubicBezTo>
                    <a:pt x="89104" y="12758"/>
                    <a:pt x="73081" y="18797"/>
                    <a:pt x="65293" y="32089"/>
                  </a:cubicBezTo>
                  <a:lnTo>
                    <a:pt x="48245" y="25293"/>
                  </a:lnTo>
                  <a:lnTo>
                    <a:pt x="2674" y="0"/>
                  </a:lnTo>
                  <a:lnTo>
                    <a:pt x="0" y="4903"/>
                  </a:lnTo>
                  <a:lnTo>
                    <a:pt x="45794" y="30307"/>
                  </a:lnTo>
                  <a:lnTo>
                    <a:pt x="62730" y="37103"/>
                  </a:lnTo>
                  <a:lnTo>
                    <a:pt x="61727" y="39221"/>
                  </a:lnTo>
                  <a:cubicBezTo>
                    <a:pt x="58496" y="47644"/>
                    <a:pt x="58496" y="56981"/>
                    <a:pt x="61727" y="65405"/>
                  </a:cubicBezTo>
                  <a:cubicBezTo>
                    <a:pt x="64914" y="73471"/>
                    <a:pt x="71410" y="79800"/>
                    <a:pt x="79555" y="82786"/>
                  </a:cubicBezTo>
                  <a:cubicBezTo>
                    <a:pt x="82831" y="84012"/>
                    <a:pt x="86307" y="84658"/>
                    <a:pt x="89806" y="84680"/>
                  </a:cubicBezTo>
                  <a:cubicBezTo>
                    <a:pt x="94864" y="84669"/>
                    <a:pt x="99834" y="83399"/>
                    <a:pt x="104290" y="81004"/>
                  </a:cubicBezTo>
                  <a:cubicBezTo>
                    <a:pt x="112324" y="76847"/>
                    <a:pt x="118496" y="69794"/>
                    <a:pt x="121561" y="61282"/>
                  </a:cubicBezTo>
                  <a:lnTo>
                    <a:pt x="121561" y="61282"/>
                  </a:lnTo>
                  <a:lnTo>
                    <a:pt x="134486" y="66519"/>
                  </a:lnTo>
                  <a:cubicBezTo>
                    <a:pt x="132146" y="74028"/>
                    <a:pt x="132146" y="82073"/>
                    <a:pt x="134486" y="89583"/>
                  </a:cubicBezTo>
                  <a:cubicBezTo>
                    <a:pt x="136692" y="97104"/>
                    <a:pt x="142241" y="103187"/>
                    <a:pt x="149527" y="106073"/>
                  </a:cubicBezTo>
                  <a:cubicBezTo>
                    <a:pt x="152068" y="106954"/>
                    <a:pt x="154742" y="107410"/>
                    <a:pt x="157438" y="107410"/>
                  </a:cubicBezTo>
                  <a:cubicBezTo>
                    <a:pt x="162486" y="107321"/>
                    <a:pt x="167422" y="105861"/>
                    <a:pt x="171700" y="103176"/>
                  </a:cubicBezTo>
                  <a:cubicBezTo>
                    <a:pt x="179087" y="98396"/>
                    <a:pt x="184692" y="91310"/>
                    <a:pt x="187633" y="83009"/>
                  </a:cubicBezTo>
                  <a:cubicBezTo>
                    <a:pt x="190898" y="74719"/>
                    <a:pt x="191255" y="65560"/>
                    <a:pt x="188636" y="57048"/>
                  </a:cubicBezTo>
                  <a:close/>
                  <a:moveTo>
                    <a:pt x="103399" y="78552"/>
                  </a:moveTo>
                  <a:cubicBezTo>
                    <a:pt x="96535" y="82207"/>
                    <a:pt x="88446" y="82820"/>
                    <a:pt x="81115" y="80223"/>
                  </a:cubicBezTo>
                  <a:cubicBezTo>
                    <a:pt x="73761" y="77438"/>
                    <a:pt x="67900" y="71700"/>
                    <a:pt x="64959" y="64402"/>
                  </a:cubicBezTo>
                  <a:cubicBezTo>
                    <a:pt x="61939" y="56624"/>
                    <a:pt x="61939" y="48000"/>
                    <a:pt x="64959" y="40223"/>
                  </a:cubicBezTo>
                  <a:cubicBezTo>
                    <a:pt x="69226" y="27633"/>
                    <a:pt x="80870" y="19020"/>
                    <a:pt x="94151" y="18608"/>
                  </a:cubicBezTo>
                  <a:cubicBezTo>
                    <a:pt x="97304" y="18585"/>
                    <a:pt x="100424" y="19120"/>
                    <a:pt x="103399" y="20168"/>
                  </a:cubicBezTo>
                  <a:cubicBezTo>
                    <a:pt x="110786" y="22964"/>
                    <a:pt x="116647" y="28758"/>
                    <a:pt x="119555" y="36101"/>
                  </a:cubicBezTo>
                  <a:cubicBezTo>
                    <a:pt x="122575" y="43878"/>
                    <a:pt x="122575" y="52502"/>
                    <a:pt x="119555" y="60279"/>
                  </a:cubicBezTo>
                  <a:cubicBezTo>
                    <a:pt x="116658" y="68190"/>
                    <a:pt x="110898" y="74708"/>
                    <a:pt x="103399" y="78552"/>
                  </a:cubicBezTo>
                  <a:close/>
                  <a:moveTo>
                    <a:pt x="185182" y="81784"/>
                  </a:moveTo>
                  <a:cubicBezTo>
                    <a:pt x="182564" y="89583"/>
                    <a:pt x="177327" y="96235"/>
                    <a:pt x="170363" y="100614"/>
                  </a:cubicBezTo>
                  <a:cubicBezTo>
                    <a:pt x="160837" y="107600"/>
                    <a:pt x="147444" y="105538"/>
                    <a:pt x="140458" y="96012"/>
                  </a:cubicBezTo>
                  <a:cubicBezTo>
                    <a:pt x="138798" y="93750"/>
                    <a:pt x="137605" y="91187"/>
                    <a:pt x="136937" y="88469"/>
                  </a:cubicBezTo>
                  <a:cubicBezTo>
                    <a:pt x="134474" y="80669"/>
                    <a:pt x="134742" y="72246"/>
                    <a:pt x="137717" y="64625"/>
                  </a:cubicBezTo>
                  <a:cubicBezTo>
                    <a:pt x="141550" y="52279"/>
                    <a:pt x="152469" y="43477"/>
                    <a:pt x="165349" y="42340"/>
                  </a:cubicBezTo>
                  <a:cubicBezTo>
                    <a:pt x="167711" y="42307"/>
                    <a:pt x="170051" y="42719"/>
                    <a:pt x="172257" y="43566"/>
                  </a:cubicBezTo>
                  <a:cubicBezTo>
                    <a:pt x="178775" y="46095"/>
                    <a:pt x="183723" y="51544"/>
                    <a:pt x="185628" y="58273"/>
                  </a:cubicBezTo>
                  <a:cubicBezTo>
                    <a:pt x="188035" y="65962"/>
                    <a:pt x="187834" y="74218"/>
                    <a:pt x="185071" y="81784"/>
                  </a:cubicBezTo>
                  <a:close/>
                </a:path>
              </a:pathLst>
            </a:custGeom>
            <a:solidFill>
              <a:srgbClr val="FFFFFF">
                <a:alpha val="50000"/>
              </a:srgbClr>
            </a:solidFill>
            <a:ln w="111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ABD76EA-8AAE-479C-9810-21CC3EF937EB}"/>
                </a:ext>
              </a:extLst>
            </p:cNvPr>
            <p:cNvSpPr/>
            <p:nvPr/>
          </p:nvSpPr>
          <p:spPr>
            <a:xfrm>
              <a:off x="7799597" y="4102351"/>
              <a:ext cx="49968" cy="68711"/>
            </a:xfrm>
            <a:custGeom>
              <a:avLst/>
              <a:gdLst>
                <a:gd name="connsiteX0" fmla="*/ 78 w 49968"/>
                <a:gd name="connsiteY0" fmla="*/ 26028 h 68711"/>
                <a:gd name="connsiteX1" fmla="*/ 16680 w 49968"/>
                <a:gd name="connsiteY1" fmla="*/ 63020 h 68711"/>
                <a:gd name="connsiteX2" fmla="*/ 48992 w 49968"/>
                <a:gd name="connsiteY2" fmla="*/ 48200 h 68711"/>
                <a:gd name="connsiteX3" fmla="*/ 31387 w 49968"/>
                <a:gd name="connsiteY3" fmla="*/ 1180 h 68711"/>
                <a:gd name="connsiteX4" fmla="*/ 1192 w 49968"/>
                <a:gd name="connsiteY4" fmla="*/ 16545 h 68711"/>
                <a:gd name="connsiteX5" fmla="*/ 1192 w 49968"/>
                <a:gd name="connsiteY5" fmla="*/ 16557 h 68711"/>
                <a:gd name="connsiteX6" fmla="*/ 78 w 49968"/>
                <a:gd name="connsiteY6" fmla="*/ 26028 h 6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68" h="68711">
                  <a:moveTo>
                    <a:pt x="78" y="26028"/>
                  </a:moveTo>
                  <a:cubicBezTo>
                    <a:pt x="501" y="40066"/>
                    <a:pt x="6473" y="53370"/>
                    <a:pt x="16680" y="63020"/>
                  </a:cubicBezTo>
                  <a:cubicBezTo>
                    <a:pt x="30273" y="75721"/>
                    <a:pt x="45760" y="65582"/>
                    <a:pt x="48992" y="48200"/>
                  </a:cubicBezTo>
                  <a:cubicBezTo>
                    <a:pt x="51889" y="32713"/>
                    <a:pt x="48992" y="7309"/>
                    <a:pt x="31387" y="1180"/>
                  </a:cubicBezTo>
                  <a:cubicBezTo>
                    <a:pt x="18808" y="-2909"/>
                    <a:pt x="5292" y="3966"/>
                    <a:pt x="1192" y="16545"/>
                  </a:cubicBezTo>
                  <a:cubicBezTo>
                    <a:pt x="1192" y="16545"/>
                    <a:pt x="1192" y="16557"/>
                    <a:pt x="1192" y="16557"/>
                  </a:cubicBezTo>
                  <a:cubicBezTo>
                    <a:pt x="200" y="19609"/>
                    <a:pt x="-179" y="22830"/>
                    <a:pt x="78" y="26028"/>
                  </a:cubicBezTo>
                  <a:close/>
                </a:path>
              </a:pathLst>
            </a:custGeom>
            <a:solidFill>
              <a:srgbClr val="CE7A63"/>
            </a:solidFill>
            <a:ln w="11125" cap="flat">
              <a:noFill/>
              <a:prstDash val="solid"/>
              <a:miter/>
            </a:ln>
          </p:spPr>
          <p:txBody>
            <a:bodyPr rtlCol="0" anchor="ctr"/>
            <a:lstStyle/>
            <a:p>
              <a:endParaRPr lang="en-US"/>
            </a:p>
          </p:txBody>
        </p:sp>
      </p:grpSp>
      <p:grpSp>
        <p:nvGrpSpPr>
          <p:cNvPr id="289" name="Graphic 3">
            <a:extLst>
              <a:ext uri="{FF2B5EF4-FFF2-40B4-BE49-F238E27FC236}">
                <a16:creationId xmlns:a16="http://schemas.microsoft.com/office/drawing/2014/main" id="{5F27F144-08B5-49D7-85AF-D0B9D4030171}"/>
              </a:ext>
            </a:extLst>
          </p:cNvPr>
          <p:cNvGrpSpPr/>
          <p:nvPr/>
        </p:nvGrpSpPr>
        <p:grpSpPr>
          <a:xfrm>
            <a:off x="198662" y="1633945"/>
            <a:ext cx="4762500" cy="3305746"/>
            <a:chOff x="198662" y="1633945"/>
            <a:chExt cx="4762500" cy="3305746"/>
          </a:xfrm>
        </p:grpSpPr>
        <p:sp>
          <p:nvSpPr>
            <p:cNvPr id="291" name="Freeform: Shape 290">
              <a:extLst>
                <a:ext uri="{FF2B5EF4-FFF2-40B4-BE49-F238E27FC236}">
                  <a16:creationId xmlns:a16="http://schemas.microsoft.com/office/drawing/2014/main" id="{A4119390-C1DB-4F18-99D3-07EDE88E0890}"/>
                </a:ext>
              </a:extLst>
            </p:cNvPr>
            <p:cNvSpPr/>
            <p:nvPr/>
          </p:nvSpPr>
          <p:spPr>
            <a:xfrm>
              <a:off x="198662" y="4752430"/>
              <a:ext cx="4762500" cy="2381"/>
            </a:xfrm>
            <a:custGeom>
              <a:avLst/>
              <a:gdLst>
                <a:gd name="connsiteX0" fmla="*/ 0 w 4762500"/>
                <a:gd name="connsiteY0" fmla="*/ 0 h 2381"/>
                <a:gd name="connsiteX1" fmla="*/ 4762500 w 4762500"/>
                <a:gd name="connsiteY1" fmla="*/ 0 h 2381"/>
                <a:gd name="connsiteX2" fmla="*/ 4762500 w 4762500"/>
                <a:gd name="connsiteY2" fmla="*/ 2381 h 2381"/>
                <a:gd name="connsiteX3" fmla="*/ 0 w 4762500"/>
                <a:gd name="connsiteY3" fmla="*/ 2381 h 2381"/>
              </a:gdLst>
              <a:ahLst/>
              <a:cxnLst>
                <a:cxn ang="0">
                  <a:pos x="connsiteX0" y="connsiteY0"/>
                </a:cxn>
                <a:cxn ang="0">
                  <a:pos x="connsiteX1" y="connsiteY1"/>
                </a:cxn>
                <a:cxn ang="0">
                  <a:pos x="connsiteX2" y="connsiteY2"/>
                </a:cxn>
                <a:cxn ang="0">
                  <a:pos x="connsiteX3" y="connsiteY3"/>
                </a:cxn>
              </a:cxnLst>
              <a:rect l="l" t="t" r="r" b="b"/>
              <a:pathLst>
                <a:path w="4762500" h="2381">
                  <a:moveTo>
                    <a:pt x="0" y="0"/>
                  </a:moveTo>
                  <a:lnTo>
                    <a:pt x="4762500" y="0"/>
                  </a:lnTo>
                  <a:lnTo>
                    <a:pt x="4762500" y="2381"/>
                  </a:lnTo>
                  <a:lnTo>
                    <a:pt x="0" y="2381"/>
                  </a:lnTo>
                  <a:close/>
                </a:path>
              </a:pathLst>
            </a:custGeom>
            <a:solidFill>
              <a:srgbClr val="EBEBEB"/>
            </a:solid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EAD8BC9B-40E0-46A2-A273-C4E935DFF302}"/>
                </a:ext>
              </a:extLst>
            </p:cNvPr>
            <p:cNvSpPr/>
            <p:nvPr/>
          </p:nvSpPr>
          <p:spPr>
            <a:xfrm>
              <a:off x="4015043" y="4853776"/>
              <a:ext cx="315468" cy="2381"/>
            </a:xfrm>
            <a:custGeom>
              <a:avLst/>
              <a:gdLst>
                <a:gd name="connsiteX0" fmla="*/ 0 w 315468"/>
                <a:gd name="connsiteY0" fmla="*/ 0 h 2381"/>
                <a:gd name="connsiteX1" fmla="*/ 315468 w 315468"/>
                <a:gd name="connsiteY1" fmla="*/ 0 h 2381"/>
                <a:gd name="connsiteX2" fmla="*/ 315468 w 315468"/>
                <a:gd name="connsiteY2" fmla="*/ 2381 h 2381"/>
                <a:gd name="connsiteX3" fmla="*/ 0 w 315468"/>
                <a:gd name="connsiteY3" fmla="*/ 2381 h 2381"/>
              </a:gdLst>
              <a:ahLst/>
              <a:cxnLst>
                <a:cxn ang="0">
                  <a:pos x="connsiteX0" y="connsiteY0"/>
                </a:cxn>
                <a:cxn ang="0">
                  <a:pos x="connsiteX1" y="connsiteY1"/>
                </a:cxn>
                <a:cxn ang="0">
                  <a:pos x="connsiteX2" y="connsiteY2"/>
                </a:cxn>
                <a:cxn ang="0">
                  <a:pos x="connsiteX3" y="connsiteY3"/>
                </a:cxn>
              </a:cxnLst>
              <a:rect l="l" t="t" r="r" b="b"/>
              <a:pathLst>
                <a:path w="315468" h="2381">
                  <a:moveTo>
                    <a:pt x="0" y="0"/>
                  </a:moveTo>
                  <a:lnTo>
                    <a:pt x="315468" y="0"/>
                  </a:lnTo>
                  <a:lnTo>
                    <a:pt x="315468" y="2381"/>
                  </a:lnTo>
                  <a:lnTo>
                    <a:pt x="0" y="2381"/>
                  </a:lnTo>
                  <a:close/>
                </a:path>
              </a:pathLst>
            </a:custGeom>
            <a:solidFill>
              <a:srgbClr val="EBEBEB"/>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3F024C9-E39A-47EA-B8D2-57AABDEBD82B}"/>
                </a:ext>
              </a:extLst>
            </p:cNvPr>
            <p:cNvSpPr/>
            <p:nvPr/>
          </p:nvSpPr>
          <p:spPr>
            <a:xfrm>
              <a:off x="3097881" y="4852633"/>
              <a:ext cx="82772" cy="2381"/>
            </a:xfrm>
            <a:custGeom>
              <a:avLst/>
              <a:gdLst>
                <a:gd name="connsiteX0" fmla="*/ 0 w 82772"/>
                <a:gd name="connsiteY0" fmla="*/ 0 h 2381"/>
                <a:gd name="connsiteX1" fmla="*/ 82772 w 82772"/>
                <a:gd name="connsiteY1" fmla="*/ 0 h 2381"/>
                <a:gd name="connsiteX2" fmla="*/ 82772 w 82772"/>
                <a:gd name="connsiteY2" fmla="*/ 2381 h 2381"/>
                <a:gd name="connsiteX3" fmla="*/ 0 w 82772"/>
                <a:gd name="connsiteY3" fmla="*/ 2381 h 2381"/>
              </a:gdLst>
              <a:ahLst/>
              <a:cxnLst>
                <a:cxn ang="0">
                  <a:pos x="connsiteX0" y="connsiteY0"/>
                </a:cxn>
                <a:cxn ang="0">
                  <a:pos x="connsiteX1" y="connsiteY1"/>
                </a:cxn>
                <a:cxn ang="0">
                  <a:pos x="connsiteX2" y="connsiteY2"/>
                </a:cxn>
                <a:cxn ang="0">
                  <a:pos x="connsiteX3" y="connsiteY3"/>
                </a:cxn>
              </a:cxnLst>
              <a:rect l="l" t="t" r="r" b="b"/>
              <a:pathLst>
                <a:path w="82772" h="2381">
                  <a:moveTo>
                    <a:pt x="0" y="0"/>
                  </a:moveTo>
                  <a:lnTo>
                    <a:pt x="82772" y="0"/>
                  </a:lnTo>
                  <a:lnTo>
                    <a:pt x="82772" y="2381"/>
                  </a:lnTo>
                  <a:lnTo>
                    <a:pt x="0" y="2381"/>
                  </a:lnTo>
                  <a:close/>
                </a:path>
              </a:pathLst>
            </a:custGeom>
            <a:solidFill>
              <a:srgbClr val="EBEBEB"/>
            </a:solid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878AC15-EAE7-4CDD-A6F7-671F55D6B94E}"/>
                </a:ext>
              </a:extLst>
            </p:cNvPr>
            <p:cNvSpPr/>
            <p:nvPr/>
          </p:nvSpPr>
          <p:spPr>
            <a:xfrm>
              <a:off x="4301174" y="4905687"/>
              <a:ext cx="182784" cy="2381"/>
            </a:xfrm>
            <a:custGeom>
              <a:avLst/>
              <a:gdLst>
                <a:gd name="connsiteX0" fmla="*/ 0 w 182784"/>
                <a:gd name="connsiteY0" fmla="*/ 0 h 2381"/>
                <a:gd name="connsiteX1" fmla="*/ 182785 w 182784"/>
                <a:gd name="connsiteY1" fmla="*/ 0 h 2381"/>
                <a:gd name="connsiteX2" fmla="*/ 182785 w 182784"/>
                <a:gd name="connsiteY2" fmla="*/ 2381 h 2381"/>
                <a:gd name="connsiteX3" fmla="*/ 0 w 182784"/>
                <a:gd name="connsiteY3" fmla="*/ 2381 h 2381"/>
              </a:gdLst>
              <a:ahLst/>
              <a:cxnLst>
                <a:cxn ang="0">
                  <a:pos x="connsiteX0" y="connsiteY0"/>
                </a:cxn>
                <a:cxn ang="0">
                  <a:pos x="connsiteX1" y="connsiteY1"/>
                </a:cxn>
                <a:cxn ang="0">
                  <a:pos x="connsiteX2" y="connsiteY2"/>
                </a:cxn>
                <a:cxn ang="0">
                  <a:pos x="connsiteX3" y="connsiteY3"/>
                </a:cxn>
              </a:cxnLst>
              <a:rect l="l" t="t" r="r" b="b"/>
              <a:pathLst>
                <a:path w="182784" h="2381">
                  <a:moveTo>
                    <a:pt x="0" y="0"/>
                  </a:moveTo>
                  <a:lnTo>
                    <a:pt x="182785" y="0"/>
                  </a:lnTo>
                  <a:lnTo>
                    <a:pt x="182785" y="2381"/>
                  </a:lnTo>
                  <a:lnTo>
                    <a:pt x="0" y="2381"/>
                  </a:lnTo>
                  <a:close/>
                </a:path>
              </a:pathLst>
            </a:custGeom>
            <a:solidFill>
              <a:srgbClr val="EBEBEB"/>
            </a:solid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765AB35-C76F-49F9-8672-DB199B6FAD36}"/>
                </a:ext>
              </a:extLst>
            </p:cNvPr>
            <p:cNvSpPr/>
            <p:nvPr/>
          </p:nvSpPr>
          <p:spPr>
            <a:xfrm>
              <a:off x="878842" y="4937310"/>
              <a:ext cx="411384" cy="2381"/>
            </a:xfrm>
            <a:custGeom>
              <a:avLst/>
              <a:gdLst>
                <a:gd name="connsiteX0" fmla="*/ 0 w 411384"/>
                <a:gd name="connsiteY0" fmla="*/ 0 h 2381"/>
                <a:gd name="connsiteX1" fmla="*/ 411385 w 411384"/>
                <a:gd name="connsiteY1" fmla="*/ 0 h 2381"/>
                <a:gd name="connsiteX2" fmla="*/ 411385 w 411384"/>
                <a:gd name="connsiteY2" fmla="*/ 2381 h 2381"/>
                <a:gd name="connsiteX3" fmla="*/ 0 w 411384"/>
                <a:gd name="connsiteY3" fmla="*/ 2381 h 2381"/>
              </a:gdLst>
              <a:ahLst/>
              <a:cxnLst>
                <a:cxn ang="0">
                  <a:pos x="connsiteX0" y="connsiteY0"/>
                </a:cxn>
                <a:cxn ang="0">
                  <a:pos x="connsiteX1" y="connsiteY1"/>
                </a:cxn>
                <a:cxn ang="0">
                  <a:pos x="connsiteX2" y="connsiteY2"/>
                </a:cxn>
                <a:cxn ang="0">
                  <a:pos x="connsiteX3" y="connsiteY3"/>
                </a:cxn>
              </a:cxnLst>
              <a:rect l="l" t="t" r="r" b="b"/>
              <a:pathLst>
                <a:path w="411384" h="2381">
                  <a:moveTo>
                    <a:pt x="0" y="0"/>
                  </a:moveTo>
                  <a:lnTo>
                    <a:pt x="411385" y="0"/>
                  </a:lnTo>
                  <a:lnTo>
                    <a:pt x="411385" y="2381"/>
                  </a:lnTo>
                  <a:lnTo>
                    <a:pt x="0" y="2381"/>
                  </a:lnTo>
                  <a:close/>
                </a:path>
              </a:pathLst>
            </a:custGeom>
            <a:solidFill>
              <a:srgbClr val="EBEBEB"/>
            </a:solid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9F83B0C-9D5E-4068-BD1F-D6E51E67BE40}"/>
                </a:ext>
              </a:extLst>
            </p:cNvPr>
            <p:cNvSpPr/>
            <p:nvPr/>
          </p:nvSpPr>
          <p:spPr>
            <a:xfrm>
              <a:off x="1194596" y="4833297"/>
              <a:ext cx="60293" cy="2381"/>
            </a:xfrm>
            <a:custGeom>
              <a:avLst/>
              <a:gdLst>
                <a:gd name="connsiteX0" fmla="*/ 0 w 60293"/>
                <a:gd name="connsiteY0" fmla="*/ 0 h 2381"/>
                <a:gd name="connsiteX1" fmla="*/ 60293 w 60293"/>
                <a:gd name="connsiteY1" fmla="*/ 0 h 2381"/>
                <a:gd name="connsiteX2" fmla="*/ 60293 w 60293"/>
                <a:gd name="connsiteY2" fmla="*/ 2381 h 2381"/>
                <a:gd name="connsiteX3" fmla="*/ 0 w 60293"/>
                <a:gd name="connsiteY3" fmla="*/ 2381 h 2381"/>
              </a:gdLst>
              <a:ahLst/>
              <a:cxnLst>
                <a:cxn ang="0">
                  <a:pos x="connsiteX0" y="connsiteY0"/>
                </a:cxn>
                <a:cxn ang="0">
                  <a:pos x="connsiteX1" y="connsiteY1"/>
                </a:cxn>
                <a:cxn ang="0">
                  <a:pos x="connsiteX2" y="connsiteY2"/>
                </a:cxn>
                <a:cxn ang="0">
                  <a:pos x="connsiteX3" y="connsiteY3"/>
                </a:cxn>
              </a:cxnLst>
              <a:rect l="l" t="t" r="r" b="b"/>
              <a:pathLst>
                <a:path w="60293" h="2381">
                  <a:moveTo>
                    <a:pt x="0" y="0"/>
                  </a:moveTo>
                  <a:lnTo>
                    <a:pt x="60293" y="0"/>
                  </a:lnTo>
                  <a:lnTo>
                    <a:pt x="60293" y="2381"/>
                  </a:lnTo>
                  <a:lnTo>
                    <a:pt x="0" y="2381"/>
                  </a:lnTo>
                  <a:close/>
                </a:path>
              </a:pathLst>
            </a:custGeom>
            <a:solidFill>
              <a:srgbClr val="EBEBEB"/>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3BC894F-FE53-49DD-B6A2-9578187FEF44}"/>
                </a:ext>
              </a:extLst>
            </p:cNvPr>
            <p:cNvSpPr/>
            <p:nvPr/>
          </p:nvSpPr>
          <p:spPr>
            <a:xfrm>
              <a:off x="1985075" y="4843489"/>
              <a:ext cx="580072" cy="2381"/>
            </a:xfrm>
            <a:custGeom>
              <a:avLst/>
              <a:gdLst>
                <a:gd name="connsiteX0" fmla="*/ 0 w 580072"/>
                <a:gd name="connsiteY0" fmla="*/ 0 h 2381"/>
                <a:gd name="connsiteX1" fmla="*/ 580073 w 580072"/>
                <a:gd name="connsiteY1" fmla="*/ 0 h 2381"/>
                <a:gd name="connsiteX2" fmla="*/ 580073 w 580072"/>
                <a:gd name="connsiteY2" fmla="*/ 2381 h 2381"/>
                <a:gd name="connsiteX3" fmla="*/ 0 w 580072"/>
                <a:gd name="connsiteY3" fmla="*/ 2381 h 2381"/>
              </a:gdLst>
              <a:ahLst/>
              <a:cxnLst>
                <a:cxn ang="0">
                  <a:pos x="connsiteX0" y="connsiteY0"/>
                </a:cxn>
                <a:cxn ang="0">
                  <a:pos x="connsiteX1" y="connsiteY1"/>
                </a:cxn>
                <a:cxn ang="0">
                  <a:pos x="connsiteX2" y="connsiteY2"/>
                </a:cxn>
                <a:cxn ang="0">
                  <a:pos x="connsiteX3" y="connsiteY3"/>
                </a:cxn>
              </a:cxnLst>
              <a:rect l="l" t="t" r="r" b="b"/>
              <a:pathLst>
                <a:path w="580072" h="2381">
                  <a:moveTo>
                    <a:pt x="0" y="0"/>
                  </a:moveTo>
                  <a:lnTo>
                    <a:pt x="580073" y="0"/>
                  </a:lnTo>
                  <a:lnTo>
                    <a:pt x="580073" y="2381"/>
                  </a:lnTo>
                  <a:lnTo>
                    <a:pt x="0" y="2381"/>
                  </a:lnTo>
                  <a:close/>
                </a:path>
              </a:pathLst>
            </a:custGeom>
            <a:solidFill>
              <a:srgbClr val="EBEBEB"/>
            </a:solid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9C4C4C9-F08A-4B5A-B4B8-3FBBABEB3DFF}"/>
                </a:ext>
              </a:extLst>
            </p:cNvPr>
            <p:cNvSpPr/>
            <p:nvPr/>
          </p:nvSpPr>
          <p:spPr>
            <a:xfrm>
              <a:off x="562612" y="1633945"/>
              <a:ext cx="1947862" cy="2693669"/>
            </a:xfrm>
            <a:custGeom>
              <a:avLst/>
              <a:gdLst>
                <a:gd name="connsiteX0" fmla="*/ 1893475 w 1947862"/>
                <a:gd name="connsiteY0" fmla="*/ 2693670 h 2693669"/>
                <a:gd name="connsiteX1" fmla="*/ 54293 w 1947862"/>
                <a:gd name="connsiteY1" fmla="*/ 2693670 h 2693669"/>
                <a:gd name="connsiteX2" fmla="*/ 0 w 1947862"/>
                <a:gd name="connsiteY2" fmla="*/ 2639282 h 2693669"/>
                <a:gd name="connsiteX3" fmla="*/ 0 w 1947862"/>
                <a:gd name="connsiteY3" fmla="*/ 53912 h 2693669"/>
                <a:gd name="connsiteX4" fmla="*/ 54293 w 1947862"/>
                <a:gd name="connsiteY4" fmla="*/ 0 h 2693669"/>
                <a:gd name="connsiteX5" fmla="*/ 1893475 w 1947862"/>
                <a:gd name="connsiteY5" fmla="*/ 0 h 2693669"/>
                <a:gd name="connsiteX6" fmla="*/ 1947863 w 1947862"/>
                <a:gd name="connsiteY6" fmla="*/ 54388 h 2693669"/>
                <a:gd name="connsiteX7" fmla="*/ 1947863 w 1947862"/>
                <a:gd name="connsiteY7" fmla="*/ 2639282 h 2693669"/>
                <a:gd name="connsiteX8" fmla="*/ 1893475 w 1947862"/>
                <a:gd name="connsiteY8" fmla="*/ 2693670 h 2693669"/>
                <a:gd name="connsiteX9" fmla="*/ 54293 w 1947862"/>
                <a:gd name="connsiteY9" fmla="*/ 1905 h 2693669"/>
                <a:gd name="connsiteX10" fmla="*/ 2381 w 1947862"/>
                <a:gd name="connsiteY10" fmla="*/ 53912 h 2693669"/>
                <a:gd name="connsiteX11" fmla="*/ 2381 w 1947862"/>
                <a:gd name="connsiteY11" fmla="*/ 2639282 h 2693669"/>
                <a:gd name="connsiteX12" fmla="*/ 54293 w 1947862"/>
                <a:gd name="connsiteY12" fmla="*/ 2691289 h 2693669"/>
                <a:gd name="connsiteX13" fmla="*/ 1893475 w 1947862"/>
                <a:gd name="connsiteY13" fmla="*/ 2691289 h 2693669"/>
                <a:gd name="connsiteX14" fmla="*/ 1945481 w 1947862"/>
                <a:gd name="connsiteY14" fmla="*/ 2639282 h 2693669"/>
                <a:gd name="connsiteX15" fmla="*/ 1945481 w 1947862"/>
                <a:gd name="connsiteY15" fmla="*/ 53912 h 2693669"/>
                <a:gd name="connsiteX16" fmla="*/ 189347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475" y="2693670"/>
                  </a:moveTo>
                  <a:lnTo>
                    <a:pt x="54293" y="2693670"/>
                  </a:lnTo>
                  <a:cubicBezTo>
                    <a:pt x="24293" y="2693613"/>
                    <a:pt x="0" y="2669286"/>
                    <a:pt x="0" y="2639282"/>
                  </a:cubicBezTo>
                  <a:lnTo>
                    <a:pt x="0" y="53912"/>
                  </a:lnTo>
                  <a:cubicBezTo>
                    <a:pt x="261" y="24097"/>
                    <a:pt x="24477" y="51"/>
                    <a:pt x="54293" y="0"/>
                  </a:cubicBezTo>
                  <a:lnTo>
                    <a:pt x="1893475" y="0"/>
                  </a:lnTo>
                  <a:cubicBezTo>
                    <a:pt x="1923517" y="0"/>
                    <a:pt x="1947863" y="24351"/>
                    <a:pt x="1947863" y="54388"/>
                  </a:cubicBezTo>
                  <a:lnTo>
                    <a:pt x="1947863" y="2639282"/>
                  </a:lnTo>
                  <a:cubicBezTo>
                    <a:pt x="1947863" y="2669324"/>
                    <a:pt x="1923517" y="2693670"/>
                    <a:pt x="1893475" y="2693670"/>
                  </a:cubicBezTo>
                  <a:close/>
                  <a:moveTo>
                    <a:pt x="54293" y="1905"/>
                  </a:moveTo>
                  <a:cubicBezTo>
                    <a:pt x="25607" y="1957"/>
                    <a:pt x="2381" y="25226"/>
                    <a:pt x="2381" y="53912"/>
                  </a:cubicBezTo>
                  <a:lnTo>
                    <a:pt x="2381" y="2639282"/>
                  </a:lnTo>
                  <a:cubicBezTo>
                    <a:pt x="2381" y="2667972"/>
                    <a:pt x="25607" y="2691232"/>
                    <a:pt x="54293" y="2691289"/>
                  </a:cubicBezTo>
                  <a:lnTo>
                    <a:pt x="1893475" y="2691289"/>
                  </a:lnTo>
                  <a:cubicBezTo>
                    <a:pt x="1922174" y="2691232"/>
                    <a:pt x="1945424" y="2667981"/>
                    <a:pt x="1945481" y="2639282"/>
                  </a:cubicBezTo>
                  <a:lnTo>
                    <a:pt x="1945481" y="53912"/>
                  </a:lnTo>
                  <a:cubicBezTo>
                    <a:pt x="1945424" y="25211"/>
                    <a:pt x="1922174" y="1957"/>
                    <a:pt x="1893475" y="1905"/>
                  </a:cubicBezTo>
                  <a:close/>
                </a:path>
              </a:pathLst>
            </a:custGeom>
            <a:solidFill>
              <a:srgbClr val="EBEBEB"/>
            </a:solid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7BE806D-640F-42E0-8416-B463EC065D36}"/>
                </a:ext>
              </a:extLst>
            </p:cNvPr>
            <p:cNvSpPr/>
            <p:nvPr/>
          </p:nvSpPr>
          <p:spPr>
            <a:xfrm>
              <a:off x="2622774" y="1633945"/>
              <a:ext cx="1947862" cy="2693669"/>
            </a:xfrm>
            <a:custGeom>
              <a:avLst/>
              <a:gdLst>
                <a:gd name="connsiteX0" fmla="*/ 1893665 w 1947862"/>
                <a:gd name="connsiteY0" fmla="*/ 2693670 h 2693669"/>
                <a:gd name="connsiteX1" fmla="*/ 54388 w 1947862"/>
                <a:gd name="connsiteY1" fmla="*/ 2693670 h 2693669"/>
                <a:gd name="connsiteX2" fmla="*/ 0 w 1947862"/>
                <a:gd name="connsiteY2" fmla="*/ 2639282 h 2693669"/>
                <a:gd name="connsiteX3" fmla="*/ 0 w 1947862"/>
                <a:gd name="connsiteY3" fmla="*/ 53912 h 2693669"/>
                <a:gd name="connsiteX4" fmla="*/ 54388 w 1947862"/>
                <a:gd name="connsiteY4" fmla="*/ 0 h 2693669"/>
                <a:gd name="connsiteX5" fmla="*/ 1893665 w 1947862"/>
                <a:gd name="connsiteY5" fmla="*/ 0 h 2693669"/>
                <a:gd name="connsiteX6" fmla="*/ 1947863 w 1947862"/>
                <a:gd name="connsiteY6" fmla="*/ 53912 h 2693669"/>
                <a:gd name="connsiteX7" fmla="*/ 1947863 w 1947862"/>
                <a:gd name="connsiteY7" fmla="*/ 2639282 h 2693669"/>
                <a:gd name="connsiteX8" fmla="*/ 1893665 w 1947862"/>
                <a:gd name="connsiteY8" fmla="*/ 2693670 h 2693669"/>
                <a:gd name="connsiteX9" fmla="*/ 54388 w 1947862"/>
                <a:gd name="connsiteY9" fmla="*/ 1905 h 2693669"/>
                <a:gd name="connsiteX10" fmla="*/ 2381 w 1947862"/>
                <a:gd name="connsiteY10" fmla="*/ 53912 h 2693669"/>
                <a:gd name="connsiteX11" fmla="*/ 2381 w 1947862"/>
                <a:gd name="connsiteY11" fmla="*/ 2639282 h 2693669"/>
                <a:gd name="connsiteX12" fmla="*/ 54388 w 1947862"/>
                <a:gd name="connsiteY12" fmla="*/ 2691289 h 2693669"/>
                <a:gd name="connsiteX13" fmla="*/ 1893665 w 1947862"/>
                <a:gd name="connsiteY13" fmla="*/ 2691289 h 2693669"/>
                <a:gd name="connsiteX14" fmla="*/ 1945672 w 1947862"/>
                <a:gd name="connsiteY14" fmla="*/ 2639282 h 2693669"/>
                <a:gd name="connsiteX15" fmla="*/ 1945672 w 1947862"/>
                <a:gd name="connsiteY15" fmla="*/ 53912 h 2693669"/>
                <a:gd name="connsiteX16" fmla="*/ 189366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665" y="2693670"/>
                  </a:moveTo>
                  <a:lnTo>
                    <a:pt x="54388" y="2693670"/>
                  </a:lnTo>
                  <a:cubicBezTo>
                    <a:pt x="24374" y="2693613"/>
                    <a:pt x="48" y="2669296"/>
                    <a:pt x="0" y="2639282"/>
                  </a:cubicBezTo>
                  <a:lnTo>
                    <a:pt x="0" y="53912"/>
                  </a:lnTo>
                  <a:cubicBezTo>
                    <a:pt x="314" y="24082"/>
                    <a:pt x="24555" y="50"/>
                    <a:pt x="54388" y="0"/>
                  </a:cubicBezTo>
                  <a:lnTo>
                    <a:pt x="1893665" y="0"/>
                  </a:lnTo>
                  <a:cubicBezTo>
                    <a:pt x="1923441" y="103"/>
                    <a:pt x="1947605" y="24134"/>
                    <a:pt x="1947863" y="53912"/>
                  </a:cubicBezTo>
                  <a:lnTo>
                    <a:pt x="1947863" y="2639282"/>
                  </a:lnTo>
                  <a:cubicBezTo>
                    <a:pt x="1947863" y="2669248"/>
                    <a:pt x="1923631" y="2693565"/>
                    <a:pt x="1893665" y="2693670"/>
                  </a:cubicBezTo>
                  <a:close/>
                  <a:moveTo>
                    <a:pt x="54388" y="1905"/>
                  </a:moveTo>
                  <a:cubicBezTo>
                    <a:pt x="25689" y="1957"/>
                    <a:pt x="2429" y="25211"/>
                    <a:pt x="2381" y="53912"/>
                  </a:cubicBezTo>
                  <a:lnTo>
                    <a:pt x="2381" y="2639282"/>
                  </a:lnTo>
                  <a:cubicBezTo>
                    <a:pt x="2438" y="2667981"/>
                    <a:pt x="25689" y="2691232"/>
                    <a:pt x="54388" y="2691289"/>
                  </a:cubicBezTo>
                  <a:lnTo>
                    <a:pt x="1893665" y="2691289"/>
                  </a:lnTo>
                  <a:cubicBezTo>
                    <a:pt x="1922364" y="2691232"/>
                    <a:pt x="1945615" y="2667981"/>
                    <a:pt x="1945672" y="2639282"/>
                  </a:cubicBezTo>
                  <a:lnTo>
                    <a:pt x="1945672" y="53912"/>
                  </a:lnTo>
                  <a:cubicBezTo>
                    <a:pt x="1945615" y="25211"/>
                    <a:pt x="1922364" y="1957"/>
                    <a:pt x="1893665" y="1905"/>
                  </a:cubicBezTo>
                  <a:close/>
                </a:path>
              </a:pathLst>
            </a:custGeom>
            <a:solidFill>
              <a:srgbClr val="EBEBEB"/>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97E42BC-E108-4BE7-8E67-F7157D20D88B}"/>
                </a:ext>
              </a:extLst>
            </p:cNvPr>
            <p:cNvSpPr/>
            <p:nvPr/>
          </p:nvSpPr>
          <p:spPr>
            <a:xfrm>
              <a:off x="875984" y="2027613"/>
              <a:ext cx="3407854" cy="1418177"/>
            </a:xfrm>
            <a:custGeom>
              <a:avLst/>
              <a:gdLst>
                <a:gd name="connsiteX0" fmla="*/ 0 w 3407854"/>
                <a:gd name="connsiteY0" fmla="*/ 0 h 1418177"/>
                <a:gd name="connsiteX1" fmla="*/ 3407855 w 3407854"/>
                <a:gd name="connsiteY1" fmla="*/ 0 h 1418177"/>
                <a:gd name="connsiteX2" fmla="*/ 3407855 w 3407854"/>
                <a:gd name="connsiteY2" fmla="*/ 1418177 h 1418177"/>
                <a:gd name="connsiteX3" fmla="*/ 0 w 3407854"/>
                <a:gd name="connsiteY3" fmla="*/ 1418177 h 1418177"/>
              </a:gdLst>
              <a:ahLst/>
              <a:cxnLst>
                <a:cxn ang="0">
                  <a:pos x="connsiteX0" y="connsiteY0"/>
                </a:cxn>
                <a:cxn ang="0">
                  <a:pos x="connsiteX1" y="connsiteY1"/>
                </a:cxn>
                <a:cxn ang="0">
                  <a:pos x="connsiteX2" y="connsiteY2"/>
                </a:cxn>
                <a:cxn ang="0">
                  <a:pos x="connsiteX3" y="connsiteY3"/>
                </a:cxn>
              </a:cxnLst>
              <a:rect l="l" t="t" r="r" b="b"/>
              <a:pathLst>
                <a:path w="3407854" h="1418177">
                  <a:moveTo>
                    <a:pt x="0" y="0"/>
                  </a:moveTo>
                  <a:lnTo>
                    <a:pt x="3407855" y="0"/>
                  </a:lnTo>
                  <a:lnTo>
                    <a:pt x="3407855" y="1418177"/>
                  </a:lnTo>
                  <a:lnTo>
                    <a:pt x="0" y="1418177"/>
                  </a:lnTo>
                  <a:close/>
                </a:path>
              </a:pathLst>
            </a:custGeom>
            <a:solidFill>
              <a:srgbClr val="F0F0F0"/>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6D793C33-56A0-458B-8F1F-02E3AB75552F}"/>
                </a:ext>
              </a:extLst>
            </p:cNvPr>
            <p:cNvSpPr/>
            <p:nvPr/>
          </p:nvSpPr>
          <p:spPr>
            <a:xfrm rot="5400000">
              <a:off x="1937498" y="1099544"/>
              <a:ext cx="1284827" cy="3274504"/>
            </a:xfrm>
            <a:custGeom>
              <a:avLst/>
              <a:gdLst>
                <a:gd name="connsiteX0" fmla="*/ 0 w 1284827"/>
                <a:gd name="connsiteY0" fmla="*/ 0 h 3274504"/>
                <a:gd name="connsiteX1" fmla="*/ 1284827 w 1284827"/>
                <a:gd name="connsiteY1" fmla="*/ 0 h 3274504"/>
                <a:gd name="connsiteX2" fmla="*/ 1284827 w 1284827"/>
                <a:gd name="connsiteY2" fmla="*/ 3274505 h 3274504"/>
                <a:gd name="connsiteX3" fmla="*/ 0 w 1284827"/>
                <a:gd name="connsiteY3" fmla="*/ 3274505 h 3274504"/>
              </a:gdLst>
              <a:ahLst/>
              <a:cxnLst>
                <a:cxn ang="0">
                  <a:pos x="connsiteX0" y="connsiteY0"/>
                </a:cxn>
                <a:cxn ang="0">
                  <a:pos x="connsiteX1" y="connsiteY1"/>
                </a:cxn>
                <a:cxn ang="0">
                  <a:pos x="connsiteX2" y="connsiteY2"/>
                </a:cxn>
                <a:cxn ang="0">
                  <a:pos x="connsiteX3" y="connsiteY3"/>
                </a:cxn>
              </a:cxnLst>
              <a:rect l="l" t="t" r="r" b="b"/>
              <a:pathLst>
                <a:path w="1284827" h="3274504">
                  <a:moveTo>
                    <a:pt x="0" y="0"/>
                  </a:moveTo>
                  <a:lnTo>
                    <a:pt x="1284827" y="0"/>
                  </a:lnTo>
                  <a:lnTo>
                    <a:pt x="1284827" y="3274505"/>
                  </a:lnTo>
                  <a:lnTo>
                    <a:pt x="0" y="3274505"/>
                  </a:lnTo>
                  <a:close/>
                </a:path>
              </a:pathLst>
            </a:custGeom>
            <a:solidFill>
              <a:srgbClr val="FAFAFA"/>
            </a:soli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4AAF9B7-85A7-4E49-83B2-9B8EB3D2F4D1}"/>
                </a:ext>
              </a:extLst>
            </p:cNvPr>
            <p:cNvSpPr/>
            <p:nvPr/>
          </p:nvSpPr>
          <p:spPr>
            <a:xfrm>
              <a:off x="1373761" y="2094288"/>
              <a:ext cx="583501" cy="1284827"/>
            </a:xfrm>
            <a:custGeom>
              <a:avLst/>
              <a:gdLst>
                <a:gd name="connsiteX0" fmla="*/ 0 w 583501"/>
                <a:gd name="connsiteY0" fmla="*/ 1284827 h 1284827"/>
                <a:gd name="connsiteX1" fmla="*/ 335852 w 583501"/>
                <a:gd name="connsiteY1" fmla="*/ 0 h 1284827"/>
                <a:gd name="connsiteX2" fmla="*/ 583502 w 583501"/>
                <a:gd name="connsiteY2" fmla="*/ 0 h 1284827"/>
                <a:gd name="connsiteX3" fmla="*/ 247650 w 583501"/>
                <a:gd name="connsiteY3" fmla="*/ 1284827 h 1284827"/>
                <a:gd name="connsiteX4" fmla="*/ 0 w 583501"/>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01" h="1284827">
                  <a:moveTo>
                    <a:pt x="0" y="1284827"/>
                  </a:moveTo>
                  <a:lnTo>
                    <a:pt x="335852" y="0"/>
                  </a:lnTo>
                  <a:lnTo>
                    <a:pt x="583502"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21EC08B-F51D-45A4-8B36-BEDB4F17B188}"/>
                </a:ext>
              </a:extLst>
            </p:cNvPr>
            <p:cNvSpPr/>
            <p:nvPr/>
          </p:nvSpPr>
          <p:spPr>
            <a:xfrm>
              <a:off x="1678561" y="2094288"/>
              <a:ext cx="446627" cy="1284827"/>
            </a:xfrm>
            <a:custGeom>
              <a:avLst/>
              <a:gdLst>
                <a:gd name="connsiteX0" fmla="*/ 0 w 446627"/>
                <a:gd name="connsiteY0" fmla="*/ 1284827 h 1284827"/>
                <a:gd name="connsiteX1" fmla="*/ 335852 w 446627"/>
                <a:gd name="connsiteY1" fmla="*/ 0 h 1284827"/>
                <a:gd name="connsiteX2" fmla="*/ 446627 w 446627"/>
                <a:gd name="connsiteY2" fmla="*/ 0 h 1284827"/>
                <a:gd name="connsiteX3" fmla="*/ 110776 w 446627"/>
                <a:gd name="connsiteY3" fmla="*/ 1284827 h 1284827"/>
                <a:gd name="connsiteX4" fmla="*/ 0 w 446627"/>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27" h="1284827">
                  <a:moveTo>
                    <a:pt x="0" y="1284827"/>
                  </a:moveTo>
                  <a:lnTo>
                    <a:pt x="335852" y="0"/>
                  </a:lnTo>
                  <a:lnTo>
                    <a:pt x="446627"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8332AE7-96E1-4D3C-9C14-24A7E2A82733}"/>
                </a:ext>
              </a:extLst>
            </p:cNvPr>
            <p:cNvSpPr/>
            <p:nvPr/>
          </p:nvSpPr>
          <p:spPr>
            <a:xfrm>
              <a:off x="2220533" y="2094288"/>
              <a:ext cx="583596" cy="1284827"/>
            </a:xfrm>
            <a:custGeom>
              <a:avLst/>
              <a:gdLst>
                <a:gd name="connsiteX0" fmla="*/ 0 w 583596"/>
                <a:gd name="connsiteY0" fmla="*/ 1284827 h 1284827"/>
                <a:gd name="connsiteX1" fmla="*/ 335947 w 583596"/>
                <a:gd name="connsiteY1" fmla="*/ 0 h 1284827"/>
                <a:gd name="connsiteX2" fmla="*/ 583597 w 583596"/>
                <a:gd name="connsiteY2" fmla="*/ 0 h 1284827"/>
                <a:gd name="connsiteX3" fmla="*/ 247650 w 583596"/>
                <a:gd name="connsiteY3" fmla="*/ 1284827 h 1284827"/>
                <a:gd name="connsiteX4" fmla="*/ 0 w 583596"/>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96" h="1284827">
                  <a:moveTo>
                    <a:pt x="0" y="1284827"/>
                  </a:moveTo>
                  <a:lnTo>
                    <a:pt x="335947" y="0"/>
                  </a:lnTo>
                  <a:lnTo>
                    <a:pt x="583597"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481FEEA-D6D1-4605-8CF3-FFD3EC6864AC}"/>
                </a:ext>
              </a:extLst>
            </p:cNvPr>
            <p:cNvSpPr/>
            <p:nvPr/>
          </p:nvSpPr>
          <p:spPr>
            <a:xfrm>
              <a:off x="2844992" y="2094288"/>
              <a:ext cx="446722" cy="1284827"/>
            </a:xfrm>
            <a:custGeom>
              <a:avLst/>
              <a:gdLst>
                <a:gd name="connsiteX0" fmla="*/ 0 w 446722"/>
                <a:gd name="connsiteY0" fmla="*/ 1284827 h 1284827"/>
                <a:gd name="connsiteX1" fmla="*/ 335852 w 446722"/>
                <a:gd name="connsiteY1" fmla="*/ 0 h 1284827"/>
                <a:gd name="connsiteX2" fmla="*/ 446723 w 446722"/>
                <a:gd name="connsiteY2" fmla="*/ 0 h 1284827"/>
                <a:gd name="connsiteX3" fmla="*/ 110776 w 446722"/>
                <a:gd name="connsiteY3" fmla="*/ 1284827 h 1284827"/>
                <a:gd name="connsiteX4" fmla="*/ 0 w 446722"/>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22" h="1284827">
                  <a:moveTo>
                    <a:pt x="0" y="1284827"/>
                  </a:moveTo>
                  <a:lnTo>
                    <a:pt x="335852" y="0"/>
                  </a:lnTo>
                  <a:lnTo>
                    <a:pt x="446723"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5CB1F54-9C36-4E89-B07F-09B89C7FE0E0}"/>
                </a:ext>
              </a:extLst>
            </p:cNvPr>
            <p:cNvSpPr/>
            <p:nvPr/>
          </p:nvSpPr>
          <p:spPr>
            <a:xfrm rot="5400000">
              <a:off x="1169021"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D4F47A8-F71A-4AA6-B626-C4114572BFAA}"/>
                </a:ext>
              </a:extLst>
            </p:cNvPr>
            <p:cNvSpPr/>
            <p:nvPr/>
          </p:nvSpPr>
          <p:spPr>
            <a:xfrm rot="5400000">
              <a:off x="308723"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68F55A-2988-4F15-AA14-04A71887A9C9}"/>
                </a:ext>
              </a:extLst>
            </p:cNvPr>
            <p:cNvSpPr/>
            <p:nvPr/>
          </p:nvSpPr>
          <p:spPr>
            <a:xfrm rot="5400000">
              <a:off x="1127206"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66D5E7E-53D0-43F8-908E-8A959387C3C8}"/>
                </a:ext>
              </a:extLst>
            </p:cNvPr>
            <p:cNvSpPr/>
            <p:nvPr/>
          </p:nvSpPr>
          <p:spPr>
            <a:xfrm rot="5400000">
              <a:off x="1995696"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E8977F0-F442-417C-AE18-9FDA85C5D1CC}"/>
                </a:ext>
              </a:extLst>
            </p:cNvPr>
            <p:cNvSpPr/>
            <p:nvPr/>
          </p:nvSpPr>
          <p:spPr>
            <a:xfrm rot="5400000">
              <a:off x="1953881"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B9F14C07-2018-421C-83D6-B096D9C85B3B}"/>
                </a:ext>
              </a:extLst>
            </p:cNvPr>
            <p:cNvSpPr/>
            <p:nvPr/>
          </p:nvSpPr>
          <p:spPr>
            <a:xfrm rot="5400000">
              <a:off x="2822751" y="2728224"/>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9A8DD41-ACC5-432E-AEED-3F47582B0818}"/>
                </a:ext>
              </a:extLst>
            </p:cNvPr>
            <p:cNvSpPr/>
            <p:nvPr/>
          </p:nvSpPr>
          <p:spPr>
            <a:xfrm rot="5400000">
              <a:off x="2780937" y="2703364"/>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48F9979-FB51-4133-A4AF-D51C10983AA6}"/>
                </a:ext>
              </a:extLst>
            </p:cNvPr>
            <p:cNvSpPr/>
            <p:nvPr/>
          </p:nvSpPr>
          <p:spPr>
            <a:xfrm rot="5400000">
              <a:off x="3583227" y="2728224"/>
              <a:ext cx="1418177" cy="16954"/>
            </a:xfrm>
            <a:custGeom>
              <a:avLst/>
              <a:gdLst>
                <a:gd name="connsiteX0" fmla="*/ 0 w 1418177"/>
                <a:gd name="connsiteY0" fmla="*/ 0 h 16954"/>
                <a:gd name="connsiteX1" fmla="*/ 1418177 w 1418177"/>
                <a:gd name="connsiteY1" fmla="*/ 0 h 16954"/>
                <a:gd name="connsiteX2" fmla="*/ 1418177 w 1418177"/>
                <a:gd name="connsiteY2" fmla="*/ 16954 h 16954"/>
                <a:gd name="connsiteX3" fmla="*/ 0 w 141817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418177" h="16954">
                  <a:moveTo>
                    <a:pt x="0" y="0"/>
                  </a:moveTo>
                  <a:lnTo>
                    <a:pt x="1418177" y="0"/>
                  </a:lnTo>
                  <a:lnTo>
                    <a:pt x="141817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273E68F-5CCF-4804-B6EE-DDA33F6BC191}"/>
                </a:ext>
              </a:extLst>
            </p:cNvPr>
            <p:cNvSpPr/>
            <p:nvPr/>
          </p:nvSpPr>
          <p:spPr>
            <a:xfrm>
              <a:off x="806166" y="1900645"/>
              <a:ext cx="3547491" cy="29622"/>
            </a:xfrm>
            <a:custGeom>
              <a:avLst/>
              <a:gdLst>
                <a:gd name="connsiteX0" fmla="*/ 3532728 w 3547491"/>
                <a:gd name="connsiteY0" fmla="*/ 29623 h 29622"/>
                <a:gd name="connsiteX1" fmla="*/ 14764 w 3547491"/>
                <a:gd name="connsiteY1" fmla="*/ 29623 h 29622"/>
                <a:gd name="connsiteX2" fmla="*/ 0 w 3547491"/>
                <a:gd name="connsiteY2" fmla="*/ 14859 h 29622"/>
                <a:gd name="connsiteX3" fmla="*/ 0 w 3547491"/>
                <a:gd name="connsiteY3" fmla="*/ 14859 h 29622"/>
                <a:gd name="connsiteX4" fmla="*/ 14764 w 3547491"/>
                <a:gd name="connsiteY4" fmla="*/ 0 h 29622"/>
                <a:gd name="connsiteX5" fmla="*/ 3532728 w 3547491"/>
                <a:gd name="connsiteY5" fmla="*/ 0 h 29622"/>
                <a:gd name="connsiteX6" fmla="*/ 3547491 w 3547491"/>
                <a:gd name="connsiteY6" fmla="*/ 14859 h 29622"/>
                <a:gd name="connsiteX7" fmla="*/ 3547491 w 3547491"/>
                <a:gd name="connsiteY7" fmla="*/ 14859 h 29622"/>
                <a:gd name="connsiteX8" fmla="*/ 3532728 w 3547491"/>
                <a:gd name="connsiteY8" fmla="*/ 29623 h 2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7491" h="29622">
                  <a:moveTo>
                    <a:pt x="3532728" y="29623"/>
                  </a:moveTo>
                  <a:lnTo>
                    <a:pt x="14764" y="29623"/>
                  </a:lnTo>
                  <a:cubicBezTo>
                    <a:pt x="6631" y="29570"/>
                    <a:pt x="52" y="22991"/>
                    <a:pt x="0" y="14859"/>
                  </a:cubicBezTo>
                  <a:lnTo>
                    <a:pt x="0" y="14859"/>
                  </a:lnTo>
                  <a:cubicBezTo>
                    <a:pt x="0" y="6689"/>
                    <a:pt x="6594" y="52"/>
                    <a:pt x="14764" y="0"/>
                  </a:cubicBezTo>
                  <a:lnTo>
                    <a:pt x="3532728" y="0"/>
                  </a:lnTo>
                  <a:cubicBezTo>
                    <a:pt x="3540900" y="52"/>
                    <a:pt x="3547491" y="6689"/>
                    <a:pt x="3547491" y="14859"/>
                  </a:cubicBezTo>
                  <a:lnTo>
                    <a:pt x="3547491" y="14859"/>
                  </a:lnTo>
                  <a:cubicBezTo>
                    <a:pt x="3547443" y="22991"/>
                    <a:pt x="3540862" y="29570"/>
                    <a:pt x="3532728" y="29623"/>
                  </a:cubicBezTo>
                  <a:close/>
                </a:path>
              </a:pathLst>
            </a:custGeom>
            <a:solidFill>
              <a:srgbClr val="E0E0E0"/>
            </a:solidFill>
            <a:ln w="9525" cap="flat">
              <a:noFill/>
              <a:prstDash val="solid"/>
              <a:miter/>
            </a:ln>
          </p:spPr>
          <p:txBody>
            <a:bodyPr rtlCol="0" anchor="ctr"/>
            <a:lstStyle/>
            <a:p>
              <a:endParaRPr lang="en-US"/>
            </a:p>
          </p:txBody>
        </p:sp>
        <p:grpSp>
          <p:nvGrpSpPr>
            <p:cNvPr id="315" name="Graphic 3">
              <a:extLst>
                <a:ext uri="{FF2B5EF4-FFF2-40B4-BE49-F238E27FC236}">
                  <a16:creationId xmlns:a16="http://schemas.microsoft.com/office/drawing/2014/main" id="{0D805364-A4FD-49EC-8706-DA5BEC2C2A2C}"/>
                </a:ext>
              </a:extLst>
            </p:cNvPr>
            <p:cNvGrpSpPr/>
            <p:nvPr/>
          </p:nvGrpSpPr>
          <p:grpSpPr>
            <a:xfrm>
              <a:off x="834741" y="1872070"/>
              <a:ext cx="719709" cy="2608802"/>
              <a:chOff x="834741" y="1872070"/>
              <a:chExt cx="719709" cy="2608802"/>
            </a:xfrm>
          </p:grpSpPr>
          <p:sp>
            <p:nvSpPr>
              <p:cNvPr id="316" name="Freeform: Shape 315">
                <a:extLst>
                  <a:ext uri="{FF2B5EF4-FFF2-40B4-BE49-F238E27FC236}">
                    <a16:creationId xmlns:a16="http://schemas.microsoft.com/office/drawing/2014/main" id="{9CDE3A3F-0E8D-4279-AA50-71D4417AB55B}"/>
                  </a:ext>
                </a:extLst>
              </p:cNvPr>
              <p:cNvSpPr/>
              <p:nvPr/>
            </p:nvSpPr>
            <p:spPr>
              <a:xfrm>
                <a:off x="83474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E26F703-B805-41B5-84A8-599662D1D1E8}"/>
                  </a:ext>
                </a:extLst>
              </p:cNvPr>
              <p:cNvSpPr/>
              <p:nvPr/>
            </p:nvSpPr>
            <p:spPr>
              <a:xfrm>
                <a:off x="1164401"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D113D28D-0D78-43E3-9A5F-7A9965F20BB6}"/>
                  </a:ext>
                </a:extLst>
              </p:cNvPr>
              <p:cNvSpPr/>
              <p:nvPr/>
            </p:nvSpPr>
            <p:spPr>
              <a:xfrm>
                <a:off x="99580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20A956D-A155-4450-9C3B-4E0750EB2114}"/>
                  </a:ext>
                </a:extLst>
              </p:cNvPr>
              <p:cNvSpPr/>
              <p:nvPr/>
            </p:nvSpPr>
            <p:spPr>
              <a:xfrm>
                <a:off x="139585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grpSp>
        <p:grpSp>
          <p:nvGrpSpPr>
            <p:cNvPr id="320" name="Graphic 3">
              <a:extLst>
                <a:ext uri="{FF2B5EF4-FFF2-40B4-BE49-F238E27FC236}">
                  <a16:creationId xmlns:a16="http://schemas.microsoft.com/office/drawing/2014/main" id="{0C0C934B-54E1-4676-8D4C-FFB5FA0D1101}"/>
                </a:ext>
              </a:extLst>
            </p:cNvPr>
            <p:cNvGrpSpPr/>
            <p:nvPr/>
          </p:nvGrpSpPr>
          <p:grpSpPr>
            <a:xfrm>
              <a:off x="3596801" y="1872070"/>
              <a:ext cx="719709" cy="2608802"/>
              <a:chOff x="3596801" y="1872070"/>
              <a:chExt cx="719709" cy="2608802"/>
            </a:xfrm>
          </p:grpSpPr>
          <p:sp>
            <p:nvSpPr>
              <p:cNvPr id="321" name="Freeform: Shape 320">
                <a:extLst>
                  <a:ext uri="{FF2B5EF4-FFF2-40B4-BE49-F238E27FC236}">
                    <a16:creationId xmlns:a16="http://schemas.microsoft.com/office/drawing/2014/main" id="{2CE9BBD3-699B-4D78-B9F4-1D6369223B6A}"/>
                  </a:ext>
                </a:extLst>
              </p:cNvPr>
              <p:cNvSpPr/>
              <p:nvPr/>
            </p:nvSpPr>
            <p:spPr>
              <a:xfrm>
                <a:off x="359680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E54716D-F453-45FE-A7AD-0AC90B3660FA}"/>
                  </a:ext>
                </a:extLst>
              </p:cNvPr>
              <p:cNvSpPr/>
              <p:nvPr/>
            </p:nvSpPr>
            <p:spPr>
              <a:xfrm>
                <a:off x="3818543"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65D8CF3-0ED2-4B9F-BFBE-F4E575A1CF98}"/>
                  </a:ext>
                </a:extLst>
              </p:cNvPr>
              <p:cNvSpPr/>
              <p:nvPr/>
            </p:nvSpPr>
            <p:spPr>
              <a:xfrm>
                <a:off x="3716720"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6661D1F-ECBC-44F3-AB7A-E57AC5330566}"/>
                  </a:ext>
                </a:extLst>
              </p:cNvPr>
              <p:cNvSpPr/>
              <p:nvPr/>
            </p:nvSpPr>
            <p:spPr>
              <a:xfrm>
                <a:off x="4024663" y="1893215"/>
                <a:ext cx="29051" cy="2587656"/>
              </a:xfrm>
              <a:custGeom>
                <a:avLst/>
                <a:gdLst>
                  <a:gd name="connsiteX0" fmla="*/ 29051 w 29051"/>
                  <a:gd name="connsiteY0" fmla="*/ 2587657 h 2587656"/>
                  <a:gd name="connsiteX1" fmla="*/ 0 w 29051"/>
                  <a:gd name="connsiteY1" fmla="*/ 2587657 h 2587656"/>
                  <a:gd name="connsiteX2" fmla="*/ 8192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192"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6EC08C9-B37E-4D1B-8EB4-DC11AB8E694A}"/>
                  </a:ext>
                </a:extLst>
              </p:cNvPr>
              <p:cNvSpPr/>
              <p:nvPr/>
            </p:nvSpPr>
            <p:spPr>
              <a:xfrm>
                <a:off x="4172872"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grpSp>
        <p:sp>
          <p:nvSpPr>
            <p:cNvPr id="326" name="Freeform: Shape 325">
              <a:extLst>
                <a:ext uri="{FF2B5EF4-FFF2-40B4-BE49-F238E27FC236}">
                  <a16:creationId xmlns:a16="http://schemas.microsoft.com/office/drawing/2014/main" id="{D90B94E5-26B2-4DDE-ADBC-05593CF576ED}"/>
                </a:ext>
              </a:extLst>
            </p:cNvPr>
            <p:cNvSpPr/>
            <p:nvPr/>
          </p:nvSpPr>
          <p:spPr>
            <a:xfrm rot="10800000">
              <a:off x="3296287" y="3961093"/>
              <a:ext cx="135254" cy="775144"/>
            </a:xfrm>
            <a:custGeom>
              <a:avLst/>
              <a:gdLst>
                <a:gd name="connsiteX0" fmla="*/ 0 w 135254"/>
                <a:gd name="connsiteY0" fmla="*/ 0 h 775144"/>
                <a:gd name="connsiteX1" fmla="*/ 135255 w 135254"/>
                <a:gd name="connsiteY1" fmla="*/ 0 h 775144"/>
                <a:gd name="connsiteX2" fmla="*/ 135255 w 135254"/>
                <a:gd name="connsiteY2" fmla="*/ 775145 h 775144"/>
                <a:gd name="connsiteX3" fmla="*/ 0 w 135254"/>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35254" h="775144">
                  <a:moveTo>
                    <a:pt x="0" y="0"/>
                  </a:moveTo>
                  <a:lnTo>
                    <a:pt x="135255" y="0"/>
                  </a:lnTo>
                  <a:lnTo>
                    <a:pt x="135255" y="775145"/>
                  </a:lnTo>
                  <a:lnTo>
                    <a:pt x="0" y="775145"/>
                  </a:lnTo>
                  <a:close/>
                </a:path>
              </a:pathLst>
            </a:custGeom>
            <a:solidFill>
              <a:srgbClr val="E6E6E6"/>
            </a:solid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386E07F-6872-474E-A6D4-76D3FB9B573D}"/>
                </a:ext>
              </a:extLst>
            </p:cNvPr>
            <p:cNvSpPr/>
            <p:nvPr/>
          </p:nvSpPr>
          <p:spPr>
            <a:xfrm rot="10800000">
              <a:off x="1728281" y="3961093"/>
              <a:ext cx="1620107" cy="775144"/>
            </a:xfrm>
            <a:custGeom>
              <a:avLst/>
              <a:gdLst>
                <a:gd name="connsiteX0" fmla="*/ 0 w 1620107"/>
                <a:gd name="connsiteY0" fmla="*/ 0 h 775144"/>
                <a:gd name="connsiteX1" fmla="*/ 1620107 w 1620107"/>
                <a:gd name="connsiteY1" fmla="*/ 0 h 775144"/>
                <a:gd name="connsiteX2" fmla="*/ 1620107 w 1620107"/>
                <a:gd name="connsiteY2" fmla="*/ 775145 h 775144"/>
                <a:gd name="connsiteX3" fmla="*/ 0 w 1620107"/>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620107" h="775144">
                  <a:moveTo>
                    <a:pt x="0" y="0"/>
                  </a:moveTo>
                  <a:lnTo>
                    <a:pt x="1620107" y="0"/>
                  </a:lnTo>
                  <a:lnTo>
                    <a:pt x="1620107" y="775145"/>
                  </a:lnTo>
                  <a:lnTo>
                    <a:pt x="0" y="775145"/>
                  </a:lnTo>
                  <a:close/>
                </a:path>
              </a:pathLst>
            </a:custGeom>
            <a:solidFill>
              <a:srgbClr val="F0F0F0"/>
            </a:soli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FD8E0EA-6B3B-4A7B-A9D0-AC13E0A1928B}"/>
                </a:ext>
              </a:extLst>
            </p:cNvPr>
            <p:cNvSpPr/>
            <p:nvPr/>
          </p:nvSpPr>
          <p:spPr>
            <a:xfrm>
              <a:off x="1798195" y="4736237"/>
              <a:ext cx="1563433" cy="16192"/>
            </a:xfrm>
            <a:custGeom>
              <a:avLst/>
              <a:gdLst>
                <a:gd name="connsiteX0" fmla="*/ 1513808 w 1563433"/>
                <a:gd name="connsiteY0" fmla="*/ 0 h 16192"/>
                <a:gd name="connsiteX1" fmla="*/ 1465040 w 1563433"/>
                <a:gd name="connsiteY1" fmla="*/ 0 h 16192"/>
                <a:gd name="connsiteX2" fmla="*/ 0 w 1563433"/>
                <a:gd name="connsiteY2" fmla="*/ 0 h 16192"/>
                <a:gd name="connsiteX3" fmla="*/ 0 w 1563433"/>
                <a:gd name="connsiteY3" fmla="*/ 16192 h 16192"/>
                <a:gd name="connsiteX4" fmla="*/ 1465040 w 1563433"/>
                <a:gd name="connsiteY4" fmla="*/ 16192 h 16192"/>
                <a:gd name="connsiteX5" fmla="*/ 1513808 w 1563433"/>
                <a:gd name="connsiteY5" fmla="*/ 16192 h 16192"/>
                <a:gd name="connsiteX6" fmla="*/ 1563434 w 1563433"/>
                <a:gd name="connsiteY6" fmla="*/ 16192 h 16192"/>
                <a:gd name="connsiteX7" fmla="*/ 1563434 w 1563433"/>
                <a:gd name="connsiteY7" fmla="*/ 0 h 16192"/>
                <a:gd name="connsiteX8" fmla="*/ 1513808 w 1563433"/>
                <a:gd name="connsiteY8" fmla="*/ 0 h 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3433" h="16192">
                  <a:moveTo>
                    <a:pt x="1513808" y="0"/>
                  </a:moveTo>
                  <a:lnTo>
                    <a:pt x="1465040" y="0"/>
                  </a:lnTo>
                  <a:lnTo>
                    <a:pt x="0" y="0"/>
                  </a:lnTo>
                  <a:lnTo>
                    <a:pt x="0" y="16192"/>
                  </a:lnTo>
                  <a:lnTo>
                    <a:pt x="1465040" y="16192"/>
                  </a:lnTo>
                  <a:lnTo>
                    <a:pt x="1513808" y="16192"/>
                  </a:lnTo>
                  <a:lnTo>
                    <a:pt x="1563434" y="16192"/>
                  </a:lnTo>
                  <a:lnTo>
                    <a:pt x="1563434" y="0"/>
                  </a:lnTo>
                  <a:lnTo>
                    <a:pt x="1513808" y="0"/>
                  </a:lnTo>
                  <a:close/>
                </a:path>
              </a:pathLst>
            </a:custGeom>
            <a:solidFill>
              <a:srgbClr val="E0E0E0"/>
            </a:solid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DEAEC97-67B9-45B0-B808-21C8D12BEF98}"/>
                </a:ext>
              </a:extLst>
            </p:cNvPr>
            <p:cNvSpPr/>
            <p:nvPr/>
          </p:nvSpPr>
          <p:spPr>
            <a:xfrm rot="10800000">
              <a:off x="1774477" y="4009575"/>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A438F45-A5B1-4761-8CAC-4C027E458BA3}"/>
                </a:ext>
              </a:extLst>
            </p:cNvPr>
            <p:cNvSpPr/>
            <p:nvPr/>
          </p:nvSpPr>
          <p:spPr>
            <a:xfrm rot="10800000">
              <a:off x="1774477" y="4372858"/>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D670B3C-4D0D-42EB-81D0-C44D89E4C99C}"/>
                </a:ext>
              </a:extLst>
            </p:cNvPr>
            <p:cNvSpPr/>
            <p:nvPr/>
          </p:nvSpPr>
          <p:spPr>
            <a:xfrm>
              <a:off x="1937260"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FCE06FB-C726-432A-8480-A92FC7DDB2B7}"/>
                </a:ext>
              </a:extLst>
            </p:cNvPr>
            <p:cNvSpPr/>
            <p:nvPr/>
          </p:nvSpPr>
          <p:spPr>
            <a:xfrm>
              <a:off x="3070544"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F0801E05-F1DA-4AE4-8A54-B7F18AB5A2C0}"/>
                </a:ext>
              </a:extLst>
            </p:cNvPr>
            <p:cNvSpPr/>
            <p:nvPr/>
          </p:nvSpPr>
          <p:spPr>
            <a:xfrm>
              <a:off x="1937260"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CAB4E5A0-E409-4F6A-B526-346ADD0C7EE2}"/>
                </a:ext>
              </a:extLst>
            </p:cNvPr>
            <p:cNvSpPr/>
            <p:nvPr/>
          </p:nvSpPr>
          <p:spPr>
            <a:xfrm>
              <a:off x="3070544" y="4495159"/>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0"/>
                    <a:pt x="34385" y="68770"/>
                  </a:cubicBezTo>
                  <a:cubicBezTo>
                    <a:pt x="15392" y="68770"/>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0CB8602-B1B6-4AA5-878F-7C7721BC4B21}"/>
                </a:ext>
              </a:extLst>
            </p:cNvPr>
            <p:cNvSpPr/>
            <p:nvPr/>
          </p:nvSpPr>
          <p:spPr>
            <a:xfrm>
              <a:off x="2503902"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CE81193-D738-4B63-8D88-7C4D061024EE}"/>
                </a:ext>
              </a:extLst>
            </p:cNvPr>
            <p:cNvSpPr/>
            <p:nvPr/>
          </p:nvSpPr>
          <p:spPr>
            <a:xfrm>
              <a:off x="2503902"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0D72F7-0DF2-42CD-9B3A-7702D1AB3946}"/>
                </a:ext>
              </a:extLst>
            </p:cNvPr>
            <p:cNvSpPr/>
            <p:nvPr/>
          </p:nvSpPr>
          <p:spPr>
            <a:xfrm>
              <a:off x="2984914" y="3829457"/>
              <a:ext cx="263271" cy="131635"/>
            </a:xfrm>
            <a:custGeom>
              <a:avLst/>
              <a:gdLst>
                <a:gd name="connsiteX0" fmla="*/ 263271 w 263271"/>
                <a:gd name="connsiteY0" fmla="*/ 0 h 131635"/>
                <a:gd name="connsiteX1" fmla="*/ 131636 w 263271"/>
                <a:gd name="connsiteY1" fmla="*/ 131636 h 131635"/>
                <a:gd name="connsiteX2" fmla="*/ 0 w 263271"/>
                <a:gd name="connsiteY2" fmla="*/ 0 h 131635"/>
              </a:gdLst>
              <a:ahLst/>
              <a:cxnLst>
                <a:cxn ang="0">
                  <a:pos x="connsiteX0" y="connsiteY0"/>
                </a:cxn>
                <a:cxn ang="0">
                  <a:pos x="connsiteX1" y="connsiteY1"/>
                </a:cxn>
                <a:cxn ang="0">
                  <a:pos x="connsiteX2" y="connsiteY2"/>
                </a:cxn>
              </a:cxnLst>
              <a:rect l="l" t="t" r="r" b="b"/>
              <a:pathLst>
                <a:path w="263271" h="131635">
                  <a:moveTo>
                    <a:pt x="263271" y="0"/>
                  </a:moveTo>
                  <a:cubicBezTo>
                    <a:pt x="263271" y="72704"/>
                    <a:pt x="204340" y="131636"/>
                    <a:pt x="131636" y="131636"/>
                  </a:cubicBezTo>
                  <a:cubicBezTo>
                    <a:pt x="58931" y="131636"/>
                    <a:pt x="0" y="72704"/>
                    <a:pt x="0" y="0"/>
                  </a:cubicBezTo>
                  <a:close/>
                </a:path>
              </a:pathLst>
            </a:custGeom>
            <a:solidFill>
              <a:srgbClr val="F0F0F0"/>
            </a:solid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03AF789-12B0-45ED-AA7B-E19CD3DA6FFB}"/>
                </a:ext>
              </a:extLst>
            </p:cNvPr>
            <p:cNvSpPr/>
            <p:nvPr/>
          </p:nvSpPr>
          <p:spPr>
            <a:xfrm>
              <a:off x="1897064" y="3805645"/>
              <a:ext cx="310324" cy="155162"/>
            </a:xfrm>
            <a:custGeom>
              <a:avLst/>
              <a:gdLst>
                <a:gd name="connsiteX0" fmla="*/ 310325 w 310324"/>
                <a:gd name="connsiteY0" fmla="*/ 0 h 155162"/>
                <a:gd name="connsiteX1" fmla="*/ 155162 w 310324"/>
                <a:gd name="connsiteY1" fmla="*/ 155162 h 155162"/>
                <a:gd name="connsiteX2" fmla="*/ 0 w 310324"/>
                <a:gd name="connsiteY2" fmla="*/ 0 h 155162"/>
              </a:gdLst>
              <a:ahLst/>
              <a:cxnLst>
                <a:cxn ang="0">
                  <a:pos x="connsiteX0" y="connsiteY0"/>
                </a:cxn>
                <a:cxn ang="0">
                  <a:pos x="connsiteX1" y="connsiteY1"/>
                </a:cxn>
                <a:cxn ang="0">
                  <a:pos x="connsiteX2" y="connsiteY2"/>
                </a:cxn>
              </a:cxnLst>
              <a:rect l="l" t="t" r="r" b="b"/>
              <a:pathLst>
                <a:path w="310324" h="155162">
                  <a:moveTo>
                    <a:pt x="310325" y="0"/>
                  </a:moveTo>
                  <a:cubicBezTo>
                    <a:pt x="310325" y="85697"/>
                    <a:pt x="240859" y="155162"/>
                    <a:pt x="155162" y="155162"/>
                  </a:cubicBezTo>
                  <a:cubicBezTo>
                    <a:pt x="69466" y="155162"/>
                    <a:pt x="0" y="85697"/>
                    <a:pt x="0" y="0"/>
                  </a:cubicBezTo>
                  <a:close/>
                </a:path>
              </a:pathLst>
            </a:custGeom>
            <a:solidFill>
              <a:srgbClr val="F0F0F0"/>
            </a:solid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A67183F-6CF5-466D-9086-263B1D3C31E1}"/>
                </a:ext>
              </a:extLst>
            </p:cNvPr>
            <p:cNvSpPr/>
            <p:nvPr/>
          </p:nvSpPr>
          <p:spPr>
            <a:xfrm>
              <a:off x="2691735" y="3869748"/>
              <a:ext cx="182689" cy="91344"/>
            </a:xfrm>
            <a:custGeom>
              <a:avLst/>
              <a:gdLst>
                <a:gd name="connsiteX0" fmla="*/ 182690 w 182689"/>
                <a:gd name="connsiteY0" fmla="*/ 0 h 91344"/>
                <a:gd name="connsiteX1" fmla="*/ 91345 w 182689"/>
                <a:gd name="connsiteY1" fmla="*/ 91345 h 91344"/>
                <a:gd name="connsiteX2" fmla="*/ 0 w 182689"/>
                <a:gd name="connsiteY2" fmla="*/ 0 h 91344"/>
              </a:gdLst>
              <a:ahLst/>
              <a:cxnLst>
                <a:cxn ang="0">
                  <a:pos x="connsiteX0" y="connsiteY0"/>
                </a:cxn>
                <a:cxn ang="0">
                  <a:pos x="connsiteX1" y="connsiteY1"/>
                </a:cxn>
                <a:cxn ang="0">
                  <a:pos x="connsiteX2" y="connsiteY2"/>
                </a:cxn>
              </a:cxnLst>
              <a:rect l="l" t="t" r="r" b="b"/>
              <a:pathLst>
                <a:path w="182689" h="91344">
                  <a:moveTo>
                    <a:pt x="182690" y="0"/>
                  </a:moveTo>
                  <a:cubicBezTo>
                    <a:pt x="182690" y="50444"/>
                    <a:pt x="141789" y="91345"/>
                    <a:pt x="91345" y="91345"/>
                  </a:cubicBezTo>
                  <a:cubicBezTo>
                    <a:pt x="40900" y="91345"/>
                    <a:pt x="0" y="50444"/>
                    <a:pt x="0" y="0"/>
                  </a:cubicBezTo>
                  <a:close/>
                </a:path>
              </a:pathLst>
            </a:custGeom>
            <a:solidFill>
              <a:srgbClr val="F0F0F0"/>
            </a:solidFill>
            <a:ln w="9525" cap="flat">
              <a:noFill/>
              <a:prstDash val="solid"/>
              <a:miter/>
            </a:ln>
          </p:spPr>
          <p:txBody>
            <a:bodyPr rtlCol="0" anchor="ctr"/>
            <a:lstStyle/>
            <a:p>
              <a:endParaRPr lang="en-US"/>
            </a:p>
          </p:txBody>
        </p:sp>
      </p:grpSp>
      <p:sp>
        <p:nvSpPr>
          <p:cNvPr id="340" name="Freeform: Shape 339">
            <a:extLst>
              <a:ext uri="{FF2B5EF4-FFF2-40B4-BE49-F238E27FC236}">
                <a16:creationId xmlns:a16="http://schemas.microsoft.com/office/drawing/2014/main" id="{F384594C-4C21-476F-B91A-80B6EA12B188}"/>
              </a:ext>
            </a:extLst>
          </p:cNvPr>
          <p:cNvSpPr/>
          <p:nvPr/>
        </p:nvSpPr>
        <p:spPr>
          <a:xfrm>
            <a:off x="733109" y="4966933"/>
            <a:ext cx="3693604" cy="215645"/>
          </a:xfrm>
          <a:custGeom>
            <a:avLst/>
            <a:gdLst>
              <a:gd name="connsiteX0" fmla="*/ 3693605 w 3693604"/>
              <a:gd name="connsiteY0" fmla="*/ 107823 h 215645"/>
              <a:gd name="connsiteX1" fmla="*/ 1846802 w 3693604"/>
              <a:gd name="connsiteY1" fmla="*/ 215646 h 215645"/>
              <a:gd name="connsiteX2" fmla="*/ 0 w 3693604"/>
              <a:gd name="connsiteY2" fmla="*/ 107823 h 215645"/>
              <a:gd name="connsiteX3" fmla="*/ 1846802 w 3693604"/>
              <a:gd name="connsiteY3" fmla="*/ 0 h 215645"/>
              <a:gd name="connsiteX4" fmla="*/ 3693605 w 3693604"/>
              <a:gd name="connsiteY4" fmla="*/ 107823 h 215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604" h="215645">
                <a:moveTo>
                  <a:pt x="3693605" y="107823"/>
                </a:moveTo>
                <a:cubicBezTo>
                  <a:pt x="3693605" y="167372"/>
                  <a:pt x="2866763" y="215646"/>
                  <a:pt x="1846802" y="215646"/>
                </a:cubicBezTo>
                <a:cubicBezTo>
                  <a:pt x="826842" y="215646"/>
                  <a:pt x="0" y="167372"/>
                  <a:pt x="0" y="107823"/>
                </a:cubicBezTo>
                <a:cubicBezTo>
                  <a:pt x="0" y="48274"/>
                  <a:pt x="826842" y="0"/>
                  <a:pt x="1846802" y="0"/>
                </a:cubicBezTo>
                <a:cubicBezTo>
                  <a:pt x="2866763" y="0"/>
                  <a:pt x="3693605" y="48274"/>
                  <a:pt x="3693605" y="107823"/>
                </a:cubicBezTo>
                <a:close/>
              </a:path>
            </a:pathLst>
          </a:custGeom>
          <a:solidFill>
            <a:srgbClr val="F5F5F5"/>
          </a:solidFill>
          <a:ln w="9525" cap="flat">
            <a:noFill/>
            <a:prstDash val="solid"/>
            <a:miter/>
          </a:ln>
        </p:spPr>
        <p:txBody>
          <a:bodyPr rtlCol="0" anchor="ctr"/>
          <a:lstStyle/>
          <a:p>
            <a:endParaRPr lang="en-US"/>
          </a:p>
        </p:txBody>
      </p:sp>
      <p:grpSp>
        <p:nvGrpSpPr>
          <p:cNvPr id="341" name="Graphic 3">
            <a:extLst>
              <a:ext uri="{FF2B5EF4-FFF2-40B4-BE49-F238E27FC236}">
                <a16:creationId xmlns:a16="http://schemas.microsoft.com/office/drawing/2014/main" id="{3BBCBDF2-8D68-43F8-834B-08D4C23E6180}"/>
              </a:ext>
            </a:extLst>
          </p:cNvPr>
          <p:cNvGrpSpPr/>
          <p:nvPr/>
        </p:nvGrpSpPr>
        <p:grpSpPr>
          <a:xfrm>
            <a:off x="3014650" y="2015423"/>
            <a:ext cx="996946" cy="3047425"/>
            <a:chOff x="3014650" y="2015423"/>
            <a:chExt cx="996946" cy="3047425"/>
          </a:xfrm>
        </p:grpSpPr>
        <p:sp>
          <p:nvSpPr>
            <p:cNvPr id="342" name="Freeform: Shape 341">
              <a:extLst>
                <a:ext uri="{FF2B5EF4-FFF2-40B4-BE49-F238E27FC236}">
                  <a16:creationId xmlns:a16="http://schemas.microsoft.com/office/drawing/2014/main" id="{A1229F21-4FDC-4702-9675-6B12E6209173}"/>
                </a:ext>
              </a:extLst>
            </p:cNvPr>
            <p:cNvSpPr/>
            <p:nvPr/>
          </p:nvSpPr>
          <p:spPr>
            <a:xfrm>
              <a:off x="3477272" y="2059221"/>
              <a:ext cx="89419" cy="158820"/>
            </a:xfrm>
            <a:custGeom>
              <a:avLst/>
              <a:gdLst>
                <a:gd name="connsiteX0" fmla="*/ 37518 w 89419"/>
                <a:gd name="connsiteY0" fmla="*/ 149652 h 158820"/>
                <a:gd name="connsiteX1" fmla="*/ 15611 w 89419"/>
                <a:gd name="connsiteY1" fmla="*/ 16302 h 158820"/>
                <a:gd name="connsiteX2" fmla="*/ 88953 w 89419"/>
                <a:gd name="connsiteY2" fmla="*/ 30590 h 158820"/>
                <a:gd name="connsiteX3" fmla="*/ 37518 w 89419"/>
                <a:gd name="connsiteY3" fmla="*/ 149652 h 158820"/>
              </a:gdLst>
              <a:ahLst/>
              <a:cxnLst>
                <a:cxn ang="0">
                  <a:pos x="connsiteX0" y="connsiteY0"/>
                </a:cxn>
                <a:cxn ang="0">
                  <a:pos x="connsiteX1" y="connsiteY1"/>
                </a:cxn>
                <a:cxn ang="0">
                  <a:pos x="connsiteX2" y="connsiteY2"/>
                </a:cxn>
                <a:cxn ang="0">
                  <a:pos x="connsiteX3" y="connsiteY3"/>
                </a:cxn>
              </a:cxnLst>
              <a:rect l="l" t="t" r="r" b="b"/>
              <a:pathLst>
                <a:path w="89419" h="158820">
                  <a:moveTo>
                    <a:pt x="37518" y="149652"/>
                  </a:moveTo>
                  <a:cubicBezTo>
                    <a:pt x="17230" y="129364"/>
                    <a:pt x="-21822" y="52498"/>
                    <a:pt x="15611" y="16302"/>
                  </a:cubicBezTo>
                  <a:cubicBezTo>
                    <a:pt x="53044" y="-19893"/>
                    <a:pt x="86381" y="12969"/>
                    <a:pt x="88953" y="30590"/>
                  </a:cubicBezTo>
                  <a:cubicBezTo>
                    <a:pt x="91525" y="48211"/>
                    <a:pt x="84667" y="196706"/>
                    <a:pt x="37518" y="149652"/>
                  </a:cubicBezTo>
                  <a:close/>
                </a:path>
              </a:pathLst>
            </a:custGeom>
            <a:solidFill>
              <a:srgbClr val="263238"/>
            </a:solid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2856ED3E-48D4-41FB-B297-E3E3A471EC8E}"/>
                </a:ext>
              </a:extLst>
            </p:cNvPr>
            <p:cNvSpPr/>
            <p:nvPr/>
          </p:nvSpPr>
          <p:spPr>
            <a:xfrm>
              <a:off x="3398014" y="4777290"/>
              <a:ext cx="108203" cy="197358"/>
            </a:xfrm>
            <a:custGeom>
              <a:avLst/>
              <a:gdLst>
                <a:gd name="connsiteX0" fmla="*/ 108204 w 108203"/>
                <a:gd name="connsiteY0" fmla="*/ 196596 h 197358"/>
                <a:gd name="connsiteX1" fmla="*/ 23146 w 108203"/>
                <a:gd name="connsiteY1" fmla="*/ 197358 h 197358"/>
                <a:gd name="connsiteX2" fmla="*/ 0 w 108203"/>
                <a:gd name="connsiteY2" fmla="*/ 762 h 197358"/>
                <a:gd name="connsiteX3" fmla="*/ 84963 w 108203"/>
                <a:gd name="connsiteY3" fmla="*/ 0 h 197358"/>
                <a:gd name="connsiteX4" fmla="*/ 108204 w 108203"/>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03" h="197358">
                  <a:moveTo>
                    <a:pt x="108204" y="196596"/>
                  </a:moveTo>
                  <a:lnTo>
                    <a:pt x="23146" y="197358"/>
                  </a:lnTo>
                  <a:lnTo>
                    <a:pt x="0" y="762"/>
                  </a:lnTo>
                  <a:lnTo>
                    <a:pt x="84963" y="0"/>
                  </a:lnTo>
                  <a:lnTo>
                    <a:pt x="108204" y="196596"/>
                  </a:lnTo>
                  <a:close/>
                </a:path>
              </a:pathLst>
            </a:custGeom>
            <a:solidFill>
              <a:srgbClr val="FF8B7B"/>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DD5EF61-0D8D-4747-A202-885CF287908E}"/>
                </a:ext>
              </a:extLst>
            </p:cNvPr>
            <p:cNvSpPr/>
            <p:nvPr/>
          </p:nvSpPr>
          <p:spPr>
            <a:xfrm>
              <a:off x="3241280" y="4963980"/>
              <a:ext cx="303276" cy="98869"/>
            </a:xfrm>
            <a:custGeom>
              <a:avLst/>
              <a:gdLst>
                <a:gd name="connsiteX0" fmla="*/ 179784 w 303276"/>
                <a:gd name="connsiteY0" fmla="*/ 858 h 98869"/>
                <a:gd name="connsiteX1" fmla="*/ 272557 w 303276"/>
                <a:gd name="connsiteY1" fmla="*/ 0 h 98869"/>
                <a:gd name="connsiteX2" fmla="*/ 280177 w 303276"/>
                <a:gd name="connsiteY2" fmla="*/ 5715 h 98869"/>
                <a:gd name="connsiteX3" fmla="*/ 302656 w 303276"/>
                <a:gd name="connsiteY3" fmla="*/ 81058 h 98869"/>
                <a:gd name="connsiteX4" fmla="*/ 295465 w 303276"/>
                <a:gd name="connsiteY4" fmla="*/ 95688 h 98869"/>
                <a:gd name="connsiteX5" fmla="*/ 291512 w 303276"/>
                <a:gd name="connsiteY5" fmla="*/ 96298 h 98869"/>
                <a:gd name="connsiteX6" fmla="*/ 167687 w 303276"/>
                <a:gd name="connsiteY6" fmla="*/ 94869 h 98869"/>
                <a:gd name="connsiteX7" fmla="*/ 38909 w 303276"/>
                <a:gd name="connsiteY7" fmla="*/ 98870 h 98869"/>
                <a:gd name="connsiteX8" fmla="*/ 6048 w 303276"/>
                <a:gd name="connsiteY8" fmla="*/ 60770 h 98869"/>
                <a:gd name="connsiteX9" fmla="*/ 160067 w 303276"/>
                <a:gd name="connsiteY9" fmla="*/ 7716 h 98869"/>
                <a:gd name="connsiteX10" fmla="*/ 179784 w 303276"/>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76" h="98869">
                  <a:moveTo>
                    <a:pt x="179784" y="858"/>
                  </a:moveTo>
                  <a:lnTo>
                    <a:pt x="272557" y="0"/>
                  </a:lnTo>
                  <a:cubicBezTo>
                    <a:pt x="276072" y="48"/>
                    <a:pt x="279149" y="2362"/>
                    <a:pt x="280177" y="5715"/>
                  </a:cubicBezTo>
                  <a:lnTo>
                    <a:pt x="302656" y="81058"/>
                  </a:lnTo>
                  <a:cubicBezTo>
                    <a:pt x="304714" y="87087"/>
                    <a:pt x="301485" y="93631"/>
                    <a:pt x="295465" y="95688"/>
                  </a:cubicBezTo>
                  <a:cubicBezTo>
                    <a:pt x="294189" y="96117"/>
                    <a:pt x="292855" y="96326"/>
                    <a:pt x="291512" y="96298"/>
                  </a:cubicBezTo>
                  <a:cubicBezTo>
                    <a:pt x="258079" y="96298"/>
                    <a:pt x="209502" y="94488"/>
                    <a:pt x="167687" y="94869"/>
                  </a:cubicBezTo>
                  <a:cubicBezTo>
                    <a:pt x="118538" y="94869"/>
                    <a:pt x="96630" y="98298"/>
                    <a:pt x="38909" y="98870"/>
                  </a:cubicBezTo>
                  <a:cubicBezTo>
                    <a:pt x="4047" y="98870"/>
                    <a:pt x="-8716" y="64008"/>
                    <a:pt x="6048" y="60770"/>
                  </a:cubicBezTo>
                  <a:cubicBezTo>
                    <a:pt x="71485" y="45625"/>
                    <a:pt x="105298" y="43625"/>
                    <a:pt x="160067" y="7716"/>
                  </a:cubicBezTo>
                  <a:cubicBezTo>
                    <a:pt x="165830" y="3553"/>
                    <a:pt x="172688" y="1172"/>
                    <a:pt x="179784" y="858"/>
                  </a:cubicBezTo>
                  <a:close/>
                </a:path>
              </a:pathLst>
            </a:custGeom>
            <a:solidFill>
              <a:srgbClr val="263238"/>
            </a:solid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88301F50-3F0F-49C5-BE71-FD7CC9B72F15}"/>
                </a:ext>
              </a:extLst>
            </p:cNvPr>
            <p:cNvSpPr/>
            <p:nvPr/>
          </p:nvSpPr>
          <p:spPr>
            <a:xfrm>
              <a:off x="3398014" y="4777385"/>
              <a:ext cx="96964" cy="102108"/>
            </a:xfrm>
            <a:custGeom>
              <a:avLst/>
              <a:gdLst>
                <a:gd name="connsiteX0" fmla="*/ 0 w 96964"/>
                <a:gd name="connsiteY0" fmla="*/ 762 h 102108"/>
                <a:gd name="connsiteX1" fmla="*/ 12001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2001"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DA67E99-404B-4BCB-B4EA-7C3CE6370813}"/>
                </a:ext>
              </a:extLst>
            </p:cNvPr>
            <p:cNvSpPr/>
            <p:nvPr/>
          </p:nvSpPr>
          <p:spPr>
            <a:xfrm>
              <a:off x="3361243" y="4958611"/>
              <a:ext cx="53542" cy="21459"/>
            </a:xfrm>
            <a:custGeom>
              <a:avLst/>
              <a:gdLst>
                <a:gd name="connsiteX0" fmla="*/ 24673 w 53542"/>
                <a:gd name="connsiteY0" fmla="*/ 21371 h 21459"/>
                <a:gd name="connsiteX1" fmla="*/ 51915 w 53542"/>
                <a:gd name="connsiteY1" fmla="*/ 18037 h 21459"/>
                <a:gd name="connsiteX2" fmla="*/ 53534 w 53542"/>
                <a:gd name="connsiteY2" fmla="*/ 16323 h 21459"/>
                <a:gd name="connsiteX3" fmla="*/ 52391 w 53542"/>
                <a:gd name="connsiteY3" fmla="*/ 14322 h 21459"/>
                <a:gd name="connsiteX4" fmla="*/ 2861 w 53542"/>
                <a:gd name="connsiteY4" fmla="*/ 1273 h 21459"/>
                <a:gd name="connsiteX5" fmla="*/ 4 w 53542"/>
                <a:gd name="connsiteY5" fmla="*/ 6702 h 21459"/>
                <a:gd name="connsiteX6" fmla="*/ 4576 w 53542"/>
                <a:gd name="connsiteY6" fmla="*/ 16227 h 21459"/>
                <a:gd name="connsiteX7" fmla="*/ 24673 w 53542"/>
                <a:gd name="connsiteY7" fmla="*/ 21371 h 21459"/>
                <a:gd name="connsiteX8" fmla="*/ 45057 w 53542"/>
                <a:gd name="connsiteY8" fmla="*/ 15275 h 21459"/>
                <a:gd name="connsiteX9" fmla="*/ 6957 w 53542"/>
                <a:gd name="connsiteY9" fmla="*/ 13275 h 21459"/>
                <a:gd name="connsiteX10" fmla="*/ 4004 w 53542"/>
                <a:gd name="connsiteY10" fmla="*/ 6702 h 21459"/>
                <a:gd name="connsiteX11" fmla="*/ 4957 w 53542"/>
                <a:gd name="connsiteY11" fmla="*/ 4702 h 21459"/>
                <a:gd name="connsiteX12" fmla="*/ 45057 w 53542"/>
                <a:gd name="connsiteY12" fmla="*/ 15275 h 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542" h="21459">
                  <a:moveTo>
                    <a:pt x="24673" y="21371"/>
                  </a:moveTo>
                  <a:cubicBezTo>
                    <a:pt x="33846" y="21209"/>
                    <a:pt x="42971" y="20095"/>
                    <a:pt x="51915" y="18037"/>
                  </a:cubicBezTo>
                  <a:cubicBezTo>
                    <a:pt x="52782" y="17913"/>
                    <a:pt x="53458" y="17199"/>
                    <a:pt x="53534" y="16323"/>
                  </a:cubicBezTo>
                  <a:cubicBezTo>
                    <a:pt x="53610" y="15485"/>
                    <a:pt x="53153" y="14685"/>
                    <a:pt x="52391" y="14322"/>
                  </a:cubicBezTo>
                  <a:cubicBezTo>
                    <a:pt x="48391" y="12322"/>
                    <a:pt x="12672" y="-4728"/>
                    <a:pt x="2861" y="1273"/>
                  </a:cubicBezTo>
                  <a:cubicBezTo>
                    <a:pt x="1013" y="2454"/>
                    <a:pt x="-72" y="4512"/>
                    <a:pt x="4" y="6702"/>
                  </a:cubicBezTo>
                  <a:cubicBezTo>
                    <a:pt x="-44" y="10417"/>
                    <a:pt x="1652" y="13942"/>
                    <a:pt x="4576" y="16227"/>
                  </a:cubicBezTo>
                  <a:cubicBezTo>
                    <a:pt x="10529" y="20095"/>
                    <a:pt x="17597" y="21895"/>
                    <a:pt x="24673" y="21371"/>
                  </a:cubicBezTo>
                  <a:close/>
                  <a:moveTo>
                    <a:pt x="45057" y="15275"/>
                  </a:moveTo>
                  <a:cubicBezTo>
                    <a:pt x="26674" y="18513"/>
                    <a:pt x="12672" y="17847"/>
                    <a:pt x="6957" y="13275"/>
                  </a:cubicBezTo>
                  <a:cubicBezTo>
                    <a:pt x="4947" y="11703"/>
                    <a:pt x="3842" y="9246"/>
                    <a:pt x="4004" y="6702"/>
                  </a:cubicBezTo>
                  <a:cubicBezTo>
                    <a:pt x="3890" y="5902"/>
                    <a:pt x="4261" y="5112"/>
                    <a:pt x="4957" y="4702"/>
                  </a:cubicBezTo>
                  <a:cubicBezTo>
                    <a:pt x="10291" y="1464"/>
                    <a:pt x="30484" y="9084"/>
                    <a:pt x="45057" y="15275"/>
                  </a:cubicBezTo>
                  <a:close/>
                </a:path>
              </a:pathLst>
            </a:custGeom>
            <a:solidFill>
              <a:srgbClr val="407BFF"/>
            </a:solid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FB13426-B665-4607-AEC0-DCACDBA1F59F}"/>
                </a:ext>
              </a:extLst>
            </p:cNvPr>
            <p:cNvSpPr/>
            <p:nvPr/>
          </p:nvSpPr>
          <p:spPr>
            <a:xfrm>
              <a:off x="3380611" y="4938921"/>
              <a:ext cx="34128" cy="38298"/>
            </a:xfrm>
            <a:custGeom>
              <a:avLst/>
              <a:gdLst>
                <a:gd name="connsiteX0" fmla="*/ 32166 w 34128"/>
                <a:gd name="connsiteY0" fmla="*/ 38298 h 38298"/>
                <a:gd name="connsiteX1" fmla="*/ 33404 w 34128"/>
                <a:gd name="connsiteY1" fmla="*/ 37822 h 38298"/>
                <a:gd name="connsiteX2" fmla="*/ 34071 w 34128"/>
                <a:gd name="connsiteY2" fmla="*/ 35917 h 38298"/>
                <a:gd name="connsiteX3" fmla="*/ 7211 w 34128"/>
                <a:gd name="connsiteY3" fmla="*/ 103 h 38298"/>
                <a:gd name="connsiteX4" fmla="*/ 67 w 34128"/>
                <a:gd name="connsiteY4" fmla="*/ 5532 h 38298"/>
                <a:gd name="connsiteX5" fmla="*/ 31309 w 34128"/>
                <a:gd name="connsiteY5" fmla="*/ 38108 h 38298"/>
                <a:gd name="connsiteX6" fmla="*/ 8925 w 34128"/>
                <a:gd name="connsiteY6" fmla="*/ 4008 h 38298"/>
                <a:gd name="connsiteX7" fmla="*/ 29309 w 34128"/>
                <a:gd name="connsiteY7" fmla="*/ 32583 h 38298"/>
                <a:gd name="connsiteX8" fmla="*/ 4067 w 34128"/>
                <a:gd name="connsiteY8" fmla="*/ 6104 h 38298"/>
                <a:gd name="connsiteX9" fmla="*/ 7687 w 3412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28" h="38298">
                  <a:moveTo>
                    <a:pt x="32166" y="38298"/>
                  </a:moveTo>
                  <a:cubicBezTo>
                    <a:pt x="32614" y="38270"/>
                    <a:pt x="33052" y="38098"/>
                    <a:pt x="33404" y="37822"/>
                  </a:cubicBezTo>
                  <a:cubicBezTo>
                    <a:pt x="33995" y="37384"/>
                    <a:pt x="34252" y="36631"/>
                    <a:pt x="34071" y="35917"/>
                  </a:cubicBezTo>
                  <a:cubicBezTo>
                    <a:pt x="34071" y="34393"/>
                    <a:pt x="27404" y="-2183"/>
                    <a:pt x="7211" y="103"/>
                  </a:cubicBezTo>
                  <a:cubicBezTo>
                    <a:pt x="1877" y="674"/>
                    <a:pt x="353" y="3437"/>
                    <a:pt x="67" y="5532"/>
                  </a:cubicBezTo>
                  <a:cubicBezTo>
                    <a:pt x="-1362" y="15057"/>
                    <a:pt x="20450" y="33536"/>
                    <a:pt x="31309" y="38108"/>
                  </a:cubicBezTo>
                  <a:close/>
                  <a:moveTo>
                    <a:pt x="8925" y="4008"/>
                  </a:moveTo>
                  <a:cubicBezTo>
                    <a:pt x="21117" y="4008"/>
                    <a:pt x="27213" y="23915"/>
                    <a:pt x="29309" y="32583"/>
                  </a:cubicBezTo>
                  <a:cubicBezTo>
                    <a:pt x="18069" y="26297"/>
                    <a:pt x="3210" y="11819"/>
                    <a:pt x="4067" y="6104"/>
                  </a:cubicBezTo>
                  <a:cubicBezTo>
                    <a:pt x="4067" y="6104"/>
                    <a:pt x="4067" y="4485"/>
                    <a:pt x="7687" y="4103"/>
                  </a:cubicBezTo>
                  <a:close/>
                </a:path>
              </a:pathLst>
            </a:custGeom>
            <a:solidFill>
              <a:srgbClr val="407BFF"/>
            </a:solid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A3DEA4C-476F-401E-A0EE-50957124A9D8}"/>
                </a:ext>
              </a:extLst>
            </p:cNvPr>
            <p:cNvSpPr/>
            <p:nvPr/>
          </p:nvSpPr>
          <p:spPr>
            <a:xfrm>
              <a:off x="3014650" y="2453857"/>
              <a:ext cx="431465" cy="365284"/>
            </a:xfrm>
            <a:custGeom>
              <a:avLst/>
              <a:gdLst>
                <a:gd name="connsiteX0" fmla="*/ 431465 w 431465"/>
                <a:gd name="connsiteY0" fmla="*/ 184309 h 365284"/>
                <a:gd name="connsiteX1" fmla="*/ 422702 w 431465"/>
                <a:gd name="connsiteY1" fmla="*/ 193834 h 365284"/>
                <a:gd name="connsiteX2" fmla="*/ 414511 w 431465"/>
                <a:gd name="connsiteY2" fmla="*/ 201930 h 365284"/>
                <a:gd name="connsiteX3" fmla="*/ 397842 w 431465"/>
                <a:gd name="connsiteY3" fmla="*/ 217265 h 365284"/>
                <a:gd name="connsiteX4" fmla="*/ 363552 w 431465"/>
                <a:gd name="connsiteY4" fmla="*/ 245840 h 365284"/>
                <a:gd name="connsiteX5" fmla="*/ 289257 w 431465"/>
                <a:gd name="connsiteY5" fmla="*/ 297085 h 365284"/>
                <a:gd name="connsiteX6" fmla="*/ 249157 w 431465"/>
                <a:gd name="connsiteY6" fmla="*/ 319088 h 365284"/>
                <a:gd name="connsiteX7" fmla="*/ 206675 w 431465"/>
                <a:gd name="connsiteY7" fmla="*/ 338138 h 365284"/>
                <a:gd name="connsiteX8" fmla="*/ 114473 w 431465"/>
                <a:gd name="connsiteY8" fmla="*/ 363379 h 365284"/>
                <a:gd name="connsiteX9" fmla="*/ 107425 w 431465"/>
                <a:gd name="connsiteY9" fmla="*/ 364426 h 365284"/>
                <a:gd name="connsiteX10" fmla="*/ 93614 w 431465"/>
                <a:gd name="connsiteY10" fmla="*/ 365284 h 365284"/>
                <a:gd name="connsiteX11" fmla="*/ 62657 w 431465"/>
                <a:gd name="connsiteY11" fmla="*/ 359188 h 365284"/>
                <a:gd name="connsiteX12" fmla="*/ 36273 w 431465"/>
                <a:gd name="connsiteY12" fmla="*/ 342329 h 365284"/>
                <a:gd name="connsiteX13" fmla="*/ 20462 w 431465"/>
                <a:gd name="connsiteY13" fmla="*/ 322707 h 365284"/>
                <a:gd name="connsiteX14" fmla="*/ 6841 w 431465"/>
                <a:gd name="connsiteY14" fmla="*/ 289274 h 365284"/>
                <a:gd name="connsiteX15" fmla="*/ 1793 w 431465"/>
                <a:gd name="connsiteY15" fmla="*/ 261652 h 365284"/>
                <a:gd name="connsiteX16" fmla="*/ 364 w 431465"/>
                <a:gd name="connsiteY16" fmla="*/ 213170 h 365284"/>
                <a:gd name="connsiteX17" fmla="*/ 3983 w 431465"/>
                <a:gd name="connsiteY17" fmla="*/ 168307 h 365284"/>
                <a:gd name="connsiteX18" fmla="*/ 19033 w 431465"/>
                <a:gd name="connsiteY18" fmla="*/ 82582 h 365284"/>
                <a:gd name="connsiteX19" fmla="*/ 41702 w 431465"/>
                <a:gd name="connsiteY19" fmla="*/ 0 h 365284"/>
                <a:gd name="connsiteX20" fmla="*/ 104282 w 431465"/>
                <a:gd name="connsiteY20" fmla="*/ 12383 h 365284"/>
                <a:gd name="connsiteX21" fmla="*/ 101139 w 431465"/>
                <a:gd name="connsiteY21" fmla="*/ 172593 h 365284"/>
                <a:gd name="connsiteX22" fmla="*/ 108758 w 431465"/>
                <a:gd name="connsiteY22" fmla="*/ 244221 h 365284"/>
                <a:gd name="connsiteX23" fmla="*/ 112664 w 431465"/>
                <a:gd name="connsiteY23" fmla="*/ 256984 h 365284"/>
                <a:gd name="connsiteX24" fmla="*/ 115521 w 431465"/>
                <a:gd name="connsiteY24" fmla="*/ 261366 h 365284"/>
                <a:gd name="connsiteX25" fmla="*/ 112949 w 431465"/>
                <a:gd name="connsiteY25" fmla="*/ 257556 h 365284"/>
                <a:gd name="connsiteX26" fmla="*/ 103996 w 431465"/>
                <a:gd name="connsiteY26" fmla="*/ 251650 h 365284"/>
                <a:gd name="connsiteX27" fmla="*/ 93233 w 431465"/>
                <a:gd name="connsiteY27" fmla="*/ 249079 h 365284"/>
                <a:gd name="connsiteX28" fmla="*/ 89708 w 431465"/>
                <a:gd name="connsiteY28" fmla="*/ 249079 h 365284"/>
                <a:gd name="connsiteX29" fmla="*/ 90756 w 431465"/>
                <a:gd name="connsiteY29" fmla="*/ 249079 h 365284"/>
                <a:gd name="connsiteX30" fmla="*/ 92756 w 431465"/>
                <a:gd name="connsiteY30" fmla="*/ 248507 h 365284"/>
                <a:gd name="connsiteX31" fmla="*/ 158289 w 431465"/>
                <a:gd name="connsiteY31" fmla="*/ 224695 h 365284"/>
                <a:gd name="connsiteX32" fmla="*/ 222011 w 431465"/>
                <a:gd name="connsiteY32" fmla="*/ 188690 h 365284"/>
                <a:gd name="connsiteX33" fmla="*/ 282685 w 431465"/>
                <a:gd name="connsiteY33" fmla="*/ 144399 h 365284"/>
                <a:gd name="connsiteX34" fmla="*/ 311260 w 431465"/>
                <a:gd name="connsiteY34" fmla="*/ 120110 h 365284"/>
                <a:gd name="connsiteX35" fmla="*/ 325166 w 431465"/>
                <a:gd name="connsiteY35" fmla="*/ 107537 h 365284"/>
                <a:gd name="connsiteX36" fmla="*/ 331834 w 431465"/>
                <a:gd name="connsiteY36" fmla="*/ 101346 h 365284"/>
                <a:gd name="connsiteX37" fmla="*/ 337644 w 431465"/>
                <a:gd name="connsiteY37" fmla="*/ 95821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465" h="365284">
                  <a:moveTo>
                    <a:pt x="431465" y="184309"/>
                  </a:moveTo>
                  <a:lnTo>
                    <a:pt x="422702" y="193834"/>
                  </a:lnTo>
                  <a:lnTo>
                    <a:pt x="414511" y="201930"/>
                  </a:lnTo>
                  <a:cubicBezTo>
                    <a:pt x="409082" y="207264"/>
                    <a:pt x="403462" y="212312"/>
                    <a:pt x="397842" y="217265"/>
                  </a:cubicBezTo>
                  <a:cubicBezTo>
                    <a:pt x="386669" y="227295"/>
                    <a:pt x="375239" y="236820"/>
                    <a:pt x="363552" y="245840"/>
                  </a:cubicBezTo>
                  <a:cubicBezTo>
                    <a:pt x="339978" y="264576"/>
                    <a:pt x="315156" y="281702"/>
                    <a:pt x="289257" y="297085"/>
                  </a:cubicBezTo>
                  <a:cubicBezTo>
                    <a:pt x="276208" y="304800"/>
                    <a:pt x="262778" y="312134"/>
                    <a:pt x="249157" y="319088"/>
                  </a:cubicBezTo>
                  <a:cubicBezTo>
                    <a:pt x="235536" y="326041"/>
                    <a:pt x="221153" y="332042"/>
                    <a:pt x="206675" y="338138"/>
                  </a:cubicBezTo>
                  <a:cubicBezTo>
                    <a:pt x="176986" y="349987"/>
                    <a:pt x="146058" y="358445"/>
                    <a:pt x="114473" y="363379"/>
                  </a:cubicBezTo>
                  <a:lnTo>
                    <a:pt x="107425" y="364426"/>
                  </a:lnTo>
                  <a:cubicBezTo>
                    <a:pt x="102843" y="365017"/>
                    <a:pt x="98233" y="365303"/>
                    <a:pt x="93614" y="365284"/>
                  </a:cubicBezTo>
                  <a:cubicBezTo>
                    <a:pt x="83003" y="365188"/>
                    <a:pt x="72506" y="363122"/>
                    <a:pt x="62657" y="359188"/>
                  </a:cubicBezTo>
                  <a:cubicBezTo>
                    <a:pt x="52885" y="355264"/>
                    <a:pt x="43941" y="349548"/>
                    <a:pt x="36273" y="342329"/>
                  </a:cubicBezTo>
                  <a:cubicBezTo>
                    <a:pt x="30168" y="336509"/>
                    <a:pt x="24853" y="329908"/>
                    <a:pt x="20462" y="322707"/>
                  </a:cubicBezTo>
                  <a:cubicBezTo>
                    <a:pt x="14375" y="312258"/>
                    <a:pt x="9794" y="301000"/>
                    <a:pt x="6841" y="289274"/>
                  </a:cubicBezTo>
                  <a:cubicBezTo>
                    <a:pt x="4536" y="280197"/>
                    <a:pt x="2840" y="270967"/>
                    <a:pt x="1793" y="261652"/>
                  </a:cubicBezTo>
                  <a:cubicBezTo>
                    <a:pt x="59" y="245554"/>
                    <a:pt x="-417" y="229343"/>
                    <a:pt x="364" y="213170"/>
                  </a:cubicBezTo>
                  <a:cubicBezTo>
                    <a:pt x="1031" y="197739"/>
                    <a:pt x="2269" y="182880"/>
                    <a:pt x="3983" y="168307"/>
                  </a:cubicBezTo>
                  <a:cubicBezTo>
                    <a:pt x="7603" y="139065"/>
                    <a:pt x="12747" y="111157"/>
                    <a:pt x="19033" y="82582"/>
                  </a:cubicBezTo>
                  <a:cubicBezTo>
                    <a:pt x="25319" y="54007"/>
                    <a:pt x="32463" y="27622"/>
                    <a:pt x="41702" y="0"/>
                  </a:cubicBezTo>
                  <a:lnTo>
                    <a:pt x="104282" y="12383"/>
                  </a:lnTo>
                  <a:cubicBezTo>
                    <a:pt x="101996" y="65913"/>
                    <a:pt x="99424" y="120777"/>
                    <a:pt x="101139" y="172593"/>
                  </a:cubicBezTo>
                  <a:cubicBezTo>
                    <a:pt x="101453" y="196653"/>
                    <a:pt x="104006" y="220637"/>
                    <a:pt x="108758" y="244221"/>
                  </a:cubicBezTo>
                  <a:cubicBezTo>
                    <a:pt x="109701" y="248574"/>
                    <a:pt x="111006" y="252851"/>
                    <a:pt x="112664" y="256984"/>
                  </a:cubicBezTo>
                  <a:cubicBezTo>
                    <a:pt x="113997" y="260223"/>
                    <a:pt x="115616" y="262223"/>
                    <a:pt x="115521" y="261366"/>
                  </a:cubicBezTo>
                  <a:cubicBezTo>
                    <a:pt x="114969" y="259918"/>
                    <a:pt x="114092" y="258613"/>
                    <a:pt x="112949" y="257556"/>
                  </a:cubicBezTo>
                  <a:cubicBezTo>
                    <a:pt x="110359" y="255051"/>
                    <a:pt x="107320" y="253051"/>
                    <a:pt x="103996" y="251650"/>
                  </a:cubicBezTo>
                  <a:cubicBezTo>
                    <a:pt x="100576" y="250212"/>
                    <a:pt x="96938" y="249345"/>
                    <a:pt x="93233" y="249079"/>
                  </a:cubicBezTo>
                  <a:cubicBezTo>
                    <a:pt x="91518" y="249079"/>
                    <a:pt x="90756" y="249079"/>
                    <a:pt x="89708" y="249079"/>
                  </a:cubicBezTo>
                  <a:lnTo>
                    <a:pt x="90756" y="249079"/>
                  </a:lnTo>
                  <a:lnTo>
                    <a:pt x="92756" y="248507"/>
                  </a:lnTo>
                  <a:cubicBezTo>
                    <a:pt x="115321" y="242716"/>
                    <a:pt x="137267" y="234734"/>
                    <a:pt x="158289" y="224695"/>
                  </a:cubicBezTo>
                  <a:cubicBezTo>
                    <a:pt x="180282" y="214084"/>
                    <a:pt x="201570" y="202054"/>
                    <a:pt x="222011" y="188690"/>
                  </a:cubicBezTo>
                  <a:cubicBezTo>
                    <a:pt x="242680" y="174974"/>
                    <a:pt x="263064" y="160115"/>
                    <a:pt x="282685" y="144399"/>
                  </a:cubicBezTo>
                  <a:cubicBezTo>
                    <a:pt x="292210" y="136588"/>
                    <a:pt x="302211" y="128397"/>
                    <a:pt x="311260" y="120110"/>
                  </a:cubicBezTo>
                  <a:lnTo>
                    <a:pt x="325166" y="107537"/>
                  </a:lnTo>
                  <a:lnTo>
                    <a:pt x="331834" y="101346"/>
                  </a:lnTo>
                  <a:lnTo>
                    <a:pt x="337644" y="95821"/>
                  </a:lnTo>
                  <a:close/>
                </a:path>
              </a:pathLst>
            </a:custGeom>
            <a:solidFill>
              <a:srgbClr val="FF8B7B"/>
            </a:solid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1E2EB3FB-611C-41B9-80F2-3A15706A7735}"/>
                </a:ext>
              </a:extLst>
            </p:cNvPr>
            <p:cNvSpPr/>
            <p:nvPr/>
          </p:nvSpPr>
          <p:spPr>
            <a:xfrm>
              <a:off x="3209704" y="2512948"/>
              <a:ext cx="286971" cy="307906"/>
            </a:xfrm>
            <a:custGeom>
              <a:avLst/>
              <a:gdLst>
                <a:gd name="connsiteX0" fmla="*/ 286798 w 286971"/>
                <a:gd name="connsiteY0" fmla="*/ 91594 h 307906"/>
                <a:gd name="connsiteX1" fmla="*/ 117443 w 286971"/>
                <a:gd name="connsiteY1" fmla="*/ 31777 h 307906"/>
                <a:gd name="connsiteX2" fmla="*/ 0 w 286971"/>
                <a:gd name="connsiteY2" fmla="*/ 116073 h 307906"/>
                <a:gd name="connsiteX3" fmla="*/ 59722 w 286971"/>
                <a:gd name="connsiteY3" fmla="*/ 307906 h 307906"/>
                <a:gd name="connsiteX4" fmla="*/ 240125 w 286971"/>
                <a:gd name="connsiteY4" fmla="*/ 200369 h 307906"/>
                <a:gd name="connsiteX5" fmla="*/ 286798 w 286971"/>
                <a:gd name="connsiteY5" fmla="*/ 91594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71" h="307906">
                  <a:moveTo>
                    <a:pt x="286798" y="91594"/>
                  </a:moveTo>
                  <a:cubicBezTo>
                    <a:pt x="283559" y="1773"/>
                    <a:pt x="209836" y="-29469"/>
                    <a:pt x="117443" y="31777"/>
                  </a:cubicBezTo>
                  <a:cubicBezTo>
                    <a:pt x="76715" y="57599"/>
                    <a:pt x="37500" y="85745"/>
                    <a:pt x="0" y="116073"/>
                  </a:cubicBezTo>
                  <a:lnTo>
                    <a:pt x="59722" y="307906"/>
                  </a:lnTo>
                  <a:cubicBezTo>
                    <a:pt x="59722" y="307906"/>
                    <a:pt x="174022" y="271616"/>
                    <a:pt x="240125" y="200369"/>
                  </a:cubicBezTo>
                  <a:cubicBezTo>
                    <a:pt x="284607" y="151982"/>
                    <a:pt x="287941" y="122169"/>
                    <a:pt x="286798" y="91594"/>
                  </a:cubicBezTo>
                  <a:close/>
                </a:path>
              </a:pathLst>
            </a:custGeom>
            <a:solidFill>
              <a:srgbClr val="263238"/>
            </a:solid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ECF85D3-825B-4C91-BCBE-0301FF5378D1}"/>
                </a:ext>
              </a:extLst>
            </p:cNvPr>
            <p:cNvSpPr/>
            <p:nvPr/>
          </p:nvSpPr>
          <p:spPr>
            <a:xfrm>
              <a:off x="3309336" y="2642832"/>
              <a:ext cx="78105" cy="162687"/>
            </a:xfrm>
            <a:custGeom>
              <a:avLst/>
              <a:gdLst>
                <a:gd name="connsiteX0" fmla="*/ 74676 w 78105"/>
                <a:gd name="connsiteY0" fmla="*/ 0 h 162687"/>
                <a:gd name="connsiteX1" fmla="*/ 0 w 78105"/>
                <a:gd name="connsiteY1" fmla="*/ 162687 h 162687"/>
                <a:gd name="connsiteX2" fmla="*/ 78105 w 78105"/>
                <a:gd name="connsiteY2" fmla="*/ 121539 h 162687"/>
              </a:gdLst>
              <a:ahLst/>
              <a:cxnLst>
                <a:cxn ang="0">
                  <a:pos x="connsiteX0" y="connsiteY0"/>
                </a:cxn>
                <a:cxn ang="0">
                  <a:pos x="connsiteX1" y="connsiteY1"/>
                </a:cxn>
                <a:cxn ang="0">
                  <a:pos x="connsiteX2" y="connsiteY2"/>
                </a:cxn>
              </a:cxnLst>
              <a:rect l="l" t="t" r="r" b="b"/>
              <a:pathLst>
                <a:path w="78105" h="162687">
                  <a:moveTo>
                    <a:pt x="74676" y="0"/>
                  </a:moveTo>
                  <a:cubicBezTo>
                    <a:pt x="74676" y="0"/>
                    <a:pt x="19526" y="78867"/>
                    <a:pt x="0" y="162687"/>
                  </a:cubicBezTo>
                  <a:cubicBezTo>
                    <a:pt x="27118" y="151124"/>
                    <a:pt x="53235" y="137360"/>
                    <a:pt x="78105" y="121539"/>
                  </a:cubicBezTo>
                  <a:close/>
                </a:path>
              </a:pathLst>
            </a:custGeom>
            <a:solidFill>
              <a:srgbClr val="000000">
                <a:alpha val="20000"/>
              </a:srgbClr>
            </a:solid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88CE1AC-757B-4C0A-8879-FA5D53B47805}"/>
                </a:ext>
              </a:extLst>
            </p:cNvPr>
            <p:cNvSpPr/>
            <p:nvPr/>
          </p:nvSpPr>
          <p:spPr>
            <a:xfrm>
              <a:off x="3047811" y="2395945"/>
              <a:ext cx="99981" cy="98774"/>
            </a:xfrm>
            <a:custGeom>
              <a:avLst/>
              <a:gdLst>
                <a:gd name="connsiteX0" fmla="*/ 67977 w 99981"/>
                <a:gd name="connsiteY0" fmla="*/ 98774 h 98774"/>
                <a:gd name="connsiteX1" fmla="*/ 99981 w 99981"/>
                <a:gd name="connsiteY1" fmla="*/ 26479 h 98774"/>
                <a:gd name="connsiteX2" fmla="*/ 9398 w 99981"/>
                <a:gd name="connsiteY2" fmla="*/ 0 h 98774"/>
                <a:gd name="connsiteX3" fmla="*/ 2731 w 99981"/>
                <a:gd name="connsiteY3" fmla="*/ 93917 h 98774"/>
              </a:gdLst>
              <a:ahLst/>
              <a:cxnLst>
                <a:cxn ang="0">
                  <a:pos x="connsiteX0" y="connsiteY0"/>
                </a:cxn>
                <a:cxn ang="0">
                  <a:pos x="connsiteX1" y="connsiteY1"/>
                </a:cxn>
                <a:cxn ang="0">
                  <a:pos x="connsiteX2" y="connsiteY2"/>
                </a:cxn>
                <a:cxn ang="0">
                  <a:pos x="connsiteX3" y="connsiteY3"/>
                </a:cxn>
              </a:cxnLst>
              <a:rect l="l" t="t" r="r" b="b"/>
              <a:pathLst>
                <a:path w="99981" h="98774">
                  <a:moveTo>
                    <a:pt x="67977" y="98774"/>
                  </a:moveTo>
                  <a:lnTo>
                    <a:pt x="99981" y="26479"/>
                  </a:lnTo>
                  <a:lnTo>
                    <a:pt x="9398" y="0"/>
                  </a:lnTo>
                  <a:cubicBezTo>
                    <a:pt x="9398" y="0"/>
                    <a:pt x="-6127" y="34576"/>
                    <a:pt x="2731" y="93917"/>
                  </a:cubicBezTo>
                  <a:close/>
                </a:path>
              </a:pathLst>
            </a:custGeom>
            <a:solidFill>
              <a:srgbClr val="FF8B7B"/>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CB6CB1E2-A122-4C2B-84C3-CBEC3C58DDF0}"/>
                </a:ext>
              </a:extLst>
            </p:cNvPr>
            <p:cNvSpPr/>
            <p:nvPr/>
          </p:nvSpPr>
          <p:spPr>
            <a:xfrm>
              <a:off x="3057209" y="2337652"/>
              <a:ext cx="100203" cy="84772"/>
            </a:xfrm>
            <a:custGeom>
              <a:avLst/>
              <a:gdLst>
                <a:gd name="connsiteX0" fmla="*/ 100203 w 100203"/>
                <a:gd name="connsiteY0" fmla="*/ 0 h 84772"/>
                <a:gd name="connsiteX1" fmla="*/ 21431 w 100203"/>
                <a:gd name="connsiteY1" fmla="*/ 9430 h 84772"/>
                <a:gd name="connsiteX2" fmla="*/ 0 w 100203"/>
                <a:gd name="connsiteY2" fmla="*/ 58293 h 84772"/>
                <a:gd name="connsiteX3" fmla="*/ 90583 w 100203"/>
                <a:gd name="connsiteY3" fmla="*/ 84772 h 84772"/>
                <a:gd name="connsiteX4" fmla="*/ 100203 w 100203"/>
                <a:gd name="connsiteY4" fmla="*/ 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3" h="84772">
                  <a:moveTo>
                    <a:pt x="100203" y="0"/>
                  </a:moveTo>
                  <a:lnTo>
                    <a:pt x="21431" y="9430"/>
                  </a:lnTo>
                  <a:lnTo>
                    <a:pt x="0" y="58293"/>
                  </a:lnTo>
                  <a:lnTo>
                    <a:pt x="90583" y="84772"/>
                  </a:lnTo>
                  <a:lnTo>
                    <a:pt x="100203" y="0"/>
                  </a:lnTo>
                  <a:close/>
                </a:path>
              </a:pathLst>
            </a:custGeom>
            <a:solidFill>
              <a:srgbClr val="FF8B7B"/>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C4DD186-26C2-4853-B71E-467F8F62815C}"/>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407BFF"/>
            </a:solid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3122EB2-FB12-40EE-968F-0D5791F81650}"/>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F1405C8-4E2E-4911-883B-6B862DED78ED}"/>
                </a:ext>
              </a:extLst>
            </p:cNvPr>
            <p:cNvSpPr/>
            <p:nvPr/>
          </p:nvSpPr>
          <p:spPr>
            <a:xfrm>
              <a:off x="3521378" y="3357127"/>
              <a:ext cx="106950" cy="670926"/>
            </a:xfrm>
            <a:custGeom>
              <a:avLst/>
              <a:gdLst>
                <a:gd name="connsiteX0" fmla="*/ 45991 w 106950"/>
                <a:gd name="connsiteY0" fmla="*/ 37323 h 670926"/>
                <a:gd name="connsiteX1" fmla="*/ 34751 w 106950"/>
                <a:gd name="connsiteY1" fmla="*/ 670926 h 670926"/>
                <a:gd name="connsiteX2" fmla="*/ 39228 w 106950"/>
                <a:gd name="connsiteY2" fmla="*/ 611585 h 670926"/>
                <a:gd name="connsiteX3" fmla="*/ 106950 w 106950"/>
                <a:gd name="connsiteY3" fmla="*/ 19130 h 670926"/>
                <a:gd name="connsiteX4" fmla="*/ 45991 w 106950"/>
                <a:gd name="connsiteY4" fmla="*/ 37323 h 67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50" h="670926">
                  <a:moveTo>
                    <a:pt x="45991" y="37323"/>
                  </a:moveTo>
                  <a:cubicBezTo>
                    <a:pt x="-22590" y="188485"/>
                    <a:pt x="-4206" y="526146"/>
                    <a:pt x="34751" y="670926"/>
                  </a:cubicBezTo>
                  <a:cubicBezTo>
                    <a:pt x="36180" y="649876"/>
                    <a:pt x="37704" y="629969"/>
                    <a:pt x="39228" y="611585"/>
                  </a:cubicBezTo>
                  <a:cubicBezTo>
                    <a:pt x="55134" y="417847"/>
                    <a:pt x="86853" y="167435"/>
                    <a:pt x="106950" y="19130"/>
                  </a:cubicBezTo>
                  <a:cubicBezTo>
                    <a:pt x="88281" y="-7920"/>
                    <a:pt x="67422" y="-10016"/>
                    <a:pt x="45991" y="37323"/>
                  </a:cubicBezTo>
                  <a:close/>
                </a:path>
              </a:pathLst>
            </a:custGeom>
            <a:solidFill>
              <a:srgbClr val="000000">
                <a:alpha val="20000"/>
              </a:srgbClr>
            </a:solid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C408E435-1196-4E28-9EB3-F970D8B27390}"/>
                </a:ext>
              </a:extLst>
            </p:cNvPr>
            <p:cNvSpPr/>
            <p:nvPr/>
          </p:nvSpPr>
          <p:spPr>
            <a:xfrm>
              <a:off x="3344960" y="4776909"/>
              <a:ext cx="193738" cy="60388"/>
            </a:xfrm>
            <a:custGeom>
              <a:avLst/>
              <a:gdLst>
                <a:gd name="connsiteX0" fmla="*/ 193738 w 193738"/>
                <a:gd name="connsiteY0" fmla="*/ 56769 h 60388"/>
                <a:gd name="connsiteX1" fmla="*/ 13335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335"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E8D30481-2AE6-4257-8015-C966E04FF2FD}"/>
                </a:ext>
              </a:extLst>
            </p:cNvPr>
            <p:cNvSpPr/>
            <p:nvPr/>
          </p:nvSpPr>
          <p:spPr>
            <a:xfrm>
              <a:off x="3777109" y="4777290"/>
              <a:ext cx="108108" cy="197358"/>
            </a:xfrm>
            <a:custGeom>
              <a:avLst/>
              <a:gdLst>
                <a:gd name="connsiteX0" fmla="*/ 108109 w 108108"/>
                <a:gd name="connsiteY0" fmla="*/ 196596 h 197358"/>
                <a:gd name="connsiteX1" fmla="*/ 23146 w 108108"/>
                <a:gd name="connsiteY1" fmla="*/ 197358 h 197358"/>
                <a:gd name="connsiteX2" fmla="*/ 0 w 108108"/>
                <a:gd name="connsiteY2" fmla="*/ 762 h 197358"/>
                <a:gd name="connsiteX3" fmla="*/ 84963 w 108108"/>
                <a:gd name="connsiteY3" fmla="*/ 0 h 197358"/>
                <a:gd name="connsiteX4" fmla="*/ 108109 w 108108"/>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8" h="197358">
                  <a:moveTo>
                    <a:pt x="108109" y="196596"/>
                  </a:moveTo>
                  <a:lnTo>
                    <a:pt x="23146" y="197358"/>
                  </a:lnTo>
                  <a:lnTo>
                    <a:pt x="0" y="762"/>
                  </a:lnTo>
                  <a:lnTo>
                    <a:pt x="84963" y="0"/>
                  </a:lnTo>
                  <a:lnTo>
                    <a:pt x="108109" y="196596"/>
                  </a:lnTo>
                  <a:close/>
                </a:path>
              </a:pathLst>
            </a:custGeom>
            <a:solidFill>
              <a:srgbClr val="FF8B7B"/>
            </a:solid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8906B00-067A-4675-8E3F-23E32DAD5515}"/>
                </a:ext>
              </a:extLst>
            </p:cNvPr>
            <p:cNvSpPr/>
            <p:nvPr/>
          </p:nvSpPr>
          <p:spPr>
            <a:xfrm>
              <a:off x="3620375" y="4963980"/>
              <a:ext cx="303238" cy="98869"/>
            </a:xfrm>
            <a:custGeom>
              <a:avLst/>
              <a:gdLst>
                <a:gd name="connsiteX0" fmla="*/ 179689 w 303238"/>
                <a:gd name="connsiteY0" fmla="*/ 858 h 98869"/>
                <a:gd name="connsiteX1" fmla="*/ 272557 w 303238"/>
                <a:gd name="connsiteY1" fmla="*/ 0 h 98869"/>
                <a:gd name="connsiteX2" fmla="*/ 280177 w 303238"/>
                <a:gd name="connsiteY2" fmla="*/ 5715 h 98869"/>
                <a:gd name="connsiteX3" fmla="*/ 302656 w 303238"/>
                <a:gd name="connsiteY3" fmla="*/ 81058 h 98869"/>
                <a:gd name="connsiteX4" fmla="*/ 295236 w 303238"/>
                <a:gd name="connsiteY4" fmla="*/ 95717 h 98869"/>
                <a:gd name="connsiteX5" fmla="*/ 291512 w 303238"/>
                <a:gd name="connsiteY5" fmla="*/ 96298 h 98869"/>
                <a:gd name="connsiteX6" fmla="*/ 167687 w 303238"/>
                <a:gd name="connsiteY6" fmla="*/ 94869 h 98869"/>
                <a:gd name="connsiteX7" fmla="*/ 38909 w 303238"/>
                <a:gd name="connsiteY7" fmla="*/ 98870 h 98869"/>
                <a:gd name="connsiteX8" fmla="*/ 6048 w 303238"/>
                <a:gd name="connsiteY8" fmla="*/ 60770 h 98869"/>
                <a:gd name="connsiteX9" fmla="*/ 160067 w 303238"/>
                <a:gd name="connsiteY9" fmla="*/ 7716 h 98869"/>
                <a:gd name="connsiteX10" fmla="*/ 179689 w 303238"/>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38" h="98869">
                  <a:moveTo>
                    <a:pt x="179689" y="858"/>
                  </a:moveTo>
                  <a:lnTo>
                    <a:pt x="272557" y="0"/>
                  </a:lnTo>
                  <a:cubicBezTo>
                    <a:pt x="276053" y="76"/>
                    <a:pt x="279120" y="2381"/>
                    <a:pt x="280177" y="5715"/>
                  </a:cubicBezTo>
                  <a:lnTo>
                    <a:pt x="302656" y="81058"/>
                  </a:lnTo>
                  <a:cubicBezTo>
                    <a:pt x="304657" y="87154"/>
                    <a:pt x="301332" y="93717"/>
                    <a:pt x="295236" y="95717"/>
                  </a:cubicBezTo>
                  <a:cubicBezTo>
                    <a:pt x="294036" y="96117"/>
                    <a:pt x="292779" y="96307"/>
                    <a:pt x="291512" y="96298"/>
                  </a:cubicBezTo>
                  <a:cubicBezTo>
                    <a:pt x="257984" y="96298"/>
                    <a:pt x="209502" y="94488"/>
                    <a:pt x="167687" y="94869"/>
                  </a:cubicBezTo>
                  <a:cubicBezTo>
                    <a:pt x="118538" y="94869"/>
                    <a:pt x="96535" y="98298"/>
                    <a:pt x="38909" y="98870"/>
                  </a:cubicBezTo>
                  <a:cubicBezTo>
                    <a:pt x="4048" y="98870"/>
                    <a:pt x="-8716" y="64008"/>
                    <a:pt x="6048" y="60770"/>
                  </a:cubicBezTo>
                  <a:cubicBezTo>
                    <a:pt x="71389" y="45625"/>
                    <a:pt x="105203" y="43625"/>
                    <a:pt x="160067" y="7716"/>
                  </a:cubicBezTo>
                  <a:cubicBezTo>
                    <a:pt x="165801" y="3563"/>
                    <a:pt x="172621" y="1172"/>
                    <a:pt x="179689" y="858"/>
                  </a:cubicBezTo>
                  <a:close/>
                </a:path>
              </a:pathLst>
            </a:custGeom>
            <a:solidFill>
              <a:srgbClr val="263238"/>
            </a:solid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8FAE28A-FB37-47F1-A0F8-5B5716D54DEB}"/>
                </a:ext>
              </a:extLst>
            </p:cNvPr>
            <p:cNvSpPr/>
            <p:nvPr/>
          </p:nvSpPr>
          <p:spPr>
            <a:xfrm>
              <a:off x="3777109" y="4777385"/>
              <a:ext cx="96964" cy="102108"/>
            </a:xfrm>
            <a:custGeom>
              <a:avLst/>
              <a:gdLst>
                <a:gd name="connsiteX0" fmla="*/ 0 w 96964"/>
                <a:gd name="connsiteY0" fmla="*/ 762 h 102108"/>
                <a:gd name="connsiteX1" fmla="*/ 11906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1906"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20267E11-2F38-4A9F-8CFE-2FB0540A8E79}"/>
                </a:ext>
              </a:extLst>
            </p:cNvPr>
            <p:cNvSpPr/>
            <p:nvPr/>
          </p:nvSpPr>
          <p:spPr>
            <a:xfrm>
              <a:off x="3740334" y="4958611"/>
              <a:ext cx="53465" cy="21457"/>
            </a:xfrm>
            <a:custGeom>
              <a:avLst/>
              <a:gdLst>
                <a:gd name="connsiteX0" fmla="*/ 24678 w 53465"/>
                <a:gd name="connsiteY0" fmla="*/ 21371 h 21457"/>
                <a:gd name="connsiteX1" fmla="*/ 51920 w 53465"/>
                <a:gd name="connsiteY1" fmla="*/ 18037 h 21457"/>
                <a:gd name="connsiteX2" fmla="*/ 53444 w 53465"/>
                <a:gd name="connsiteY2" fmla="*/ 16323 h 21457"/>
                <a:gd name="connsiteX3" fmla="*/ 52396 w 53465"/>
                <a:gd name="connsiteY3" fmla="*/ 14322 h 21457"/>
                <a:gd name="connsiteX4" fmla="*/ 2866 w 53465"/>
                <a:gd name="connsiteY4" fmla="*/ 1273 h 21457"/>
                <a:gd name="connsiteX5" fmla="*/ 8 w 53465"/>
                <a:gd name="connsiteY5" fmla="*/ 6702 h 21457"/>
                <a:gd name="connsiteX6" fmla="*/ 4485 w 53465"/>
                <a:gd name="connsiteY6" fmla="*/ 16227 h 21457"/>
                <a:gd name="connsiteX7" fmla="*/ 24678 w 53465"/>
                <a:gd name="connsiteY7" fmla="*/ 21371 h 21457"/>
                <a:gd name="connsiteX8" fmla="*/ 45061 w 53465"/>
                <a:gd name="connsiteY8" fmla="*/ 15275 h 21457"/>
                <a:gd name="connsiteX9" fmla="*/ 6961 w 53465"/>
                <a:gd name="connsiteY9" fmla="*/ 13275 h 21457"/>
                <a:gd name="connsiteX10" fmla="*/ 3913 w 53465"/>
                <a:gd name="connsiteY10" fmla="*/ 6702 h 21457"/>
                <a:gd name="connsiteX11" fmla="*/ 4866 w 53465"/>
                <a:gd name="connsiteY11" fmla="*/ 4702 h 21457"/>
                <a:gd name="connsiteX12" fmla="*/ 45061 w 53465"/>
                <a:gd name="connsiteY12" fmla="*/ 15275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65" h="21457">
                  <a:moveTo>
                    <a:pt x="24678" y="21371"/>
                  </a:moveTo>
                  <a:cubicBezTo>
                    <a:pt x="33851" y="21200"/>
                    <a:pt x="42976" y="20076"/>
                    <a:pt x="51920" y="18037"/>
                  </a:cubicBezTo>
                  <a:cubicBezTo>
                    <a:pt x="52767" y="17904"/>
                    <a:pt x="53405" y="17180"/>
                    <a:pt x="53444" y="16323"/>
                  </a:cubicBezTo>
                  <a:cubicBezTo>
                    <a:pt x="53567" y="15494"/>
                    <a:pt x="53148" y="14685"/>
                    <a:pt x="52396" y="14322"/>
                  </a:cubicBezTo>
                  <a:cubicBezTo>
                    <a:pt x="48300" y="12322"/>
                    <a:pt x="12581" y="-4728"/>
                    <a:pt x="2866" y="1273"/>
                  </a:cubicBezTo>
                  <a:cubicBezTo>
                    <a:pt x="989" y="2426"/>
                    <a:pt x="-106" y="4502"/>
                    <a:pt x="8" y="6702"/>
                  </a:cubicBezTo>
                  <a:cubicBezTo>
                    <a:pt x="-30" y="10398"/>
                    <a:pt x="1618" y="13904"/>
                    <a:pt x="4485" y="16227"/>
                  </a:cubicBezTo>
                  <a:cubicBezTo>
                    <a:pt x="10486" y="20085"/>
                    <a:pt x="17572" y="21885"/>
                    <a:pt x="24678" y="21371"/>
                  </a:cubicBezTo>
                  <a:close/>
                  <a:moveTo>
                    <a:pt x="45061" y="15275"/>
                  </a:moveTo>
                  <a:cubicBezTo>
                    <a:pt x="26678" y="18513"/>
                    <a:pt x="12677" y="17847"/>
                    <a:pt x="6961" y="13275"/>
                  </a:cubicBezTo>
                  <a:cubicBezTo>
                    <a:pt x="4971" y="11684"/>
                    <a:pt x="3837" y="9255"/>
                    <a:pt x="3913" y="6702"/>
                  </a:cubicBezTo>
                  <a:cubicBezTo>
                    <a:pt x="3799" y="5902"/>
                    <a:pt x="4171" y="5112"/>
                    <a:pt x="4866" y="4702"/>
                  </a:cubicBezTo>
                  <a:cubicBezTo>
                    <a:pt x="10200" y="1464"/>
                    <a:pt x="30203" y="9084"/>
                    <a:pt x="45061" y="15275"/>
                  </a:cubicBezTo>
                  <a:close/>
                </a:path>
              </a:pathLst>
            </a:custGeom>
            <a:solidFill>
              <a:srgbClr val="407BFF"/>
            </a:solid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DE525E2F-7C1A-46EA-8337-27DF2C1E7B65}"/>
                </a:ext>
              </a:extLst>
            </p:cNvPr>
            <p:cNvSpPr/>
            <p:nvPr/>
          </p:nvSpPr>
          <p:spPr>
            <a:xfrm>
              <a:off x="3759619" y="4938921"/>
              <a:ext cx="34178" cy="38298"/>
            </a:xfrm>
            <a:custGeom>
              <a:avLst/>
              <a:gdLst>
                <a:gd name="connsiteX0" fmla="*/ 32158 w 34178"/>
                <a:gd name="connsiteY0" fmla="*/ 38298 h 38298"/>
                <a:gd name="connsiteX1" fmla="*/ 34177 w 34178"/>
                <a:gd name="connsiteY1" fmla="*/ 36126 h 38298"/>
                <a:gd name="connsiteX2" fmla="*/ 34158 w 34178"/>
                <a:gd name="connsiteY2" fmla="*/ 35917 h 38298"/>
                <a:gd name="connsiteX3" fmla="*/ 7298 w 34178"/>
                <a:gd name="connsiteY3" fmla="*/ 103 h 38298"/>
                <a:gd name="connsiteX4" fmla="*/ 58 w 34178"/>
                <a:gd name="connsiteY4" fmla="*/ 5532 h 38298"/>
                <a:gd name="connsiteX5" fmla="*/ 31396 w 34178"/>
                <a:gd name="connsiteY5" fmla="*/ 38108 h 38298"/>
                <a:gd name="connsiteX6" fmla="*/ 9012 w 34178"/>
                <a:gd name="connsiteY6" fmla="*/ 4008 h 38298"/>
                <a:gd name="connsiteX7" fmla="*/ 29396 w 34178"/>
                <a:gd name="connsiteY7" fmla="*/ 32583 h 38298"/>
                <a:gd name="connsiteX8" fmla="*/ 4059 w 34178"/>
                <a:gd name="connsiteY8" fmla="*/ 6104 h 38298"/>
                <a:gd name="connsiteX9" fmla="*/ 7679 w 3417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78" h="38298">
                  <a:moveTo>
                    <a:pt x="32158" y="38298"/>
                  </a:moveTo>
                  <a:cubicBezTo>
                    <a:pt x="33310" y="38260"/>
                    <a:pt x="34215" y="37289"/>
                    <a:pt x="34177" y="36126"/>
                  </a:cubicBezTo>
                  <a:cubicBezTo>
                    <a:pt x="34177" y="36060"/>
                    <a:pt x="34168" y="35983"/>
                    <a:pt x="34158" y="35917"/>
                  </a:cubicBezTo>
                  <a:cubicBezTo>
                    <a:pt x="34158" y="34393"/>
                    <a:pt x="27490" y="-2183"/>
                    <a:pt x="7298" y="103"/>
                  </a:cubicBezTo>
                  <a:cubicBezTo>
                    <a:pt x="1964" y="674"/>
                    <a:pt x="440" y="3437"/>
                    <a:pt x="58" y="5532"/>
                  </a:cubicBezTo>
                  <a:cubicBezTo>
                    <a:pt x="-1275" y="15057"/>
                    <a:pt x="20537" y="33536"/>
                    <a:pt x="31396" y="38108"/>
                  </a:cubicBezTo>
                  <a:close/>
                  <a:moveTo>
                    <a:pt x="9012" y="4008"/>
                  </a:moveTo>
                  <a:cubicBezTo>
                    <a:pt x="21109" y="4008"/>
                    <a:pt x="27300" y="23915"/>
                    <a:pt x="29396" y="32583"/>
                  </a:cubicBezTo>
                  <a:cubicBezTo>
                    <a:pt x="18156" y="26297"/>
                    <a:pt x="3202" y="11819"/>
                    <a:pt x="4059" y="6104"/>
                  </a:cubicBezTo>
                  <a:cubicBezTo>
                    <a:pt x="4059" y="6104"/>
                    <a:pt x="4059" y="4485"/>
                    <a:pt x="7679" y="4103"/>
                  </a:cubicBezTo>
                  <a:close/>
                </a:path>
              </a:pathLst>
            </a:custGeom>
            <a:solidFill>
              <a:srgbClr val="407BFF"/>
            </a:solid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01663BD-110E-44EA-87AB-C0D296495615}"/>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407BFF"/>
            </a:solid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13568022-317F-4930-B27C-DCC697065B84}"/>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C9443CD-1932-406B-BC97-74F241862A37}"/>
                </a:ext>
              </a:extLst>
            </p:cNvPr>
            <p:cNvSpPr/>
            <p:nvPr/>
          </p:nvSpPr>
          <p:spPr>
            <a:xfrm>
              <a:off x="3724054" y="4776909"/>
              <a:ext cx="193738" cy="60388"/>
            </a:xfrm>
            <a:custGeom>
              <a:avLst/>
              <a:gdLst>
                <a:gd name="connsiteX0" fmla="*/ 193738 w 193738"/>
                <a:gd name="connsiteY0" fmla="*/ 56769 h 60388"/>
                <a:gd name="connsiteX1" fmla="*/ 13240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240"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9FB2AEAD-419C-46B8-9275-B1C8A857907B}"/>
                </a:ext>
              </a:extLst>
            </p:cNvPr>
            <p:cNvSpPr/>
            <p:nvPr/>
          </p:nvSpPr>
          <p:spPr>
            <a:xfrm>
              <a:off x="3349000" y="2490088"/>
              <a:ext cx="479638" cy="765582"/>
            </a:xfrm>
            <a:custGeom>
              <a:avLst/>
              <a:gdLst>
                <a:gd name="connsiteX0" fmla="*/ 25010 w 479638"/>
                <a:gd name="connsiteY0" fmla="*/ 31110 h 765582"/>
                <a:gd name="connsiteX1" fmla="*/ 35583 w 479638"/>
                <a:gd name="connsiteY1" fmla="*/ 765583 h 765582"/>
                <a:gd name="connsiteX2" fmla="*/ 469161 w 479638"/>
                <a:gd name="connsiteY2" fmla="*/ 756058 h 765582"/>
                <a:gd name="connsiteX3" fmla="*/ 479639 w 479638"/>
                <a:gd name="connsiteY3" fmla="*/ 13870 h 765582"/>
                <a:gd name="connsiteX4" fmla="*/ 348384 w 479638"/>
                <a:gd name="connsiteY4" fmla="*/ 1106 h 765582"/>
                <a:gd name="connsiteX5" fmla="*/ 155217 w 479638"/>
                <a:gd name="connsiteY5" fmla="*/ 5297 h 765582"/>
                <a:gd name="connsiteX6" fmla="*/ 25010 w 479638"/>
                <a:gd name="connsiteY6" fmla="*/ 31110 h 76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638" h="765582">
                  <a:moveTo>
                    <a:pt x="25010" y="31110"/>
                  </a:moveTo>
                  <a:cubicBezTo>
                    <a:pt x="25010" y="31110"/>
                    <a:pt x="-37759" y="264092"/>
                    <a:pt x="35583" y="765583"/>
                  </a:cubicBezTo>
                  <a:cubicBezTo>
                    <a:pt x="172552" y="762630"/>
                    <a:pt x="402581" y="757296"/>
                    <a:pt x="469161" y="756058"/>
                  </a:cubicBezTo>
                  <a:cubicBezTo>
                    <a:pt x="470876" y="686240"/>
                    <a:pt x="419345" y="343911"/>
                    <a:pt x="479639" y="13870"/>
                  </a:cubicBezTo>
                  <a:cubicBezTo>
                    <a:pt x="436262" y="6383"/>
                    <a:pt x="392390" y="2116"/>
                    <a:pt x="348384" y="1106"/>
                  </a:cubicBezTo>
                  <a:cubicBezTo>
                    <a:pt x="283967" y="-1246"/>
                    <a:pt x="219473" y="154"/>
                    <a:pt x="155217" y="5297"/>
                  </a:cubicBezTo>
                  <a:cubicBezTo>
                    <a:pt x="111212" y="10508"/>
                    <a:pt x="67673" y="19137"/>
                    <a:pt x="25010" y="31110"/>
                  </a:cubicBezTo>
                  <a:close/>
                </a:path>
              </a:pathLst>
            </a:custGeom>
            <a:solidFill>
              <a:srgbClr val="263238"/>
            </a:solid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CC34C37-7B70-4717-A51B-B5AC8129B632}"/>
                </a:ext>
              </a:extLst>
            </p:cNvPr>
            <p:cNvSpPr/>
            <p:nvPr/>
          </p:nvSpPr>
          <p:spPr>
            <a:xfrm>
              <a:off x="3731389" y="2680075"/>
              <a:ext cx="70961" cy="215360"/>
            </a:xfrm>
            <a:custGeom>
              <a:avLst/>
              <a:gdLst>
                <a:gd name="connsiteX0" fmla="*/ 70961 w 70961"/>
                <a:gd name="connsiteY0" fmla="*/ 58769 h 215360"/>
                <a:gd name="connsiteX1" fmla="*/ 0 w 70961"/>
                <a:gd name="connsiteY1" fmla="*/ 0 h 215360"/>
                <a:gd name="connsiteX2" fmla="*/ 68104 w 70961"/>
                <a:gd name="connsiteY2" fmla="*/ 215360 h 215360"/>
                <a:gd name="connsiteX3" fmla="*/ 70961 w 70961"/>
                <a:gd name="connsiteY3" fmla="*/ 58769 h 215360"/>
              </a:gdLst>
              <a:ahLst/>
              <a:cxnLst>
                <a:cxn ang="0">
                  <a:pos x="connsiteX0" y="connsiteY0"/>
                </a:cxn>
                <a:cxn ang="0">
                  <a:pos x="connsiteX1" y="connsiteY1"/>
                </a:cxn>
                <a:cxn ang="0">
                  <a:pos x="connsiteX2" y="connsiteY2"/>
                </a:cxn>
                <a:cxn ang="0">
                  <a:pos x="connsiteX3" y="connsiteY3"/>
                </a:cxn>
              </a:cxnLst>
              <a:rect l="l" t="t" r="r" b="b"/>
              <a:pathLst>
                <a:path w="70961" h="215360">
                  <a:moveTo>
                    <a:pt x="70961" y="58769"/>
                  </a:moveTo>
                  <a:lnTo>
                    <a:pt x="0" y="0"/>
                  </a:lnTo>
                  <a:cubicBezTo>
                    <a:pt x="4667" y="45910"/>
                    <a:pt x="46196" y="158401"/>
                    <a:pt x="68104" y="215360"/>
                  </a:cubicBezTo>
                  <a:cubicBezTo>
                    <a:pt x="67723" y="165449"/>
                    <a:pt x="68199" y="112776"/>
                    <a:pt x="70961" y="58769"/>
                  </a:cubicBezTo>
                  <a:close/>
                </a:path>
              </a:pathLst>
            </a:custGeom>
            <a:solidFill>
              <a:srgbClr val="000000">
                <a:alpha val="20000"/>
              </a:srgb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CDCF6AA9-ED0D-4418-968F-83545BD0572C}"/>
                </a:ext>
              </a:extLst>
            </p:cNvPr>
            <p:cNvSpPr/>
            <p:nvPr/>
          </p:nvSpPr>
          <p:spPr>
            <a:xfrm>
              <a:off x="3469215" y="2647406"/>
              <a:ext cx="169091" cy="197365"/>
            </a:xfrm>
            <a:custGeom>
              <a:avLst/>
              <a:gdLst>
                <a:gd name="connsiteX0" fmla="*/ 79293 w 169091"/>
                <a:gd name="connsiteY0" fmla="*/ 8856 h 197365"/>
                <a:gd name="connsiteX1" fmla="*/ 1855 w 169091"/>
                <a:gd name="connsiteY1" fmla="*/ 162114 h 197365"/>
                <a:gd name="connsiteX2" fmla="*/ 9332 w 169091"/>
                <a:gd name="connsiteY2" fmla="*/ 185040 h 197365"/>
                <a:gd name="connsiteX3" fmla="*/ 24906 w 169091"/>
                <a:gd name="connsiteY3" fmla="*/ 184974 h 197365"/>
                <a:gd name="connsiteX4" fmla="*/ 75483 w 169091"/>
                <a:gd name="connsiteY4" fmla="*/ 157161 h 197365"/>
                <a:gd name="connsiteX5" fmla="*/ 93105 w 169091"/>
                <a:gd name="connsiteY5" fmla="*/ 158304 h 197365"/>
                <a:gd name="connsiteX6" fmla="*/ 142920 w 169091"/>
                <a:gd name="connsiteY6" fmla="*/ 194213 h 197365"/>
                <a:gd name="connsiteX7" fmla="*/ 165942 w 169091"/>
                <a:gd name="connsiteY7" fmla="*/ 190584 h 197365"/>
                <a:gd name="connsiteX8" fmla="*/ 168066 w 169091"/>
                <a:gd name="connsiteY8" fmla="*/ 175163 h 197365"/>
                <a:gd name="connsiteX9" fmla="*/ 109869 w 169091"/>
                <a:gd name="connsiteY9" fmla="*/ 11523 h 197365"/>
                <a:gd name="connsiteX10" fmla="*/ 88866 w 169091"/>
                <a:gd name="connsiteY10" fmla="*/ 817 h 197365"/>
                <a:gd name="connsiteX11" fmla="*/ 79293 w 169091"/>
                <a:gd name="connsiteY11" fmla="*/ 8856 h 19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1" h="197365">
                  <a:moveTo>
                    <a:pt x="79293" y="8856"/>
                  </a:moveTo>
                  <a:lnTo>
                    <a:pt x="1855" y="162114"/>
                  </a:lnTo>
                  <a:cubicBezTo>
                    <a:pt x="-2412" y="170505"/>
                    <a:pt x="931" y="180773"/>
                    <a:pt x="9332" y="185040"/>
                  </a:cubicBezTo>
                  <a:cubicBezTo>
                    <a:pt x="14228" y="187526"/>
                    <a:pt x="20029" y="187507"/>
                    <a:pt x="24906" y="184974"/>
                  </a:cubicBezTo>
                  <a:lnTo>
                    <a:pt x="75483" y="157161"/>
                  </a:lnTo>
                  <a:cubicBezTo>
                    <a:pt x="81094" y="154141"/>
                    <a:pt x="87932" y="154589"/>
                    <a:pt x="93105" y="158304"/>
                  </a:cubicBezTo>
                  <a:lnTo>
                    <a:pt x="142920" y="194213"/>
                  </a:lnTo>
                  <a:cubicBezTo>
                    <a:pt x="150283" y="199566"/>
                    <a:pt x="160589" y="197937"/>
                    <a:pt x="165942" y="190584"/>
                  </a:cubicBezTo>
                  <a:cubicBezTo>
                    <a:pt x="169181" y="186126"/>
                    <a:pt x="169981" y="180335"/>
                    <a:pt x="168066" y="175163"/>
                  </a:cubicBezTo>
                  <a:lnTo>
                    <a:pt x="109869" y="11523"/>
                  </a:lnTo>
                  <a:cubicBezTo>
                    <a:pt x="107021" y="2770"/>
                    <a:pt x="97620" y="-2021"/>
                    <a:pt x="88866" y="817"/>
                  </a:cubicBezTo>
                  <a:cubicBezTo>
                    <a:pt x="84751" y="2160"/>
                    <a:pt x="81322" y="5037"/>
                    <a:pt x="79293" y="8856"/>
                  </a:cubicBezTo>
                  <a:close/>
                </a:path>
              </a:pathLst>
            </a:custGeom>
            <a:solidFill>
              <a:srgbClr val="FFFFFF"/>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BC78E44-9EEA-4CBF-BC16-8E3789D08528}"/>
                </a:ext>
              </a:extLst>
            </p:cNvPr>
            <p:cNvSpPr/>
            <p:nvPr/>
          </p:nvSpPr>
          <p:spPr>
            <a:xfrm>
              <a:off x="3502596" y="2273644"/>
              <a:ext cx="194788" cy="293274"/>
            </a:xfrm>
            <a:custGeom>
              <a:avLst/>
              <a:gdLst>
                <a:gd name="connsiteX0" fmla="*/ 170976 w 194788"/>
                <a:gd name="connsiteY0" fmla="*/ 0 h 293274"/>
                <a:gd name="connsiteX1" fmla="*/ 194789 w 194788"/>
                <a:gd name="connsiteY1" fmla="*/ 217075 h 293274"/>
                <a:gd name="connsiteX2" fmla="*/ 63629 w 194788"/>
                <a:gd name="connsiteY2" fmla="*/ 293275 h 293274"/>
                <a:gd name="connsiteX3" fmla="*/ 1622 w 194788"/>
                <a:gd name="connsiteY3" fmla="*/ 221647 h 293274"/>
                <a:gd name="connsiteX4" fmla="*/ 54581 w 194788"/>
                <a:gd name="connsiteY4" fmla="*/ 104204 h 29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88" h="293274">
                  <a:moveTo>
                    <a:pt x="170976" y="0"/>
                  </a:moveTo>
                  <a:cubicBezTo>
                    <a:pt x="160117" y="62484"/>
                    <a:pt x="150402" y="176593"/>
                    <a:pt x="194789" y="217075"/>
                  </a:cubicBezTo>
                  <a:cubicBezTo>
                    <a:pt x="194789" y="217075"/>
                    <a:pt x="181834" y="273653"/>
                    <a:pt x="63629" y="293275"/>
                  </a:cubicBezTo>
                  <a:cubicBezTo>
                    <a:pt x="-15809" y="267748"/>
                    <a:pt x="1622" y="221647"/>
                    <a:pt x="1622" y="221647"/>
                  </a:cubicBezTo>
                  <a:cubicBezTo>
                    <a:pt x="70582" y="203549"/>
                    <a:pt x="67630" y="152209"/>
                    <a:pt x="54581" y="104204"/>
                  </a:cubicBezTo>
                  <a:close/>
                </a:path>
              </a:pathLst>
            </a:custGeom>
            <a:solidFill>
              <a:srgbClr val="FF8B7B"/>
            </a:solid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D98686C-13AA-48E1-82DA-285102203471}"/>
                </a:ext>
              </a:extLst>
            </p:cNvPr>
            <p:cNvSpPr/>
            <p:nvPr/>
          </p:nvSpPr>
          <p:spPr>
            <a:xfrm>
              <a:off x="3557177" y="2316030"/>
              <a:ext cx="71721" cy="95535"/>
            </a:xfrm>
            <a:custGeom>
              <a:avLst/>
              <a:gdLst>
                <a:gd name="connsiteX0" fmla="*/ 68961 w 71721"/>
                <a:gd name="connsiteY0" fmla="*/ 0 h 95535"/>
                <a:gd name="connsiteX1" fmla="*/ 0 w 71721"/>
                <a:gd name="connsiteY1" fmla="*/ 61341 h 95535"/>
                <a:gd name="connsiteX2" fmla="*/ 6667 w 71721"/>
                <a:gd name="connsiteY2" fmla="*/ 95536 h 95535"/>
                <a:gd name="connsiteX3" fmla="*/ 71056 w 71721"/>
                <a:gd name="connsiteY3" fmla="*/ 33528 h 95535"/>
                <a:gd name="connsiteX4" fmla="*/ 68961 w 71721"/>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1" h="95535">
                  <a:moveTo>
                    <a:pt x="68961" y="0"/>
                  </a:moveTo>
                  <a:lnTo>
                    <a:pt x="0" y="61341"/>
                  </a:lnTo>
                  <a:cubicBezTo>
                    <a:pt x="3210" y="72523"/>
                    <a:pt x="5439" y="83963"/>
                    <a:pt x="6667" y="95536"/>
                  </a:cubicBezTo>
                  <a:cubicBezTo>
                    <a:pt x="33147" y="91154"/>
                    <a:pt x="68866" y="61246"/>
                    <a:pt x="71056" y="33528"/>
                  </a:cubicBezTo>
                  <a:cubicBezTo>
                    <a:pt x="72409" y="22317"/>
                    <a:pt x="71695" y="10954"/>
                    <a:pt x="6896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FBEB50B-D4B9-459B-81AA-B0E3B0D495DB}"/>
                </a:ext>
              </a:extLst>
            </p:cNvPr>
            <p:cNvSpPr/>
            <p:nvPr/>
          </p:nvSpPr>
          <p:spPr>
            <a:xfrm>
              <a:off x="3457013" y="2049256"/>
              <a:ext cx="259038" cy="328805"/>
            </a:xfrm>
            <a:custGeom>
              <a:avLst/>
              <a:gdLst>
                <a:gd name="connsiteX0" fmla="*/ 254373 w 259038"/>
                <a:gd name="connsiteY0" fmla="*/ 147521 h 328805"/>
                <a:gd name="connsiteX1" fmla="*/ 171506 w 259038"/>
                <a:gd name="connsiteY1" fmla="*/ 310589 h 328805"/>
                <a:gd name="connsiteX2" fmla="*/ 56 w 259038"/>
                <a:gd name="connsiteY2" fmla="*/ 214482 h 328805"/>
                <a:gd name="connsiteX3" fmla="*/ 123881 w 259038"/>
                <a:gd name="connsiteY3" fmla="*/ 1788 h 328805"/>
                <a:gd name="connsiteX4" fmla="*/ 257269 w 259038"/>
                <a:gd name="connsiteY4" fmla="*/ 94981 h 328805"/>
                <a:gd name="connsiteX5" fmla="*/ 254373 w 259038"/>
                <a:gd name="connsiteY5" fmla="*/ 147521 h 32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8" h="328805">
                  <a:moveTo>
                    <a:pt x="254373" y="147521"/>
                  </a:moveTo>
                  <a:cubicBezTo>
                    <a:pt x="231418" y="228674"/>
                    <a:pt x="222179" y="277346"/>
                    <a:pt x="171506" y="310589"/>
                  </a:cubicBezTo>
                  <a:cubicBezTo>
                    <a:pt x="95306" y="360500"/>
                    <a:pt x="1866" y="301064"/>
                    <a:pt x="56" y="214482"/>
                  </a:cubicBezTo>
                  <a:cubicBezTo>
                    <a:pt x="-1659" y="136757"/>
                    <a:pt x="36060" y="17028"/>
                    <a:pt x="123881" y="1788"/>
                  </a:cubicBezTo>
                  <a:cubicBezTo>
                    <a:pt x="186451" y="-9311"/>
                    <a:pt x="246172" y="32411"/>
                    <a:pt x="257269" y="94981"/>
                  </a:cubicBezTo>
                  <a:cubicBezTo>
                    <a:pt x="260374" y="112488"/>
                    <a:pt x="259384" y="130471"/>
                    <a:pt x="254373" y="147521"/>
                  </a:cubicBezTo>
                  <a:close/>
                </a:path>
              </a:pathLst>
            </a:custGeom>
            <a:solidFill>
              <a:srgbClr val="FF8B7B"/>
            </a:solid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8DCA3B5-F15D-485A-BDC5-F90D5CEA1535}"/>
                </a:ext>
              </a:extLst>
            </p:cNvPr>
            <p:cNvSpPr/>
            <p:nvPr/>
          </p:nvSpPr>
          <p:spPr>
            <a:xfrm>
              <a:off x="3654284" y="2109361"/>
              <a:ext cx="115144" cy="155840"/>
            </a:xfrm>
            <a:custGeom>
              <a:avLst/>
              <a:gdLst>
                <a:gd name="connsiteX0" fmla="*/ 8239 w 115144"/>
                <a:gd name="connsiteY0" fmla="*/ 137136 h 155840"/>
                <a:gd name="connsiteX1" fmla="*/ 34337 w 115144"/>
                <a:gd name="connsiteY1" fmla="*/ 4929 h 155840"/>
                <a:gd name="connsiteX2" fmla="*/ 113299 w 115144"/>
                <a:gd name="connsiteY2" fmla="*/ 59317 h 155840"/>
                <a:gd name="connsiteX3" fmla="*/ 8239 w 115144"/>
                <a:gd name="connsiteY3" fmla="*/ 137136 h 155840"/>
              </a:gdLst>
              <a:ahLst/>
              <a:cxnLst>
                <a:cxn ang="0">
                  <a:pos x="connsiteX0" y="connsiteY0"/>
                </a:cxn>
                <a:cxn ang="0">
                  <a:pos x="connsiteX1" y="connsiteY1"/>
                </a:cxn>
                <a:cxn ang="0">
                  <a:pos x="connsiteX2" y="connsiteY2"/>
                </a:cxn>
                <a:cxn ang="0">
                  <a:pos x="connsiteX3" y="connsiteY3"/>
                </a:cxn>
              </a:cxnLst>
              <a:rect l="l" t="t" r="r" b="b"/>
              <a:pathLst>
                <a:path w="115144" h="155840">
                  <a:moveTo>
                    <a:pt x="8239" y="137136"/>
                  </a:moveTo>
                  <a:cubicBezTo>
                    <a:pt x="-2429" y="111228"/>
                    <a:pt x="-10145" y="25884"/>
                    <a:pt x="34337" y="4929"/>
                  </a:cubicBezTo>
                  <a:cubicBezTo>
                    <a:pt x="78819" y="-16026"/>
                    <a:pt x="125015" y="35123"/>
                    <a:pt x="113299" y="59317"/>
                  </a:cubicBezTo>
                  <a:cubicBezTo>
                    <a:pt x="95297" y="96845"/>
                    <a:pt x="33004" y="197143"/>
                    <a:pt x="8239" y="137136"/>
                  </a:cubicBezTo>
                  <a:close/>
                </a:path>
              </a:pathLst>
            </a:custGeom>
            <a:solidFill>
              <a:srgbClr val="263238"/>
            </a:solid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BC1CE15C-43C1-4974-A45F-12393BEC1598}"/>
                </a:ext>
              </a:extLst>
            </p:cNvPr>
            <p:cNvSpPr/>
            <p:nvPr/>
          </p:nvSpPr>
          <p:spPr>
            <a:xfrm>
              <a:off x="3525931" y="2035748"/>
              <a:ext cx="216076" cy="108641"/>
            </a:xfrm>
            <a:custGeom>
              <a:avLst/>
              <a:gdLst>
                <a:gd name="connsiteX0" fmla="*/ 163167 w 216076"/>
                <a:gd name="connsiteY0" fmla="*/ 108641 h 108641"/>
                <a:gd name="connsiteX1" fmla="*/ 3337 w 216076"/>
                <a:gd name="connsiteY1" fmla="*/ 33108 h 108641"/>
                <a:gd name="connsiteX2" fmla="*/ 131925 w 216076"/>
                <a:gd name="connsiteY2" fmla="*/ 10724 h 108641"/>
                <a:gd name="connsiteX3" fmla="*/ 215364 w 216076"/>
                <a:gd name="connsiteY3" fmla="*/ 82924 h 108641"/>
                <a:gd name="connsiteX4" fmla="*/ 163167 w 216076"/>
                <a:gd name="connsiteY4" fmla="*/ 108641 h 108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76" h="108641">
                  <a:moveTo>
                    <a:pt x="163167" y="108641"/>
                  </a:moveTo>
                  <a:cubicBezTo>
                    <a:pt x="152213" y="80066"/>
                    <a:pt x="21625" y="63874"/>
                    <a:pt x="3337" y="33108"/>
                  </a:cubicBezTo>
                  <a:cubicBezTo>
                    <a:pt x="-18380" y="-3468"/>
                    <a:pt x="70679" y="-7850"/>
                    <a:pt x="131925" y="10724"/>
                  </a:cubicBezTo>
                  <a:cubicBezTo>
                    <a:pt x="185741" y="27107"/>
                    <a:pt x="221650" y="42919"/>
                    <a:pt x="215364" y="82924"/>
                  </a:cubicBezTo>
                  <a:cubicBezTo>
                    <a:pt x="211839" y="105593"/>
                    <a:pt x="163167" y="108641"/>
                    <a:pt x="163167" y="108641"/>
                  </a:cubicBezTo>
                  <a:close/>
                </a:path>
              </a:pathLst>
            </a:custGeom>
            <a:solidFill>
              <a:srgbClr val="263238"/>
            </a:solid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CCEF560-2DAB-460E-99DF-2DBFE67FECA5}"/>
                </a:ext>
              </a:extLst>
            </p:cNvPr>
            <p:cNvSpPr/>
            <p:nvPr/>
          </p:nvSpPr>
          <p:spPr>
            <a:xfrm>
              <a:off x="3717482" y="2101813"/>
              <a:ext cx="44196" cy="27077"/>
            </a:xfrm>
            <a:custGeom>
              <a:avLst/>
              <a:gdLst>
                <a:gd name="connsiteX0" fmla="*/ 0 w 44196"/>
                <a:gd name="connsiteY0" fmla="*/ 13144 h 27077"/>
                <a:gd name="connsiteX1" fmla="*/ 44196 w 44196"/>
                <a:gd name="connsiteY1" fmla="*/ 0 h 27077"/>
                <a:gd name="connsiteX2" fmla="*/ 0 w 44196"/>
                <a:gd name="connsiteY2" fmla="*/ 13144 h 27077"/>
              </a:gdLst>
              <a:ahLst/>
              <a:cxnLst>
                <a:cxn ang="0">
                  <a:pos x="connsiteX0" y="connsiteY0"/>
                </a:cxn>
                <a:cxn ang="0">
                  <a:pos x="connsiteX1" y="connsiteY1"/>
                </a:cxn>
                <a:cxn ang="0">
                  <a:pos x="connsiteX2" y="connsiteY2"/>
                </a:cxn>
              </a:cxnLst>
              <a:rect l="l" t="t" r="r" b="b"/>
              <a:pathLst>
                <a:path w="44196" h="27077">
                  <a:moveTo>
                    <a:pt x="0" y="13144"/>
                  </a:moveTo>
                  <a:cubicBezTo>
                    <a:pt x="0" y="13144"/>
                    <a:pt x="28575" y="20955"/>
                    <a:pt x="44196" y="0"/>
                  </a:cubicBezTo>
                  <a:cubicBezTo>
                    <a:pt x="39243" y="20765"/>
                    <a:pt x="14954" y="41719"/>
                    <a:pt x="0" y="13144"/>
                  </a:cubicBezTo>
                  <a:close/>
                </a:path>
              </a:pathLst>
            </a:custGeom>
            <a:solidFill>
              <a:srgbClr val="263238"/>
            </a:solid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85F0C2C4-6835-4CE9-AF15-7BC1FF33574F}"/>
                </a:ext>
              </a:extLst>
            </p:cNvPr>
            <p:cNvSpPr/>
            <p:nvPr/>
          </p:nvSpPr>
          <p:spPr>
            <a:xfrm>
              <a:off x="3498741" y="2015423"/>
              <a:ext cx="137700" cy="126394"/>
            </a:xfrm>
            <a:custGeom>
              <a:avLst/>
              <a:gdLst>
                <a:gd name="connsiteX0" fmla="*/ 87963 w 137700"/>
                <a:gd name="connsiteY0" fmla="*/ 11427 h 126394"/>
                <a:gd name="connsiteX1" fmla="*/ 333 w 137700"/>
                <a:gd name="connsiteY1" fmla="*/ 56481 h 126394"/>
                <a:gd name="connsiteX2" fmla="*/ 137684 w 137700"/>
                <a:gd name="connsiteY2" fmla="*/ 126394 h 126394"/>
                <a:gd name="connsiteX3" fmla="*/ 87963 w 137700"/>
                <a:gd name="connsiteY3" fmla="*/ 11427 h 126394"/>
              </a:gdLst>
              <a:ahLst/>
              <a:cxnLst>
                <a:cxn ang="0">
                  <a:pos x="connsiteX0" y="connsiteY0"/>
                </a:cxn>
                <a:cxn ang="0">
                  <a:pos x="connsiteX1" y="connsiteY1"/>
                </a:cxn>
                <a:cxn ang="0">
                  <a:pos x="connsiteX2" y="connsiteY2"/>
                </a:cxn>
                <a:cxn ang="0">
                  <a:pos x="connsiteX3" y="connsiteY3"/>
                </a:cxn>
              </a:cxnLst>
              <a:rect l="l" t="t" r="r" b="b"/>
              <a:pathLst>
                <a:path w="137700" h="126394">
                  <a:moveTo>
                    <a:pt x="87963" y="11427"/>
                  </a:moveTo>
                  <a:cubicBezTo>
                    <a:pt x="48720" y="-19053"/>
                    <a:pt x="-4715" y="16761"/>
                    <a:pt x="333" y="56481"/>
                  </a:cubicBezTo>
                  <a:cubicBezTo>
                    <a:pt x="5381" y="96200"/>
                    <a:pt x="137684" y="126394"/>
                    <a:pt x="137684" y="126394"/>
                  </a:cubicBezTo>
                  <a:cubicBezTo>
                    <a:pt x="137684" y="126394"/>
                    <a:pt x="140065" y="51909"/>
                    <a:pt x="87963" y="11427"/>
                  </a:cubicBezTo>
                  <a:close/>
                </a:path>
              </a:pathLst>
            </a:custGeom>
            <a:solidFill>
              <a:srgbClr val="263238"/>
            </a:solid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24038E4-CFF0-4ABA-9727-24DCDAF3802D}"/>
                </a:ext>
              </a:extLst>
            </p:cNvPr>
            <p:cNvSpPr/>
            <p:nvPr/>
          </p:nvSpPr>
          <p:spPr>
            <a:xfrm>
              <a:off x="3499169" y="2068284"/>
              <a:ext cx="67341" cy="69627"/>
            </a:xfrm>
            <a:custGeom>
              <a:avLst/>
              <a:gdLst>
                <a:gd name="connsiteX0" fmla="*/ 0 w 67341"/>
                <a:gd name="connsiteY0" fmla="*/ 3810 h 69627"/>
                <a:gd name="connsiteX1" fmla="*/ 67342 w 67341"/>
                <a:gd name="connsiteY1" fmla="*/ 69628 h 69627"/>
                <a:gd name="connsiteX2" fmla="*/ 15621 w 67341"/>
                <a:gd name="connsiteY2" fmla="*/ 0 h 69627"/>
              </a:gdLst>
              <a:ahLst/>
              <a:cxnLst>
                <a:cxn ang="0">
                  <a:pos x="connsiteX0" y="connsiteY0"/>
                </a:cxn>
                <a:cxn ang="0">
                  <a:pos x="connsiteX1" y="connsiteY1"/>
                </a:cxn>
                <a:cxn ang="0">
                  <a:pos x="connsiteX2" y="connsiteY2"/>
                </a:cxn>
              </a:cxnLst>
              <a:rect l="l" t="t" r="r" b="b"/>
              <a:pathLst>
                <a:path w="67341" h="69627">
                  <a:moveTo>
                    <a:pt x="0" y="3810"/>
                  </a:moveTo>
                  <a:cubicBezTo>
                    <a:pt x="6001" y="31623"/>
                    <a:pt x="26289" y="53435"/>
                    <a:pt x="67342" y="69628"/>
                  </a:cubicBezTo>
                  <a:cubicBezTo>
                    <a:pt x="43577" y="52054"/>
                    <a:pt x="25575" y="27823"/>
                    <a:pt x="15621" y="0"/>
                  </a:cubicBezTo>
                  <a:close/>
                </a:path>
              </a:pathLst>
            </a:custGeom>
            <a:solidFill>
              <a:srgbClr val="263238"/>
            </a:solid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0232D6CF-9AEA-4CA9-97FA-6C510087230A}"/>
                </a:ext>
              </a:extLst>
            </p:cNvPr>
            <p:cNvSpPr/>
            <p:nvPr/>
          </p:nvSpPr>
          <p:spPr>
            <a:xfrm>
              <a:off x="3565334" y="2178746"/>
              <a:ext cx="16687" cy="24535"/>
            </a:xfrm>
            <a:custGeom>
              <a:avLst/>
              <a:gdLst>
                <a:gd name="connsiteX0" fmla="*/ 16226 w 16687"/>
                <a:gd name="connsiteY0" fmla="*/ 13935 h 24535"/>
                <a:gd name="connsiteX1" fmla="*/ 5749 w 16687"/>
                <a:gd name="connsiteY1" fmla="*/ 24412 h 24535"/>
                <a:gd name="connsiteX2" fmla="*/ 415 w 16687"/>
                <a:gd name="connsiteY2" fmla="*/ 10506 h 24535"/>
                <a:gd name="connsiteX3" fmla="*/ 10987 w 16687"/>
                <a:gd name="connsiteY3" fmla="*/ 123 h 24535"/>
                <a:gd name="connsiteX4" fmla="*/ 16226 w 16687"/>
                <a:gd name="connsiteY4" fmla="*/ 13935 h 2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 h="24535">
                  <a:moveTo>
                    <a:pt x="16226" y="13935"/>
                  </a:moveTo>
                  <a:cubicBezTo>
                    <a:pt x="14797" y="20697"/>
                    <a:pt x="10130" y="25365"/>
                    <a:pt x="5749" y="24412"/>
                  </a:cubicBezTo>
                  <a:cubicBezTo>
                    <a:pt x="1367" y="23460"/>
                    <a:pt x="-1014" y="17173"/>
                    <a:pt x="415" y="10506"/>
                  </a:cubicBezTo>
                  <a:cubicBezTo>
                    <a:pt x="1843" y="3838"/>
                    <a:pt x="6606" y="-829"/>
                    <a:pt x="10987" y="123"/>
                  </a:cubicBezTo>
                  <a:cubicBezTo>
                    <a:pt x="15369" y="1076"/>
                    <a:pt x="17750" y="7648"/>
                    <a:pt x="16226" y="13935"/>
                  </a:cubicBezTo>
                  <a:close/>
                </a:path>
              </a:pathLst>
            </a:custGeom>
            <a:solidFill>
              <a:srgbClr val="263238"/>
            </a:solid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9A78031-EDC6-4270-8ADB-B024968DC68B}"/>
                </a:ext>
              </a:extLst>
            </p:cNvPr>
            <p:cNvSpPr/>
            <p:nvPr/>
          </p:nvSpPr>
          <p:spPr>
            <a:xfrm>
              <a:off x="3489611" y="2162290"/>
              <a:ext cx="16736" cy="24513"/>
            </a:xfrm>
            <a:custGeom>
              <a:avLst/>
              <a:gdLst>
                <a:gd name="connsiteX0" fmla="*/ 16321 w 16736"/>
                <a:gd name="connsiteY0" fmla="*/ 14008 h 24513"/>
                <a:gd name="connsiteX1" fmla="*/ 5749 w 16736"/>
                <a:gd name="connsiteY1" fmla="*/ 24390 h 24513"/>
                <a:gd name="connsiteX2" fmla="*/ 415 w 16736"/>
                <a:gd name="connsiteY2" fmla="*/ 10579 h 24513"/>
                <a:gd name="connsiteX3" fmla="*/ 10988 w 16736"/>
                <a:gd name="connsiteY3" fmla="*/ 101 h 24513"/>
                <a:gd name="connsiteX4" fmla="*/ 16321 w 16736"/>
                <a:gd name="connsiteY4" fmla="*/ 14008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6" h="24513">
                  <a:moveTo>
                    <a:pt x="16321" y="14008"/>
                  </a:moveTo>
                  <a:cubicBezTo>
                    <a:pt x="14797" y="20675"/>
                    <a:pt x="10130" y="25343"/>
                    <a:pt x="5749" y="24390"/>
                  </a:cubicBezTo>
                  <a:cubicBezTo>
                    <a:pt x="1367" y="23438"/>
                    <a:pt x="-1014" y="17246"/>
                    <a:pt x="415" y="10579"/>
                  </a:cubicBezTo>
                  <a:cubicBezTo>
                    <a:pt x="1844" y="3911"/>
                    <a:pt x="6606" y="-756"/>
                    <a:pt x="10988" y="101"/>
                  </a:cubicBezTo>
                  <a:cubicBezTo>
                    <a:pt x="15369" y="959"/>
                    <a:pt x="17750" y="7340"/>
                    <a:pt x="16321" y="14008"/>
                  </a:cubicBezTo>
                  <a:close/>
                </a:path>
              </a:pathLst>
            </a:custGeom>
            <a:solidFill>
              <a:srgbClr val="263238"/>
            </a:solid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27D187FD-037D-49EC-8DC6-8C2728B03161}"/>
                </a:ext>
              </a:extLst>
            </p:cNvPr>
            <p:cNvSpPr/>
            <p:nvPr/>
          </p:nvSpPr>
          <p:spPr>
            <a:xfrm>
              <a:off x="3484787" y="2184870"/>
              <a:ext cx="44481" cy="63251"/>
            </a:xfrm>
            <a:custGeom>
              <a:avLst/>
              <a:gdLst>
                <a:gd name="connsiteX0" fmla="*/ 44482 w 44481"/>
                <a:gd name="connsiteY0" fmla="*/ 0 h 63251"/>
                <a:gd name="connsiteX1" fmla="*/ 0 w 44481"/>
                <a:gd name="connsiteY1" fmla="*/ 50292 h 63251"/>
                <a:gd name="connsiteX2" fmla="*/ 30766 w 44481"/>
                <a:gd name="connsiteY2" fmla="*/ 63246 h 63251"/>
              </a:gdLst>
              <a:ahLst/>
              <a:cxnLst>
                <a:cxn ang="0">
                  <a:pos x="connsiteX0" y="connsiteY0"/>
                </a:cxn>
                <a:cxn ang="0">
                  <a:pos x="connsiteX1" y="connsiteY1"/>
                </a:cxn>
                <a:cxn ang="0">
                  <a:pos x="connsiteX2" y="connsiteY2"/>
                </a:cxn>
              </a:cxnLst>
              <a:rect l="l" t="t" r="r" b="b"/>
              <a:pathLst>
                <a:path w="44481" h="63251">
                  <a:moveTo>
                    <a:pt x="44482" y="0"/>
                  </a:moveTo>
                  <a:cubicBezTo>
                    <a:pt x="32052" y="18736"/>
                    <a:pt x="17078" y="35662"/>
                    <a:pt x="0" y="50292"/>
                  </a:cubicBezTo>
                  <a:cubicBezTo>
                    <a:pt x="9525" y="63913"/>
                    <a:pt x="30766" y="63246"/>
                    <a:pt x="30766" y="63246"/>
                  </a:cubicBezTo>
                  <a:close/>
                </a:path>
              </a:pathLst>
            </a:custGeom>
            <a:solidFill>
              <a:srgbClr val="FF5652"/>
            </a:solid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0095931-F358-43F0-B6F3-DBB1E85A37F0}"/>
                </a:ext>
              </a:extLst>
            </p:cNvPr>
            <p:cNvSpPr/>
            <p:nvPr/>
          </p:nvSpPr>
          <p:spPr>
            <a:xfrm>
              <a:off x="3529460" y="2254982"/>
              <a:ext cx="53557" cy="17583"/>
            </a:xfrm>
            <a:custGeom>
              <a:avLst/>
              <a:gdLst>
                <a:gd name="connsiteX0" fmla="*/ 1523 w 53557"/>
                <a:gd name="connsiteY0" fmla="*/ 15900 h 17583"/>
                <a:gd name="connsiteX1" fmla="*/ 1523 w 53557"/>
                <a:gd name="connsiteY1" fmla="*/ 15900 h 17583"/>
                <a:gd name="connsiteX2" fmla="*/ 52958 w 53557"/>
                <a:gd name="connsiteY2" fmla="*/ 3422 h 17583"/>
                <a:gd name="connsiteX3" fmla="*/ 52986 w 53557"/>
                <a:gd name="connsiteY3" fmla="*/ 593 h 17583"/>
                <a:gd name="connsiteX4" fmla="*/ 52958 w 53557"/>
                <a:gd name="connsiteY4" fmla="*/ 564 h 17583"/>
                <a:gd name="connsiteX5" fmla="*/ 50100 w 53557"/>
                <a:gd name="connsiteY5" fmla="*/ 564 h 17583"/>
                <a:gd name="connsiteX6" fmla="*/ 2475 w 53557"/>
                <a:gd name="connsiteY6" fmla="*/ 11899 h 17583"/>
                <a:gd name="connsiteX7" fmla="*/ 46 w 53557"/>
                <a:gd name="connsiteY7" fmla="*/ 13471 h 17583"/>
                <a:gd name="connsiteX8" fmla="*/ 1618 w 53557"/>
                <a:gd name="connsiteY8" fmla="*/ 15900 h 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57" h="17583">
                  <a:moveTo>
                    <a:pt x="1523" y="15900"/>
                  </a:moveTo>
                  <a:lnTo>
                    <a:pt x="1523" y="15900"/>
                  </a:lnTo>
                  <a:cubicBezTo>
                    <a:pt x="19677" y="20405"/>
                    <a:pt x="38889" y="15747"/>
                    <a:pt x="52958" y="3422"/>
                  </a:cubicBezTo>
                  <a:cubicBezTo>
                    <a:pt x="53748" y="2650"/>
                    <a:pt x="53758" y="1384"/>
                    <a:pt x="52986" y="593"/>
                  </a:cubicBezTo>
                  <a:cubicBezTo>
                    <a:pt x="52977" y="583"/>
                    <a:pt x="52967" y="574"/>
                    <a:pt x="52958" y="564"/>
                  </a:cubicBezTo>
                  <a:cubicBezTo>
                    <a:pt x="52148" y="-188"/>
                    <a:pt x="50900" y="-188"/>
                    <a:pt x="50100" y="564"/>
                  </a:cubicBezTo>
                  <a:cubicBezTo>
                    <a:pt x="36908" y="11661"/>
                    <a:pt x="19249" y="15871"/>
                    <a:pt x="2475" y="11899"/>
                  </a:cubicBezTo>
                  <a:cubicBezTo>
                    <a:pt x="1370" y="11661"/>
                    <a:pt x="284" y="12366"/>
                    <a:pt x="46" y="13471"/>
                  </a:cubicBezTo>
                  <a:cubicBezTo>
                    <a:pt x="-192" y="14576"/>
                    <a:pt x="513" y="15661"/>
                    <a:pt x="1618" y="15900"/>
                  </a:cubicBezTo>
                  <a:close/>
                </a:path>
              </a:pathLst>
            </a:custGeom>
            <a:solidFill>
              <a:srgbClr val="263238"/>
            </a:solid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CFA13400-BB43-47A2-957E-473F27CC0156}"/>
                </a:ext>
              </a:extLst>
            </p:cNvPr>
            <p:cNvSpPr/>
            <p:nvPr/>
          </p:nvSpPr>
          <p:spPr>
            <a:xfrm>
              <a:off x="3581035" y="2144355"/>
              <a:ext cx="33523" cy="28976"/>
            </a:xfrm>
            <a:custGeom>
              <a:avLst/>
              <a:gdLst>
                <a:gd name="connsiteX0" fmla="*/ 28624 w 33523"/>
                <a:gd name="connsiteY0" fmla="*/ 28895 h 28976"/>
                <a:gd name="connsiteX1" fmla="*/ 33444 w 33523"/>
                <a:gd name="connsiteY1" fmla="*/ 25685 h 28976"/>
                <a:gd name="connsiteX2" fmla="*/ 33196 w 33523"/>
                <a:gd name="connsiteY2" fmla="*/ 23275 h 28976"/>
                <a:gd name="connsiteX3" fmla="*/ 4621 w 33523"/>
                <a:gd name="connsiteY3" fmla="*/ 34 h 28976"/>
                <a:gd name="connsiteX4" fmla="*/ 49 w 33523"/>
                <a:gd name="connsiteY4" fmla="*/ 3463 h 28976"/>
                <a:gd name="connsiteX5" fmla="*/ 3383 w 33523"/>
                <a:gd name="connsiteY5" fmla="*/ 8035 h 28976"/>
                <a:gd name="connsiteX6" fmla="*/ 3383 w 33523"/>
                <a:gd name="connsiteY6" fmla="*/ 8035 h 28976"/>
                <a:gd name="connsiteX7" fmla="*/ 3383 w 33523"/>
                <a:gd name="connsiteY7" fmla="*/ 8035 h 28976"/>
                <a:gd name="connsiteX8" fmla="*/ 25767 w 33523"/>
                <a:gd name="connsiteY8" fmla="*/ 26609 h 28976"/>
                <a:gd name="connsiteX9" fmla="*/ 28624 w 33523"/>
                <a:gd name="connsiteY9" fmla="*/ 28895 h 2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3" h="28976">
                  <a:moveTo>
                    <a:pt x="28624" y="28895"/>
                  </a:moveTo>
                  <a:cubicBezTo>
                    <a:pt x="30843" y="29343"/>
                    <a:pt x="32996" y="27905"/>
                    <a:pt x="33444" y="25685"/>
                  </a:cubicBezTo>
                  <a:cubicBezTo>
                    <a:pt x="33606" y="24876"/>
                    <a:pt x="33520" y="24037"/>
                    <a:pt x="33196" y="23275"/>
                  </a:cubicBezTo>
                  <a:cubicBezTo>
                    <a:pt x="27976" y="11369"/>
                    <a:pt x="17337" y="2721"/>
                    <a:pt x="4621" y="34"/>
                  </a:cubicBezTo>
                  <a:cubicBezTo>
                    <a:pt x="2421" y="-251"/>
                    <a:pt x="392" y="1273"/>
                    <a:pt x="49" y="3463"/>
                  </a:cubicBezTo>
                  <a:cubicBezTo>
                    <a:pt x="-294" y="5645"/>
                    <a:pt x="1201" y="7693"/>
                    <a:pt x="3383" y="8035"/>
                  </a:cubicBezTo>
                  <a:cubicBezTo>
                    <a:pt x="3383" y="8035"/>
                    <a:pt x="3383" y="8035"/>
                    <a:pt x="3383" y="8035"/>
                  </a:cubicBezTo>
                  <a:lnTo>
                    <a:pt x="3383" y="8035"/>
                  </a:lnTo>
                  <a:cubicBezTo>
                    <a:pt x="13413" y="10236"/>
                    <a:pt x="21747" y="17160"/>
                    <a:pt x="25767" y="26609"/>
                  </a:cubicBezTo>
                  <a:cubicBezTo>
                    <a:pt x="26310" y="27781"/>
                    <a:pt x="27367" y="28629"/>
                    <a:pt x="28624" y="28895"/>
                  </a:cubicBezTo>
                  <a:close/>
                </a:path>
              </a:pathLst>
            </a:custGeom>
            <a:solidFill>
              <a:srgbClr val="263238"/>
            </a:solid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1E80841-2C2D-43CC-842C-415FB6B9FEFC}"/>
                </a:ext>
              </a:extLst>
            </p:cNvPr>
            <p:cNvSpPr/>
            <p:nvPr/>
          </p:nvSpPr>
          <p:spPr>
            <a:xfrm>
              <a:off x="3475219" y="2120655"/>
              <a:ext cx="37589" cy="22537"/>
            </a:xfrm>
            <a:custGeom>
              <a:avLst/>
              <a:gdLst>
                <a:gd name="connsiteX0" fmla="*/ 3090 w 37589"/>
                <a:gd name="connsiteY0" fmla="*/ 22401 h 22537"/>
                <a:gd name="connsiteX1" fmla="*/ 7186 w 37589"/>
                <a:gd name="connsiteY1" fmla="*/ 20972 h 22537"/>
                <a:gd name="connsiteX2" fmla="*/ 33189 w 37589"/>
                <a:gd name="connsiteY2" fmla="*/ 8018 h 22537"/>
                <a:gd name="connsiteX3" fmla="*/ 37571 w 37589"/>
                <a:gd name="connsiteY3" fmla="*/ 4399 h 22537"/>
                <a:gd name="connsiteX4" fmla="*/ 33951 w 37589"/>
                <a:gd name="connsiteY4" fmla="*/ 17 h 22537"/>
                <a:gd name="connsiteX5" fmla="*/ 900 w 37589"/>
                <a:gd name="connsiteY5" fmla="*/ 16019 h 22537"/>
                <a:gd name="connsiteX6" fmla="*/ 1414 w 37589"/>
                <a:gd name="connsiteY6" fmla="*/ 21515 h 22537"/>
                <a:gd name="connsiteX7" fmla="*/ 1566 w 37589"/>
                <a:gd name="connsiteY7" fmla="*/ 21639 h 22537"/>
                <a:gd name="connsiteX8" fmla="*/ 3090 w 37589"/>
                <a:gd name="connsiteY8" fmla="*/ 22401 h 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9" h="22537">
                  <a:moveTo>
                    <a:pt x="3090" y="22401"/>
                  </a:moveTo>
                  <a:cubicBezTo>
                    <a:pt x="4624" y="22820"/>
                    <a:pt x="6253" y="22258"/>
                    <a:pt x="7186" y="20972"/>
                  </a:cubicBezTo>
                  <a:cubicBezTo>
                    <a:pt x="13301" y="12771"/>
                    <a:pt x="22960" y="7961"/>
                    <a:pt x="33189" y="8018"/>
                  </a:cubicBezTo>
                  <a:cubicBezTo>
                    <a:pt x="35399" y="8228"/>
                    <a:pt x="37361" y="6609"/>
                    <a:pt x="37571" y="4399"/>
                  </a:cubicBezTo>
                  <a:cubicBezTo>
                    <a:pt x="37780" y="2189"/>
                    <a:pt x="36161" y="227"/>
                    <a:pt x="33951" y="17"/>
                  </a:cubicBezTo>
                  <a:cubicBezTo>
                    <a:pt x="20978" y="-364"/>
                    <a:pt x="8644" y="5608"/>
                    <a:pt x="900" y="16019"/>
                  </a:cubicBezTo>
                  <a:cubicBezTo>
                    <a:pt x="-481" y="17677"/>
                    <a:pt x="-243" y="20144"/>
                    <a:pt x="1414" y="21515"/>
                  </a:cubicBezTo>
                  <a:cubicBezTo>
                    <a:pt x="1461" y="21563"/>
                    <a:pt x="1519" y="21601"/>
                    <a:pt x="1566" y="21639"/>
                  </a:cubicBezTo>
                  <a:cubicBezTo>
                    <a:pt x="2004" y="22020"/>
                    <a:pt x="2528" y="22287"/>
                    <a:pt x="3090" y="22401"/>
                  </a:cubicBezTo>
                  <a:close/>
                </a:path>
              </a:pathLst>
            </a:custGeom>
            <a:solidFill>
              <a:srgbClr val="263238"/>
            </a:solid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1ED358B-1587-436A-BFF3-956B7B3F02CB}"/>
                </a:ext>
              </a:extLst>
            </p:cNvPr>
            <p:cNvSpPr/>
            <p:nvPr/>
          </p:nvSpPr>
          <p:spPr>
            <a:xfrm>
              <a:off x="3723483" y="2568919"/>
              <a:ext cx="288113" cy="717804"/>
            </a:xfrm>
            <a:custGeom>
              <a:avLst/>
              <a:gdLst>
                <a:gd name="connsiteX0" fmla="*/ 125921 w 288113"/>
                <a:gd name="connsiteY0" fmla="*/ 0 h 717804"/>
                <a:gd name="connsiteX1" fmla="*/ 172784 w 288113"/>
                <a:gd name="connsiteY1" fmla="*/ 89821 h 717804"/>
                <a:gd name="connsiteX2" fmla="*/ 214217 w 288113"/>
                <a:gd name="connsiteY2" fmla="*/ 181451 h 717804"/>
                <a:gd name="connsiteX3" fmla="*/ 250412 w 288113"/>
                <a:gd name="connsiteY3" fmla="*/ 276701 h 717804"/>
                <a:gd name="connsiteX4" fmla="*/ 278987 w 288113"/>
                <a:gd name="connsiteY4" fmla="*/ 376047 h 717804"/>
                <a:gd name="connsiteX5" fmla="*/ 284797 w 288113"/>
                <a:gd name="connsiteY5" fmla="*/ 402050 h 717804"/>
                <a:gd name="connsiteX6" fmla="*/ 288036 w 288113"/>
                <a:gd name="connsiteY6" fmla="*/ 439198 h 717804"/>
                <a:gd name="connsiteX7" fmla="*/ 272891 w 288113"/>
                <a:gd name="connsiteY7" fmla="*/ 506444 h 717804"/>
                <a:gd name="connsiteX8" fmla="*/ 205169 w 288113"/>
                <a:gd name="connsiteY8" fmla="*/ 601694 h 717804"/>
                <a:gd name="connsiteX9" fmla="*/ 122301 w 288113"/>
                <a:gd name="connsiteY9" fmla="*/ 667702 h 717804"/>
                <a:gd name="connsiteX10" fmla="*/ 78105 w 288113"/>
                <a:gd name="connsiteY10" fmla="*/ 694372 h 717804"/>
                <a:gd name="connsiteX11" fmla="*/ 31623 w 288113"/>
                <a:gd name="connsiteY11" fmla="*/ 717804 h 717804"/>
                <a:gd name="connsiteX12" fmla="*/ 0 w 288113"/>
                <a:gd name="connsiteY12" fmla="*/ 662464 h 717804"/>
                <a:gd name="connsiteX13" fmla="*/ 36004 w 288113"/>
                <a:gd name="connsiteY13" fmla="*/ 633127 h 717804"/>
                <a:gd name="connsiteX14" fmla="*/ 70771 w 288113"/>
                <a:gd name="connsiteY14" fmla="*/ 601885 h 717804"/>
                <a:gd name="connsiteX15" fmla="*/ 132017 w 288113"/>
                <a:gd name="connsiteY15" fmla="*/ 535686 h 717804"/>
                <a:gd name="connsiteX16" fmla="*/ 170117 w 288113"/>
                <a:gd name="connsiteY16" fmla="*/ 467677 h 717804"/>
                <a:gd name="connsiteX17" fmla="*/ 173546 w 288113"/>
                <a:gd name="connsiteY17" fmla="*/ 439102 h 717804"/>
                <a:gd name="connsiteX18" fmla="*/ 171355 w 288113"/>
                <a:gd name="connsiteY18" fmla="*/ 427672 h 717804"/>
                <a:gd name="connsiteX19" fmla="*/ 164878 w 288113"/>
                <a:gd name="connsiteY19" fmla="*/ 406337 h 717804"/>
                <a:gd name="connsiteX20" fmla="*/ 96298 w 288113"/>
                <a:gd name="connsiteY20" fmla="*/ 232886 h 717804"/>
                <a:gd name="connsiteX21" fmla="*/ 55436 w 288113"/>
                <a:gd name="connsiteY21" fmla="*/ 147161 h 717804"/>
                <a:gd name="connsiteX22" fmla="*/ 12668 w 288113"/>
                <a:gd name="connsiteY22" fmla="*/ 62865 h 7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8113" h="717804">
                  <a:moveTo>
                    <a:pt x="125921" y="0"/>
                  </a:moveTo>
                  <a:cubicBezTo>
                    <a:pt x="143256" y="30289"/>
                    <a:pt x="157734" y="59626"/>
                    <a:pt x="172784" y="89821"/>
                  </a:cubicBezTo>
                  <a:cubicBezTo>
                    <a:pt x="187833" y="120015"/>
                    <a:pt x="201359" y="150400"/>
                    <a:pt x="214217" y="181451"/>
                  </a:cubicBezTo>
                  <a:cubicBezTo>
                    <a:pt x="227076" y="212503"/>
                    <a:pt x="239554" y="244030"/>
                    <a:pt x="250412" y="276701"/>
                  </a:cubicBezTo>
                  <a:cubicBezTo>
                    <a:pt x="261699" y="309286"/>
                    <a:pt x="271243" y="342443"/>
                    <a:pt x="278987" y="376047"/>
                  </a:cubicBezTo>
                  <a:lnTo>
                    <a:pt x="284797" y="402050"/>
                  </a:lnTo>
                  <a:cubicBezTo>
                    <a:pt x="287341" y="414261"/>
                    <a:pt x="288427" y="426729"/>
                    <a:pt x="288036" y="439198"/>
                  </a:cubicBezTo>
                  <a:cubicBezTo>
                    <a:pt x="287226" y="462362"/>
                    <a:pt x="282092" y="485165"/>
                    <a:pt x="272891" y="506444"/>
                  </a:cubicBezTo>
                  <a:cubicBezTo>
                    <a:pt x="256718" y="542296"/>
                    <a:pt x="233715" y="574643"/>
                    <a:pt x="205169" y="601694"/>
                  </a:cubicBezTo>
                  <a:cubicBezTo>
                    <a:pt x="179708" y="626278"/>
                    <a:pt x="151962" y="648386"/>
                    <a:pt x="122301" y="667702"/>
                  </a:cubicBezTo>
                  <a:cubicBezTo>
                    <a:pt x="107918" y="677227"/>
                    <a:pt x="93059" y="685990"/>
                    <a:pt x="78105" y="694372"/>
                  </a:cubicBezTo>
                  <a:cubicBezTo>
                    <a:pt x="63151" y="702755"/>
                    <a:pt x="48292" y="710470"/>
                    <a:pt x="31623" y="717804"/>
                  </a:cubicBezTo>
                  <a:lnTo>
                    <a:pt x="0" y="662464"/>
                  </a:lnTo>
                  <a:cubicBezTo>
                    <a:pt x="11525" y="652939"/>
                    <a:pt x="24194" y="643414"/>
                    <a:pt x="36004" y="633127"/>
                  </a:cubicBezTo>
                  <a:cubicBezTo>
                    <a:pt x="47815" y="622840"/>
                    <a:pt x="59341" y="612362"/>
                    <a:pt x="70771" y="601885"/>
                  </a:cubicBezTo>
                  <a:cubicBezTo>
                    <a:pt x="92840" y="581406"/>
                    <a:pt x="113319" y="559279"/>
                    <a:pt x="132017" y="535686"/>
                  </a:cubicBezTo>
                  <a:cubicBezTo>
                    <a:pt x="148647" y="515455"/>
                    <a:pt x="161544" y="492423"/>
                    <a:pt x="170117" y="467677"/>
                  </a:cubicBezTo>
                  <a:cubicBezTo>
                    <a:pt x="173060" y="458457"/>
                    <a:pt x="174231" y="448761"/>
                    <a:pt x="173546" y="439102"/>
                  </a:cubicBezTo>
                  <a:cubicBezTo>
                    <a:pt x="173269" y="435216"/>
                    <a:pt x="172536" y="431387"/>
                    <a:pt x="171355" y="427672"/>
                  </a:cubicBezTo>
                  <a:lnTo>
                    <a:pt x="164878" y="406337"/>
                  </a:lnTo>
                  <a:cubicBezTo>
                    <a:pt x="145628" y="347158"/>
                    <a:pt x="122730" y="289227"/>
                    <a:pt x="96298" y="232886"/>
                  </a:cubicBezTo>
                  <a:cubicBezTo>
                    <a:pt x="83248" y="204311"/>
                    <a:pt x="69342" y="175736"/>
                    <a:pt x="55436" y="147161"/>
                  </a:cubicBezTo>
                  <a:cubicBezTo>
                    <a:pt x="41529" y="118586"/>
                    <a:pt x="26861" y="90011"/>
                    <a:pt x="12668" y="62865"/>
                  </a:cubicBezTo>
                  <a:close/>
                </a:path>
              </a:pathLst>
            </a:custGeom>
            <a:solidFill>
              <a:srgbClr val="FF8B7B"/>
            </a:solid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E9B28120-14C5-4B11-A657-9158E09C1748}"/>
                </a:ext>
              </a:extLst>
            </p:cNvPr>
            <p:cNvSpPr/>
            <p:nvPr/>
          </p:nvSpPr>
          <p:spPr>
            <a:xfrm>
              <a:off x="3708824" y="2502149"/>
              <a:ext cx="257737" cy="355567"/>
            </a:xfrm>
            <a:custGeom>
              <a:avLst/>
              <a:gdLst>
                <a:gd name="connsiteX0" fmla="*/ 123054 w 257737"/>
                <a:gd name="connsiteY0" fmla="*/ 2285 h 355567"/>
                <a:gd name="connsiteX1" fmla="*/ 257737 w 257737"/>
                <a:gd name="connsiteY1" fmla="*/ 226694 h 355567"/>
                <a:gd name="connsiteX2" fmla="*/ 115720 w 257737"/>
                <a:gd name="connsiteY2" fmla="*/ 355567 h 355567"/>
                <a:gd name="connsiteX3" fmla="*/ 10945 w 257737"/>
                <a:gd name="connsiteY3" fmla="*/ 184117 h 355567"/>
                <a:gd name="connsiteX4" fmla="*/ 123054 w 257737"/>
                <a:gd name="connsiteY4" fmla="*/ 2285 h 35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37" h="355567">
                  <a:moveTo>
                    <a:pt x="123054" y="2285"/>
                  </a:moveTo>
                  <a:cubicBezTo>
                    <a:pt x="202492" y="19430"/>
                    <a:pt x="257737" y="226694"/>
                    <a:pt x="257737" y="226694"/>
                  </a:cubicBezTo>
                  <a:lnTo>
                    <a:pt x="115720" y="355567"/>
                  </a:lnTo>
                  <a:cubicBezTo>
                    <a:pt x="70571" y="305332"/>
                    <a:pt x="35052" y="247211"/>
                    <a:pt x="10945" y="184117"/>
                  </a:cubicBezTo>
                  <a:cubicBezTo>
                    <a:pt x="-26679" y="80390"/>
                    <a:pt x="38091" y="-16194"/>
                    <a:pt x="123054" y="2285"/>
                  </a:cubicBezTo>
                  <a:close/>
                </a:path>
              </a:pathLst>
            </a:custGeom>
            <a:solidFill>
              <a:srgbClr val="263238"/>
            </a:solid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B076F69-385A-43CE-9B36-ABCFDE9A388D}"/>
                </a:ext>
              </a:extLst>
            </p:cNvPr>
            <p:cNvSpPr/>
            <p:nvPr/>
          </p:nvSpPr>
          <p:spPr>
            <a:xfrm>
              <a:off x="3649378" y="3221571"/>
              <a:ext cx="128016" cy="93059"/>
            </a:xfrm>
            <a:custGeom>
              <a:avLst/>
              <a:gdLst>
                <a:gd name="connsiteX0" fmla="*/ 91345 w 128016"/>
                <a:gd name="connsiteY0" fmla="*/ 0 h 93059"/>
                <a:gd name="connsiteX1" fmla="*/ 0 w 128016"/>
                <a:gd name="connsiteY1" fmla="*/ 953 h 93059"/>
                <a:gd name="connsiteX2" fmla="*/ 57150 w 128016"/>
                <a:gd name="connsiteY2" fmla="*/ 93059 h 93059"/>
                <a:gd name="connsiteX3" fmla="*/ 128016 w 128016"/>
                <a:gd name="connsiteY3" fmla="*/ 44291 h 93059"/>
              </a:gdLst>
              <a:ahLst/>
              <a:cxnLst>
                <a:cxn ang="0">
                  <a:pos x="connsiteX0" y="connsiteY0"/>
                </a:cxn>
                <a:cxn ang="0">
                  <a:pos x="connsiteX1" y="connsiteY1"/>
                </a:cxn>
                <a:cxn ang="0">
                  <a:pos x="connsiteX2" y="connsiteY2"/>
                </a:cxn>
                <a:cxn ang="0">
                  <a:pos x="connsiteX3" y="connsiteY3"/>
                </a:cxn>
              </a:cxnLst>
              <a:rect l="l" t="t" r="r" b="b"/>
              <a:pathLst>
                <a:path w="128016" h="93059">
                  <a:moveTo>
                    <a:pt x="91345" y="0"/>
                  </a:moveTo>
                  <a:lnTo>
                    <a:pt x="0" y="953"/>
                  </a:lnTo>
                  <a:lnTo>
                    <a:pt x="57150" y="93059"/>
                  </a:lnTo>
                  <a:cubicBezTo>
                    <a:pt x="57150" y="93059"/>
                    <a:pt x="122206" y="76962"/>
                    <a:pt x="128016" y="44291"/>
                  </a:cubicBezTo>
                  <a:close/>
                </a:path>
              </a:pathLst>
            </a:custGeom>
            <a:solidFill>
              <a:srgbClr val="FF8B7B"/>
            </a:solid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8DD48720-6A8C-4CF7-A67E-D5213D0F399F}"/>
                </a:ext>
              </a:extLst>
            </p:cNvPr>
            <p:cNvSpPr/>
            <p:nvPr/>
          </p:nvSpPr>
          <p:spPr>
            <a:xfrm>
              <a:off x="3592514" y="3222524"/>
              <a:ext cx="113538" cy="128301"/>
            </a:xfrm>
            <a:custGeom>
              <a:avLst/>
              <a:gdLst>
                <a:gd name="connsiteX0" fmla="*/ 0 w 113538"/>
                <a:gd name="connsiteY0" fmla="*/ 54388 h 128301"/>
                <a:gd name="connsiteX1" fmla="*/ 50387 w 113538"/>
                <a:gd name="connsiteY1" fmla="*/ 128302 h 128301"/>
                <a:gd name="connsiteX2" fmla="*/ 113538 w 113538"/>
                <a:gd name="connsiteY2" fmla="*/ 92107 h 128301"/>
                <a:gd name="connsiteX3" fmla="*/ 56864 w 113538"/>
                <a:gd name="connsiteY3" fmla="*/ 0 h 128301"/>
                <a:gd name="connsiteX4" fmla="*/ 0 w 113538"/>
                <a:gd name="connsiteY4" fmla="*/ 54388 h 1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8" h="128301">
                  <a:moveTo>
                    <a:pt x="0" y="54388"/>
                  </a:moveTo>
                  <a:lnTo>
                    <a:pt x="50387" y="128302"/>
                  </a:lnTo>
                  <a:lnTo>
                    <a:pt x="113538" y="92107"/>
                  </a:lnTo>
                  <a:lnTo>
                    <a:pt x="56864" y="0"/>
                  </a:lnTo>
                  <a:lnTo>
                    <a:pt x="0" y="54388"/>
                  </a:lnTo>
                  <a:close/>
                </a:path>
              </a:pathLst>
            </a:custGeom>
            <a:solidFill>
              <a:srgbClr val="FF8B7B"/>
            </a:solid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9A1A5D5-920B-4DA0-A9E0-8D4E08639A53}"/>
                </a:ext>
              </a:extLst>
            </p:cNvPr>
            <p:cNvSpPr/>
            <p:nvPr/>
          </p:nvSpPr>
          <p:spPr>
            <a:xfrm>
              <a:off x="3653185" y="2216062"/>
              <a:ext cx="88104" cy="95209"/>
            </a:xfrm>
            <a:custGeom>
              <a:avLst/>
              <a:gdLst>
                <a:gd name="connsiteX0" fmla="*/ 83157 w 88104"/>
                <a:gd name="connsiteY0" fmla="*/ 55010 h 95209"/>
                <a:gd name="connsiteX1" fmla="*/ 35532 w 88104"/>
                <a:gd name="connsiteY1" fmla="*/ 93682 h 95209"/>
                <a:gd name="connsiteX2" fmla="*/ 1909 w 88104"/>
                <a:gd name="connsiteY2" fmla="*/ 51867 h 95209"/>
                <a:gd name="connsiteX3" fmla="*/ 57535 w 88104"/>
                <a:gd name="connsiteY3" fmla="*/ 241 h 95209"/>
                <a:gd name="connsiteX4" fmla="*/ 83157 w 88104"/>
                <a:gd name="connsiteY4" fmla="*/ 55010 h 9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4" h="95209">
                  <a:moveTo>
                    <a:pt x="83157" y="55010"/>
                  </a:moveTo>
                  <a:cubicBezTo>
                    <a:pt x="73013" y="73679"/>
                    <a:pt x="55887" y="87586"/>
                    <a:pt x="35532" y="93682"/>
                  </a:cubicBezTo>
                  <a:cubicBezTo>
                    <a:pt x="8481" y="101587"/>
                    <a:pt x="-5330" y="77489"/>
                    <a:pt x="1909" y="51867"/>
                  </a:cubicBezTo>
                  <a:cubicBezTo>
                    <a:pt x="8481" y="28816"/>
                    <a:pt x="30484" y="-3092"/>
                    <a:pt x="57535" y="241"/>
                  </a:cubicBezTo>
                  <a:cubicBezTo>
                    <a:pt x="84586" y="3575"/>
                    <a:pt x="95254" y="32055"/>
                    <a:pt x="83157" y="55010"/>
                  </a:cubicBezTo>
                  <a:close/>
                </a:path>
              </a:pathLst>
            </a:custGeom>
            <a:solidFill>
              <a:srgbClr val="FF8B7B"/>
            </a:solidFill>
            <a:ln w="9525" cap="flat">
              <a:noFill/>
              <a:prstDash val="solid"/>
              <a:miter/>
            </a:ln>
          </p:spPr>
          <p:txBody>
            <a:bodyPr rtlCol="0" anchor="ctr"/>
            <a:lstStyle/>
            <a:p>
              <a:endParaRPr lang="en-US"/>
            </a:p>
          </p:txBody>
        </p:sp>
      </p:grpSp>
      <p:grpSp>
        <p:nvGrpSpPr>
          <p:cNvPr id="387" name="Graphic 3">
            <a:extLst>
              <a:ext uri="{FF2B5EF4-FFF2-40B4-BE49-F238E27FC236}">
                <a16:creationId xmlns:a16="http://schemas.microsoft.com/office/drawing/2014/main" id="{7D016CB9-C30C-4FF7-BC01-9E8E23553A15}"/>
              </a:ext>
            </a:extLst>
          </p:cNvPr>
          <p:cNvGrpSpPr/>
          <p:nvPr/>
        </p:nvGrpSpPr>
        <p:grpSpPr>
          <a:xfrm>
            <a:off x="1651494" y="2722065"/>
            <a:ext cx="2003995" cy="1356458"/>
            <a:chOff x="1651494" y="2722065"/>
            <a:chExt cx="2003995" cy="1356458"/>
          </a:xfrm>
        </p:grpSpPr>
        <p:sp>
          <p:nvSpPr>
            <p:cNvPr id="388" name="Freeform: Shape 387">
              <a:extLst>
                <a:ext uri="{FF2B5EF4-FFF2-40B4-BE49-F238E27FC236}">
                  <a16:creationId xmlns:a16="http://schemas.microsoft.com/office/drawing/2014/main" id="{CE8CACD1-D2C1-498C-9530-CB67463E2F1C}"/>
                </a:ext>
              </a:extLst>
            </p:cNvPr>
            <p:cNvSpPr/>
            <p:nvPr/>
          </p:nvSpPr>
          <p:spPr>
            <a:xfrm rot="-249000">
              <a:off x="2825406" y="3850716"/>
              <a:ext cx="101822" cy="9524"/>
            </a:xfrm>
            <a:custGeom>
              <a:avLst/>
              <a:gdLst>
                <a:gd name="connsiteX0" fmla="*/ 0 w 101822"/>
                <a:gd name="connsiteY0" fmla="*/ 0 h 9524"/>
                <a:gd name="connsiteX1" fmla="*/ 101822 w 101822"/>
                <a:gd name="connsiteY1" fmla="*/ 0 h 9524"/>
                <a:gd name="connsiteX2" fmla="*/ 101822 w 101822"/>
                <a:gd name="connsiteY2" fmla="*/ 9525 h 9524"/>
                <a:gd name="connsiteX3" fmla="*/ 0 w 101822"/>
                <a:gd name="connsiteY3" fmla="*/ 9525 h 9524"/>
              </a:gdLst>
              <a:ahLst/>
              <a:cxnLst>
                <a:cxn ang="0">
                  <a:pos x="connsiteX0" y="connsiteY0"/>
                </a:cxn>
                <a:cxn ang="0">
                  <a:pos x="connsiteX1" y="connsiteY1"/>
                </a:cxn>
                <a:cxn ang="0">
                  <a:pos x="connsiteX2" y="connsiteY2"/>
                </a:cxn>
                <a:cxn ang="0">
                  <a:pos x="connsiteX3" y="connsiteY3"/>
                </a:cxn>
              </a:cxnLst>
              <a:rect l="l" t="t" r="r" b="b"/>
              <a:pathLst>
                <a:path w="101822" h="9524">
                  <a:moveTo>
                    <a:pt x="0" y="0"/>
                  </a:moveTo>
                  <a:lnTo>
                    <a:pt x="101822" y="0"/>
                  </a:lnTo>
                  <a:lnTo>
                    <a:pt x="101822" y="9525"/>
                  </a:lnTo>
                  <a:lnTo>
                    <a:pt x="0" y="9525"/>
                  </a:lnTo>
                  <a:close/>
                </a:path>
              </a:pathLst>
            </a:custGeom>
            <a:solidFill>
              <a:srgbClr val="407BFF"/>
            </a:solid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4542013F-A536-42FE-A439-01A48FD92C4A}"/>
                </a:ext>
              </a:extLst>
            </p:cNvPr>
            <p:cNvSpPr/>
            <p:nvPr/>
          </p:nvSpPr>
          <p:spPr>
            <a:xfrm rot="-249000">
              <a:off x="2968408" y="3842260"/>
              <a:ext cx="50006" cy="9524"/>
            </a:xfrm>
            <a:custGeom>
              <a:avLst/>
              <a:gdLst>
                <a:gd name="connsiteX0" fmla="*/ 0 w 50006"/>
                <a:gd name="connsiteY0" fmla="*/ 0 h 9524"/>
                <a:gd name="connsiteX1" fmla="*/ 50006 w 50006"/>
                <a:gd name="connsiteY1" fmla="*/ 0 h 9524"/>
                <a:gd name="connsiteX2" fmla="*/ 50006 w 50006"/>
                <a:gd name="connsiteY2" fmla="*/ 9525 h 9524"/>
                <a:gd name="connsiteX3" fmla="*/ 0 w 50006"/>
                <a:gd name="connsiteY3" fmla="*/ 9525 h 9524"/>
              </a:gdLst>
              <a:ahLst/>
              <a:cxnLst>
                <a:cxn ang="0">
                  <a:pos x="connsiteX0" y="connsiteY0"/>
                </a:cxn>
                <a:cxn ang="0">
                  <a:pos x="connsiteX1" y="connsiteY1"/>
                </a:cxn>
                <a:cxn ang="0">
                  <a:pos x="connsiteX2" y="connsiteY2"/>
                </a:cxn>
                <a:cxn ang="0">
                  <a:pos x="connsiteX3" y="connsiteY3"/>
                </a:cxn>
              </a:cxnLst>
              <a:rect l="l" t="t" r="r" b="b"/>
              <a:pathLst>
                <a:path w="50006" h="9524">
                  <a:moveTo>
                    <a:pt x="0" y="0"/>
                  </a:moveTo>
                  <a:lnTo>
                    <a:pt x="50006" y="0"/>
                  </a:lnTo>
                  <a:lnTo>
                    <a:pt x="50006" y="9525"/>
                  </a:lnTo>
                  <a:lnTo>
                    <a:pt x="0" y="9525"/>
                  </a:lnTo>
                  <a:close/>
                </a:path>
              </a:pathLst>
            </a:custGeom>
            <a:solidFill>
              <a:srgbClr val="407BFF"/>
            </a:solid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75C096-368B-460C-A7B9-42397567AB76}"/>
                </a:ext>
              </a:extLst>
            </p:cNvPr>
            <p:cNvSpPr/>
            <p:nvPr/>
          </p:nvSpPr>
          <p:spPr>
            <a:xfrm>
              <a:off x="1651494" y="2722065"/>
              <a:ext cx="2003995" cy="1356458"/>
            </a:xfrm>
            <a:custGeom>
              <a:avLst/>
              <a:gdLst>
                <a:gd name="connsiteX0" fmla="*/ 1804717 w 2003995"/>
                <a:gd name="connsiteY0" fmla="*/ 301 h 1356458"/>
                <a:gd name="connsiteX1" fmla="*/ 122983 w 2003995"/>
                <a:gd name="connsiteY1" fmla="*/ 121554 h 1356458"/>
                <a:gd name="connsiteX2" fmla="*/ 301 w 2003995"/>
                <a:gd name="connsiteY2" fmla="*/ 263381 h 1356458"/>
                <a:gd name="connsiteX3" fmla="*/ 57451 w 2003995"/>
                <a:gd name="connsiteY3" fmla="*/ 1056052 h 1356458"/>
                <a:gd name="connsiteX4" fmla="*/ 199469 w 2003995"/>
                <a:gd name="connsiteY4" fmla="*/ 1178829 h 1356458"/>
                <a:gd name="connsiteX5" fmla="*/ 294719 w 2003995"/>
                <a:gd name="connsiteY5" fmla="*/ 1171971 h 1356458"/>
                <a:gd name="connsiteX6" fmla="*/ 322722 w 2003995"/>
                <a:gd name="connsiteY6" fmla="*/ 1196165 h 1356458"/>
                <a:gd name="connsiteX7" fmla="*/ 333390 w 2003995"/>
                <a:gd name="connsiteY7" fmla="*/ 1343040 h 1356458"/>
                <a:gd name="connsiteX8" fmla="*/ 348526 w 2003995"/>
                <a:gd name="connsiteY8" fmla="*/ 1356432 h 1356458"/>
                <a:gd name="connsiteX9" fmla="*/ 358536 w 2003995"/>
                <a:gd name="connsiteY9" fmla="*/ 1351422 h 1356458"/>
                <a:gd name="connsiteX10" fmla="*/ 517985 w 2003995"/>
                <a:gd name="connsiteY10" fmla="*/ 1167113 h 1356458"/>
                <a:gd name="connsiteX11" fmla="*/ 544369 w 2003995"/>
                <a:gd name="connsiteY11" fmla="*/ 1153874 h 1356458"/>
                <a:gd name="connsiteX12" fmla="*/ 1880917 w 2003995"/>
                <a:gd name="connsiteY12" fmla="*/ 1057576 h 1356458"/>
                <a:gd name="connsiteX13" fmla="*/ 2003695 w 2003995"/>
                <a:gd name="connsiteY13" fmla="*/ 915749 h 1356458"/>
                <a:gd name="connsiteX14" fmla="*/ 1946545 w 2003995"/>
                <a:gd name="connsiteY14" fmla="*/ 123078 h 1356458"/>
                <a:gd name="connsiteX15" fmla="*/ 1804717 w 2003995"/>
                <a:gd name="connsiteY15" fmla="*/ 301 h 135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3995" h="1356458">
                  <a:moveTo>
                    <a:pt x="1804717" y="301"/>
                  </a:moveTo>
                  <a:lnTo>
                    <a:pt x="122983" y="121554"/>
                  </a:lnTo>
                  <a:cubicBezTo>
                    <a:pt x="50136" y="127241"/>
                    <a:pt x="-4566" y="190477"/>
                    <a:pt x="301" y="263381"/>
                  </a:cubicBezTo>
                  <a:lnTo>
                    <a:pt x="57451" y="1056052"/>
                  </a:lnTo>
                  <a:cubicBezTo>
                    <a:pt x="63080" y="1129013"/>
                    <a:pt x="126460" y="1183801"/>
                    <a:pt x="199469" y="1178829"/>
                  </a:cubicBezTo>
                  <a:lnTo>
                    <a:pt x="294719" y="1171971"/>
                  </a:lnTo>
                  <a:cubicBezTo>
                    <a:pt x="309130" y="1170933"/>
                    <a:pt x="321656" y="1181753"/>
                    <a:pt x="322722" y="1196165"/>
                  </a:cubicBezTo>
                  <a:lnTo>
                    <a:pt x="333390" y="1343040"/>
                  </a:lnTo>
                  <a:cubicBezTo>
                    <a:pt x="333876" y="1350917"/>
                    <a:pt x="340649" y="1356909"/>
                    <a:pt x="348526" y="1356432"/>
                  </a:cubicBezTo>
                  <a:cubicBezTo>
                    <a:pt x="352402" y="1356194"/>
                    <a:pt x="356022" y="1354384"/>
                    <a:pt x="358536" y="1351422"/>
                  </a:cubicBezTo>
                  <a:lnTo>
                    <a:pt x="517985" y="1167113"/>
                  </a:lnTo>
                  <a:cubicBezTo>
                    <a:pt x="524691" y="1159389"/>
                    <a:pt x="534168" y="1154636"/>
                    <a:pt x="544369" y="1153874"/>
                  </a:cubicBezTo>
                  <a:lnTo>
                    <a:pt x="1880917" y="1057576"/>
                  </a:lnTo>
                  <a:cubicBezTo>
                    <a:pt x="1953803" y="1051946"/>
                    <a:pt x="2008562" y="988681"/>
                    <a:pt x="2003695" y="915749"/>
                  </a:cubicBezTo>
                  <a:lnTo>
                    <a:pt x="1946545" y="123078"/>
                  </a:lnTo>
                  <a:cubicBezTo>
                    <a:pt x="1940915" y="50193"/>
                    <a:pt x="1877650" y="-4566"/>
                    <a:pt x="1804717" y="301"/>
                  </a:cubicBezTo>
                  <a:close/>
                </a:path>
              </a:pathLst>
            </a:custGeom>
            <a:solidFill>
              <a:srgbClr val="407BFF"/>
            </a:solid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F007D8F8-18FA-4FAA-B203-D7EEF2D019E9}"/>
                </a:ext>
              </a:extLst>
            </p:cNvPr>
            <p:cNvSpPr/>
            <p:nvPr/>
          </p:nvSpPr>
          <p:spPr>
            <a:xfrm>
              <a:off x="2020127" y="3187091"/>
              <a:ext cx="302609" cy="314325"/>
            </a:xfrm>
            <a:custGeom>
              <a:avLst/>
              <a:gdLst>
                <a:gd name="connsiteX0" fmla="*/ 0 w 302609"/>
                <a:gd name="connsiteY0" fmla="*/ 20383 h 314325"/>
                <a:gd name="connsiteX1" fmla="*/ 90869 w 302609"/>
                <a:gd name="connsiteY1" fmla="*/ 13811 h 314325"/>
                <a:gd name="connsiteX2" fmla="*/ 98298 w 302609"/>
                <a:gd name="connsiteY2" fmla="*/ 116681 h 314325"/>
                <a:gd name="connsiteX3" fmla="*/ 197549 w 302609"/>
                <a:gd name="connsiteY3" fmla="*/ 109538 h 314325"/>
                <a:gd name="connsiteX4" fmla="*/ 190119 w 302609"/>
                <a:gd name="connsiteY4" fmla="*/ 6667 h 314325"/>
                <a:gd name="connsiteX5" fmla="*/ 281369 w 302609"/>
                <a:gd name="connsiteY5" fmla="*/ 0 h 314325"/>
                <a:gd name="connsiteX6" fmla="*/ 302609 w 302609"/>
                <a:gd name="connsiteY6" fmla="*/ 293942 h 314325"/>
                <a:gd name="connsiteX7" fmla="*/ 211360 w 302609"/>
                <a:gd name="connsiteY7" fmla="*/ 300514 h 314325"/>
                <a:gd name="connsiteX8" fmla="*/ 202787 w 302609"/>
                <a:gd name="connsiteY8" fmla="*/ 181642 h 314325"/>
                <a:gd name="connsiteX9" fmla="*/ 103537 w 302609"/>
                <a:gd name="connsiteY9" fmla="*/ 188881 h 314325"/>
                <a:gd name="connsiteX10" fmla="*/ 112109 w 302609"/>
                <a:gd name="connsiteY10" fmla="*/ 307753 h 314325"/>
                <a:gd name="connsiteX11" fmla="*/ 21336 w 302609"/>
                <a:gd name="connsiteY11" fmla="*/ 3143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09" h="314325">
                  <a:moveTo>
                    <a:pt x="0" y="20383"/>
                  </a:moveTo>
                  <a:lnTo>
                    <a:pt x="90869" y="13811"/>
                  </a:lnTo>
                  <a:lnTo>
                    <a:pt x="98298" y="116681"/>
                  </a:lnTo>
                  <a:lnTo>
                    <a:pt x="197549" y="109538"/>
                  </a:lnTo>
                  <a:lnTo>
                    <a:pt x="190119" y="6667"/>
                  </a:lnTo>
                  <a:lnTo>
                    <a:pt x="281369" y="0"/>
                  </a:lnTo>
                  <a:lnTo>
                    <a:pt x="302609" y="293942"/>
                  </a:lnTo>
                  <a:lnTo>
                    <a:pt x="211360" y="300514"/>
                  </a:lnTo>
                  <a:lnTo>
                    <a:pt x="202787" y="181642"/>
                  </a:lnTo>
                  <a:lnTo>
                    <a:pt x="103537" y="188881"/>
                  </a:lnTo>
                  <a:lnTo>
                    <a:pt x="112109" y="307753"/>
                  </a:lnTo>
                  <a:lnTo>
                    <a:pt x="21336" y="314325"/>
                  </a:lnTo>
                  <a:close/>
                </a:path>
              </a:pathLst>
            </a:custGeom>
            <a:solidFill>
              <a:srgbClr val="FFFFFF"/>
            </a:solid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957504D-C45E-4451-B6B6-355696F09119}"/>
                </a:ext>
              </a:extLst>
            </p:cNvPr>
            <p:cNvSpPr/>
            <p:nvPr/>
          </p:nvSpPr>
          <p:spPr>
            <a:xfrm>
              <a:off x="1651494" y="2816283"/>
              <a:ext cx="501411" cy="1084925"/>
            </a:xfrm>
            <a:custGeom>
              <a:avLst/>
              <a:gdLst>
                <a:gd name="connsiteX0" fmla="*/ 122983 w 501411"/>
                <a:gd name="connsiteY0" fmla="*/ 27337 h 1084925"/>
                <a:gd name="connsiteX1" fmla="*/ 301 w 501411"/>
                <a:gd name="connsiteY1" fmla="*/ 169164 h 1084925"/>
                <a:gd name="connsiteX2" fmla="*/ 57451 w 501411"/>
                <a:gd name="connsiteY2" fmla="*/ 961834 h 1084925"/>
                <a:gd name="connsiteX3" fmla="*/ 199469 w 501411"/>
                <a:gd name="connsiteY3" fmla="*/ 1084612 h 1084925"/>
                <a:gd name="connsiteX4" fmla="*/ 213471 w 501411"/>
                <a:gd name="connsiteY4" fmla="*/ 1083564 h 1084925"/>
                <a:gd name="connsiteX5" fmla="*/ 309864 w 501411"/>
                <a:gd name="connsiteY5" fmla="*/ 997839 h 1084925"/>
                <a:gd name="connsiteX6" fmla="*/ 501411 w 501411"/>
                <a:gd name="connsiteY6" fmla="*/ 0 h 10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411" h="1084925">
                  <a:moveTo>
                    <a:pt x="122983" y="27337"/>
                  </a:moveTo>
                  <a:cubicBezTo>
                    <a:pt x="50136" y="33023"/>
                    <a:pt x="-4566" y="96260"/>
                    <a:pt x="301" y="169164"/>
                  </a:cubicBezTo>
                  <a:lnTo>
                    <a:pt x="57451" y="961834"/>
                  </a:lnTo>
                  <a:cubicBezTo>
                    <a:pt x="63080" y="1034796"/>
                    <a:pt x="126460" y="1089584"/>
                    <a:pt x="199469" y="1084612"/>
                  </a:cubicBezTo>
                  <a:lnTo>
                    <a:pt x="213471" y="1083564"/>
                  </a:lnTo>
                  <a:cubicBezTo>
                    <a:pt x="261305" y="1080107"/>
                    <a:pt x="300844" y="1044940"/>
                    <a:pt x="309864" y="997839"/>
                  </a:cubicBezTo>
                  <a:lnTo>
                    <a:pt x="501411" y="0"/>
                  </a:lnTo>
                  <a:close/>
                </a:path>
              </a:pathLst>
            </a:custGeom>
            <a:solidFill>
              <a:srgbClr val="000000">
                <a:alpha val="20000"/>
              </a:srgbClr>
            </a:solid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FB29A2D2-013D-4AB4-ACB1-4766B2EC70C3}"/>
                </a:ext>
              </a:extLst>
            </p:cNvPr>
            <p:cNvSpPr/>
            <p:nvPr/>
          </p:nvSpPr>
          <p:spPr>
            <a:xfrm>
              <a:off x="2359097" y="3249995"/>
              <a:ext cx="248723" cy="224549"/>
            </a:xfrm>
            <a:custGeom>
              <a:avLst/>
              <a:gdLst>
                <a:gd name="connsiteX0" fmla="*/ 248723 w 248723"/>
                <a:gd name="connsiteY0" fmla="*/ 123786 h 224549"/>
                <a:gd name="connsiteX1" fmla="*/ 85084 w 248723"/>
                <a:gd name="connsiteY1" fmla="*/ 135597 h 224549"/>
                <a:gd name="connsiteX2" fmla="*/ 97847 w 248723"/>
                <a:gd name="connsiteY2" fmla="*/ 164172 h 224549"/>
                <a:gd name="connsiteX3" fmla="*/ 129661 w 248723"/>
                <a:gd name="connsiteY3" fmla="*/ 175792 h 224549"/>
                <a:gd name="connsiteX4" fmla="*/ 152140 w 248723"/>
                <a:gd name="connsiteY4" fmla="*/ 168172 h 224549"/>
                <a:gd name="connsiteX5" fmla="*/ 165379 w 248723"/>
                <a:gd name="connsiteY5" fmla="*/ 153694 h 224549"/>
                <a:gd name="connsiteX6" fmla="*/ 246342 w 248723"/>
                <a:gd name="connsiteY6" fmla="*/ 155314 h 224549"/>
                <a:gd name="connsiteX7" fmla="*/ 205099 w 248723"/>
                <a:gd name="connsiteY7" fmla="*/ 204463 h 224549"/>
                <a:gd name="connsiteX8" fmla="*/ 131375 w 248723"/>
                <a:gd name="connsiteY8" fmla="*/ 223513 h 224549"/>
                <a:gd name="connsiteX9" fmla="*/ 63938 w 248723"/>
                <a:gd name="connsiteY9" fmla="*/ 216369 h 224549"/>
                <a:gd name="connsiteX10" fmla="*/ 20980 w 248723"/>
                <a:gd name="connsiteY10" fmla="*/ 181412 h 224549"/>
                <a:gd name="connsiteX11" fmla="*/ 692 w 248723"/>
                <a:gd name="connsiteY11" fmla="*/ 121500 h 224549"/>
                <a:gd name="connsiteX12" fmla="*/ 26791 w 248723"/>
                <a:gd name="connsiteY12" fmla="*/ 38347 h 224549"/>
                <a:gd name="connsiteX13" fmla="*/ 112516 w 248723"/>
                <a:gd name="connsiteY13" fmla="*/ 1104 h 224549"/>
                <a:gd name="connsiteX14" fmla="*/ 185668 w 248723"/>
                <a:gd name="connsiteY14" fmla="*/ 9676 h 224549"/>
                <a:gd name="connsiteX15" fmla="*/ 228816 w 248723"/>
                <a:gd name="connsiteY15" fmla="*/ 46919 h 224549"/>
                <a:gd name="connsiteX16" fmla="*/ 247866 w 248723"/>
                <a:gd name="connsiteY16" fmla="*/ 114261 h 224549"/>
                <a:gd name="connsiteX17" fmla="*/ 162998 w 248723"/>
                <a:gd name="connsiteY17" fmla="*/ 90639 h 224549"/>
                <a:gd name="connsiteX18" fmla="*/ 147853 w 248723"/>
                <a:gd name="connsiteY18" fmla="*/ 57682 h 224549"/>
                <a:gd name="connsiteX19" fmla="*/ 91618 w 248723"/>
                <a:gd name="connsiteY19" fmla="*/ 65007 h 224549"/>
                <a:gd name="connsiteX20" fmla="*/ 90037 w 248723"/>
                <a:gd name="connsiteY20" fmla="*/ 67207 h 224549"/>
                <a:gd name="connsiteX21" fmla="*/ 82607 w 248723"/>
                <a:gd name="connsiteY21" fmla="*/ 96639 h 22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723" h="224549">
                  <a:moveTo>
                    <a:pt x="248723" y="123786"/>
                  </a:moveTo>
                  <a:lnTo>
                    <a:pt x="85084" y="135597"/>
                  </a:lnTo>
                  <a:cubicBezTo>
                    <a:pt x="86341" y="146198"/>
                    <a:pt x="90789" y="156161"/>
                    <a:pt x="97847" y="164172"/>
                  </a:cubicBezTo>
                  <a:cubicBezTo>
                    <a:pt x="106048" y="172801"/>
                    <a:pt x="117821" y="177107"/>
                    <a:pt x="129661" y="175792"/>
                  </a:cubicBezTo>
                  <a:cubicBezTo>
                    <a:pt x="137681" y="175221"/>
                    <a:pt x="145425" y="172592"/>
                    <a:pt x="152140" y="168172"/>
                  </a:cubicBezTo>
                  <a:cubicBezTo>
                    <a:pt x="157397" y="164191"/>
                    <a:pt x="161884" y="159285"/>
                    <a:pt x="165379" y="153694"/>
                  </a:cubicBezTo>
                  <a:lnTo>
                    <a:pt x="246342" y="155314"/>
                  </a:lnTo>
                  <a:cubicBezTo>
                    <a:pt x="237531" y="175278"/>
                    <a:pt x="223225" y="192318"/>
                    <a:pt x="205099" y="204463"/>
                  </a:cubicBezTo>
                  <a:cubicBezTo>
                    <a:pt x="188458" y="215007"/>
                    <a:pt x="163884" y="221350"/>
                    <a:pt x="131375" y="223513"/>
                  </a:cubicBezTo>
                  <a:cubicBezTo>
                    <a:pt x="108648" y="226160"/>
                    <a:pt x="85607" y="223722"/>
                    <a:pt x="63938" y="216369"/>
                  </a:cubicBezTo>
                  <a:cubicBezTo>
                    <a:pt x="46564" y="209073"/>
                    <a:pt x="31658" y="196938"/>
                    <a:pt x="20980" y="181412"/>
                  </a:cubicBezTo>
                  <a:cubicBezTo>
                    <a:pt x="8741" y="163734"/>
                    <a:pt x="1711" y="142979"/>
                    <a:pt x="692" y="121500"/>
                  </a:cubicBezTo>
                  <a:cubicBezTo>
                    <a:pt x="-2746" y="91344"/>
                    <a:pt x="6731" y="61130"/>
                    <a:pt x="26791" y="38347"/>
                  </a:cubicBezTo>
                  <a:cubicBezTo>
                    <a:pt x="46603" y="16248"/>
                    <a:pt x="75178" y="3837"/>
                    <a:pt x="112516" y="1104"/>
                  </a:cubicBezTo>
                  <a:cubicBezTo>
                    <a:pt x="137233" y="-1830"/>
                    <a:pt x="162293" y="1104"/>
                    <a:pt x="185668" y="9676"/>
                  </a:cubicBezTo>
                  <a:cubicBezTo>
                    <a:pt x="203565" y="17325"/>
                    <a:pt x="218634" y="30336"/>
                    <a:pt x="228816" y="46919"/>
                  </a:cubicBezTo>
                  <a:cubicBezTo>
                    <a:pt x="240465" y="67512"/>
                    <a:pt x="246999" y="90610"/>
                    <a:pt x="247866" y="114261"/>
                  </a:cubicBezTo>
                  <a:close/>
                  <a:moveTo>
                    <a:pt x="162998" y="90639"/>
                  </a:moveTo>
                  <a:cubicBezTo>
                    <a:pt x="161836" y="78256"/>
                    <a:pt x="156502" y="66626"/>
                    <a:pt x="147853" y="57682"/>
                  </a:cubicBezTo>
                  <a:cubicBezTo>
                    <a:pt x="130299" y="44176"/>
                    <a:pt x="105124" y="47452"/>
                    <a:pt x="91618" y="65007"/>
                  </a:cubicBezTo>
                  <a:cubicBezTo>
                    <a:pt x="91065" y="65721"/>
                    <a:pt x="90541" y="66455"/>
                    <a:pt x="90037" y="67207"/>
                  </a:cubicBezTo>
                  <a:cubicBezTo>
                    <a:pt x="84950" y="76170"/>
                    <a:pt x="82388" y="86343"/>
                    <a:pt x="82607" y="96639"/>
                  </a:cubicBezTo>
                  <a:close/>
                </a:path>
              </a:pathLst>
            </a:custGeom>
            <a:solidFill>
              <a:srgbClr val="FFFFFF"/>
            </a:solid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D9B3C33A-0453-43EB-9AF7-9D0896507287}"/>
                </a:ext>
              </a:extLst>
            </p:cNvPr>
            <p:cNvSpPr/>
            <p:nvPr/>
          </p:nvSpPr>
          <p:spPr>
            <a:xfrm>
              <a:off x="2633061" y="3157278"/>
              <a:ext cx="103060" cy="299751"/>
            </a:xfrm>
            <a:custGeom>
              <a:avLst/>
              <a:gdLst>
                <a:gd name="connsiteX0" fmla="*/ 0 w 103060"/>
                <a:gd name="connsiteY0" fmla="*/ 5906 h 299751"/>
                <a:gd name="connsiteX1" fmla="*/ 81820 w 103060"/>
                <a:gd name="connsiteY1" fmla="*/ 0 h 299751"/>
                <a:gd name="connsiteX2" fmla="*/ 103060 w 103060"/>
                <a:gd name="connsiteY2" fmla="*/ 293846 h 299751"/>
                <a:gd name="connsiteX3" fmla="*/ 21241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6"/>
                  </a:moveTo>
                  <a:lnTo>
                    <a:pt x="81820" y="0"/>
                  </a:lnTo>
                  <a:lnTo>
                    <a:pt x="103060" y="293846"/>
                  </a:lnTo>
                  <a:lnTo>
                    <a:pt x="21241" y="299752"/>
                  </a:lnTo>
                  <a:close/>
                </a:path>
              </a:pathLst>
            </a:custGeom>
            <a:solidFill>
              <a:srgbClr val="FFFFFF"/>
            </a:solid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66526153-4777-4E71-8010-C18017AA02E8}"/>
                </a:ext>
              </a:extLst>
            </p:cNvPr>
            <p:cNvSpPr/>
            <p:nvPr/>
          </p:nvSpPr>
          <p:spPr>
            <a:xfrm>
              <a:off x="2769745" y="3147372"/>
              <a:ext cx="103060" cy="299751"/>
            </a:xfrm>
            <a:custGeom>
              <a:avLst/>
              <a:gdLst>
                <a:gd name="connsiteX0" fmla="*/ 0 w 103060"/>
                <a:gd name="connsiteY0" fmla="*/ 5905 h 299751"/>
                <a:gd name="connsiteX1" fmla="*/ 81820 w 103060"/>
                <a:gd name="connsiteY1" fmla="*/ 0 h 299751"/>
                <a:gd name="connsiteX2" fmla="*/ 103061 w 103060"/>
                <a:gd name="connsiteY2" fmla="*/ 293846 h 299751"/>
                <a:gd name="connsiteX3" fmla="*/ 21336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5"/>
                  </a:moveTo>
                  <a:lnTo>
                    <a:pt x="81820" y="0"/>
                  </a:lnTo>
                  <a:lnTo>
                    <a:pt x="103061" y="293846"/>
                  </a:lnTo>
                  <a:lnTo>
                    <a:pt x="21336" y="299752"/>
                  </a:lnTo>
                  <a:close/>
                </a:path>
              </a:pathLst>
            </a:custGeom>
            <a:solidFill>
              <a:srgbClr val="FFFFFF"/>
            </a:solid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A51FFE4-5306-4E7B-B763-E6023193738B}"/>
                </a:ext>
              </a:extLst>
            </p:cNvPr>
            <p:cNvSpPr/>
            <p:nvPr/>
          </p:nvSpPr>
          <p:spPr>
            <a:xfrm>
              <a:off x="2906716" y="3211038"/>
              <a:ext cx="245361" cy="224226"/>
            </a:xfrm>
            <a:custGeom>
              <a:avLst/>
              <a:gdLst>
                <a:gd name="connsiteX0" fmla="*/ 569 w 245361"/>
                <a:gd name="connsiteY0" fmla="*/ 121310 h 224226"/>
                <a:gd name="connsiteX1" fmla="*/ 27620 w 245361"/>
                <a:gd name="connsiteY1" fmla="*/ 38633 h 224226"/>
                <a:gd name="connsiteX2" fmla="*/ 114203 w 245361"/>
                <a:gd name="connsiteY2" fmla="*/ 533 h 224226"/>
                <a:gd name="connsiteX3" fmla="*/ 213453 w 245361"/>
                <a:gd name="connsiteY3" fmla="*/ 30632 h 224226"/>
                <a:gd name="connsiteX4" fmla="*/ 218311 w 245361"/>
                <a:gd name="connsiteY4" fmla="*/ 185223 h 224226"/>
                <a:gd name="connsiteX5" fmla="*/ 130491 w 245361"/>
                <a:gd name="connsiteY5" fmla="*/ 223323 h 224226"/>
                <a:gd name="connsiteX6" fmla="*/ 45527 w 245361"/>
                <a:gd name="connsiteY6" fmla="*/ 203320 h 224226"/>
                <a:gd name="connsiteX7" fmla="*/ 569 w 245361"/>
                <a:gd name="connsiteY7" fmla="*/ 121310 h 224226"/>
                <a:gd name="connsiteX8" fmla="*/ 82389 w 245361"/>
                <a:gd name="connsiteY8" fmla="*/ 115214 h 224226"/>
                <a:gd name="connsiteX9" fmla="*/ 96962 w 245361"/>
                <a:gd name="connsiteY9" fmla="*/ 156457 h 224226"/>
                <a:gd name="connsiteX10" fmla="*/ 150836 w 245361"/>
                <a:gd name="connsiteY10" fmla="*/ 157086 h 224226"/>
                <a:gd name="connsiteX11" fmla="*/ 154875 w 245361"/>
                <a:gd name="connsiteY11" fmla="*/ 152457 h 224226"/>
                <a:gd name="connsiteX12" fmla="*/ 163066 w 245361"/>
                <a:gd name="connsiteY12" fmla="*/ 108546 h 224226"/>
                <a:gd name="connsiteX13" fmla="*/ 148683 w 245361"/>
                <a:gd name="connsiteY13" fmla="*/ 68160 h 224226"/>
                <a:gd name="connsiteX14" fmla="*/ 119442 w 245361"/>
                <a:gd name="connsiteY14" fmla="*/ 56730 h 224226"/>
                <a:gd name="connsiteX15" fmla="*/ 90867 w 245361"/>
                <a:gd name="connsiteY15" fmla="*/ 72542 h 224226"/>
                <a:gd name="connsiteX16" fmla="*/ 82770 w 245361"/>
                <a:gd name="connsiteY16" fmla="*/ 115214 h 2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61" h="224226">
                  <a:moveTo>
                    <a:pt x="569" y="121310"/>
                  </a:moveTo>
                  <a:cubicBezTo>
                    <a:pt x="-2555" y="91163"/>
                    <a:pt x="7275" y="61102"/>
                    <a:pt x="27620" y="38633"/>
                  </a:cubicBezTo>
                  <a:cubicBezTo>
                    <a:pt x="48004" y="15963"/>
                    <a:pt x="76865" y="3266"/>
                    <a:pt x="114203" y="533"/>
                  </a:cubicBezTo>
                  <a:cubicBezTo>
                    <a:pt x="156751" y="-2515"/>
                    <a:pt x="189831" y="7515"/>
                    <a:pt x="213453" y="30632"/>
                  </a:cubicBezTo>
                  <a:cubicBezTo>
                    <a:pt x="254068" y="73466"/>
                    <a:pt x="256154" y="139922"/>
                    <a:pt x="218311" y="185223"/>
                  </a:cubicBezTo>
                  <a:cubicBezTo>
                    <a:pt x="198118" y="207702"/>
                    <a:pt x="168848" y="220398"/>
                    <a:pt x="130491" y="223323"/>
                  </a:cubicBezTo>
                  <a:cubicBezTo>
                    <a:pt x="100696" y="226894"/>
                    <a:pt x="70597" y="219808"/>
                    <a:pt x="45527" y="203320"/>
                  </a:cubicBezTo>
                  <a:cubicBezTo>
                    <a:pt x="18496" y="184556"/>
                    <a:pt x="1846" y="154190"/>
                    <a:pt x="569" y="121310"/>
                  </a:cubicBezTo>
                  <a:close/>
                  <a:moveTo>
                    <a:pt x="82389" y="115214"/>
                  </a:moveTo>
                  <a:cubicBezTo>
                    <a:pt x="82237" y="130254"/>
                    <a:pt x="87399" y="144856"/>
                    <a:pt x="96962" y="156457"/>
                  </a:cubicBezTo>
                  <a:cubicBezTo>
                    <a:pt x="111669" y="171507"/>
                    <a:pt x="135787" y="171792"/>
                    <a:pt x="150836" y="157086"/>
                  </a:cubicBezTo>
                  <a:cubicBezTo>
                    <a:pt x="152312" y="155657"/>
                    <a:pt x="153655" y="154104"/>
                    <a:pt x="154875" y="152457"/>
                  </a:cubicBezTo>
                  <a:cubicBezTo>
                    <a:pt x="162571" y="139198"/>
                    <a:pt x="165466" y="123691"/>
                    <a:pt x="163066" y="108546"/>
                  </a:cubicBezTo>
                  <a:cubicBezTo>
                    <a:pt x="163161" y="93811"/>
                    <a:pt x="158065" y="79514"/>
                    <a:pt x="148683" y="68160"/>
                  </a:cubicBezTo>
                  <a:cubicBezTo>
                    <a:pt x="141244" y="60007"/>
                    <a:pt x="130433" y="55778"/>
                    <a:pt x="119442" y="56730"/>
                  </a:cubicBezTo>
                  <a:cubicBezTo>
                    <a:pt x="107973" y="57264"/>
                    <a:pt x="97410" y="63112"/>
                    <a:pt x="90867" y="72542"/>
                  </a:cubicBezTo>
                  <a:cubicBezTo>
                    <a:pt x="83189" y="85353"/>
                    <a:pt x="80322" y="100479"/>
                    <a:pt x="82770" y="115214"/>
                  </a:cubicBezTo>
                  <a:close/>
                </a:path>
              </a:pathLst>
            </a:custGeom>
            <a:solidFill>
              <a:srgbClr val="FFFFFF"/>
            </a:solid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10E5CA7D-A6A4-44E6-96DC-C47AB84ACD31}"/>
                </a:ext>
              </a:extLst>
            </p:cNvPr>
            <p:cNvSpPr/>
            <p:nvPr/>
          </p:nvSpPr>
          <p:spPr>
            <a:xfrm>
              <a:off x="3177796" y="3117463"/>
              <a:ext cx="105632" cy="299942"/>
            </a:xfrm>
            <a:custGeom>
              <a:avLst/>
              <a:gdLst>
                <a:gd name="connsiteX0" fmla="*/ 0 w 105632"/>
                <a:gd name="connsiteY0" fmla="*/ 6287 h 299942"/>
                <a:gd name="connsiteX1" fmla="*/ 87154 w 105632"/>
                <a:gd name="connsiteY1" fmla="*/ 0 h 299942"/>
                <a:gd name="connsiteX2" fmla="*/ 92012 w 105632"/>
                <a:gd name="connsiteY2" fmla="*/ 66675 h 299942"/>
                <a:gd name="connsiteX3" fmla="*/ 84868 w 105632"/>
                <a:gd name="connsiteY3" fmla="*/ 202406 h 299942"/>
                <a:gd name="connsiteX4" fmla="*/ 30956 w 105632"/>
                <a:gd name="connsiteY4" fmla="*/ 206312 h 299942"/>
                <a:gd name="connsiteX5" fmla="*/ 4763 w 105632"/>
                <a:gd name="connsiteY5" fmla="*/ 72962 h 299942"/>
                <a:gd name="connsiteX6" fmla="*/ 19050 w 105632"/>
                <a:gd name="connsiteY6" fmla="*/ 228029 h 299942"/>
                <a:gd name="connsiteX7" fmla="*/ 100394 w 105632"/>
                <a:gd name="connsiteY7" fmla="*/ 222123 h 299942"/>
                <a:gd name="connsiteX8" fmla="*/ 105632 w 105632"/>
                <a:gd name="connsiteY8" fmla="*/ 294132 h 299942"/>
                <a:gd name="connsiteX9" fmla="*/ 24194 w 105632"/>
                <a:gd name="connsiteY9" fmla="*/ 29994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32" h="299942">
                  <a:moveTo>
                    <a:pt x="0" y="6287"/>
                  </a:moveTo>
                  <a:lnTo>
                    <a:pt x="87154" y="0"/>
                  </a:lnTo>
                  <a:lnTo>
                    <a:pt x="92012" y="66675"/>
                  </a:lnTo>
                  <a:lnTo>
                    <a:pt x="84868" y="202406"/>
                  </a:lnTo>
                  <a:lnTo>
                    <a:pt x="30956" y="206312"/>
                  </a:lnTo>
                  <a:lnTo>
                    <a:pt x="4763" y="72962"/>
                  </a:lnTo>
                  <a:close/>
                  <a:moveTo>
                    <a:pt x="19050" y="228029"/>
                  </a:moveTo>
                  <a:lnTo>
                    <a:pt x="100394" y="222123"/>
                  </a:lnTo>
                  <a:lnTo>
                    <a:pt x="105632" y="294132"/>
                  </a:lnTo>
                  <a:lnTo>
                    <a:pt x="24194" y="299942"/>
                  </a:lnTo>
                  <a:close/>
                </a:path>
              </a:pathLst>
            </a:custGeom>
            <a:solidFill>
              <a:srgbClr val="FFFFFF"/>
            </a:solidFill>
            <a:ln w="9525" cap="flat">
              <a:noFill/>
              <a:prstDash val="solid"/>
              <a:miter/>
            </a:ln>
          </p:spPr>
          <p:txBody>
            <a:bodyPr rtlCol="0" anchor="ctr"/>
            <a:lstStyle/>
            <a:p>
              <a:endParaRPr lang="en-US"/>
            </a:p>
          </p:txBody>
        </p:sp>
      </p:grpSp>
      <p:grpSp>
        <p:nvGrpSpPr>
          <p:cNvPr id="398" name="Graphic 3">
            <a:extLst>
              <a:ext uri="{FF2B5EF4-FFF2-40B4-BE49-F238E27FC236}">
                <a16:creationId xmlns:a16="http://schemas.microsoft.com/office/drawing/2014/main" id="{EA255F78-A8E0-49F3-8C01-49E3BC982AF1}"/>
              </a:ext>
            </a:extLst>
          </p:cNvPr>
          <p:cNvGrpSpPr/>
          <p:nvPr/>
        </p:nvGrpSpPr>
        <p:grpSpPr>
          <a:xfrm>
            <a:off x="1038842" y="2257881"/>
            <a:ext cx="1123016" cy="2805253"/>
            <a:chOff x="1038842" y="2257881"/>
            <a:chExt cx="1123016" cy="2805253"/>
          </a:xfrm>
        </p:grpSpPr>
        <p:sp>
          <p:nvSpPr>
            <p:cNvPr id="399" name="Freeform: Shape 398">
              <a:extLst>
                <a:ext uri="{FF2B5EF4-FFF2-40B4-BE49-F238E27FC236}">
                  <a16:creationId xmlns:a16="http://schemas.microsoft.com/office/drawing/2014/main" id="{737CE8CB-1CC1-4DCE-81F8-88AAD3A55737}"/>
                </a:ext>
              </a:extLst>
            </p:cNvPr>
            <p:cNvSpPr/>
            <p:nvPr/>
          </p:nvSpPr>
          <p:spPr>
            <a:xfrm>
              <a:off x="1417809" y="2257881"/>
              <a:ext cx="373337" cy="395225"/>
            </a:xfrm>
            <a:custGeom>
              <a:avLst/>
              <a:gdLst>
                <a:gd name="connsiteX0" fmla="*/ 333428 w 373337"/>
                <a:gd name="connsiteY0" fmla="*/ 324754 h 395225"/>
                <a:gd name="connsiteX1" fmla="*/ 335618 w 373337"/>
                <a:gd name="connsiteY1" fmla="*/ 366473 h 395225"/>
                <a:gd name="connsiteX2" fmla="*/ 67490 w 373337"/>
                <a:gd name="connsiteY2" fmla="*/ 387714 h 395225"/>
                <a:gd name="connsiteX3" fmla="*/ 75300 w 373337"/>
                <a:gd name="connsiteY3" fmla="*/ 337898 h 395225"/>
                <a:gd name="connsiteX4" fmla="*/ 57869 w 373337"/>
                <a:gd name="connsiteY4" fmla="*/ 386094 h 395225"/>
                <a:gd name="connsiteX5" fmla="*/ 31390 w 373337"/>
                <a:gd name="connsiteY5" fmla="*/ 380094 h 395225"/>
                <a:gd name="connsiteX6" fmla="*/ 17483 w 373337"/>
                <a:gd name="connsiteY6" fmla="*/ 218169 h 395225"/>
                <a:gd name="connsiteX7" fmla="*/ 25484 w 373337"/>
                <a:gd name="connsiteY7" fmla="*/ 101106 h 395225"/>
                <a:gd name="connsiteX8" fmla="*/ 289708 w 373337"/>
                <a:gd name="connsiteY8" fmla="*/ 42337 h 395225"/>
                <a:gd name="connsiteX9" fmla="*/ 373337 w 373337"/>
                <a:gd name="connsiteY9" fmla="*/ 351709 h 395225"/>
                <a:gd name="connsiteX10" fmla="*/ 342572 w 373337"/>
                <a:gd name="connsiteY10" fmla="*/ 363901 h 395225"/>
                <a:gd name="connsiteX11" fmla="*/ 333428 w 373337"/>
                <a:gd name="connsiteY11" fmla="*/ 324754 h 39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337" h="395225">
                  <a:moveTo>
                    <a:pt x="333428" y="324754"/>
                  </a:moveTo>
                  <a:cubicBezTo>
                    <a:pt x="332999" y="338698"/>
                    <a:pt x="333732" y="352652"/>
                    <a:pt x="335618" y="366473"/>
                  </a:cubicBezTo>
                  <a:cubicBezTo>
                    <a:pt x="249312" y="395296"/>
                    <a:pt x="157263" y="402592"/>
                    <a:pt x="67490" y="387714"/>
                  </a:cubicBezTo>
                  <a:cubicBezTo>
                    <a:pt x="71795" y="371416"/>
                    <a:pt x="74414" y="354729"/>
                    <a:pt x="75300" y="337898"/>
                  </a:cubicBezTo>
                  <a:cubicBezTo>
                    <a:pt x="72300" y="354843"/>
                    <a:pt x="66404" y="371150"/>
                    <a:pt x="57869" y="386094"/>
                  </a:cubicBezTo>
                  <a:cubicBezTo>
                    <a:pt x="40915" y="382856"/>
                    <a:pt x="31390" y="380094"/>
                    <a:pt x="31390" y="380094"/>
                  </a:cubicBezTo>
                  <a:cubicBezTo>
                    <a:pt x="31390" y="380094"/>
                    <a:pt x="48725" y="286368"/>
                    <a:pt x="17483" y="218169"/>
                  </a:cubicBezTo>
                  <a:cubicBezTo>
                    <a:pt x="-13759" y="149970"/>
                    <a:pt x="1862" y="111870"/>
                    <a:pt x="25484" y="101106"/>
                  </a:cubicBezTo>
                  <a:cubicBezTo>
                    <a:pt x="69299" y="-33577"/>
                    <a:pt x="233987" y="-12336"/>
                    <a:pt x="289708" y="42337"/>
                  </a:cubicBezTo>
                  <a:cubicBezTo>
                    <a:pt x="360383" y="111679"/>
                    <a:pt x="360764" y="307037"/>
                    <a:pt x="373337" y="351709"/>
                  </a:cubicBezTo>
                  <a:cubicBezTo>
                    <a:pt x="362955" y="356186"/>
                    <a:pt x="352763" y="360282"/>
                    <a:pt x="342572" y="363901"/>
                  </a:cubicBezTo>
                  <a:cubicBezTo>
                    <a:pt x="337466" y="351423"/>
                    <a:pt x="334380" y="338203"/>
                    <a:pt x="333428" y="324754"/>
                  </a:cubicBezTo>
                  <a:close/>
                </a:path>
              </a:pathLst>
            </a:custGeom>
            <a:solidFill>
              <a:srgbClr val="263238"/>
            </a:solid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58385FB-7856-4781-880A-6F3F62E478C2}"/>
                </a:ext>
              </a:extLst>
            </p:cNvPr>
            <p:cNvSpPr/>
            <p:nvPr/>
          </p:nvSpPr>
          <p:spPr>
            <a:xfrm>
              <a:off x="1744664" y="2792280"/>
              <a:ext cx="336708" cy="270415"/>
            </a:xfrm>
            <a:custGeom>
              <a:avLst/>
              <a:gdLst>
                <a:gd name="connsiteX0" fmla="*/ 74676 w 336708"/>
                <a:gd name="connsiteY0" fmla="*/ 0 h 270415"/>
                <a:gd name="connsiteX1" fmla="*/ 83249 w 336708"/>
                <a:gd name="connsiteY1" fmla="*/ 27146 h 270415"/>
                <a:gd name="connsiteX2" fmla="*/ 92774 w 336708"/>
                <a:gd name="connsiteY2" fmla="*/ 55245 h 270415"/>
                <a:gd name="connsiteX3" fmla="*/ 112967 w 336708"/>
                <a:gd name="connsiteY3" fmla="*/ 111633 h 270415"/>
                <a:gd name="connsiteX4" fmla="*/ 134398 w 336708"/>
                <a:gd name="connsiteY4" fmla="*/ 167830 h 270415"/>
                <a:gd name="connsiteX5" fmla="*/ 145447 w 336708"/>
                <a:gd name="connsiteY5" fmla="*/ 196405 h 270415"/>
                <a:gd name="connsiteX6" fmla="*/ 148209 w 336708"/>
                <a:gd name="connsiteY6" fmla="*/ 203454 h 270415"/>
                <a:gd name="connsiteX7" fmla="*/ 148876 w 336708"/>
                <a:gd name="connsiteY7" fmla="*/ 205073 h 270415"/>
                <a:gd name="connsiteX8" fmla="*/ 148876 w 336708"/>
                <a:gd name="connsiteY8" fmla="*/ 205073 h 270415"/>
                <a:gd name="connsiteX9" fmla="*/ 148876 w 336708"/>
                <a:gd name="connsiteY9" fmla="*/ 205073 h 270415"/>
                <a:gd name="connsiteX10" fmla="*/ 144875 w 336708"/>
                <a:gd name="connsiteY10" fmla="*/ 202692 h 270415"/>
                <a:gd name="connsiteX11" fmla="*/ 143256 w 336708"/>
                <a:gd name="connsiteY11" fmla="*/ 202692 h 270415"/>
                <a:gd name="connsiteX12" fmla="*/ 150019 w 336708"/>
                <a:gd name="connsiteY12" fmla="*/ 201644 h 270415"/>
                <a:gd name="connsiteX13" fmla="*/ 171355 w 336708"/>
                <a:gd name="connsiteY13" fmla="*/ 192119 h 270415"/>
                <a:gd name="connsiteX14" fmla="*/ 217837 w 336708"/>
                <a:gd name="connsiteY14" fmla="*/ 160306 h 270415"/>
                <a:gd name="connsiteX15" fmla="*/ 263271 w 336708"/>
                <a:gd name="connsiteY15" fmla="*/ 122206 h 270415"/>
                <a:gd name="connsiteX16" fmla="*/ 307467 w 336708"/>
                <a:gd name="connsiteY16" fmla="*/ 81629 h 270415"/>
                <a:gd name="connsiteX17" fmla="*/ 336709 w 336708"/>
                <a:gd name="connsiteY17" fmla="*/ 106394 h 270415"/>
                <a:gd name="connsiteX18" fmla="*/ 298609 w 336708"/>
                <a:gd name="connsiteY18" fmla="*/ 156210 h 270415"/>
                <a:gd name="connsiteX19" fmla="*/ 255842 w 336708"/>
                <a:gd name="connsiteY19" fmla="*/ 202883 h 270415"/>
                <a:gd name="connsiteX20" fmla="*/ 205454 w 336708"/>
                <a:gd name="connsiteY20" fmla="*/ 245935 h 270415"/>
                <a:gd name="connsiteX21" fmla="*/ 172403 w 336708"/>
                <a:gd name="connsiteY21" fmla="*/ 264033 h 270415"/>
                <a:gd name="connsiteX22" fmla="*/ 149352 w 336708"/>
                <a:gd name="connsiteY22" fmla="*/ 269938 h 270415"/>
                <a:gd name="connsiteX23" fmla="*/ 117729 w 336708"/>
                <a:gd name="connsiteY23" fmla="*/ 265652 h 270415"/>
                <a:gd name="connsiteX24" fmla="*/ 91059 w 336708"/>
                <a:gd name="connsiteY24" fmla="*/ 243364 h 270415"/>
                <a:gd name="connsiteX25" fmla="*/ 87249 w 336708"/>
                <a:gd name="connsiteY25" fmla="*/ 236982 h 270415"/>
                <a:gd name="connsiteX26" fmla="*/ 84677 w 336708"/>
                <a:gd name="connsiteY26" fmla="*/ 231838 h 270415"/>
                <a:gd name="connsiteX27" fmla="*/ 81248 w 336708"/>
                <a:gd name="connsiteY27" fmla="*/ 224885 h 270415"/>
                <a:gd name="connsiteX28" fmla="*/ 67818 w 336708"/>
                <a:gd name="connsiteY28" fmla="*/ 196882 h 270415"/>
                <a:gd name="connsiteX29" fmla="*/ 42577 w 336708"/>
                <a:gd name="connsiteY29" fmla="*/ 139732 h 270415"/>
                <a:gd name="connsiteX30" fmla="*/ 19621 w 336708"/>
                <a:gd name="connsiteY30" fmla="*/ 81439 h 270415"/>
                <a:gd name="connsiteX31" fmla="*/ 9525 w 336708"/>
                <a:gd name="connsiteY31" fmla="*/ 51530 h 270415"/>
                <a:gd name="connsiteX32" fmla="*/ 0 w 336708"/>
                <a:gd name="connsiteY32" fmla="*/ 20003 h 27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6708" h="270415">
                  <a:moveTo>
                    <a:pt x="74676" y="0"/>
                  </a:moveTo>
                  <a:lnTo>
                    <a:pt x="83249" y="27146"/>
                  </a:lnTo>
                  <a:cubicBezTo>
                    <a:pt x="86392" y="36671"/>
                    <a:pt x="89535" y="46196"/>
                    <a:pt x="92774" y="55245"/>
                  </a:cubicBezTo>
                  <a:cubicBezTo>
                    <a:pt x="99155" y="74295"/>
                    <a:pt x="105823" y="93345"/>
                    <a:pt x="112967" y="111633"/>
                  </a:cubicBezTo>
                  <a:cubicBezTo>
                    <a:pt x="120110" y="129921"/>
                    <a:pt x="126968" y="149162"/>
                    <a:pt x="134398" y="167830"/>
                  </a:cubicBezTo>
                  <a:lnTo>
                    <a:pt x="145447" y="196405"/>
                  </a:lnTo>
                  <a:lnTo>
                    <a:pt x="148209" y="203454"/>
                  </a:lnTo>
                  <a:lnTo>
                    <a:pt x="148876" y="205073"/>
                  </a:lnTo>
                  <a:lnTo>
                    <a:pt x="148876" y="205073"/>
                  </a:lnTo>
                  <a:cubicBezTo>
                    <a:pt x="148876" y="205073"/>
                    <a:pt x="148876" y="205073"/>
                    <a:pt x="148876" y="205073"/>
                  </a:cubicBezTo>
                  <a:cubicBezTo>
                    <a:pt x="147695" y="204045"/>
                    <a:pt x="146342" y="203235"/>
                    <a:pt x="144875" y="202692"/>
                  </a:cubicBezTo>
                  <a:cubicBezTo>
                    <a:pt x="142780" y="201930"/>
                    <a:pt x="141923" y="202692"/>
                    <a:pt x="143256" y="202692"/>
                  </a:cubicBezTo>
                  <a:cubicBezTo>
                    <a:pt x="145552" y="202683"/>
                    <a:pt x="147828" y="202330"/>
                    <a:pt x="150019" y="201644"/>
                  </a:cubicBezTo>
                  <a:cubicBezTo>
                    <a:pt x="157467" y="199282"/>
                    <a:pt x="164621" y="196091"/>
                    <a:pt x="171355" y="192119"/>
                  </a:cubicBezTo>
                  <a:cubicBezTo>
                    <a:pt x="187595" y="182651"/>
                    <a:pt x="203130" y="172021"/>
                    <a:pt x="217837" y="160306"/>
                  </a:cubicBezTo>
                  <a:cubicBezTo>
                    <a:pt x="233267" y="148304"/>
                    <a:pt x="248412" y="135446"/>
                    <a:pt x="263271" y="122206"/>
                  </a:cubicBezTo>
                  <a:cubicBezTo>
                    <a:pt x="278130" y="108966"/>
                    <a:pt x="293084" y="95155"/>
                    <a:pt x="307467" y="81629"/>
                  </a:cubicBezTo>
                  <a:lnTo>
                    <a:pt x="336709" y="106394"/>
                  </a:lnTo>
                  <a:cubicBezTo>
                    <a:pt x="324517" y="123920"/>
                    <a:pt x="311658" y="139922"/>
                    <a:pt x="298609" y="156210"/>
                  </a:cubicBezTo>
                  <a:cubicBezTo>
                    <a:pt x="285559" y="172498"/>
                    <a:pt x="270891" y="187738"/>
                    <a:pt x="255842" y="202883"/>
                  </a:cubicBezTo>
                  <a:cubicBezTo>
                    <a:pt x="240354" y="218694"/>
                    <a:pt x="223485" y="233105"/>
                    <a:pt x="205454" y="245935"/>
                  </a:cubicBezTo>
                  <a:cubicBezTo>
                    <a:pt x="195139" y="253165"/>
                    <a:pt x="184052" y="259232"/>
                    <a:pt x="172403" y="264033"/>
                  </a:cubicBezTo>
                  <a:cubicBezTo>
                    <a:pt x="165011" y="266995"/>
                    <a:pt x="157258" y="268986"/>
                    <a:pt x="149352" y="269938"/>
                  </a:cubicBezTo>
                  <a:cubicBezTo>
                    <a:pt x="138617" y="271272"/>
                    <a:pt x="127721" y="269796"/>
                    <a:pt x="117729" y="265652"/>
                  </a:cubicBezTo>
                  <a:cubicBezTo>
                    <a:pt x="106842" y="261014"/>
                    <a:pt x="97565" y="253260"/>
                    <a:pt x="91059" y="243364"/>
                  </a:cubicBezTo>
                  <a:cubicBezTo>
                    <a:pt x="89630" y="241173"/>
                    <a:pt x="88297" y="238982"/>
                    <a:pt x="87249" y="236982"/>
                  </a:cubicBezTo>
                  <a:lnTo>
                    <a:pt x="84677" y="231838"/>
                  </a:lnTo>
                  <a:lnTo>
                    <a:pt x="81248" y="224885"/>
                  </a:lnTo>
                  <a:cubicBezTo>
                    <a:pt x="76771" y="215360"/>
                    <a:pt x="71723" y="205835"/>
                    <a:pt x="67818" y="196882"/>
                  </a:cubicBezTo>
                  <a:cubicBezTo>
                    <a:pt x="59150" y="177832"/>
                    <a:pt x="50483" y="158782"/>
                    <a:pt x="42577" y="139732"/>
                  </a:cubicBezTo>
                  <a:cubicBezTo>
                    <a:pt x="34671" y="120682"/>
                    <a:pt x="26956" y="101060"/>
                    <a:pt x="19621" y="81439"/>
                  </a:cubicBezTo>
                  <a:cubicBezTo>
                    <a:pt x="16192" y="71914"/>
                    <a:pt x="12763" y="61532"/>
                    <a:pt x="9525" y="51530"/>
                  </a:cubicBezTo>
                  <a:cubicBezTo>
                    <a:pt x="6287" y="41529"/>
                    <a:pt x="3143" y="31718"/>
                    <a:pt x="0" y="20003"/>
                  </a:cubicBezTo>
                  <a:close/>
                </a:path>
              </a:pathLst>
            </a:custGeom>
            <a:solidFill>
              <a:srgbClr val="FFC3BD"/>
            </a:solid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FB62D14B-E63E-4C5C-9AC4-A7FD74B91BF1}"/>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BEFBDF1B-5771-4110-B5CB-3DB9AC31AEC6}"/>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A2B3DD10-3FF0-4BFD-9EAF-566A0D95B6B0}"/>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FFFFFF">
                <a:alpha val="40000"/>
              </a:srgbClr>
            </a:solid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AD155C3D-218C-4AAE-B61B-0B9D901C724E}"/>
                </a:ext>
              </a:extLst>
            </p:cNvPr>
            <p:cNvSpPr/>
            <p:nvPr/>
          </p:nvSpPr>
          <p:spPr>
            <a:xfrm>
              <a:off x="1768191" y="2737892"/>
              <a:ext cx="50863" cy="170592"/>
            </a:xfrm>
            <a:custGeom>
              <a:avLst/>
              <a:gdLst>
                <a:gd name="connsiteX0" fmla="*/ 25622 w 50863"/>
                <a:gd name="connsiteY0" fmla="*/ 0 h 170592"/>
                <a:gd name="connsiteX1" fmla="*/ 50863 w 50863"/>
                <a:gd name="connsiteY1" fmla="*/ 136112 h 170592"/>
                <a:gd name="connsiteX2" fmla="*/ 0 w 50863"/>
                <a:gd name="connsiteY2" fmla="*/ 170593 h 170592"/>
                <a:gd name="connsiteX3" fmla="*/ 25622 w 50863"/>
                <a:gd name="connsiteY3" fmla="*/ 0 h 170592"/>
              </a:gdLst>
              <a:ahLst/>
              <a:cxnLst>
                <a:cxn ang="0">
                  <a:pos x="connsiteX0" y="connsiteY0"/>
                </a:cxn>
                <a:cxn ang="0">
                  <a:pos x="connsiteX1" y="connsiteY1"/>
                </a:cxn>
                <a:cxn ang="0">
                  <a:pos x="connsiteX2" y="connsiteY2"/>
                </a:cxn>
                <a:cxn ang="0">
                  <a:pos x="connsiteX3" y="connsiteY3"/>
                </a:cxn>
              </a:cxnLst>
              <a:rect l="l" t="t" r="r" b="b"/>
              <a:pathLst>
                <a:path w="50863" h="170592">
                  <a:moveTo>
                    <a:pt x="25622" y="0"/>
                  </a:moveTo>
                  <a:lnTo>
                    <a:pt x="50863" y="136112"/>
                  </a:lnTo>
                  <a:lnTo>
                    <a:pt x="0" y="170593"/>
                  </a:lnTo>
                  <a:lnTo>
                    <a:pt x="25622" y="0"/>
                  </a:lnTo>
                  <a:close/>
                </a:path>
              </a:pathLst>
            </a:custGeom>
            <a:solidFill>
              <a:srgbClr val="000000">
                <a:alpha val="30000"/>
              </a:srgbClr>
            </a:solid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9E7E60DD-90FB-45CF-8A54-9C74EC3762C9}"/>
                </a:ext>
              </a:extLst>
            </p:cNvPr>
            <p:cNvSpPr/>
            <p:nvPr/>
          </p:nvSpPr>
          <p:spPr>
            <a:xfrm>
              <a:off x="2050607" y="2804377"/>
              <a:ext cx="67437" cy="101503"/>
            </a:xfrm>
            <a:custGeom>
              <a:avLst/>
              <a:gdLst>
                <a:gd name="connsiteX0" fmla="*/ 0 w 67437"/>
                <a:gd name="connsiteY0" fmla="*/ 72771 h 101503"/>
                <a:gd name="connsiteX1" fmla="*/ 30194 w 67437"/>
                <a:gd name="connsiteY1" fmla="*/ 0 h 101503"/>
                <a:gd name="connsiteX2" fmla="*/ 67437 w 67437"/>
                <a:gd name="connsiteY2" fmla="*/ 72771 h 101503"/>
                <a:gd name="connsiteX3" fmla="*/ 11335 w 67437"/>
                <a:gd name="connsiteY3" fmla="*/ 100108 h 101503"/>
              </a:gdLst>
              <a:ahLst/>
              <a:cxnLst>
                <a:cxn ang="0">
                  <a:pos x="connsiteX0" y="connsiteY0"/>
                </a:cxn>
                <a:cxn ang="0">
                  <a:pos x="connsiteX1" y="connsiteY1"/>
                </a:cxn>
                <a:cxn ang="0">
                  <a:pos x="connsiteX2" y="connsiteY2"/>
                </a:cxn>
                <a:cxn ang="0">
                  <a:pos x="connsiteX3" y="connsiteY3"/>
                </a:cxn>
              </a:cxnLst>
              <a:rect l="l" t="t" r="r" b="b"/>
              <a:pathLst>
                <a:path w="67437" h="101503">
                  <a:moveTo>
                    <a:pt x="0" y="72771"/>
                  </a:moveTo>
                  <a:lnTo>
                    <a:pt x="30194" y="0"/>
                  </a:lnTo>
                  <a:lnTo>
                    <a:pt x="67437" y="72771"/>
                  </a:lnTo>
                  <a:cubicBezTo>
                    <a:pt x="67437" y="72771"/>
                    <a:pt x="43244" y="108966"/>
                    <a:pt x="11335" y="100108"/>
                  </a:cubicBezTo>
                  <a:close/>
                </a:path>
              </a:pathLst>
            </a:custGeom>
            <a:solidFill>
              <a:srgbClr val="FFC3BD"/>
            </a:solid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CC172551-41D8-4FE0-A52D-E739A23963CF}"/>
                </a:ext>
              </a:extLst>
            </p:cNvPr>
            <p:cNvSpPr/>
            <p:nvPr/>
          </p:nvSpPr>
          <p:spPr>
            <a:xfrm>
              <a:off x="2080706" y="2796852"/>
              <a:ext cx="81153" cy="80295"/>
            </a:xfrm>
            <a:custGeom>
              <a:avLst/>
              <a:gdLst>
                <a:gd name="connsiteX0" fmla="*/ 33338 w 81153"/>
                <a:gd name="connsiteY0" fmla="*/ 0 h 80295"/>
                <a:gd name="connsiteX1" fmla="*/ 81153 w 81153"/>
                <a:gd name="connsiteY1" fmla="*/ 19241 h 80295"/>
                <a:gd name="connsiteX2" fmla="*/ 37338 w 81153"/>
                <a:gd name="connsiteY2" fmla="*/ 80296 h 80295"/>
                <a:gd name="connsiteX3" fmla="*/ 0 w 81153"/>
                <a:gd name="connsiteY3" fmla="*/ 7525 h 80295"/>
                <a:gd name="connsiteX4" fmla="*/ 33338 w 81153"/>
                <a:gd name="connsiteY4" fmla="*/ 0 h 80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3" h="80295">
                  <a:moveTo>
                    <a:pt x="33338" y="0"/>
                  </a:moveTo>
                  <a:lnTo>
                    <a:pt x="81153" y="19241"/>
                  </a:lnTo>
                  <a:lnTo>
                    <a:pt x="37338" y="80296"/>
                  </a:lnTo>
                  <a:lnTo>
                    <a:pt x="0" y="7525"/>
                  </a:lnTo>
                  <a:lnTo>
                    <a:pt x="33338" y="0"/>
                  </a:lnTo>
                  <a:close/>
                </a:path>
              </a:pathLst>
            </a:custGeom>
            <a:solidFill>
              <a:srgbClr val="FFC3BD"/>
            </a:solid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6B8F2D0-181C-4892-8BEF-0B9AD1B77964}"/>
                </a:ext>
              </a:extLst>
            </p:cNvPr>
            <p:cNvSpPr/>
            <p:nvPr/>
          </p:nvSpPr>
          <p:spPr>
            <a:xfrm>
              <a:off x="1619125" y="4797006"/>
              <a:ext cx="85058" cy="184499"/>
            </a:xfrm>
            <a:custGeom>
              <a:avLst/>
              <a:gdLst>
                <a:gd name="connsiteX0" fmla="*/ 0 w 85058"/>
                <a:gd name="connsiteY0" fmla="*/ 184500 h 184499"/>
                <a:gd name="connsiteX1" fmla="*/ 79724 w 85058"/>
                <a:gd name="connsiteY1" fmla="*/ 184500 h 184499"/>
                <a:gd name="connsiteX2" fmla="*/ 85058 w 85058"/>
                <a:gd name="connsiteY2" fmla="*/ 0 h 184499"/>
                <a:gd name="connsiteX3" fmla="*/ 5334 w 85058"/>
                <a:gd name="connsiteY3" fmla="*/ 0 h 184499"/>
                <a:gd name="connsiteX4" fmla="*/ 0 w 85058"/>
                <a:gd name="connsiteY4" fmla="*/ 184500 h 184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 h="184499">
                  <a:moveTo>
                    <a:pt x="0" y="184500"/>
                  </a:moveTo>
                  <a:lnTo>
                    <a:pt x="79724" y="184500"/>
                  </a:lnTo>
                  <a:lnTo>
                    <a:pt x="85058" y="0"/>
                  </a:lnTo>
                  <a:lnTo>
                    <a:pt x="5334" y="0"/>
                  </a:lnTo>
                  <a:lnTo>
                    <a:pt x="0" y="184500"/>
                  </a:lnTo>
                  <a:close/>
                </a:path>
              </a:pathLst>
            </a:custGeom>
            <a:solidFill>
              <a:srgbClr val="FFC3BD"/>
            </a:solid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C6531E4-ABA0-4035-80A9-44AEA1B87CB6}"/>
                </a:ext>
              </a:extLst>
            </p:cNvPr>
            <p:cNvSpPr/>
            <p:nvPr/>
          </p:nvSpPr>
          <p:spPr>
            <a:xfrm>
              <a:off x="1084582" y="4584218"/>
              <a:ext cx="169163" cy="190881"/>
            </a:xfrm>
            <a:custGeom>
              <a:avLst/>
              <a:gdLst>
                <a:gd name="connsiteX0" fmla="*/ 0 w 169163"/>
                <a:gd name="connsiteY0" fmla="*/ 159639 h 190881"/>
                <a:gd name="connsiteX1" fmla="*/ 73247 w 169163"/>
                <a:gd name="connsiteY1" fmla="*/ 190881 h 190881"/>
                <a:gd name="connsiteX2" fmla="*/ 169164 w 169163"/>
                <a:gd name="connsiteY2" fmla="*/ 31242 h 190881"/>
                <a:gd name="connsiteX3" fmla="*/ 95821 w 169163"/>
                <a:gd name="connsiteY3" fmla="*/ 0 h 190881"/>
                <a:gd name="connsiteX4" fmla="*/ 0 w 169163"/>
                <a:gd name="connsiteY4" fmla="*/ 159639 h 19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3" h="190881">
                  <a:moveTo>
                    <a:pt x="0" y="159639"/>
                  </a:moveTo>
                  <a:lnTo>
                    <a:pt x="73247" y="190881"/>
                  </a:lnTo>
                  <a:lnTo>
                    <a:pt x="169164" y="31242"/>
                  </a:lnTo>
                  <a:lnTo>
                    <a:pt x="95821" y="0"/>
                  </a:lnTo>
                  <a:lnTo>
                    <a:pt x="0" y="159639"/>
                  </a:lnTo>
                  <a:close/>
                </a:path>
              </a:pathLst>
            </a:custGeom>
            <a:solidFill>
              <a:srgbClr val="FFC3BD"/>
            </a:solid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F9BF19B-8D50-42EE-B8DA-21F662A81C31}"/>
                </a:ext>
              </a:extLst>
            </p:cNvPr>
            <p:cNvSpPr/>
            <p:nvPr/>
          </p:nvSpPr>
          <p:spPr>
            <a:xfrm>
              <a:off x="1038842" y="4716378"/>
              <a:ext cx="198324" cy="175742"/>
            </a:xfrm>
            <a:custGeom>
              <a:avLst/>
              <a:gdLst>
                <a:gd name="connsiteX0" fmla="*/ 133084 w 198324"/>
                <a:gd name="connsiteY0" fmla="*/ 47862 h 175742"/>
                <a:gd name="connsiteX1" fmla="*/ 56884 w 198324"/>
                <a:gd name="connsiteY1" fmla="*/ 999 h 175742"/>
                <a:gd name="connsiteX2" fmla="*/ 48597 w 198324"/>
                <a:gd name="connsiteY2" fmla="*/ 2332 h 175742"/>
                <a:gd name="connsiteX3" fmla="*/ 2782 w 198324"/>
                <a:gd name="connsiteY3" fmla="*/ 57292 h 175742"/>
                <a:gd name="connsiteX4" fmla="*/ 4872 w 198324"/>
                <a:gd name="connsiteY4" fmla="*/ 75361 h 175742"/>
                <a:gd name="connsiteX5" fmla="*/ 6306 w 198324"/>
                <a:gd name="connsiteY5" fmla="*/ 76342 h 175742"/>
                <a:gd name="connsiteX6" fmla="*/ 80410 w 198324"/>
                <a:gd name="connsiteY6" fmla="*/ 119109 h 175742"/>
                <a:gd name="connsiteX7" fmla="*/ 158325 w 198324"/>
                <a:gd name="connsiteY7" fmla="*/ 169973 h 175742"/>
                <a:gd name="connsiteX8" fmla="*/ 195377 w 198324"/>
                <a:gd name="connsiteY8" fmla="*/ 150446 h 175742"/>
                <a:gd name="connsiteX9" fmla="*/ 141847 w 198324"/>
                <a:gd name="connsiteY9" fmla="*/ 59292 h 175742"/>
                <a:gd name="connsiteX10" fmla="*/ 133084 w 198324"/>
                <a:gd name="connsiteY10" fmla="*/ 47862 h 17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324" h="175742">
                  <a:moveTo>
                    <a:pt x="133084" y="47862"/>
                  </a:moveTo>
                  <a:lnTo>
                    <a:pt x="56884" y="999"/>
                  </a:lnTo>
                  <a:cubicBezTo>
                    <a:pt x="54186" y="-734"/>
                    <a:pt x="50614" y="-163"/>
                    <a:pt x="48597" y="2332"/>
                  </a:cubicBezTo>
                  <a:lnTo>
                    <a:pt x="2782" y="57292"/>
                  </a:lnTo>
                  <a:cubicBezTo>
                    <a:pt x="-1629" y="62854"/>
                    <a:pt x="-693" y="70941"/>
                    <a:pt x="4872" y="75361"/>
                  </a:cubicBezTo>
                  <a:cubicBezTo>
                    <a:pt x="5328" y="75713"/>
                    <a:pt x="5807" y="76047"/>
                    <a:pt x="6306" y="76342"/>
                  </a:cubicBezTo>
                  <a:cubicBezTo>
                    <a:pt x="33166" y="92249"/>
                    <a:pt x="46882" y="98535"/>
                    <a:pt x="80410" y="119109"/>
                  </a:cubicBezTo>
                  <a:cubicBezTo>
                    <a:pt x="101080" y="131873"/>
                    <a:pt x="129845" y="152447"/>
                    <a:pt x="158325" y="169973"/>
                  </a:cubicBezTo>
                  <a:cubicBezTo>
                    <a:pt x="186805" y="187499"/>
                    <a:pt x="205950" y="160448"/>
                    <a:pt x="195377" y="150446"/>
                  </a:cubicBezTo>
                  <a:cubicBezTo>
                    <a:pt x="149181" y="106346"/>
                    <a:pt x="150514" y="85391"/>
                    <a:pt x="141847" y="59292"/>
                  </a:cubicBezTo>
                  <a:cubicBezTo>
                    <a:pt x="140408" y="54549"/>
                    <a:pt x="137294" y="50482"/>
                    <a:pt x="133084" y="47862"/>
                  </a:cubicBezTo>
                  <a:close/>
                </a:path>
              </a:pathLst>
            </a:custGeom>
            <a:solidFill>
              <a:srgbClr val="263238"/>
            </a:solid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113399-2B29-4949-943F-4859715DC1DB}"/>
                </a:ext>
              </a:extLst>
            </p:cNvPr>
            <p:cNvSpPr/>
            <p:nvPr/>
          </p:nvSpPr>
          <p:spPr>
            <a:xfrm>
              <a:off x="1595383" y="4972266"/>
              <a:ext cx="235877" cy="90868"/>
            </a:xfrm>
            <a:custGeom>
              <a:avLst/>
              <a:gdLst>
                <a:gd name="connsiteX0" fmla="*/ 106133 w 235877"/>
                <a:gd name="connsiteY0" fmla="*/ 0 h 90868"/>
                <a:gd name="connsiteX1" fmla="*/ 16693 w 235877"/>
                <a:gd name="connsiteY1" fmla="*/ 0 h 90868"/>
                <a:gd name="connsiteX2" fmla="*/ 10311 w 235877"/>
                <a:gd name="connsiteY2" fmla="*/ 5429 h 90868"/>
                <a:gd name="connsiteX3" fmla="*/ 119 w 235877"/>
                <a:gd name="connsiteY3" fmla="*/ 76296 h 90868"/>
                <a:gd name="connsiteX4" fmla="*/ 10949 w 235877"/>
                <a:gd name="connsiteY4" fmla="*/ 90564 h 90868"/>
                <a:gd name="connsiteX5" fmla="*/ 12978 w 235877"/>
                <a:gd name="connsiteY5" fmla="*/ 90678 h 90868"/>
                <a:gd name="connsiteX6" fmla="*/ 98703 w 235877"/>
                <a:gd name="connsiteY6" fmla="*/ 88297 h 90868"/>
                <a:gd name="connsiteX7" fmla="*/ 206431 w 235877"/>
                <a:gd name="connsiteY7" fmla="*/ 90869 h 90868"/>
                <a:gd name="connsiteX8" fmla="*/ 227671 w 235877"/>
                <a:gd name="connsiteY8" fmla="*/ 54769 h 90868"/>
                <a:gd name="connsiteX9" fmla="*/ 119658 w 235877"/>
                <a:gd name="connsiteY9" fmla="*/ 5239 h 90868"/>
                <a:gd name="connsiteX10" fmla="*/ 106133 w 235877"/>
                <a:gd name="connsiteY10" fmla="*/ 0 h 9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877" h="90868">
                  <a:moveTo>
                    <a:pt x="106133" y="0"/>
                  </a:moveTo>
                  <a:lnTo>
                    <a:pt x="16693" y="0"/>
                  </a:lnTo>
                  <a:cubicBezTo>
                    <a:pt x="13511" y="-38"/>
                    <a:pt x="10787" y="2277"/>
                    <a:pt x="10311" y="5429"/>
                  </a:cubicBezTo>
                  <a:lnTo>
                    <a:pt x="119" y="76296"/>
                  </a:lnTo>
                  <a:cubicBezTo>
                    <a:pt x="-833" y="83230"/>
                    <a:pt x="4025" y="89612"/>
                    <a:pt x="10949" y="90564"/>
                  </a:cubicBezTo>
                  <a:cubicBezTo>
                    <a:pt x="11626" y="90659"/>
                    <a:pt x="12302" y="90698"/>
                    <a:pt x="12978" y="90678"/>
                  </a:cubicBezTo>
                  <a:cubicBezTo>
                    <a:pt x="44220" y="90202"/>
                    <a:pt x="59270" y="88297"/>
                    <a:pt x="98703" y="88297"/>
                  </a:cubicBezTo>
                  <a:cubicBezTo>
                    <a:pt x="122896" y="88297"/>
                    <a:pt x="172998" y="90869"/>
                    <a:pt x="206431" y="90869"/>
                  </a:cubicBezTo>
                  <a:cubicBezTo>
                    <a:pt x="239864" y="90869"/>
                    <a:pt x="241578" y="57817"/>
                    <a:pt x="227671" y="54769"/>
                  </a:cubicBezTo>
                  <a:cubicBezTo>
                    <a:pt x="165283" y="41339"/>
                    <a:pt x="140708" y="22860"/>
                    <a:pt x="119658" y="5239"/>
                  </a:cubicBezTo>
                  <a:cubicBezTo>
                    <a:pt x="115934" y="1915"/>
                    <a:pt x="111124" y="57"/>
                    <a:pt x="106133" y="0"/>
                  </a:cubicBezTo>
                  <a:close/>
                </a:path>
              </a:pathLst>
            </a:custGeom>
            <a:solidFill>
              <a:srgbClr val="263238"/>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3F42B9E-A83D-4CB4-A80D-6B85B02CBC67}"/>
                </a:ext>
              </a:extLst>
            </p:cNvPr>
            <p:cNvSpPr/>
            <p:nvPr/>
          </p:nvSpPr>
          <p:spPr>
            <a:xfrm>
              <a:off x="1621696" y="4797102"/>
              <a:ext cx="82391" cy="95059"/>
            </a:xfrm>
            <a:custGeom>
              <a:avLst/>
              <a:gdLst>
                <a:gd name="connsiteX0" fmla="*/ 82391 w 82391"/>
                <a:gd name="connsiteY0" fmla="*/ 0 h 95059"/>
                <a:gd name="connsiteX1" fmla="*/ 79724 w 82391"/>
                <a:gd name="connsiteY1" fmla="*/ 95060 h 95059"/>
                <a:gd name="connsiteX2" fmla="*/ 0 w 82391"/>
                <a:gd name="connsiteY2" fmla="*/ 95060 h 95059"/>
                <a:gd name="connsiteX3" fmla="*/ 2762 w 82391"/>
                <a:gd name="connsiteY3" fmla="*/ 0 h 95059"/>
                <a:gd name="connsiteX4" fmla="*/ 82391 w 82391"/>
                <a:gd name="connsiteY4" fmla="*/ 0 h 9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 h="95059">
                  <a:moveTo>
                    <a:pt x="82391" y="0"/>
                  </a:moveTo>
                  <a:lnTo>
                    <a:pt x="79724" y="95060"/>
                  </a:lnTo>
                  <a:lnTo>
                    <a:pt x="0" y="95060"/>
                  </a:lnTo>
                  <a:lnTo>
                    <a:pt x="2762" y="0"/>
                  </a:lnTo>
                  <a:lnTo>
                    <a:pt x="82391" y="0"/>
                  </a:lnTo>
                  <a:close/>
                </a:path>
              </a:pathLst>
            </a:custGeom>
            <a:solidFill>
              <a:srgbClr val="000000">
                <a:alpha val="20000"/>
              </a:srgbClr>
            </a:solid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973875D9-8AEC-4313-88CB-E0B4D117EC58}"/>
                </a:ext>
              </a:extLst>
            </p:cNvPr>
            <p:cNvSpPr/>
            <p:nvPr/>
          </p:nvSpPr>
          <p:spPr>
            <a:xfrm>
              <a:off x="1130968" y="4584313"/>
              <a:ext cx="122682" cy="113442"/>
            </a:xfrm>
            <a:custGeom>
              <a:avLst/>
              <a:gdLst>
                <a:gd name="connsiteX0" fmla="*/ 49435 w 122682"/>
                <a:gd name="connsiteY0" fmla="*/ 0 h 113442"/>
                <a:gd name="connsiteX1" fmla="*/ 122682 w 122682"/>
                <a:gd name="connsiteY1" fmla="*/ 31147 h 113442"/>
                <a:gd name="connsiteX2" fmla="*/ 73247 w 122682"/>
                <a:gd name="connsiteY2" fmla="*/ 113443 h 113442"/>
                <a:gd name="connsiteX3" fmla="*/ 0 w 122682"/>
                <a:gd name="connsiteY3" fmla="*/ 82201 h 113442"/>
                <a:gd name="connsiteX4" fmla="*/ 49435 w 122682"/>
                <a:gd name="connsiteY4" fmla="*/ 0 h 11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 h="113442">
                  <a:moveTo>
                    <a:pt x="49435" y="0"/>
                  </a:moveTo>
                  <a:lnTo>
                    <a:pt x="122682" y="31147"/>
                  </a:lnTo>
                  <a:lnTo>
                    <a:pt x="73247" y="113443"/>
                  </a:lnTo>
                  <a:lnTo>
                    <a:pt x="0" y="82201"/>
                  </a:lnTo>
                  <a:lnTo>
                    <a:pt x="49435" y="0"/>
                  </a:lnTo>
                  <a:close/>
                </a:path>
              </a:pathLst>
            </a:custGeom>
            <a:solidFill>
              <a:srgbClr val="000000">
                <a:alpha val="20000"/>
              </a:srgbClr>
            </a:solid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2A17E641-E37A-41EA-A1CC-F06F80750949}"/>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407BFF"/>
            </a:solid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2CFA7023-6DA6-4804-BF20-0577C84DCDA8}"/>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FFFFFF">
                <a:alpha val="40000"/>
              </a:srgbClr>
            </a:solid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CF2A451-4734-4AE5-ADD1-A150FCFCD62F}"/>
                </a:ext>
              </a:extLst>
            </p:cNvPr>
            <p:cNvSpPr/>
            <p:nvPr/>
          </p:nvSpPr>
          <p:spPr>
            <a:xfrm>
              <a:off x="1497300" y="2684640"/>
              <a:ext cx="195451" cy="68110"/>
            </a:xfrm>
            <a:custGeom>
              <a:avLst/>
              <a:gdLst>
                <a:gd name="connsiteX0" fmla="*/ 17907 w 195451"/>
                <a:gd name="connsiteY0" fmla="*/ 2579 h 68110"/>
                <a:gd name="connsiteX1" fmla="*/ 164878 w 195451"/>
                <a:gd name="connsiteY1" fmla="*/ 2579 h 68110"/>
                <a:gd name="connsiteX2" fmla="*/ 188881 w 195451"/>
                <a:gd name="connsiteY2" fmla="*/ 5151 h 68110"/>
                <a:gd name="connsiteX3" fmla="*/ 193358 w 195451"/>
                <a:gd name="connsiteY3" fmla="*/ 39536 h 68110"/>
                <a:gd name="connsiteX4" fmla="*/ 118682 w 195451"/>
                <a:gd name="connsiteY4" fmla="*/ 68111 h 68110"/>
                <a:gd name="connsiteX5" fmla="*/ 953 w 195451"/>
                <a:gd name="connsiteY5" fmla="*/ 7151 h 68110"/>
                <a:gd name="connsiteX6" fmla="*/ 0 w 195451"/>
                <a:gd name="connsiteY6" fmla="*/ 3627 h 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1" h="68110">
                  <a:moveTo>
                    <a:pt x="17907" y="2579"/>
                  </a:moveTo>
                  <a:cubicBezTo>
                    <a:pt x="66837" y="-860"/>
                    <a:pt x="115948" y="-860"/>
                    <a:pt x="164878" y="2579"/>
                  </a:cubicBezTo>
                  <a:cubicBezTo>
                    <a:pt x="172784" y="3341"/>
                    <a:pt x="180880" y="4198"/>
                    <a:pt x="188881" y="5151"/>
                  </a:cubicBezTo>
                  <a:cubicBezTo>
                    <a:pt x="195634" y="15295"/>
                    <a:pt x="197282" y="28001"/>
                    <a:pt x="193358" y="39536"/>
                  </a:cubicBezTo>
                  <a:cubicBezTo>
                    <a:pt x="182975" y="65158"/>
                    <a:pt x="145733" y="68111"/>
                    <a:pt x="118682" y="68111"/>
                  </a:cubicBezTo>
                  <a:cubicBezTo>
                    <a:pt x="18574" y="68111"/>
                    <a:pt x="1619" y="9628"/>
                    <a:pt x="953" y="7151"/>
                  </a:cubicBezTo>
                  <a:lnTo>
                    <a:pt x="0" y="3627"/>
                  </a:lnTo>
                  <a:close/>
                </a:path>
              </a:pathLst>
            </a:custGeom>
            <a:solidFill>
              <a:srgbClr val="FFFFFF"/>
            </a:solid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676353DE-AAB4-4903-8303-B31B5D116697}"/>
                </a:ext>
              </a:extLst>
            </p:cNvPr>
            <p:cNvSpPr/>
            <p:nvPr/>
          </p:nvSpPr>
          <p:spPr>
            <a:xfrm>
              <a:off x="1515207" y="2521865"/>
              <a:ext cx="160108" cy="213074"/>
            </a:xfrm>
            <a:custGeom>
              <a:avLst/>
              <a:gdLst>
                <a:gd name="connsiteX0" fmla="*/ 14573 w 160108"/>
                <a:gd name="connsiteY0" fmla="*/ 0 h 213074"/>
                <a:gd name="connsiteX1" fmla="*/ 0 w 160108"/>
                <a:gd name="connsiteY1" fmla="*/ 165449 h 213074"/>
                <a:gd name="connsiteX2" fmla="*/ 100775 w 160108"/>
                <a:gd name="connsiteY2" fmla="*/ 213074 h 213074"/>
                <a:gd name="connsiteX3" fmla="*/ 146971 w 160108"/>
                <a:gd name="connsiteY3" fmla="*/ 165449 h 213074"/>
                <a:gd name="connsiteX4" fmla="*/ 104775 w 160108"/>
                <a:gd name="connsiteY4" fmla="*/ 77057 h 21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08" h="213074">
                  <a:moveTo>
                    <a:pt x="14573" y="0"/>
                  </a:moveTo>
                  <a:cubicBezTo>
                    <a:pt x="24098" y="47625"/>
                    <a:pt x="33147" y="133921"/>
                    <a:pt x="0" y="165449"/>
                  </a:cubicBezTo>
                  <a:cubicBezTo>
                    <a:pt x="0" y="165449"/>
                    <a:pt x="12954" y="213074"/>
                    <a:pt x="100775" y="213074"/>
                  </a:cubicBezTo>
                  <a:cubicBezTo>
                    <a:pt x="197358" y="213074"/>
                    <a:pt x="146971" y="165449"/>
                    <a:pt x="146971" y="165449"/>
                  </a:cubicBezTo>
                  <a:cubicBezTo>
                    <a:pt x="94202" y="152876"/>
                    <a:pt x="95631" y="113729"/>
                    <a:pt x="104775" y="77057"/>
                  </a:cubicBezTo>
                  <a:close/>
                </a:path>
              </a:pathLst>
            </a:custGeom>
            <a:solidFill>
              <a:srgbClr val="FFC3BD"/>
            </a:solid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7EC24B3F-5F39-421D-9CD2-0E9706508453}"/>
                </a:ext>
              </a:extLst>
            </p:cNvPr>
            <p:cNvSpPr/>
            <p:nvPr/>
          </p:nvSpPr>
          <p:spPr>
            <a:xfrm>
              <a:off x="1505587" y="2488242"/>
              <a:ext cx="61531" cy="160305"/>
            </a:xfrm>
            <a:custGeom>
              <a:avLst/>
              <a:gdLst>
                <a:gd name="connsiteX0" fmla="*/ 33814 w 61531"/>
                <a:gd name="connsiteY0" fmla="*/ 0 h 160305"/>
                <a:gd name="connsiteX1" fmla="*/ 61531 w 61531"/>
                <a:gd name="connsiteY1" fmla="*/ 160306 h 160305"/>
                <a:gd name="connsiteX2" fmla="*/ 0 w 61531"/>
                <a:gd name="connsiteY2" fmla="*/ 53530 h 160305"/>
              </a:gdLst>
              <a:ahLst/>
              <a:cxnLst>
                <a:cxn ang="0">
                  <a:pos x="connsiteX0" y="connsiteY0"/>
                </a:cxn>
                <a:cxn ang="0">
                  <a:pos x="connsiteX1" y="connsiteY1"/>
                </a:cxn>
                <a:cxn ang="0">
                  <a:pos x="connsiteX2" y="connsiteY2"/>
                </a:cxn>
              </a:cxnLst>
              <a:rect l="l" t="t" r="r" b="b"/>
              <a:pathLst>
                <a:path w="61531" h="160305">
                  <a:moveTo>
                    <a:pt x="33814" y="0"/>
                  </a:moveTo>
                  <a:cubicBezTo>
                    <a:pt x="22479" y="37433"/>
                    <a:pt x="38195" y="126016"/>
                    <a:pt x="61531" y="160306"/>
                  </a:cubicBezTo>
                  <a:cubicBezTo>
                    <a:pt x="15526" y="133921"/>
                    <a:pt x="0" y="53530"/>
                    <a:pt x="0" y="53530"/>
                  </a:cubicBezTo>
                  <a:close/>
                </a:path>
              </a:pathLst>
            </a:custGeom>
            <a:solidFill>
              <a:srgbClr val="263238"/>
            </a:solid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4965A107-394E-4633-9CAD-BFF3A64BA291}"/>
                </a:ext>
              </a:extLst>
            </p:cNvPr>
            <p:cNvSpPr/>
            <p:nvPr/>
          </p:nvSpPr>
          <p:spPr>
            <a:xfrm>
              <a:off x="1564816" y="2553298"/>
              <a:ext cx="55165" cy="71627"/>
            </a:xfrm>
            <a:custGeom>
              <a:avLst/>
              <a:gdLst>
                <a:gd name="connsiteX0" fmla="*/ 1731 w 55165"/>
                <a:gd name="connsiteY0" fmla="*/ 0 h 71627"/>
                <a:gd name="connsiteX1" fmla="*/ 55166 w 55165"/>
                <a:gd name="connsiteY1" fmla="*/ 45529 h 71627"/>
                <a:gd name="connsiteX2" fmla="*/ 50594 w 55165"/>
                <a:gd name="connsiteY2" fmla="*/ 71628 h 71627"/>
                <a:gd name="connsiteX3" fmla="*/ 683 w 55165"/>
                <a:gd name="connsiteY3" fmla="*/ 25527 h 71627"/>
                <a:gd name="connsiteX4" fmla="*/ 1731 w 55165"/>
                <a:gd name="connsiteY4" fmla="*/ 0 h 71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5" h="71627">
                  <a:moveTo>
                    <a:pt x="1731" y="0"/>
                  </a:moveTo>
                  <a:lnTo>
                    <a:pt x="55166" y="45529"/>
                  </a:lnTo>
                  <a:cubicBezTo>
                    <a:pt x="52823" y="54064"/>
                    <a:pt x="51289" y="62808"/>
                    <a:pt x="50594" y="71628"/>
                  </a:cubicBezTo>
                  <a:cubicBezTo>
                    <a:pt x="30496" y="68675"/>
                    <a:pt x="2969" y="46577"/>
                    <a:pt x="683" y="25527"/>
                  </a:cubicBezTo>
                  <a:cubicBezTo>
                    <a:pt x="-498" y="17021"/>
                    <a:pt x="-146" y="8382"/>
                    <a:pt x="173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B697784-0DAE-43DA-914D-787397E0286A}"/>
                </a:ext>
              </a:extLst>
            </p:cNvPr>
            <p:cNvSpPr/>
            <p:nvPr/>
          </p:nvSpPr>
          <p:spPr>
            <a:xfrm>
              <a:off x="1482910" y="2303374"/>
              <a:ext cx="239394" cy="298879"/>
            </a:xfrm>
            <a:custGeom>
              <a:avLst/>
              <a:gdLst>
                <a:gd name="connsiteX0" fmla="*/ 3246 w 239394"/>
                <a:gd name="connsiteY0" fmla="*/ 134099 h 298879"/>
                <a:gd name="connsiteX1" fmla="*/ 74112 w 239394"/>
                <a:gd name="connsiteY1" fmla="*/ 276974 h 298879"/>
                <a:gd name="connsiteX2" fmla="*/ 238990 w 239394"/>
                <a:gd name="connsiteY2" fmla="*/ 206299 h 298879"/>
                <a:gd name="connsiteX3" fmla="*/ 131071 w 239394"/>
                <a:gd name="connsiteY3" fmla="*/ 2559 h 298879"/>
                <a:gd name="connsiteX4" fmla="*/ 2541 w 239394"/>
                <a:gd name="connsiteY4" fmla="*/ 84598 h 298879"/>
                <a:gd name="connsiteX5" fmla="*/ 3246 w 239394"/>
                <a:gd name="connsiteY5" fmla="*/ 134099 h 29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94" h="298879">
                  <a:moveTo>
                    <a:pt x="3246" y="134099"/>
                  </a:moveTo>
                  <a:cubicBezTo>
                    <a:pt x="21724" y="210966"/>
                    <a:pt x="27820" y="243923"/>
                    <a:pt x="74112" y="276974"/>
                  </a:cubicBezTo>
                  <a:cubicBezTo>
                    <a:pt x="143740" y="326600"/>
                    <a:pt x="234132" y="287166"/>
                    <a:pt x="238990" y="206299"/>
                  </a:cubicBezTo>
                  <a:cubicBezTo>
                    <a:pt x="243371" y="133528"/>
                    <a:pt x="212510" y="20085"/>
                    <a:pt x="131071" y="2559"/>
                  </a:cubicBezTo>
                  <a:cubicBezTo>
                    <a:pt x="72921" y="-10280"/>
                    <a:pt x="15381" y="26448"/>
                    <a:pt x="2541" y="84598"/>
                  </a:cubicBezTo>
                  <a:cubicBezTo>
                    <a:pt x="-1069" y="100933"/>
                    <a:pt x="-831" y="117878"/>
                    <a:pt x="3246" y="134099"/>
                  </a:cubicBezTo>
                  <a:close/>
                </a:path>
              </a:pathLst>
            </a:custGeom>
            <a:solidFill>
              <a:srgbClr val="FFC3BD"/>
            </a:solid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BFB8CDFC-82FA-439A-885F-FBA66892E818}"/>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407BFF"/>
            </a:solid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4BA15F5-7385-4634-9F66-351E86823999}"/>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C87716BE-ABD4-4273-89B6-F86B27964B7A}"/>
                </a:ext>
              </a:extLst>
            </p:cNvPr>
            <p:cNvSpPr/>
            <p:nvPr/>
          </p:nvSpPr>
          <p:spPr>
            <a:xfrm>
              <a:off x="1595407" y="4832344"/>
              <a:ext cx="141541" cy="45243"/>
            </a:xfrm>
            <a:custGeom>
              <a:avLst/>
              <a:gdLst>
                <a:gd name="connsiteX0" fmla="*/ 5905 w 141541"/>
                <a:gd name="connsiteY0" fmla="*/ 45244 h 45243"/>
                <a:gd name="connsiteX1" fmla="*/ 132207 w 141541"/>
                <a:gd name="connsiteY1" fmla="*/ 45244 h 45243"/>
                <a:gd name="connsiteX2" fmla="*/ 141542 w 141541"/>
                <a:gd name="connsiteY2" fmla="*/ 4953 h 45243"/>
                <a:gd name="connsiteX3" fmla="*/ 0 w 141541"/>
                <a:gd name="connsiteY3" fmla="*/ 0 h 45243"/>
                <a:gd name="connsiteX4" fmla="*/ 5905 w 141541"/>
                <a:gd name="connsiteY4" fmla="*/ 45244 h 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41" h="45243">
                  <a:moveTo>
                    <a:pt x="5905" y="45244"/>
                  </a:moveTo>
                  <a:lnTo>
                    <a:pt x="132207" y="45244"/>
                  </a:lnTo>
                  <a:lnTo>
                    <a:pt x="141542" y="4953"/>
                  </a:lnTo>
                  <a:lnTo>
                    <a:pt x="0" y="0"/>
                  </a:lnTo>
                  <a:lnTo>
                    <a:pt x="5905" y="45244"/>
                  </a:lnTo>
                  <a:close/>
                </a:path>
              </a:pathLst>
            </a:custGeom>
            <a:solidFill>
              <a:srgbClr val="407BFF"/>
            </a:solid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4E0DBC7-EEDF-4375-8130-BE7C1888834E}"/>
                </a:ext>
              </a:extLst>
            </p:cNvPr>
            <p:cNvSpPr/>
            <p:nvPr/>
          </p:nvSpPr>
          <p:spPr>
            <a:xfrm>
              <a:off x="1549402" y="3303245"/>
              <a:ext cx="108349" cy="597744"/>
            </a:xfrm>
            <a:custGeom>
              <a:avLst/>
              <a:gdLst>
                <a:gd name="connsiteX0" fmla="*/ 69818 w 108349"/>
                <a:gd name="connsiteY0" fmla="*/ 37865 h 597744"/>
                <a:gd name="connsiteX1" fmla="*/ 57626 w 108349"/>
                <a:gd name="connsiteY1" fmla="*/ 597744 h 597744"/>
                <a:gd name="connsiteX2" fmla="*/ 0 w 108349"/>
                <a:gd name="connsiteY2" fmla="*/ 89395 h 597744"/>
                <a:gd name="connsiteX3" fmla="*/ 69818 w 108349"/>
                <a:gd name="connsiteY3" fmla="*/ 37865 h 597744"/>
              </a:gdLst>
              <a:ahLst/>
              <a:cxnLst>
                <a:cxn ang="0">
                  <a:pos x="connsiteX0" y="connsiteY0"/>
                </a:cxn>
                <a:cxn ang="0">
                  <a:pos x="connsiteX1" y="connsiteY1"/>
                </a:cxn>
                <a:cxn ang="0">
                  <a:pos x="connsiteX2" y="connsiteY2"/>
                </a:cxn>
                <a:cxn ang="0">
                  <a:pos x="connsiteX3" y="connsiteY3"/>
                </a:cxn>
              </a:cxnLst>
              <a:rect l="l" t="t" r="r" b="b"/>
              <a:pathLst>
                <a:path w="108349" h="597744">
                  <a:moveTo>
                    <a:pt x="69818" y="37865"/>
                  </a:moveTo>
                  <a:cubicBezTo>
                    <a:pt x="149257" y="197694"/>
                    <a:pt x="85725" y="489255"/>
                    <a:pt x="57626" y="597744"/>
                  </a:cubicBezTo>
                  <a:cubicBezTo>
                    <a:pt x="43244" y="434867"/>
                    <a:pt x="18955" y="235794"/>
                    <a:pt x="0" y="89395"/>
                  </a:cubicBezTo>
                  <a:cubicBezTo>
                    <a:pt x="12002" y="7099"/>
                    <a:pt x="33147" y="-35859"/>
                    <a:pt x="69818" y="37865"/>
                  </a:cubicBezTo>
                  <a:close/>
                </a:path>
              </a:pathLst>
            </a:custGeom>
            <a:solidFill>
              <a:srgbClr val="000000">
                <a:alpha val="20000"/>
              </a:srgbClr>
            </a:solid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0050B434-B6FC-495C-AB07-3108FF5355C1}"/>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407BFF"/>
            </a:solid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2E208E0-00B5-4F6B-9900-4B094D8F2C4C}"/>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06E6584-0592-4A72-8B15-6729E26006DA}"/>
                </a:ext>
              </a:extLst>
            </p:cNvPr>
            <p:cNvSpPr/>
            <p:nvPr/>
          </p:nvSpPr>
          <p:spPr>
            <a:xfrm>
              <a:off x="1115443" y="4596886"/>
              <a:ext cx="153828" cy="102012"/>
            </a:xfrm>
            <a:custGeom>
              <a:avLst/>
              <a:gdLst>
                <a:gd name="connsiteX0" fmla="*/ 0 w 153828"/>
                <a:gd name="connsiteY0" fmla="*/ 49244 h 102012"/>
                <a:gd name="connsiteX1" fmla="*/ 124015 w 153828"/>
                <a:gd name="connsiteY1" fmla="*/ 102013 h 102012"/>
                <a:gd name="connsiteX2" fmla="*/ 153829 w 153828"/>
                <a:gd name="connsiteY2" fmla="*/ 68675 h 102012"/>
                <a:gd name="connsiteX3" fmla="*/ 10763 w 153828"/>
                <a:gd name="connsiteY3" fmla="*/ 0 h 102012"/>
                <a:gd name="connsiteX4" fmla="*/ 0 w 153828"/>
                <a:gd name="connsiteY4" fmla="*/ 49244 h 10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8" h="102012">
                  <a:moveTo>
                    <a:pt x="0" y="49244"/>
                  </a:moveTo>
                  <a:lnTo>
                    <a:pt x="124015" y="102013"/>
                  </a:lnTo>
                  <a:lnTo>
                    <a:pt x="153829" y="68675"/>
                  </a:lnTo>
                  <a:lnTo>
                    <a:pt x="10763" y="0"/>
                  </a:lnTo>
                  <a:lnTo>
                    <a:pt x="0" y="49244"/>
                  </a:lnTo>
                  <a:close/>
                </a:path>
              </a:pathLst>
            </a:custGeom>
            <a:solidFill>
              <a:srgbClr val="407BFF"/>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8093E4B-5069-447F-AE67-63A9AF1F653E}"/>
                </a:ext>
              </a:extLst>
            </p:cNvPr>
            <p:cNvSpPr/>
            <p:nvPr/>
          </p:nvSpPr>
          <p:spPr>
            <a:xfrm>
              <a:off x="1607902" y="2425598"/>
              <a:ext cx="15699" cy="23102"/>
            </a:xfrm>
            <a:custGeom>
              <a:avLst/>
              <a:gdLst>
                <a:gd name="connsiteX0" fmla="*/ 460 w 15699"/>
                <a:gd name="connsiteY0" fmla="*/ 12923 h 23102"/>
                <a:gd name="connsiteX1" fmla="*/ 9985 w 15699"/>
                <a:gd name="connsiteY1" fmla="*/ 23020 h 23102"/>
                <a:gd name="connsiteX2" fmla="*/ 15414 w 15699"/>
                <a:gd name="connsiteY2" fmla="*/ 10256 h 23102"/>
                <a:gd name="connsiteX3" fmla="*/ 5889 w 15699"/>
                <a:gd name="connsiteY3" fmla="*/ 65 h 23102"/>
                <a:gd name="connsiteX4" fmla="*/ 460 w 15699"/>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9" h="23102">
                  <a:moveTo>
                    <a:pt x="460" y="12923"/>
                  </a:moveTo>
                  <a:cubicBezTo>
                    <a:pt x="1603" y="19210"/>
                    <a:pt x="5794" y="23782"/>
                    <a:pt x="9985" y="23020"/>
                  </a:cubicBezTo>
                  <a:cubicBezTo>
                    <a:pt x="14176" y="22258"/>
                    <a:pt x="16557" y="16543"/>
                    <a:pt x="15414" y="10256"/>
                  </a:cubicBezTo>
                  <a:cubicBezTo>
                    <a:pt x="14271" y="3970"/>
                    <a:pt x="10080" y="-602"/>
                    <a:pt x="5889" y="65"/>
                  </a:cubicBezTo>
                  <a:cubicBezTo>
                    <a:pt x="1698" y="731"/>
                    <a:pt x="-1159" y="6542"/>
                    <a:pt x="460" y="12923"/>
                  </a:cubicBezTo>
                  <a:close/>
                </a:path>
              </a:pathLst>
            </a:custGeom>
            <a:solidFill>
              <a:srgbClr val="263238"/>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FC7029A-A942-4ED4-8E91-3FCAA3B68B66}"/>
                </a:ext>
              </a:extLst>
            </p:cNvPr>
            <p:cNvSpPr/>
            <p:nvPr/>
          </p:nvSpPr>
          <p:spPr>
            <a:xfrm>
              <a:off x="1679139" y="2413025"/>
              <a:ext cx="15606" cy="23102"/>
            </a:xfrm>
            <a:custGeom>
              <a:avLst/>
              <a:gdLst>
                <a:gd name="connsiteX0" fmla="*/ 279 w 15606"/>
                <a:gd name="connsiteY0" fmla="*/ 12923 h 23102"/>
                <a:gd name="connsiteX1" fmla="*/ 9804 w 15606"/>
                <a:gd name="connsiteY1" fmla="*/ 23020 h 23102"/>
                <a:gd name="connsiteX2" fmla="*/ 15328 w 15606"/>
                <a:gd name="connsiteY2" fmla="*/ 10256 h 23102"/>
                <a:gd name="connsiteX3" fmla="*/ 5803 w 15606"/>
                <a:gd name="connsiteY3" fmla="*/ 65 h 23102"/>
                <a:gd name="connsiteX4" fmla="*/ 279 w 15606"/>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 h="23102">
                  <a:moveTo>
                    <a:pt x="279" y="12923"/>
                  </a:moveTo>
                  <a:cubicBezTo>
                    <a:pt x="1327" y="19210"/>
                    <a:pt x="5613" y="23782"/>
                    <a:pt x="9804" y="23020"/>
                  </a:cubicBezTo>
                  <a:cubicBezTo>
                    <a:pt x="13995" y="22258"/>
                    <a:pt x="16471" y="16543"/>
                    <a:pt x="15328" y="10256"/>
                  </a:cubicBezTo>
                  <a:cubicBezTo>
                    <a:pt x="14185" y="3970"/>
                    <a:pt x="9994" y="-602"/>
                    <a:pt x="5803" y="65"/>
                  </a:cubicBezTo>
                  <a:cubicBezTo>
                    <a:pt x="1612" y="731"/>
                    <a:pt x="-864" y="6542"/>
                    <a:pt x="279" y="12923"/>
                  </a:cubicBezTo>
                  <a:close/>
                </a:path>
              </a:pathLst>
            </a:custGeom>
            <a:solidFill>
              <a:srgbClr val="263238"/>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B3C599F2-5F7B-433E-9A5A-F437D2A4BD11}"/>
                </a:ext>
              </a:extLst>
            </p:cNvPr>
            <p:cNvSpPr/>
            <p:nvPr/>
          </p:nvSpPr>
          <p:spPr>
            <a:xfrm>
              <a:off x="1683133" y="2406708"/>
              <a:ext cx="14382" cy="8748"/>
            </a:xfrm>
            <a:custGeom>
              <a:avLst/>
              <a:gdLst>
                <a:gd name="connsiteX0" fmla="*/ 0 w 14382"/>
                <a:gd name="connsiteY0" fmla="*/ 7144 h 8748"/>
                <a:gd name="connsiteX1" fmla="*/ 14383 w 14382"/>
                <a:gd name="connsiteY1" fmla="*/ 0 h 8748"/>
                <a:gd name="connsiteX2" fmla="*/ 0 w 14382"/>
                <a:gd name="connsiteY2" fmla="*/ 7144 h 8748"/>
              </a:gdLst>
              <a:ahLst/>
              <a:cxnLst>
                <a:cxn ang="0">
                  <a:pos x="connsiteX0" y="connsiteY0"/>
                </a:cxn>
                <a:cxn ang="0">
                  <a:pos x="connsiteX1" y="connsiteY1"/>
                </a:cxn>
                <a:cxn ang="0">
                  <a:pos x="connsiteX2" y="connsiteY2"/>
                </a:cxn>
              </a:cxnLst>
              <a:rect l="l" t="t" r="r" b="b"/>
              <a:pathLst>
                <a:path w="14382" h="8748">
                  <a:moveTo>
                    <a:pt x="0" y="7144"/>
                  </a:moveTo>
                  <a:lnTo>
                    <a:pt x="14383" y="0"/>
                  </a:lnTo>
                  <a:cubicBezTo>
                    <a:pt x="14383" y="0"/>
                    <a:pt x="8668" y="13240"/>
                    <a:pt x="0" y="7144"/>
                  </a:cubicBezTo>
                  <a:close/>
                </a:path>
              </a:pathLst>
            </a:custGeom>
            <a:solidFill>
              <a:srgbClr val="263238"/>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1CEBC8C-11A3-44CE-8E35-7948BBA7DF24}"/>
                </a:ext>
              </a:extLst>
            </p:cNvPr>
            <p:cNvSpPr/>
            <p:nvPr/>
          </p:nvSpPr>
          <p:spPr>
            <a:xfrm>
              <a:off x="1662368" y="2440140"/>
              <a:ext cx="29717" cy="44650"/>
            </a:xfrm>
            <a:custGeom>
              <a:avLst/>
              <a:gdLst>
                <a:gd name="connsiteX0" fmla="*/ 0 w 29717"/>
                <a:gd name="connsiteY0" fmla="*/ 0 h 44650"/>
                <a:gd name="connsiteX1" fmla="*/ 29718 w 29717"/>
                <a:gd name="connsiteY1" fmla="*/ 36386 h 44650"/>
                <a:gd name="connsiteX2" fmla="*/ 7906 w 29717"/>
                <a:gd name="connsiteY2" fmla="*/ 44577 h 44650"/>
              </a:gdLst>
              <a:ahLst/>
              <a:cxnLst>
                <a:cxn ang="0">
                  <a:pos x="connsiteX0" y="connsiteY0"/>
                </a:cxn>
                <a:cxn ang="0">
                  <a:pos x="connsiteX1" y="connsiteY1"/>
                </a:cxn>
                <a:cxn ang="0">
                  <a:pos x="connsiteX2" y="connsiteY2"/>
                </a:cxn>
              </a:cxnLst>
              <a:rect l="l" t="t" r="r" b="b"/>
              <a:pathLst>
                <a:path w="29717" h="44650">
                  <a:moveTo>
                    <a:pt x="0" y="0"/>
                  </a:moveTo>
                  <a:cubicBezTo>
                    <a:pt x="8182" y="13440"/>
                    <a:pt x="18183" y="25689"/>
                    <a:pt x="29718" y="36386"/>
                  </a:cubicBezTo>
                  <a:cubicBezTo>
                    <a:pt x="23993" y="42177"/>
                    <a:pt x="16021" y="45168"/>
                    <a:pt x="7906" y="44577"/>
                  </a:cubicBezTo>
                  <a:close/>
                </a:path>
              </a:pathLst>
            </a:custGeom>
            <a:solidFill>
              <a:srgbClr val="ED847E"/>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EB7C524-73E6-4FA2-935C-33E03465B8F2}"/>
                </a:ext>
              </a:extLst>
            </p:cNvPr>
            <p:cNvSpPr/>
            <p:nvPr/>
          </p:nvSpPr>
          <p:spPr>
            <a:xfrm>
              <a:off x="1604158" y="2496843"/>
              <a:ext cx="50039" cy="17690"/>
            </a:xfrm>
            <a:custGeom>
              <a:avLst/>
              <a:gdLst>
                <a:gd name="connsiteX0" fmla="*/ 37446 w 50039"/>
                <a:gd name="connsiteY0" fmla="*/ 17688 h 17690"/>
                <a:gd name="connsiteX1" fmla="*/ 48209 w 50039"/>
                <a:gd name="connsiteY1" fmla="*/ 16735 h 17690"/>
                <a:gd name="connsiteX2" fmla="*/ 50038 w 50039"/>
                <a:gd name="connsiteY2" fmla="*/ 14754 h 17690"/>
                <a:gd name="connsiteX3" fmla="*/ 48057 w 50039"/>
                <a:gd name="connsiteY3" fmla="*/ 12925 h 17690"/>
                <a:gd name="connsiteX4" fmla="*/ 47542 w 50039"/>
                <a:gd name="connsiteY4" fmla="*/ 13021 h 17690"/>
                <a:gd name="connsiteX5" fmla="*/ 3251 w 50039"/>
                <a:gd name="connsiteY5" fmla="*/ 543 h 17690"/>
                <a:gd name="connsiteX6" fmla="*/ 584 w 50039"/>
                <a:gd name="connsiteY6" fmla="*/ 543 h 17690"/>
                <a:gd name="connsiteX7" fmla="*/ 470 w 50039"/>
                <a:gd name="connsiteY7" fmla="*/ 3096 h 17690"/>
                <a:gd name="connsiteX8" fmla="*/ 584 w 50039"/>
                <a:gd name="connsiteY8" fmla="*/ 3210 h 17690"/>
                <a:gd name="connsiteX9" fmla="*/ 37446 w 50039"/>
                <a:gd name="connsiteY9" fmla="*/ 17688 h 1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39" h="17690">
                  <a:moveTo>
                    <a:pt x="37446" y="17688"/>
                  </a:moveTo>
                  <a:cubicBezTo>
                    <a:pt x="41056" y="17678"/>
                    <a:pt x="44656" y="17364"/>
                    <a:pt x="48209" y="16735"/>
                  </a:cubicBezTo>
                  <a:cubicBezTo>
                    <a:pt x="49257" y="16697"/>
                    <a:pt x="50076" y="15802"/>
                    <a:pt x="50038" y="14754"/>
                  </a:cubicBezTo>
                  <a:cubicBezTo>
                    <a:pt x="49990" y="13706"/>
                    <a:pt x="49104" y="12887"/>
                    <a:pt x="48057" y="12925"/>
                  </a:cubicBezTo>
                  <a:cubicBezTo>
                    <a:pt x="47885" y="12935"/>
                    <a:pt x="47704" y="12963"/>
                    <a:pt x="47542" y="13021"/>
                  </a:cubicBezTo>
                  <a:cubicBezTo>
                    <a:pt x="31636" y="16192"/>
                    <a:pt x="15167" y="11554"/>
                    <a:pt x="3251" y="543"/>
                  </a:cubicBezTo>
                  <a:cubicBezTo>
                    <a:pt x="2508" y="-181"/>
                    <a:pt x="1327" y="-181"/>
                    <a:pt x="584" y="543"/>
                  </a:cubicBezTo>
                  <a:cubicBezTo>
                    <a:pt x="-149" y="1219"/>
                    <a:pt x="-197" y="2362"/>
                    <a:pt x="470" y="3096"/>
                  </a:cubicBezTo>
                  <a:cubicBezTo>
                    <a:pt x="508" y="3134"/>
                    <a:pt x="546" y="3172"/>
                    <a:pt x="584" y="3210"/>
                  </a:cubicBezTo>
                  <a:cubicBezTo>
                    <a:pt x="10528" y="12640"/>
                    <a:pt x="23749" y="17831"/>
                    <a:pt x="37446" y="17688"/>
                  </a:cubicBezTo>
                  <a:close/>
                </a:path>
              </a:pathLst>
            </a:custGeom>
            <a:solidFill>
              <a:srgbClr val="263238"/>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2954FD8B-BAA0-47A6-BA97-CC013B247FE7}"/>
                </a:ext>
              </a:extLst>
            </p:cNvPr>
            <p:cNvSpPr/>
            <p:nvPr/>
          </p:nvSpPr>
          <p:spPr>
            <a:xfrm>
              <a:off x="1468704" y="2284887"/>
              <a:ext cx="218508" cy="208307"/>
            </a:xfrm>
            <a:custGeom>
              <a:avLst/>
              <a:gdLst>
                <a:gd name="connsiteX0" fmla="*/ 44408 w 218508"/>
                <a:gd name="connsiteY0" fmla="*/ 107533 h 208307"/>
                <a:gd name="connsiteX1" fmla="*/ 53933 w 218508"/>
                <a:gd name="connsiteY1" fmla="*/ 167826 h 208307"/>
                <a:gd name="connsiteX2" fmla="*/ 109464 w 218508"/>
                <a:gd name="connsiteY2" fmla="*/ 75243 h 208307"/>
                <a:gd name="connsiteX3" fmla="*/ 98510 w 218508"/>
                <a:gd name="connsiteY3" fmla="*/ 112010 h 208307"/>
                <a:gd name="connsiteX4" fmla="*/ 168900 w 218508"/>
                <a:gd name="connsiteY4" fmla="*/ 55717 h 208307"/>
                <a:gd name="connsiteX5" fmla="*/ 162613 w 218508"/>
                <a:gd name="connsiteY5" fmla="*/ 112010 h 208307"/>
                <a:gd name="connsiteX6" fmla="*/ 218144 w 218508"/>
                <a:gd name="connsiteY6" fmla="*/ 47430 h 208307"/>
                <a:gd name="connsiteX7" fmla="*/ 75269 w 218508"/>
                <a:gd name="connsiteY7" fmla="*/ 4853 h 208307"/>
                <a:gd name="connsiteX8" fmla="*/ 2307 w 218508"/>
                <a:gd name="connsiteY8" fmla="*/ 124202 h 208307"/>
                <a:gd name="connsiteX9" fmla="*/ 39550 w 218508"/>
                <a:gd name="connsiteY9" fmla="*/ 208307 h 208307"/>
                <a:gd name="connsiteX10" fmla="*/ 44408 w 218508"/>
                <a:gd name="connsiteY10" fmla="*/ 107533 h 20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508" h="208307">
                  <a:moveTo>
                    <a:pt x="44408" y="107533"/>
                  </a:moveTo>
                  <a:cubicBezTo>
                    <a:pt x="46494" y="127793"/>
                    <a:pt x="49675" y="147919"/>
                    <a:pt x="53933" y="167826"/>
                  </a:cubicBezTo>
                  <a:cubicBezTo>
                    <a:pt x="53933" y="167826"/>
                    <a:pt x="101558" y="107533"/>
                    <a:pt x="109464" y="75243"/>
                  </a:cubicBezTo>
                  <a:cubicBezTo>
                    <a:pt x="107578" y="87959"/>
                    <a:pt x="103882" y="100332"/>
                    <a:pt x="98510" y="112010"/>
                  </a:cubicBezTo>
                  <a:cubicBezTo>
                    <a:pt x="98510" y="112010"/>
                    <a:pt x="162613" y="98008"/>
                    <a:pt x="168900" y="55717"/>
                  </a:cubicBezTo>
                  <a:cubicBezTo>
                    <a:pt x="168795" y="74653"/>
                    <a:pt x="166680" y="93522"/>
                    <a:pt x="162613" y="112010"/>
                  </a:cubicBezTo>
                  <a:cubicBezTo>
                    <a:pt x="162613" y="112010"/>
                    <a:pt x="223764" y="88007"/>
                    <a:pt x="218144" y="47430"/>
                  </a:cubicBezTo>
                  <a:cubicBezTo>
                    <a:pt x="212524" y="6854"/>
                    <a:pt x="118608" y="-8863"/>
                    <a:pt x="75269" y="4853"/>
                  </a:cubicBezTo>
                  <a:cubicBezTo>
                    <a:pt x="31930" y="18569"/>
                    <a:pt x="-10456" y="63051"/>
                    <a:pt x="2307" y="124202"/>
                  </a:cubicBezTo>
                  <a:cubicBezTo>
                    <a:pt x="15071" y="185352"/>
                    <a:pt x="39550" y="208307"/>
                    <a:pt x="39550" y="208307"/>
                  </a:cubicBezTo>
                  <a:cubicBezTo>
                    <a:pt x="39550" y="208307"/>
                    <a:pt x="21929" y="146681"/>
                    <a:pt x="44408" y="107533"/>
                  </a:cubicBezTo>
                  <a:close/>
                </a:path>
              </a:pathLst>
            </a:custGeom>
            <a:solidFill>
              <a:srgbClr val="263238"/>
            </a:solid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58B660-BD7E-40AB-839E-9ACEA973050E}"/>
                </a:ext>
              </a:extLst>
            </p:cNvPr>
            <p:cNvSpPr/>
            <p:nvPr/>
          </p:nvSpPr>
          <p:spPr>
            <a:xfrm>
              <a:off x="1480158" y="2457948"/>
              <a:ext cx="61535" cy="70503"/>
            </a:xfrm>
            <a:custGeom>
              <a:avLst/>
              <a:gdLst>
                <a:gd name="connsiteX0" fmla="*/ 2664 w 61535"/>
                <a:gd name="connsiteY0" fmla="*/ 37438 h 70503"/>
                <a:gd name="connsiteX1" fmla="*/ 33906 w 61535"/>
                <a:gd name="connsiteY1" fmla="*/ 68585 h 70503"/>
                <a:gd name="connsiteX2" fmla="*/ 60957 w 61535"/>
                <a:gd name="connsiteY2" fmla="*/ 41057 h 70503"/>
                <a:gd name="connsiteX3" fmla="*/ 24857 w 61535"/>
                <a:gd name="connsiteY3" fmla="*/ 4 h 70503"/>
                <a:gd name="connsiteX4" fmla="*/ 25 w 61535"/>
                <a:gd name="connsiteY4" fmla="*/ 27132 h 70503"/>
                <a:gd name="connsiteX5" fmla="*/ 2664 w 61535"/>
                <a:gd name="connsiteY5" fmla="*/ 37438 h 7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35" h="70503">
                  <a:moveTo>
                    <a:pt x="2664" y="37438"/>
                  </a:moveTo>
                  <a:cubicBezTo>
                    <a:pt x="8541" y="51544"/>
                    <a:pt x="19780" y="62746"/>
                    <a:pt x="33906" y="68585"/>
                  </a:cubicBezTo>
                  <a:cubicBezTo>
                    <a:pt x="52956" y="76204"/>
                    <a:pt x="64291" y="59917"/>
                    <a:pt x="60957" y="41057"/>
                  </a:cubicBezTo>
                  <a:cubicBezTo>
                    <a:pt x="58004" y="24007"/>
                    <a:pt x="44574" y="-377"/>
                    <a:pt x="24857" y="4"/>
                  </a:cubicBezTo>
                  <a:cubicBezTo>
                    <a:pt x="10512" y="643"/>
                    <a:pt x="-603" y="12787"/>
                    <a:pt x="25" y="27132"/>
                  </a:cubicBezTo>
                  <a:cubicBezTo>
                    <a:pt x="187" y="30713"/>
                    <a:pt x="1083" y="34218"/>
                    <a:pt x="2664" y="37438"/>
                  </a:cubicBezTo>
                  <a:close/>
                </a:path>
              </a:pathLst>
            </a:custGeom>
            <a:solidFill>
              <a:srgbClr val="FFC3BD"/>
            </a:solid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062BA315-2E68-4B07-ACB1-1E870C05ACCA}"/>
                </a:ext>
              </a:extLst>
            </p:cNvPr>
            <p:cNvSpPr/>
            <p:nvPr/>
          </p:nvSpPr>
          <p:spPr>
            <a:xfrm>
              <a:off x="1493204" y="2363083"/>
              <a:ext cx="66675" cy="158781"/>
            </a:xfrm>
            <a:custGeom>
              <a:avLst/>
              <a:gdLst>
                <a:gd name="connsiteX0" fmla="*/ 31433 w 66675"/>
                <a:gd name="connsiteY0" fmla="*/ 0 h 158781"/>
                <a:gd name="connsiteX1" fmla="*/ 66675 w 66675"/>
                <a:gd name="connsiteY1" fmla="*/ 158782 h 158781"/>
                <a:gd name="connsiteX2" fmla="*/ 0 w 66675"/>
                <a:gd name="connsiteY2" fmla="*/ 55054 h 158781"/>
              </a:gdLst>
              <a:ahLst/>
              <a:cxnLst>
                <a:cxn ang="0">
                  <a:pos x="connsiteX0" y="connsiteY0"/>
                </a:cxn>
                <a:cxn ang="0">
                  <a:pos x="connsiteX1" y="connsiteY1"/>
                </a:cxn>
                <a:cxn ang="0">
                  <a:pos x="connsiteX2" y="connsiteY2"/>
                </a:cxn>
              </a:cxnLst>
              <a:rect l="l" t="t" r="r" b="b"/>
              <a:pathLst>
                <a:path w="66675" h="158781">
                  <a:moveTo>
                    <a:pt x="31433" y="0"/>
                  </a:moveTo>
                  <a:cubicBezTo>
                    <a:pt x="21908" y="38100"/>
                    <a:pt x="41719" y="125730"/>
                    <a:pt x="66675" y="158782"/>
                  </a:cubicBezTo>
                  <a:cubicBezTo>
                    <a:pt x="19050" y="134684"/>
                    <a:pt x="0" y="55054"/>
                    <a:pt x="0" y="55054"/>
                  </a:cubicBezTo>
                  <a:close/>
                </a:path>
              </a:pathLst>
            </a:custGeom>
            <a:solidFill>
              <a:srgbClr val="263238"/>
            </a:solid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A09317C-F26F-46F7-8DC0-6167D45078F2}"/>
                </a:ext>
              </a:extLst>
            </p:cNvPr>
            <p:cNvSpPr/>
            <p:nvPr/>
          </p:nvSpPr>
          <p:spPr>
            <a:xfrm>
              <a:off x="1577398" y="2390575"/>
              <a:ext cx="32024" cy="26374"/>
            </a:xfrm>
            <a:custGeom>
              <a:avLst/>
              <a:gdLst>
                <a:gd name="connsiteX0" fmla="*/ 4865 w 32024"/>
                <a:gd name="connsiteY0" fmla="*/ 26229 h 26374"/>
                <a:gd name="connsiteX1" fmla="*/ 7151 w 32024"/>
                <a:gd name="connsiteY1" fmla="*/ 24324 h 26374"/>
                <a:gd name="connsiteX2" fmla="*/ 28677 w 32024"/>
                <a:gd name="connsiteY2" fmla="*/ 7560 h 26374"/>
                <a:gd name="connsiteX3" fmla="*/ 32011 w 32024"/>
                <a:gd name="connsiteY3" fmla="*/ 3369 h 26374"/>
                <a:gd name="connsiteX4" fmla="*/ 27963 w 32024"/>
                <a:gd name="connsiteY4" fmla="*/ 16 h 26374"/>
                <a:gd name="connsiteX5" fmla="*/ 27820 w 32024"/>
                <a:gd name="connsiteY5" fmla="*/ 35 h 26374"/>
                <a:gd name="connsiteX6" fmla="*/ 388 w 32024"/>
                <a:gd name="connsiteY6" fmla="*/ 20895 h 26374"/>
                <a:gd name="connsiteX7" fmla="*/ 2141 w 32024"/>
                <a:gd name="connsiteY7" fmla="*/ 25991 h 26374"/>
                <a:gd name="connsiteX8" fmla="*/ 4865 w 32024"/>
                <a:gd name="connsiteY8" fmla="*/ 26229 h 2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24" h="26374">
                  <a:moveTo>
                    <a:pt x="4865" y="26229"/>
                  </a:moveTo>
                  <a:cubicBezTo>
                    <a:pt x="5856" y="25934"/>
                    <a:pt x="6675" y="25238"/>
                    <a:pt x="7151" y="24324"/>
                  </a:cubicBezTo>
                  <a:cubicBezTo>
                    <a:pt x="11228" y="15609"/>
                    <a:pt x="19229" y="9370"/>
                    <a:pt x="28677" y="7560"/>
                  </a:cubicBezTo>
                  <a:cubicBezTo>
                    <a:pt x="30725" y="7265"/>
                    <a:pt x="32183" y="5426"/>
                    <a:pt x="32011" y="3369"/>
                  </a:cubicBezTo>
                  <a:cubicBezTo>
                    <a:pt x="31821" y="1331"/>
                    <a:pt x="30011" y="-174"/>
                    <a:pt x="27963" y="16"/>
                  </a:cubicBezTo>
                  <a:cubicBezTo>
                    <a:pt x="27915" y="26"/>
                    <a:pt x="27868" y="26"/>
                    <a:pt x="27820" y="35"/>
                  </a:cubicBezTo>
                  <a:cubicBezTo>
                    <a:pt x="15828" y="2112"/>
                    <a:pt x="5598" y="9894"/>
                    <a:pt x="388" y="20895"/>
                  </a:cubicBezTo>
                  <a:cubicBezTo>
                    <a:pt x="-536" y="22781"/>
                    <a:pt x="245" y="25067"/>
                    <a:pt x="2141" y="25991"/>
                  </a:cubicBezTo>
                  <a:cubicBezTo>
                    <a:pt x="2989" y="26400"/>
                    <a:pt x="3960" y="26486"/>
                    <a:pt x="4865" y="26229"/>
                  </a:cubicBezTo>
                  <a:close/>
                </a:path>
              </a:pathLst>
            </a:custGeom>
            <a:solidFill>
              <a:srgbClr val="263238"/>
            </a:solid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511CAA50-DE14-442F-B8B1-6DAB1DAD49E8}"/>
                </a:ext>
              </a:extLst>
            </p:cNvPr>
            <p:cNvSpPr/>
            <p:nvPr/>
          </p:nvSpPr>
          <p:spPr>
            <a:xfrm>
              <a:off x="1672582" y="2368649"/>
              <a:ext cx="36496" cy="18630"/>
            </a:xfrm>
            <a:custGeom>
              <a:avLst/>
              <a:gdLst>
                <a:gd name="connsiteX0" fmla="*/ 32839 w 36496"/>
                <a:gd name="connsiteY0" fmla="*/ 18628 h 18630"/>
                <a:gd name="connsiteX1" fmla="*/ 35411 w 36496"/>
                <a:gd name="connsiteY1" fmla="*/ 17580 h 18630"/>
                <a:gd name="connsiteX2" fmla="*/ 35411 w 36496"/>
                <a:gd name="connsiteY2" fmla="*/ 12246 h 18630"/>
                <a:gd name="connsiteX3" fmla="*/ 3121 w 36496"/>
                <a:gd name="connsiteY3" fmla="*/ 244 h 18630"/>
                <a:gd name="connsiteX4" fmla="*/ 64 w 36496"/>
                <a:gd name="connsiteY4" fmla="*/ 4683 h 18630"/>
                <a:gd name="connsiteX5" fmla="*/ 73 w 36496"/>
                <a:gd name="connsiteY5" fmla="*/ 4721 h 18630"/>
                <a:gd name="connsiteX6" fmla="*/ 4455 w 36496"/>
                <a:gd name="connsiteY6" fmla="*/ 7674 h 18630"/>
                <a:gd name="connsiteX7" fmla="*/ 29886 w 36496"/>
                <a:gd name="connsiteY7" fmla="*/ 17199 h 18630"/>
                <a:gd name="connsiteX8" fmla="*/ 32839 w 36496"/>
                <a:gd name="connsiteY8" fmla="*/ 18628 h 1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96" h="18630">
                  <a:moveTo>
                    <a:pt x="32839" y="18628"/>
                  </a:moveTo>
                  <a:cubicBezTo>
                    <a:pt x="33811" y="18666"/>
                    <a:pt x="34744" y="18285"/>
                    <a:pt x="35411" y="17580"/>
                  </a:cubicBezTo>
                  <a:cubicBezTo>
                    <a:pt x="36859" y="16094"/>
                    <a:pt x="36859" y="13732"/>
                    <a:pt x="35411" y="12246"/>
                  </a:cubicBezTo>
                  <a:cubicBezTo>
                    <a:pt x="27172" y="3330"/>
                    <a:pt x="15180" y="-1127"/>
                    <a:pt x="3121" y="244"/>
                  </a:cubicBezTo>
                  <a:cubicBezTo>
                    <a:pt x="1054" y="625"/>
                    <a:pt x="-317" y="2616"/>
                    <a:pt x="64" y="4683"/>
                  </a:cubicBezTo>
                  <a:cubicBezTo>
                    <a:pt x="64" y="4692"/>
                    <a:pt x="73" y="4711"/>
                    <a:pt x="73" y="4721"/>
                  </a:cubicBezTo>
                  <a:cubicBezTo>
                    <a:pt x="502" y="6721"/>
                    <a:pt x="2435" y="8026"/>
                    <a:pt x="4455" y="7674"/>
                  </a:cubicBezTo>
                  <a:cubicBezTo>
                    <a:pt x="13970" y="6607"/>
                    <a:pt x="23409" y="10150"/>
                    <a:pt x="29886" y="17199"/>
                  </a:cubicBezTo>
                  <a:cubicBezTo>
                    <a:pt x="30601" y="18094"/>
                    <a:pt x="31687" y="18618"/>
                    <a:pt x="32839" y="18628"/>
                  </a:cubicBezTo>
                  <a:close/>
                </a:path>
              </a:pathLst>
            </a:custGeom>
            <a:solidFill>
              <a:srgbClr val="263238"/>
            </a:solid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AAE35819-7C21-4490-A299-7531665FDFF9}"/>
                </a:ext>
              </a:extLst>
            </p:cNvPr>
            <p:cNvSpPr/>
            <p:nvPr/>
          </p:nvSpPr>
          <p:spPr>
            <a:xfrm>
              <a:off x="1286321" y="2793042"/>
              <a:ext cx="130873" cy="553021"/>
            </a:xfrm>
            <a:custGeom>
              <a:avLst/>
              <a:gdLst>
                <a:gd name="connsiteX0" fmla="*/ 130873 w 130873"/>
                <a:gd name="connsiteY0" fmla="*/ 25432 h 553021"/>
                <a:gd name="connsiteX1" fmla="*/ 94202 w 130873"/>
                <a:gd name="connsiteY1" fmla="*/ 154400 h 553021"/>
                <a:gd name="connsiteX2" fmla="*/ 70485 w 130873"/>
                <a:gd name="connsiteY2" fmla="*/ 284226 h 553021"/>
                <a:gd name="connsiteX3" fmla="*/ 69723 w 130873"/>
                <a:gd name="connsiteY3" fmla="*/ 292227 h 553021"/>
                <a:gd name="connsiteX4" fmla="*/ 69723 w 130873"/>
                <a:gd name="connsiteY4" fmla="*/ 297656 h 553021"/>
                <a:gd name="connsiteX5" fmla="*/ 70771 w 130873"/>
                <a:gd name="connsiteY5" fmla="*/ 311087 h 553021"/>
                <a:gd name="connsiteX6" fmla="*/ 76009 w 130873"/>
                <a:gd name="connsiteY6" fmla="*/ 342138 h 553021"/>
                <a:gd name="connsiteX7" fmla="*/ 92011 w 130873"/>
                <a:gd name="connsiteY7" fmla="*/ 407003 h 553021"/>
                <a:gd name="connsiteX8" fmla="*/ 110490 w 130873"/>
                <a:gd name="connsiteY8" fmla="*/ 472726 h 553021"/>
                <a:gd name="connsiteX9" fmla="*/ 129540 w 130873"/>
                <a:gd name="connsiteY9" fmla="*/ 538448 h 553021"/>
                <a:gd name="connsiteX10" fmla="*/ 94202 w 130873"/>
                <a:gd name="connsiteY10" fmla="*/ 553022 h 553021"/>
                <a:gd name="connsiteX11" fmla="*/ 36004 w 130873"/>
                <a:gd name="connsiteY11" fmla="*/ 425577 h 553021"/>
                <a:gd name="connsiteX12" fmla="*/ 12382 w 130873"/>
                <a:gd name="connsiteY12" fmla="*/ 358235 h 553021"/>
                <a:gd name="connsiteX13" fmla="*/ 2857 w 130873"/>
                <a:gd name="connsiteY13" fmla="*/ 321755 h 553021"/>
                <a:gd name="connsiteX14" fmla="*/ 0 w 130873"/>
                <a:gd name="connsiteY14" fmla="*/ 300990 h 553021"/>
                <a:gd name="connsiteX15" fmla="*/ 0 w 130873"/>
                <a:gd name="connsiteY15" fmla="*/ 289084 h 553021"/>
                <a:gd name="connsiteX16" fmla="*/ 0 w 130873"/>
                <a:gd name="connsiteY16" fmla="*/ 279559 h 553021"/>
                <a:gd name="connsiteX17" fmla="*/ 6667 w 130873"/>
                <a:gd name="connsiteY17" fmla="*/ 207073 h 553021"/>
                <a:gd name="connsiteX18" fmla="*/ 19526 w 130873"/>
                <a:gd name="connsiteY18" fmla="*/ 136874 h 553021"/>
                <a:gd name="connsiteX19" fmla="*/ 57626 w 130873"/>
                <a:gd name="connsiteY19" fmla="*/ 0 h 55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873" h="553021">
                  <a:moveTo>
                    <a:pt x="130873" y="25432"/>
                  </a:moveTo>
                  <a:cubicBezTo>
                    <a:pt x="117634" y="67246"/>
                    <a:pt x="104965" y="111157"/>
                    <a:pt x="94202" y="154400"/>
                  </a:cubicBezTo>
                  <a:cubicBezTo>
                    <a:pt x="83372" y="197091"/>
                    <a:pt x="75448" y="240468"/>
                    <a:pt x="70485" y="284226"/>
                  </a:cubicBezTo>
                  <a:lnTo>
                    <a:pt x="69723" y="292227"/>
                  </a:lnTo>
                  <a:cubicBezTo>
                    <a:pt x="69723" y="294799"/>
                    <a:pt x="69723" y="295370"/>
                    <a:pt x="69723" y="297656"/>
                  </a:cubicBezTo>
                  <a:cubicBezTo>
                    <a:pt x="69828" y="302152"/>
                    <a:pt x="70180" y="306629"/>
                    <a:pt x="70771" y="311087"/>
                  </a:cubicBezTo>
                  <a:cubicBezTo>
                    <a:pt x="71980" y="321516"/>
                    <a:pt x="73733" y="331880"/>
                    <a:pt x="76009" y="342138"/>
                  </a:cubicBezTo>
                  <a:cubicBezTo>
                    <a:pt x="80486" y="363379"/>
                    <a:pt x="85534" y="385286"/>
                    <a:pt x="92011" y="407003"/>
                  </a:cubicBezTo>
                  <a:cubicBezTo>
                    <a:pt x="98488" y="428720"/>
                    <a:pt x="104013" y="450818"/>
                    <a:pt x="110490" y="472726"/>
                  </a:cubicBezTo>
                  <a:lnTo>
                    <a:pt x="129540" y="538448"/>
                  </a:lnTo>
                  <a:lnTo>
                    <a:pt x="94202" y="553022"/>
                  </a:lnTo>
                  <a:cubicBezTo>
                    <a:pt x="72485" y="511492"/>
                    <a:pt x="53626" y="469201"/>
                    <a:pt x="36004" y="425577"/>
                  </a:cubicBezTo>
                  <a:cubicBezTo>
                    <a:pt x="27527" y="403670"/>
                    <a:pt x="19240" y="381571"/>
                    <a:pt x="12382" y="358235"/>
                  </a:cubicBezTo>
                  <a:cubicBezTo>
                    <a:pt x="8953" y="346615"/>
                    <a:pt x="5715" y="334709"/>
                    <a:pt x="2857" y="321755"/>
                  </a:cubicBezTo>
                  <a:cubicBezTo>
                    <a:pt x="1505" y="314896"/>
                    <a:pt x="543" y="307962"/>
                    <a:pt x="0" y="300990"/>
                  </a:cubicBezTo>
                  <a:cubicBezTo>
                    <a:pt x="0" y="297466"/>
                    <a:pt x="0" y="292227"/>
                    <a:pt x="0" y="289084"/>
                  </a:cubicBezTo>
                  <a:lnTo>
                    <a:pt x="0" y="279559"/>
                  </a:lnTo>
                  <a:cubicBezTo>
                    <a:pt x="810" y="255289"/>
                    <a:pt x="3038" y="231086"/>
                    <a:pt x="6667" y="207073"/>
                  </a:cubicBezTo>
                  <a:cubicBezTo>
                    <a:pt x="9811" y="183261"/>
                    <a:pt x="14478" y="160020"/>
                    <a:pt x="19526" y="136874"/>
                  </a:cubicBezTo>
                  <a:cubicBezTo>
                    <a:pt x="29442" y="90516"/>
                    <a:pt x="42158" y="44806"/>
                    <a:pt x="57626" y="0"/>
                  </a:cubicBezTo>
                  <a:close/>
                </a:path>
              </a:pathLst>
            </a:custGeom>
            <a:solidFill>
              <a:srgbClr val="FFC3BD"/>
            </a:solid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3F5D35B9-2E76-4CC9-8B0C-D6FF855C198C}"/>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407BFF"/>
            </a:solid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7358083-E83F-4145-8A4E-C5E696F7E025}"/>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FFFFFF">
                <a:alpha val="40000"/>
              </a:srgbClr>
            </a:solid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DF777F82-5450-4B73-AC69-4CA8CE2AC226}"/>
                </a:ext>
              </a:extLst>
            </p:cNvPr>
            <p:cNvSpPr/>
            <p:nvPr/>
          </p:nvSpPr>
          <p:spPr>
            <a:xfrm>
              <a:off x="1170783" y="4773715"/>
              <a:ext cx="40936" cy="21299"/>
            </a:xfrm>
            <a:custGeom>
              <a:avLst/>
              <a:gdLst>
                <a:gd name="connsiteX0" fmla="*/ 33337 w 40936"/>
                <a:gd name="connsiteY0" fmla="*/ 20815 h 21299"/>
                <a:gd name="connsiteX1" fmla="*/ 40100 w 40936"/>
                <a:gd name="connsiteY1" fmla="*/ 14148 h 21299"/>
                <a:gd name="connsiteX2" fmla="*/ 40100 w 40936"/>
                <a:gd name="connsiteY2" fmla="*/ 7671 h 21299"/>
                <a:gd name="connsiteX3" fmla="*/ 2000 w 40936"/>
                <a:gd name="connsiteY3" fmla="*/ 51 h 21299"/>
                <a:gd name="connsiteX4" fmla="*/ 286 w 40936"/>
                <a:gd name="connsiteY4" fmla="*/ 1194 h 21299"/>
                <a:gd name="connsiteX5" fmla="*/ 286 w 40936"/>
                <a:gd name="connsiteY5" fmla="*/ 3194 h 21299"/>
                <a:gd name="connsiteX6" fmla="*/ 31814 w 40936"/>
                <a:gd name="connsiteY6" fmla="*/ 21101 h 21299"/>
                <a:gd name="connsiteX7" fmla="*/ 6572 w 40936"/>
                <a:gd name="connsiteY7" fmla="*/ 3480 h 21299"/>
                <a:gd name="connsiteX8" fmla="*/ 36576 w 40936"/>
                <a:gd name="connsiteY8" fmla="*/ 9576 h 21299"/>
                <a:gd name="connsiteX9" fmla="*/ 36576 w 40936"/>
                <a:gd name="connsiteY9" fmla="*/ 12433 h 21299"/>
                <a:gd name="connsiteX10" fmla="*/ 31337 w 40936"/>
                <a:gd name="connsiteY10" fmla="*/ 17101 h 21299"/>
                <a:gd name="connsiteX11" fmla="*/ 6572 w 40936"/>
                <a:gd name="connsiteY11" fmla="*/ 3480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36" h="21299">
                  <a:moveTo>
                    <a:pt x="33337" y="20815"/>
                  </a:moveTo>
                  <a:cubicBezTo>
                    <a:pt x="36471" y="19711"/>
                    <a:pt x="38957" y="17272"/>
                    <a:pt x="40100" y="14148"/>
                  </a:cubicBezTo>
                  <a:cubicBezTo>
                    <a:pt x="41215" y="12138"/>
                    <a:pt x="41215" y="9681"/>
                    <a:pt x="40100" y="7671"/>
                  </a:cubicBezTo>
                  <a:cubicBezTo>
                    <a:pt x="34385" y="-711"/>
                    <a:pt x="5524" y="-44"/>
                    <a:pt x="2000" y="51"/>
                  </a:cubicBezTo>
                  <a:cubicBezTo>
                    <a:pt x="1257" y="60"/>
                    <a:pt x="581" y="508"/>
                    <a:pt x="286" y="1194"/>
                  </a:cubicBezTo>
                  <a:cubicBezTo>
                    <a:pt x="-95" y="1804"/>
                    <a:pt x="-95" y="2585"/>
                    <a:pt x="286" y="3194"/>
                  </a:cubicBezTo>
                  <a:cubicBezTo>
                    <a:pt x="7810" y="10719"/>
                    <a:pt x="21907" y="23006"/>
                    <a:pt x="31814" y="21101"/>
                  </a:cubicBezTo>
                  <a:close/>
                  <a:moveTo>
                    <a:pt x="6572" y="3480"/>
                  </a:moveTo>
                  <a:cubicBezTo>
                    <a:pt x="18097" y="3480"/>
                    <a:pt x="33528" y="5099"/>
                    <a:pt x="36576" y="9576"/>
                  </a:cubicBezTo>
                  <a:cubicBezTo>
                    <a:pt x="37109" y="10452"/>
                    <a:pt x="37109" y="11557"/>
                    <a:pt x="36576" y="12433"/>
                  </a:cubicBezTo>
                  <a:cubicBezTo>
                    <a:pt x="35719" y="14767"/>
                    <a:pt x="33757" y="16519"/>
                    <a:pt x="31337" y="17101"/>
                  </a:cubicBezTo>
                  <a:cubicBezTo>
                    <a:pt x="26099" y="18434"/>
                    <a:pt x="16954" y="13005"/>
                    <a:pt x="6572" y="3480"/>
                  </a:cubicBezTo>
                  <a:close/>
                </a:path>
              </a:pathLst>
            </a:custGeom>
            <a:solidFill>
              <a:srgbClr val="407BFF"/>
            </a:solid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F724FF8-6E13-4311-A10A-E20CDD9083FE}"/>
                </a:ext>
              </a:extLst>
            </p:cNvPr>
            <p:cNvSpPr/>
            <p:nvPr/>
          </p:nvSpPr>
          <p:spPr>
            <a:xfrm>
              <a:off x="1170907" y="4752124"/>
              <a:ext cx="35400" cy="25355"/>
            </a:xfrm>
            <a:custGeom>
              <a:avLst/>
              <a:gdLst>
                <a:gd name="connsiteX0" fmla="*/ 14926 w 35400"/>
                <a:gd name="connsiteY0" fmla="*/ 23070 h 25355"/>
                <a:gd name="connsiteX1" fmla="*/ 35023 w 35400"/>
                <a:gd name="connsiteY1" fmla="*/ 10021 h 25355"/>
                <a:gd name="connsiteX2" fmla="*/ 32356 w 35400"/>
                <a:gd name="connsiteY2" fmla="*/ 2210 h 25355"/>
                <a:gd name="connsiteX3" fmla="*/ 24260 w 35400"/>
                <a:gd name="connsiteY3" fmla="*/ 210 h 25355"/>
                <a:gd name="connsiteX4" fmla="*/ 257 w 35400"/>
                <a:gd name="connsiteY4" fmla="*/ 22498 h 25355"/>
                <a:gd name="connsiteX5" fmla="*/ 257 w 35400"/>
                <a:gd name="connsiteY5" fmla="*/ 24403 h 25355"/>
                <a:gd name="connsiteX6" fmla="*/ 1876 w 35400"/>
                <a:gd name="connsiteY6" fmla="*/ 25356 h 25355"/>
                <a:gd name="connsiteX7" fmla="*/ 14926 w 35400"/>
                <a:gd name="connsiteY7" fmla="*/ 23070 h 25355"/>
                <a:gd name="connsiteX8" fmla="*/ 23689 w 35400"/>
                <a:gd name="connsiteY8" fmla="*/ 4020 h 25355"/>
                <a:gd name="connsiteX9" fmla="*/ 24927 w 35400"/>
                <a:gd name="connsiteY9" fmla="*/ 4020 h 25355"/>
                <a:gd name="connsiteX10" fmla="*/ 30070 w 35400"/>
                <a:gd name="connsiteY10" fmla="*/ 5258 h 25355"/>
                <a:gd name="connsiteX11" fmla="*/ 31499 w 35400"/>
                <a:gd name="connsiteY11" fmla="*/ 8782 h 25355"/>
                <a:gd name="connsiteX12" fmla="*/ 5496 w 35400"/>
                <a:gd name="connsiteY12" fmla="*/ 21546 h 25355"/>
                <a:gd name="connsiteX13" fmla="*/ 23689 w 35400"/>
                <a:gd name="connsiteY13" fmla="*/ 4210 h 2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00" h="25355">
                  <a:moveTo>
                    <a:pt x="14926" y="23070"/>
                  </a:moveTo>
                  <a:cubicBezTo>
                    <a:pt x="23689" y="20308"/>
                    <a:pt x="33023" y="15450"/>
                    <a:pt x="35023" y="10021"/>
                  </a:cubicBezTo>
                  <a:cubicBezTo>
                    <a:pt x="36043" y="7115"/>
                    <a:pt x="34947" y="3887"/>
                    <a:pt x="32356" y="2210"/>
                  </a:cubicBezTo>
                  <a:cubicBezTo>
                    <a:pt x="30109" y="334"/>
                    <a:pt x="27127" y="-400"/>
                    <a:pt x="24260" y="210"/>
                  </a:cubicBezTo>
                  <a:cubicBezTo>
                    <a:pt x="12925" y="2210"/>
                    <a:pt x="733" y="21641"/>
                    <a:pt x="257" y="22498"/>
                  </a:cubicBezTo>
                  <a:cubicBezTo>
                    <a:pt x="-86" y="23089"/>
                    <a:pt x="-86" y="23813"/>
                    <a:pt x="257" y="24403"/>
                  </a:cubicBezTo>
                  <a:cubicBezTo>
                    <a:pt x="610" y="24975"/>
                    <a:pt x="1210" y="25327"/>
                    <a:pt x="1876" y="25356"/>
                  </a:cubicBezTo>
                  <a:cubicBezTo>
                    <a:pt x="6315" y="25232"/>
                    <a:pt x="10706" y="24461"/>
                    <a:pt x="14926" y="23070"/>
                  </a:cubicBezTo>
                  <a:close/>
                  <a:moveTo>
                    <a:pt x="23689" y="4020"/>
                  </a:moveTo>
                  <a:lnTo>
                    <a:pt x="24927" y="4020"/>
                  </a:lnTo>
                  <a:cubicBezTo>
                    <a:pt x="26737" y="3639"/>
                    <a:pt x="28632" y="4096"/>
                    <a:pt x="30070" y="5258"/>
                  </a:cubicBezTo>
                  <a:cubicBezTo>
                    <a:pt x="31975" y="6782"/>
                    <a:pt x="31785" y="7925"/>
                    <a:pt x="31499" y="8782"/>
                  </a:cubicBezTo>
                  <a:cubicBezTo>
                    <a:pt x="29594" y="14021"/>
                    <a:pt x="15116" y="20308"/>
                    <a:pt x="5496" y="21546"/>
                  </a:cubicBezTo>
                  <a:cubicBezTo>
                    <a:pt x="9877" y="14221"/>
                    <a:pt x="16164" y="8230"/>
                    <a:pt x="23689" y="4210"/>
                  </a:cubicBezTo>
                  <a:close/>
                </a:path>
              </a:pathLst>
            </a:custGeom>
            <a:solidFill>
              <a:srgbClr val="407BFF"/>
            </a:solid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8F95134-5C6B-4A5E-91F2-11A69E640E32}"/>
                </a:ext>
              </a:extLst>
            </p:cNvPr>
            <p:cNvSpPr/>
            <p:nvPr/>
          </p:nvSpPr>
          <p:spPr>
            <a:xfrm>
              <a:off x="1704430" y="4965764"/>
              <a:ext cx="49584" cy="20510"/>
            </a:xfrm>
            <a:custGeom>
              <a:avLst/>
              <a:gdLst>
                <a:gd name="connsiteX0" fmla="*/ 26994 w 49584"/>
                <a:gd name="connsiteY0" fmla="*/ 20409 h 20510"/>
                <a:gd name="connsiteX1" fmla="*/ 46044 w 49584"/>
                <a:gd name="connsiteY1" fmla="*/ 15551 h 20510"/>
                <a:gd name="connsiteX2" fmla="*/ 49473 w 49584"/>
                <a:gd name="connsiteY2" fmla="*/ 6026 h 20510"/>
                <a:gd name="connsiteX3" fmla="*/ 46235 w 49584"/>
                <a:gd name="connsiteY3" fmla="*/ 1073 h 20510"/>
                <a:gd name="connsiteX4" fmla="*/ 1182 w 49584"/>
                <a:gd name="connsiteY4" fmla="*/ 13741 h 20510"/>
                <a:gd name="connsiteX5" fmla="*/ 143 w 49584"/>
                <a:gd name="connsiteY5" fmla="*/ 16227 h 20510"/>
                <a:gd name="connsiteX6" fmla="*/ 1182 w 49584"/>
                <a:gd name="connsiteY6" fmla="*/ 17265 h 20510"/>
                <a:gd name="connsiteX7" fmla="*/ 26994 w 49584"/>
                <a:gd name="connsiteY7" fmla="*/ 20409 h 20510"/>
                <a:gd name="connsiteX8" fmla="*/ 41187 w 49584"/>
                <a:gd name="connsiteY8" fmla="*/ 3930 h 20510"/>
                <a:gd name="connsiteX9" fmla="*/ 44711 w 49584"/>
                <a:gd name="connsiteY9" fmla="*/ 4597 h 20510"/>
                <a:gd name="connsiteX10" fmla="*/ 45949 w 49584"/>
                <a:gd name="connsiteY10" fmla="*/ 6693 h 20510"/>
                <a:gd name="connsiteX11" fmla="*/ 43854 w 49584"/>
                <a:gd name="connsiteY11" fmla="*/ 12694 h 20510"/>
                <a:gd name="connsiteX12" fmla="*/ 8230 w 49584"/>
                <a:gd name="connsiteY12" fmla="*/ 14884 h 20510"/>
                <a:gd name="connsiteX13" fmla="*/ 41187 w 49584"/>
                <a:gd name="connsiteY13" fmla="*/ 3930 h 2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584" h="20510">
                  <a:moveTo>
                    <a:pt x="26994" y="20409"/>
                  </a:moveTo>
                  <a:cubicBezTo>
                    <a:pt x="33709" y="20961"/>
                    <a:pt x="40415" y="19247"/>
                    <a:pt x="46044" y="15551"/>
                  </a:cubicBezTo>
                  <a:cubicBezTo>
                    <a:pt x="48702" y="13141"/>
                    <a:pt x="49988" y="9569"/>
                    <a:pt x="49473" y="6026"/>
                  </a:cubicBezTo>
                  <a:cubicBezTo>
                    <a:pt x="49321" y="3930"/>
                    <a:pt x="48102" y="2054"/>
                    <a:pt x="46235" y="1073"/>
                  </a:cubicBezTo>
                  <a:cubicBezTo>
                    <a:pt x="36710" y="-4261"/>
                    <a:pt x="4801" y="11931"/>
                    <a:pt x="1182" y="13741"/>
                  </a:cubicBezTo>
                  <a:cubicBezTo>
                    <a:pt x="210" y="14141"/>
                    <a:pt x="-257" y="15256"/>
                    <a:pt x="143" y="16227"/>
                  </a:cubicBezTo>
                  <a:cubicBezTo>
                    <a:pt x="334" y="16694"/>
                    <a:pt x="715" y="17075"/>
                    <a:pt x="1182" y="17265"/>
                  </a:cubicBezTo>
                  <a:cubicBezTo>
                    <a:pt x="9659" y="19180"/>
                    <a:pt x="18307" y="20237"/>
                    <a:pt x="26994" y="20409"/>
                  </a:cubicBezTo>
                  <a:close/>
                  <a:moveTo>
                    <a:pt x="41187" y="3930"/>
                  </a:moveTo>
                  <a:cubicBezTo>
                    <a:pt x="42396" y="3854"/>
                    <a:pt x="43606" y="4083"/>
                    <a:pt x="44711" y="4597"/>
                  </a:cubicBezTo>
                  <a:cubicBezTo>
                    <a:pt x="45473" y="5016"/>
                    <a:pt x="45949" y="5816"/>
                    <a:pt x="45949" y="6693"/>
                  </a:cubicBezTo>
                  <a:cubicBezTo>
                    <a:pt x="46311" y="8922"/>
                    <a:pt x="45520" y="11179"/>
                    <a:pt x="43854" y="12694"/>
                  </a:cubicBezTo>
                  <a:cubicBezTo>
                    <a:pt x="38996" y="17075"/>
                    <a:pt x="25851" y="17837"/>
                    <a:pt x="8230" y="14884"/>
                  </a:cubicBezTo>
                  <a:cubicBezTo>
                    <a:pt x="18517" y="9398"/>
                    <a:pt x="29661" y="5693"/>
                    <a:pt x="41187" y="3930"/>
                  </a:cubicBezTo>
                  <a:close/>
                </a:path>
              </a:pathLst>
            </a:custGeom>
            <a:solidFill>
              <a:srgbClr val="407BFF"/>
            </a:solid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2CA87D59-85C9-4AC1-9FBB-B9D0C7B0BEA4}"/>
                </a:ext>
              </a:extLst>
            </p:cNvPr>
            <p:cNvSpPr/>
            <p:nvPr/>
          </p:nvSpPr>
          <p:spPr>
            <a:xfrm>
              <a:off x="1704848" y="4947511"/>
              <a:ext cx="29637" cy="35930"/>
            </a:xfrm>
            <a:custGeom>
              <a:avLst/>
              <a:gdLst>
                <a:gd name="connsiteX0" fmla="*/ 1907 w 29637"/>
                <a:gd name="connsiteY0" fmla="*/ 35900 h 35930"/>
                <a:gd name="connsiteX1" fmla="*/ 2669 w 29637"/>
                <a:gd name="connsiteY1" fmla="*/ 35900 h 35930"/>
                <a:gd name="connsiteX2" fmla="*/ 29529 w 29637"/>
                <a:gd name="connsiteY2" fmla="*/ 5420 h 35930"/>
                <a:gd name="connsiteX3" fmla="*/ 22385 w 29637"/>
                <a:gd name="connsiteY3" fmla="*/ 86 h 35930"/>
                <a:gd name="connsiteX4" fmla="*/ 11908 w 29637"/>
                <a:gd name="connsiteY4" fmla="*/ 3325 h 35930"/>
                <a:gd name="connsiteX5" fmla="*/ 2 w 29637"/>
                <a:gd name="connsiteY5" fmla="*/ 33995 h 35930"/>
                <a:gd name="connsiteX6" fmla="*/ 859 w 29637"/>
                <a:gd name="connsiteY6" fmla="*/ 35710 h 35930"/>
                <a:gd name="connsiteX7" fmla="*/ 1907 w 29637"/>
                <a:gd name="connsiteY7" fmla="*/ 35900 h 35930"/>
                <a:gd name="connsiteX8" fmla="*/ 20957 w 29637"/>
                <a:gd name="connsiteY8" fmla="*/ 3611 h 35930"/>
                <a:gd name="connsiteX9" fmla="*/ 22100 w 29637"/>
                <a:gd name="connsiteY9" fmla="*/ 3611 h 35930"/>
                <a:gd name="connsiteX10" fmla="*/ 25814 w 29637"/>
                <a:gd name="connsiteY10" fmla="*/ 5801 h 35930"/>
                <a:gd name="connsiteX11" fmla="*/ 4288 w 29637"/>
                <a:gd name="connsiteY11" fmla="*/ 30662 h 35930"/>
                <a:gd name="connsiteX12" fmla="*/ 14480 w 29637"/>
                <a:gd name="connsiteY12" fmla="*/ 6087 h 35930"/>
                <a:gd name="connsiteX13" fmla="*/ 20862 w 29637"/>
                <a:gd name="connsiteY13" fmla="*/ 3611 h 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37" h="35930">
                  <a:moveTo>
                    <a:pt x="1907" y="35900"/>
                  </a:moveTo>
                  <a:lnTo>
                    <a:pt x="2669" y="35900"/>
                  </a:lnTo>
                  <a:cubicBezTo>
                    <a:pt x="12194" y="31614"/>
                    <a:pt x="31244" y="14469"/>
                    <a:pt x="29529" y="5420"/>
                  </a:cubicBezTo>
                  <a:cubicBezTo>
                    <a:pt x="29529" y="3230"/>
                    <a:pt x="27624" y="658"/>
                    <a:pt x="22385" y="86"/>
                  </a:cubicBezTo>
                  <a:cubicBezTo>
                    <a:pt x="18595" y="-342"/>
                    <a:pt x="14794" y="839"/>
                    <a:pt x="11908" y="3325"/>
                  </a:cubicBezTo>
                  <a:cubicBezTo>
                    <a:pt x="2383" y="11707"/>
                    <a:pt x="97" y="33138"/>
                    <a:pt x="2" y="33995"/>
                  </a:cubicBezTo>
                  <a:cubicBezTo>
                    <a:pt x="-27" y="34671"/>
                    <a:pt x="297" y="35319"/>
                    <a:pt x="859" y="35710"/>
                  </a:cubicBezTo>
                  <a:cubicBezTo>
                    <a:pt x="1173" y="35910"/>
                    <a:pt x="1545" y="35976"/>
                    <a:pt x="1907" y="35900"/>
                  </a:cubicBezTo>
                  <a:close/>
                  <a:moveTo>
                    <a:pt x="20957" y="3611"/>
                  </a:moveTo>
                  <a:lnTo>
                    <a:pt x="22100" y="3611"/>
                  </a:lnTo>
                  <a:cubicBezTo>
                    <a:pt x="25529" y="3611"/>
                    <a:pt x="25814" y="5420"/>
                    <a:pt x="25814" y="5801"/>
                  </a:cubicBezTo>
                  <a:cubicBezTo>
                    <a:pt x="26767" y="11230"/>
                    <a:pt x="14004" y="24851"/>
                    <a:pt x="4288" y="30662"/>
                  </a:cubicBezTo>
                  <a:cubicBezTo>
                    <a:pt x="5050" y="21613"/>
                    <a:pt x="8612" y="13021"/>
                    <a:pt x="14480" y="6087"/>
                  </a:cubicBezTo>
                  <a:cubicBezTo>
                    <a:pt x="16223" y="4496"/>
                    <a:pt x="18499" y="3620"/>
                    <a:pt x="20862" y="3611"/>
                  </a:cubicBezTo>
                  <a:close/>
                </a:path>
              </a:pathLst>
            </a:custGeom>
            <a:solidFill>
              <a:srgbClr val="407BFF"/>
            </a:solid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1B50D532-41C7-49CA-97CC-2764BE963453}"/>
                </a:ext>
              </a:extLst>
            </p:cNvPr>
            <p:cNvSpPr/>
            <p:nvPr/>
          </p:nvSpPr>
          <p:spPr>
            <a:xfrm>
              <a:off x="1421880" y="3166975"/>
              <a:ext cx="347358" cy="35546"/>
            </a:xfrm>
            <a:custGeom>
              <a:avLst/>
              <a:gdLst>
                <a:gd name="connsiteX0" fmla="*/ 8459 w 347358"/>
                <a:gd name="connsiteY0" fmla="*/ 2495 h 35546"/>
                <a:gd name="connsiteX1" fmla="*/ 267 w 347358"/>
                <a:gd name="connsiteY1" fmla="*/ 31070 h 35546"/>
                <a:gd name="connsiteX2" fmla="*/ 5506 w 347358"/>
                <a:gd name="connsiteY2" fmla="*/ 35546 h 35546"/>
                <a:gd name="connsiteX3" fmla="*/ 338881 w 347358"/>
                <a:gd name="connsiteY3" fmla="*/ 35546 h 35546"/>
                <a:gd name="connsiteX4" fmla="*/ 344406 w 347358"/>
                <a:gd name="connsiteY4" fmla="*/ 32308 h 35546"/>
                <a:gd name="connsiteX5" fmla="*/ 347358 w 347358"/>
                <a:gd name="connsiteY5" fmla="*/ 3733 h 35546"/>
                <a:gd name="connsiteX6" fmla="*/ 341834 w 347358"/>
                <a:gd name="connsiteY6" fmla="*/ 18 h 35546"/>
                <a:gd name="connsiteX7" fmla="*/ 13793 w 347358"/>
                <a:gd name="connsiteY7" fmla="*/ 18 h 35546"/>
                <a:gd name="connsiteX8" fmla="*/ 8459 w 347358"/>
                <a:gd name="connsiteY8" fmla="*/ 2495 h 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58" h="35546">
                  <a:moveTo>
                    <a:pt x="8459" y="2495"/>
                  </a:moveTo>
                  <a:lnTo>
                    <a:pt x="267" y="31070"/>
                  </a:lnTo>
                  <a:cubicBezTo>
                    <a:pt x="-876" y="33260"/>
                    <a:pt x="1791" y="35546"/>
                    <a:pt x="5506" y="35546"/>
                  </a:cubicBezTo>
                  <a:lnTo>
                    <a:pt x="338881" y="35546"/>
                  </a:lnTo>
                  <a:cubicBezTo>
                    <a:pt x="341834" y="35546"/>
                    <a:pt x="344215" y="34117"/>
                    <a:pt x="344406" y="32308"/>
                  </a:cubicBezTo>
                  <a:lnTo>
                    <a:pt x="347358" y="3733"/>
                  </a:lnTo>
                  <a:cubicBezTo>
                    <a:pt x="347358" y="1733"/>
                    <a:pt x="344977" y="18"/>
                    <a:pt x="341834" y="18"/>
                  </a:cubicBezTo>
                  <a:lnTo>
                    <a:pt x="13793" y="18"/>
                  </a:lnTo>
                  <a:cubicBezTo>
                    <a:pt x="11707" y="-144"/>
                    <a:pt x="9678" y="799"/>
                    <a:pt x="8459" y="2495"/>
                  </a:cubicBezTo>
                  <a:close/>
                </a:path>
              </a:pathLst>
            </a:custGeom>
            <a:solidFill>
              <a:srgbClr val="263238"/>
            </a:solid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67F99095-274A-4F50-BA91-8ED536CECB5B}"/>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407BFF"/>
            </a:solid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7FE8DC7-526F-4217-B6FA-703C09838E94}"/>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5055F95F-07D6-4572-B892-F450C2C2D072}"/>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407BFF"/>
            </a:solid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872FB609-72F3-4C4F-BC15-7EB1F506433F}"/>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F170DAF-DCC5-42FB-BBCD-C7D2ED5CEB06}"/>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407BFF"/>
            </a:solid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FE695EEC-D218-4A8A-8E48-869D8BBA09C2}"/>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F685D76-A27E-4D9B-AF4A-68C7164FCF3B}"/>
                </a:ext>
              </a:extLst>
            </p:cNvPr>
            <p:cNvSpPr/>
            <p:nvPr/>
          </p:nvSpPr>
          <p:spPr>
            <a:xfrm>
              <a:off x="1611600" y="2419281"/>
              <a:ext cx="14382" cy="8697"/>
            </a:xfrm>
            <a:custGeom>
              <a:avLst/>
              <a:gdLst>
                <a:gd name="connsiteX0" fmla="*/ 0 w 14382"/>
                <a:gd name="connsiteY0" fmla="*/ 7049 h 8697"/>
                <a:gd name="connsiteX1" fmla="*/ 14383 w 14382"/>
                <a:gd name="connsiteY1" fmla="*/ 0 h 8697"/>
                <a:gd name="connsiteX2" fmla="*/ 0 w 14382"/>
                <a:gd name="connsiteY2" fmla="*/ 7049 h 8697"/>
              </a:gdLst>
              <a:ahLst/>
              <a:cxnLst>
                <a:cxn ang="0">
                  <a:pos x="connsiteX0" y="connsiteY0"/>
                </a:cxn>
                <a:cxn ang="0">
                  <a:pos x="connsiteX1" y="connsiteY1"/>
                </a:cxn>
                <a:cxn ang="0">
                  <a:pos x="connsiteX2" y="connsiteY2"/>
                </a:cxn>
              </a:cxnLst>
              <a:rect l="l" t="t" r="r" b="b"/>
              <a:pathLst>
                <a:path w="14382" h="8697">
                  <a:moveTo>
                    <a:pt x="0" y="7049"/>
                  </a:moveTo>
                  <a:lnTo>
                    <a:pt x="14383" y="0"/>
                  </a:lnTo>
                  <a:cubicBezTo>
                    <a:pt x="14383" y="0"/>
                    <a:pt x="8668" y="13240"/>
                    <a:pt x="0" y="7049"/>
                  </a:cubicBezTo>
                  <a:close/>
                </a:path>
              </a:pathLst>
            </a:custGeom>
            <a:solidFill>
              <a:srgbClr val="263238"/>
            </a:solid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20CFD726-7949-4BA1-B578-842F07EED6D0}"/>
                </a:ext>
              </a:extLst>
            </p:cNvPr>
            <p:cNvSpPr/>
            <p:nvPr/>
          </p:nvSpPr>
          <p:spPr>
            <a:xfrm>
              <a:off x="1377891" y="3320727"/>
              <a:ext cx="103597" cy="69818"/>
            </a:xfrm>
            <a:custGeom>
              <a:avLst/>
              <a:gdLst>
                <a:gd name="connsiteX0" fmla="*/ 35303 w 103597"/>
                <a:gd name="connsiteY0" fmla="*/ 0 h 69818"/>
                <a:gd name="connsiteX1" fmla="*/ 103598 w 103597"/>
                <a:gd name="connsiteY1" fmla="*/ 52388 h 69818"/>
                <a:gd name="connsiteX2" fmla="*/ 24445 w 103597"/>
                <a:gd name="connsiteY2" fmla="*/ 69818 h 69818"/>
                <a:gd name="connsiteX3" fmla="*/ 2442 w 103597"/>
                <a:gd name="connsiteY3" fmla="*/ 286 h 69818"/>
              </a:gdLst>
              <a:ahLst/>
              <a:cxnLst>
                <a:cxn ang="0">
                  <a:pos x="connsiteX0" y="connsiteY0"/>
                </a:cxn>
                <a:cxn ang="0">
                  <a:pos x="connsiteX1" y="connsiteY1"/>
                </a:cxn>
                <a:cxn ang="0">
                  <a:pos x="connsiteX2" y="connsiteY2"/>
                </a:cxn>
                <a:cxn ang="0">
                  <a:pos x="connsiteX3" y="connsiteY3"/>
                </a:cxn>
              </a:cxnLst>
              <a:rect l="l" t="t" r="r" b="b"/>
              <a:pathLst>
                <a:path w="103597" h="69818">
                  <a:moveTo>
                    <a:pt x="35303" y="0"/>
                  </a:moveTo>
                  <a:lnTo>
                    <a:pt x="103598" y="52388"/>
                  </a:lnTo>
                  <a:lnTo>
                    <a:pt x="24445" y="69818"/>
                  </a:lnTo>
                  <a:cubicBezTo>
                    <a:pt x="24445" y="69818"/>
                    <a:pt x="-9178" y="31718"/>
                    <a:pt x="2442" y="286"/>
                  </a:cubicBezTo>
                  <a:close/>
                </a:path>
              </a:pathLst>
            </a:custGeom>
            <a:solidFill>
              <a:srgbClr val="FFC3BD"/>
            </a:solid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36A36BC-390C-4A6D-813B-D78BB9CAF05C}"/>
                </a:ext>
              </a:extLst>
            </p:cNvPr>
            <p:cNvSpPr/>
            <p:nvPr/>
          </p:nvSpPr>
          <p:spPr>
            <a:xfrm>
              <a:off x="1394620" y="3373114"/>
              <a:ext cx="103632" cy="75819"/>
            </a:xfrm>
            <a:custGeom>
              <a:avLst/>
              <a:gdLst>
                <a:gd name="connsiteX0" fmla="*/ 103632 w 103632"/>
                <a:gd name="connsiteY0" fmla="*/ 64865 h 75819"/>
                <a:gd name="connsiteX1" fmla="*/ 36576 w 103632"/>
                <a:gd name="connsiteY1" fmla="*/ 75819 h 75819"/>
                <a:gd name="connsiteX2" fmla="*/ 0 w 103632"/>
                <a:gd name="connsiteY2" fmla="*/ 7049 h 75819"/>
                <a:gd name="connsiteX3" fmla="*/ 86868 w 103632"/>
                <a:gd name="connsiteY3" fmla="*/ 0 h 75819"/>
                <a:gd name="connsiteX4" fmla="*/ 103632 w 103632"/>
                <a:gd name="connsiteY4" fmla="*/ 64865 h 7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 h="75819">
                  <a:moveTo>
                    <a:pt x="103632" y="64865"/>
                  </a:moveTo>
                  <a:lnTo>
                    <a:pt x="36576" y="75819"/>
                  </a:lnTo>
                  <a:lnTo>
                    <a:pt x="0" y="7049"/>
                  </a:lnTo>
                  <a:lnTo>
                    <a:pt x="86868" y="0"/>
                  </a:lnTo>
                  <a:lnTo>
                    <a:pt x="103632" y="64865"/>
                  </a:lnTo>
                  <a:close/>
                </a:path>
              </a:pathLst>
            </a:custGeom>
            <a:solidFill>
              <a:srgbClr val="FFC3BD"/>
            </a:solidFill>
            <a:ln w="9525" cap="flat">
              <a:noFill/>
              <a:prstDash val="solid"/>
              <a:miter/>
            </a:ln>
          </p:spPr>
          <p:txBody>
            <a:bodyPr rtlCol="0" anchor="ctr"/>
            <a:lstStyle/>
            <a:p>
              <a:endParaRPr lang="en-US"/>
            </a:p>
          </p:txBody>
        </p:sp>
      </p:grpSp>
      <p:pic>
        <p:nvPicPr>
          <p:cNvPr id="457" name="Picture 456" descr="A picture containing application&#10;&#10;Description automatically generated">
            <a:extLst>
              <a:ext uri="{FF2B5EF4-FFF2-40B4-BE49-F238E27FC236}">
                <a16:creationId xmlns:a16="http://schemas.microsoft.com/office/drawing/2014/main" id="{777AE968-F004-4662-82D6-98119DA402AD}"/>
              </a:ext>
            </a:extLst>
          </p:cNvPr>
          <p:cNvPicPr>
            <a:picLocks noChangeAspect="1"/>
          </p:cNvPicPr>
          <p:nvPr/>
        </p:nvPicPr>
        <p:blipFill>
          <a:blip r:embed="rId2">
            <a:extLst>
              <a:ext uri="{28A0092B-C50C-407E-A947-70E740481C1C}">
                <a14:useLocalDpi xmlns:a14="http://schemas.microsoft.com/office/drawing/2010/main" val="0"/>
              </a:ext>
            </a:extLst>
          </a:blip>
          <a:srcRect l="21591" r="25440"/>
          <a:stretch>
            <a:fillRect/>
          </a:stretch>
        </p:blipFill>
        <p:spPr>
          <a:xfrm>
            <a:off x="-136093" y="261869"/>
            <a:ext cx="1264366" cy="789813"/>
          </a:xfrm>
          <a:custGeom>
            <a:avLst/>
            <a:gdLst>
              <a:gd name="connsiteX0" fmla="*/ 0 w 4867722"/>
              <a:gd name="connsiteY0" fmla="*/ 0 h 3040726"/>
              <a:gd name="connsiteX1" fmla="*/ 4867722 w 4867722"/>
              <a:gd name="connsiteY1" fmla="*/ 0 h 3040726"/>
              <a:gd name="connsiteX2" fmla="*/ 4867722 w 4867722"/>
              <a:gd name="connsiteY2" fmla="*/ 3040726 h 3040726"/>
              <a:gd name="connsiteX3" fmla="*/ 0 w 4867722"/>
              <a:gd name="connsiteY3" fmla="*/ 3040726 h 3040726"/>
            </a:gdLst>
            <a:ahLst/>
            <a:cxnLst>
              <a:cxn ang="0">
                <a:pos x="connsiteX0" y="connsiteY0"/>
              </a:cxn>
              <a:cxn ang="0">
                <a:pos x="connsiteX1" y="connsiteY1"/>
              </a:cxn>
              <a:cxn ang="0">
                <a:pos x="connsiteX2" y="connsiteY2"/>
              </a:cxn>
              <a:cxn ang="0">
                <a:pos x="connsiteX3" y="connsiteY3"/>
              </a:cxn>
            </a:cxnLst>
            <a:rect l="l" t="t" r="r" b="b"/>
            <a:pathLst>
              <a:path w="4867722" h="3040726">
                <a:moveTo>
                  <a:pt x="0" y="0"/>
                </a:moveTo>
                <a:lnTo>
                  <a:pt x="4867722" y="0"/>
                </a:lnTo>
                <a:lnTo>
                  <a:pt x="4867722" y="3040726"/>
                </a:lnTo>
                <a:lnTo>
                  <a:pt x="0" y="3040726"/>
                </a:lnTo>
                <a:close/>
              </a:path>
            </a:pathLst>
          </a:custGeom>
        </p:spPr>
      </p:pic>
      <p:sp>
        <p:nvSpPr>
          <p:cNvPr id="459" name="TextBox 458">
            <a:extLst>
              <a:ext uri="{FF2B5EF4-FFF2-40B4-BE49-F238E27FC236}">
                <a16:creationId xmlns:a16="http://schemas.microsoft.com/office/drawing/2014/main" id="{F7CA9DB2-53DB-49C6-8D87-6CCF5A7D77DB}"/>
              </a:ext>
            </a:extLst>
          </p:cNvPr>
          <p:cNvSpPr txBox="1"/>
          <p:nvPr/>
        </p:nvSpPr>
        <p:spPr>
          <a:xfrm>
            <a:off x="1529956" y="458486"/>
            <a:ext cx="913208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Trường cao đẳng Công nghệ Bách Khoa Hà Nội</a:t>
            </a:r>
          </a:p>
        </p:txBody>
      </p:sp>
      <p:sp>
        <p:nvSpPr>
          <p:cNvPr id="454" name="Graphic 619">
            <a:extLst>
              <a:ext uri="{FF2B5EF4-FFF2-40B4-BE49-F238E27FC236}">
                <a16:creationId xmlns:a16="http://schemas.microsoft.com/office/drawing/2014/main" id="{44F1AA71-D234-4339-BD16-86FE4A852991}"/>
              </a:ext>
            </a:extLst>
          </p:cNvPr>
          <p:cNvSpPr/>
          <p:nvPr/>
        </p:nvSpPr>
        <p:spPr>
          <a:xfrm rot="17802661">
            <a:off x="11067364" y="1528777"/>
            <a:ext cx="6331146" cy="3142684"/>
          </a:xfrm>
          <a:custGeom>
            <a:avLst/>
            <a:gdLst>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3908374 w 6720840"/>
              <a:gd name="connsiteY17" fmla="*/ 1244041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224253 w 6720840"/>
              <a:gd name="connsiteY15" fmla="*/ 3339684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624569 w 6740262"/>
              <a:gd name="connsiteY18" fmla="*/ 995096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428895 w 6740262"/>
              <a:gd name="connsiteY19" fmla="*/ 4193806 h 4231386"/>
              <a:gd name="connsiteX20" fmla="*/ 6491317 w 6740262"/>
              <a:gd name="connsiteY20" fmla="*/ 2986659 h 4231386"/>
              <a:gd name="connsiteX21" fmla="*/ 5495535 w 6740262"/>
              <a:gd name="connsiteY21" fmla="*/ 3982441 h 4231386"/>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491317 w 6740262"/>
              <a:gd name="connsiteY21" fmla="*/ 2986659 h 4244708"/>
              <a:gd name="connsiteX22" fmla="*/ 5495535 w 6740262"/>
              <a:gd name="connsiteY22" fmla="*/ 3982441 h 4244708"/>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095980 w 6740262"/>
              <a:gd name="connsiteY21" fmla="*/ 3956000 h 4244708"/>
              <a:gd name="connsiteX22" fmla="*/ 5495535 w 6740262"/>
              <a:gd name="connsiteY22" fmla="*/ 3982441 h 424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40262" h="4244708">
                <a:moveTo>
                  <a:pt x="5968737" y="1842059"/>
                </a:moveTo>
                <a:cubicBezTo>
                  <a:pt x="5844608" y="1220038"/>
                  <a:pt x="5296653" y="746836"/>
                  <a:pt x="4624569" y="746836"/>
                </a:cubicBezTo>
                <a:cubicBezTo>
                  <a:pt x="4400313" y="746836"/>
                  <a:pt x="4201430" y="796900"/>
                  <a:pt x="4027237" y="896341"/>
                </a:cubicBezTo>
                <a:cubicBezTo>
                  <a:pt x="3728228" y="348386"/>
                  <a:pt x="3156271" y="0"/>
                  <a:pt x="2508876" y="0"/>
                </a:cubicBezTo>
                <a:cubicBezTo>
                  <a:pt x="1537783" y="0"/>
                  <a:pt x="766258" y="771525"/>
                  <a:pt x="766258" y="1742618"/>
                </a:cubicBezTo>
                <a:lnTo>
                  <a:pt x="766258" y="1842059"/>
                </a:lnTo>
                <a:cubicBezTo>
                  <a:pt x="318431" y="2040941"/>
                  <a:pt x="19422" y="2464079"/>
                  <a:pt x="19422" y="2986659"/>
                </a:cubicBezTo>
                <a:cubicBezTo>
                  <a:pt x="19422" y="3683432"/>
                  <a:pt x="567376" y="4231386"/>
                  <a:pt x="1264149" y="4231386"/>
                </a:cubicBezTo>
                <a:lnTo>
                  <a:pt x="5495535" y="4231386"/>
                </a:lnTo>
                <a:cubicBezTo>
                  <a:pt x="6192308" y="4231386"/>
                  <a:pt x="6740262" y="3684118"/>
                  <a:pt x="6740262" y="2986659"/>
                </a:cubicBezTo>
                <a:cubicBezTo>
                  <a:pt x="6740262" y="2464079"/>
                  <a:pt x="6416565" y="2016252"/>
                  <a:pt x="5968737" y="1842059"/>
                </a:cubicBezTo>
                <a:close/>
                <a:moveTo>
                  <a:pt x="5495535" y="3982441"/>
                </a:moveTo>
                <a:lnTo>
                  <a:pt x="1264149" y="3982441"/>
                </a:lnTo>
                <a:cubicBezTo>
                  <a:pt x="716195" y="3982441"/>
                  <a:pt x="440696" y="3194846"/>
                  <a:pt x="268367" y="2986659"/>
                </a:cubicBezTo>
                <a:cubicBezTo>
                  <a:pt x="96038" y="2778472"/>
                  <a:pt x="-217650" y="2833449"/>
                  <a:pt x="230177" y="2733322"/>
                </a:cubicBezTo>
                <a:cubicBezTo>
                  <a:pt x="205489" y="2633881"/>
                  <a:pt x="127450" y="3107633"/>
                  <a:pt x="243675" y="3339684"/>
                </a:cubicBezTo>
                <a:cubicBezTo>
                  <a:pt x="359900" y="3571735"/>
                  <a:pt x="468766" y="4005514"/>
                  <a:pt x="927530" y="4125626"/>
                </a:cubicBezTo>
                <a:cubicBezTo>
                  <a:pt x="1386294" y="4245739"/>
                  <a:pt x="2772004" y="3487716"/>
                  <a:pt x="2996260" y="4060359"/>
                </a:cubicBezTo>
                <a:cubicBezTo>
                  <a:pt x="3195142" y="3910855"/>
                  <a:pt x="3722526" y="4044462"/>
                  <a:pt x="4067696" y="4050228"/>
                </a:cubicBezTo>
                <a:cubicBezTo>
                  <a:pt x="4412866" y="4055994"/>
                  <a:pt x="4840417" y="4071028"/>
                  <a:pt x="5067283" y="4094958"/>
                </a:cubicBezTo>
                <a:cubicBezTo>
                  <a:pt x="5294150" y="4118888"/>
                  <a:pt x="5179457" y="4343078"/>
                  <a:pt x="5428895" y="4193806"/>
                </a:cubicBezTo>
                <a:cubicBezTo>
                  <a:pt x="5852033" y="4293933"/>
                  <a:pt x="6095980" y="3483484"/>
                  <a:pt x="6095980" y="3956000"/>
                </a:cubicBezTo>
                <a:cubicBezTo>
                  <a:pt x="6095980" y="4503954"/>
                  <a:pt x="6043490" y="3982441"/>
                  <a:pt x="5495535" y="3982441"/>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spTree>
    <p:extLst>
      <p:ext uri="{BB962C8B-B14F-4D97-AF65-F5344CB8AC3E}">
        <p14:creationId xmlns:p14="http://schemas.microsoft.com/office/powerpoint/2010/main" val="2376173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200"/>
                                      </p:stCondLst>
                                      <p:childTnLst>
                                        <p:animRot by="21600000">
                                          <p:cBhvr>
                                            <p:cTn id="6" dur="5000" fill="hold"/>
                                            <p:tgtEl>
                                              <p:spTgt spid="28"/>
                                            </p:tgtEl>
                                            <p:attrNameLst>
                                              <p:attrName>r</p:attrName>
                                            </p:attrNameLst>
                                          </p:cBhvr>
                                        </p:animRot>
                                      </p:childTnLst>
                                    </p:cTn>
                                  </p:par>
                                  <p:par>
                                    <p:cTn id="7" presetID="8" presetClass="emph" presetSubtype="0" repeatCount="indefinite" fill="hold" grpId="0" nodeType="withEffect">
                                      <p:stCondLst>
                                        <p:cond delay="500"/>
                                      </p:stCondLst>
                                      <p:childTnLst>
                                        <p:animRot by="-21600000">
                                          <p:cBhvr>
                                            <p:cTn id="8" dur="5000" fill="hold"/>
                                            <p:tgtEl>
                                              <p:spTgt spid="29"/>
                                            </p:tgtEl>
                                            <p:attrNameLst>
                                              <p:attrName>r</p:attrName>
                                            </p:attrNameLst>
                                          </p:cBhvr>
                                        </p:animRot>
                                      </p:childTnLst>
                                    </p:cTn>
                                  </p:par>
                                  <p:par>
                                    <p:cTn id="9" presetID="8" presetClass="emph" presetSubtype="0" repeatCount="indefinite" fill="hold" grpId="0" nodeType="withEffect">
                                      <p:stCondLst>
                                        <p:cond delay="750"/>
                                      </p:stCondLst>
                                      <p:childTnLst>
                                        <p:animRot by="21600000">
                                          <p:cBhvr>
                                            <p:cTn id="10" dur="5000" fill="hold"/>
                                            <p:tgtEl>
                                              <p:spTgt spid="31"/>
                                            </p:tgtEl>
                                            <p:attrNameLst>
                                              <p:attrName>r</p:attrName>
                                            </p:attrNameLst>
                                          </p:cBhvr>
                                        </p:animRot>
                                      </p:childTnLst>
                                    </p:cTn>
                                  </p:par>
                                  <p:par>
                                    <p:cTn id="11" presetID="8" presetClass="emph" presetSubtype="0" repeatCount="indefinite" fill="hold" grpId="0" nodeType="withEffect">
                                      <p:stCondLst>
                                        <p:cond delay="1000"/>
                                      </p:stCondLst>
                                      <p:childTnLst>
                                        <p:animRot by="-21600000">
                                          <p:cBhvr>
                                            <p:cTn id="12" dur="5000" fill="hold"/>
                                            <p:tgtEl>
                                              <p:spTgt spid="30"/>
                                            </p:tgtEl>
                                            <p:attrNameLst>
                                              <p:attrName>r</p:attrName>
                                            </p:attrNameLst>
                                          </p:cBhvr>
                                        </p:animRot>
                                      </p:childTnLst>
                                    </p:cTn>
                                  </p:par>
                                  <p:par>
                                    <p:cTn id="13" presetID="2" presetClass="entr" presetSubtype="1" fill="hold" nodeType="withEffect" p14:presetBounceEnd="66667">
                                      <p:stCondLst>
                                        <p:cond delay="1000"/>
                                      </p:stCondLst>
                                      <p:childTnLst>
                                        <p:set>
                                          <p:cBhvr>
                                            <p:cTn id="14" dur="1" fill="hold">
                                              <p:stCondLst>
                                                <p:cond delay="0"/>
                                              </p:stCondLst>
                                            </p:cTn>
                                            <p:tgtEl>
                                              <p:spTgt spid="459">
                                                <p:txEl>
                                                  <p:pRg st="0" end="0"/>
                                                </p:txEl>
                                              </p:spTgt>
                                            </p:tgtEl>
                                            <p:attrNameLst>
                                              <p:attrName>style.visibility</p:attrName>
                                            </p:attrNameLst>
                                          </p:cBhvr>
                                          <p:to>
                                            <p:strVal val="visible"/>
                                          </p:to>
                                        </p:set>
                                        <p:anim calcmode="lin" valueType="num" p14:bounceEnd="66667">
                                          <p:cBhvr additive="base">
                                            <p:cTn id="15" dur="3000" fill="hold"/>
                                            <p:tgtEl>
                                              <p:spTgt spid="459">
                                                <p:txEl>
                                                  <p:pRg st="0" end="0"/>
                                                </p:txEl>
                                              </p:spTgt>
                                            </p:tgtEl>
                                            <p:attrNameLst>
                                              <p:attrName>ppt_x</p:attrName>
                                            </p:attrNameLst>
                                          </p:cBhvr>
                                          <p:tavLst>
                                            <p:tav tm="0">
                                              <p:val>
                                                <p:strVal val="#ppt_x"/>
                                              </p:val>
                                            </p:tav>
                                            <p:tav tm="100000">
                                              <p:val>
                                                <p:strVal val="#ppt_x"/>
                                              </p:val>
                                            </p:tav>
                                          </p:tavLst>
                                        </p:anim>
                                        <p:anim calcmode="lin" valueType="num" p14:bounceEnd="66667">
                                          <p:cBhvr additive="base">
                                            <p:cTn id="16" dur="3000" fill="hold"/>
                                            <p:tgtEl>
                                              <p:spTgt spid="45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54"/>
                                            </p:tgtEl>
                                            <p:attrNameLst>
                                              <p:attrName>style.visibility</p:attrName>
                                            </p:attrNameLst>
                                          </p:cBhvr>
                                          <p:to>
                                            <p:strVal val="visible"/>
                                          </p:to>
                                        </p:set>
                                        <p:anim calcmode="lin" valueType="num">
                                          <p:cBhvr>
                                            <p:cTn id="21" dur="500" fill="hold"/>
                                            <p:tgtEl>
                                              <p:spTgt spid="454"/>
                                            </p:tgtEl>
                                            <p:attrNameLst>
                                              <p:attrName>ppt_w</p:attrName>
                                            </p:attrNameLst>
                                          </p:cBhvr>
                                          <p:tavLst>
                                            <p:tav tm="0">
                                              <p:val>
                                                <p:fltVal val="0"/>
                                              </p:val>
                                            </p:tav>
                                            <p:tav tm="100000">
                                              <p:val>
                                                <p:strVal val="#ppt_w"/>
                                              </p:val>
                                            </p:tav>
                                          </p:tavLst>
                                        </p:anim>
                                        <p:anim calcmode="lin" valueType="num">
                                          <p:cBhvr>
                                            <p:cTn id="22" dur="500" fill="hold"/>
                                            <p:tgtEl>
                                              <p:spTgt spid="454"/>
                                            </p:tgtEl>
                                            <p:attrNameLst>
                                              <p:attrName>ppt_h</p:attrName>
                                            </p:attrNameLst>
                                          </p:cBhvr>
                                          <p:tavLst>
                                            <p:tav tm="0">
                                              <p:val>
                                                <p:fltVal val="0"/>
                                              </p:val>
                                            </p:tav>
                                            <p:tav tm="100000">
                                              <p:val>
                                                <p:strVal val="#ppt_h"/>
                                              </p:val>
                                            </p:tav>
                                          </p:tavLst>
                                        </p:anim>
                                        <p:animEffect transition="in" filter="fade">
                                          <p:cBhvr>
                                            <p:cTn id="23" dur="500"/>
                                            <p:tgtEl>
                                              <p:spTgt spid="4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55"/>
                                            </p:tgtEl>
                                            <p:attrNameLst>
                                              <p:attrName>style.visibility</p:attrName>
                                            </p:attrNameLst>
                                          </p:cBhvr>
                                          <p:to>
                                            <p:strVal val="visible"/>
                                          </p:to>
                                        </p:set>
                                        <p:anim calcmode="lin" valueType="num">
                                          <p:cBhvr>
                                            <p:cTn id="28" dur="500" fill="hold"/>
                                            <p:tgtEl>
                                              <p:spTgt spid="455"/>
                                            </p:tgtEl>
                                            <p:attrNameLst>
                                              <p:attrName>ppt_w</p:attrName>
                                            </p:attrNameLst>
                                          </p:cBhvr>
                                          <p:tavLst>
                                            <p:tav tm="0">
                                              <p:val>
                                                <p:fltVal val="0"/>
                                              </p:val>
                                            </p:tav>
                                            <p:tav tm="100000">
                                              <p:val>
                                                <p:strVal val="#ppt_w"/>
                                              </p:val>
                                            </p:tav>
                                          </p:tavLst>
                                        </p:anim>
                                        <p:anim calcmode="lin" valueType="num">
                                          <p:cBhvr>
                                            <p:cTn id="29" dur="500" fill="hold"/>
                                            <p:tgtEl>
                                              <p:spTgt spid="455"/>
                                            </p:tgtEl>
                                            <p:attrNameLst>
                                              <p:attrName>ppt_h</p:attrName>
                                            </p:attrNameLst>
                                          </p:cBhvr>
                                          <p:tavLst>
                                            <p:tav tm="0">
                                              <p:val>
                                                <p:fltVal val="0"/>
                                              </p:val>
                                            </p:tav>
                                            <p:tav tm="100000">
                                              <p:val>
                                                <p:strVal val="#ppt_h"/>
                                              </p:val>
                                            </p:tav>
                                          </p:tavLst>
                                        </p:anim>
                                        <p:animEffect transition="in" filter="fade">
                                          <p:cBhvr>
                                            <p:cTn id="30"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28" grpId="0" animBg="1"/>
          <p:bldP spid="29" grpId="0" animBg="1"/>
          <p:bldP spid="30" grpId="0" animBg="1"/>
          <p:bldP spid="31" grpId="0" animBg="1"/>
          <p:bldP spid="4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1" nodeType="withEffect">
                                      <p:stCondLst>
                                        <p:cond delay="200"/>
                                      </p:stCondLst>
                                      <p:childTnLst>
                                        <p:animRot by="21600000">
                                          <p:cBhvr>
                                            <p:cTn id="6" dur="5000" fill="hold"/>
                                            <p:tgtEl>
                                              <p:spTgt spid="28"/>
                                            </p:tgtEl>
                                            <p:attrNameLst>
                                              <p:attrName>r</p:attrName>
                                            </p:attrNameLst>
                                          </p:cBhvr>
                                        </p:animRot>
                                      </p:childTnLst>
                                    </p:cTn>
                                  </p:par>
                                  <p:par>
                                    <p:cTn id="7" presetID="8" presetClass="emph" presetSubtype="0" repeatCount="indefinite" fill="hold" grpId="1" nodeType="withEffect">
                                      <p:stCondLst>
                                        <p:cond delay="500"/>
                                      </p:stCondLst>
                                      <p:childTnLst>
                                        <p:animRot by="-21600000">
                                          <p:cBhvr>
                                            <p:cTn id="8" dur="5000" fill="hold"/>
                                            <p:tgtEl>
                                              <p:spTgt spid="29"/>
                                            </p:tgtEl>
                                            <p:attrNameLst>
                                              <p:attrName>r</p:attrName>
                                            </p:attrNameLst>
                                          </p:cBhvr>
                                        </p:animRot>
                                      </p:childTnLst>
                                    </p:cTn>
                                  </p:par>
                                  <p:par>
                                    <p:cTn id="9" presetID="8" presetClass="emph" presetSubtype="0" repeatCount="indefinite" fill="hold" grpId="1" nodeType="withEffect">
                                      <p:stCondLst>
                                        <p:cond delay="750"/>
                                      </p:stCondLst>
                                      <p:childTnLst>
                                        <p:animRot by="21600000">
                                          <p:cBhvr>
                                            <p:cTn id="10" dur="5000" fill="hold"/>
                                            <p:tgtEl>
                                              <p:spTgt spid="31"/>
                                            </p:tgtEl>
                                            <p:attrNameLst>
                                              <p:attrName>r</p:attrName>
                                            </p:attrNameLst>
                                          </p:cBhvr>
                                        </p:animRot>
                                      </p:childTnLst>
                                    </p:cTn>
                                  </p:par>
                                  <p:par>
                                    <p:cTn id="11" presetID="8" presetClass="emph" presetSubtype="0" repeatCount="indefinite" fill="hold" grpId="1" nodeType="withEffect">
                                      <p:stCondLst>
                                        <p:cond delay="1000"/>
                                      </p:stCondLst>
                                      <p:childTnLst>
                                        <p:animRot by="-21600000">
                                          <p:cBhvr>
                                            <p:cTn id="12" dur="5000" fill="hold"/>
                                            <p:tgtEl>
                                              <p:spTgt spid="30"/>
                                            </p:tgtEl>
                                            <p:attrNameLst>
                                              <p:attrName>r</p:attrName>
                                            </p:attrNameLst>
                                          </p:cBhvr>
                                        </p:animRot>
                                      </p:childTnLst>
                                    </p:cTn>
                                  </p:par>
                                  <p:par>
                                    <p:cTn id="13" presetID="2" presetClass="entr" presetSubtype="1" fill="hold" nodeType="withEffect">
                                      <p:stCondLst>
                                        <p:cond delay="1000"/>
                                      </p:stCondLst>
                                      <p:childTnLst>
                                        <p:set>
                                          <p:cBhvr>
                                            <p:cTn id="14" dur="1" fill="hold">
                                              <p:stCondLst>
                                                <p:cond delay="0"/>
                                              </p:stCondLst>
                                            </p:cTn>
                                            <p:tgtEl>
                                              <p:spTgt spid="459">
                                                <p:txEl>
                                                  <p:pRg st="0" end="0"/>
                                                </p:txEl>
                                              </p:spTgt>
                                            </p:tgtEl>
                                            <p:attrNameLst>
                                              <p:attrName>style.visibility</p:attrName>
                                            </p:attrNameLst>
                                          </p:cBhvr>
                                          <p:to>
                                            <p:strVal val="visible"/>
                                          </p:to>
                                        </p:set>
                                        <p:anim calcmode="lin" valueType="num">
                                          <p:cBhvr additive="base">
                                            <p:cTn id="15" dur="3000" fill="hold"/>
                                            <p:tgtEl>
                                              <p:spTgt spid="459">
                                                <p:txEl>
                                                  <p:pRg st="0" end="0"/>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45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54"/>
                                            </p:tgtEl>
                                            <p:attrNameLst>
                                              <p:attrName>style.visibility</p:attrName>
                                            </p:attrNameLst>
                                          </p:cBhvr>
                                          <p:to>
                                            <p:strVal val="visible"/>
                                          </p:to>
                                        </p:set>
                                        <p:anim calcmode="lin" valueType="num">
                                          <p:cBhvr>
                                            <p:cTn id="21" dur="500" fill="hold"/>
                                            <p:tgtEl>
                                              <p:spTgt spid="454"/>
                                            </p:tgtEl>
                                            <p:attrNameLst>
                                              <p:attrName>ppt_w</p:attrName>
                                            </p:attrNameLst>
                                          </p:cBhvr>
                                          <p:tavLst>
                                            <p:tav tm="0">
                                              <p:val>
                                                <p:fltVal val="0"/>
                                              </p:val>
                                            </p:tav>
                                            <p:tav tm="100000">
                                              <p:val>
                                                <p:strVal val="#ppt_w"/>
                                              </p:val>
                                            </p:tav>
                                          </p:tavLst>
                                        </p:anim>
                                        <p:anim calcmode="lin" valueType="num">
                                          <p:cBhvr>
                                            <p:cTn id="22" dur="500" fill="hold"/>
                                            <p:tgtEl>
                                              <p:spTgt spid="454"/>
                                            </p:tgtEl>
                                            <p:attrNameLst>
                                              <p:attrName>ppt_h</p:attrName>
                                            </p:attrNameLst>
                                          </p:cBhvr>
                                          <p:tavLst>
                                            <p:tav tm="0">
                                              <p:val>
                                                <p:fltVal val="0"/>
                                              </p:val>
                                            </p:tav>
                                            <p:tav tm="100000">
                                              <p:val>
                                                <p:strVal val="#ppt_h"/>
                                              </p:val>
                                            </p:tav>
                                          </p:tavLst>
                                        </p:anim>
                                        <p:animEffect transition="in" filter="fade">
                                          <p:cBhvr>
                                            <p:cTn id="23" dur="500"/>
                                            <p:tgtEl>
                                              <p:spTgt spid="4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55"/>
                                            </p:tgtEl>
                                            <p:attrNameLst>
                                              <p:attrName>style.visibility</p:attrName>
                                            </p:attrNameLst>
                                          </p:cBhvr>
                                          <p:to>
                                            <p:strVal val="visible"/>
                                          </p:to>
                                        </p:set>
                                        <p:anim calcmode="lin" valueType="num">
                                          <p:cBhvr>
                                            <p:cTn id="28" dur="500" fill="hold"/>
                                            <p:tgtEl>
                                              <p:spTgt spid="455"/>
                                            </p:tgtEl>
                                            <p:attrNameLst>
                                              <p:attrName>ppt_w</p:attrName>
                                            </p:attrNameLst>
                                          </p:cBhvr>
                                          <p:tavLst>
                                            <p:tav tm="0">
                                              <p:val>
                                                <p:fltVal val="0"/>
                                              </p:val>
                                            </p:tav>
                                            <p:tav tm="100000">
                                              <p:val>
                                                <p:strVal val="#ppt_w"/>
                                              </p:val>
                                            </p:tav>
                                          </p:tavLst>
                                        </p:anim>
                                        <p:anim calcmode="lin" valueType="num">
                                          <p:cBhvr>
                                            <p:cTn id="29" dur="500" fill="hold"/>
                                            <p:tgtEl>
                                              <p:spTgt spid="455"/>
                                            </p:tgtEl>
                                            <p:attrNameLst>
                                              <p:attrName>ppt_h</p:attrName>
                                            </p:attrNameLst>
                                          </p:cBhvr>
                                          <p:tavLst>
                                            <p:tav tm="0">
                                              <p:val>
                                                <p:fltVal val="0"/>
                                              </p:val>
                                            </p:tav>
                                            <p:tav tm="100000">
                                              <p:val>
                                                <p:strVal val="#ppt_h"/>
                                              </p:val>
                                            </p:tav>
                                          </p:tavLst>
                                        </p:anim>
                                        <p:animEffect transition="in" filter="fade">
                                          <p:cBhvr>
                                            <p:cTn id="30"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28" grpId="1" animBg="1"/>
          <p:bldP spid="29" grpId="1" animBg="1"/>
          <p:bldP spid="30" grpId="1" animBg="1"/>
          <p:bldP spid="31" grpId="1" animBg="1"/>
          <p:bldP spid="45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Picture 312" descr="A picture containing chart&#10;&#10;Description automatically generated">
            <a:extLst>
              <a:ext uri="{FF2B5EF4-FFF2-40B4-BE49-F238E27FC236}">
                <a16:creationId xmlns:a16="http://schemas.microsoft.com/office/drawing/2014/main" id="{C87CC903-D90E-4EF6-8C09-77A639C6678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8181" y="5512719"/>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1" y="0"/>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73C4B29-47BD-4C0B-895A-4FCD45D573B6}"/>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grpSp>
        <p:nvGrpSpPr>
          <p:cNvPr id="11" name="Graphic 3">
            <a:extLst>
              <a:ext uri="{FF2B5EF4-FFF2-40B4-BE49-F238E27FC236}">
                <a16:creationId xmlns:a16="http://schemas.microsoft.com/office/drawing/2014/main" id="{AA4893A8-52B2-4CC2-B425-E0AD33941F38}"/>
              </a:ext>
            </a:extLst>
          </p:cNvPr>
          <p:cNvGrpSpPr/>
          <p:nvPr/>
        </p:nvGrpSpPr>
        <p:grpSpPr>
          <a:xfrm>
            <a:off x="-4559300" y="1850789"/>
            <a:ext cx="4762500" cy="3305746"/>
            <a:chOff x="198662" y="1633945"/>
            <a:chExt cx="4762500" cy="3305746"/>
          </a:xfrm>
        </p:grpSpPr>
        <p:sp>
          <p:nvSpPr>
            <p:cNvPr id="12" name="Freeform: Shape 11">
              <a:extLst>
                <a:ext uri="{FF2B5EF4-FFF2-40B4-BE49-F238E27FC236}">
                  <a16:creationId xmlns:a16="http://schemas.microsoft.com/office/drawing/2014/main" id="{98B54C82-D9D2-4D3E-8768-D37B4C11B724}"/>
                </a:ext>
              </a:extLst>
            </p:cNvPr>
            <p:cNvSpPr/>
            <p:nvPr/>
          </p:nvSpPr>
          <p:spPr>
            <a:xfrm>
              <a:off x="198662" y="4752430"/>
              <a:ext cx="4762500" cy="2381"/>
            </a:xfrm>
            <a:custGeom>
              <a:avLst/>
              <a:gdLst>
                <a:gd name="connsiteX0" fmla="*/ 0 w 4762500"/>
                <a:gd name="connsiteY0" fmla="*/ 0 h 2381"/>
                <a:gd name="connsiteX1" fmla="*/ 4762500 w 4762500"/>
                <a:gd name="connsiteY1" fmla="*/ 0 h 2381"/>
                <a:gd name="connsiteX2" fmla="*/ 4762500 w 4762500"/>
                <a:gd name="connsiteY2" fmla="*/ 2381 h 2381"/>
                <a:gd name="connsiteX3" fmla="*/ 0 w 4762500"/>
                <a:gd name="connsiteY3" fmla="*/ 2381 h 2381"/>
              </a:gdLst>
              <a:ahLst/>
              <a:cxnLst>
                <a:cxn ang="0">
                  <a:pos x="connsiteX0" y="connsiteY0"/>
                </a:cxn>
                <a:cxn ang="0">
                  <a:pos x="connsiteX1" y="connsiteY1"/>
                </a:cxn>
                <a:cxn ang="0">
                  <a:pos x="connsiteX2" y="connsiteY2"/>
                </a:cxn>
                <a:cxn ang="0">
                  <a:pos x="connsiteX3" y="connsiteY3"/>
                </a:cxn>
              </a:cxnLst>
              <a:rect l="l" t="t" r="r" b="b"/>
              <a:pathLst>
                <a:path w="4762500" h="2381">
                  <a:moveTo>
                    <a:pt x="0" y="0"/>
                  </a:moveTo>
                  <a:lnTo>
                    <a:pt x="4762500" y="0"/>
                  </a:lnTo>
                  <a:lnTo>
                    <a:pt x="4762500" y="2381"/>
                  </a:lnTo>
                  <a:lnTo>
                    <a:pt x="0" y="2381"/>
                  </a:lnTo>
                  <a:close/>
                </a:path>
              </a:pathLst>
            </a:custGeom>
            <a:solidFill>
              <a:srgbClr val="EBEBEB"/>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F16F00-E697-4C37-B94B-866D8BE5E572}"/>
                </a:ext>
              </a:extLst>
            </p:cNvPr>
            <p:cNvSpPr/>
            <p:nvPr/>
          </p:nvSpPr>
          <p:spPr>
            <a:xfrm>
              <a:off x="4015043" y="4853776"/>
              <a:ext cx="315468" cy="2381"/>
            </a:xfrm>
            <a:custGeom>
              <a:avLst/>
              <a:gdLst>
                <a:gd name="connsiteX0" fmla="*/ 0 w 315468"/>
                <a:gd name="connsiteY0" fmla="*/ 0 h 2381"/>
                <a:gd name="connsiteX1" fmla="*/ 315468 w 315468"/>
                <a:gd name="connsiteY1" fmla="*/ 0 h 2381"/>
                <a:gd name="connsiteX2" fmla="*/ 315468 w 315468"/>
                <a:gd name="connsiteY2" fmla="*/ 2381 h 2381"/>
                <a:gd name="connsiteX3" fmla="*/ 0 w 315468"/>
                <a:gd name="connsiteY3" fmla="*/ 2381 h 2381"/>
              </a:gdLst>
              <a:ahLst/>
              <a:cxnLst>
                <a:cxn ang="0">
                  <a:pos x="connsiteX0" y="connsiteY0"/>
                </a:cxn>
                <a:cxn ang="0">
                  <a:pos x="connsiteX1" y="connsiteY1"/>
                </a:cxn>
                <a:cxn ang="0">
                  <a:pos x="connsiteX2" y="connsiteY2"/>
                </a:cxn>
                <a:cxn ang="0">
                  <a:pos x="connsiteX3" y="connsiteY3"/>
                </a:cxn>
              </a:cxnLst>
              <a:rect l="l" t="t" r="r" b="b"/>
              <a:pathLst>
                <a:path w="315468" h="2381">
                  <a:moveTo>
                    <a:pt x="0" y="0"/>
                  </a:moveTo>
                  <a:lnTo>
                    <a:pt x="315468" y="0"/>
                  </a:lnTo>
                  <a:lnTo>
                    <a:pt x="315468" y="2381"/>
                  </a:lnTo>
                  <a:lnTo>
                    <a:pt x="0" y="2381"/>
                  </a:lnTo>
                  <a:close/>
                </a:path>
              </a:pathLst>
            </a:custGeom>
            <a:solidFill>
              <a:srgbClr val="EBEBE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23E3223-4E05-4F87-8079-58392F4D67C1}"/>
                </a:ext>
              </a:extLst>
            </p:cNvPr>
            <p:cNvSpPr/>
            <p:nvPr/>
          </p:nvSpPr>
          <p:spPr>
            <a:xfrm>
              <a:off x="3097881" y="4852633"/>
              <a:ext cx="82772" cy="2381"/>
            </a:xfrm>
            <a:custGeom>
              <a:avLst/>
              <a:gdLst>
                <a:gd name="connsiteX0" fmla="*/ 0 w 82772"/>
                <a:gd name="connsiteY0" fmla="*/ 0 h 2381"/>
                <a:gd name="connsiteX1" fmla="*/ 82772 w 82772"/>
                <a:gd name="connsiteY1" fmla="*/ 0 h 2381"/>
                <a:gd name="connsiteX2" fmla="*/ 82772 w 82772"/>
                <a:gd name="connsiteY2" fmla="*/ 2381 h 2381"/>
                <a:gd name="connsiteX3" fmla="*/ 0 w 82772"/>
                <a:gd name="connsiteY3" fmla="*/ 2381 h 2381"/>
              </a:gdLst>
              <a:ahLst/>
              <a:cxnLst>
                <a:cxn ang="0">
                  <a:pos x="connsiteX0" y="connsiteY0"/>
                </a:cxn>
                <a:cxn ang="0">
                  <a:pos x="connsiteX1" y="connsiteY1"/>
                </a:cxn>
                <a:cxn ang="0">
                  <a:pos x="connsiteX2" y="connsiteY2"/>
                </a:cxn>
                <a:cxn ang="0">
                  <a:pos x="connsiteX3" y="connsiteY3"/>
                </a:cxn>
              </a:cxnLst>
              <a:rect l="l" t="t" r="r" b="b"/>
              <a:pathLst>
                <a:path w="82772" h="2381">
                  <a:moveTo>
                    <a:pt x="0" y="0"/>
                  </a:moveTo>
                  <a:lnTo>
                    <a:pt x="82772" y="0"/>
                  </a:lnTo>
                  <a:lnTo>
                    <a:pt x="82772" y="2381"/>
                  </a:lnTo>
                  <a:lnTo>
                    <a:pt x="0" y="2381"/>
                  </a:lnTo>
                  <a:close/>
                </a:path>
              </a:pathLst>
            </a:custGeom>
            <a:solidFill>
              <a:srgbClr val="EBEBEB"/>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91407D3-EC3A-46C5-8E4C-3DF3B611697C}"/>
                </a:ext>
              </a:extLst>
            </p:cNvPr>
            <p:cNvSpPr/>
            <p:nvPr/>
          </p:nvSpPr>
          <p:spPr>
            <a:xfrm>
              <a:off x="4301174" y="4905687"/>
              <a:ext cx="182784" cy="2381"/>
            </a:xfrm>
            <a:custGeom>
              <a:avLst/>
              <a:gdLst>
                <a:gd name="connsiteX0" fmla="*/ 0 w 182784"/>
                <a:gd name="connsiteY0" fmla="*/ 0 h 2381"/>
                <a:gd name="connsiteX1" fmla="*/ 182785 w 182784"/>
                <a:gd name="connsiteY1" fmla="*/ 0 h 2381"/>
                <a:gd name="connsiteX2" fmla="*/ 182785 w 182784"/>
                <a:gd name="connsiteY2" fmla="*/ 2381 h 2381"/>
                <a:gd name="connsiteX3" fmla="*/ 0 w 182784"/>
                <a:gd name="connsiteY3" fmla="*/ 2381 h 2381"/>
              </a:gdLst>
              <a:ahLst/>
              <a:cxnLst>
                <a:cxn ang="0">
                  <a:pos x="connsiteX0" y="connsiteY0"/>
                </a:cxn>
                <a:cxn ang="0">
                  <a:pos x="connsiteX1" y="connsiteY1"/>
                </a:cxn>
                <a:cxn ang="0">
                  <a:pos x="connsiteX2" y="connsiteY2"/>
                </a:cxn>
                <a:cxn ang="0">
                  <a:pos x="connsiteX3" y="connsiteY3"/>
                </a:cxn>
              </a:cxnLst>
              <a:rect l="l" t="t" r="r" b="b"/>
              <a:pathLst>
                <a:path w="182784" h="2381">
                  <a:moveTo>
                    <a:pt x="0" y="0"/>
                  </a:moveTo>
                  <a:lnTo>
                    <a:pt x="182785" y="0"/>
                  </a:lnTo>
                  <a:lnTo>
                    <a:pt x="182785" y="2381"/>
                  </a:lnTo>
                  <a:lnTo>
                    <a:pt x="0" y="2381"/>
                  </a:lnTo>
                  <a:close/>
                </a:path>
              </a:pathLst>
            </a:custGeom>
            <a:solidFill>
              <a:srgbClr val="EBEBEB"/>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CC7A898-1487-48AF-9D2D-2849F0A98B94}"/>
                </a:ext>
              </a:extLst>
            </p:cNvPr>
            <p:cNvSpPr/>
            <p:nvPr/>
          </p:nvSpPr>
          <p:spPr>
            <a:xfrm>
              <a:off x="878842" y="4937310"/>
              <a:ext cx="411384" cy="2381"/>
            </a:xfrm>
            <a:custGeom>
              <a:avLst/>
              <a:gdLst>
                <a:gd name="connsiteX0" fmla="*/ 0 w 411384"/>
                <a:gd name="connsiteY0" fmla="*/ 0 h 2381"/>
                <a:gd name="connsiteX1" fmla="*/ 411385 w 411384"/>
                <a:gd name="connsiteY1" fmla="*/ 0 h 2381"/>
                <a:gd name="connsiteX2" fmla="*/ 411385 w 411384"/>
                <a:gd name="connsiteY2" fmla="*/ 2381 h 2381"/>
                <a:gd name="connsiteX3" fmla="*/ 0 w 411384"/>
                <a:gd name="connsiteY3" fmla="*/ 2381 h 2381"/>
              </a:gdLst>
              <a:ahLst/>
              <a:cxnLst>
                <a:cxn ang="0">
                  <a:pos x="connsiteX0" y="connsiteY0"/>
                </a:cxn>
                <a:cxn ang="0">
                  <a:pos x="connsiteX1" y="connsiteY1"/>
                </a:cxn>
                <a:cxn ang="0">
                  <a:pos x="connsiteX2" y="connsiteY2"/>
                </a:cxn>
                <a:cxn ang="0">
                  <a:pos x="connsiteX3" y="connsiteY3"/>
                </a:cxn>
              </a:cxnLst>
              <a:rect l="l" t="t" r="r" b="b"/>
              <a:pathLst>
                <a:path w="411384" h="2381">
                  <a:moveTo>
                    <a:pt x="0" y="0"/>
                  </a:moveTo>
                  <a:lnTo>
                    <a:pt x="411385" y="0"/>
                  </a:lnTo>
                  <a:lnTo>
                    <a:pt x="411385" y="2381"/>
                  </a:lnTo>
                  <a:lnTo>
                    <a:pt x="0" y="2381"/>
                  </a:lnTo>
                  <a:close/>
                </a:path>
              </a:pathLst>
            </a:custGeom>
            <a:solidFill>
              <a:srgbClr val="EBEBEB"/>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621184B-412D-449A-A1CC-0BBDA72CF189}"/>
                </a:ext>
              </a:extLst>
            </p:cNvPr>
            <p:cNvSpPr/>
            <p:nvPr/>
          </p:nvSpPr>
          <p:spPr>
            <a:xfrm>
              <a:off x="1194596" y="4833297"/>
              <a:ext cx="60293" cy="2381"/>
            </a:xfrm>
            <a:custGeom>
              <a:avLst/>
              <a:gdLst>
                <a:gd name="connsiteX0" fmla="*/ 0 w 60293"/>
                <a:gd name="connsiteY0" fmla="*/ 0 h 2381"/>
                <a:gd name="connsiteX1" fmla="*/ 60293 w 60293"/>
                <a:gd name="connsiteY1" fmla="*/ 0 h 2381"/>
                <a:gd name="connsiteX2" fmla="*/ 60293 w 60293"/>
                <a:gd name="connsiteY2" fmla="*/ 2381 h 2381"/>
                <a:gd name="connsiteX3" fmla="*/ 0 w 60293"/>
                <a:gd name="connsiteY3" fmla="*/ 2381 h 2381"/>
              </a:gdLst>
              <a:ahLst/>
              <a:cxnLst>
                <a:cxn ang="0">
                  <a:pos x="connsiteX0" y="connsiteY0"/>
                </a:cxn>
                <a:cxn ang="0">
                  <a:pos x="connsiteX1" y="connsiteY1"/>
                </a:cxn>
                <a:cxn ang="0">
                  <a:pos x="connsiteX2" y="connsiteY2"/>
                </a:cxn>
                <a:cxn ang="0">
                  <a:pos x="connsiteX3" y="connsiteY3"/>
                </a:cxn>
              </a:cxnLst>
              <a:rect l="l" t="t" r="r" b="b"/>
              <a:pathLst>
                <a:path w="60293" h="2381">
                  <a:moveTo>
                    <a:pt x="0" y="0"/>
                  </a:moveTo>
                  <a:lnTo>
                    <a:pt x="60293" y="0"/>
                  </a:lnTo>
                  <a:lnTo>
                    <a:pt x="60293" y="2381"/>
                  </a:lnTo>
                  <a:lnTo>
                    <a:pt x="0" y="2381"/>
                  </a:lnTo>
                  <a:close/>
                </a:path>
              </a:pathLst>
            </a:custGeom>
            <a:solidFill>
              <a:srgbClr val="EBEBEB"/>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B72F0F2-1B9B-4DEE-A0AC-599C13D0C575}"/>
                </a:ext>
              </a:extLst>
            </p:cNvPr>
            <p:cNvSpPr/>
            <p:nvPr/>
          </p:nvSpPr>
          <p:spPr>
            <a:xfrm>
              <a:off x="1985075" y="4843489"/>
              <a:ext cx="580072" cy="2381"/>
            </a:xfrm>
            <a:custGeom>
              <a:avLst/>
              <a:gdLst>
                <a:gd name="connsiteX0" fmla="*/ 0 w 580072"/>
                <a:gd name="connsiteY0" fmla="*/ 0 h 2381"/>
                <a:gd name="connsiteX1" fmla="*/ 580073 w 580072"/>
                <a:gd name="connsiteY1" fmla="*/ 0 h 2381"/>
                <a:gd name="connsiteX2" fmla="*/ 580073 w 580072"/>
                <a:gd name="connsiteY2" fmla="*/ 2381 h 2381"/>
                <a:gd name="connsiteX3" fmla="*/ 0 w 580072"/>
                <a:gd name="connsiteY3" fmla="*/ 2381 h 2381"/>
              </a:gdLst>
              <a:ahLst/>
              <a:cxnLst>
                <a:cxn ang="0">
                  <a:pos x="connsiteX0" y="connsiteY0"/>
                </a:cxn>
                <a:cxn ang="0">
                  <a:pos x="connsiteX1" y="connsiteY1"/>
                </a:cxn>
                <a:cxn ang="0">
                  <a:pos x="connsiteX2" y="connsiteY2"/>
                </a:cxn>
                <a:cxn ang="0">
                  <a:pos x="connsiteX3" y="connsiteY3"/>
                </a:cxn>
              </a:cxnLst>
              <a:rect l="l" t="t" r="r" b="b"/>
              <a:pathLst>
                <a:path w="580072" h="2381">
                  <a:moveTo>
                    <a:pt x="0" y="0"/>
                  </a:moveTo>
                  <a:lnTo>
                    <a:pt x="580073" y="0"/>
                  </a:lnTo>
                  <a:lnTo>
                    <a:pt x="580073" y="2381"/>
                  </a:lnTo>
                  <a:lnTo>
                    <a:pt x="0" y="2381"/>
                  </a:lnTo>
                  <a:close/>
                </a:path>
              </a:pathLst>
            </a:custGeom>
            <a:solidFill>
              <a:srgbClr val="EBEBE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8A41D45-9942-4AE2-9593-8F748A71832A}"/>
                </a:ext>
              </a:extLst>
            </p:cNvPr>
            <p:cNvSpPr/>
            <p:nvPr/>
          </p:nvSpPr>
          <p:spPr>
            <a:xfrm>
              <a:off x="562612" y="1633945"/>
              <a:ext cx="1947862" cy="2693669"/>
            </a:xfrm>
            <a:custGeom>
              <a:avLst/>
              <a:gdLst>
                <a:gd name="connsiteX0" fmla="*/ 1893475 w 1947862"/>
                <a:gd name="connsiteY0" fmla="*/ 2693670 h 2693669"/>
                <a:gd name="connsiteX1" fmla="*/ 54293 w 1947862"/>
                <a:gd name="connsiteY1" fmla="*/ 2693670 h 2693669"/>
                <a:gd name="connsiteX2" fmla="*/ 0 w 1947862"/>
                <a:gd name="connsiteY2" fmla="*/ 2639282 h 2693669"/>
                <a:gd name="connsiteX3" fmla="*/ 0 w 1947862"/>
                <a:gd name="connsiteY3" fmla="*/ 53912 h 2693669"/>
                <a:gd name="connsiteX4" fmla="*/ 54293 w 1947862"/>
                <a:gd name="connsiteY4" fmla="*/ 0 h 2693669"/>
                <a:gd name="connsiteX5" fmla="*/ 1893475 w 1947862"/>
                <a:gd name="connsiteY5" fmla="*/ 0 h 2693669"/>
                <a:gd name="connsiteX6" fmla="*/ 1947863 w 1947862"/>
                <a:gd name="connsiteY6" fmla="*/ 54388 h 2693669"/>
                <a:gd name="connsiteX7" fmla="*/ 1947863 w 1947862"/>
                <a:gd name="connsiteY7" fmla="*/ 2639282 h 2693669"/>
                <a:gd name="connsiteX8" fmla="*/ 1893475 w 1947862"/>
                <a:gd name="connsiteY8" fmla="*/ 2693670 h 2693669"/>
                <a:gd name="connsiteX9" fmla="*/ 54293 w 1947862"/>
                <a:gd name="connsiteY9" fmla="*/ 1905 h 2693669"/>
                <a:gd name="connsiteX10" fmla="*/ 2381 w 1947862"/>
                <a:gd name="connsiteY10" fmla="*/ 53912 h 2693669"/>
                <a:gd name="connsiteX11" fmla="*/ 2381 w 1947862"/>
                <a:gd name="connsiteY11" fmla="*/ 2639282 h 2693669"/>
                <a:gd name="connsiteX12" fmla="*/ 54293 w 1947862"/>
                <a:gd name="connsiteY12" fmla="*/ 2691289 h 2693669"/>
                <a:gd name="connsiteX13" fmla="*/ 1893475 w 1947862"/>
                <a:gd name="connsiteY13" fmla="*/ 2691289 h 2693669"/>
                <a:gd name="connsiteX14" fmla="*/ 1945481 w 1947862"/>
                <a:gd name="connsiteY14" fmla="*/ 2639282 h 2693669"/>
                <a:gd name="connsiteX15" fmla="*/ 1945481 w 1947862"/>
                <a:gd name="connsiteY15" fmla="*/ 53912 h 2693669"/>
                <a:gd name="connsiteX16" fmla="*/ 189347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475" y="2693670"/>
                  </a:moveTo>
                  <a:lnTo>
                    <a:pt x="54293" y="2693670"/>
                  </a:lnTo>
                  <a:cubicBezTo>
                    <a:pt x="24293" y="2693613"/>
                    <a:pt x="0" y="2669286"/>
                    <a:pt x="0" y="2639282"/>
                  </a:cubicBezTo>
                  <a:lnTo>
                    <a:pt x="0" y="53912"/>
                  </a:lnTo>
                  <a:cubicBezTo>
                    <a:pt x="261" y="24097"/>
                    <a:pt x="24477" y="51"/>
                    <a:pt x="54293" y="0"/>
                  </a:cubicBezTo>
                  <a:lnTo>
                    <a:pt x="1893475" y="0"/>
                  </a:lnTo>
                  <a:cubicBezTo>
                    <a:pt x="1923517" y="0"/>
                    <a:pt x="1947863" y="24351"/>
                    <a:pt x="1947863" y="54388"/>
                  </a:cubicBezTo>
                  <a:lnTo>
                    <a:pt x="1947863" y="2639282"/>
                  </a:lnTo>
                  <a:cubicBezTo>
                    <a:pt x="1947863" y="2669324"/>
                    <a:pt x="1923517" y="2693670"/>
                    <a:pt x="1893475" y="2693670"/>
                  </a:cubicBezTo>
                  <a:close/>
                  <a:moveTo>
                    <a:pt x="54293" y="1905"/>
                  </a:moveTo>
                  <a:cubicBezTo>
                    <a:pt x="25607" y="1957"/>
                    <a:pt x="2381" y="25226"/>
                    <a:pt x="2381" y="53912"/>
                  </a:cubicBezTo>
                  <a:lnTo>
                    <a:pt x="2381" y="2639282"/>
                  </a:lnTo>
                  <a:cubicBezTo>
                    <a:pt x="2381" y="2667972"/>
                    <a:pt x="25607" y="2691232"/>
                    <a:pt x="54293" y="2691289"/>
                  </a:cubicBezTo>
                  <a:lnTo>
                    <a:pt x="1893475" y="2691289"/>
                  </a:lnTo>
                  <a:cubicBezTo>
                    <a:pt x="1922174" y="2691232"/>
                    <a:pt x="1945424" y="2667981"/>
                    <a:pt x="1945481" y="2639282"/>
                  </a:cubicBezTo>
                  <a:lnTo>
                    <a:pt x="1945481" y="53912"/>
                  </a:lnTo>
                  <a:cubicBezTo>
                    <a:pt x="1945424" y="25211"/>
                    <a:pt x="1922174" y="1957"/>
                    <a:pt x="1893475" y="1905"/>
                  </a:cubicBezTo>
                  <a:close/>
                </a:path>
              </a:pathLst>
            </a:custGeom>
            <a:solidFill>
              <a:srgbClr val="EBEBEB"/>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9B4DD03-C0A1-4A2E-A168-71DBD4D967D5}"/>
                </a:ext>
              </a:extLst>
            </p:cNvPr>
            <p:cNvSpPr/>
            <p:nvPr/>
          </p:nvSpPr>
          <p:spPr>
            <a:xfrm>
              <a:off x="2622774" y="1633945"/>
              <a:ext cx="1947862" cy="2693669"/>
            </a:xfrm>
            <a:custGeom>
              <a:avLst/>
              <a:gdLst>
                <a:gd name="connsiteX0" fmla="*/ 1893665 w 1947862"/>
                <a:gd name="connsiteY0" fmla="*/ 2693670 h 2693669"/>
                <a:gd name="connsiteX1" fmla="*/ 54388 w 1947862"/>
                <a:gd name="connsiteY1" fmla="*/ 2693670 h 2693669"/>
                <a:gd name="connsiteX2" fmla="*/ 0 w 1947862"/>
                <a:gd name="connsiteY2" fmla="*/ 2639282 h 2693669"/>
                <a:gd name="connsiteX3" fmla="*/ 0 w 1947862"/>
                <a:gd name="connsiteY3" fmla="*/ 53912 h 2693669"/>
                <a:gd name="connsiteX4" fmla="*/ 54388 w 1947862"/>
                <a:gd name="connsiteY4" fmla="*/ 0 h 2693669"/>
                <a:gd name="connsiteX5" fmla="*/ 1893665 w 1947862"/>
                <a:gd name="connsiteY5" fmla="*/ 0 h 2693669"/>
                <a:gd name="connsiteX6" fmla="*/ 1947863 w 1947862"/>
                <a:gd name="connsiteY6" fmla="*/ 53912 h 2693669"/>
                <a:gd name="connsiteX7" fmla="*/ 1947863 w 1947862"/>
                <a:gd name="connsiteY7" fmla="*/ 2639282 h 2693669"/>
                <a:gd name="connsiteX8" fmla="*/ 1893665 w 1947862"/>
                <a:gd name="connsiteY8" fmla="*/ 2693670 h 2693669"/>
                <a:gd name="connsiteX9" fmla="*/ 54388 w 1947862"/>
                <a:gd name="connsiteY9" fmla="*/ 1905 h 2693669"/>
                <a:gd name="connsiteX10" fmla="*/ 2381 w 1947862"/>
                <a:gd name="connsiteY10" fmla="*/ 53912 h 2693669"/>
                <a:gd name="connsiteX11" fmla="*/ 2381 w 1947862"/>
                <a:gd name="connsiteY11" fmla="*/ 2639282 h 2693669"/>
                <a:gd name="connsiteX12" fmla="*/ 54388 w 1947862"/>
                <a:gd name="connsiteY12" fmla="*/ 2691289 h 2693669"/>
                <a:gd name="connsiteX13" fmla="*/ 1893665 w 1947862"/>
                <a:gd name="connsiteY13" fmla="*/ 2691289 h 2693669"/>
                <a:gd name="connsiteX14" fmla="*/ 1945672 w 1947862"/>
                <a:gd name="connsiteY14" fmla="*/ 2639282 h 2693669"/>
                <a:gd name="connsiteX15" fmla="*/ 1945672 w 1947862"/>
                <a:gd name="connsiteY15" fmla="*/ 53912 h 2693669"/>
                <a:gd name="connsiteX16" fmla="*/ 189366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665" y="2693670"/>
                  </a:moveTo>
                  <a:lnTo>
                    <a:pt x="54388" y="2693670"/>
                  </a:lnTo>
                  <a:cubicBezTo>
                    <a:pt x="24374" y="2693613"/>
                    <a:pt x="48" y="2669296"/>
                    <a:pt x="0" y="2639282"/>
                  </a:cubicBezTo>
                  <a:lnTo>
                    <a:pt x="0" y="53912"/>
                  </a:lnTo>
                  <a:cubicBezTo>
                    <a:pt x="314" y="24082"/>
                    <a:pt x="24555" y="50"/>
                    <a:pt x="54388" y="0"/>
                  </a:cubicBezTo>
                  <a:lnTo>
                    <a:pt x="1893665" y="0"/>
                  </a:lnTo>
                  <a:cubicBezTo>
                    <a:pt x="1923441" y="103"/>
                    <a:pt x="1947605" y="24134"/>
                    <a:pt x="1947863" y="53912"/>
                  </a:cubicBezTo>
                  <a:lnTo>
                    <a:pt x="1947863" y="2639282"/>
                  </a:lnTo>
                  <a:cubicBezTo>
                    <a:pt x="1947863" y="2669248"/>
                    <a:pt x="1923631" y="2693565"/>
                    <a:pt x="1893665" y="2693670"/>
                  </a:cubicBezTo>
                  <a:close/>
                  <a:moveTo>
                    <a:pt x="54388" y="1905"/>
                  </a:moveTo>
                  <a:cubicBezTo>
                    <a:pt x="25689" y="1957"/>
                    <a:pt x="2429" y="25211"/>
                    <a:pt x="2381" y="53912"/>
                  </a:cubicBezTo>
                  <a:lnTo>
                    <a:pt x="2381" y="2639282"/>
                  </a:lnTo>
                  <a:cubicBezTo>
                    <a:pt x="2438" y="2667981"/>
                    <a:pt x="25689" y="2691232"/>
                    <a:pt x="54388" y="2691289"/>
                  </a:cubicBezTo>
                  <a:lnTo>
                    <a:pt x="1893665" y="2691289"/>
                  </a:lnTo>
                  <a:cubicBezTo>
                    <a:pt x="1922364" y="2691232"/>
                    <a:pt x="1945615" y="2667981"/>
                    <a:pt x="1945672" y="2639282"/>
                  </a:cubicBezTo>
                  <a:lnTo>
                    <a:pt x="1945672" y="53912"/>
                  </a:lnTo>
                  <a:cubicBezTo>
                    <a:pt x="1945615" y="25211"/>
                    <a:pt x="1922364" y="1957"/>
                    <a:pt x="1893665" y="1905"/>
                  </a:cubicBezTo>
                  <a:close/>
                </a:path>
              </a:pathLst>
            </a:custGeom>
            <a:solidFill>
              <a:srgbClr val="EBEBEB"/>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6813C2-9A06-4925-8F53-36D6A2A66198}"/>
                </a:ext>
              </a:extLst>
            </p:cNvPr>
            <p:cNvSpPr/>
            <p:nvPr/>
          </p:nvSpPr>
          <p:spPr>
            <a:xfrm>
              <a:off x="875984" y="2027613"/>
              <a:ext cx="3407854" cy="1418177"/>
            </a:xfrm>
            <a:custGeom>
              <a:avLst/>
              <a:gdLst>
                <a:gd name="connsiteX0" fmla="*/ 0 w 3407854"/>
                <a:gd name="connsiteY0" fmla="*/ 0 h 1418177"/>
                <a:gd name="connsiteX1" fmla="*/ 3407855 w 3407854"/>
                <a:gd name="connsiteY1" fmla="*/ 0 h 1418177"/>
                <a:gd name="connsiteX2" fmla="*/ 3407855 w 3407854"/>
                <a:gd name="connsiteY2" fmla="*/ 1418177 h 1418177"/>
                <a:gd name="connsiteX3" fmla="*/ 0 w 3407854"/>
                <a:gd name="connsiteY3" fmla="*/ 1418177 h 1418177"/>
              </a:gdLst>
              <a:ahLst/>
              <a:cxnLst>
                <a:cxn ang="0">
                  <a:pos x="connsiteX0" y="connsiteY0"/>
                </a:cxn>
                <a:cxn ang="0">
                  <a:pos x="connsiteX1" y="connsiteY1"/>
                </a:cxn>
                <a:cxn ang="0">
                  <a:pos x="connsiteX2" y="connsiteY2"/>
                </a:cxn>
                <a:cxn ang="0">
                  <a:pos x="connsiteX3" y="connsiteY3"/>
                </a:cxn>
              </a:cxnLst>
              <a:rect l="l" t="t" r="r" b="b"/>
              <a:pathLst>
                <a:path w="3407854" h="1418177">
                  <a:moveTo>
                    <a:pt x="0" y="0"/>
                  </a:moveTo>
                  <a:lnTo>
                    <a:pt x="3407855" y="0"/>
                  </a:lnTo>
                  <a:lnTo>
                    <a:pt x="3407855" y="1418177"/>
                  </a:lnTo>
                  <a:lnTo>
                    <a:pt x="0" y="1418177"/>
                  </a:lnTo>
                  <a:close/>
                </a:path>
              </a:pathLst>
            </a:custGeom>
            <a:solidFill>
              <a:srgbClr val="F0F0F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DFB3340-178D-4834-847D-BC85B9A3085E}"/>
                </a:ext>
              </a:extLst>
            </p:cNvPr>
            <p:cNvSpPr/>
            <p:nvPr/>
          </p:nvSpPr>
          <p:spPr>
            <a:xfrm rot="5400000">
              <a:off x="1937498" y="1099544"/>
              <a:ext cx="1284827" cy="3274504"/>
            </a:xfrm>
            <a:custGeom>
              <a:avLst/>
              <a:gdLst>
                <a:gd name="connsiteX0" fmla="*/ 0 w 1284827"/>
                <a:gd name="connsiteY0" fmla="*/ 0 h 3274504"/>
                <a:gd name="connsiteX1" fmla="*/ 1284827 w 1284827"/>
                <a:gd name="connsiteY1" fmla="*/ 0 h 3274504"/>
                <a:gd name="connsiteX2" fmla="*/ 1284827 w 1284827"/>
                <a:gd name="connsiteY2" fmla="*/ 3274505 h 3274504"/>
                <a:gd name="connsiteX3" fmla="*/ 0 w 1284827"/>
                <a:gd name="connsiteY3" fmla="*/ 3274505 h 3274504"/>
              </a:gdLst>
              <a:ahLst/>
              <a:cxnLst>
                <a:cxn ang="0">
                  <a:pos x="connsiteX0" y="connsiteY0"/>
                </a:cxn>
                <a:cxn ang="0">
                  <a:pos x="connsiteX1" y="connsiteY1"/>
                </a:cxn>
                <a:cxn ang="0">
                  <a:pos x="connsiteX2" y="connsiteY2"/>
                </a:cxn>
                <a:cxn ang="0">
                  <a:pos x="connsiteX3" y="connsiteY3"/>
                </a:cxn>
              </a:cxnLst>
              <a:rect l="l" t="t" r="r" b="b"/>
              <a:pathLst>
                <a:path w="1284827" h="3274504">
                  <a:moveTo>
                    <a:pt x="0" y="0"/>
                  </a:moveTo>
                  <a:lnTo>
                    <a:pt x="1284827" y="0"/>
                  </a:lnTo>
                  <a:lnTo>
                    <a:pt x="1284827" y="3274505"/>
                  </a:lnTo>
                  <a:lnTo>
                    <a:pt x="0" y="3274505"/>
                  </a:lnTo>
                  <a:close/>
                </a:path>
              </a:pathLst>
            </a:custGeom>
            <a:solidFill>
              <a:srgbClr val="FAFAFA"/>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FDA316F-5207-4374-BCDE-BC0DC6B81527}"/>
                </a:ext>
              </a:extLst>
            </p:cNvPr>
            <p:cNvSpPr/>
            <p:nvPr/>
          </p:nvSpPr>
          <p:spPr>
            <a:xfrm>
              <a:off x="1373761" y="2094288"/>
              <a:ext cx="583501" cy="1284827"/>
            </a:xfrm>
            <a:custGeom>
              <a:avLst/>
              <a:gdLst>
                <a:gd name="connsiteX0" fmla="*/ 0 w 583501"/>
                <a:gd name="connsiteY0" fmla="*/ 1284827 h 1284827"/>
                <a:gd name="connsiteX1" fmla="*/ 335852 w 583501"/>
                <a:gd name="connsiteY1" fmla="*/ 0 h 1284827"/>
                <a:gd name="connsiteX2" fmla="*/ 583502 w 583501"/>
                <a:gd name="connsiteY2" fmla="*/ 0 h 1284827"/>
                <a:gd name="connsiteX3" fmla="*/ 247650 w 583501"/>
                <a:gd name="connsiteY3" fmla="*/ 1284827 h 1284827"/>
                <a:gd name="connsiteX4" fmla="*/ 0 w 583501"/>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01" h="1284827">
                  <a:moveTo>
                    <a:pt x="0" y="1284827"/>
                  </a:moveTo>
                  <a:lnTo>
                    <a:pt x="335852" y="0"/>
                  </a:lnTo>
                  <a:lnTo>
                    <a:pt x="583502"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C8F479D-331B-450C-8606-BA5EFCBC419B}"/>
                </a:ext>
              </a:extLst>
            </p:cNvPr>
            <p:cNvSpPr/>
            <p:nvPr/>
          </p:nvSpPr>
          <p:spPr>
            <a:xfrm>
              <a:off x="1678561" y="2094288"/>
              <a:ext cx="446627" cy="1284827"/>
            </a:xfrm>
            <a:custGeom>
              <a:avLst/>
              <a:gdLst>
                <a:gd name="connsiteX0" fmla="*/ 0 w 446627"/>
                <a:gd name="connsiteY0" fmla="*/ 1284827 h 1284827"/>
                <a:gd name="connsiteX1" fmla="*/ 335852 w 446627"/>
                <a:gd name="connsiteY1" fmla="*/ 0 h 1284827"/>
                <a:gd name="connsiteX2" fmla="*/ 446627 w 446627"/>
                <a:gd name="connsiteY2" fmla="*/ 0 h 1284827"/>
                <a:gd name="connsiteX3" fmla="*/ 110776 w 446627"/>
                <a:gd name="connsiteY3" fmla="*/ 1284827 h 1284827"/>
                <a:gd name="connsiteX4" fmla="*/ 0 w 446627"/>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27" h="1284827">
                  <a:moveTo>
                    <a:pt x="0" y="1284827"/>
                  </a:moveTo>
                  <a:lnTo>
                    <a:pt x="335852" y="0"/>
                  </a:lnTo>
                  <a:lnTo>
                    <a:pt x="446627"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1307A71-5B64-465C-951A-8FD512FE8D4B}"/>
                </a:ext>
              </a:extLst>
            </p:cNvPr>
            <p:cNvSpPr/>
            <p:nvPr/>
          </p:nvSpPr>
          <p:spPr>
            <a:xfrm>
              <a:off x="2220533" y="2094288"/>
              <a:ext cx="583596" cy="1284827"/>
            </a:xfrm>
            <a:custGeom>
              <a:avLst/>
              <a:gdLst>
                <a:gd name="connsiteX0" fmla="*/ 0 w 583596"/>
                <a:gd name="connsiteY0" fmla="*/ 1284827 h 1284827"/>
                <a:gd name="connsiteX1" fmla="*/ 335947 w 583596"/>
                <a:gd name="connsiteY1" fmla="*/ 0 h 1284827"/>
                <a:gd name="connsiteX2" fmla="*/ 583597 w 583596"/>
                <a:gd name="connsiteY2" fmla="*/ 0 h 1284827"/>
                <a:gd name="connsiteX3" fmla="*/ 247650 w 583596"/>
                <a:gd name="connsiteY3" fmla="*/ 1284827 h 1284827"/>
                <a:gd name="connsiteX4" fmla="*/ 0 w 583596"/>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96" h="1284827">
                  <a:moveTo>
                    <a:pt x="0" y="1284827"/>
                  </a:moveTo>
                  <a:lnTo>
                    <a:pt x="335947" y="0"/>
                  </a:lnTo>
                  <a:lnTo>
                    <a:pt x="583597" y="0"/>
                  </a:lnTo>
                  <a:lnTo>
                    <a:pt x="247650"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8D35243-8415-4FBF-9898-7AC0DA5528F0}"/>
                </a:ext>
              </a:extLst>
            </p:cNvPr>
            <p:cNvSpPr/>
            <p:nvPr/>
          </p:nvSpPr>
          <p:spPr>
            <a:xfrm>
              <a:off x="2844992" y="2094288"/>
              <a:ext cx="446722" cy="1284827"/>
            </a:xfrm>
            <a:custGeom>
              <a:avLst/>
              <a:gdLst>
                <a:gd name="connsiteX0" fmla="*/ 0 w 446722"/>
                <a:gd name="connsiteY0" fmla="*/ 1284827 h 1284827"/>
                <a:gd name="connsiteX1" fmla="*/ 335852 w 446722"/>
                <a:gd name="connsiteY1" fmla="*/ 0 h 1284827"/>
                <a:gd name="connsiteX2" fmla="*/ 446723 w 446722"/>
                <a:gd name="connsiteY2" fmla="*/ 0 h 1284827"/>
                <a:gd name="connsiteX3" fmla="*/ 110776 w 446722"/>
                <a:gd name="connsiteY3" fmla="*/ 1284827 h 1284827"/>
                <a:gd name="connsiteX4" fmla="*/ 0 w 446722"/>
                <a:gd name="connsiteY4" fmla="*/ 1284827 h 128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22" h="1284827">
                  <a:moveTo>
                    <a:pt x="0" y="1284827"/>
                  </a:moveTo>
                  <a:lnTo>
                    <a:pt x="335852" y="0"/>
                  </a:lnTo>
                  <a:lnTo>
                    <a:pt x="446723" y="0"/>
                  </a:lnTo>
                  <a:lnTo>
                    <a:pt x="110776" y="1284827"/>
                  </a:lnTo>
                  <a:lnTo>
                    <a:pt x="0" y="1284827"/>
                  </a:ln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B64AF00-C111-4582-85EE-2626F3B895CF}"/>
                </a:ext>
              </a:extLst>
            </p:cNvPr>
            <p:cNvSpPr/>
            <p:nvPr/>
          </p:nvSpPr>
          <p:spPr>
            <a:xfrm rot="5400000">
              <a:off x="1169021"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00AE90E-6A5E-4769-B400-FB59470DD505}"/>
                </a:ext>
              </a:extLst>
            </p:cNvPr>
            <p:cNvSpPr/>
            <p:nvPr/>
          </p:nvSpPr>
          <p:spPr>
            <a:xfrm rot="5400000">
              <a:off x="308723"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75BA81F-7C0D-492A-AD2D-A006487650E6}"/>
                </a:ext>
              </a:extLst>
            </p:cNvPr>
            <p:cNvSpPr/>
            <p:nvPr/>
          </p:nvSpPr>
          <p:spPr>
            <a:xfrm rot="5400000">
              <a:off x="1127206"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3422AAA-6371-4C5A-A8F2-A6F210FF1776}"/>
                </a:ext>
              </a:extLst>
            </p:cNvPr>
            <p:cNvSpPr/>
            <p:nvPr/>
          </p:nvSpPr>
          <p:spPr>
            <a:xfrm rot="5400000">
              <a:off x="1995696" y="2728319"/>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5033B87-7943-4442-9648-FA30EE1A1B07}"/>
                </a:ext>
              </a:extLst>
            </p:cNvPr>
            <p:cNvSpPr/>
            <p:nvPr/>
          </p:nvSpPr>
          <p:spPr>
            <a:xfrm rot="5400000">
              <a:off x="1953881" y="2703459"/>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ADFB609-FC34-465A-BDBA-6A91B7BF045E}"/>
                </a:ext>
              </a:extLst>
            </p:cNvPr>
            <p:cNvSpPr/>
            <p:nvPr/>
          </p:nvSpPr>
          <p:spPr>
            <a:xfrm rot="5400000">
              <a:off x="2822751" y="2728224"/>
              <a:ext cx="1284827" cy="16954"/>
            </a:xfrm>
            <a:custGeom>
              <a:avLst/>
              <a:gdLst>
                <a:gd name="connsiteX0" fmla="*/ 0 w 1284827"/>
                <a:gd name="connsiteY0" fmla="*/ 0 h 16954"/>
                <a:gd name="connsiteX1" fmla="*/ 1284827 w 1284827"/>
                <a:gd name="connsiteY1" fmla="*/ 0 h 16954"/>
                <a:gd name="connsiteX2" fmla="*/ 1284827 w 1284827"/>
                <a:gd name="connsiteY2" fmla="*/ 16954 h 16954"/>
                <a:gd name="connsiteX3" fmla="*/ 0 w 128482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284827" h="16954">
                  <a:moveTo>
                    <a:pt x="0" y="0"/>
                  </a:moveTo>
                  <a:lnTo>
                    <a:pt x="1284827" y="0"/>
                  </a:lnTo>
                  <a:lnTo>
                    <a:pt x="128482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5444612-65A2-4852-9B41-6DF71C721E97}"/>
                </a:ext>
              </a:extLst>
            </p:cNvPr>
            <p:cNvSpPr/>
            <p:nvPr/>
          </p:nvSpPr>
          <p:spPr>
            <a:xfrm rot="5400000">
              <a:off x="2780937" y="2703364"/>
              <a:ext cx="1284827" cy="66675"/>
            </a:xfrm>
            <a:custGeom>
              <a:avLst/>
              <a:gdLst>
                <a:gd name="connsiteX0" fmla="*/ 0 w 1284827"/>
                <a:gd name="connsiteY0" fmla="*/ 0 h 66675"/>
                <a:gd name="connsiteX1" fmla="*/ 1284827 w 1284827"/>
                <a:gd name="connsiteY1" fmla="*/ 0 h 66675"/>
                <a:gd name="connsiteX2" fmla="*/ 1284827 w 1284827"/>
                <a:gd name="connsiteY2" fmla="*/ 66675 h 66675"/>
                <a:gd name="connsiteX3" fmla="*/ 0 w 1284827"/>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284827" h="66675">
                  <a:moveTo>
                    <a:pt x="0" y="0"/>
                  </a:moveTo>
                  <a:lnTo>
                    <a:pt x="1284827" y="0"/>
                  </a:lnTo>
                  <a:lnTo>
                    <a:pt x="1284827" y="66675"/>
                  </a:lnTo>
                  <a:lnTo>
                    <a:pt x="0" y="66675"/>
                  </a:lnTo>
                  <a:close/>
                </a:path>
              </a:pathLst>
            </a:custGeom>
            <a:solidFill>
              <a:srgbClr val="F0F0F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92F4A6F-05B6-447F-B60A-02FA1F4CEA42}"/>
                </a:ext>
              </a:extLst>
            </p:cNvPr>
            <p:cNvSpPr/>
            <p:nvPr/>
          </p:nvSpPr>
          <p:spPr>
            <a:xfrm rot="5400000">
              <a:off x="3583227" y="2728224"/>
              <a:ext cx="1418177" cy="16954"/>
            </a:xfrm>
            <a:custGeom>
              <a:avLst/>
              <a:gdLst>
                <a:gd name="connsiteX0" fmla="*/ 0 w 1418177"/>
                <a:gd name="connsiteY0" fmla="*/ 0 h 16954"/>
                <a:gd name="connsiteX1" fmla="*/ 1418177 w 1418177"/>
                <a:gd name="connsiteY1" fmla="*/ 0 h 16954"/>
                <a:gd name="connsiteX2" fmla="*/ 1418177 w 1418177"/>
                <a:gd name="connsiteY2" fmla="*/ 16954 h 16954"/>
                <a:gd name="connsiteX3" fmla="*/ 0 w 1418177"/>
                <a:gd name="connsiteY3" fmla="*/ 16954 h 16954"/>
              </a:gdLst>
              <a:ahLst/>
              <a:cxnLst>
                <a:cxn ang="0">
                  <a:pos x="connsiteX0" y="connsiteY0"/>
                </a:cxn>
                <a:cxn ang="0">
                  <a:pos x="connsiteX1" y="connsiteY1"/>
                </a:cxn>
                <a:cxn ang="0">
                  <a:pos x="connsiteX2" y="connsiteY2"/>
                </a:cxn>
                <a:cxn ang="0">
                  <a:pos x="connsiteX3" y="connsiteY3"/>
                </a:cxn>
              </a:cxnLst>
              <a:rect l="l" t="t" r="r" b="b"/>
              <a:pathLst>
                <a:path w="1418177" h="16954">
                  <a:moveTo>
                    <a:pt x="0" y="0"/>
                  </a:moveTo>
                  <a:lnTo>
                    <a:pt x="1418177" y="0"/>
                  </a:lnTo>
                  <a:lnTo>
                    <a:pt x="1418177" y="16954"/>
                  </a:lnTo>
                  <a:lnTo>
                    <a:pt x="0" y="16954"/>
                  </a:lnTo>
                  <a:close/>
                </a:path>
              </a:pathLst>
            </a:custGeom>
            <a:solidFill>
              <a:srgbClr val="E0E0E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CE6A6E2-E433-411F-A63D-1409DCCE361B}"/>
                </a:ext>
              </a:extLst>
            </p:cNvPr>
            <p:cNvSpPr/>
            <p:nvPr/>
          </p:nvSpPr>
          <p:spPr>
            <a:xfrm>
              <a:off x="806166" y="1900645"/>
              <a:ext cx="3547491" cy="29622"/>
            </a:xfrm>
            <a:custGeom>
              <a:avLst/>
              <a:gdLst>
                <a:gd name="connsiteX0" fmla="*/ 3532728 w 3547491"/>
                <a:gd name="connsiteY0" fmla="*/ 29623 h 29622"/>
                <a:gd name="connsiteX1" fmla="*/ 14764 w 3547491"/>
                <a:gd name="connsiteY1" fmla="*/ 29623 h 29622"/>
                <a:gd name="connsiteX2" fmla="*/ 0 w 3547491"/>
                <a:gd name="connsiteY2" fmla="*/ 14859 h 29622"/>
                <a:gd name="connsiteX3" fmla="*/ 0 w 3547491"/>
                <a:gd name="connsiteY3" fmla="*/ 14859 h 29622"/>
                <a:gd name="connsiteX4" fmla="*/ 14764 w 3547491"/>
                <a:gd name="connsiteY4" fmla="*/ 0 h 29622"/>
                <a:gd name="connsiteX5" fmla="*/ 3532728 w 3547491"/>
                <a:gd name="connsiteY5" fmla="*/ 0 h 29622"/>
                <a:gd name="connsiteX6" fmla="*/ 3547491 w 3547491"/>
                <a:gd name="connsiteY6" fmla="*/ 14859 h 29622"/>
                <a:gd name="connsiteX7" fmla="*/ 3547491 w 3547491"/>
                <a:gd name="connsiteY7" fmla="*/ 14859 h 29622"/>
                <a:gd name="connsiteX8" fmla="*/ 3532728 w 3547491"/>
                <a:gd name="connsiteY8" fmla="*/ 29623 h 2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7491" h="29622">
                  <a:moveTo>
                    <a:pt x="3532728" y="29623"/>
                  </a:moveTo>
                  <a:lnTo>
                    <a:pt x="14764" y="29623"/>
                  </a:lnTo>
                  <a:cubicBezTo>
                    <a:pt x="6631" y="29570"/>
                    <a:pt x="52" y="22991"/>
                    <a:pt x="0" y="14859"/>
                  </a:cubicBezTo>
                  <a:lnTo>
                    <a:pt x="0" y="14859"/>
                  </a:lnTo>
                  <a:cubicBezTo>
                    <a:pt x="0" y="6689"/>
                    <a:pt x="6594" y="52"/>
                    <a:pt x="14764" y="0"/>
                  </a:cubicBezTo>
                  <a:lnTo>
                    <a:pt x="3532728" y="0"/>
                  </a:lnTo>
                  <a:cubicBezTo>
                    <a:pt x="3540900" y="52"/>
                    <a:pt x="3547491" y="6689"/>
                    <a:pt x="3547491" y="14859"/>
                  </a:cubicBezTo>
                  <a:lnTo>
                    <a:pt x="3547491" y="14859"/>
                  </a:lnTo>
                  <a:cubicBezTo>
                    <a:pt x="3547443" y="22991"/>
                    <a:pt x="3540862" y="29570"/>
                    <a:pt x="3532728" y="29623"/>
                  </a:cubicBezTo>
                  <a:close/>
                </a:path>
              </a:pathLst>
            </a:custGeom>
            <a:solidFill>
              <a:srgbClr val="E0E0E0"/>
            </a:solidFill>
            <a:ln w="9525" cap="flat">
              <a:noFill/>
              <a:prstDash val="solid"/>
              <a:miter/>
            </a:ln>
          </p:spPr>
          <p:txBody>
            <a:bodyPr rtlCol="0" anchor="ctr"/>
            <a:lstStyle/>
            <a:p>
              <a:endParaRPr lang="en-US"/>
            </a:p>
          </p:txBody>
        </p:sp>
        <p:grpSp>
          <p:nvGrpSpPr>
            <p:cNvPr id="36" name="Graphic 3">
              <a:extLst>
                <a:ext uri="{FF2B5EF4-FFF2-40B4-BE49-F238E27FC236}">
                  <a16:creationId xmlns:a16="http://schemas.microsoft.com/office/drawing/2014/main" id="{47A592BA-D5DE-458D-AC4B-B495D9A1461D}"/>
                </a:ext>
              </a:extLst>
            </p:cNvPr>
            <p:cNvGrpSpPr/>
            <p:nvPr/>
          </p:nvGrpSpPr>
          <p:grpSpPr>
            <a:xfrm>
              <a:off x="834741" y="1872070"/>
              <a:ext cx="719709" cy="2608802"/>
              <a:chOff x="834741" y="1872070"/>
              <a:chExt cx="719709" cy="2608802"/>
            </a:xfrm>
          </p:grpSpPr>
          <p:sp>
            <p:nvSpPr>
              <p:cNvPr id="57" name="Freeform: Shape 56">
                <a:extLst>
                  <a:ext uri="{FF2B5EF4-FFF2-40B4-BE49-F238E27FC236}">
                    <a16:creationId xmlns:a16="http://schemas.microsoft.com/office/drawing/2014/main" id="{7985E79D-E446-4154-9B27-9C22BC628587}"/>
                  </a:ext>
                </a:extLst>
              </p:cNvPr>
              <p:cNvSpPr/>
              <p:nvPr/>
            </p:nvSpPr>
            <p:spPr>
              <a:xfrm>
                <a:off x="83474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5E0B316-7E44-4181-9196-1018A1986F53}"/>
                  </a:ext>
                </a:extLst>
              </p:cNvPr>
              <p:cNvSpPr/>
              <p:nvPr/>
            </p:nvSpPr>
            <p:spPr>
              <a:xfrm>
                <a:off x="1164401"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21C2AEF-B0AE-493E-8AFC-4B31AFC26CDF}"/>
                  </a:ext>
                </a:extLst>
              </p:cNvPr>
              <p:cNvSpPr/>
              <p:nvPr/>
            </p:nvSpPr>
            <p:spPr>
              <a:xfrm>
                <a:off x="99580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42726C8-0727-4FE7-9ABD-835BA7D3498B}"/>
                  </a:ext>
                </a:extLst>
              </p:cNvPr>
              <p:cNvSpPr/>
              <p:nvPr/>
            </p:nvSpPr>
            <p:spPr>
              <a:xfrm>
                <a:off x="1395859" y="1893215"/>
                <a:ext cx="29146" cy="2587656"/>
              </a:xfrm>
              <a:custGeom>
                <a:avLst/>
                <a:gdLst>
                  <a:gd name="connsiteX0" fmla="*/ 29146 w 29146"/>
                  <a:gd name="connsiteY0" fmla="*/ 2587657 h 2587656"/>
                  <a:gd name="connsiteX1" fmla="*/ 0 w 29146"/>
                  <a:gd name="connsiteY1" fmla="*/ 2587657 h 2587656"/>
                  <a:gd name="connsiteX2" fmla="*/ 8192 w 29146"/>
                  <a:gd name="connsiteY2" fmla="*/ 0 h 2587656"/>
                  <a:gd name="connsiteX3" fmla="*/ 21241 w 29146"/>
                  <a:gd name="connsiteY3" fmla="*/ 0 h 2587656"/>
                  <a:gd name="connsiteX4" fmla="*/ 29146 w 29146"/>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 h="2587656">
                    <a:moveTo>
                      <a:pt x="29146" y="2587657"/>
                    </a:moveTo>
                    <a:lnTo>
                      <a:pt x="0" y="2587657"/>
                    </a:lnTo>
                    <a:lnTo>
                      <a:pt x="8192" y="0"/>
                    </a:lnTo>
                    <a:lnTo>
                      <a:pt x="21241" y="0"/>
                    </a:lnTo>
                    <a:lnTo>
                      <a:pt x="29146" y="2587657"/>
                    </a:lnTo>
                    <a:close/>
                  </a:path>
                </a:pathLst>
              </a:custGeom>
              <a:solidFill>
                <a:srgbClr val="E6E6E6"/>
              </a:solidFill>
              <a:ln w="9525" cap="flat">
                <a:noFill/>
                <a:prstDash val="solid"/>
                <a:miter/>
              </a:ln>
            </p:spPr>
            <p:txBody>
              <a:bodyPr rtlCol="0" anchor="ctr"/>
              <a:lstStyle/>
              <a:p>
                <a:endParaRPr lang="en-US"/>
              </a:p>
            </p:txBody>
          </p:sp>
        </p:grpSp>
        <p:grpSp>
          <p:nvGrpSpPr>
            <p:cNvPr id="37" name="Graphic 3">
              <a:extLst>
                <a:ext uri="{FF2B5EF4-FFF2-40B4-BE49-F238E27FC236}">
                  <a16:creationId xmlns:a16="http://schemas.microsoft.com/office/drawing/2014/main" id="{C66D40FE-4F53-4091-8ECD-CCC2FCB33A1B}"/>
                </a:ext>
              </a:extLst>
            </p:cNvPr>
            <p:cNvGrpSpPr/>
            <p:nvPr/>
          </p:nvGrpSpPr>
          <p:grpSpPr>
            <a:xfrm>
              <a:off x="3596801" y="1872070"/>
              <a:ext cx="719709" cy="2608802"/>
              <a:chOff x="3596801" y="1872070"/>
              <a:chExt cx="719709" cy="2608802"/>
            </a:xfrm>
          </p:grpSpPr>
          <p:sp>
            <p:nvSpPr>
              <p:cNvPr id="52" name="Freeform: Shape 51">
                <a:extLst>
                  <a:ext uri="{FF2B5EF4-FFF2-40B4-BE49-F238E27FC236}">
                    <a16:creationId xmlns:a16="http://schemas.microsoft.com/office/drawing/2014/main" id="{8934C30B-446A-40BF-98D2-4EA4ABDB1A46}"/>
                  </a:ext>
                </a:extLst>
              </p:cNvPr>
              <p:cNvSpPr/>
              <p:nvPr/>
            </p:nvSpPr>
            <p:spPr>
              <a:xfrm>
                <a:off x="3596801" y="1872070"/>
                <a:ext cx="719709" cy="2587656"/>
              </a:xfrm>
              <a:custGeom>
                <a:avLst/>
                <a:gdLst>
                  <a:gd name="connsiteX0" fmla="*/ 0 w 719709"/>
                  <a:gd name="connsiteY0" fmla="*/ 0 h 2587656"/>
                  <a:gd name="connsiteX1" fmla="*/ 719709 w 719709"/>
                  <a:gd name="connsiteY1" fmla="*/ 0 h 2587656"/>
                  <a:gd name="connsiteX2" fmla="*/ 719709 w 719709"/>
                  <a:gd name="connsiteY2" fmla="*/ 2587657 h 2587656"/>
                  <a:gd name="connsiteX3" fmla="*/ 0 w 719709"/>
                  <a:gd name="connsiteY3" fmla="*/ 2587657 h 2587656"/>
                </a:gdLst>
                <a:ahLst/>
                <a:cxnLst>
                  <a:cxn ang="0">
                    <a:pos x="connsiteX0" y="connsiteY0"/>
                  </a:cxn>
                  <a:cxn ang="0">
                    <a:pos x="connsiteX1" y="connsiteY1"/>
                  </a:cxn>
                  <a:cxn ang="0">
                    <a:pos x="connsiteX2" y="connsiteY2"/>
                  </a:cxn>
                  <a:cxn ang="0">
                    <a:pos x="connsiteX3" y="connsiteY3"/>
                  </a:cxn>
                </a:cxnLst>
                <a:rect l="l" t="t" r="r" b="b"/>
                <a:pathLst>
                  <a:path w="719709" h="2587656">
                    <a:moveTo>
                      <a:pt x="0" y="0"/>
                    </a:moveTo>
                    <a:lnTo>
                      <a:pt x="719709" y="0"/>
                    </a:lnTo>
                    <a:lnTo>
                      <a:pt x="719709" y="2587657"/>
                    </a:lnTo>
                    <a:lnTo>
                      <a:pt x="0" y="2587657"/>
                    </a:lnTo>
                    <a:close/>
                  </a:path>
                </a:pathLst>
              </a:custGeom>
              <a:solidFill>
                <a:srgbClr val="F5F5F5"/>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93F0CD2-49F3-48BB-B5DB-51C0FC08842E}"/>
                  </a:ext>
                </a:extLst>
              </p:cNvPr>
              <p:cNvSpPr/>
              <p:nvPr/>
            </p:nvSpPr>
            <p:spPr>
              <a:xfrm>
                <a:off x="3818543" y="1893215"/>
                <a:ext cx="60293" cy="2587656"/>
              </a:xfrm>
              <a:custGeom>
                <a:avLst/>
                <a:gdLst>
                  <a:gd name="connsiteX0" fmla="*/ 60293 w 60293"/>
                  <a:gd name="connsiteY0" fmla="*/ 2587657 h 2587656"/>
                  <a:gd name="connsiteX1" fmla="*/ 0 w 60293"/>
                  <a:gd name="connsiteY1" fmla="*/ 2587657 h 2587656"/>
                  <a:gd name="connsiteX2" fmla="*/ 16954 w 60293"/>
                  <a:gd name="connsiteY2" fmla="*/ 0 h 2587656"/>
                  <a:gd name="connsiteX3" fmla="*/ 43910 w 60293"/>
                  <a:gd name="connsiteY3" fmla="*/ 0 h 2587656"/>
                  <a:gd name="connsiteX4" fmla="*/ 60293 w 60293"/>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3" h="2587656">
                    <a:moveTo>
                      <a:pt x="60293" y="2587657"/>
                    </a:moveTo>
                    <a:lnTo>
                      <a:pt x="0" y="2587657"/>
                    </a:lnTo>
                    <a:lnTo>
                      <a:pt x="16954" y="0"/>
                    </a:lnTo>
                    <a:lnTo>
                      <a:pt x="43910" y="0"/>
                    </a:lnTo>
                    <a:lnTo>
                      <a:pt x="60293" y="2587657"/>
                    </a:lnTo>
                    <a:close/>
                  </a:path>
                </a:pathLst>
              </a:custGeom>
              <a:solidFill>
                <a:srgbClr val="E6E6E6"/>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2E59BC-152A-4F54-8F3C-5FFF0718460A}"/>
                  </a:ext>
                </a:extLst>
              </p:cNvPr>
              <p:cNvSpPr/>
              <p:nvPr/>
            </p:nvSpPr>
            <p:spPr>
              <a:xfrm>
                <a:off x="3716720"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C998F41-C5EB-4962-A424-9808251ACF05}"/>
                  </a:ext>
                </a:extLst>
              </p:cNvPr>
              <p:cNvSpPr/>
              <p:nvPr/>
            </p:nvSpPr>
            <p:spPr>
              <a:xfrm>
                <a:off x="4024663" y="1893215"/>
                <a:ext cx="29051" cy="2587656"/>
              </a:xfrm>
              <a:custGeom>
                <a:avLst/>
                <a:gdLst>
                  <a:gd name="connsiteX0" fmla="*/ 29051 w 29051"/>
                  <a:gd name="connsiteY0" fmla="*/ 2587657 h 2587656"/>
                  <a:gd name="connsiteX1" fmla="*/ 0 w 29051"/>
                  <a:gd name="connsiteY1" fmla="*/ 2587657 h 2587656"/>
                  <a:gd name="connsiteX2" fmla="*/ 8192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192"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12BF4A4-0BF7-440D-8EEB-20930F1E6931}"/>
                  </a:ext>
                </a:extLst>
              </p:cNvPr>
              <p:cNvSpPr/>
              <p:nvPr/>
            </p:nvSpPr>
            <p:spPr>
              <a:xfrm>
                <a:off x="4172872" y="1893215"/>
                <a:ext cx="29051" cy="2587656"/>
              </a:xfrm>
              <a:custGeom>
                <a:avLst/>
                <a:gdLst>
                  <a:gd name="connsiteX0" fmla="*/ 29051 w 29051"/>
                  <a:gd name="connsiteY0" fmla="*/ 2587657 h 2587656"/>
                  <a:gd name="connsiteX1" fmla="*/ 0 w 29051"/>
                  <a:gd name="connsiteY1" fmla="*/ 2587657 h 2587656"/>
                  <a:gd name="connsiteX2" fmla="*/ 8096 w 29051"/>
                  <a:gd name="connsiteY2" fmla="*/ 0 h 2587656"/>
                  <a:gd name="connsiteX3" fmla="*/ 21146 w 29051"/>
                  <a:gd name="connsiteY3" fmla="*/ 0 h 2587656"/>
                  <a:gd name="connsiteX4" fmla="*/ 29051 w 29051"/>
                  <a:gd name="connsiteY4" fmla="*/ 2587657 h 2587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 h="2587656">
                    <a:moveTo>
                      <a:pt x="29051" y="2587657"/>
                    </a:moveTo>
                    <a:lnTo>
                      <a:pt x="0" y="2587657"/>
                    </a:lnTo>
                    <a:lnTo>
                      <a:pt x="8096" y="0"/>
                    </a:lnTo>
                    <a:lnTo>
                      <a:pt x="21146" y="0"/>
                    </a:lnTo>
                    <a:lnTo>
                      <a:pt x="29051" y="2587657"/>
                    </a:lnTo>
                    <a:close/>
                  </a:path>
                </a:pathLst>
              </a:custGeom>
              <a:solidFill>
                <a:srgbClr val="E6E6E6"/>
              </a:solidFill>
              <a:ln w="9525"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27493F81-1071-4824-90CD-9C24120D0B2E}"/>
                </a:ext>
              </a:extLst>
            </p:cNvPr>
            <p:cNvSpPr/>
            <p:nvPr/>
          </p:nvSpPr>
          <p:spPr>
            <a:xfrm rot="10800000">
              <a:off x="3296287" y="3961093"/>
              <a:ext cx="135254" cy="775144"/>
            </a:xfrm>
            <a:custGeom>
              <a:avLst/>
              <a:gdLst>
                <a:gd name="connsiteX0" fmla="*/ 0 w 135254"/>
                <a:gd name="connsiteY0" fmla="*/ 0 h 775144"/>
                <a:gd name="connsiteX1" fmla="*/ 135255 w 135254"/>
                <a:gd name="connsiteY1" fmla="*/ 0 h 775144"/>
                <a:gd name="connsiteX2" fmla="*/ 135255 w 135254"/>
                <a:gd name="connsiteY2" fmla="*/ 775145 h 775144"/>
                <a:gd name="connsiteX3" fmla="*/ 0 w 135254"/>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35254" h="775144">
                  <a:moveTo>
                    <a:pt x="0" y="0"/>
                  </a:moveTo>
                  <a:lnTo>
                    <a:pt x="135255" y="0"/>
                  </a:lnTo>
                  <a:lnTo>
                    <a:pt x="135255" y="775145"/>
                  </a:lnTo>
                  <a:lnTo>
                    <a:pt x="0" y="775145"/>
                  </a:lnTo>
                  <a:close/>
                </a:path>
              </a:pathLst>
            </a:custGeom>
            <a:solidFill>
              <a:srgbClr val="E6E6E6"/>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C6528A3-B448-40FD-8C52-E1CBCC9AC41F}"/>
                </a:ext>
              </a:extLst>
            </p:cNvPr>
            <p:cNvSpPr/>
            <p:nvPr/>
          </p:nvSpPr>
          <p:spPr>
            <a:xfrm rot="10800000">
              <a:off x="1728281" y="3961093"/>
              <a:ext cx="1620107" cy="775144"/>
            </a:xfrm>
            <a:custGeom>
              <a:avLst/>
              <a:gdLst>
                <a:gd name="connsiteX0" fmla="*/ 0 w 1620107"/>
                <a:gd name="connsiteY0" fmla="*/ 0 h 775144"/>
                <a:gd name="connsiteX1" fmla="*/ 1620107 w 1620107"/>
                <a:gd name="connsiteY1" fmla="*/ 0 h 775144"/>
                <a:gd name="connsiteX2" fmla="*/ 1620107 w 1620107"/>
                <a:gd name="connsiteY2" fmla="*/ 775145 h 775144"/>
                <a:gd name="connsiteX3" fmla="*/ 0 w 1620107"/>
                <a:gd name="connsiteY3" fmla="*/ 775145 h 775144"/>
              </a:gdLst>
              <a:ahLst/>
              <a:cxnLst>
                <a:cxn ang="0">
                  <a:pos x="connsiteX0" y="connsiteY0"/>
                </a:cxn>
                <a:cxn ang="0">
                  <a:pos x="connsiteX1" y="connsiteY1"/>
                </a:cxn>
                <a:cxn ang="0">
                  <a:pos x="connsiteX2" y="connsiteY2"/>
                </a:cxn>
                <a:cxn ang="0">
                  <a:pos x="connsiteX3" y="connsiteY3"/>
                </a:cxn>
              </a:cxnLst>
              <a:rect l="l" t="t" r="r" b="b"/>
              <a:pathLst>
                <a:path w="1620107" h="775144">
                  <a:moveTo>
                    <a:pt x="0" y="0"/>
                  </a:moveTo>
                  <a:lnTo>
                    <a:pt x="1620107" y="0"/>
                  </a:lnTo>
                  <a:lnTo>
                    <a:pt x="1620107" y="775145"/>
                  </a:lnTo>
                  <a:lnTo>
                    <a:pt x="0" y="775145"/>
                  </a:lnTo>
                  <a:close/>
                </a:path>
              </a:pathLst>
            </a:custGeom>
            <a:solidFill>
              <a:srgbClr val="F0F0F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D939FB9-F295-449C-81A6-B84886027835}"/>
                </a:ext>
              </a:extLst>
            </p:cNvPr>
            <p:cNvSpPr/>
            <p:nvPr/>
          </p:nvSpPr>
          <p:spPr>
            <a:xfrm>
              <a:off x="1798195" y="4736237"/>
              <a:ext cx="1563433" cy="16192"/>
            </a:xfrm>
            <a:custGeom>
              <a:avLst/>
              <a:gdLst>
                <a:gd name="connsiteX0" fmla="*/ 1513808 w 1563433"/>
                <a:gd name="connsiteY0" fmla="*/ 0 h 16192"/>
                <a:gd name="connsiteX1" fmla="*/ 1465040 w 1563433"/>
                <a:gd name="connsiteY1" fmla="*/ 0 h 16192"/>
                <a:gd name="connsiteX2" fmla="*/ 0 w 1563433"/>
                <a:gd name="connsiteY2" fmla="*/ 0 h 16192"/>
                <a:gd name="connsiteX3" fmla="*/ 0 w 1563433"/>
                <a:gd name="connsiteY3" fmla="*/ 16192 h 16192"/>
                <a:gd name="connsiteX4" fmla="*/ 1465040 w 1563433"/>
                <a:gd name="connsiteY4" fmla="*/ 16192 h 16192"/>
                <a:gd name="connsiteX5" fmla="*/ 1513808 w 1563433"/>
                <a:gd name="connsiteY5" fmla="*/ 16192 h 16192"/>
                <a:gd name="connsiteX6" fmla="*/ 1563434 w 1563433"/>
                <a:gd name="connsiteY6" fmla="*/ 16192 h 16192"/>
                <a:gd name="connsiteX7" fmla="*/ 1563434 w 1563433"/>
                <a:gd name="connsiteY7" fmla="*/ 0 h 16192"/>
                <a:gd name="connsiteX8" fmla="*/ 1513808 w 1563433"/>
                <a:gd name="connsiteY8" fmla="*/ 0 h 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3433" h="16192">
                  <a:moveTo>
                    <a:pt x="1513808" y="0"/>
                  </a:moveTo>
                  <a:lnTo>
                    <a:pt x="1465040" y="0"/>
                  </a:lnTo>
                  <a:lnTo>
                    <a:pt x="0" y="0"/>
                  </a:lnTo>
                  <a:lnTo>
                    <a:pt x="0" y="16192"/>
                  </a:lnTo>
                  <a:lnTo>
                    <a:pt x="1465040" y="16192"/>
                  </a:lnTo>
                  <a:lnTo>
                    <a:pt x="1513808" y="16192"/>
                  </a:lnTo>
                  <a:lnTo>
                    <a:pt x="1563434" y="16192"/>
                  </a:lnTo>
                  <a:lnTo>
                    <a:pt x="1563434" y="0"/>
                  </a:lnTo>
                  <a:lnTo>
                    <a:pt x="1513808" y="0"/>
                  </a:lnTo>
                  <a:close/>
                </a:path>
              </a:pathLst>
            </a:custGeom>
            <a:solidFill>
              <a:srgbClr val="E0E0E0"/>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BA4EBB-E54B-4704-8CAD-B4186A618F61}"/>
                </a:ext>
              </a:extLst>
            </p:cNvPr>
            <p:cNvSpPr/>
            <p:nvPr/>
          </p:nvSpPr>
          <p:spPr>
            <a:xfrm rot="10800000">
              <a:off x="1774477" y="4009575"/>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8B679D4-40CB-4E82-836C-66449B3806CA}"/>
                </a:ext>
              </a:extLst>
            </p:cNvPr>
            <p:cNvSpPr/>
            <p:nvPr/>
          </p:nvSpPr>
          <p:spPr>
            <a:xfrm rot="10800000">
              <a:off x="1774477" y="4372858"/>
              <a:ext cx="1527714" cy="312800"/>
            </a:xfrm>
            <a:custGeom>
              <a:avLst/>
              <a:gdLst>
                <a:gd name="connsiteX0" fmla="*/ 0 w 1527714"/>
                <a:gd name="connsiteY0" fmla="*/ 0 h 312800"/>
                <a:gd name="connsiteX1" fmla="*/ 1527715 w 1527714"/>
                <a:gd name="connsiteY1" fmla="*/ 0 h 312800"/>
                <a:gd name="connsiteX2" fmla="*/ 1527715 w 1527714"/>
                <a:gd name="connsiteY2" fmla="*/ 312801 h 312800"/>
                <a:gd name="connsiteX3" fmla="*/ 0 w 1527714"/>
                <a:gd name="connsiteY3" fmla="*/ 312801 h 312800"/>
              </a:gdLst>
              <a:ahLst/>
              <a:cxnLst>
                <a:cxn ang="0">
                  <a:pos x="connsiteX0" y="connsiteY0"/>
                </a:cxn>
                <a:cxn ang="0">
                  <a:pos x="connsiteX1" y="connsiteY1"/>
                </a:cxn>
                <a:cxn ang="0">
                  <a:pos x="connsiteX2" y="connsiteY2"/>
                </a:cxn>
                <a:cxn ang="0">
                  <a:pos x="connsiteX3" y="connsiteY3"/>
                </a:cxn>
              </a:cxnLst>
              <a:rect l="l" t="t" r="r" b="b"/>
              <a:pathLst>
                <a:path w="1527714" h="312800">
                  <a:moveTo>
                    <a:pt x="0" y="0"/>
                  </a:moveTo>
                  <a:lnTo>
                    <a:pt x="1527715" y="0"/>
                  </a:lnTo>
                  <a:lnTo>
                    <a:pt x="1527715" y="312801"/>
                  </a:lnTo>
                  <a:lnTo>
                    <a:pt x="0" y="312801"/>
                  </a:lnTo>
                  <a:close/>
                </a:path>
              </a:pathLst>
            </a:custGeom>
            <a:solidFill>
              <a:srgbClr val="FAFAFA">
                <a:alpha val="5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A5D4F30-386E-46DD-A6EB-E8D80BBD3C20}"/>
                </a:ext>
              </a:extLst>
            </p:cNvPr>
            <p:cNvSpPr/>
            <p:nvPr/>
          </p:nvSpPr>
          <p:spPr>
            <a:xfrm>
              <a:off x="1937260"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A6905C6-C293-4CF2-BEDE-3C70316F0076}"/>
                </a:ext>
              </a:extLst>
            </p:cNvPr>
            <p:cNvSpPr/>
            <p:nvPr/>
          </p:nvSpPr>
          <p:spPr>
            <a:xfrm>
              <a:off x="3070544"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64F1DA6-AD66-478C-96EE-B5652E7BEE6A}"/>
                </a:ext>
              </a:extLst>
            </p:cNvPr>
            <p:cNvSpPr/>
            <p:nvPr/>
          </p:nvSpPr>
          <p:spPr>
            <a:xfrm>
              <a:off x="1937260"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DDAFDE-CDC4-4050-BB25-53B5723BCA10}"/>
                </a:ext>
              </a:extLst>
            </p:cNvPr>
            <p:cNvSpPr/>
            <p:nvPr/>
          </p:nvSpPr>
          <p:spPr>
            <a:xfrm>
              <a:off x="3070544" y="4495159"/>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0"/>
                    <a:pt x="34385" y="68770"/>
                  </a:cubicBezTo>
                  <a:cubicBezTo>
                    <a:pt x="15392" y="68770"/>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273BFF6-C172-4F1C-83AE-F78C1FD767FA}"/>
                </a:ext>
              </a:extLst>
            </p:cNvPr>
            <p:cNvSpPr/>
            <p:nvPr/>
          </p:nvSpPr>
          <p:spPr>
            <a:xfrm>
              <a:off x="2503902" y="4131590"/>
              <a:ext cx="68770" cy="68770"/>
            </a:xfrm>
            <a:custGeom>
              <a:avLst/>
              <a:gdLst>
                <a:gd name="connsiteX0" fmla="*/ 68771 w 68770"/>
                <a:gd name="connsiteY0" fmla="*/ 34385 h 68770"/>
                <a:gd name="connsiteX1" fmla="*/ 34385 w 68770"/>
                <a:gd name="connsiteY1" fmla="*/ 68771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8"/>
                    <a:pt x="53378" y="68771"/>
                    <a:pt x="34385" y="68771"/>
                  </a:cubicBezTo>
                  <a:cubicBezTo>
                    <a:pt x="15392" y="68771"/>
                    <a:pt x="0" y="53378"/>
                    <a:pt x="0" y="34385"/>
                  </a:cubicBezTo>
                  <a:cubicBezTo>
                    <a:pt x="0" y="15392"/>
                    <a:pt x="15392" y="0"/>
                    <a:pt x="34385" y="0"/>
                  </a:cubicBezTo>
                  <a:cubicBezTo>
                    <a:pt x="53378" y="0"/>
                    <a:pt x="68771" y="15392"/>
                    <a:pt x="68771" y="34385"/>
                  </a:cubicBezTo>
                  <a:close/>
                </a:path>
              </a:pathLst>
            </a:custGeom>
            <a:solidFill>
              <a:srgbClr val="E0E0E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DF467D1-9066-42B8-AD80-AD4B374B86CB}"/>
                </a:ext>
              </a:extLst>
            </p:cNvPr>
            <p:cNvSpPr/>
            <p:nvPr/>
          </p:nvSpPr>
          <p:spPr>
            <a:xfrm>
              <a:off x="2503902" y="4494874"/>
              <a:ext cx="68770" cy="68770"/>
            </a:xfrm>
            <a:custGeom>
              <a:avLst/>
              <a:gdLst>
                <a:gd name="connsiteX0" fmla="*/ 68771 w 68770"/>
                <a:gd name="connsiteY0" fmla="*/ 34385 h 68770"/>
                <a:gd name="connsiteX1" fmla="*/ 34385 w 68770"/>
                <a:gd name="connsiteY1" fmla="*/ 68770 h 68770"/>
                <a:gd name="connsiteX2" fmla="*/ 0 w 68770"/>
                <a:gd name="connsiteY2" fmla="*/ 34385 h 68770"/>
                <a:gd name="connsiteX3" fmla="*/ 34385 w 68770"/>
                <a:gd name="connsiteY3" fmla="*/ 0 h 68770"/>
                <a:gd name="connsiteX4" fmla="*/ 68771 w 68770"/>
                <a:gd name="connsiteY4" fmla="*/ 34385 h 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 h="68770">
                  <a:moveTo>
                    <a:pt x="68771" y="34385"/>
                  </a:moveTo>
                  <a:cubicBezTo>
                    <a:pt x="68771" y="53376"/>
                    <a:pt x="53376" y="68770"/>
                    <a:pt x="34385" y="68770"/>
                  </a:cubicBezTo>
                  <a:cubicBezTo>
                    <a:pt x="15395" y="68770"/>
                    <a:pt x="0" y="53376"/>
                    <a:pt x="0" y="34385"/>
                  </a:cubicBezTo>
                  <a:cubicBezTo>
                    <a:pt x="0" y="15395"/>
                    <a:pt x="15395" y="0"/>
                    <a:pt x="34385" y="0"/>
                  </a:cubicBezTo>
                  <a:cubicBezTo>
                    <a:pt x="53376" y="0"/>
                    <a:pt x="68771" y="15395"/>
                    <a:pt x="68771" y="34385"/>
                  </a:cubicBezTo>
                  <a:close/>
                </a:path>
              </a:pathLst>
            </a:custGeom>
            <a:solidFill>
              <a:srgbClr val="E0E0E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3E7FB2-F73F-4E73-99BA-38EF0837CDA8}"/>
                </a:ext>
              </a:extLst>
            </p:cNvPr>
            <p:cNvSpPr/>
            <p:nvPr/>
          </p:nvSpPr>
          <p:spPr>
            <a:xfrm>
              <a:off x="2984914" y="3829457"/>
              <a:ext cx="263271" cy="131635"/>
            </a:xfrm>
            <a:custGeom>
              <a:avLst/>
              <a:gdLst>
                <a:gd name="connsiteX0" fmla="*/ 263271 w 263271"/>
                <a:gd name="connsiteY0" fmla="*/ 0 h 131635"/>
                <a:gd name="connsiteX1" fmla="*/ 131636 w 263271"/>
                <a:gd name="connsiteY1" fmla="*/ 131636 h 131635"/>
                <a:gd name="connsiteX2" fmla="*/ 0 w 263271"/>
                <a:gd name="connsiteY2" fmla="*/ 0 h 131635"/>
              </a:gdLst>
              <a:ahLst/>
              <a:cxnLst>
                <a:cxn ang="0">
                  <a:pos x="connsiteX0" y="connsiteY0"/>
                </a:cxn>
                <a:cxn ang="0">
                  <a:pos x="connsiteX1" y="connsiteY1"/>
                </a:cxn>
                <a:cxn ang="0">
                  <a:pos x="connsiteX2" y="connsiteY2"/>
                </a:cxn>
              </a:cxnLst>
              <a:rect l="l" t="t" r="r" b="b"/>
              <a:pathLst>
                <a:path w="263271" h="131635">
                  <a:moveTo>
                    <a:pt x="263271" y="0"/>
                  </a:moveTo>
                  <a:cubicBezTo>
                    <a:pt x="263271" y="72704"/>
                    <a:pt x="204340" y="131636"/>
                    <a:pt x="131636" y="131636"/>
                  </a:cubicBezTo>
                  <a:cubicBezTo>
                    <a:pt x="58931" y="131636"/>
                    <a:pt x="0" y="72704"/>
                    <a:pt x="0" y="0"/>
                  </a:cubicBezTo>
                  <a:close/>
                </a:path>
              </a:pathLst>
            </a:custGeom>
            <a:solidFill>
              <a:srgbClr val="F0F0F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9EBB1E5-CBEC-4703-971A-692D8605DAB5}"/>
                </a:ext>
              </a:extLst>
            </p:cNvPr>
            <p:cNvSpPr/>
            <p:nvPr/>
          </p:nvSpPr>
          <p:spPr>
            <a:xfrm>
              <a:off x="1897064" y="3805645"/>
              <a:ext cx="310324" cy="155162"/>
            </a:xfrm>
            <a:custGeom>
              <a:avLst/>
              <a:gdLst>
                <a:gd name="connsiteX0" fmla="*/ 310325 w 310324"/>
                <a:gd name="connsiteY0" fmla="*/ 0 h 155162"/>
                <a:gd name="connsiteX1" fmla="*/ 155162 w 310324"/>
                <a:gd name="connsiteY1" fmla="*/ 155162 h 155162"/>
                <a:gd name="connsiteX2" fmla="*/ 0 w 310324"/>
                <a:gd name="connsiteY2" fmla="*/ 0 h 155162"/>
              </a:gdLst>
              <a:ahLst/>
              <a:cxnLst>
                <a:cxn ang="0">
                  <a:pos x="connsiteX0" y="connsiteY0"/>
                </a:cxn>
                <a:cxn ang="0">
                  <a:pos x="connsiteX1" y="connsiteY1"/>
                </a:cxn>
                <a:cxn ang="0">
                  <a:pos x="connsiteX2" y="connsiteY2"/>
                </a:cxn>
              </a:cxnLst>
              <a:rect l="l" t="t" r="r" b="b"/>
              <a:pathLst>
                <a:path w="310324" h="155162">
                  <a:moveTo>
                    <a:pt x="310325" y="0"/>
                  </a:moveTo>
                  <a:cubicBezTo>
                    <a:pt x="310325" y="85697"/>
                    <a:pt x="240859" y="155162"/>
                    <a:pt x="155162" y="155162"/>
                  </a:cubicBezTo>
                  <a:cubicBezTo>
                    <a:pt x="69466" y="155162"/>
                    <a:pt x="0" y="85697"/>
                    <a:pt x="0" y="0"/>
                  </a:cubicBezTo>
                  <a:close/>
                </a:path>
              </a:pathLst>
            </a:custGeom>
            <a:solidFill>
              <a:srgbClr val="F0F0F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C482EE6-EF80-4A91-9A71-E566D083D72E}"/>
                </a:ext>
              </a:extLst>
            </p:cNvPr>
            <p:cNvSpPr/>
            <p:nvPr/>
          </p:nvSpPr>
          <p:spPr>
            <a:xfrm>
              <a:off x="2691735" y="3869748"/>
              <a:ext cx="182689" cy="91344"/>
            </a:xfrm>
            <a:custGeom>
              <a:avLst/>
              <a:gdLst>
                <a:gd name="connsiteX0" fmla="*/ 182690 w 182689"/>
                <a:gd name="connsiteY0" fmla="*/ 0 h 91344"/>
                <a:gd name="connsiteX1" fmla="*/ 91345 w 182689"/>
                <a:gd name="connsiteY1" fmla="*/ 91345 h 91344"/>
                <a:gd name="connsiteX2" fmla="*/ 0 w 182689"/>
                <a:gd name="connsiteY2" fmla="*/ 0 h 91344"/>
              </a:gdLst>
              <a:ahLst/>
              <a:cxnLst>
                <a:cxn ang="0">
                  <a:pos x="connsiteX0" y="connsiteY0"/>
                </a:cxn>
                <a:cxn ang="0">
                  <a:pos x="connsiteX1" y="connsiteY1"/>
                </a:cxn>
                <a:cxn ang="0">
                  <a:pos x="connsiteX2" y="connsiteY2"/>
                </a:cxn>
              </a:cxnLst>
              <a:rect l="l" t="t" r="r" b="b"/>
              <a:pathLst>
                <a:path w="182689" h="91344">
                  <a:moveTo>
                    <a:pt x="182690" y="0"/>
                  </a:moveTo>
                  <a:cubicBezTo>
                    <a:pt x="182690" y="50444"/>
                    <a:pt x="141789" y="91345"/>
                    <a:pt x="91345" y="91345"/>
                  </a:cubicBezTo>
                  <a:cubicBezTo>
                    <a:pt x="40900" y="91345"/>
                    <a:pt x="0" y="50444"/>
                    <a:pt x="0" y="0"/>
                  </a:cubicBezTo>
                  <a:close/>
                </a:path>
              </a:pathLst>
            </a:custGeom>
            <a:solidFill>
              <a:srgbClr val="F0F0F0"/>
            </a:solidFill>
            <a:ln w="9525"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E31F6BCF-7C0E-4913-9CEA-92DFF39E8229}"/>
              </a:ext>
            </a:extLst>
          </p:cNvPr>
          <p:cNvSpPr/>
          <p:nvPr/>
        </p:nvSpPr>
        <p:spPr>
          <a:xfrm>
            <a:off x="454187" y="7646464"/>
            <a:ext cx="3693604" cy="215645"/>
          </a:xfrm>
          <a:custGeom>
            <a:avLst/>
            <a:gdLst>
              <a:gd name="connsiteX0" fmla="*/ 3693605 w 3693604"/>
              <a:gd name="connsiteY0" fmla="*/ 107823 h 215645"/>
              <a:gd name="connsiteX1" fmla="*/ 1846802 w 3693604"/>
              <a:gd name="connsiteY1" fmla="*/ 215646 h 215645"/>
              <a:gd name="connsiteX2" fmla="*/ 0 w 3693604"/>
              <a:gd name="connsiteY2" fmla="*/ 107823 h 215645"/>
              <a:gd name="connsiteX3" fmla="*/ 1846802 w 3693604"/>
              <a:gd name="connsiteY3" fmla="*/ 0 h 215645"/>
              <a:gd name="connsiteX4" fmla="*/ 3693605 w 3693604"/>
              <a:gd name="connsiteY4" fmla="*/ 107823 h 215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604" h="215645">
                <a:moveTo>
                  <a:pt x="3693605" y="107823"/>
                </a:moveTo>
                <a:cubicBezTo>
                  <a:pt x="3693605" y="167372"/>
                  <a:pt x="2866763" y="215646"/>
                  <a:pt x="1846802" y="215646"/>
                </a:cubicBezTo>
                <a:cubicBezTo>
                  <a:pt x="826842" y="215646"/>
                  <a:pt x="0" y="167372"/>
                  <a:pt x="0" y="107823"/>
                </a:cubicBezTo>
                <a:cubicBezTo>
                  <a:pt x="0" y="48274"/>
                  <a:pt x="826842" y="0"/>
                  <a:pt x="1846802" y="0"/>
                </a:cubicBezTo>
                <a:cubicBezTo>
                  <a:pt x="2866763" y="0"/>
                  <a:pt x="3693605" y="48274"/>
                  <a:pt x="3693605" y="107823"/>
                </a:cubicBezTo>
                <a:close/>
              </a:path>
            </a:pathLst>
          </a:custGeom>
          <a:solidFill>
            <a:srgbClr val="F5F5F5"/>
          </a:solidFill>
          <a:ln w="9525" cap="flat">
            <a:noFill/>
            <a:prstDash val="solid"/>
            <a:miter/>
          </a:ln>
        </p:spPr>
        <p:txBody>
          <a:bodyPr rtlCol="0" anchor="ctr"/>
          <a:lstStyle/>
          <a:p>
            <a:endParaRPr lang="en-US"/>
          </a:p>
        </p:txBody>
      </p:sp>
      <p:grpSp>
        <p:nvGrpSpPr>
          <p:cNvPr id="62" name="Graphic 3">
            <a:extLst>
              <a:ext uri="{FF2B5EF4-FFF2-40B4-BE49-F238E27FC236}">
                <a16:creationId xmlns:a16="http://schemas.microsoft.com/office/drawing/2014/main" id="{3B6A01D5-95CE-48ED-A82A-106A0BB7FCFB}"/>
              </a:ext>
            </a:extLst>
          </p:cNvPr>
          <p:cNvGrpSpPr/>
          <p:nvPr/>
        </p:nvGrpSpPr>
        <p:grpSpPr>
          <a:xfrm>
            <a:off x="6456350" y="7807012"/>
            <a:ext cx="996946" cy="3047425"/>
            <a:chOff x="3014650" y="2015423"/>
            <a:chExt cx="996946" cy="3047425"/>
          </a:xfrm>
        </p:grpSpPr>
        <p:sp>
          <p:nvSpPr>
            <p:cNvPr id="63" name="Freeform: Shape 62">
              <a:extLst>
                <a:ext uri="{FF2B5EF4-FFF2-40B4-BE49-F238E27FC236}">
                  <a16:creationId xmlns:a16="http://schemas.microsoft.com/office/drawing/2014/main" id="{8E2B8636-DB45-4B3A-A6B6-DD7D946DC51B}"/>
                </a:ext>
              </a:extLst>
            </p:cNvPr>
            <p:cNvSpPr/>
            <p:nvPr/>
          </p:nvSpPr>
          <p:spPr>
            <a:xfrm>
              <a:off x="3477272" y="2059221"/>
              <a:ext cx="89419" cy="158820"/>
            </a:xfrm>
            <a:custGeom>
              <a:avLst/>
              <a:gdLst>
                <a:gd name="connsiteX0" fmla="*/ 37518 w 89419"/>
                <a:gd name="connsiteY0" fmla="*/ 149652 h 158820"/>
                <a:gd name="connsiteX1" fmla="*/ 15611 w 89419"/>
                <a:gd name="connsiteY1" fmla="*/ 16302 h 158820"/>
                <a:gd name="connsiteX2" fmla="*/ 88953 w 89419"/>
                <a:gd name="connsiteY2" fmla="*/ 30590 h 158820"/>
                <a:gd name="connsiteX3" fmla="*/ 37518 w 89419"/>
                <a:gd name="connsiteY3" fmla="*/ 149652 h 158820"/>
              </a:gdLst>
              <a:ahLst/>
              <a:cxnLst>
                <a:cxn ang="0">
                  <a:pos x="connsiteX0" y="connsiteY0"/>
                </a:cxn>
                <a:cxn ang="0">
                  <a:pos x="connsiteX1" y="connsiteY1"/>
                </a:cxn>
                <a:cxn ang="0">
                  <a:pos x="connsiteX2" y="connsiteY2"/>
                </a:cxn>
                <a:cxn ang="0">
                  <a:pos x="connsiteX3" y="connsiteY3"/>
                </a:cxn>
              </a:cxnLst>
              <a:rect l="l" t="t" r="r" b="b"/>
              <a:pathLst>
                <a:path w="89419" h="158820">
                  <a:moveTo>
                    <a:pt x="37518" y="149652"/>
                  </a:moveTo>
                  <a:cubicBezTo>
                    <a:pt x="17230" y="129364"/>
                    <a:pt x="-21822" y="52498"/>
                    <a:pt x="15611" y="16302"/>
                  </a:cubicBezTo>
                  <a:cubicBezTo>
                    <a:pt x="53044" y="-19893"/>
                    <a:pt x="86381" y="12969"/>
                    <a:pt x="88953" y="30590"/>
                  </a:cubicBezTo>
                  <a:cubicBezTo>
                    <a:pt x="91525" y="48211"/>
                    <a:pt x="84667" y="196706"/>
                    <a:pt x="37518" y="149652"/>
                  </a:cubicBezTo>
                  <a:close/>
                </a:path>
              </a:pathLst>
            </a:custGeom>
            <a:solidFill>
              <a:srgbClr val="263238"/>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55A8C-55BF-45BA-B148-097CFB13A90F}"/>
                </a:ext>
              </a:extLst>
            </p:cNvPr>
            <p:cNvSpPr/>
            <p:nvPr/>
          </p:nvSpPr>
          <p:spPr>
            <a:xfrm>
              <a:off x="3398014" y="4777290"/>
              <a:ext cx="108203" cy="197358"/>
            </a:xfrm>
            <a:custGeom>
              <a:avLst/>
              <a:gdLst>
                <a:gd name="connsiteX0" fmla="*/ 108204 w 108203"/>
                <a:gd name="connsiteY0" fmla="*/ 196596 h 197358"/>
                <a:gd name="connsiteX1" fmla="*/ 23146 w 108203"/>
                <a:gd name="connsiteY1" fmla="*/ 197358 h 197358"/>
                <a:gd name="connsiteX2" fmla="*/ 0 w 108203"/>
                <a:gd name="connsiteY2" fmla="*/ 762 h 197358"/>
                <a:gd name="connsiteX3" fmla="*/ 84963 w 108203"/>
                <a:gd name="connsiteY3" fmla="*/ 0 h 197358"/>
                <a:gd name="connsiteX4" fmla="*/ 108204 w 108203"/>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03" h="197358">
                  <a:moveTo>
                    <a:pt x="108204" y="196596"/>
                  </a:moveTo>
                  <a:lnTo>
                    <a:pt x="23146" y="197358"/>
                  </a:lnTo>
                  <a:lnTo>
                    <a:pt x="0" y="762"/>
                  </a:lnTo>
                  <a:lnTo>
                    <a:pt x="84963" y="0"/>
                  </a:lnTo>
                  <a:lnTo>
                    <a:pt x="108204" y="196596"/>
                  </a:lnTo>
                  <a:close/>
                </a:path>
              </a:pathLst>
            </a:custGeom>
            <a:solidFill>
              <a:srgbClr val="FF8B7B"/>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75325D4-75AA-440E-928F-A63FCDBD7B92}"/>
                </a:ext>
              </a:extLst>
            </p:cNvPr>
            <p:cNvSpPr/>
            <p:nvPr/>
          </p:nvSpPr>
          <p:spPr>
            <a:xfrm>
              <a:off x="3241280" y="4963980"/>
              <a:ext cx="303276" cy="98869"/>
            </a:xfrm>
            <a:custGeom>
              <a:avLst/>
              <a:gdLst>
                <a:gd name="connsiteX0" fmla="*/ 179784 w 303276"/>
                <a:gd name="connsiteY0" fmla="*/ 858 h 98869"/>
                <a:gd name="connsiteX1" fmla="*/ 272557 w 303276"/>
                <a:gd name="connsiteY1" fmla="*/ 0 h 98869"/>
                <a:gd name="connsiteX2" fmla="*/ 280177 w 303276"/>
                <a:gd name="connsiteY2" fmla="*/ 5715 h 98869"/>
                <a:gd name="connsiteX3" fmla="*/ 302656 w 303276"/>
                <a:gd name="connsiteY3" fmla="*/ 81058 h 98869"/>
                <a:gd name="connsiteX4" fmla="*/ 295465 w 303276"/>
                <a:gd name="connsiteY4" fmla="*/ 95688 h 98869"/>
                <a:gd name="connsiteX5" fmla="*/ 291512 w 303276"/>
                <a:gd name="connsiteY5" fmla="*/ 96298 h 98869"/>
                <a:gd name="connsiteX6" fmla="*/ 167687 w 303276"/>
                <a:gd name="connsiteY6" fmla="*/ 94869 h 98869"/>
                <a:gd name="connsiteX7" fmla="*/ 38909 w 303276"/>
                <a:gd name="connsiteY7" fmla="*/ 98870 h 98869"/>
                <a:gd name="connsiteX8" fmla="*/ 6048 w 303276"/>
                <a:gd name="connsiteY8" fmla="*/ 60770 h 98869"/>
                <a:gd name="connsiteX9" fmla="*/ 160067 w 303276"/>
                <a:gd name="connsiteY9" fmla="*/ 7716 h 98869"/>
                <a:gd name="connsiteX10" fmla="*/ 179784 w 303276"/>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76" h="98869">
                  <a:moveTo>
                    <a:pt x="179784" y="858"/>
                  </a:moveTo>
                  <a:lnTo>
                    <a:pt x="272557" y="0"/>
                  </a:lnTo>
                  <a:cubicBezTo>
                    <a:pt x="276072" y="48"/>
                    <a:pt x="279149" y="2362"/>
                    <a:pt x="280177" y="5715"/>
                  </a:cubicBezTo>
                  <a:lnTo>
                    <a:pt x="302656" y="81058"/>
                  </a:lnTo>
                  <a:cubicBezTo>
                    <a:pt x="304714" y="87087"/>
                    <a:pt x="301485" y="93631"/>
                    <a:pt x="295465" y="95688"/>
                  </a:cubicBezTo>
                  <a:cubicBezTo>
                    <a:pt x="294189" y="96117"/>
                    <a:pt x="292855" y="96326"/>
                    <a:pt x="291512" y="96298"/>
                  </a:cubicBezTo>
                  <a:cubicBezTo>
                    <a:pt x="258079" y="96298"/>
                    <a:pt x="209502" y="94488"/>
                    <a:pt x="167687" y="94869"/>
                  </a:cubicBezTo>
                  <a:cubicBezTo>
                    <a:pt x="118538" y="94869"/>
                    <a:pt x="96630" y="98298"/>
                    <a:pt x="38909" y="98870"/>
                  </a:cubicBezTo>
                  <a:cubicBezTo>
                    <a:pt x="4047" y="98870"/>
                    <a:pt x="-8716" y="64008"/>
                    <a:pt x="6048" y="60770"/>
                  </a:cubicBezTo>
                  <a:cubicBezTo>
                    <a:pt x="71485" y="45625"/>
                    <a:pt x="105298" y="43625"/>
                    <a:pt x="160067" y="7716"/>
                  </a:cubicBezTo>
                  <a:cubicBezTo>
                    <a:pt x="165830" y="3553"/>
                    <a:pt x="172688" y="1172"/>
                    <a:pt x="179784" y="858"/>
                  </a:cubicBezTo>
                  <a:close/>
                </a:path>
              </a:pathLst>
            </a:custGeom>
            <a:solidFill>
              <a:srgbClr val="263238"/>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B4561D5-2D36-4A37-A1B9-0D6B0A5E5548}"/>
                </a:ext>
              </a:extLst>
            </p:cNvPr>
            <p:cNvSpPr/>
            <p:nvPr/>
          </p:nvSpPr>
          <p:spPr>
            <a:xfrm>
              <a:off x="3398014" y="4777385"/>
              <a:ext cx="96964" cy="102108"/>
            </a:xfrm>
            <a:custGeom>
              <a:avLst/>
              <a:gdLst>
                <a:gd name="connsiteX0" fmla="*/ 0 w 96964"/>
                <a:gd name="connsiteY0" fmla="*/ 762 h 102108"/>
                <a:gd name="connsiteX1" fmla="*/ 12001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2001"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F792FA-D857-4F5E-A5E7-1C05F0091E0F}"/>
                </a:ext>
              </a:extLst>
            </p:cNvPr>
            <p:cNvSpPr/>
            <p:nvPr/>
          </p:nvSpPr>
          <p:spPr>
            <a:xfrm>
              <a:off x="3361243" y="4958611"/>
              <a:ext cx="53542" cy="21459"/>
            </a:xfrm>
            <a:custGeom>
              <a:avLst/>
              <a:gdLst>
                <a:gd name="connsiteX0" fmla="*/ 24673 w 53542"/>
                <a:gd name="connsiteY0" fmla="*/ 21371 h 21459"/>
                <a:gd name="connsiteX1" fmla="*/ 51915 w 53542"/>
                <a:gd name="connsiteY1" fmla="*/ 18037 h 21459"/>
                <a:gd name="connsiteX2" fmla="*/ 53534 w 53542"/>
                <a:gd name="connsiteY2" fmla="*/ 16323 h 21459"/>
                <a:gd name="connsiteX3" fmla="*/ 52391 w 53542"/>
                <a:gd name="connsiteY3" fmla="*/ 14322 h 21459"/>
                <a:gd name="connsiteX4" fmla="*/ 2861 w 53542"/>
                <a:gd name="connsiteY4" fmla="*/ 1273 h 21459"/>
                <a:gd name="connsiteX5" fmla="*/ 4 w 53542"/>
                <a:gd name="connsiteY5" fmla="*/ 6702 h 21459"/>
                <a:gd name="connsiteX6" fmla="*/ 4576 w 53542"/>
                <a:gd name="connsiteY6" fmla="*/ 16227 h 21459"/>
                <a:gd name="connsiteX7" fmla="*/ 24673 w 53542"/>
                <a:gd name="connsiteY7" fmla="*/ 21371 h 21459"/>
                <a:gd name="connsiteX8" fmla="*/ 45057 w 53542"/>
                <a:gd name="connsiteY8" fmla="*/ 15275 h 21459"/>
                <a:gd name="connsiteX9" fmla="*/ 6957 w 53542"/>
                <a:gd name="connsiteY9" fmla="*/ 13275 h 21459"/>
                <a:gd name="connsiteX10" fmla="*/ 4004 w 53542"/>
                <a:gd name="connsiteY10" fmla="*/ 6702 h 21459"/>
                <a:gd name="connsiteX11" fmla="*/ 4957 w 53542"/>
                <a:gd name="connsiteY11" fmla="*/ 4702 h 21459"/>
                <a:gd name="connsiteX12" fmla="*/ 45057 w 53542"/>
                <a:gd name="connsiteY12" fmla="*/ 15275 h 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542" h="21459">
                  <a:moveTo>
                    <a:pt x="24673" y="21371"/>
                  </a:moveTo>
                  <a:cubicBezTo>
                    <a:pt x="33846" y="21209"/>
                    <a:pt x="42971" y="20095"/>
                    <a:pt x="51915" y="18037"/>
                  </a:cubicBezTo>
                  <a:cubicBezTo>
                    <a:pt x="52782" y="17913"/>
                    <a:pt x="53458" y="17199"/>
                    <a:pt x="53534" y="16323"/>
                  </a:cubicBezTo>
                  <a:cubicBezTo>
                    <a:pt x="53610" y="15485"/>
                    <a:pt x="53153" y="14685"/>
                    <a:pt x="52391" y="14322"/>
                  </a:cubicBezTo>
                  <a:cubicBezTo>
                    <a:pt x="48391" y="12322"/>
                    <a:pt x="12672" y="-4728"/>
                    <a:pt x="2861" y="1273"/>
                  </a:cubicBezTo>
                  <a:cubicBezTo>
                    <a:pt x="1013" y="2454"/>
                    <a:pt x="-72" y="4512"/>
                    <a:pt x="4" y="6702"/>
                  </a:cubicBezTo>
                  <a:cubicBezTo>
                    <a:pt x="-44" y="10417"/>
                    <a:pt x="1652" y="13942"/>
                    <a:pt x="4576" y="16227"/>
                  </a:cubicBezTo>
                  <a:cubicBezTo>
                    <a:pt x="10529" y="20095"/>
                    <a:pt x="17597" y="21895"/>
                    <a:pt x="24673" y="21371"/>
                  </a:cubicBezTo>
                  <a:close/>
                  <a:moveTo>
                    <a:pt x="45057" y="15275"/>
                  </a:moveTo>
                  <a:cubicBezTo>
                    <a:pt x="26674" y="18513"/>
                    <a:pt x="12672" y="17847"/>
                    <a:pt x="6957" y="13275"/>
                  </a:cubicBezTo>
                  <a:cubicBezTo>
                    <a:pt x="4947" y="11703"/>
                    <a:pt x="3842" y="9246"/>
                    <a:pt x="4004" y="6702"/>
                  </a:cubicBezTo>
                  <a:cubicBezTo>
                    <a:pt x="3890" y="5902"/>
                    <a:pt x="4261" y="5112"/>
                    <a:pt x="4957" y="4702"/>
                  </a:cubicBezTo>
                  <a:cubicBezTo>
                    <a:pt x="10291" y="1464"/>
                    <a:pt x="30484" y="9084"/>
                    <a:pt x="45057" y="15275"/>
                  </a:cubicBezTo>
                  <a:close/>
                </a:path>
              </a:pathLst>
            </a:custGeom>
            <a:solidFill>
              <a:srgbClr val="407BF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63252F3-8CA1-4216-BA25-AAD29C8BCD51}"/>
                </a:ext>
              </a:extLst>
            </p:cNvPr>
            <p:cNvSpPr/>
            <p:nvPr/>
          </p:nvSpPr>
          <p:spPr>
            <a:xfrm>
              <a:off x="3380611" y="4938921"/>
              <a:ext cx="34128" cy="38298"/>
            </a:xfrm>
            <a:custGeom>
              <a:avLst/>
              <a:gdLst>
                <a:gd name="connsiteX0" fmla="*/ 32166 w 34128"/>
                <a:gd name="connsiteY0" fmla="*/ 38298 h 38298"/>
                <a:gd name="connsiteX1" fmla="*/ 33404 w 34128"/>
                <a:gd name="connsiteY1" fmla="*/ 37822 h 38298"/>
                <a:gd name="connsiteX2" fmla="*/ 34071 w 34128"/>
                <a:gd name="connsiteY2" fmla="*/ 35917 h 38298"/>
                <a:gd name="connsiteX3" fmla="*/ 7211 w 34128"/>
                <a:gd name="connsiteY3" fmla="*/ 103 h 38298"/>
                <a:gd name="connsiteX4" fmla="*/ 67 w 34128"/>
                <a:gd name="connsiteY4" fmla="*/ 5532 h 38298"/>
                <a:gd name="connsiteX5" fmla="*/ 31309 w 34128"/>
                <a:gd name="connsiteY5" fmla="*/ 38108 h 38298"/>
                <a:gd name="connsiteX6" fmla="*/ 8925 w 34128"/>
                <a:gd name="connsiteY6" fmla="*/ 4008 h 38298"/>
                <a:gd name="connsiteX7" fmla="*/ 29309 w 34128"/>
                <a:gd name="connsiteY7" fmla="*/ 32583 h 38298"/>
                <a:gd name="connsiteX8" fmla="*/ 4067 w 34128"/>
                <a:gd name="connsiteY8" fmla="*/ 6104 h 38298"/>
                <a:gd name="connsiteX9" fmla="*/ 7687 w 3412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28" h="38298">
                  <a:moveTo>
                    <a:pt x="32166" y="38298"/>
                  </a:moveTo>
                  <a:cubicBezTo>
                    <a:pt x="32614" y="38270"/>
                    <a:pt x="33052" y="38098"/>
                    <a:pt x="33404" y="37822"/>
                  </a:cubicBezTo>
                  <a:cubicBezTo>
                    <a:pt x="33995" y="37384"/>
                    <a:pt x="34252" y="36631"/>
                    <a:pt x="34071" y="35917"/>
                  </a:cubicBezTo>
                  <a:cubicBezTo>
                    <a:pt x="34071" y="34393"/>
                    <a:pt x="27404" y="-2183"/>
                    <a:pt x="7211" y="103"/>
                  </a:cubicBezTo>
                  <a:cubicBezTo>
                    <a:pt x="1877" y="674"/>
                    <a:pt x="353" y="3437"/>
                    <a:pt x="67" y="5532"/>
                  </a:cubicBezTo>
                  <a:cubicBezTo>
                    <a:pt x="-1362" y="15057"/>
                    <a:pt x="20450" y="33536"/>
                    <a:pt x="31309" y="38108"/>
                  </a:cubicBezTo>
                  <a:close/>
                  <a:moveTo>
                    <a:pt x="8925" y="4008"/>
                  </a:moveTo>
                  <a:cubicBezTo>
                    <a:pt x="21117" y="4008"/>
                    <a:pt x="27213" y="23915"/>
                    <a:pt x="29309" y="32583"/>
                  </a:cubicBezTo>
                  <a:cubicBezTo>
                    <a:pt x="18069" y="26297"/>
                    <a:pt x="3210" y="11819"/>
                    <a:pt x="4067" y="6104"/>
                  </a:cubicBezTo>
                  <a:cubicBezTo>
                    <a:pt x="4067" y="6104"/>
                    <a:pt x="4067" y="4485"/>
                    <a:pt x="7687" y="4103"/>
                  </a:cubicBezTo>
                  <a:close/>
                </a:path>
              </a:pathLst>
            </a:custGeom>
            <a:solidFill>
              <a:srgbClr val="407BFF"/>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F85E719-CFCE-4B47-9A79-14DE62E7D4BA}"/>
                </a:ext>
              </a:extLst>
            </p:cNvPr>
            <p:cNvSpPr/>
            <p:nvPr/>
          </p:nvSpPr>
          <p:spPr>
            <a:xfrm>
              <a:off x="3014650" y="2453857"/>
              <a:ext cx="431465" cy="365284"/>
            </a:xfrm>
            <a:custGeom>
              <a:avLst/>
              <a:gdLst>
                <a:gd name="connsiteX0" fmla="*/ 431465 w 431465"/>
                <a:gd name="connsiteY0" fmla="*/ 184309 h 365284"/>
                <a:gd name="connsiteX1" fmla="*/ 422702 w 431465"/>
                <a:gd name="connsiteY1" fmla="*/ 193834 h 365284"/>
                <a:gd name="connsiteX2" fmla="*/ 414511 w 431465"/>
                <a:gd name="connsiteY2" fmla="*/ 201930 h 365284"/>
                <a:gd name="connsiteX3" fmla="*/ 397842 w 431465"/>
                <a:gd name="connsiteY3" fmla="*/ 217265 h 365284"/>
                <a:gd name="connsiteX4" fmla="*/ 363552 w 431465"/>
                <a:gd name="connsiteY4" fmla="*/ 245840 h 365284"/>
                <a:gd name="connsiteX5" fmla="*/ 289257 w 431465"/>
                <a:gd name="connsiteY5" fmla="*/ 297085 h 365284"/>
                <a:gd name="connsiteX6" fmla="*/ 249157 w 431465"/>
                <a:gd name="connsiteY6" fmla="*/ 319088 h 365284"/>
                <a:gd name="connsiteX7" fmla="*/ 206675 w 431465"/>
                <a:gd name="connsiteY7" fmla="*/ 338138 h 365284"/>
                <a:gd name="connsiteX8" fmla="*/ 114473 w 431465"/>
                <a:gd name="connsiteY8" fmla="*/ 363379 h 365284"/>
                <a:gd name="connsiteX9" fmla="*/ 107425 w 431465"/>
                <a:gd name="connsiteY9" fmla="*/ 364426 h 365284"/>
                <a:gd name="connsiteX10" fmla="*/ 93614 w 431465"/>
                <a:gd name="connsiteY10" fmla="*/ 365284 h 365284"/>
                <a:gd name="connsiteX11" fmla="*/ 62657 w 431465"/>
                <a:gd name="connsiteY11" fmla="*/ 359188 h 365284"/>
                <a:gd name="connsiteX12" fmla="*/ 36273 w 431465"/>
                <a:gd name="connsiteY12" fmla="*/ 342329 h 365284"/>
                <a:gd name="connsiteX13" fmla="*/ 20462 w 431465"/>
                <a:gd name="connsiteY13" fmla="*/ 322707 h 365284"/>
                <a:gd name="connsiteX14" fmla="*/ 6841 w 431465"/>
                <a:gd name="connsiteY14" fmla="*/ 289274 h 365284"/>
                <a:gd name="connsiteX15" fmla="*/ 1793 w 431465"/>
                <a:gd name="connsiteY15" fmla="*/ 261652 h 365284"/>
                <a:gd name="connsiteX16" fmla="*/ 364 w 431465"/>
                <a:gd name="connsiteY16" fmla="*/ 213170 h 365284"/>
                <a:gd name="connsiteX17" fmla="*/ 3983 w 431465"/>
                <a:gd name="connsiteY17" fmla="*/ 168307 h 365284"/>
                <a:gd name="connsiteX18" fmla="*/ 19033 w 431465"/>
                <a:gd name="connsiteY18" fmla="*/ 82582 h 365284"/>
                <a:gd name="connsiteX19" fmla="*/ 41702 w 431465"/>
                <a:gd name="connsiteY19" fmla="*/ 0 h 365284"/>
                <a:gd name="connsiteX20" fmla="*/ 104282 w 431465"/>
                <a:gd name="connsiteY20" fmla="*/ 12383 h 365284"/>
                <a:gd name="connsiteX21" fmla="*/ 101139 w 431465"/>
                <a:gd name="connsiteY21" fmla="*/ 172593 h 365284"/>
                <a:gd name="connsiteX22" fmla="*/ 108758 w 431465"/>
                <a:gd name="connsiteY22" fmla="*/ 244221 h 365284"/>
                <a:gd name="connsiteX23" fmla="*/ 112664 w 431465"/>
                <a:gd name="connsiteY23" fmla="*/ 256984 h 365284"/>
                <a:gd name="connsiteX24" fmla="*/ 115521 w 431465"/>
                <a:gd name="connsiteY24" fmla="*/ 261366 h 365284"/>
                <a:gd name="connsiteX25" fmla="*/ 112949 w 431465"/>
                <a:gd name="connsiteY25" fmla="*/ 257556 h 365284"/>
                <a:gd name="connsiteX26" fmla="*/ 103996 w 431465"/>
                <a:gd name="connsiteY26" fmla="*/ 251650 h 365284"/>
                <a:gd name="connsiteX27" fmla="*/ 93233 w 431465"/>
                <a:gd name="connsiteY27" fmla="*/ 249079 h 365284"/>
                <a:gd name="connsiteX28" fmla="*/ 89708 w 431465"/>
                <a:gd name="connsiteY28" fmla="*/ 249079 h 365284"/>
                <a:gd name="connsiteX29" fmla="*/ 90756 w 431465"/>
                <a:gd name="connsiteY29" fmla="*/ 249079 h 365284"/>
                <a:gd name="connsiteX30" fmla="*/ 92756 w 431465"/>
                <a:gd name="connsiteY30" fmla="*/ 248507 h 365284"/>
                <a:gd name="connsiteX31" fmla="*/ 158289 w 431465"/>
                <a:gd name="connsiteY31" fmla="*/ 224695 h 365284"/>
                <a:gd name="connsiteX32" fmla="*/ 222011 w 431465"/>
                <a:gd name="connsiteY32" fmla="*/ 188690 h 365284"/>
                <a:gd name="connsiteX33" fmla="*/ 282685 w 431465"/>
                <a:gd name="connsiteY33" fmla="*/ 144399 h 365284"/>
                <a:gd name="connsiteX34" fmla="*/ 311260 w 431465"/>
                <a:gd name="connsiteY34" fmla="*/ 120110 h 365284"/>
                <a:gd name="connsiteX35" fmla="*/ 325166 w 431465"/>
                <a:gd name="connsiteY35" fmla="*/ 107537 h 365284"/>
                <a:gd name="connsiteX36" fmla="*/ 331834 w 431465"/>
                <a:gd name="connsiteY36" fmla="*/ 101346 h 365284"/>
                <a:gd name="connsiteX37" fmla="*/ 337644 w 431465"/>
                <a:gd name="connsiteY37" fmla="*/ 95821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465" h="365284">
                  <a:moveTo>
                    <a:pt x="431465" y="184309"/>
                  </a:moveTo>
                  <a:lnTo>
                    <a:pt x="422702" y="193834"/>
                  </a:lnTo>
                  <a:lnTo>
                    <a:pt x="414511" y="201930"/>
                  </a:lnTo>
                  <a:cubicBezTo>
                    <a:pt x="409082" y="207264"/>
                    <a:pt x="403462" y="212312"/>
                    <a:pt x="397842" y="217265"/>
                  </a:cubicBezTo>
                  <a:cubicBezTo>
                    <a:pt x="386669" y="227295"/>
                    <a:pt x="375239" y="236820"/>
                    <a:pt x="363552" y="245840"/>
                  </a:cubicBezTo>
                  <a:cubicBezTo>
                    <a:pt x="339978" y="264576"/>
                    <a:pt x="315156" y="281702"/>
                    <a:pt x="289257" y="297085"/>
                  </a:cubicBezTo>
                  <a:cubicBezTo>
                    <a:pt x="276208" y="304800"/>
                    <a:pt x="262778" y="312134"/>
                    <a:pt x="249157" y="319088"/>
                  </a:cubicBezTo>
                  <a:cubicBezTo>
                    <a:pt x="235536" y="326041"/>
                    <a:pt x="221153" y="332042"/>
                    <a:pt x="206675" y="338138"/>
                  </a:cubicBezTo>
                  <a:cubicBezTo>
                    <a:pt x="176986" y="349987"/>
                    <a:pt x="146058" y="358445"/>
                    <a:pt x="114473" y="363379"/>
                  </a:cubicBezTo>
                  <a:lnTo>
                    <a:pt x="107425" y="364426"/>
                  </a:lnTo>
                  <a:cubicBezTo>
                    <a:pt x="102843" y="365017"/>
                    <a:pt x="98233" y="365303"/>
                    <a:pt x="93614" y="365284"/>
                  </a:cubicBezTo>
                  <a:cubicBezTo>
                    <a:pt x="83003" y="365188"/>
                    <a:pt x="72506" y="363122"/>
                    <a:pt x="62657" y="359188"/>
                  </a:cubicBezTo>
                  <a:cubicBezTo>
                    <a:pt x="52885" y="355264"/>
                    <a:pt x="43941" y="349548"/>
                    <a:pt x="36273" y="342329"/>
                  </a:cubicBezTo>
                  <a:cubicBezTo>
                    <a:pt x="30168" y="336509"/>
                    <a:pt x="24853" y="329908"/>
                    <a:pt x="20462" y="322707"/>
                  </a:cubicBezTo>
                  <a:cubicBezTo>
                    <a:pt x="14375" y="312258"/>
                    <a:pt x="9794" y="301000"/>
                    <a:pt x="6841" y="289274"/>
                  </a:cubicBezTo>
                  <a:cubicBezTo>
                    <a:pt x="4536" y="280197"/>
                    <a:pt x="2840" y="270967"/>
                    <a:pt x="1793" y="261652"/>
                  </a:cubicBezTo>
                  <a:cubicBezTo>
                    <a:pt x="59" y="245554"/>
                    <a:pt x="-417" y="229343"/>
                    <a:pt x="364" y="213170"/>
                  </a:cubicBezTo>
                  <a:cubicBezTo>
                    <a:pt x="1031" y="197739"/>
                    <a:pt x="2269" y="182880"/>
                    <a:pt x="3983" y="168307"/>
                  </a:cubicBezTo>
                  <a:cubicBezTo>
                    <a:pt x="7603" y="139065"/>
                    <a:pt x="12747" y="111157"/>
                    <a:pt x="19033" y="82582"/>
                  </a:cubicBezTo>
                  <a:cubicBezTo>
                    <a:pt x="25319" y="54007"/>
                    <a:pt x="32463" y="27622"/>
                    <a:pt x="41702" y="0"/>
                  </a:cubicBezTo>
                  <a:lnTo>
                    <a:pt x="104282" y="12383"/>
                  </a:lnTo>
                  <a:cubicBezTo>
                    <a:pt x="101996" y="65913"/>
                    <a:pt x="99424" y="120777"/>
                    <a:pt x="101139" y="172593"/>
                  </a:cubicBezTo>
                  <a:cubicBezTo>
                    <a:pt x="101453" y="196653"/>
                    <a:pt x="104006" y="220637"/>
                    <a:pt x="108758" y="244221"/>
                  </a:cubicBezTo>
                  <a:cubicBezTo>
                    <a:pt x="109701" y="248574"/>
                    <a:pt x="111006" y="252851"/>
                    <a:pt x="112664" y="256984"/>
                  </a:cubicBezTo>
                  <a:cubicBezTo>
                    <a:pt x="113997" y="260223"/>
                    <a:pt x="115616" y="262223"/>
                    <a:pt x="115521" y="261366"/>
                  </a:cubicBezTo>
                  <a:cubicBezTo>
                    <a:pt x="114969" y="259918"/>
                    <a:pt x="114092" y="258613"/>
                    <a:pt x="112949" y="257556"/>
                  </a:cubicBezTo>
                  <a:cubicBezTo>
                    <a:pt x="110359" y="255051"/>
                    <a:pt x="107320" y="253051"/>
                    <a:pt x="103996" y="251650"/>
                  </a:cubicBezTo>
                  <a:cubicBezTo>
                    <a:pt x="100576" y="250212"/>
                    <a:pt x="96938" y="249345"/>
                    <a:pt x="93233" y="249079"/>
                  </a:cubicBezTo>
                  <a:cubicBezTo>
                    <a:pt x="91518" y="249079"/>
                    <a:pt x="90756" y="249079"/>
                    <a:pt x="89708" y="249079"/>
                  </a:cubicBezTo>
                  <a:lnTo>
                    <a:pt x="90756" y="249079"/>
                  </a:lnTo>
                  <a:lnTo>
                    <a:pt x="92756" y="248507"/>
                  </a:lnTo>
                  <a:cubicBezTo>
                    <a:pt x="115321" y="242716"/>
                    <a:pt x="137267" y="234734"/>
                    <a:pt x="158289" y="224695"/>
                  </a:cubicBezTo>
                  <a:cubicBezTo>
                    <a:pt x="180282" y="214084"/>
                    <a:pt x="201570" y="202054"/>
                    <a:pt x="222011" y="188690"/>
                  </a:cubicBezTo>
                  <a:cubicBezTo>
                    <a:pt x="242680" y="174974"/>
                    <a:pt x="263064" y="160115"/>
                    <a:pt x="282685" y="144399"/>
                  </a:cubicBezTo>
                  <a:cubicBezTo>
                    <a:pt x="292210" y="136588"/>
                    <a:pt x="302211" y="128397"/>
                    <a:pt x="311260" y="120110"/>
                  </a:cubicBezTo>
                  <a:lnTo>
                    <a:pt x="325166" y="107537"/>
                  </a:lnTo>
                  <a:lnTo>
                    <a:pt x="331834" y="101346"/>
                  </a:lnTo>
                  <a:lnTo>
                    <a:pt x="337644" y="95821"/>
                  </a:lnTo>
                  <a:close/>
                </a:path>
              </a:pathLst>
            </a:custGeom>
            <a:solidFill>
              <a:srgbClr val="FF8B7B"/>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50F4B3E-B20B-4FAB-B909-D87B7E8366FA}"/>
                </a:ext>
              </a:extLst>
            </p:cNvPr>
            <p:cNvSpPr/>
            <p:nvPr/>
          </p:nvSpPr>
          <p:spPr>
            <a:xfrm>
              <a:off x="3209704" y="2512948"/>
              <a:ext cx="286971" cy="307906"/>
            </a:xfrm>
            <a:custGeom>
              <a:avLst/>
              <a:gdLst>
                <a:gd name="connsiteX0" fmla="*/ 286798 w 286971"/>
                <a:gd name="connsiteY0" fmla="*/ 91594 h 307906"/>
                <a:gd name="connsiteX1" fmla="*/ 117443 w 286971"/>
                <a:gd name="connsiteY1" fmla="*/ 31777 h 307906"/>
                <a:gd name="connsiteX2" fmla="*/ 0 w 286971"/>
                <a:gd name="connsiteY2" fmla="*/ 116073 h 307906"/>
                <a:gd name="connsiteX3" fmla="*/ 59722 w 286971"/>
                <a:gd name="connsiteY3" fmla="*/ 307906 h 307906"/>
                <a:gd name="connsiteX4" fmla="*/ 240125 w 286971"/>
                <a:gd name="connsiteY4" fmla="*/ 200369 h 307906"/>
                <a:gd name="connsiteX5" fmla="*/ 286798 w 286971"/>
                <a:gd name="connsiteY5" fmla="*/ 91594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71" h="307906">
                  <a:moveTo>
                    <a:pt x="286798" y="91594"/>
                  </a:moveTo>
                  <a:cubicBezTo>
                    <a:pt x="283559" y="1773"/>
                    <a:pt x="209836" y="-29469"/>
                    <a:pt x="117443" y="31777"/>
                  </a:cubicBezTo>
                  <a:cubicBezTo>
                    <a:pt x="76715" y="57599"/>
                    <a:pt x="37500" y="85745"/>
                    <a:pt x="0" y="116073"/>
                  </a:cubicBezTo>
                  <a:lnTo>
                    <a:pt x="59722" y="307906"/>
                  </a:lnTo>
                  <a:cubicBezTo>
                    <a:pt x="59722" y="307906"/>
                    <a:pt x="174022" y="271616"/>
                    <a:pt x="240125" y="200369"/>
                  </a:cubicBezTo>
                  <a:cubicBezTo>
                    <a:pt x="284607" y="151982"/>
                    <a:pt x="287941" y="122169"/>
                    <a:pt x="286798" y="91594"/>
                  </a:cubicBez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9103CE9-87D0-4796-BDFF-0540E7CFC4D2}"/>
                </a:ext>
              </a:extLst>
            </p:cNvPr>
            <p:cNvSpPr/>
            <p:nvPr/>
          </p:nvSpPr>
          <p:spPr>
            <a:xfrm>
              <a:off x="3309336" y="2642832"/>
              <a:ext cx="78105" cy="162687"/>
            </a:xfrm>
            <a:custGeom>
              <a:avLst/>
              <a:gdLst>
                <a:gd name="connsiteX0" fmla="*/ 74676 w 78105"/>
                <a:gd name="connsiteY0" fmla="*/ 0 h 162687"/>
                <a:gd name="connsiteX1" fmla="*/ 0 w 78105"/>
                <a:gd name="connsiteY1" fmla="*/ 162687 h 162687"/>
                <a:gd name="connsiteX2" fmla="*/ 78105 w 78105"/>
                <a:gd name="connsiteY2" fmla="*/ 121539 h 162687"/>
              </a:gdLst>
              <a:ahLst/>
              <a:cxnLst>
                <a:cxn ang="0">
                  <a:pos x="connsiteX0" y="connsiteY0"/>
                </a:cxn>
                <a:cxn ang="0">
                  <a:pos x="connsiteX1" y="connsiteY1"/>
                </a:cxn>
                <a:cxn ang="0">
                  <a:pos x="connsiteX2" y="connsiteY2"/>
                </a:cxn>
              </a:cxnLst>
              <a:rect l="l" t="t" r="r" b="b"/>
              <a:pathLst>
                <a:path w="78105" h="162687">
                  <a:moveTo>
                    <a:pt x="74676" y="0"/>
                  </a:moveTo>
                  <a:cubicBezTo>
                    <a:pt x="74676" y="0"/>
                    <a:pt x="19526" y="78867"/>
                    <a:pt x="0" y="162687"/>
                  </a:cubicBezTo>
                  <a:cubicBezTo>
                    <a:pt x="27118" y="151124"/>
                    <a:pt x="53235" y="137360"/>
                    <a:pt x="78105" y="121539"/>
                  </a:cubicBezTo>
                  <a:close/>
                </a:path>
              </a:pathLst>
            </a:custGeom>
            <a:solidFill>
              <a:srgbClr val="000000">
                <a:alpha val="2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BAB02-AB9A-4D30-8D7D-FBBEDF8FBE91}"/>
                </a:ext>
              </a:extLst>
            </p:cNvPr>
            <p:cNvSpPr/>
            <p:nvPr/>
          </p:nvSpPr>
          <p:spPr>
            <a:xfrm>
              <a:off x="3047811" y="2395945"/>
              <a:ext cx="99981" cy="98774"/>
            </a:xfrm>
            <a:custGeom>
              <a:avLst/>
              <a:gdLst>
                <a:gd name="connsiteX0" fmla="*/ 67977 w 99981"/>
                <a:gd name="connsiteY0" fmla="*/ 98774 h 98774"/>
                <a:gd name="connsiteX1" fmla="*/ 99981 w 99981"/>
                <a:gd name="connsiteY1" fmla="*/ 26479 h 98774"/>
                <a:gd name="connsiteX2" fmla="*/ 9398 w 99981"/>
                <a:gd name="connsiteY2" fmla="*/ 0 h 98774"/>
                <a:gd name="connsiteX3" fmla="*/ 2731 w 99981"/>
                <a:gd name="connsiteY3" fmla="*/ 93917 h 98774"/>
              </a:gdLst>
              <a:ahLst/>
              <a:cxnLst>
                <a:cxn ang="0">
                  <a:pos x="connsiteX0" y="connsiteY0"/>
                </a:cxn>
                <a:cxn ang="0">
                  <a:pos x="connsiteX1" y="connsiteY1"/>
                </a:cxn>
                <a:cxn ang="0">
                  <a:pos x="connsiteX2" y="connsiteY2"/>
                </a:cxn>
                <a:cxn ang="0">
                  <a:pos x="connsiteX3" y="connsiteY3"/>
                </a:cxn>
              </a:cxnLst>
              <a:rect l="l" t="t" r="r" b="b"/>
              <a:pathLst>
                <a:path w="99981" h="98774">
                  <a:moveTo>
                    <a:pt x="67977" y="98774"/>
                  </a:moveTo>
                  <a:lnTo>
                    <a:pt x="99981" y="26479"/>
                  </a:lnTo>
                  <a:lnTo>
                    <a:pt x="9398" y="0"/>
                  </a:lnTo>
                  <a:cubicBezTo>
                    <a:pt x="9398" y="0"/>
                    <a:pt x="-6127" y="34576"/>
                    <a:pt x="2731" y="93917"/>
                  </a:cubicBezTo>
                  <a:close/>
                </a:path>
              </a:pathLst>
            </a:custGeom>
            <a:solidFill>
              <a:srgbClr val="FF8B7B"/>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F9EC88B-6206-4C17-B856-6954AC006E3A}"/>
                </a:ext>
              </a:extLst>
            </p:cNvPr>
            <p:cNvSpPr/>
            <p:nvPr/>
          </p:nvSpPr>
          <p:spPr>
            <a:xfrm>
              <a:off x="3057209" y="2337652"/>
              <a:ext cx="100203" cy="84772"/>
            </a:xfrm>
            <a:custGeom>
              <a:avLst/>
              <a:gdLst>
                <a:gd name="connsiteX0" fmla="*/ 100203 w 100203"/>
                <a:gd name="connsiteY0" fmla="*/ 0 h 84772"/>
                <a:gd name="connsiteX1" fmla="*/ 21431 w 100203"/>
                <a:gd name="connsiteY1" fmla="*/ 9430 h 84772"/>
                <a:gd name="connsiteX2" fmla="*/ 0 w 100203"/>
                <a:gd name="connsiteY2" fmla="*/ 58293 h 84772"/>
                <a:gd name="connsiteX3" fmla="*/ 90583 w 100203"/>
                <a:gd name="connsiteY3" fmla="*/ 84772 h 84772"/>
                <a:gd name="connsiteX4" fmla="*/ 100203 w 100203"/>
                <a:gd name="connsiteY4" fmla="*/ 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3" h="84772">
                  <a:moveTo>
                    <a:pt x="100203" y="0"/>
                  </a:moveTo>
                  <a:lnTo>
                    <a:pt x="21431" y="9430"/>
                  </a:lnTo>
                  <a:lnTo>
                    <a:pt x="0" y="58293"/>
                  </a:lnTo>
                  <a:lnTo>
                    <a:pt x="90583" y="84772"/>
                  </a:lnTo>
                  <a:lnTo>
                    <a:pt x="100203" y="0"/>
                  </a:lnTo>
                  <a:close/>
                </a:path>
              </a:pathLst>
            </a:custGeom>
            <a:solidFill>
              <a:srgbClr val="FF8B7B"/>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29DC70C-5012-4AC4-B603-C05A776B81FC}"/>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407BFF"/>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857F44D-C60A-4D18-84A2-40A5A61D3251}"/>
                </a:ext>
              </a:extLst>
            </p:cNvPr>
            <p:cNvSpPr/>
            <p:nvPr/>
          </p:nvSpPr>
          <p:spPr>
            <a:xfrm>
              <a:off x="3319047" y="3250337"/>
              <a:ext cx="326711" cy="1580006"/>
            </a:xfrm>
            <a:custGeom>
              <a:avLst/>
              <a:gdLst>
                <a:gd name="connsiteX0" fmla="*/ 65536 w 326711"/>
                <a:gd name="connsiteY0" fmla="*/ 5334 h 1580006"/>
                <a:gd name="connsiteX1" fmla="*/ 576 w 326711"/>
                <a:gd name="connsiteY1" fmla="*/ 757809 h 1580006"/>
                <a:gd name="connsiteX2" fmla="*/ 47344 w 326711"/>
                <a:gd name="connsiteY2" fmla="*/ 1580007 h 1580006"/>
                <a:gd name="connsiteX3" fmla="*/ 200791 w 326711"/>
                <a:gd name="connsiteY3" fmla="*/ 1576768 h 1580006"/>
                <a:gd name="connsiteX4" fmla="*/ 241558 w 326711"/>
                <a:gd name="connsiteY4" fmla="*/ 718661 h 1580006"/>
                <a:gd name="connsiteX5" fmla="*/ 326712 w 326711"/>
                <a:gd name="connsiteY5" fmla="*/ 0 h 158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11" h="1580006">
                  <a:moveTo>
                    <a:pt x="65536" y="5334"/>
                  </a:moveTo>
                  <a:cubicBezTo>
                    <a:pt x="65536" y="5334"/>
                    <a:pt x="7053" y="495491"/>
                    <a:pt x="576" y="757809"/>
                  </a:cubicBezTo>
                  <a:cubicBezTo>
                    <a:pt x="-6092" y="1030319"/>
                    <a:pt x="47344" y="1580007"/>
                    <a:pt x="47344" y="1580007"/>
                  </a:cubicBezTo>
                  <a:lnTo>
                    <a:pt x="200791" y="1576768"/>
                  </a:lnTo>
                  <a:cubicBezTo>
                    <a:pt x="200791" y="1576768"/>
                    <a:pt x="219270" y="988314"/>
                    <a:pt x="241558" y="718661"/>
                  </a:cubicBezTo>
                  <a:cubicBezTo>
                    <a:pt x="265752" y="424720"/>
                    <a:pt x="326712" y="0"/>
                    <a:pt x="326712"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17177DA-2A13-49A5-B0D1-6F174ECFD38A}"/>
                </a:ext>
              </a:extLst>
            </p:cNvPr>
            <p:cNvSpPr/>
            <p:nvPr/>
          </p:nvSpPr>
          <p:spPr>
            <a:xfrm>
              <a:off x="3521378" y="3357127"/>
              <a:ext cx="106950" cy="670926"/>
            </a:xfrm>
            <a:custGeom>
              <a:avLst/>
              <a:gdLst>
                <a:gd name="connsiteX0" fmla="*/ 45991 w 106950"/>
                <a:gd name="connsiteY0" fmla="*/ 37323 h 670926"/>
                <a:gd name="connsiteX1" fmla="*/ 34751 w 106950"/>
                <a:gd name="connsiteY1" fmla="*/ 670926 h 670926"/>
                <a:gd name="connsiteX2" fmla="*/ 39228 w 106950"/>
                <a:gd name="connsiteY2" fmla="*/ 611585 h 670926"/>
                <a:gd name="connsiteX3" fmla="*/ 106950 w 106950"/>
                <a:gd name="connsiteY3" fmla="*/ 19130 h 670926"/>
                <a:gd name="connsiteX4" fmla="*/ 45991 w 106950"/>
                <a:gd name="connsiteY4" fmla="*/ 37323 h 67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50" h="670926">
                  <a:moveTo>
                    <a:pt x="45991" y="37323"/>
                  </a:moveTo>
                  <a:cubicBezTo>
                    <a:pt x="-22590" y="188485"/>
                    <a:pt x="-4206" y="526146"/>
                    <a:pt x="34751" y="670926"/>
                  </a:cubicBezTo>
                  <a:cubicBezTo>
                    <a:pt x="36180" y="649876"/>
                    <a:pt x="37704" y="629969"/>
                    <a:pt x="39228" y="611585"/>
                  </a:cubicBezTo>
                  <a:cubicBezTo>
                    <a:pt x="55134" y="417847"/>
                    <a:pt x="86853" y="167435"/>
                    <a:pt x="106950" y="19130"/>
                  </a:cubicBezTo>
                  <a:cubicBezTo>
                    <a:pt x="88281" y="-7920"/>
                    <a:pt x="67422" y="-10016"/>
                    <a:pt x="45991" y="37323"/>
                  </a:cubicBezTo>
                  <a:close/>
                </a:path>
              </a:pathLst>
            </a:custGeom>
            <a:solidFill>
              <a:srgbClr val="000000">
                <a:alpha val="2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0F33007-F5FF-4C49-8BE6-ABF9ED88B314}"/>
                </a:ext>
              </a:extLst>
            </p:cNvPr>
            <p:cNvSpPr/>
            <p:nvPr/>
          </p:nvSpPr>
          <p:spPr>
            <a:xfrm>
              <a:off x="3344960" y="4776909"/>
              <a:ext cx="193738" cy="60388"/>
            </a:xfrm>
            <a:custGeom>
              <a:avLst/>
              <a:gdLst>
                <a:gd name="connsiteX0" fmla="*/ 193738 w 193738"/>
                <a:gd name="connsiteY0" fmla="*/ 56769 h 60388"/>
                <a:gd name="connsiteX1" fmla="*/ 13335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335"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737A009-7BE7-4094-9FC2-F691405CE646}"/>
                </a:ext>
              </a:extLst>
            </p:cNvPr>
            <p:cNvSpPr/>
            <p:nvPr/>
          </p:nvSpPr>
          <p:spPr>
            <a:xfrm>
              <a:off x="3777109" y="4777290"/>
              <a:ext cx="108108" cy="197358"/>
            </a:xfrm>
            <a:custGeom>
              <a:avLst/>
              <a:gdLst>
                <a:gd name="connsiteX0" fmla="*/ 108109 w 108108"/>
                <a:gd name="connsiteY0" fmla="*/ 196596 h 197358"/>
                <a:gd name="connsiteX1" fmla="*/ 23146 w 108108"/>
                <a:gd name="connsiteY1" fmla="*/ 197358 h 197358"/>
                <a:gd name="connsiteX2" fmla="*/ 0 w 108108"/>
                <a:gd name="connsiteY2" fmla="*/ 762 h 197358"/>
                <a:gd name="connsiteX3" fmla="*/ 84963 w 108108"/>
                <a:gd name="connsiteY3" fmla="*/ 0 h 197358"/>
                <a:gd name="connsiteX4" fmla="*/ 108109 w 108108"/>
                <a:gd name="connsiteY4" fmla="*/ 196596 h 19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8" h="197358">
                  <a:moveTo>
                    <a:pt x="108109" y="196596"/>
                  </a:moveTo>
                  <a:lnTo>
                    <a:pt x="23146" y="197358"/>
                  </a:lnTo>
                  <a:lnTo>
                    <a:pt x="0" y="762"/>
                  </a:lnTo>
                  <a:lnTo>
                    <a:pt x="84963" y="0"/>
                  </a:lnTo>
                  <a:lnTo>
                    <a:pt x="108109" y="196596"/>
                  </a:lnTo>
                  <a:close/>
                </a:path>
              </a:pathLst>
            </a:custGeom>
            <a:solidFill>
              <a:srgbClr val="FF8B7B"/>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31D9803-646B-4EFE-BBA5-2B2ED95832D0}"/>
                </a:ext>
              </a:extLst>
            </p:cNvPr>
            <p:cNvSpPr/>
            <p:nvPr/>
          </p:nvSpPr>
          <p:spPr>
            <a:xfrm>
              <a:off x="3620375" y="4963980"/>
              <a:ext cx="303238" cy="98869"/>
            </a:xfrm>
            <a:custGeom>
              <a:avLst/>
              <a:gdLst>
                <a:gd name="connsiteX0" fmla="*/ 179689 w 303238"/>
                <a:gd name="connsiteY0" fmla="*/ 858 h 98869"/>
                <a:gd name="connsiteX1" fmla="*/ 272557 w 303238"/>
                <a:gd name="connsiteY1" fmla="*/ 0 h 98869"/>
                <a:gd name="connsiteX2" fmla="*/ 280177 w 303238"/>
                <a:gd name="connsiteY2" fmla="*/ 5715 h 98869"/>
                <a:gd name="connsiteX3" fmla="*/ 302656 w 303238"/>
                <a:gd name="connsiteY3" fmla="*/ 81058 h 98869"/>
                <a:gd name="connsiteX4" fmla="*/ 295236 w 303238"/>
                <a:gd name="connsiteY4" fmla="*/ 95717 h 98869"/>
                <a:gd name="connsiteX5" fmla="*/ 291512 w 303238"/>
                <a:gd name="connsiteY5" fmla="*/ 96298 h 98869"/>
                <a:gd name="connsiteX6" fmla="*/ 167687 w 303238"/>
                <a:gd name="connsiteY6" fmla="*/ 94869 h 98869"/>
                <a:gd name="connsiteX7" fmla="*/ 38909 w 303238"/>
                <a:gd name="connsiteY7" fmla="*/ 98870 h 98869"/>
                <a:gd name="connsiteX8" fmla="*/ 6048 w 303238"/>
                <a:gd name="connsiteY8" fmla="*/ 60770 h 98869"/>
                <a:gd name="connsiteX9" fmla="*/ 160067 w 303238"/>
                <a:gd name="connsiteY9" fmla="*/ 7716 h 98869"/>
                <a:gd name="connsiteX10" fmla="*/ 179689 w 303238"/>
                <a:gd name="connsiteY10" fmla="*/ 858 h 9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38" h="98869">
                  <a:moveTo>
                    <a:pt x="179689" y="858"/>
                  </a:moveTo>
                  <a:lnTo>
                    <a:pt x="272557" y="0"/>
                  </a:lnTo>
                  <a:cubicBezTo>
                    <a:pt x="276053" y="76"/>
                    <a:pt x="279120" y="2381"/>
                    <a:pt x="280177" y="5715"/>
                  </a:cubicBezTo>
                  <a:lnTo>
                    <a:pt x="302656" y="81058"/>
                  </a:lnTo>
                  <a:cubicBezTo>
                    <a:pt x="304657" y="87154"/>
                    <a:pt x="301332" y="93717"/>
                    <a:pt x="295236" y="95717"/>
                  </a:cubicBezTo>
                  <a:cubicBezTo>
                    <a:pt x="294036" y="96117"/>
                    <a:pt x="292779" y="96307"/>
                    <a:pt x="291512" y="96298"/>
                  </a:cubicBezTo>
                  <a:cubicBezTo>
                    <a:pt x="257984" y="96298"/>
                    <a:pt x="209502" y="94488"/>
                    <a:pt x="167687" y="94869"/>
                  </a:cubicBezTo>
                  <a:cubicBezTo>
                    <a:pt x="118538" y="94869"/>
                    <a:pt x="96535" y="98298"/>
                    <a:pt x="38909" y="98870"/>
                  </a:cubicBezTo>
                  <a:cubicBezTo>
                    <a:pt x="4048" y="98870"/>
                    <a:pt x="-8716" y="64008"/>
                    <a:pt x="6048" y="60770"/>
                  </a:cubicBezTo>
                  <a:cubicBezTo>
                    <a:pt x="71389" y="45625"/>
                    <a:pt x="105203" y="43625"/>
                    <a:pt x="160067" y="7716"/>
                  </a:cubicBezTo>
                  <a:cubicBezTo>
                    <a:pt x="165801" y="3563"/>
                    <a:pt x="172621" y="1172"/>
                    <a:pt x="179689" y="858"/>
                  </a:cubicBezTo>
                  <a:close/>
                </a:path>
              </a:pathLst>
            </a:custGeom>
            <a:solidFill>
              <a:srgbClr val="263238"/>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CF9E645-DF8D-428F-8576-84553F681F5F}"/>
                </a:ext>
              </a:extLst>
            </p:cNvPr>
            <p:cNvSpPr/>
            <p:nvPr/>
          </p:nvSpPr>
          <p:spPr>
            <a:xfrm>
              <a:off x="3777109" y="4777385"/>
              <a:ext cx="96964" cy="102108"/>
            </a:xfrm>
            <a:custGeom>
              <a:avLst/>
              <a:gdLst>
                <a:gd name="connsiteX0" fmla="*/ 0 w 96964"/>
                <a:gd name="connsiteY0" fmla="*/ 762 h 102108"/>
                <a:gd name="connsiteX1" fmla="*/ 11906 w 96964"/>
                <a:gd name="connsiteY1" fmla="*/ 102108 h 102108"/>
                <a:gd name="connsiteX2" fmla="*/ 96964 w 96964"/>
                <a:gd name="connsiteY2" fmla="*/ 101346 h 102108"/>
                <a:gd name="connsiteX3" fmla="*/ 85058 w 96964"/>
                <a:gd name="connsiteY3" fmla="*/ 0 h 102108"/>
                <a:gd name="connsiteX4" fmla="*/ 0 w 96964"/>
                <a:gd name="connsiteY4" fmla="*/ 762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102108">
                  <a:moveTo>
                    <a:pt x="0" y="762"/>
                  </a:moveTo>
                  <a:lnTo>
                    <a:pt x="11906" y="102108"/>
                  </a:lnTo>
                  <a:lnTo>
                    <a:pt x="96964" y="101346"/>
                  </a:lnTo>
                  <a:lnTo>
                    <a:pt x="85058" y="0"/>
                  </a:lnTo>
                  <a:lnTo>
                    <a:pt x="0" y="762"/>
                  </a:lnTo>
                  <a:close/>
                </a:path>
              </a:pathLst>
            </a:custGeom>
            <a:solidFill>
              <a:srgbClr val="000000">
                <a:alpha val="2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5C13F32-8F91-4A67-B1EE-65C379261F38}"/>
                </a:ext>
              </a:extLst>
            </p:cNvPr>
            <p:cNvSpPr/>
            <p:nvPr/>
          </p:nvSpPr>
          <p:spPr>
            <a:xfrm>
              <a:off x="3740334" y="4958611"/>
              <a:ext cx="53465" cy="21457"/>
            </a:xfrm>
            <a:custGeom>
              <a:avLst/>
              <a:gdLst>
                <a:gd name="connsiteX0" fmla="*/ 24678 w 53465"/>
                <a:gd name="connsiteY0" fmla="*/ 21371 h 21457"/>
                <a:gd name="connsiteX1" fmla="*/ 51920 w 53465"/>
                <a:gd name="connsiteY1" fmla="*/ 18037 h 21457"/>
                <a:gd name="connsiteX2" fmla="*/ 53444 w 53465"/>
                <a:gd name="connsiteY2" fmla="*/ 16323 h 21457"/>
                <a:gd name="connsiteX3" fmla="*/ 52396 w 53465"/>
                <a:gd name="connsiteY3" fmla="*/ 14322 h 21457"/>
                <a:gd name="connsiteX4" fmla="*/ 2866 w 53465"/>
                <a:gd name="connsiteY4" fmla="*/ 1273 h 21457"/>
                <a:gd name="connsiteX5" fmla="*/ 8 w 53465"/>
                <a:gd name="connsiteY5" fmla="*/ 6702 h 21457"/>
                <a:gd name="connsiteX6" fmla="*/ 4485 w 53465"/>
                <a:gd name="connsiteY6" fmla="*/ 16227 h 21457"/>
                <a:gd name="connsiteX7" fmla="*/ 24678 w 53465"/>
                <a:gd name="connsiteY7" fmla="*/ 21371 h 21457"/>
                <a:gd name="connsiteX8" fmla="*/ 45061 w 53465"/>
                <a:gd name="connsiteY8" fmla="*/ 15275 h 21457"/>
                <a:gd name="connsiteX9" fmla="*/ 6961 w 53465"/>
                <a:gd name="connsiteY9" fmla="*/ 13275 h 21457"/>
                <a:gd name="connsiteX10" fmla="*/ 3913 w 53465"/>
                <a:gd name="connsiteY10" fmla="*/ 6702 h 21457"/>
                <a:gd name="connsiteX11" fmla="*/ 4866 w 53465"/>
                <a:gd name="connsiteY11" fmla="*/ 4702 h 21457"/>
                <a:gd name="connsiteX12" fmla="*/ 45061 w 53465"/>
                <a:gd name="connsiteY12" fmla="*/ 15275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65" h="21457">
                  <a:moveTo>
                    <a:pt x="24678" y="21371"/>
                  </a:moveTo>
                  <a:cubicBezTo>
                    <a:pt x="33851" y="21200"/>
                    <a:pt x="42976" y="20076"/>
                    <a:pt x="51920" y="18037"/>
                  </a:cubicBezTo>
                  <a:cubicBezTo>
                    <a:pt x="52767" y="17904"/>
                    <a:pt x="53405" y="17180"/>
                    <a:pt x="53444" y="16323"/>
                  </a:cubicBezTo>
                  <a:cubicBezTo>
                    <a:pt x="53567" y="15494"/>
                    <a:pt x="53148" y="14685"/>
                    <a:pt x="52396" y="14322"/>
                  </a:cubicBezTo>
                  <a:cubicBezTo>
                    <a:pt x="48300" y="12322"/>
                    <a:pt x="12581" y="-4728"/>
                    <a:pt x="2866" y="1273"/>
                  </a:cubicBezTo>
                  <a:cubicBezTo>
                    <a:pt x="989" y="2426"/>
                    <a:pt x="-106" y="4502"/>
                    <a:pt x="8" y="6702"/>
                  </a:cubicBezTo>
                  <a:cubicBezTo>
                    <a:pt x="-30" y="10398"/>
                    <a:pt x="1618" y="13904"/>
                    <a:pt x="4485" y="16227"/>
                  </a:cubicBezTo>
                  <a:cubicBezTo>
                    <a:pt x="10486" y="20085"/>
                    <a:pt x="17572" y="21885"/>
                    <a:pt x="24678" y="21371"/>
                  </a:cubicBezTo>
                  <a:close/>
                  <a:moveTo>
                    <a:pt x="45061" y="15275"/>
                  </a:moveTo>
                  <a:cubicBezTo>
                    <a:pt x="26678" y="18513"/>
                    <a:pt x="12677" y="17847"/>
                    <a:pt x="6961" y="13275"/>
                  </a:cubicBezTo>
                  <a:cubicBezTo>
                    <a:pt x="4971" y="11684"/>
                    <a:pt x="3837" y="9255"/>
                    <a:pt x="3913" y="6702"/>
                  </a:cubicBezTo>
                  <a:cubicBezTo>
                    <a:pt x="3799" y="5902"/>
                    <a:pt x="4171" y="5112"/>
                    <a:pt x="4866" y="4702"/>
                  </a:cubicBezTo>
                  <a:cubicBezTo>
                    <a:pt x="10200" y="1464"/>
                    <a:pt x="30203" y="9084"/>
                    <a:pt x="45061" y="15275"/>
                  </a:cubicBezTo>
                  <a:close/>
                </a:path>
              </a:pathLst>
            </a:custGeom>
            <a:solidFill>
              <a:srgbClr val="407BFF"/>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C26BFDC-049E-4C17-A867-EFD85D235486}"/>
                </a:ext>
              </a:extLst>
            </p:cNvPr>
            <p:cNvSpPr/>
            <p:nvPr/>
          </p:nvSpPr>
          <p:spPr>
            <a:xfrm>
              <a:off x="3759619" y="4938921"/>
              <a:ext cx="34178" cy="38298"/>
            </a:xfrm>
            <a:custGeom>
              <a:avLst/>
              <a:gdLst>
                <a:gd name="connsiteX0" fmla="*/ 32158 w 34178"/>
                <a:gd name="connsiteY0" fmla="*/ 38298 h 38298"/>
                <a:gd name="connsiteX1" fmla="*/ 34177 w 34178"/>
                <a:gd name="connsiteY1" fmla="*/ 36126 h 38298"/>
                <a:gd name="connsiteX2" fmla="*/ 34158 w 34178"/>
                <a:gd name="connsiteY2" fmla="*/ 35917 h 38298"/>
                <a:gd name="connsiteX3" fmla="*/ 7298 w 34178"/>
                <a:gd name="connsiteY3" fmla="*/ 103 h 38298"/>
                <a:gd name="connsiteX4" fmla="*/ 58 w 34178"/>
                <a:gd name="connsiteY4" fmla="*/ 5532 h 38298"/>
                <a:gd name="connsiteX5" fmla="*/ 31396 w 34178"/>
                <a:gd name="connsiteY5" fmla="*/ 38108 h 38298"/>
                <a:gd name="connsiteX6" fmla="*/ 9012 w 34178"/>
                <a:gd name="connsiteY6" fmla="*/ 4008 h 38298"/>
                <a:gd name="connsiteX7" fmla="*/ 29396 w 34178"/>
                <a:gd name="connsiteY7" fmla="*/ 32583 h 38298"/>
                <a:gd name="connsiteX8" fmla="*/ 4059 w 34178"/>
                <a:gd name="connsiteY8" fmla="*/ 6104 h 38298"/>
                <a:gd name="connsiteX9" fmla="*/ 7679 w 34178"/>
                <a:gd name="connsiteY9" fmla="*/ 4103 h 3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78" h="38298">
                  <a:moveTo>
                    <a:pt x="32158" y="38298"/>
                  </a:moveTo>
                  <a:cubicBezTo>
                    <a:pt x="33310" y="38260"/>
                    <a:pt x="34215" y="37289"/>
                    <a:pt x="34177" y="36126"/>
                  </a:cubicBezTo>
                  <a:cubicBezTo>
                    <a:pt x="34177" y="36060"/>
                    <a:pt x="34168" y="35983"/>
                    <a:pt x="34158" y="35917"/>
                  </a:cubicBezTo>
                  <a:cubicBezTo>
                    <a:pt x="34158" y="34393"/>
                    <a:pt x="27490" y="-2183"/>
                    <a:pt x="7298" y="103"/>
                  </a:cubicBezTo>
                  <a:cubicBezTo>
                    <a:pt x="1964" y="674"/>
                    <a:pt x="440" y="3437"/>
                    <a:pt x="58" y="5532"/>
                  </a:cubicBezTo>
                  <a:cubicBezTo>
                    <a:pt x="-1275" y="15057"/>
                    <a:pt x="20537" y="33536"/>
                    <a:pt x="31396" y="38108"/>
                  </a:cubicBezTo>
                  <a:close/>
                  <a:moveTo>
                    <a:pt x="9012" y="4008"/>
                  </a:moveTo>
                  <a:cubicBezTo>
                    <a:pt x="21109" y="4008"/>
                    <a:pt x="27300" y="23915"/>
                    <a:pt x="29396" y="32583"/>
                  </a:cubicBezTo>
                  <a:cubicBezTo>
                    <a:pt x="18156" y="26297"/>
                    <a:pt x="3202" y="11819"/>
                    <a:pt x="4059" y="6104"/>
                  </a:cubicBezTo>
                  <a:cubicBezTo>
                    <a:pt x="4059" y="6104"/>
                    <a:pt x="4059" y="4485"/>
                    <a:pt x="7679" y="4103"/>
                  </a:cubicBezTo>
                  <a:close/>
                </a:path>
              </a:pathLst>
            </a:custGeom>
            <a:solidFill>
              <a:srgbClr val="407BFF"/>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A8566AF-0A49-41AB-BB76-120A5E6E862D}"/>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407BFF"/>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44014D9-8E53-40CE-AD9E-37A35D57B53C}"/>
                </a:ext>
              </a:extLst>
            </p:cNvPr>
            <p:cNvSpPr/>
            <p:nvPr/>
          </p:nvSpPr>
          <p:spPr>
            <a:xfrm>
              <a:off x="3534317" y="3245956"/>
              <a:ext cx="364616" cy="1584102"/>
            </a:xfrm>
            <a:custGeom>
              <a:avLst/>
              <a:gdLst>
                <a:gd name="connsiteX0" fmla="*/ 0 w 364616"/>
                <a:gd name="connsiteY0" fmla="*/ 6477 h 1584102"/>
                <a:gd name="connsiteX1" fmla="*/ 73342 w 364616"/>
                <a:gd name="connsiteY1" fmla="*/ 794099 h 1584102"/>
                <a:gd name="connsiteX2" fmla="*/ 211169 w 364616"/>
                <a:gd name="connsiteY2" fmla="*/ 1584103 h 1584102"/>
                <a:gd name="connsiteX3" fmla="*/ 364617 w 364616"/>
                <a:gd name="connsiteY3" fmla="*/ 1580864 h 1584102"/>
                <a:gd name="connsiteX4" fmla="*/ 306229 w 364616"/>
                <a:gd name="connsiteY4" fmla="*/ 721138 h 1584102"/>
                <a:gd name="connsiteX5" fmla="*/ 283845 w 364616"/>
                <a:gd name="connsiteY5" fmla="*/ 0 h 158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616" h="1584102">
                  <a:moveTo>
                    <a:pt x="0" y="6477"/>
                  </a:moveTo>
                  <a:cubicBezTo>
                    <a:pt x="0" y="6477"/>
                    <a:pt x="42386" y="533876"/>
                    <a:pt x="73342" y="794099"/>
                  </a:cubicBezTo>
                  <a:cubicBezTo>
                    <a:pt x="105442" y="1064800"/>
                    <a:pt x="211169" y="1584103"/>
                    <a:pt x="211169" y="1584103"/>
                  </a:cubicBezTo>
                  <a:lnTo>
                    <a:pt x="364617" y="1580864"/>
                  </a:lnTo>
                  <a:cubicBezTo>
                    <a:pt x="364617" y="1580864"/>
                    <a:pt x="322516" y="991267"/>
                    <a:pt x="306229" y="721138"/>
                  </a:cubicBezTo>
                  <a:cubicBezTo>
                    <a:pt x="288417" y="426339"/>
                    <a:pt x="283845" y="0"/>
                    <a:pt x="283845" y="0"/>
                  </a:cubicBezTo>
                  <a:close/>
                </a:path>
              </a:pathLst>
            </a:custGeom>
            <a:solidFill>
              <a:srgbClr val="FFFFFF">
                <a:alpha val="6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2F72A3D-9757-4728-8098-439773B4F23F}"/>
                </a:ext>
              </a:extLst>
            </p:cNvPr>
            <p:cNvSpPr/>
            <p:nvPr/>
          </p:nvSpPr>
          <p:spPr>
            <a:xfrm>
              <a:off x="3724054" y="4776909"/>
              <a:ext cx="193738" cy="60388"/>
            </a:xfrm>
            <a:custGeom>
              <a:avLst/>
              <a:gdLst>
                <a:gd name="connsiteX0" fmla="*/ 193738 w 193738"/>
                <a:gd name="connsiteY0" fmla="*/ 56769 h 60388"/>
                <a:gd name="connsiteX1" fmla="*/ 13240 w 193738"/>
                <a:gd name="connsiteY1" fmla="*/ 60388 h 60388"/>
                <a:gd name="connsiteX2" fmla="*/ 0 w 193738"/>
                <a:gd name="connsiteY2" fmla="*/ 476 h 60388"/>
                <a:gd name="connsiteX3" fmla="*/ 191548 w 193738"/>
                <a:gd name="connsiteY3" fmla="*/ 0 h 60388"/>
                <a:gd name="connsiteX4" fmla="*/ 193738 w 193738"/>
                <a:gd name="connsiteY4" fmla="*/ 56769 h 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38" h="60388">
                  <a:moveTo>
                    <a:pt x="193738" y="56769"/>
                  </a:moveTo>
                  <a:lnTo>
                    <a:pt x="13240" y="60388"/>
                  </a:lnTo>
                  <a:lnTo>
                    <a:pt x="0" y="476"/>
                  </a:lnTo>
                  <a:lnTo>
                    <a:pt x="191548" y="0"/>
                  </a:lnTo>
                  <a:lnTo>
                    <a:pt x="193738" y="56769"/>
                  </a:lnTo>
                  <a:close/>
                </a:path>
              </a:pathLst>
            </a:custGeom>
            <a:solidFill>
              <a:srgbClr val="407BFF"/>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3ABFA53-CFE5-4E53-B5A0-9DB1D031BF8A}"/>
                </a:ext>
              </a:extLst>
            </p:cNvPr>
            <p:cNvSpPr/>
            <p:nvPr/>
          </p:nvSpPr>
          <p:spPr>
            <a:xfrm>
              <a:off x="3349000" y="2490088"/>
              <a:ext cx="479638" cy="765582"/>
            </a:xfrm>
            <a:custGeom>
              <a:avLst/>
              <a:gdLst>
                <a:gd name="connsiteX0" fmla="*/ 25010 w 479638"/>
                <a:gd name="connsiteY0" fmla="*/ 31110 h 765582"/>
                <a:gd name="connsiteX1" fmla="*/ 35583 w 479638"/>
                <a:gd name="connsiteY1" fmla="*/ 765583 h 765582"/>
                <a:gd name="connsiteX2" fmla="*/ 469161 w 479638"/>
                <a:gd name="connsiteY2" fmla="*/ 756058 h 765582"/>
                <a:gd name="connsiteX3" fmla="*/ 479639 w 479638"/>
                <a:gd name="connsiteY3" fmla="*/ 13870 h 765582"/>
                <a:gd name="connsiteX4" fmla="*/ 348384 w 479638"/>
                <a:gd name="connsiteY4" fmla="*/ 1106 h 765582"/>
                <a:gd name="connsiteX5" fmla="*/ 155217 w 479638"/>
                <a:gd name="connsiteY5" fmla="*/ 5297 h 765582"/>
                <a:gd name="connsiteX6" fmla="*/ 25010 w 479638"/>
                <a:gd name="connsiteY6" fmla="*/ 31110 h 76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638" h="765582">
                  <a:moveTo>
                    <a:pt x="25010" y="31110"/>
                  </a:moveTo>
                  <a:cubicBezTo>
                    <a:pt x="25010" y="31110"/>
                    <a:pt x="-37759" y="264092"/>
                    <a:pt x="35583" y="765583"/>
                  </a:cubicBezTo>
                  <a:cubicBezTo>
                    <a:pt x="172552" y="762630"/>
                    <a:pt x="402581" y="757296"/>
                    <a:pt x="469161" y="756058"/>
                  </a:cubicBezTo>
                  <a:cubicBezTo>
                    <a:pt x="470876" y="686240"/>
                    <a:pt x="419345" y="343911"/>
                    <a:pt x="479639" y="13870"/>
                  </a:cubicBezTo>
                  <a:cubicBezTo>
                    <a:pt x="436262" y="6383"/>
                    <a:pt x="392390" y="2116"/>
                    <a:pt x="348384" y="1106"/>
                  </a:cubicBezTo>
                  <a:cubicBezTo>
                    <a:pt x="283967" y="-1246"/>
                    <a:pt x="219473" y="154"/>
                    <a:pt x="155217" y="5297"/>
                  </a:cubicBezTo>
                  <a:cubicBezTo>
                    <a:pt x="111212" y="10508"/>
                    <a:pt x="67673" y="19137"/>
                    <a:pt x="25010" y="31110"/>
                  </a:cubicBezTo>
                  <a:close/>
                </a:path>
              </a:pathLst>
            </a:custGeom>
            <a:solidFill>
              <a:srgbClr val="263238"/>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9D41047-10E4-44F5-8CD1-BFDE72F91DD7}"/>
                </a:ext>
              </a:extLst>
            </p:cNvPr>
            <p:cNvSpPr/>
            <p:nvPr/>
          </p:nvSpPr>
          <p:spPr>
            <a:xfrm>
              <a:off x="3731389" y="2680075"/>
              <a:ext cx="70961" cy="215360"/>
            </a:xfrm>
            <a:custGeom>
              <a:avLst/>
              <a:gdLst>
                <a:gd name="connsiteX0" fmla="*/ 70961 w 70961"/>
                <a:gd name="connsiteY0" fmla="*/ 58769 h 215360"/>
                <a:gd name="connsiteX1" fmla="*/ 0 w 70961"/>
                <a:gd name="connsiteY1" fmla="*/ 0 h 215360"/>
                <a:gd name="connsiteX2" fmla="*/ 68104 w 70961"/>
                <a:gd name="connsiteY2" fmla="*/ 215360 h 215360"/>
                <a:gd name="connsiteX3" fmla="*/ 70961 w 70961"/>
                <a:gd name="connsiteY3" fmla="*/ 58769 h 215360"/>
              </a:gdLst>
              <a:ahLst/>
              <a:cxnLst>
                <a:cxn ang="0">
                  <a:pos x="connsiteX0" y="connsiteY0"/>
                </a:cxn>
                <a:cxn ang="0">
                  <a:pos x="connsiteX1" y="connsiteY1"/>
                </a:cxn>
                <a:cxn ang="0">
                  <a:pos x="connsiteX2" y="connsiteY2"/>
                </a:cxn>
                <a:cxn ang="0">
                  <a:pos x="connsiteX3" y="connsiteY3"/>
                </a:cxn>
              </a:cxnLst>
              <a:rect l="l" t="t" r="r" b="b"/>
              <a:pathLst>
                <a:path w="70961" h="215360">
                  <a:moveTo>
                    <a:pt x="70961" y="58769"/>
                  </a:moveTo>
                  <a:lnTo>
                    <a:pt x="0" y="0"/>
                  </a:lnTo>
                  <a:cubicBezTo>
                    <a:pt x="4667" y="45910"/>
                    <a:pt x="46196" y="158401"/>
                    <a:pt x="68104" y="215360"/>
                  </a:cubicBezTo>
                  <a:cubicBezTo>
                    <a:pt x="67723" y="165449"/>
                    <a:pt x="68199" y="112776"/>
                    <a:pt x="70961" y="58769"/>
                  </a:cubicBezTo>
                  <a:close/>
                </a:path>
              </a:pathLst>
            </a:custGeom>
            <a:solidFill>
              <a:srgbClr val="000000">
                <a:alpha val="20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FFDE53E-F8A9-4CA0-9CB7-8D7F34A45600}"/>
                </a:ext>
              </a:extLst>
            </p:cNvPr>
            <p:cNvSpPr/>
            <p:nvPr/>
          </p:nvSpPr>
          <p:spPr>
            <a:xfrm>
              <a:off x="3469215" y="2647406"/>
              <a:ext cx="169091" cy="197365"/>
            </a:xfrm>
            <a:custGeom>
              <a:avLst/>
              <a:gdLst>
                <a:gd name="connsiteX0" fmla="*/ 79293 w 169091"/>
                <a:gd name="connsiteY0" fmla="*/ 8856 h 197365"/>
                <a:gd name="connsiteX1" fmla="*/ 1855 w 169091"/>
                <a:gd name="connsiteY1" fmla="*/ 162114 h 197365"/>
                <a:gd name="connsiteX2" fmla="*/ 9332 w 169091"/>
                <a:gd name="connsiteY2" fmla="*/ 185040 h 197365"/>
                <a:gd name="connsiteX3" fmla="*/ 24906 w 169091"/>
                <a:gd name="connsiteY3" fmla="*/ 184974 h 197365"/>
                <a:gd name="connsiteX4" fmla="*/ 75483 w 169091"/>
                <a:gd name="connsiteY4" fmla="*/ 157161 h 197365"/>
                <a:gd name="connsiteX5" fmla="*/ 93105 w 169091"/>
                <a:gd name="connsiteY5" fmla="*/ 158304 h 197365"/>
                <a:gd name="connsiteX6" fmla="*/ 142920 w 169091"/>
                <a:gd name="connsiteY6" fmla="*/ 194213 h 197365"/>
                <a:gd name="connsiteX7" fmla="*/ 165942 w 169091"/>
                <a:gd name="connsiteY7" fmla="*/ 190584 h 197365"/>
                <a:gd name="connsiteX8" fmla="*/ 168066 w 169091"/>
                <a:gd name="connsiteY8" fmla="*/ 175163 h 197365"/>
                <a:gd name="connsiteX9" fmla="*/ 109869 w 169091"/>
                <a:gd name="connsiteY9" fmla="*/ 11523 h 197365"/>
                <a:gd name="connsiteX10" fmla="*/ 88866 w 169091"/>
                <a:gd name="connsiteY10" fmla="*/ 817 h 197365"/>
                <a:gd name="connsiteX11" fmla="*/ 79293 w 169091"/>
                <a:gd name="connsiteY11" fmla="*/ 8856 h 19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1" h="197365">
                  <a:moveTo>
                    <a:pt x="79293" y="8856"/>
                  </a:moveTo>
                  <a:lnTo>
                    <a:pt x="1855" y="162114"/>
                  </a:lnTo>
                  <a:cubicBezTo>
                    <a:pt x="-2412" y="170505"/>
                    <a:pt x="931" y="180773"/>
                    <a:pt x="9332" y="185040"/>
                  </a:cubicBezTo>
                  <a:cubicBezTo>
                    <a:pt x="14228" y="187526"/>
                    <a:pt x="20029" y="187507"/>
                    <a:pt x="24906" y="184974"/>
                  </a:cubicBezTo>
                  <a:lnTo>
                    <a:pt x="75483" y="157161"/>
                  </a:lnTo>
                  <a:cubicBezTo>
                    <a:pt x="81094" y="154141"/>
                    <a:pt x="87932" y="154589"/>
                    <a:pt x="93105" y="158304"/>
                  </a:cubicBezTo>
                  <a:lnTo>
                    <a:pt x="142920" y="194213"/>
                  </a:lnTo>
                  <a:cubicBezTo>
                    <a:pt x="150283" y="199566"/>
                    <a:pt x="160589" y="197937"/>
                    <a:pt x="165942" y="190584"/>
                  </a:cubicBezTo>
                  <a:cubicBezTo>
                    <a:pt x="169181" y="186126"/>
                    <a:pt x="169981" y="180335"/>
                    <a:pt x="168066" y="175163"/>
                  </a:cubicBezTo>
                  <a:lnTo>
                    <a:pt x="109869" y="11523"/>
                  </a:lnTo>
                  <a:cubicBezTo>
                    <a:pt x="107021" y="2770"/>
                    <a:pt x="97620" y="-2021"/>
                    <a:pt x="88866" y="817"/>
                  </a:cubicBezTo>
                  <a:cubicBezTo>
                    <a:pt x="84751" y="2160"/>
                    <a:pt x="81322" y="5037"/>
                    <a:pt x="79293" y="8856"/>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D4D380C-BD3F-40D7-B983-118DAAD3166E}"/>
                </a:ext>
              </a:extLst>
            </p:cNvPr>
            <p:cNvSpPr/>
            <p:nvPr/>
          </p:nvSpPr>
          <p:spPr>
            <a:xfrm>
              <a:off x="3502596" y="2273644"/>
              <a:ext cx="194788" cy="293274"/>
            </a:xfrm>
            <a:custGeom>
              <a:avLst/>
              <a:gdLst>
                <a:gd name="connsiteX0" fmla="*/ 170976 w 194788"/>
                <a:gd name="connsiteY0" fmla="*/ 0 h 293274"/>
                <a:gd name="connsiteX1" fmla="*/ 194789 w 194788"/>
                <a:gd name="connsiteY1" fmla="*/ 217075 h 293274"/>
                <a:gd name="connsiteX2" fmla="*/ 63629 w 194788"/>
                <a:gd name="connsiteY2" fmla="*/ 293275 h 293274"/>
                <a:gd name="connsiteX3" fmla="*/ 1622 w 194788"/>
                <a:gd name="connsiteY3" fmla="*/ 221647 h 293274"/>
                <a:gd name="connsiteX4" fmla="*/ 54581 w 194788"/>
                <a:gd name="connsiteY4" fmla="*/ 104204 h 29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88" h="293274">
                  <a:moveTo>
                    <a:pt x="170976" y="0"/>
                  </a:moveTo>
                  <a:cubicBezTo>
                    <a:pt x="160117" y="62484"/>
                    <a:pt x="150402" y="176593"/>
                    <a:pt x="194789" y="217075"/>
                  </a:cubicBezTo>
                  <a:cubicBezTo>
                    <a:pt x="194789" y="217075"/>
                    <a:pt x="181834" y="273653"/>
                    <a:pt x="63629" y="293275"/>
                  </a:cubicBezTo>
                  <a:cubicBezTo>
                    <a:pt x="-15809" y="267748"/>
                    <a:pt x="1622" y="221647"/>
                    <a:pt x="1622" y="221647"/>
                  </a:cubicBezTo>
                  <a:cubicBezTo>
                    <a:pt x="70582" y="203549"/>
                    <a:pt x="67630" y="152209"/>
                    <a:pt x="54581" y="104204"/>
                  </a:cubicBezTo>
                  <a:close/>
                </a:path>
              </a:pathLst>
            </a:custGeom>
            <a:solidFill>
              <a:srgbClr val="FF8B7B"/>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4303D9F-C9C6-45B9-9B3E-89BD1D80B0AE}"/>
                </a:ext>
              </a:extLst>
            </p:cNvPr>
            <p:cNvSpPr/>
            <p:nvPr/>
          </p:nvSpPr>
          <p:spPr>
            <a:xfrm>
              <a:off x="3557177" y="2316030"/>
              <a:ext cx="71721" cy="95535"/>
            </a:xfrm>
            <a:custGeom>
              <a:avLst/>
              <a:gdLst>
                <a:gd name="connsiteX0" fmla="*/ 68961 w 71721"/>
                <a:gd name="connsiteY0" fmla="*/ 0 h 95535"/>
                <a:gd name="connsiteX1" fmla="*/ 0 w 71721"/>
                <a:gd name="connsiteY1" fmla="*/ 61341 h 95535"/>
                <a:gd name="connsiteX2" fmla="*/ 6667 w 71721"/>
                <a:gd name="connsiteY2" fmla="*/ 95536 h 95535"/>
                <a:gd name="connsiteX3" fmla="*/ 71056 w 71721"/>
                <a:gd name="connsiteY3" fmla="*/ 33528 h 95535"/>
                <a:gd name="connsiteX4" fmla="*/ 68961 w 71721"/>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1" h="95535">
                  <a:moveTo>
                    <a:pt x="68961" y="0"/>
                  </a:moveTo>
                  <a:lnTo>
                    <a:pt x="0" y="61341"/>
                  </a:lnTo>
                  <a:cubicBezTo>
                    <a:pt x="3210" y="72523"/>
                    <a:pt x="5439" y="83963"/>
                    <a:pt x="6667" y="95536"/>
                  </a:cubicBezTo>
                  <a:cubicBezTo>
                    <a:pt x="33147" y="91154"/>
                    <a:pt x="68866" y="61246"/>
                    <a:pt x="71056" y="33528"/>
                  </a:cubicBezTo>
                  <a:cubicBezTo>
                    <a:pt x="72409" y="22317"/>
                    <a:pt x="71695" y="10954"/>
                    <a:pt x="6896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207BC28-475B-44C6-AB35-C539668C42EF}"/>
                </a:ext>
              </a:extLst>
            </p:cNvPr>
            <p:cNvSpPr/>
            <p:nvPr/>
          </p:nvSpPr>
          <p:spPr>
            <a:xfrm>
              <a:off x="3457013" y="2049256"/>
              <a:ext cx="259038" cy="328805"/>
            </a:xfrm>
            <a:custGeom>
              <a:avLst/>
              <a:gdLst>
                <a:gd name="connsiteX0" fmla="*/ 254373 w 259038"/>
                <a:gd name="connsiteY0" fmla="*/ 147521 h 328805"/>
                <a:gd name="connsiteX1" fmla="*/ 171506 w 259038"/>
                <a:gd name="connsiteY1" fmla="*/ 310589 h 328805"/>
                <a:gd name="connsiteX2" fmla="*/ 56 w 259038"/>
                <a:gd name="connsiteY2" fmla="*/ 214482 h 328805"/>
                <a:gd name="connsiteX3" fmla="*/ 123881 w 259038"/>
                <a:gd name="connsiteY3" fmla="*/ 1788 h 328805"/>
                <a:gd name="connsiteX4" fmla="*/ 257269 w 259038"/>
                <a:gd name="connsiteY4" fmla="*/ 94981 h 328805"/>
                <a:gd name="connsiteX5" fmla="*/ 254373 w 259038"/>
                <a:gd name="connsiteY5" fmla="*/ 147521 h 32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8" h="328805">
                  <a:moveTo>
                    <a:pt x="254373" y="147521"/>
                  </a:moveTo>
                  <a:cubicBezTo>
                    <a:pt x="231418" y="228674"/>
                    <a:pt x="222179" y="277346"/>
                    <a:pt x="171506" y="310589"/>
                  </a:cubicBezTo>
                  <a:cubicBezTo>
                    <a:pt x="95306" y="360500"/>
                    <a:pt x="1866" y="301064"/>
                    <a:pt x="56" y="214482"/>
                  </a:cubicBezTo>
                  <a:cubicBezTo>
                    <a:pt x="-1659" y="136757"/>
                    <a:pt x="36060" y="17028"/>
                    <a:pt x="123881" y="1788"/>
                  </a:cubicBezTo>
                  <a:cubicBezTo>
                    <a:pt x="186451" y="-9311"/>
                    <a:pt x="246172" y="32411"/>
                    <a:pt x="257269" y="94981"/>
                  </a:cubicBezTo>
                  <a:cubicBezTo>
                    <a:pt x="260374" y="112488"/>
                    <a:pt x="259384" y="130471"/>
                    <a:pt x="254373" y="147521"/>
                  </a:cubicBezTo>
                  <a:close/>
                </a:path>
              </a:pathLst>
            </a:custGeom>
            <a:solidFill>
              <a:srgbClr val="FF8B7B"/>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B4C8A8B-1B6A-4804-ACE9-027418546AA8}"/>
                </a:ext>
              </a:extLst>
            </p:cNvPr>
            <p:cNvSpPr/>
            <p:nvPr/>
          </p:nvSpPr>
          <p:spPr>
            <a:xfrm>
              <a:off x="3654284" y="2109361"/>
              <a:ext cx="115144" cy="155840"/>
            </a:xfrm>
            <a:custGeom>
              <a:avLst/>
              <a:gdLst>
                <a:gd name="connsiteX0" fmla="*/ 8239 w 115144"/>
                <a:gd name="connsiteY0" fmla="*/ 137136 h 155840"/>
                <a:gd name="connsiteX1" fmla="*/ 34337 w 115144"/>
                <a:gd name="connsiteY1" fmla="*/ 4929 h 155840"/>
                <a:gd name="connsiteX2" fmla="*/ 113299 w 115144"/>
                <a:gd name="connsiteY2" fmla="*/ 59317 h 155840"/>
                <a:gd name="connsiteX3" fmla="*/ 8239 w 115144"/>
                <a:gd name="connsiteY3" fmla="*/ 137136 h 155840"/>
              </a:gdLst>
              <a:ahLst/>
              <a:cxnLst>
                <a:cxn ang="0">
                  <a:pos x="connsiteX0" y="connsiteY0"/>
                </a:cxn>
                <a:cxn ang="0">
                  <a:pos x="connsiteX1" y="connsiteY1"/>
                </a:cxn>
                <a:cxn ang="0">
                  <a:pos x="connsiteX2" y="connsiteY2"/>
                </a:cxn>
                <a:cxn ang="0">
                  <a:pos x="connsiteX3" y="connsiteY3"/>
                </a:cxn>
              </a:cxnLst>
              <a:rect l="l" t="t" r="r" b="b"/>
              <a:pathLst>
                <a:path w="115144" h="155840">
                  <a:moveTo>
                    <a:pt x="8239" y="137136"/>
                  </a:moveTo>
                  <a:cubicBezTo>
                    <a:pt x="-2429" y="111228"/>
                    <a:pt x="-10145" y="25884"/>
                    <a:pt x="34337" y="4929"/>
                  </a:cubicBezTo>
                  <a:cubicBezTo>
                    <a:pt x="78819" y="-16026"/>
                    <a:pt x="125015" y="35123"/>
                    <a:pt x="113299" y="59317"/>
                  </a:cubicBezTo>
                  <a:cubicBezTo>
                    <a:pt x="95297" y="96845"/>
                    <a:pt x="33004" y="197143"/>
                    <a:pt x="8239" y="137136"/>
                  </a:cubicBezTo>
                  <a:close/>
                </a:path>
              </a:pathLst>
            </a:custGeom>
            <a:solidFill>
              <a:srgbClr val="263238"/>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A0F1566-7648-4F92-88C9-A9BBEA2D0DA1}"/>
                </a:ext>
              </a:extLst>
            </p:cNvPr>
            <p:cNvSpPr/>
            <p:nvPr/>
          </p:nvSpPr>
          <p:spPr>
            <a:xfrm>
              <a:off x="3525931" y="2035748"/>
              <a:ext cx="216076" cy="108641"/>
            </a:xfrm>
            <a:custGeom>
              <a:avLst/>
              <a:gdLst>
                <a:gd name="connsiteX0" fmla="*/ 163167 w 216076"/>
                <a:gd name="connsiteY0" fmla="*/ 108641 h 108641"/>
                <a:gd name="connsiteX1" fmla="*/ 3337 w 216076"/>
                <a:gd name="connsiteY1" fmla="*/ 33108 h 108641"/>
                <a:gd name="connsiteX2" fmla="*/ 131925 w 216076"/>
                <a:gd name="connsiteY2" fmla="*/ 10724 h 108641"/>
                <a:gd name="connsiteX3" fmla="*/ 215364 w 216076"/>
                <a:gd name="connsiteY3" fmla="*/ 82924 h 108641"/>
                <a:gd name="connsiteX4" fmla="*/ 163167 w 216076"/>
                <a:gd name="connsiteY4" fmla="*/ 108641 h 108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76" h="108641">
                  <a:moveTo>
                    <a:pt x="163167" y="108641"/>
                  </a:moveTo>
                  <a:cubicBezTo>
                    <a:pt x="152213" y="80066"/>
                    <a:pt x="21625" y="63874"/>
                    <a:pt x="3337" y="33108"/>
                  </a:cubicBezTo>
                  <a:cubicBezTo>
                    <a:pt x="-18380" y="-3468"/>
                    <a:pt x="70679" y="-7850"/>
                    <a:pt x="131925" y="10724"/>
                  </a:cubicBezTo>
                  <a:cubicBezTo>
                    <a:pt x="185741" y="27107"/>
                    <a:pt x="221650" y="42919"/>
                    <a:pt x="215364" y="82924"/>
                  </a:cubicBezTo>
                  <a:cubicBezTo>
                    <a:pt x="211839" y="105593"/>
                    <a:pt x="163167" y="108641"/>
                    <a:pt x="163167" y="108641"/>
                  </a:cubicBezTo>
                  <a:close/>
                </a:path>
              </a:pathLst>
            </a:custGeom>
            <a:solidFill>
              <a:srgbClr val="263238"/>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105CF5-7B8A-4B02-A4CC-86CDC211DAAC}"/>
                </a:ext>
              </a:extLst>
            </p:cNvPr>
            <p:cNvSpPr/>
            <p:nvPr/>
          </p:nvSpPr>
          <p:spPr>
            <a:xfrm>
              <a:off x="3717482" y="2101813"/>
              <a:ext cx="44196" cy="27077"/>
            </a:xfrm>
            <a:custGeom>
              <a:avLst/>
              <a:gdLst>
                <a:gd name="connsiteX0" fmla="*/ 0 w 44196"/>
                <a:gd name="connsiteY0" fmla="*/ 13144 h 27077"/>
                <a:gd name="connsiteX1" fmla="*/ 44196 w 44196"/>
                <a:gd name="connsiteY1" fmla="*/ 0 h 27077"/>
                <a:gd name="connsiteX2" fmla="*/ 0 w 44196"/>
                <a:gd name="connsiteY2" fmla="*/ 13144 h 27077"/>
              </a:gdLst>
              <a:ahLst/>
              <a:cxnLst>
                <a:cxn ang="0">
                  <a:pos x="connsiteX0" y="connsiteY0"/>
                </a:cxn>
                <a:cxn ang="0">
                  <a:pos x="connsiteX1" y="connsiteY1"/>
                </a:cxn>
                <a:cxn ang="0">
                  <a:pos x="connsiteX2" y="connsiteY2"/>
                </a:cxn>
              </a:cxnLst>
              <a:rect l="l" t="t" r="r" b="b"/>
              <a:pathLst>
                <a:path w="44196" h="27077">
                  <a:moveTo>
                    <a:pt x="0" y="13144"/>
                  </a:moveTo>
                  <a:cubicBezTo>
                    <a:pt x="0" y="13144"/>
                    <a:pt x="28575" y="20955"/>
                    <a:pt x="44196" y="0"/>
                  </a:cubicBezTo>
                  <a:cubicBezTo>
                    <a:pt x="39243" y="20765"/>
                    <a:pt x="14954" y="41719"/>
                    <a:pt x="0" y="13144"/>
                  </a:cubicBezTo>
                  <a:close/>
                </a:path>
              </a:pathLst>
            </a:custGeom>
            <a:solidFill>
              <a:srgbClr val="26323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49217D9-2398-4D46-8578-E09749C98555}"/>
                </a:ext>
              </a:extLst>
            </p:cNvPr>
            <p:cNvSpPr/>
            <p:nvPr/>
          </p:nvSpPr>
          <p:spPr>
            <a:xfrm>
              <a:off x="3498741" y="2015423"/>
              <a:ext cx="137700" cy="126394"/>
            </a:xfrm>
            <a:custGeom>
              <a:avLst/>
              <a:gdLst>
                <a:gd name="connsiteX0" fmla="*/ 87963 w 137700"/>
                <a:gd name="connsiteY0" fmla="*/ 11427 h 126394"/>
                <a:gd name="connsiteX1" fmla="*/ 333 w 137700"/>
                <a:gd name="connsiteY1" fmla="*/ 56481 h 126394"/>
                <a:gd name="connsiteX2" fmla="*/ 137684 w 137700"/>
                <a:gd name="connsiteY2" fmla="*/ 126394 h 126394"/>
                <a:gd name="connsiteX3" fmla="*/ 87963 w 137700"/>
                <a:gd name="connsiteY3" fmla="*/ 11427 h 126394"/>
              </a:gdLst>
              <a:ahLst/>
              <a:cxnLst>
                <a:cxn ang="0">
                  <a:pos x="connsiteX0" y="connsiteY0"/>
                </a:cxn>
                <a:cxn ang="0">
                  <a:pos x="connsiteX1" y="connsiteY1"/>
                </a:cxn>
                <a:cxn ang="0">
                  <a:pos x="connsiteX2" y="connsiteY2"/>
                </a:cxn>
                <a:cxn ang="0">
                  <a:pos x="connsiteX3" y="connsiteY3"/>
                </a:cxn>
              </a:cxnLst>
              <a:rect l="l" t="t" r="r" b="b"/>
              <a:pathLst>
                <a:path w="137700" h="126394">
                  <a:moveTo>
                    <a:pt x="87963" y="11427"/>
                  </a:moveTo>
                  <a:cubicBezTo>
                    <a:pt x="48720" y="-19053"/>
                    <a:pt x="-4715" y="16761"/>
                    <a:pt x="333" y="56481"/>
                  </a:cubicBezTo>
                  <a:cubicBezTo>
                    <a:pt x="5381" y="96200"/>
                    <a:pt x="137684" y="126394"/>
                    <a:pt x="137684" y="126394"/>
                  </a:cubicBezTo>
                  <a:cubicBezTo>
                    <a:pt x="137684" y="126394"/>
                    <a:pt x="140065" y="51909"/>
                    <a:pt x="87963" y="11427"/>
                  </a:cubicBezTo>
                  <a:close/>
                </a:path>
              </a:pathLst>
            </a:custGeom>
            <a:solidFill>
              <a:srgbClr val="26323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7E2B364-0861-48D3-BD03-1B1A99857EC8}"/>
                </a:ext>
              </a:extLst>
            </p:cNvPr>
            <p:cNvSpPr/>
            <p:nvPr/>
          </p:nvSpPr>
          <p:spPr>
            <a:xfrm>
              <a:off x="3499169" y="2068284"/>
              <a:ext cx="67341" cy="69627"/>
            </a:xfrm>
            <a:custGeom>
              <a:avLst/>
              <a:gdLst>
                <a:gd name="connsiteX0" fmla="*/ 0 w 67341"/>
                <a:gd name="connsiteY0" fmla="*/ 3810 h 69627"/>
                <a:gd name="connsiteX1" fmla="*/ 67342 w 67341"/>
                <a:gd name="connsiteY1" fmla="*/ 69628 h 69627"/>
                <a:gd name="connsiteX2" fmla="*/ 15621 w 67341"/>
                <a:gd name="connsiteY2" fmla="*/ 0 h 69627"/>
              </a:gdLst>
              <a:ahLst/>
              <a:cxnLst>
                <a:cxn ang="0">
                  <a:pos x="connsiteX0" y="connsiteY0"/>
                </a:cxn>
                <a:cxn ang="0">
                  <a:pos x="connsiteX1" y="connsiteY1"/>
                </a:cxn>
                <a:cxn ang="0">
                  <a:pos x="connsiteX2" y="connsiteY2"/>
                </a:cxn>
              </a:cxnLst>
              <a:rect l="l" t="t" r="r" b="b"/>
              <a:pathLst>
                <a:path w="67341" h="69627">
                  <a:moveTo>
                    <a:pt x="0" y="3810"/>
                  </a:moveTo>
                  <a:cubicBezTo>
                    <a:pt x="6001" y="31623"/>
                    <a:pt x="26289" y="53435"/>
                    <a:pt x="67342" y="69628"/>
                  </a:cubicBezTo>
                  <a:cubicBezTo>
                    <a:pt x="43577" y="52054"/>
                    <a:pt x="25575" y="27823"/>
                    <a:pt x="15621" y="0"/>
                  </a:cubicBezTo>
                  <a:close/>
                </a:path>
              </a:pathLst>
            </a:custGeom>
            <a:solidFill>
              <a:srgbClr val="263238"/>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8D8AF69-A7C4-4778-8EDA-DB6986DCDB07}"/>
                </a:ext>
              </a:extLst>
            </p:cNvPr>
            <p:cNvSpPr/>
            <p:nvPr/>
          </p:nvSpPr>
          <p:spPr>
            <a:xfrm>
              <a:off x="3565334" y="2178746"/>
              <a:ext cx="16687" cy="24535"/>
            </a:xfrm>
            <a:custGeom>
              <a:avLst/>
              <a:gdLst>
                <a:gd name="connsiteX0" fmla="*/ 16226 w 16687"/>
                <a:gd name="connsiteY0" fmla="*/ 13935 h 24535"/>
                <a:gd name="connsiteX1" fmla="*/ 5749 w 16687"/>
                <a:gd name="connsiteY1" fmla="*/ 24412 h 24535"/>
                <a:gd name="connsiteX2" fmla="*/ 415 w 16687"/>
                <a:gd name="connsiteY2" fmla="*/ 10506 h 24535"/>
                <a:gd name="connsiteX3" fmla="*/ 10987 w 16687"/>
                <a:gd name="connsiteY3" fmla="*/ 123 h 24535"/>
                <a:gd name="connsiteX4" fmla="*/ 16226 w 16687"/>
                <a:gd name="connsiteY4" fmla="*/ 13935 h 2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 h="24535">
                  <a:moveTo>
                    <a:pt x="16226" y="13935"/>
                  </a:moveTo>
                  <a:cubicBezTo>
                    <a:pt x="14797" y="20697"/>
                    <a:pt x="10130" y="25365"/>
                    <a:pt x="5749" y="24412"/>
                  </a:cubicBezTo>
                  <a:cubicBezTo>
                    <a:pt x="1367" y="23460"/>
                    <a:pt x="-1014" y="17173"/>
                    <a:pt x="415" y="10506"/>
                  </a:cubicBezTo>
                  <a:cubicBezTo>
                    <a:pt x="1843" y="3838"/>
                    <a:pt x="6606" y="-829"/>
                    <a:pt x="10987" y="123"/>
                  </a:cubicBezTo>
                  <a:cubicBezTo>
                    <a:pt x="15369" y="1076"/>
                    <a:pt x="17750" y="7648"/>
                    <a:pt x="16226" y="13935"/>
                  </a:cubicBezTo>
                  <a:close/>
                </a:path>
              </a:pathLst>
            </a:custGeom>
            <a:solidFill>
              <a:srgbClr val="263238"/>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2441FF-99B9-4B94-8321-EC0661D0B512}"/>
                </a:ext>
              </a:extLst>
            </p:cNvPr>
            <p:cNvSpPr/>
            <p:nvPr/>
          </p:nvSpPr>
          <p:spPr>
            <a:xfrm>
              <a:off x="3489611" y="2162290"/>
              <a:ext cx="16736" cy="24513"/>
            </a:xfrm>
            <a:custGeom>
              <a:avLst/>
              <a:gdLst>
                <a:gd name="connsiteX0" fmla="*/ 16321 w 16736"/>
                <a:gd name="connsiteY0" fmla="*/ 14008 h 24513"/>
                <a:gd name="connsiteX1" fmla="*/ 5749 w 16736"/>
                <a:gd name="connsiteY1" fmla="*/ 24390 h 24513"/>
                <a:gd name="connsiteX2" fmla="*/ 415 w 16736"/>
                <a:gd name="connsiteY2" fmla="*/ 10579 h 24513"/>
                <a:gd name="connsiteX3" fmla="*/ 10988 w 16736"/>
                <a:gd name="connsiteY3" fmla="*/ 101 h 24513"/>
                <a:gd name="connsiteX4" fmla="*/ 16321 w 16736"/>
                <a:gd name="connsiteY4" fmla="*/ 14008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6" h="24513">
                  <a:moveTo>
                    <a:pt x="16321" y="14008"/>
                  </a:moveTo>
                  <a:cubicBezTo>
                    <a:pt x="14797" y="20675"/>
                    <a:pt x="10130" y="25343"/>
                    <a:pt x="5749" y="24390"/>
                  </a:cubicBezTo>
                  <a:cubicBezTo>
                    <a:pt x="1367" y="23438"/>
                    <a:pt x="-1014" y="17246"/>
                    <a:pt x="415" y="10579"/>
                  </a:cubicBezTo>
                  <a:cubicBezTo>
                    <a:pt x="1844" y="3911"/>
                    <a:pt x="6606" y="-756"/>
                    <a:pt x="10988" y="101"/>
                  </a:cubicBezTo>
                  <a:cubicBezTo>
                    <a:pt x="15369" y="959"/>
                    <a:pt x="17750" y="7340"/>
                    <a:pt x="16321" y="14008"/>
                  </a:cubicBezTo>
                  <a:close/>
                </a:path>
              </a:pathLst>
            </a:custGeom>
            <a:solidFill>
              <a:srgbClr val="263238"/>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455FB94-912F-4C92-B51D-73A3233F5335}"/>
                </a:ext>
              </a:extLst>
            </p:cNvPr>
            <p:cNvSpPr/>
            <p:nvPr/>
          </p:nvSpPr>
          <p:spPr>
            <a:xfrm>
              <a:off x="3484787" y="2184870"/>
              <a:ext cx="44481" cy="63251"/>
            </a:xfrm>
            <a:custGeom>
              <a:avLst/>
              <a:gdLst>
                <a:gd name="connsiteX0" fmla="*/ 44482 w 44481"/>
                <a:gd name="connsiteY0" fmla="*/ 0 h 63251"/>
                <a:gd name="connsiteX1" fmla="*/ 0 w 44481"/>
                <a:gd name="connsiteY1" fmla="*/ 50292 h 63251"/>
                <a:gd name="connsiteX2" fmla="*/ 30766 w 44481"/>
                <a:gd name="connsiteY2" fmla="*/ 63246 h 63251"/>
              </a:gdLst>
              <a:ahLst/>
              <a:cxnLst>
                <a:cxn ang="0">
                  <a:pos x="connsiteX0" y="connsiteY0"/>
                </a:cxn>
                <a:cxn ang="0">
                  <a:pos x="connsiteX1" y="connsiteY1"/>
                </a:cxn>
                <a:cxn ang="0">
                  <a:pos x="connsiteX2" y="connsiteY2"/>
                </a:cxn>
              </a:cxnLst>
              <a:rect l="l" t="t" r="r" b="b"/>
              <a:pathLst>
                <a:path w="44481" h="63251">
                  <a:moveTo>
                    <a:pt x="44482" y="0"/>
                  </a:moveTo>
                  <a:cubicBezTo>
                    <a:pt x="32052" y="18736"/>
                    <a:pt x="17078" y="35662"/>
                    <a:pt x="0" y="50292"/>
                  </a:cubicBezTo>
                  <a:cubicBezTo>
                    <a:pt x="9525" y="63913"/>
                    <a:pt x="30766" y="63246"/>
                    <a:pt x="30766" y="63246"/>
                  </a:cubicBezTo>
                  <a:close/>
                </a:path>
              </a:pathLst>
            </a:custGeom>
            <a:solidFill>
              <a:srgbClr val="FF5652"/>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94C37F2-3328-45F7-8AFA-0EE6AD3B6F2E}"/>
                </a:ext>
              </a:extLst>
            </p:cNvPr>
            <p:cNvSpPr/>
            <p:nvPr/>
          </p:nvSpPr>
          <p:spPr>
            <a:xfrm>
              <a:off x="3529460" y="2254982"/>
              <a:ext cx="53557" cy="17583"/>
            </a:xfrm>
            <a:custGeom>
              <a:avLst/>
              <a:gdLst>
                <a:gd name="connsiteX0" fmla="*/ 1523 w 53557"/>
                <a:gd name="connsiteY0" fmla="*/ 15900 h 17583"/>
                <a:gd name="connsiteX1" fmla="*/ 1523 w 53557"/>
                <a:gd name="connsiteY1" fmla="*/ 15900 h 17583"/>
                <a:gd name="connsiteX2" fmla="*/ 52958 w 53557"/>
                <a:gd name="connsiteY2" fmla="*/ 3422 h 17583"/>
                <a:gd name="connsiteX3" fmla="*/ 52986 w 53557"/>
                <a:gd name="connsiteY3" fmla="*/ 593 h 17583"/>
                <a:gd name="connsiteX4" fmla="*/ 52958 w 53557"/>
                <a:gd name="connsiteY4" fmla="*/ 564 h 17583"/>
                <a:gd name="connsiteX5" fmla="*/ 50100 w 53557"/>
                <a:gd name="connsiteY5" fmla="*/ 564 h 17583"/>
                <a:gd name="connsiteX6" fmla="*/ 2475 w 53557"/>
                <a:gd name="connsiteY6" fmla="*/ 11899 h 17583"/>
                <a:gd name="connsiteX7" fmla="*/ 46 w 53557"/>
                <a:gd name="connsiteY7" fmla="*/ 13471 h 17583"/>
                <a:gd name="connsiteX8" fmla="*/ 1618 w 53557"/>
                <a:gd name="connsiteY8" fmla="*/ 15900 h 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57" h="17583">
                  <a:moveTo>
                    <a:pt x="1523" y="15900"/>
                  </a:moveTo>
                  <a:lnTo>
                    <a:pt x="1523" y="15900"/>
                  </a:lnTo>
                  <a:cubicBezTo>
                    <a:pt x="19677" y="20405"/>
                    <a:pt x="38889" y="15747"/>
                    <a:pt x="52958" y="3422"/>
                  </a:cubicBezTo>
                  <a:cubicBezTo>
                    <a:pt x="53748" y="2650"/>
                    <a:pt x="53758" y="1384"/>
                    <a:pt x="52986" y="593"/>
                  </a:cubicBezTo>
                  <a:cubicBezTo>
                    <a:pt x="52977" y="583"/>
                    <a:pt x="52967" y="574"/>
                    <a:pt x="52958" y="564"/>
                  </a:cubicBezTo>
                  <a:cubicBezTo>
                    <a:pt x="52148" y="-188"/>
                    <a:pt x="50900" y="-188"/>
                    <a:pt x="50100" y="564"/>
                  </a:cubicBezTo>
                  <a:cubicBezTo>
                    <a:pt x="36908" y="11661"/>
                    <a:pt x="19249" y="15871"/>
                    <a:pt x="2475" y="11899"/>
                  </a:cubicBezTo>
                  <a:cubicBezTo>
                    <a:pt x="1370" y="11661"/>
                    <a:pt x="284" y="12366"/>
                    <a:pt x="46" y="13471"/>
                  </a:cubicBezTo>
                  <a:cubicBezTo>
                    <a:pt x="-192" y="14576"/>
                    <a:pt x="513" y="15661"/>
                    <a:pt x="1618" y="15900"/>
                  </a:cubicBezTo>
                  <a:close/>
                </a:path>
              </a:pathLst>
            </a:custGeom>
            <a:solidFill>
              <a:srgbClr val="263238"/>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658B3C-47AE-430F-ACE8-24068E74A778}"/>
                </a:ext>
              </a:extLst>
            </p:cNvPr>
            <p:cNvSpPr/>
            <p:nvPr/>
          </p:nvSpPr>
          <p:spPr>
            <a:xfrm>
              <a:off x="3581035" y="2144355"/>
              <a:ext cx="33523" cy="28976"/>
            </a:xfrm>
            <a:custGeom>
              <a:avLst/>
              <a:gdLst>
                <a:gd name="connsiteX0" fmla="*/ 28624 w 33523"/>
                <a:gd name="connsiteY0" fmla="*/ 28895 h 28976"/>
                <a:gd name="connsiteX1" fmla="*/ 33444 w 33523"/>
                <a:gd name="connsiteY1" fmla="*/ 25685 h 28976"/>
                <a:gd name="connsiteX2" fmla="*/ 33196 w 33523"/>
                <a:gd name="connsiteY2" fmla="*/ 23275 h 28976"/>
                <a:gd name="connsiteX3" fmla="*/ 4621 w 33523"/>
                <a:gd name="connsiteY3" fmla="*/ 34 h 28976"/>
                <a:gd name="connsiteX4" fmla="*/ 49 w 33523"/>
                <a:gd name="connsiteY4" fmla="*/ 3463 h 28976"/>
                <a:gd name="connsiteX5" fmla="*/ 3383 w 33523"/>
                <a:gd name="connsiteY5" fmla="*/ 8035 h 28976"/>
                <a:gd name="connsiteX6" fmla="*/ 3383 w 33523"/>
                <a:gd name="connsiteY6" fmla="*/ 8035 h 28976"/>
                <a:gd name="connsiteX7" fmla="*/ 3383 w 33523"/>
                <a:gd name="connsiteY7" fmla="*/ 8035 h 28976"/>
                <a:gd name="connsiteX8" fmla="*/ 25767 w 33523"/>
                <a:gd name="connsiteY8" fmla="*/ 26609 h 28976"/>
                <a:gd name="connsiteX9" fmla="*/ 28624 w 33523"/>
                <a:gd name="connsiteY9" fmla="*/ 28895 h 2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3" h="28976">
                  <a:moveTo>
                    <a:pt x="28624" y="28895"/>
                  </a:moveTo>
                  <a:cubicBezTo>
                    <a:pt x="30843" y="29343"/>
                    <a:pt x="32996" y="27905"/>
                    <a:pt x="33444" y="25685"/>
                  </a:cubicBezTo>
                  <a:cubicBezTo>
                    <a:pt x="33606" y="24876"/>
                    <a:pt x="33520" y="24037"/>
                    <a:pt x="33196" y="23275"/>
                  </a:cubicBezTo>
                  <a:cubicBezTo>
                    <a:pt x="27976" y="11369"/>
                    <a:pt x="17337" y="2721"/>
                    <a:pt x="4621" y="34"/>
                  </a:cubicBezTo>
                  <a:cubicBezTo>
                    <a:pt x="2421" y="-251"/>
                    <a:pt x="392" y="1273"/>
                    <a:pt x="49" y="3463"/>
                  </a:cubicBezTo>
                  <a:cubicBezTo>
                    <a:pt x="-294" y="5645"/>
                    <a:pt x="1201" y="7693"/>
                    <a:pt x="3383" y="8035"/>
                  </a:cubicBezTo>
                  <a:cubicBezTo>
                    <a:pt x="3383" y="8035"/>
                    <a:pt x="3383" y="8035"/>
                    <a:pt x="3383" y="8035"/>
                  </a:cubicBezTo>
                  <a:lnTo>
                    <a:pt x="3383" y="8035"/>
                  </a:lnTo>
                  <a:cubicBezTo>
                    <a:pt x="13413" y="10236"/>
                    <a:pt x="21747" y="17160"/>
                    <a:pt x="25767" y="26609"/>
                  </a:cubicBezTo>
                  <a:cubicBezTo>
                    <a:pt x="26310" y="27781"/>
                    <a:pt x="27367" y="28629"/>
                    <a:pt x="28624" y="28895"/>
                  </a:cubicBezTo>
                  <a:close/>
                </a:path>
              </a:pathLst>
            </a:custGeom>
            <a:solidFill>
              <a:srgbClr val="26323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BB10321-735F-4E63-863F-43ACAA2402F7}"/>
                </a:ext>
              </a:extLst>
            </p:cNvPr>
            <p:cNvSpPr/>
            <p:nvPr/>
          </p:nvSpPr>
          <p:spPr>
            <a:xfrm>
              <a:off x="3475219" y="2120655"/>
              <a:ext cx="37589" cy="22537"/>
            </a:xfrm>
            <a:custGeom>
              <a:avLst/>
              <a:gdLst>
                <a:gd name="connsiteX0" fmla="*/ 3090 w 37589"/>
                <a:gd name="connsiteY0" fmla="*/ 22401 h 22537"/>
                <a:gd name="connsiteX1" fmla="*/ 7186 w 37589"/>
                <a:gd name="connsiteY1" fmla="*/ 20972 h 22537"/>
                <a:gd name="connsiteX2" fmla="*/ 33189 w 37589"/>
                <a:gd name="connsiteY2" fmla="*/ 8018 h 22537"/>
                <a:gd name="connsiteX3" fmla="*/ 37571 w 37589"/>
                <a:gd name="connsiteY3" fmla="*/ 4399 h 22537"/>
                <a:gd name="connsiteX4" fmla="*/ 33951 w 37589"/>
                <a:gd name="connsiteY4" fmla="*/ 17 h 22537"/>
                <a:gd name="connsiteX5" fmla="*/ 900 w 37589"/>
                <a:gd name="connsiteY5" fmla="*/ 16019 h 22537"/>
                <a:gd name="connsiteX6" fmla="*/ 1414 w 37589"/>
                <a:gd name="connsiteY6" fmla="*/ 21515 h 22537"/>
                <a:gd name="connsiteX7" fmla="*/ 1566 w 37589"/>
                <a:gd name="connsiteY7" fmla="*/ 21639 h 22537"/>
                <a:gd name="connsiteX8" fmla="*/ 3090 w 37589"/>
                <a:gd name="connsiteY8" fmla="*/ 22401 h 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9" h="22537">
                  <a:moveTo>
                    <a:pt x="3090" y="22401"/>
                  </a:moveTo>
                  <a:cubicBezTo>
                    <a:pt x="4624" y="22820"/>
                    <a:pt x="6253" y="22258"/>
                    <a:pt x="7186" y="20972"/>
                  </a:cubicBezTo>
                  <a:cubicBezTo>
                    <a:pt x="13301" y="12771"/>
                    <a:pt x="22960" y="7961"/>
                    <a:pt x="33189" y="8018"/>
                  </a:cubicBezTo>
                  <a:cubicBezTo>
                    <a:pt x="35399" y="8228"/>
                    <a:pt x="37361" y="6609"/>
                    <a:pt x="37571" y="4399"/>
                  </a:cubicBezTo>
                  <a:cubicBezTo>
                    <a:pt x="37780" y="2189"/>
                    <a:pt x="36161" y="227"/>
                    <a:pt x="33951" y="17"/>
                  </a:cubicBezTo>
                  <a:cubicBezTo>
                    <a:pt x="20978" y="-364"/>
                    <a:pt x="8644" y="5608"/>
                    <a:pt x="900" y="16019"/>
                  </a:cubicBezTo>
                  <a:cubicBezTo>
                    <a:pt x="-481" y="17677"/>
                    <a:pt x="-243" y="20144"/>
                    <a:pt x="1414" y="21515"/>
                  </a:cubicBezTo>
                  <a:cubicBezTo>
                    <a:pt x="1461" y="21563"/>
                    <a:pt x="1519" y="21601"/>
                    <a:pt x="1566" y="21639"/>
                  </a:cubicBezTo>
                  <a:cubicBezTo>
                    <a:pt x="2004" y="22020"/>
                    <a:pt x="2528" y="22287"/>
                    <a:pt x="3090" y="22401"/>
                  </a:cubicBezTo>
                  <a:close/>
                </a:path>
              </a:pathLst>
            </a:custGeom>
            <a:solidFill>
              <a:srgbClr val="263238"/>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453F43F-E4FF-44EC-A27A-CCB285C2BA7B}"/>
                </a:ext>
              </a:extLst>
            </p:cNvPr>
            <p:cNvSpPr/>
            <p:nvPr/>
          </p:nvSpPr>
          <p:spPr>
            <a:xfrm>
              <a:off x="3723483" y="2568919"/>
              <a:ext cx="288113" cy="717804"/>
            </a:xfrm>
            <a:custGeom>
              <a:avLst/>
              <a:gdLst>
                <a:gd name="connsiteX0" fmla="*/ 125921 w 288113"/>
                <a:gd name="connsiteY0" fmla="*/ 0 h 717804"/>
                <a:gd name="connsiteX1" fmla="*/ 172784 w 288113"/>
                <a:gd name="connsiteY1" fmla="*/ 89821 h 717804"/>
                <a:gd name="connsiteX2" fmla="*/ 214217 w 288113"/>
                <a:gd name="connsiteY2" fmla="*/ 181451 h 717804"/>
                <a:gd name="connsiteX3" fmla="*/ 250412 w 288113"/>
                <a:gd name="connsiteY3" fmla="*/ 276701 h 717804"/>
                <a:gd name="connsiteX4" fmla="*/ 278987 w 288113"/>
                <a:gd name="connsiteY4" fmla="*/ 376047 h 717804"/>
                <a:gd name="connsiteX5" fmla="*/ 284797 w 288113"/>
                <a:gd name="connsiteY5" fmla="*/ 402050 h 717804"/>
                <a:gd name="connsiteX6" fmla="*/ 288036 w 288113"/>
                <a:gd name="connsiteY6" fmla="*/ 439198 h 717804"/>
                <a:gd name="connsiteX7" fmla="*/ 272891 w 288113"/>
                <a:gd name="connsiteY7" fmla="*/ 506444 h 717804"/>
                <a:gd name="connsiteX8" fmla="*/ 205169 w 288113"/>
                <a:gd name="connsiteY8" fmla="*/ 601694 h 717804"/>
                <a:gd name="connsiteX9" fmla="*/ 122301 w 288113"/>
                <a:gd name="connsiteY9" fmla="*/ 667702 h 717804"/>
                <a:gd name="connsiteX10" fmla="*/ 78105 w 288113"/>
                <a:gd name="connsiteY10" fmla="*/ 694372 h 717804"/>
                <a:gd name="connsiteX11" fmla="*/ 31623 w 288113"/>
                <a:gd name="connsiteY11" fmla="*/ 717804 h 717804"/>
                <a:gd name="connsiteX12" fmla="*/ 0 w 288113"/>
                <a:gd name="connsiteY12" fmla="*/ 662464 h 717804"/>
                <a:gd name="connsiteX13" fmla="*/ 36004 w 288113"/>
                <a:gd name="connsiteY13" fmla="*/ 633127 h 717804"/>
                <a:gd name="connsiteX14" fmla="*/ 70771 w 288113"/>
                <a:gd name="connsiteY14" fmla="*/ 601885 h 717804"/>
                <a:gd name="connsiteX15" fmla="*/ 132017 w 288113"/>
                <a:gd name="connsiteY15" fmla="*/ 535686 h 717804"/>
                <a:gd name="connsiteX16" fmla="*/ 170117 w 288113"/>
                <a:gd name="connsiteY16" fmla="*/ 467677 h 717804"/>
                <a:gd name="connsiteX17" fmla="*/ 173546 w 288113"/>
                <a:gd name="connsiteY17" fmla="*/ 439102 h 717804"/>
                <a:gd name="connsiteX18" fmla="*/ 171355 w 288113"/>
                <a:gd name="connsiteY18" fmla="*/ 427672 h 717804"/>
                <a:gd name="connsiteX19" fmla="*/ 164878 w 288113"/>
                <a:gd name="connsiteY19" fmla="*/ 406337 h 717804"/>
                <a:gd name="connsiteX20" fmla="*/ 96298 w 288113"/>
                <a:gd name="connsiteY20" fmla="*/ 232886 h 717804"/>
                <a:gd name="connsiteX21" fmla="*/ 55436 w 288113"/>
                <a:gd name="connsiteY21" fmla="*/ 147161 h 717804"/>
                <a:gd name="connsiteX22" fmla="*/ 12668 w 288113"/>
                <a:gd name="connsiteY22" fmla="*/ 62865 h 7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8113" h="717804">
                  <a:moveTo>
                    <a:pt x="125921" y="0"/>
                  </a:moveTo>
                  <a:cubicBezTo>
                    <a:pt x="143256" y="30289"/>
                    <a:pt x="157734" y="59626"/>
                    <a:pt x="172784" y="89821"/>
                  </a:cubicBezTo>
                  <a:cubicBezTo>
                    <a:pt x="187833" y="120015"/>
                    <a:pt x="201359" y="150400"/>
                    <a:pt x="214217" y="181451"/>
                  </a:cubicBezTo>
                  <a:cubicBezTo>
                    <a:pt x="227076" y="212503"/>
                    <a:pt x="239554" y="244030"/>
                    <a:pt x="250412" y="276701"/>
                  </a:cubicBezTo>
                  <a:cubicBezTo>
                    <a:pt x="261699" y="309286"/>
                    <a:pt x="271243" y="342443"/>
                    <a:pt x="278987" y="376047"/>
                  </a:cubicBezTo>
                  <a:lnTo>
                    <a:pt x="284797" y="402050"/>
                  </a:lnTo>
                  <a:cubicBezTo>
                    <a:pt x="287341" y="414261"/>
                    <a:pt x="288427" y="426729"/>
                    <a:pt x="288036" y="439198"/>
                  </a:cubicBezTo>
                  <a:cubicBezTo>
                    <a:pt x="287226" y="462362"/>
                    <a:pt x="282092" y="485165"/>
                    <a:pt x="272891" y="506444"/>
                  </a:cubicBezTo>
                  <a:cubicBezTo>
                    <a:pt x="256718" y="542296"/>
                    <a:pt x="233715" y="574643"/>
                    <a:pt x="205169" y="601694"/>
                  </a:cubicBezTo>
                  <a:cubicBezTo>
                    <a:pt x="179708" y="626278"/>
                    <a:pt x="151962" y="648386"/>
                    <a:pt x="122301" y="667702"/>
                  </a:cubicBezTo>
                  <a:cubicBezTo>
                    <a:pt x="107918" y="677227"/>
                    <a:pt x="93059" y="685990"/>
                    <a:pt x="78105" y="694372"/>
                  </a:cubicBezTo>
                  <a:cubicBezTo>
                    <a:pt x="63151" y="702755"/>
                    <a:pt x="48292" y="710470"/>
                    <a:pt x="31623" y="717804"/>
                  </a:cubicBezTo>
                  <a:lnTo>
                    <a:pt x="0" y="662464"/>
                  </a:lnTo>
                  <a:cubicBezTo>
                    <a:pt x="11525" y="652939"/>
                    <a:pt x="24194" y="643414"/>
                    <a:pt x="36004" y="633127"/>
                  </a:cubicBezTo>
                  <a:cubicBezTo>
                    <a:pt x="47815" y="622840"/>
                    <a:pt x="59341" y="612362"/>
                    <a:pt x="70771" y="601885"/>
                  </a:cubicBezTo>
                  <a:cubicBezTo>
                    <a:pt x="92840" y="581406"/>
                    <a:pt x="113319" y="559279"/>
                    <a:pt x="132017" y="535686"/>
                  </a:cubicBezTo>
                  <a:cubicBezTo>
                    <a:pt x="148647" y="515455"/>
                    <a:pt x="161544" y="492423"/>
                    <a:pt x="170117" y="467677"/>
                  </a:cubicBezTo>
                  <a:cubicBezTo>
                    <a:pt x="173060" y="458457"/>
                    <a:pt x="174231" y="448761"/>
                    <a:pt x="173546" y="439102"/>
                  </a:cubicBezTo>
                  <a:cubicBezTo>
                    <a:pt x="173269" y="435216"/>
                    <a:pt x="172536" y="431387"/>
                    <a:pt x="171355" y="427672"/>
                  </a:cubicBezTo>
                  <a:lnTo>
                    <a:pt x="164878" y="406337"/>
                  </a:lnTo>
                  <a:cubicBezTo>
                    <a:pt x="145628" y="347158"/>
                    <a:pt x="122730" y="289227"/>
                    <a:pt x="96298" y="232886"/>
                  </a:cubicBezTo>
                  <a:cubicBezTo>
                    <a:pt x="83248" y="204311"/>
                    <a:pt x="69342" y="175736"/>
                    <a:pt x="55436" y="147161"/>
                  </a:cubicBezTo>
                  <a:cubicBezTo>
                    <a:pt x="41529" y="118586"/>
                    <a:pt x="26861" y="90011"/>
                    <a:pt x="12668" y="62865"/>
                  </a:cubicBezTo>
                  <a:close/>
                </a:path>
              </a:pathLst>
            </a:custGeom>
            <a:solidFill>
              <a:srgbClr val="FF8B7B"/>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2BA7B23-E656-44A1-B2EC-99FEBE50FAB9}"/>
                </a:ext>
              </a:extLst>
            </p:cNvPr>
            <p:cNvSpPr/>
            <p:nvPr/>
          </p:nvSpPr>
          <p:spPr>
            <a:xfrm>
              <a:off x="3708824" y="2502149"/>
              <a:ext cx="257737" cy="355567"/>
            </a:xfrm>
            <a:custGeom>
              <a:avLst/>
              <a:gdLst>
                <a:gd name="connsiteX0" fmla="*/ 123054 w 257737"/>
                <a:gd name="connsiteY0" fmla="*/ 2285 h 355567"/>
                <a:gd name="connsiteX1" fmla="*/ 257737 w 257737"/>
                <a:gd name="connsiteY1" fmla="*/ 226694 h 355567"/>
                <a:gd name="connsiteX2" fmla="*/ 115720 w 257737"/>
                <a:gd name="connsiteY2" fmla="*/ 355567 h 355567"/>
                <a:gd name="connsiteX3" fmla="*/ 10945 w 257737"/>
                <a:gd name="connsiteY3" fmla="*/ 184117 h 355567"/>
                <a:gd name="connsiteX4" fmla="*/ 123054 w 257737"/>
                <a:gd name="connsiteY4" fmla="*/ 2285 h 35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37" h="355567">
                  <a:moveTo>
                    <a:pt x="123054" y="2285"/>
                  </a:moveTo>
                  <a:cubicBezTo>
                    <a:pt x="202492" y="19430"/>
                    <a:pt x="257737" y="226694"/>
                    <a:pt x="257737" y="226694"/>
                  </a:cubicBezTo>
                  <a:lnTo>
                    <a:pt x="115720" y="355567"/>
                  </a:lnTo>
                  <a:cubicBezTo>
                    <a:pt x="70571" y="305332"/>
                    <a:pt x="35052" y="247211"/>
                    <a:pt x="10945" y="184117"/>
                  </a:cubicBezTo>
                  <a:cubicBezTo>
                    <a:pt x="-26679" y="80390"/>
                    <a:pt x="38091" y="-16194"/>
                    <a:pt x="123054" y="2285"/>
                  </a:cubicBezTo>
                  <a:close/>
                </a:path>
              </a:pathLst>
            </a:custGeom>
            <a:solidFill>
              <a:srgbClr val="263238"/>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DB53EA4-7158-4412-8D61-C3B0C40E3279}"/>
                </a:ext>
              </a:extLst>
            </p:cNvPr>
            <p:cNvSpPr/>
            <p:nvPr/>
          </p:nvSpPr>
          <p:spPr>
            <a:xfrm>
              <a:off x="3649378" y="3221571"/>
              <a:ext cx="128016" cy="93059"/>
            </a:xfrm>
            <a:custGeom>
              <a:avLst/>
              <a:gdLst>
                <a:gd name="connsiteX0" fmla="*/ 91345 w 128016"/>
                <a:gd name="connsiteY0" fmla="*/ 0 h 93059"/>
                <a:gd name="connsiteX1" fmla="*/ 0 w 128016"/>
                <a:gd name="connsiteY1" fmla="*/ 953 h 93059"/>
                <a:gd name="connsiteX2" fmla="*/ 57150 w 128016"/>
                <a:gd name="connsiteY2" fmla="*/ 93059 h 93059"/>
                <a:gd name="connsiteX3" fmla="*/ 128016 w 128016"/>
                <a:gd name="connsiteY3" fmla="*/ 44291 h 93059"/>
              </a:gdLst>
              <a:ahLst/>
              <a:cxnLst>
                <a:cxn ang="0">
                  <a:pos x="connsiteX0" y="connsiteY0"/>
                </a:cxn>
                <a:cxn ang="0">
                  <a:pos x="connsiteX1" y="connsiteY1"/>
                </a:cxn>
                <a:cxn ang="0">
                  <a:pos x="connsiteX2" y="connsiteY2"/>
                </a:cxn>
                <a:cxn ang="0">
                  <a:pos x="connsiteX3" y="connsiteY3"/>
                </a:cxn>
              </a:cxnLst>
              <a:rect l="l" t="t" r="r" b="b"/>
              <a:pathLst>
                <a:path w="128016" h="93059">
                  <a:moveTo>
                    <a:pt x="91345" y="0"/>
                  </a:moveTo>
                  <a:lnTo>
                    <a:pt x="0" y="953"/>
                  </a:lnTo>
                  <a:lnTo>
                    <a:pt x="57150" y="93059"/>
                  </a:lnTo>
                  <a:cubicBezTo>
                    <a:pt x="57150" y="93059"/>
                    <a:pt x="122206" y="76962"/>
                    <a:pt x="128016" y="44291"/>
                  </a:cubicBezTo>
                  <a:close/>
                </a:path>
              </a:pathLst>
            </a:custGeom>
            <a:solidFill>
              <a:srgbClr val="FF8B7B"/>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AC81C3F-E5EB-4715-90DB-F8D602A760B8}"/>
                </a:ext>
              </a:extLst>
            </p:cNvPr>
            <p:cNvSpPr/>
            <p:nvPr/>
          </p:nvSpPr>
          <p:spPr>
            <a:xfrm>
              <a:off x="3592514" y="3222524"/>
              <a:ext cx="113538" cy="128301"/>
            </a:xfrm>
            <a:custGeom>
              <a:avLst/>
              <a:gdLst>
                <a:gd name="connsiteX0" fmla="*/ 0 w 113538"/>
                <a:gd name="connsiteY0" fmla="*/ 54388 h 128301"/>
                <a:gd name="connsiteX1" fmla="*/ 50387 w 113538"/>
                <a:gd name="connsiteY1" fmla="*/ 128302 h 128301"/>
                <a:gd name="connsiteX2" fmla="*/ 113538 w 113538"/>
                <a:gd name="connsiteY2" fmla="*/ 92107 h 128301"/>
                <a:gd name="connsiteX3" fmla="*/ 56864 w 113538"/>
                <a:gd name="connsiteY3" fmla="*/ 0 h 128301"/>
                <a:gd name="connsiteX4" fmla="*/ 0 w 113538"/>
                <a:gd name="connsiteY4" fmla="*/ 54388 h 1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8" h="128301">
                  <a:moveTo>
                    <a:pt x="0" y="54388"/>
                  </a:moveTo>
                  <a:lnTo>
                    <a:pt x="50387" y="128302"/>
                  </a:lnTo>
                  <a:lnTo>
                    <a:pt x="113538" y="92107"/>
                  </a:lnTo>
                  <a:lnTo>
                    <a:pt x="56864" y="0"/>
                  </a:lnTo>
                  <a:lnTo>
                    <a:pt x="0" y="54388"/>
                  </a:lnTo>
                  <a:close/>
                </a:path>
              </a:pathLst>
            </a:custGeom>
            <a:solidFill>
              <a:srgbClr val="FF8B7B"/>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5D9AC8B-9411-4A41-A2BE-31396D9EA48A}"/>
                </a:ext>
              </a:extLst>
            </p:cNvPr>
            <p:cNvSpPr/>
            <p:nvPr/>
          </p:nvSpPr>
          <p:spPr>
            <a:xfrm>
              <a:off x="3653185" y="2216062"/>
              <a:ext cx="88104" cy="95209"/>
            </a:xfrm>
            <a:custGeom>
              <a:avLst/>
              <a:gdLst>
                <a:gd name="connsiteX0" fmla="*/ 83157 w 88104"/>
                <a:gd name="connsiteY0" fmla="*/ 55010 h 95209"/>
                <a:gd name="connsiteX1" fmla="*/ 35532 w 88104"/>
                <a:gd name="connsiteY1" fmla="*/ 93682 h 95209"/>
                <a:gd name="connsiteX2" fmla="*/ 1909 w 88104"/>
                <a:gd name="connsiteY2" fmla="*/ 51867 h 95209"/>
                <a:gd name="connsiteX3" fmla="*/ 57535 w 88104"/>
                <a:gd name="connsiteY3" fmla="*/ 241 h 95209"/>
                <a:gd name="connsiteX4" fmla="*/ 83157 w 88104"/>
                <a:gd name="connsiteY4" fmla="*/ 55010 h 9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4" h="95209">
                  <a:moveTo>
                    <a:pt x="83157" y="55010"/>
                  </a:moveTo>
                  <a:cubicBezTo>
                    <a:pt x="73013" y="73679"/>
                    <a:pt x="55887" y="87586"/>
                    <a:pt x="35532" y="93682"/>
                  </a:cubicBezTo>
                  <a:cubicBezTo>
                    <a:pt x="8481" y="101587"/>
                    <a:pt x="-5330" y="77489"/>
                    <a:pt x="1909" y="51867"/>
                  </a:cubicBezTo>
                  <a:cubicBezTo>
                    <a:pt x="8481" y="28816"/>
                    <a:pt x="30484" y="-3092"/>
                    <a:pt x="57535" y="241"/>
                  </a:cubicBezTo>
                  <a:cubicBezTo>
                    <a:pt x="84586" y="3575"/>
                    <a:pt x="95254" y="32055"/>
                    <a:pt x="83157" y="55010"/>
                  </a:cubicBezTo>
                  <a:close/>
                </a:path>
              </a:pathLst>
            </a:custGeom>
            <a:solidFill>
              <a:srgbClr val="FF8B7B"/>
            </a:solidFill>
            <a:ln w="9525" cap="flat">
              <a:noFill/>
              <a:prstDash val="solid"/>
              <a:miter/>
            </a:ln>
          </p:spPr>
          <p:txBody>
            <a:bodyPr rtlCol="0" anchor="ctr"/>
            <a:lstStyle/>
            <a:p>
              <a:endParaRPr lang="en-US"/>
            </a:p>
          </p:txBody>
        </p:sp>
      </p:grpSp>
      <p:grpSp>
        <p:nvGrpSpPr>
          <p:cNvPr id="108" name="Graphic 3">
            <a:extLst>
              <a:ext uri="{FF2B5EF4-FFF2-40B4-BE49-F238E27FC236}">
                <a16:creationId xmlns:a16="http://schemas.microsoft.com/office/drawing/2014/main" id="{CF204773-4A9E-4D0D-BD52-27EBD770030F}"/>
              </a:ext>
            </a:extLst>
          </p:cNvPr>
          <p:cNvGrpSpPr/>
          <p:nvPr/>
        </p:nvGrpSpPr>
        <p:grpSpPr>
          <a:xfrm>
            <a:off x="-1968466" y="-1082302"/>
            <a:ext cx="2003995" cy="1356458"/>
            <a:chOff x="1651494" y="2722065"/>
            <a:chExt cx="2003995" cy="1356458"/>
          </a:xfrm>
        </p:grpSpPr>
        <p:sp>
          <p:nvSpPr>
            <p:cNvPr id="109" name="Freeform: Shape 108">
              <a:extLst>
                <a:ext uri="{FF2B5EF4-FFF2-40B4-BE49-F238E27FC236}">
                  <a16:creationId xmlns:a16="http://schemas.microsoft.com/office/drawing/2014/main" id="{CB89F165-5AB0-4666-B97B-55E9BD9696AE}"/>
                </a:ext>
              </a:extLst>
            </p:cNvPr>
            <p:cNvSpPr/>
            <p:nvPr/>
          </p:nvSpPr>
          <p:spPr>
            <a:xfrm rot="-249000">
              <a:off x="2825406" y="3850716"/>
              <a:ext cx="101822" cy="9524"/>
            </a:xfrm>
            <a:custGeom>
              <a:avLst/>
              <a:gdLst>
                <a:gd name="connsiteX0" fmla="*/ 0 w 101822"/>
                <a:gd name="connsiteY0" fmla="*/ 0 h 9524"/>
                <a:gd name="connsiteX1" fmla="*/ 101822 w 101822"/>
                <a:gd name="connsiteY1" fmla="*/ 0 h 9524"/>
                <a:gd name="connsiteX2" fmla="*/ 101822 w 101822"/>
                <a:gd name="connsiteY2" fmla="*/ 9525 h 9524"/>
                <a:gd name="connsiteX3" fmla="*/ 0 w 101822"/>
                <a:gd name="connsiteY3" fmla="*/ 9525 h 9524"/>
              </a:gdLst>
              <a:ahLst/>
              <a:cxnLst>
                <a:cxn ang="0">
                  <a:pos x="connsiteX0" y="connsiteY0"/>
                </a:cxn>
                <a:cxn ang="0">
                  <a:pos x="connsiteX1" y="connsiteY1"/>
                </a:cxn>
                <a:cxn ang="0">
                  <a:pos x="connsiteX2" y="connsiteY2"/>
                </a:cxn>
                <a:cxn ang="0">
                  <a:pos x="connsiteX3" y="connsiteY3"/>
                </a:cxn>
              </a:cxnLst>
              <a:rect l="l" t="t" r="r" b="b"/>
              <a:pathLst>
                <a:path w="101822" h="9524">
                  <a:moveTo>
                    <a:pt x="0" y="0"/>
                  </a:moveTo>
                  <a:lnTo>
                    <a:pt x="101822" y="0"/>
                  </a:lnTo>
                  <a:lnTo>
                    <a:pt x="101822" y="9525"/>
                  </a:lnTo>
                  <a:lnTo>
                    <a:pt x="0" y="9525"/>
                  </a:lnTo>
                  <a:close/>
                </a:path>
              </a:pathLst>
            </a:custGeom>
            <a:solidFill>
              <a:srgbClr val="407B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7FBAA47-F0C3-4089-9974-3834DCD22967}"/>
                </a:ext>
              </a:extLst>
            </p:cNvPr>
            <p:cNvSpPr/>
            <p:nvPr/>
          </p:nvSpPr>
          <p:spPr>
            <a:xfrm rot="-249000">
              <a:off x="2968408" y="3842260"/>
              <a:ext cx="50006" cy="9524"/>
            </a:xfrm>
            <a:custGeom>
              <a:avLst/>
              <a:gdLst>
                <a:gd name="connsiteX0" fmla="*/ 0 w 50006"/>
                <a:gd name="connsiteY0" fmla="*/ 0 h 9524"/>
                <a:gd name="connsiteX1" fmla="*/ 50006 w 50006"/>
                <a:gd name="connsiteY1" fmla="*/ 0 h 9524"/>
                <a:gd name="connsiteX2" fmla="*/ 50006 w 50006"/>
                <a:gd name="connsiteY2" fmla="*/ 9525 h 9524"/>
                <a:gd name="connsiteX3" fmla="*/ 0 w 50006"/>
                <a:gd name="connsiteY3" fmla="*/ 9525 h 9524"/>
              </a:gdLst>
              <a:ahLst/>
              <a:cxnLst>
                <a:cxn ang="0">
                  <a:pos x="connsiteX0" y="connsiteY0"/>
                </a:cxn>
                <a:cxn ang="0">
                  <a:pos x="connsiteX1" y="connsiteY1"/>
                </a:cxn>
                <a:cxn ang="0">
                  <a:pos x="connsiteX2" y="connsiteY2"/>
                </a:cxn>
                <a:cxn ang="0">
                  <a:pos x="connsiteX3" y="connsiteY3"/>
                </a:cxn>
              </a:cxnLst>
              <a:rect l="l" t="t" r="r" b="b"/>
              <a:pathLst>
                <a:path w="50006" h="9524">
                  <a:moveTo>
                    <a:pt x="0" y="0"/>
                  </a:moveTo>
                  <a:lnTo>
                    <a:pt x="50006" y="0"/>
                  </a:lnTo>
                  <a:lnTo>
                    <a:pt x="50006" y="9525"/>
                  </a:lnTo>
                  <a:lnTo>
                    <a:pt x="0" y="9525"/>
                  </a:lnTo>
                  <a:close/>
                </a:path>
              </a:pathLst>
            </a:custGeom>
            <a:solidFill>
              <a:srgbClr val="407B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1E6FA2A-0C06-4698-86D0-B9C696079F0C}"/>
                </a:ext>
              </a:extLst>
            </p:cNvPr>
            <p:cNvSpPr/>
            <p:nvPr/>
          </p:nvSpPr>
          <p:spPr>
            <a:xfrm>
              <a:off x="1651494" y="2722065"/>
              <a:ext cx="2003995" cy="1356458"/>
            </a:xfrm>
            <a:custGeom>
              <a:avLst/>
              <a:gdLst>
                <a:gd name="connsiteX0" fmla="*/ 1804717 w 2003995"/>
                <a:gd name="connsiteY0" fmla="*/ 301 h 1356458"/>
                <a:gd name="connsiteX1" fmla="*/ 122983 w 2003995"/>
                <a:gd name="connsiteY1" fmla="*/ 121554 h 1356458"/>
                <a:gd name="connsiteX2" fmla="*/ 301 w 2003995"/>
                <a:gd name="connsiteY2" fmla="*/ 263381 h 1356458"/>
                <a:gd name="connsiteX3" fmla="*/ 57451 w 2003995"/>
                <a:gd name="connsiteY3" fmla="*/ 1056052 h 1356458"/>
                <a:gd name="connsiteX4" fmla="*/ 199469 w 2003995"/>
                <a:gd name="connsiteY4" fmla="*/ 1178829 h 1356458"/>
                <a:gd name="connsiteX5" fmla="*/ 294719 w 2003995"/>
                <a:gd name="connsiteY5" fmla="*/ 1171971 h 1356458"/>
                <a:gd name="connsiteX6" fmla="*/ 322722 w 2003995"/>
                <a:gd name="connsiteY6" fmla="*/ 1196165 h 1356458"/>
                <a:gd name="connsiteX7" fmla="*/ 333390 w 2003995"/>
                <a:gd name="connsiteY7" fmla="*/ 1343040 h 1356458"/>
                <a:gd name="connsiteX8" fmla="*/ 348526 w 2003995"/>
                <a:gd name="connsiteY8" fmla="*/ 1356432 h 1356458"/>
                <a:gd name="connsiteX9" fmla="*/ 358536 w 2003995"/>
                <a:gd name="connsiteY9" fmla="*/ 1351422 h 1356458"/>
                <a:gd name="connsiteX10" fmla="*/ 517985 w 2003995"/>
                <a:gd name="connsiteY10" fmla="*/ 1167113 h 1356458"/>
                <a:gd name="connsiteX11" fmla="*/ 544369 w 2003995"/>
                <a:gd name="connsiteY11" fmla="*/ 1153874 h 1356458"/>
                <a:gd name="connsiteX12" fmla="*/ 1880917 w 2003995"/>
                <a:gd name="connsiteY12" fmla="*/ 1057576 h 1356458"/>
                <a:gd name="connsiteX13" fmla="*/ 2003695 w 2003995"/>
                <a:gd name="connsiteY13" fmla="*/ 915749 h 1356458"/>
                <a:gd name="connsiteX14" fmla="*/ 1946545 w 2003995"/>
                <a:gd name="connsiteY14" fmla="*/ 123078 h 1356458"/>
                <a:gd name="connsiteX15" fmla="*/ 1804717 w 2003995"/>
                <a:gd name="connsiteY15" fmla="*/ 301 h 135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3995" h="1356458">
                  <a:moveTo>
                    <a:pt x="1804717" y="301"/>
                  </a:moveTo>
                  <a:lnTo>
                    <a:pt x="122983" y="121554"/>
                  </a:lnTo>
                  <a:cubicBezTo>
                    <a:pt x="50136" y="127241"/>
                    <a:pt x="-4566" y="190477"/>
                    <a:pt x="301" y="263381"/>
                  </a:cubicBezTo>
                  <a:lnTo>
                    <a:pt x="57451" y="1056052"/>
                  </a:lnTo>
                  <a:cubicBezTo>
                    <a:pt x="63080" y="1129013"/>
                    <a:pt x="126460" y="1183801"/>
                    <a:pt x="199469" y="1178829"/>
                  </a:cubicBezTo>
                  <a:lnTo>
                    <a:pt x="294719" y="1171971"/>
                  </a:lnTo>
                  <a:cubicBezTo>
                    <a:pt x="309130" y="1170933"/>
                    <a:pt x="321656" y="1181753"/>
                    <a:pt x="322722" y="1196165"/>
                  </a:cubicBezTo>
                  <a:lnTo>
                    <a:pt x="333390" y="1343040"/>
                  </a:lnTo>
                  <a:cubicBezTo>
                    <a:pt x="333876" y="1350917"/>
                    <a:pt x="340649" y="1356909"/>
                    <a:pt x="348526" y="1356432"/>
                  </a:cubicBezTo>
                  <a:cubicBezTo>
                    <a:pt x="352402" y="1356194"/>
                    <a:pt x="356022" y="1354384"/>
                    <a:pt x="358536" y="1351422"/>
                  </a:cubicBezTo>
                  <a:lnTo>
                    <a:pt x="517985" y="1167113"/>
                  </a:lnTo>
                  <a:cubicBezTo>
                    <a:pt x="524691" y="1159389"/>
                    <a:pt x="534168" y="1154636"/>
                    <a:pt x="544369" y="1153874"/>
                  </a:cubicBezTo>
                  <a:lnTo>
                    <a:pt x="1880917" y="1057576"/>
                  </a:lnTo>
                  <a:cubicBezTo>
                    <a:pt x="1953803" y="1051946"/>
                    <a:pt x="2008562" y="988681"/>
                    <a:pt x="2003695" y="915749"/>
                  </a:cubicBezTo>
                  <a:lnTo>
                    <a:pt x="1946545" y="123078"/>
                  </a:lnTo>
                  <a:cubicBezTo>
                    <a:pt x="1940915" y="50193"/>
                    <a:pt x="1877650" y="-4566"/>
                    <a:pt x="1804717" y="301"/>
                  </a:cubicBezTo>
                  <a:close/>
                </a:path>
              </a:pathLst>
            </a:custGeom>
            <a:solidFill>
              <a:srgbClr val="407B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5933D4A-A576-44ED-A343-01F83ED1F90D}"/>
                </a:ext>
              </a:extLst>
            </p:cNvPr>
            <p:cNvSpPr/>
            <p:nvPr/>
          </p:nvSpPr>
          <p:spPr>
            <a:xfrm>
              <a:off x="2020127" y="3187091"/>
              <a:ext cx="302609" cy="314325"/>
            </a:xfrm>
            <a:custGeom>
              <a:avLst/>
              <a:gdLst>
                <a:gd name="connsiteX0" fmla="*/ 0 w 302609"/>
                <a:gd name="connsiteY0" fmla="*/ 20383 h 314325"/>
                <a:gd name="connsiteX1" fmla="*/ 90869 w 302609"/>
                <a:gd name="connsiteY1" fmla="*/ 13811 h 314325"/>
                <a:gd name="connsiteX2" fmla="*/ 98298 w 302609"/>
                <a:gd name="connsiteY2" fmla="*/ 116681 h 314325"/>
                <a:gd name="connsiteX3" fmla="*/ 197549 w 302609"/>
                <a:gd name="connsiteY3" fmla="*/ 109538 h 314325"/>
                <a:gd name="connsiteX4" fmla="*/ 190119 w 302609"/>
                <a:gd name="connsiteY4" fmla="*/ 6667 h 314325"/>
                <a:gd name="connsiteX5" fmla="*/ 281369 w 302609"/>
                <a:gd name="connsiteY5" fmla="*/ 0 h 314325"/>
                <a:gd name="connsiteX6" fmla="*/ 302609 w 302609"/>
                <a:gd name="connsiteY6" fmla="*/ 293942 h 314325"/>
                <a:gd name="connsiteX7" fmla="*/ 211360 w 302609"/>
                <a:gd name="connsiteY7" fmla="*/ 300514 h 314325"/>
                <a:gd name="connsiteX8" fmla="*/ 202787 w 302609"/>
                <a:gd name="connsiteY8" fmla="*/ 181642 h 314325"/>
                <a:gd name="connsiteX9" fmla="*/ 103537 w 302609"/>
                <a:gd name="connsiteY9" fmla="*/ 188881 h 314325"/>
                <a:gd name="connsiteX10" fmla="*/ 112109 w 302609"/>
                <a:gd name="connsiteY10" fmla="*/ 307753 h 314325"/>
                <a:gd name="connsiteX11" fmla="*/ 21336 w 302609"/>
                <a:gd name="connsiteY11" fmla="*/ 3143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09" h="314325">
                  <a:moveTo>
                    <a:pt x="0" y="20383"/>
                  </a:moveTo>
                  <a:lnTo>
                    <a:pt x="90869" y="13811"/>
                  </a:lnTo>
                  <a:lnTo>
                    <a:pt x="98298" y="116681"/>
                  </a:lnTo>
                  <a:lnTo>
                    <a:pt x="197549" y="109538"/>
                  </a:lnTo>
                  <a:lnTo>
                    <a:pt x="190119" y="6667"/>
                  </a:lnTo>
                  <a:lnTo>
                    <a:pt x="281369" y="0"/>
                  </a:lnTo>
                  <a:lnTo>
                    <a:pt x="302609" y="293942"/>
                  </a:lnTo>
                  <a:lnTo>
                    <a:pt x="211360" y="300514"/>
                  </a:lnTo>
                  <a:lnTo>
                    <a:pt x="202787" y="181642"/>
                  </a:lnTo>
                  <a:lnTo>
                    <a:pt x="103537" y="188881"/>
                  </a:lnTo>
                  <a:lnTo>
                    <a:pt x="112109" y="307753"/>
                  </a:lnTo>
                  <a:lnTo>
                    <a:pt x="21336" y="314325"/>
                  </a:ln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1291D77-E728-4749-A87D-FF6A50481119}"/>
                </a:ext>
              </a:extLst>
            </p:cNvPr>
            <p:cNvSpPr/>
            <p:nvPr/>
          </p:nvSpPr>
          <p:spPr>
            <a:xfrm>
              <a:off x="1651494" y="2816283"/>
              <a:ext cx="501411" cy="1084925"/>
            </a:xfrm>
            <a:custGeom>
              <a:avLst/>
              <a:gdLst>
                <a:gd name="connsiteX0" fmla="*/ 122983 w 501411"/>
                <a:gd name="connsiteY0" fmla="*/ 27337 h 1084925"/>
                <a:gd name="connsiteX1" fmla="*/ 301 w 501411"/>
                <a:gd name="connsiteY1" fmla="*/ 169164 h 1084925"/>
                <a:gd name="connsiteX2" fmla="*/ 57451 w 501411"/>
                <a:gd name="connsiteY2" fmla="*/ 961834 h 1084925"/>
                <a:gd name="connsiteX3" fmla="*/ 199469 w 501411"/>
                <a:gd name="connsiteY3" fmla="*/ 1084612 h 1084925"/>
                <a:gd name="connsiteX4" fmla="*/ 213471 w 501411"/>
                <a:gd name="connsiteY4" fmla="*/ 1083564 h 1084925"/>
                <a:gd name="connsiteX5" fmla="*/ 309864 w 501411"/>
                <a:gd name="connsiteY5" fmla="*/ 997839 h 1084925"/>
                <a:gd name="connsiteX6" fmla="*/ 501411 w 501411"/>
                <a:gd name="connsiteY6" fmla="*/ 0 h 10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411" h="1084925">
                  <a:moveTo>
                    <a:pt x="122983" y="27337"/>
                  </a:moveTo>
                  <a:cubicBezTo>
                    <a:pt x="50136" y="33023"/>
                    <a:pt x="-4566" y="96260"/>
                    <a:pt x="301" y="169164"/>
                  </a:cubicBezTo>
                  <a:lnTo>
                    <a:pt x="57451" y="961834"/>
                  </a:lnTo>
                  <a:cubicBezTo>
                    <a:pt x="63080" y="1034796"/>
                    <a:pt x="126460" y="1089584"/>
                    <a:pt x="199469" y="1084612"/>
                  </a:cubicBezTo>
                  <a:lnTo>
                    <a:pt x="213471" y="1083564"/>
                  </a:lnTo>
                  <a:cubicBezTo>
                    <a:pt x="261305" y="1080107"/>
                    <a:pt x="300844" y="1044940"/>
                    <a:pt x="309864" y="997839"/>
                  </a:cubicBezTo>
                  <a:lnTo>
                    <a:pt x="501411" y="0"/>
                  </a:lnTo>
                  <a:close/>
                </a:path>
              </a:pathLst>
            </a:custGeom>
            <a:solidFill>
              <a:srgbClr val="000000">
                <a:alpha val="20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EAF2DC-5C42-4290-966A-5545D543A0AA}"/>
                </a:ext>
              </a:extLst>
            </p:cNvPr>
            <p:cNvSpPr/>
            <p:nvPr/>
          </p:nvSpPr>
          <p:spPr>
            <a:xfrm>
              <a:off x="2359097" y="3249995"/>
              <a:ext cx="248723" cy="224549"/>
            </a:xfrm>
            <a:custGeom>
              <a:avLst/>
              <a:gdLst>
                <a:gd name="connsiteX0" fmla="*/ 248723 w 248723"/>
                <a:gd name="connsiteY0" fmla="*/ 123786 h 224549"/>
                <a:gd name="connsiteX1" fmla="*/ 85084 w 248723"/>
                <a:gd name="connsiteY1" fmla="*/ 135597 h 224549"/>
                <a:gd name="connsiteX2" fmla="*/ 97847 w 248723"/>
                <a:gd name="connsiteY2" fmla="*/ 164172 h 224549"/>
                <a:gd name="connsiteX3" fmla="*/ 129661 w 248723"/>
                <a:gd name="connsiteY3" fmla="*/ 175792 h 224549"/>
                <a:gd name="connsiteX4" fmla="*/ 152140 w 248723"/>
                <a:gd name="connsiteY4" fmla="*/ 168172 h 224549"/>
                <a:gd name="connsiteX5" fmla="*/ 165379 w 248723"/>
                <a:gd name="connsiteY5" fmla="*/ 153694 h 224549"/>
                <a:gd name="connsiteX6" fmla="*/ 246342 w 248723"/>
                <a:gd name="connsiteY6" fmla="*/ 155314 h 224549"/>
                <a:gd name="connsiteX7" fmla="*/ 205099 w 248723"/>
                <a:gd name="connsiteY7" fmla="*/ 204463 h 224549"/>
                <a:gd name="connsiteX8" fmla="*/ 131375 w 248723"/>
                <a:gd name="connsiteY8" fmla="*/ 223513 h 224549"/>
                <a:gd name="connsiteX9" fmla="*/ 63938 w 248723"/>
                <a:gd name="connsiteY9" fmla="*/ 216369 h 224549"/>
                <a:gd name="connsiteX10" fmla="*/ 20980 w 248723"/>
                <a:gd name="connsiteY10" fmla="*/ 181412 h 224549"/>
                <a:gd name="connsiteX11" fmla="*/ 692 w 248723"/>
                <a:gd name="connsiteY11" fmla="*/ 121500 h 224549"/>
                <a:gd name="connsiteX12" fmla="*/ 26791 w 248723"/>
                <a:gd name="connsiteY12" fmla="*/ 38347 h 224549"/>
                <a:gd name="connsiteX13" fmla="*/ 112516 w 248723"/>
                <a:gd name="connsiteY13" fmla="*/ 1104 h 224549"/>
                <a:gd name="connsiteX14" fmla="*/ 185668 w 248723"/>
                <a:gd name="connsiteY14" fmla="*/ 9676 h 224549"/>
                <a:gd name="connsiteX15" fmla="*/ 228816 w 248723"/>
                <a:gd name="connsiteY15" fmla="*/ 46919 h 224549"/>
                <a:gd name="connsiteX16" fmla="*/ 247866 w 248723"/>
                <a:gd name="connsiteY16" fmla="*/ 114261 h 224549"/>
                <a:gd name="connsiteX17" fmla="*/ 162998 w 248723"/>
                <a:gd name="connsiteY17" fmla="*/ 90639 h 224549"/>
                <a:gd name="connsiteX18" fmla="*/ 147853 w 248723"/>
                <a:gd name="connsiteY18" fmla="*/ 57682 h 224549"/>
                <a:gd name="connsiteX19" fmla="*/ 91618 w 248723"/>
                <a:gd name="connsiteY19" fmla="*/ 65007 h 224549"/>
                <a:gd name="connsiteX20" fmla="*/ 90037 w 248723"/>
                <a:gd name="connsiteY20" fmla="*/ 67207 h 224549"/>
                <a:gd name="connsiteX21" fmla="*/ 82607 w 248723"/>
                <a:gd name="connsiteY21" fmla="*/ 96639 h 22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723" h="224549">
                  <a:moveTo>
                    <a:pt x="248723" y="123786"/>
                  </a:moveTo>
                  <a:lnTo>
                    <a:pt x="85084" y="135597"/>
                  </a:lnTo>
                  <a:cubicBezTo>
                    <a:pt x="86341" y="146198"/>
                    <a:pt x="90789" y="156161"/>
                    <a:pt x="97847" y="164172"/>
                  </a:cubicBezTo>
                  <a:cubicBezTo>
                    <a:pt x="106048" y="172801"/>
                    <a:pt x="117821" y="177107"/>
                    <a:pt x="129661" y="175792"/>
                  </a:cubicBezTo>
                  <a:cubicBezTo>
                    <a:pt x="137681" y="175221"/>
                    <a:pt x="145425" y="172592"/>
                    <a:pt x="152140" y="168172"/>
                  </a:cubicBezTo>
                  <a:cubicBezTo>
                    <a:pt x="157397" y="164191"/>
                    <a:pt x="161884" y="159285"/>
                    <a:pt x="165379" y="153694"/>
                  </a:cubicBezTo>
                  <a:lnTo>
                    <a:pt x="246342" y="155314"/>
                  </a:lnTo>
                  <a:cubicBezTo>
                    <a:pt x="237531" y="175278"/>
                    <a:pt x="223225" y="192318"/>
                    <a:pt x="205099" y="204463"/>
                  </a:cubicBezTo>
                  <a:cubicBezTo>
                    <a:pt x="188458" y="215007"/>
                    <a:pt x="163884" y="221350"/>
                    <a:pt x="131375" y="223513"/>
                  </a:cubicBezTo>
                  <a:cubicBezTo>
                    <a:pt x="108648" y="226160"/>
                    <a:pt x="85607" y="223722"/>
                    <a:pt x="63938" y="216369"/>
                  </a:cubicBezTo>
                  <a:cubicBezTo>
                    <a:pt x="46564" y="209073"/>
                    <a:pt x="31658" y="196938"/>
                    <a:pt x="20980" y="181412"/>
                  </a:cubicBezTo>
                  <a:cubicBezTo>
                    <a:pt x="8741" y="163734"/>
                    <a:pt x="1711" y="142979"/>
                    <a:pt x="692" y="121500"/>
                  </a:cubicBezTo>
                  <a:cubicBezTo>
                    <a:pt x="-2746" y="91344"/>
                    <a:pt x="6731" y="61130"/>
                    <a:pt x="26791" y="38347"/>
                  </a:cubicBezTo>
                  <a:cubicBezTo>
                    <a:pt x="46603" y="16248"/>
                    <a:pt x="75178" y="3837"/>
                    <a:pt x="112516" y="1104"/>
                  </a:cubicBezTo>
                  <a:cubicBezTo>
                    <a:pt x="137233" y="-1830"/>
                    <a:pt x="162293" y="1104"/>
                    <a:pt x="185668" y="9676"/>
                  </a:cubicBezTo>
                  <a:cubicBezTo>
                    <a:pt x="203565" y="17325"/>
                    <a:pt x="218634" y="30336"/>
                    <a:pt x="228816" y="46919"/>
                  </a:cubicBezTo>
                  <a:cubicBezTo>
                    <a:pt x="240465" y="67512"/>
                    <a:pt x="246999" y="90610"/>
                    <a:pt x="247866" y="114261"/>
                  </a:cubicBezTo>
                  <a:close/>
                  <a:moveTo>
                    <a:pt x="162998" y="90639"/>
                  </a:moveTo>
                  <a:cubicBezTo>
                    <a:pt x="161836" y="78256"/>
                    <a:pt x="156502" y="66626"/>
                    <a:pt x="147853" y="57682"/>
                  </a:cubicBezTo>
                  <a:cubicBezTo>
                    <a:pt x="130299" y="44176"/>
                    <a:pt x="105124" y="47452"/>
                    <a:pt x="91618" y="65007"/>
                  </a:cubicBezTo>
                  <a:cubicBezTo>
                    <a:pt x="91065" y="65721"/>
                    <a:pt x="90541" y="66455"/>
                    <a:pt x="90037" y="67207"/>
                  </a:cubicBezTo>
                  <a:cubicBezTo>
                    <a:pt x="84950" y="76170"/>
                    <a:pt x="82388" y="86343"/>
                    <a:pt x="82607" y="96639"/>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F5876CA-2AFD-401E-B175-5926C42A725F}"/>
                </a:ext>
              </a:extLst>
            </p:cNvPr>
            <p:cNvSpPr/>
            <p:nvPr/>
          </p:nvSpPr>
          <p:spPr>
            <a:xfrm>
              <a:off x="2633061" y="3157278"/>
              <a:ext cx="103060" cy="299751"/>
            </a:xfrm>
            <a:custGeom>
              <a:avLst/>
              <a:gdLst>
                <a:gd name="connsiteX0" fmla="*/ 0 w 103060"/>
                <a:gd name="connsiteY0" fmla="*/ 5906 h 299751"/>
                <a:gd name="connsiteX1" fmla="*/ 81820 w 103060"/>
                <a:gd name="connsiteY1" fmla="*/ 0 h 299751"/>
                <a:gd name="connsiteX2" fmla="*/ 103060 w 103060"/>
                <a:gd name="connsiteY2" fmla="*/ 293846 h 299751"/>
                <a:gd name="connsiteX3" fmla="*/ 21241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6"/>
                  </a:moveTo>
                  <a:lnTo>
                    <a:pt x="81820" y="0"/>
                  </a:lnTo>
                  <a:lnTo>
                    <a:pt x="103060" y="293846"/>
                  </a:lnTo>
                  <a:lnTo>
                    <a:pt x="21241" y="299752"/>
                  </a:lnTo>
                  <a:close/>
                </a:path>
              </a:pathLst>
            </a:custGeom>
            <a:solidFill>
              <a:srgbClr val="FFFFFF"/>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7504CB-5B19-43C8-B0D7-8D836C715916}"/>
                </a:ext>
              </a:extLst>
            </p:cNvPr>
            <p:cNvSpPr/>
            <p:nvPr/>
          </p:nvSpPr>
          <p:spPr>
            <a:xfrm>
              <a:off x="2769745" y="3147372"/>
              <a:ext cx="103060" cy="299751"/>
            </a:xfrm>
            <a:custGeom>
              <a:avLst/>
              <a:gdLst>
                <a:gd name="connsiteX0" fmla="*/ 0 w 103060"/>
                <a:gd name="connsiteY0" fmla="*/ 5905 h 299751"/>
                <a:gd name="connsiteX1" fmla="*/ 81820 w 103060"/>
                <a:gd name="connsiteY1" fmla="*/ 0 h 299751"/>
                <a:gd name="connsiteX2" fmla="*/ 103061 w 103060"/>
                <a:gd name="connsiteY2" fmla="*/ 293846 h 299751"/>
                <a:gd name="connsiteX3" fmla="*/ 21336 w 103060"/>
                <a:gd name="connsiteY3" fmla="*/ 299752 h 299751"/>
              </a:gdLst>
              <a:ahLst/>
              <a:cxnLst>
                <a:cxn ang="0">
                  <a:pos x="connsiteX0" y="connsiteY0"/>
                </a:cxn>
                <a:cxn ang="0">
                  <a:pos x="connsiteX1" y="connsiteY1"/>
                </a:cxn>
                <a:cxn ang="0">
                  <a:pos x="connsiteX2" y="connsiteY2"/>
                </a:cxn>
                <a:cxn ang="0">
                  <a:pos x="connsiteX3" y="connsiteY3"/>
                </a:cxn>
              </a:cxnLst>
              <a:rect l="l" t="t" r="r" b="b"/>
              <a:pathLst>
                <a:path w="103060" h="299751">
                  <a:moveTo>
                    <a:pt x="0" y="5905"/>
                  </a:moveTo>
                  <a:lnTo>
                    <a:pt x="81820" y="0"/>
                  </a:lnTo>
                  <a:lnTo>
                    <a:pt x="103061" y="293846"/>
                  </a:lnTo>
                  <a:lnTo>
                    <a:pt x="21336" y="299752"/>
                  </a:lnTo>
                  <a:close/>
                </a:path>
              </a:pathLst>
            </a:custGeom>
            <a:solidFill>
              <a:srgbClr val="FFFFFF"/>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A24F5CC-1CFA-4A8D-B56A-6319D7498D55}"/>
                </a:ext>
              </a:extLst>
            </p:cNvPr>
            <p:cNvSpPr/>
            <p:nvPr/>
          </p:nvSpPr>
          <p:spPr>
            <a:xfrm>
              <a:off x="2906716" y="3211038"/>
              <a:ext cx="245361" cy="224226"/>
            </a:xfrm>
            <a:custGeom>
              <a:avLst/>
              <a:gdLst>
                <a:gd name="connsiteX0" fmla="*/ 569 w 245361"/>
                <a:gd name="connsiteY0" fmla="*/ 121310 h 224226"/>
                <a:gd name="connsiteX1" fmla="*/ 27620 w 245361"/>
                <a:gd name="connsiteY1" fmla="*/ 38633 h 224226"/>
                <a:gd name="connsiteX2" fmla="*/ 114203 w 245361"/>
                <a:gd name="connsiteY2" fmla="*/ 533 h 224226"/>
                <a:gd name="connsiteX3" fmla="*/ 213453 w 245361"/>
                <a:gd name="connsiteY3" fmla="*/ 30632 h 224226"/>
                <a:gd name="connsiteX4" fmla="*/ 218311 w 245361"/>
                <a:gd name="connsiteY4" fmla="*/ 185223 h 224226"/>
                <a:gd name="connsiteX5" fmla="*/ 130491 w 245361"/>
                <a:gd name="connsiteY5" fmla="*/ 223323 h 224226"/>
                <a:gd name="connsiteX6" fmla="*/ 45527 w 245361"/>
                <a:gd name="connsiteY6" fmla="*/ 203320 h 224226"/>
                <a:gd name="connsiteX7" fmla="*/ 569 w 245361"/>
                <a:gd name="connsiteY7" fmla="*/ 121310 h 224226"/>
                <a:gd name="connsiteX8" fmla="*/ 82389 w 245361"/>
                <a:gd name="connsiteY8" fmla="*/ 115214 h 224226"/>
                <a:gd name="connsiteX9" fmla="*/ 96962 w 245361"/>
                <a:gd name="connsiteY9" fmla="*/ 156457 h 224226"/>
                <a:gd name="connsiteX10" fmla="*/ 150836 w 245361"/>
                <a:gd name="connsiteY10" fmla="*/ 157086 h 224226"/>
                <a:gd name="connsiteX11" fmla="*/ 154875 w 245361"/>
                <a:gd name="connsiteY11" fmla="*/ 152457 h 224226"/>
                <a:gd name="connsiteX12" fmla="*/ 163066 w 245361"/>
                <a:gd name="connsiteY12" fmla="*/ 108546 h 224226"/>
                <a:gd name="connsiteX13" fmla="*/ 148683 w 245361"/>
                <a:gd name="connsiteY13" fmla="*/ 68160 h 224226"/>
                <a:gd name="connsiteX14" fmla="*/ 119442 w 245361"/>
                <a:gd name="connsiteY14" fmla="*/ 56730 h 224226"/>
                <a:gd name="connsiteX15" fmla="*/ 90867 w 245361"/>
                <a:gd name="connsiteY15" fmla="*/ 72542 h 224226"/>
                <a:gd name="connsiteX16" fmla="*/ 82770 w 245361"/>
                <a:gd name="connsiteY16" fmla="*/ 115214 h 2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61" h="224226">
                  <a:moveTo>
                    <a:pt x="569" y="121310"/>
                  </a:moveTo>
                  <a:cubicBezTo>
                    <a:pt x="-2555" y="91163"/>
                    <a:pt x="7275" y="61102"/>
                    <a:pt x="27620" y="38633"/>
                  </a:cubicBezTo>
                  <a:cubicBezTo>
                    <a:pt x="48004" y="15963"/>
                    <a:pt x="76865" y="3266"/>
                    <a:pt x="114203" y="533"/>
                  </a:cubicBezTo>
                  <a:cubicBezTo>
                    <a:pt x="156751" y="-2515"/>
                    <a:pt x="189831" y="7515"/>
                    <a:pt x="213453" y="30632"/>
                  </a:cubicBezTo>
                  <a:cubicBezTo>
                    <a:pt x="254068" y="73466"/>
                    <a:pt x="256154" y="139922"/>
                    <a:pt x="218311" y="185223"/>
                  </a:cubicBezTo>
                  <a:cubicBezTo>
                    <a:pt x="198118" y="207702"/>
                    <a:pt x="168848" y="220398"/>
                    <a:pt x="130491" y="223323"/>
                  </a:cubicBezTo>
                  <a:cubicBezTo>
                    <a:pt x="100696" y="226894"/>
                    <a:pt x="70597" y="219808"/>
                    <a:pt x="45527" y="203320"/>
                  </a:cubicBezTo>
                  <a:cubicBezTo>
                    <a:pt x="18496" y="184556"/>
                    <a:pt x="1846" y="154190"/>
                    <a:pt x="569" y="121310"/>
                  </a:cubicBezTo>
                  <a:close/>
                  <a:moveTo>
                    <a:pt x="82389" y="115214"/>
                  </a:moveTo>
                  <a:cubicBezTo>
                    <a:pt x="82237" y="130254"/>
                    <a:pt x="87399" y="144856"/>
                    <a:pt x="96962" y="156457"/>
                  </a:cubicBezTo>
                  <a:cubicBezTo>
                    <a:pt x="111669" y="171507"/>
                    <a:pt x="135787" y="171792"/>
                    <a:pt x="150836" y="157086"/>
                  </a:cubicBezTo>
                  <a:cubicBezTo>
                    <a:pt x="152312" y="155657"/>
                    <a:pt x="153655" y="154104"/>
                    <a:pt x="154875" y="152457"/>
                  </a:cubicBezTo>
                  <a:cubicBezTo>
                    <a:pt x="162571" y="139198"/>
                    <a:pt x="165466" y="123691"/>
                    <a:pt x="163066" y="108546"/>
                  </a:cubicBezTo>
                  <a:cubicBezTo>
                    <a:pt x="163161" y="93811"/>
                    <a:pt x="158065" y="79514"/>
                    <a:pt x="148683" y="68160"/>
                  </a:cubicBezTo>
                  <a:cubicBezTo>
                    <a:pt x="141244" y="60007"/>
                    <a:pt x="130433" y="55778"/>
                    <a:pt x="119442" y="56730"/>
                  </a:cubicBezTo>
                  <a:cubicBezTo>
                    <a:pt x="107973" y="57264"/>
                    <a:pt x="97410" y="63112"/>
                    <a:pt x="90867" y="72542"/>
                  </a:cubicBezTo>
                  <a:cubicBezTo>
                    <a:pt x="83189" y="85353"/>
                    <a:pt x="80322" y="100479"/>
                    <a:pt x="82770" y="115214"/>
                  </a:cubicBezTo>
                  <a:close/>
                </a:path>
              </a:pathLst>
            </a:custGeom>
            <a:solidFill>
              <a:srgbClr val="FFFFFF"/>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B4922E5-4F7C-4808-8E49-60783F61B509}"/>
                </a:ext>
              </a:extLst>
            </p:cNvPr>
            <p:cNvSpPr/>
            <p:nvPr/>
          </p:nvSpPr>
          <p:spPr>
            <a:xfrm>
              <a:off x="3177796" y="3117463"/>
              <a:ext cx="105632" cy="299942"/>
            </a:xfrm>
            <a:custGeom>
              <a:avLst/>
              <a:gdLst>
                <a:gd name="connsiteX0" fmla="*/ 0 w 105632"/>
                <a:gd name="connsiteY0" fmla="*/ 6287 h 299942"/>
                <a:gd name="connsiteX1" fmla="*/ 87154 w 105632"/>
                <a:gd name="connsiteY1" fmla="*/ 0 h 299942"/>
                <a:gd name="connsiteX2" fmla="*/ 92012 w 105632"/>
                <a:gd name="connsiteY2" fmla="*/ 66675 h 299942"/>
                <a:gd name="connsiteX3" fmla="*/ 84868 w 105632"/>
                <a:gd name="connsiteY3" fmla="*/ 202406 h 299942"/>
                <a:gd name="connsiteX4" fmla="*/ 30956 w 105632"/>
                <a:gd name="connsiteY4" fmla="*/ 206312 h 299942"/>
                <a:gd name="connsiteX5" fmla="*/ 4763 w 105632"/>
                <a:gd name="connsiteY5" fmla="*/ 72962 h 299942"/>
                <a:gd name="connsiteX6" fmla="*/ 19050 w 105632"/>
                <a:gd name="connsiteY6" fmla="*/ 228029 h 299942"/>
                <a:gd name="connsiteX7" fmla="*/ 100394 w 105632"/>
                <a:gd name="connsiteY7" fmla="*/ 222123 h 299942"/>
                <a:gd name="connsiteX8" fmla="*/ 105632 w 105632"/>
                <a:gd name="connsiteY8" fmla="*/ 294132 h 299942"/>
                <a:gd name="connsiteX9" fmla="*/ 24194 w 105632"/>
                <a:gd name="connsiteY9" fmla="*/ 29994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32" h="299942">
                  <a:moveTo>
                    <a:pt x="0" y="6287"/>
                  </a:moveTo>
                  <a:lnTo>
                    <a:pt x="87154" y="0"/>
                  </a:lnTo>
                  <a:lnTo>
                    <a:pt x="92012" y="66675"/>
                  </a:lnTo>
                  <a:lnTo>
                    <a:pt x="84868" y="202406"/>
                  </a:lnTo>
                  <a:lnTo>
                    <a:pt x="30956" y="206312"/>
                  </a:lnTo>
                  <a:lnTo>
                    <a:pt x="4763" y="72962"/>
                  </a:lnTo>
                  <a:close/>
                  <a:moveTo>
                    <a:pt x="19050" y="228029"/>
                  </a:moveTo>
                  <a:lnTo>
                    <a:pt x="100394" y="222123"/>
                  </a:lnTo>
                  <a:lnTo>
                    <a:pt x="105632" y="294132"/>
                  </a:lnTo>
                  <a:lnTo>
                    <a:pt x="24194" y="299942"/>
                  </a:lnTo>
                  <a:close/>
                </a:path>
              </a:pathLst>
            </a:custGeom>
            <a:solidFill>
              <a:srgbClr val="FFFFFF"/>
            </a:solidFill>
            <a:ln w="9525" cap="flat">
              <a:noFill/>
              <a:prstDash val="solid"/>
              <a:miter/>
            </a:ln>
          </p:spPr>
          <p:txBody>
            <a:bodyPr rtlCol="0" anchor="ctr"/>
            <a:lstStyle/>
            <a:p>
              <a:endParaRPr lang="en-US"/>
            </a:p>
          </p:txBody>
        </p:sp>
      </p:grpSp>
      <p:grpSp>
        <p:nvGrpSpPr>
          <p:cNvPr id="119" name="Graphic 3">
            <a:extLst>
              <a:ext uri="{FF2B5EF4-FFF2-40B4-BE49-F238E27FC236}">
                <a16:creationId xmlns:a16="http://schemas.microsoft.com/office/drawing/2014/main" id="{ECB98B4E-CFC9-4649-BF67-02DEA4B2C748}"/>
              </a:ext>
            </a:extLst>
          </p:cNvPr>
          <p:cNvGrpSpPr/>
          <p:nvPr/>
        </p:nvGrpSpPr>
        <p:grpSpPr>
          <a:xfrm>
            <a:off x="-1817798" y="6169481"/>
            <a:ext cx="1123016" cy="2805253"/>
            <a:chOff x="1038842" y="2257881"/>
            <a:chExt cx="1123016" cy="2805253"/>
          </a:xfrm>
        </p:grpSpPr>
        <p:sp>
          <p:nvSpPr>
            <p:cNvPr id="120" name="Freeform: Shape 119">
              <a:extLst>
                <a:ext uri="{FF2B5EF4-FFF2-40B4-BE49-F238E27FC236}">
                  <a16:creationId xmlns:a16="http://schemas.microsoft.com/office/drawing/2014/main" id="{59099346-ADE6-4527-93D3-430733A9D4CF}"/>
                </a:ext>
              </a:extLst>
            </p:cNvPr>
            <p:cNvSpPr/>
            <p:nvPr/>
          </p:nvSpPr>
          <p:spPr>
            <a:xfrm>
              <a:off x="1417809" y="2257881"/>
              <a:ext cx="373337" cy="395225"/>
            </a:xfrm>
            <a:custGeom>
              <a:avLst/>
              <a:gdLst>
                <a:gd name="connsiteX0" fmla="*/ 333428 w 373337"/>
                <a:gd name="connsiteY0" fmla="*/ 324754 h 395225"/>
                <a:gd name="connsiteX1" fmla="*/ 335618 w 373337"/>
                <a:gd name="connsiteY1" fmla="*/ 366473 h 395225"/>
                <a:gd name="connsiteX2" fmla="*/ 67490 w 373337"/>
                <a:gd name="connsiteY2" fmla="*/ 387714 h 395225"/>
                <a:gd name="connsiteX3" fmla="*/ 75300 w 373337"/>
                <a:gd name="connsiteY3" fmla="*/ 337898 h 395225"/>
                <a:gd name="connsiteX4" fmla="*/ 57869 w 373337"/>
                <a:gd name="connsiteY4" fmla="*/ 386094 h 395225"/>
                <a:gd name="connsiteX5" fmla="*/ 31390 w 373337"/>
                <a:gd name="connsiteY5" fmla="*/ 380094 h 395225"/>
                <a:gd name="connsiteX6" fmla="*/ 17483 w 373337"/>
                <a:gd name="connsiteY6" fmla="*/ 218169 h 395225"/>
                <a:gd name="connsiteX7" fmla="*/ 25484 w 373337"/>
                <a:gd name="connsiteY7" fmla="*/ 101106 h 395225"/>
                <a:gd name="connsiteX8" fmla="*/ 289708 w 373337"/>
                <a:gd name="connsiteY8" fmla="*/ 42337 h 395225"/>
                <a:gd name="connsiteX9" fmla="*/ 373337 w 373337"/>
                <a:gd name="connsiteY9" fmla="*/ 351709 h 395225"/>
                <a:gd name="connsiteX10" fmla="*/ 342572 w 373337"/>
                <a:gd name="connsiteY10" fmla="*/ 363901 h 395225"/>
                <a:gd name="connsiteX11" fmla="*/ 333428 w 373337"/>
                <a:gd name="connsiteY11" fmla="*/ 324754 h 39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337" h="395225">
                  <a:moveTo>
                    <a:pt x="333428" y="324754"/>
                  </a:moveTo>
                  <a:cubicBezTo>
                    <a:pt x="332999" y="338698"/>
                    <a:pt x="333732" y="352652"/>
                    <a:pt x="335618" y="366473"/>
                  </a:cubicBezTo>
                  <a:cubicBezTo>
                    <a:pt x="249312" y="395296"/>
                    <a:pt x="157263" y="402592"/>
                    <a:pt x="67490" y="387714"/>
                  </a:cubicBezTo>
                  <a:cubicBezTo>
                    <a:pt x="71795" y="371416"/>
                    <a:pt x="74414" y="354729"/>
                    <a:pt x="75300" y="337898"/>
                  </a:cubicBezTo>
                  <a:cubicBezTo>
                    <a:pt x="72300" y="354843"/>
                    <a:pt x="66404" y="371150"/>
                    <a:pt x="57869" y="386094"/>
                  </a:cubicBezTo>
                  <a:cubicBezTo>
                    <a:pt x="40915" y="382856"/>
                    <a:pt x="31390" y="380094"/>
                    <a:pt x="31390" y="380094"/>
                  </a:cubicBezTo>
                  <a:cubicBezTo>
                    <a:pt x="31390" y="380094"/>
                    <a:pt x="48725" y="286368"/>
                    <a:pt x="17483" y="218169"/>
                  </a:cubicBezTo>
                  <a:cubicBezTo>
                    <a:pt x="-13759" y="149970"/>
                    <a:pt x="1862" y="111870"/>
                    <a:pt x="25484" y="101106"/>
                  </a:cubicBezTo>
                  <a:cubicBezTo>
                    <a:pt x="69299" y="-33577"/>
                    <a:pt x="233987" y="-12336"/>
                    <a:pt x="289708" y="42337"/>
                  </a:cubicBezTo>
                  <a:cubicBezTo>
                    <a:pt x="360383" y="111679"/>
                    <a:pt x="360764" y="307037"/>
                    <a:pt x="373337" y="351709"/>
                  </a:cubicBezTo>
                  <a:cubicBezTo>
                    <a:pt x="362955" y="356186"/>
                    <a:pt x="352763" y="360282"/>
                    <a:pt x="342572" y="363901"/>
                  </a:cubicBezTo>
                  <a:cubicBezTo>
                    <a:pt x="337466" y="351423"/>
                    <a:pt x="334380" y="338203"/>
                    <a:pt x="333428" y="324754"/>
                  </a:cubicBezTo>
                  <a:close/>
                </a:path>
              </a:pathLst>
            </a:custGeom>
            <a:solidFill>
              <a:srgbClr val="263238"/>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31104CC-8058-4B5E-9EB2-CEC8A1173DFD}"/>
                </a:ext>
              </a:extLst>
            </p:cNvPr>
            <p:cNvSpPr/>
            <p:nvPr/>
          </p:nvSpPr>
          <p:spPr>
            <a:xfrm>
              <a:off x="1744664" y="2792280"/>
              <a:ext cx="336708" cy="270415"/>
            </a:xfrm>
            <a:custGeom>
              <a:avLst/>
              <a:gdLst>
                <a:gd name="connsiteX0" fmla="*/ 74676 w 336708"/>
                <a:gd name="connsiteY0" fmla="*/ 0 h 270415"/>
                <a:gd name="connsiteX1" fmla="*/ 83249 w 336708"/>
                <a:gd name="connsiteY1" fmla="*/ 27146 h 270415"/>
                <a:gd name="connsiteX2" fmla="*/ 92774 w 336708"/>
                <a:gd name="connsiteY2" fmla="*/ 55245 h 270415"/>
                <a:gd name="connsiteX3" fmla="*/ 112967 w 336708"/>
                <a:gd name="connsiteY3" fmla="*/ 111633 h 270415"/>
                <a:gd name="connsiteX4" fmla="*/ 134398 w 336708"/>
                <a:gd name="connsiteY4" fmla="*/ 167830 h 270415"/>
                <a:gd name="connsiteX5" fmla="*/ 145447 w 336708"/>
                <a:gd name="connsiteY5" fmla="*/ 196405 h 270415"/>
                <a:gd name="connsiteX6" fmla="*/ 148209 w 336708"/>
                <a:gd name="connsiteY6" fmla="*/ 203454 h 270415"/>
                <a:gd name="connsiteX7" fmla="*/ 148876 w 336708"/>
                <a:gd name="connsiteY7" fmla="*/ 205073 h 270415"/>
                <a:gd name="connsiteX8" fmla="*/ 148876 w 336708"/>
                <a:gd name="connsiteY8" fmla="*/ 205073 h 270415"/>
                <a:gd name="connsiteX9" fmla="*/ 148876 w 336708"/>
                <a:gd name="connsiteY9" fmla="*/ 205073 h 270415"/>
                <a:gd name="connsiteX10" fmla="*/ 144875 w 336708"/>
                <a:gd name="connsiteY10" fmla="*/ 202692 h 270415"/>
                <a:gd name="connsiteX11" fmla="*/ 143256 w 336708"/>
                <a:gd name="connsiteY11" fmla="*/ 202692 h 270415"/>
                <a:gd name="connsiteX12" fmla="*/ 150019 w 336708"/>
                <a:gd name="connsiteY12" fmla="*/ 201644 h 270415"/>
                <a:gd name="connsiteX13" fmla="*/ 171355 w 336708"/>
                <a:gd name="connsiteY13" fmla="*/ 192119 h 270415"/>
                <a:gd name="connsiteX14" fmla="*/ 217837 w 336708"/>
                <a:gd name="connsiteY14" fmla="*/ 160306 h 270415"/>
                <a:gd name="connsiteX15" fmla="*/ 263271 w 336708"/>
                <a:gd name="connsiteY15" fmla="*/ 122206 h 270415"/>
                <a:gd name="connsiteX16" fmla="*/ 307467 w 336708"/>
                <a:gd name="connsiteY16" fmla="*/ 81629 h 270415"/>
                <a:gd name="connsiteX17" fmla="*/ 336709 w 336708"/>
                <a:gd name="connsiteY17" fmla="*/ 106394 h 270415"/>
                <a:gd name="connsiteX18" fmla="*/ 298609 w 336708"/>
                <a:gd name="connsiteY18" fmla="*/ 156210 h 270415"/>
                <a:gd name="connsiteX19" fmla="*/ 255842 w 336708"/>
                <a:gd name="connsiteY19" fmla="*/ 202883 h 270415"/>
                <a:gd name="connsiteX20" fmla="*/ 205454 w 336708"/>
                <a:gd name="connsiteY20" fmla="*/ 245935 h 270415"/>
                <a:gd name="connsiteX21" fmla="*/ 172403 w 336708"/>
                <a:gd name="connsiteY21" fmla="*/ 264033 h 270415"/>
                <a:gd name="connsiteX22" fmla="*/ 149352 w 336708"/>
                <a:gd name="connsiteY22" fmla="*/ 269938 h 270415"/>
                <a:gd name="connsiteX23" fmla="*/ 117729 w 336708"/>
                <a:gd name="connsiteY23" fmla="*/ 265652 h 270415"/>
                <a:gd name="connsiteX24" fmla="*/ 91059 w 336708"/>
                <a:gd name="connsiteY24" fmla="*/ 243364 h 270415"/>
                <a:gd name="connsiteX25" fmla="*/ 87249 w 336708"/>
                <a:gd name="connsiteY25" fmla="*/ 236982 h 270415"/>
                <a:gd name="connsiteX26" fmla="*/ 84677 w 336708"/>
                <a:gd name="connsiteY26" fmla="*/ 231838 h 270415"/>
                <a:gd name="connsiteX27" fmla="*/ 81248 w 336708"/>
                <a:gd name="connsiteY27" fmla="*/ 224885 h 270415"/>
                <a:gd name="connsiteX28" fmla="*/ 67818 w 336708"/>
                <a:gd name="connsiteY28" fmla="*/ 196882 h 270415"/>
                <a:gd name="connsiteX29" fmla="*/ 42577 w 336708"/>
                <a:gd name="connsiteY29" fmla="*/ 139732 h 270415"/>
                <a:gd name="connsiteX30" fmla="*/ 19621 w 336708"/>
                <a:gd name="connsiteY30" fmla="*/ 81439 h 270415"/>
                <a:gd name="connsiteX31" fmla="*/ 9525 w 336708"/>
                <a:gd name="connsiteY31" fmla="*/ 51530 h 270415"/>
                <a:gd name="connsiteX32" fmla="*/ 0 w 336708"/>
                <a:gd name="connsiteY32" fmla="*/ 20003 h 27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6708" h="270415">
                  <a:moveTo>
                    <a:pt x="74676" y="0"/>
                  </a:moveTo>
                  <a:lnTo>
                    <a:pt x="83249" y="27146"/>
                  </a:lnTo>
                  <a:cubicBezTo>
                    <a:pt x="86392" y="36671"/>
                    <a:pt x="89535" y="46196"/>
                    <a:pt x="92774" y="55245"/>
                  </a:cubicBezTo>
                  <a:cubicBezTo>
                    <a:pt x="99155" y="74295"/>
                    <a:pt x="105823" y="93345"/>
                    <a:pt x="112967" y="111633"/>
                  </a:cubicBezTo>
                  <a:cubicBezTo>
                    <a:pt x="120110" y="129921"/>
                    <a:pt x="126968" y="149162"/>
                    <a:pt x="134398" y="167830"/>
                  </a:cubicBezTo>
                  <a:lnTo>
                    <a:pt x="145447" y="196405"/>
                  </a:lnTo>
                  <a:lnTo>
                    <a:pt x="148209" y="203454"/>
                  </a:lnTo>
                  <a:lnTo>
                    <a:pt x="148876" y="205073"/>
                  </a:lnTo>
                  <a:lnTo>
                    <a:pt x="148876" y="205073"/>
                  </a:lnTo>
                  <a:cubicBezTo>
                    <a:pt x="148876" y="205073"/>
                    <a:pt x="148876" y="205073"/>
                    <a:pt x="148876" y="205073"/>
                  </a:cubicBezTo>
                  <a:cubicBezTo>
                    <a:pt x="147695" y="204045"/>
                    <a:pt x="146342" y="203235"/>
                    <a:pt x="144875" y="202692"/>
                  </a:cubicBezTo>
                  <a:cubicBezTo>
                    <a:pt x="142780" y="201930"/>
                    <a:pt x="141923" y="202692"/>
                    <a:pt x="143256" y="202692"/>
                  </a:cubicBezTo>
                  <a:cubicBezTo>
                    <a:pt x="145552" y="202683"/>
                    <a:pt x="147828" y="202330"/>
                    <a:pt x="150019" y="201644"/>
                  </a:cubicBezTo>
                  <a:cubicBezTo>
                    <a:pt x="157467" y="199282"/>
                    <a:pt x="164621" y="196091"/>
                    <a:pt x="171355" y="192119"/>
                  </a:cubicBezTo>
                  <a:cubicBezTo>
                    <a:pt x="187595" y="182651"/>
                    <a:pt x="203130" y="172021"/>
                    <a:pt x="217837" y="160306"/>
                  </a:cubicBezTo>
                  <a:cubicBezTo>
                    <a:pt x="233267" y="148304"/>
                    <a:pt x="248412" y="135446"/>
                    <a:pt x="263271" y="122206"/>
                  </a:cubicBezTo>
                  <a:cubicBezTo>
                    <a:pt x="278130" y="108966"/>
                    <a:pt x="293084" y="95155"/>
                    <a:pt x="307467" y="81629"/>
                  </a:cubicBezTo>
                  <a:lnTo>
                    <a:pt x="336709" y="106394"/>
                  </a:lnTo>
                  <a:cubicBezTo>
                    <a:pt x="324517" y="123920"/>
                    <a:pt x="311658" y="139922"/>
                    <a:pt x="298609" y="156210"/>
                  </a:cubicBezTo>
                  <a:cubicBezTo>
                    <a:pt x="285559" y="172498"/>
                    <a:pt x="270891" y="187738"/>
                    <a:pt x="255842" y="202883"/>
                  </a:cubicBezTo>
                  <a:cubicBezTo>
                    <a:pt x="240354" y="218694"/>
                    <a:pt x="223485" y="233105"/>
                    <a:pt x="205454" y="245935"/>
                  </a:cubicBezTo>
                  <a:cubicBezTo>
                    <a:pt x="195139" y="253165"/>
                    <a:pt x="184052" y="259232"/>
                    <a:pt x="172403" y="264033"/>
                  </a:cubicBezTo>
                  <a:cubicBezTo>
                    <a:pt x="165011" y="266995"/>
                    <a:pt x="157258" y="268986"/>
                    <a:pt x="149352" y="269938"/>
                  </a:cubicBezTo>
                  <a:cubicBezTo>
                    <a:pt x="138617" y="271272"/>
                    <a:pt x="127721" y="269796"/>
                    <a:pt x="117729" y="265652"/>
                  </a:cubicBezTo>
                  <a:cubicBezTo>
                    <a:pt x="106842" y="261014"/>
                    <a:pt x="97565" y="253260"/>
                    <a:pt x="91059" y="243364"/>
                  </a:cubicBezTo>
                  <a:cubicBezTo>
                    <a:pt x="89630" y="241173"/>
                    <a:pt x="88297" y="238982"/>
                    <a:pt x="87249" y="236982"/>
                  </a:cubicBezTo>
                  <a:lnTo>
                    <a:pt x="84677" y="231838"/>
                  </a:lnTo>
                  <a:lnTo>
                    <a:pt x="81248" y="224885"/>
                  </a:lnTo>
                  <a:cubicBezTo>
                    <a:pt x="76771" y="215360"/>
                    <a:pt x="71723" y="205835"/>
                    <a:pt x="67818" y="196882"/>
                  </a:cubicBezTo>
                  <a:cubicBezTo>
                    <a:pt x="59150" y="177832"/>
                    <a:pt x="50483" y="158782"/>
                    <a:pt x="42577" y="139732"/>
                  </a:cubicBezTo>
                  <a:cubicBezTo>
                    <a:pt x="34671" y="120682"/>
                    <a:pt x="26956" y="101060"/>
                    <a:pt x="19621" y="81439"/>
                  </a:cubicBezTo>
                  <a:cubicBezTo>
                    <a:pt x="16192" y="71914"/>
                    <a:pt x="12763" y="61532"/>
                    <a:pt x="9525" y="51530"/>
                  </a:cubicBezTo>
                  <a:cubicBezTo>
                    <a:pt x="6287" y="41529"/>
                    <a:pt x="3143" y="31718"/>
                    <a:pt x="0" y="20003"/>
                  </a:cubicBezTo>
                  <a:close/>
                </a:path>
              </a:pathLst>
            </a:custGeom>
            <a:solidFill>
              <a:srgbClr val="FFC3BD"/>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C174C18-5E40-4017-8A32-0E0E8259782F}"/>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BC28469-4865-4FDD-ABC0-E88D737BC485}"/>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407BFF"/>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19FBEAE-A5E7-4F11-96D1-E0FA683E5D72}"/>
                </a:ext>
              </a:extLst>
            </p:cNvPr>
            <p:cNvSpPr/>
            <p:nvPr/>
          </p:nvSpPr>
          <p:spPr>
            <a:xfrm>
              <a:off x="1696050" y="2702258"/>
              <a:ext cx="156532" cy="210417"/>
            </a:xfrm>
            <a:custGeom>
              <a:avLst/>
              <a:gdLst>
                <a:gd name="connsiteX0" fmla="*/ 100716 w 156532"/>
                <a:gd name="connsiteY0" fmla="*/ 5440 h 210417"/>
                <a:gd name="connsiteX1" fmla="*/ 156532 w 156532"/>
                <a:gd name="connsiteY1" fmla="*/ 148886 h 210417"/>
                <a:gd name="connsiteX2" fmla="*/ 66045 w 156532"/>
                <a:gd name="connsiteY2" fmla="*/ 210418 h 210417"/>
                <a:gd name="connsiteX3" fmla="*/ 4608 w 156532"/>
                <a:gd name="connsiteY3" fmla="*/ 38015 h 210417"/>
                <a:gd name="connsiteX4" fmla="*/ 100716 w 156532"/>
                <a:gd name="connsiteY4" fmla="*/ 5440 h 2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32" h="210417">
                  <a:moveTo>
                    <a:pt x="100716" y="5440"/>
                  </a:moveTo>
                  <a:cubicBezTo>
                    <a:pt x="133577" y="13822"/>
                    <a:pt x="156532" y="148886"/>
                    <a:pt x="156532" y="148886"/>
                  </a:cubicBezTo>
                  <a:lnTo>
                    <a:pt x="66045" y="210418"/>
                  </a:lnTo>
                  <a:cubicBezTo>
                    <a:pt x="66045" y="210418"/>
                    <a:pt x="-20633" y="74115"/>
                    <a:pt x="4608" y="38015"/>
                  </a:cubicBezTo>
                  <a:cubicBezTo>
                    <a:pt x="30897" y="487"/>
                    <a:pt x="52805" y="-6752"/>
                    <a:pt x="100716" y="544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2DC7B03-CE18-4D4F-917B-36A839A0EEBE}"/>
                </a:ext>
              </a:extLst>
            </p:cNvPr>
            <p:cNvSpPr/>
            <p:nvPr/>
          </p:nvSpPr>
          <p:spPr>
            <a:xfrm>
              <a:off x="1768191" y="2737892"/>
              <a:ext cx="50863" cy="170592"/>
            </a:xfrm>
            <a:custGeom>
              <a:avLst/>
              <a:gdLst>
                <a:gd name="connsiteX0" fmla="*/ 25622 w 50863"/>
                <a:gd name="connsiteY0" fmla="*/ 0 h 170592"/>
                <a:gd name="connsiteX1" fmla="*/ 50863 w 50863"/>
                <a:gd name="connsiteY1" fmla="*/ 136112 h 170592"/>
                <a:gd name="connsiteX2" fmla="*/ 0 w 50863"/>
                <a:gd name="connsiteY2" fmla="*/ 170593 h 170592"/>
                <a:gd name="connsiteX3" fmla="*/ 25622 w 50863"/>
                <a:gd name="connsiteY3" fmla="*/ 0 h 170592"/>
              </a:gdLst>
              <a:ahLst/>
              <a:cxnLst>
                <a:cxn ang="0">
                  <a:pos x="connsiteX0" y="connsiteY0"/>
                </a:cxn>
                <a:cxn ang="0">
                  <a:pos x="connsiteX1" y="connsiteY1"/>
                </a:cxn>
                <a:cxn ang="0">
                  <a:pos x="connsiteX2" y="connsiteY2"/>
                </a:cxn>
                <a:cxn ang="0">
                  <a:pos x="connsiteX3" y="connsiteY3"/>
                </a:cxn>
              </a:cxnLst>
              <a:rect l="l" t="t" r="r" b="b"/>
              <a:pathLst>
                <a:path w="50863" h="170592">
                  <a:moveTo>
                    <a:pt x="25622" y="0"/>
                  </a:moveTo>
                  <a:lnTo>
                    <a:pt x="50863" y="136112"/>
                  </a:lnTo>
                  <a:lnTo>
                    <a:pt x="0" y="170593"/>
                  </a:lnTo>
                  <a:lnTo>
                    <a:pt x="25622" y="0"/>
                  </a:lnTo>
                  <a:close/>
                </a:path>
              </a:pathLst>
            </a:custGeom>
            <a:solidFill>
              <a:srgbClr val="000000">
                <a:alpha val="3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E182004-B3E4-4A08-8506-33AEC35BCC12}"/>
                </a:ext>
              </a:extLst>
            </p:cNvPr>
            <p:cNvSpPr/>
            <p:nvPr/>
          </p:nvSpPr>
          <p:spPr>
            <a:xfrm>
              <a:off x="2050607" y="2804377"/>
              <a:ext cx="67437" cy="101503"/>
            </a:xfrm>
            <a:custGeom>
              <a:avLst/>
              <a:gdLst>
                <a:gd name="connsiteX0" fmla="*/ 0 w 67437"/>
                <a:gd name="connsiteY0" fmla="*/ 72771 h 101503"/>
                <a:gd name="connsiteX1" fmla="*/ 30194 w 67437"/>
                <a:gd name="connsiteY1" fmla="*/ 0 h 101503"/>
                <a:gd name="connsiteX2" fmla="*/ 67437 w 67437"/>
                <a:gd name="connsiteY2" fmla="*/ 72771 h 101503"/>
                <a:gd name="connsiteX3" fmla="*/ 11335 w 67437"/>
                <a:gd name="connsiteY3" fmla="*/ 100108 h 101503"/>
              </a:gdLst>
              <a:ahLst/>
              <a:cxnLst>
                <a:cxn ang="0">
                  <a:pos x="connsiteX0" y="connsiteY0"/>
                </a:cxn>
                <a:cxn ang="0">
                  <a:pos x="connsiteX1" y="connsiteY1"/>
                </a:cxn>
                <a:cxn ang="0">
                  <a:pos x="connsiteX2" y="connsiteY2"/>
                </a:cxn>
                <a:cxn ang="0">
                  <a:pos x="connsiteX3" y="connsiteY3"/>
                </a:cxn>
              </a:cxnLst>
              <a:rect l="l" t="t" r="r" b="b"/>
              <a:pathLst>
                <a:path w="67437" h="101503">
                  <a:moveTo>
                    <a:pt x="0" y="72771"/>
                  </a:moveTo>
                  <a:lnTo>
                    <a:pt x="30194" y="0"/>
                  </a:lnTo>
                  <a:lnTo>
                    <a:pt x="67437" y="72771"/>
                  </a:lnTo>
                  <a:cubicBezTo>
                    <a:pt x="67437" y="72771"/>
                    <a:pt x="43244" y="108966"/>
                    <a:pt x="11335" y="100108"/>
                  </a:cubicBezTo>
                  <a:close/>
                </a:path>
              </a:pathLst>
            </a:custGeom>
            <a:solidFill>
              <a:srgbClr val="FFC3BD"/>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23E60FF-35A1-4038-8AD6-9E9A034A7A22}"/>
                </a:ext>
              </a:extLst>
            </p:cNvPr>
            <p:cNvSpPr/>
            <p:nvPr/>
          </p:nvSpPr>
          <p:spPr>
            <a:xfrm>
              <a:off x="2080706" y="2796852"/>
              <a:ext cx="81153" cy="80295"/>
            </a:xfrm>
            <a:custGeom>
              <a:avLst/>
              <a:gdLst>
                <a:gd name="connsiteX0" fmla="*/ 33338 w 81153"/>
                <a:gd name="connsiteY0" fmla="*/ 0 h 80295"/>
                <a:gd name="connsiteX1" fmla="*/ 81153 w 81153"/>
                <a:gd name="connsiteY1" fmla="*/ 19241 h 80295"/>
                <a:gd name="connsiteX2" fmla="*/ 37338 w 81153"/>
                <a:gd name="connsiteY2" fmla="*/ 80296 h 80295"/>
                <a:gd name="connsiteX3" fmla="*/ 0 w 81153"/>
                <a:gd name="connsiteY3" fmla="*/ 7525 h 80295"/>
                <a:gd name="connsiteX4" fmla="*/ 33338 w 81153"/>
                <a:gd name="connsiteY4" fmla="*/ 0 h 80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3" h="80295">
                  <a:moveTo>
                    <a:pt x="33338" y="0"/>
                  </a:moveTo>
                  <a:lnTo>
                    <a:pt x="81153" y="19241"/>
                  </a:lnTo>
                  <a:lnTo>
                    <a:pt x="37338" y="80296"/>
                  </a:lnTo>
                  <a:lnTo>
                    <a:pt x="0" y="7525"/>
                  </a:lnTo>
                  <a:lnTo>
                    <a:pt x="33338" y="0"/>
                  </a:lnTo>
                  <a:close/>
                </a:path>
              </a:pathLst>
            </a:custGeom>
            <a:solidFill>
              <a:srgbClr val="FFC3BD"/>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63AD877-8607-4F0B-A16D-3C172AE84583}"/>
                </a:ext>
              </a:extLst>
            </p:cNvPr>
            <p:cNvSpPr/>
            <p:nvPr/>
          </p:nvSpPr>
          <p:spPr>
            <a:xfrm>
              <a:off x="1619125" y="4797006"/>
              <a:ext cx="85058" cy="184499"/>
            </a:xfrm>
            <a:custGeom>
              <a:avLst/>
              <a:gdLst>
                <a:gd name="connsiteX0" fmla="*/ 0 w 85058"/>
                <a:gd name="connsiteY0" fmla="*/ 184500 h 184499"/>
                <a:gd name="connsiteX1" fmla="*/ 79724 w 85058"/>
                <a:gd name="connsiteY1" fmla="*/ 184500 h 184499"/>
                <a:gd name="connsiteX2" fmla="*/ 85058 w 85058"/>
                <a:gd name="connsiteY2" fmla="*/ 0 h 184499"/>
                <a:gd name="connsiteX3" fmla="*/ 5334 w 85058"/>
                <a:gd name="connsiteY3" fmla="*/ 0 h 184499"/>
                <a:gd name="connsiteX4" fmla="*/ 0 w 85058"/>
                <a:gd name="connsiteY4" fmla="*/ 184500 h 184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 h="184499">
                  <a:moveTo>
                    <a:pt x="0" y="184500"/>
                  </a:moveTo>
                  <a:lnTo>
                    <a:pt x="79724" y="184500"/>
                  </a:lnTo>
                  <a:lnTo>
                    <a:pt x="85058" y="0"/>
                  </a:lnTo>
                  <a:lnTo>
                    <a:pt x="5334" y="0"/>
                  </a:lnTo>
                  <a:lnTo>
                    <a:pt x="0" y="184500"/>
                  </a:lnTo>
                  <a:close/>
                </a:path>
              </a:pathLst>
            </a:custGeom>
            <a:solidFill>
              <a:srgbClr val="FFC3BD"/>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68357A0-7137-47F6-9E45-7B1524C953E0}"/>
                </a:ext>
              </a:extLst>
            </p:cNvPr>
            <p:cNvSpPr/>
            <p:nvPr/>
          </p:nvSpPr>
          <p:spPr>
            <a:xfrm>
              <a:off x="1084582" y="4584218"/>
              <a:ext cx="169163" cy="190881"/>
            </a:xfrm>
            <a:custGeom>
              <a:avLst/>
              <a:gdLst>
                <a:gd name="connsiteX0" fmla="*/ 0 w 169163"/>
                <a:gd name="connsiteY0" fmla="*/ 159639 h 190881"/>
                <a:gd name="connsiteX1" fmla="*/ 73247 w 169163"/>
                <a:gd name="connsiteY1" fmla="*/ 190881 h 190881"/>
                <a:gd name="connsiteX2" fmla="*/ 169164 w 169163"/>
                <a:gd name="connsiteY2" fmla="*/ 31242 h 190881"/>
                <a:gd name="connsiteX3" fmla="*/ 95821 w 169163"/>
                <a:gd name="connsiteY3" fmla="*/ 0 h 190881"/>
                <a:gd name="connsiteX4" fmla="*/ 0 w 169163"/>
                <a:gd name="connsiteY4" fmla="*/ 159639 h 19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3" h="190881">
                  <a:moveTo>
                    <a:pt x="0" y="159639"/>
                  </a:moveTo>
                  <a:lnTo>
                    <a:pt x="73247" y="190881"/>
                  </a:lnTo>
                  <a:lnTo>
                    <a:pt x="169164" y="31242"/>
                  </a:lnTo>
                  <a:lnTo>
                    <a:pt x="95821" y="0"/>
                  </a:lnTo>
                  <a:lnTo>
                    <a:pt x="0" y="159639"/>
                  </a:lnTo>
                  <a:close/>
                </a:path>
              </a:pathLst>
            </a:custGeom>
            <a:solidFill>
              <a:srgbClr val="FFC3BD"/>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3C79AAA-CE50-43FA-977F-6D9B08EC4C0D}"/>
                </a:ext>
              </a:extLst>
            </p:cNvPr>
            <p:cNvSpPr/>
            <p:nvPr/>
          </p:nvSpPr>
          <p:spPr>
            <a:xfrm>
              <a:off x="1038842" y="4716378"/>
              <a:ext cx="198324" cy="175742"/>
            </a:xfrm>
            <a:custGeom>
              <a:avLst/>
              <a:gdLst>
                <a:gd name="connsiteX0" fmla="*/ 133084 w 198324"/>
                <a:gd name="connsiteY0" fmla="*/ 47862 h 175742"/>
                <a:gd name="connsiteX1" fmla="*/ 56884 w 198324"/>
                <a:gd name="connsiteY1" fmla="*/ 999 h 175742"/>
                <a:gd name="connsiteX2" fmla="*/ 48597 w 198324"/>
                <a:gd name="connsiteY2" fmla="*/ 2332 h 175742"/>
                <a:gd name="connsiteX3" fmla="*/ 2782 w 198324"/>
                <a:gd name="connsiteY3" fmla="*/ 57292 h 175742"/>
                <a:gd name="connsiteX4" fmla="*/ 4872 w 198324"/>
                <a:gd name="connsiteY4" fmla="*/ 75361 h 175742"/>
                <a:gd name="connsiteX5" fmla="*/ 6306 w 198324"/>
                <a:gd name="connsiteY5" fmla="*/ 76342 h 175742"/>
                <a:gd name="connsiteX6" fmla="*/ 80410 w 198324"/>
                <a:gd name="connsiteY6" fmla="*/ 119109 h 175742"/>
                <a:gd name="connsiteX7" fmla="*/ 158325 w 198324"/>
                <a:gd name="connsiteY7" fmla="*/ 169973 h 175742"/>
                <a:gd name="connsiteX8" fmla="*/ 195377 w 198324"/>
                <a:gd name="connsiteY8" fmla="*/ 150446 h 175742"/>
                <a:gd name="connsiteX9" fmla="*/ 141847 w 198324"/>
                <a:gd name="connsiteY9" fmla="*/ 59292 h 175742"/>
                <a:gd name="connsiteX10" fmla="*/ 133084 w 198324"/>
                <a:gd name="connsiteY10" fmla="*/ 47862 h 17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324" h="175742">
                  <a:moveTo>
                    <a:pt x="133084" y="47862"/>
                  </a:moveTo>
                  <a:lnTo>
                    <a:pt x="56884" y="999"/>
                  </a:lnTo>
                  <a:cubicBezTo>
                    <a:pt x="54186" y="-734"/>
                    <a:pt x="50614" y="-163"/>
                    <a:pt x="48597" y="2332"/>
                  </a:cubicBezTo>
                  <a:lnTo>
                    <a:pt x="2782" y="57292"/>
                  </a:lnTo>
                  <a:cubicBezTo>
                    <a:pt x="-1629" y="62854"/>
                    <a:pt x="-693" y="70941"/>
                    <a:pt x="4872" y="75361"/>
                  </a:cubicBezTo>
                  <a:cubicBezTo>
                    <a:pt x="5328" y="75713"/>
                    <a:pt x="5807" y="76047"/>
                    <a:pt x="6306" y="76342"/>
                  </a:cubicBezTo>
                  <a:cubicBezTo>
                    <a:pt x="33166" y="92249"/>
                    <a:pt x="46882" y="98535"/>
                    <a:pt x="80410" y="119109"/>
                  </a:cubicBezTo>
                  <a:cubicBezTo>
                    <a:pt x="101080" y="131873"/>
                    <a:pt x="129845" y="152447"/>
                    <a:pt x="158325" y="169973"/>
                  </a:cubicBezTo>
                  <a:cubicBezTo>
                    <a:pt x="186805" y="187499"/>
                    <a:pt x="205950" y="160448"/>
                    <a:pt x="195377" y="150446"/>
                  </a:cubicBezTo>
                  <a:cubicBezTo>
                    <a:pt x="149181" y="106346"/>
                    <a:pt x="150514" y="85391"/>
                    <a:pt x="141847" y="59292"/>
                  </a:cubicBezTo>
                  <a:cubicBezTo>
                    <a:pt x="140408" y="54549"/>
                    <a:pt x="137294" y="50482"/>
                    <a:pt x="133084" y="47862"/>
                  </a:cubicBezTo>
                  <a:close/>
                </a:path>
              </a:pathLst>
            </a:custGeom>
            <a:solidFill>
              <a:srgbClr val="26323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A0C0A29-ECDB-45F0-86E5-42361A4D1C3A}"/>
                </a:ext>
              </a:extLst>
            </p:cNvPr>
            <p:cNvSpPr/>
            <p:nvPr/>
          </p:nvSpPr>
          <p:spPr>
            <a:xfrm>
              <a:off x="1595383" y="4972266"/>
              <a:ext cx="235877" cy="90868"/>
            </a:xfrm>
            <a:custGeom>
              <a:avLst/>
              <a:gdLst>
                <a:gd name="connsiteX0" fmla="*/ 106133 w 235877"/>
                <a:gd name="connsiteY0" fmla="*/ 0 h 90868"/>
                <a:gd name="connsiteX1" fmla="*/ 16693 w 235877"/>
                <a:gd name="connsiteY1" fmla="*/ 0 h 90868"/>
                <a:gd name="connsiteX2" fmla="*/ 10311 w 235877"/>
                <a:gd name="connsiteY2" fmla="*/ 5429 h 90868"/>
                <a:gd name="connsiteX3" fmla="*/ 119 w 235877"/>
                <a:gd name="connsiteY3" fmla="*/ 76296 h 90868"/>
                <a:gd name="connsiteX4" fmla="*/ 10949 w 235877"/>
                <a:gd name="connsiteY4" fmla="*/ 90564 h 90868"/>
                <a:gd name="connsiteX5" fmla="*/ 12978 w 235877"/>
                <a:gd name="connsiteY5" fmla="*/ 90678 h 90868"/>
                <a:gd name="connsiteX6" fmla="*/ 98703 w 235877"/>
                <a:gd name="connsiteY6" fmla="*/ 88297 h 90868"/>
                <a:gd name="connsiteX7" fmla="*/ 206431 w 235877"/>
                <a:gd name="connsiteY7" fmla="*/ 90869 h 90868"/>
                <a:gd name="connsiteX8" fmla="*/ 227671 w 235877"/>
                <a:gd name="connsiteY8" fmla="*/ 54769 h 90868"/>
                <a:gd name="connsiteX9" fmla="*/ 119658 w 235877"/>
                <a:gd name="connsiteY9" fmla="*/ 5239 h 90868"/>
                <a:gd name="connsiteX10" fmla="*/ 106133 w 235877"/>
                <a:gd name="connsiteY10" fmla="*/ 0 h 9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877" h="90868">
                  <a:moveTo>
                    <a:pt x="106133" y="0"/>
                  </a:moveTo>
                  <a:lnTo>
                    <a:pt x="16693" y="0"/>
                  </a:lnTo>
                  <a:cubicBezTo>
                    <a:pt x="13511" y="-38"/>
                    <a:pt x="10787" y="2277"/>
                    <a:pt x="10311" y="5429"/>
                  </a:cubicBezTo>
                  <a:lnTo>
                    <a:pt x="119" y="76296"/>
                  </a:lnTo>
                  <a:cubicBezTo>
                    <a:pt x="-833" y="83230"/>
                    <a:pt x="4025" y="89612"/>
                    <a:pt x="10949" y="90564"/>
                  </a:cubicBezTo>
                  <a:cubicBezTo>
                    <a:pt x="11626" y="90659"/>
                    <a:pt x="12302" y="90698"/>
                    <a:pt x="12978" y="90678"/>
                  </a:cubicBezTo>
                  <a:cubicBezTo>
                    <a:pt x="44220" y="90202"/>
                    <a:pt x="59270" y="88297"/>
                    <a:pt x="98703" y="88297"/>
                  </a:cubicBezTo>
                  <a:cubicBezTo>
                    <a:pt x="122896" y="88297"/>
                    <a:pt x="172998" y="90869"/>
                    <a:pt x="206431" y="90869"/>
                  </a:cubicBezTo>
                  <a:cubicBezTo>
                    <a:pt x="239864" y="90869"/>
                    <a:pt x="241578" y="57817"/>
                    <a:pt x="227671" y="54769"/>
                  </a:cubicBezTo>
                  <a:cubicBezTo>
                    <a:pt x="165283" y="41339"/>
                    <a:pt x="140708" y="22860"/>
                    <a:pt x="119658" y="5239"/>
                  </a:cubicBezTo>
                  <a:cubicBezTo>
                    <a:pt x="115934" y="1915"/>
                    <a:pt x="111124" y="57"/>
                    <a:pt x="106133" y="0"/>
                  </a:cubicBezTo>
                  <a:close/>
                </a:path>
              </a:pathLst>
            </a:custGeom>
            <a:solidFill>
              <a:srgbClr val="26323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ADFB893-D8C5-459D-B0F0-317A996D78D0}"/>
                </a:ext>
              </a:extLst>
            </p:cNvPr>
            <p:cNvSpPr/>
            <p:nvPr/>
          </p:nvSpPr>
          <p:spPr>
            <a:xfrm>
              <a:off x="1621696" y="4797102"/>
              <a:ext cx="82391" cy="95059"/>
            </a:xfrm>
            <a:custGeom>
              <a:avLst/>
              <a:gdLst>
                <a:gd name="connsiteX0" fmla="*/ 82391 w 82391"/>
                <a:gd name="connsiteY0" fmla="*/ 0 h 95059"/>
                <a:gd name="connsiteX1" fmla="*/ 79724 w 82391"/>
                <a:gd name="connsiteY1" fmla="*/ 95060 h 95059"/>
                <a:gd name="connsiteX2" fmla="*/ 0 w 82391"/>
                <a:gd name="connsiteY2" fmla="*/ 95060 h 95059"/>
                <a:gd name="connsiteX3" fmla="*/ 2762 w 82391"/>
                <a:gd name="connsiteY3" fmla="*/ 0 h 95059"/>
                <a:gd name="connsiteX4" fmla="*/ 82391 w 82391"/>
                <a:gd name="connsiteY4" fmla="*/ 0 h 9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 h="95059">
                  <a:moveTo>
                    <a:pt x="82391" y="0"/>
                  </a:moveTo>
                  <a:lnTo>
                    <a:pt x="79724" y="95060"/>
                  </a:lnTo>
                  <a:lnTo>
                    <a:pt x="0" y="95060"/>
                  </a:lnTo>
                  <a:lnTo>
                    <a:pt x="2762" y="0"/>
                  </a:lnTo>
                  <a:lnTo>
                    <a:pt x="82391" y="0"/>
                  </a:lnTo>
                  <a:close/>
                </a:path>
              </a:pathLst>
            </a:custGeom>
            <a:solidFill>
              <a:srgbClr val="000000">
                <a:alpha val="2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42100AE-CEA5-4DE3-8AD6-2EEBE8B3D6E9}"/>
                </a:ext>
              </a:extLst>
            </p:cNvPr>
            <p:cNvSpPr/>
            <p:nvPr/>
          </p:nvSpPr>
          <p:spPr>
            <a:xfrm>
              <a:off x="1130968" y="4584313"/>
              <a:ext cx="122682" cy="113442"/>
            </a:xfrm>
            <a:custGeom>
              <a:avLst/>
              <a:gdLst>
                <a:gd name="connsiteX0" fmla="*/ 49435 w 122682"/>
                <a:gd name="connsiteY0" fmla="*/ 0 h 113442"/>
                <a:gd name="connsiteX1" fmla="*/ 122682 w 122682"/>
                <a:gd name="connsiteY1" fmla="*/ 31147 h 113442"/>
                <a:gd name="connsiteX2" fmla="*/ 73247 w 122682"/>
                <a:gd name="connsiteY2" fmla="*/ 113443 h 113442"/>
                <a:gd name="connsiteX3" fmla="*/ 0 w 122682"/>
                <a:gd name="connsiteY3" fmla="*/ 82201 h 113442"/>
                <a:gd name="connsiteX4" fmla="*/ 49435 w 122682"/>
                <a:gd name="connsiteY4" fmla="*/ 0 h 11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 h="113442">
                  <a:moveTo>
                    <a:pt x="49435" y="0"/>
                  </a:moveTo>
                  <a:lnTo>
                    <a:pt x="122682" y="31147"/>
                  </a:lnTo>
                  <a:lnTo>
                    <a:pt x="73247" y="113443"/>
                  </a:lnTo>
                  <a:lnTo>
                    <a:pt x="0" y="82201"/>
                  </a:lnTo>
                  <a:lnTo>
                    <a:pt x="49435" y="0"/>
                  </a:lnTo>
                  <a:close/>
                </a:path>
              </a:pathLst>
            </a:custGeom>
            <a:solidFill>
              <a:srgbClr val="000000">
                <a:alpha val="2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96160CF-F277-4824-8724-689D3F2DCBB6}"/>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407BFF"/>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FF194D-1A15-460C-96AE-3F8576F21AA8}"/>
                </a:ext>
              </a:extLst>
            </p:cNvPr>
            <p:cNvSpPr/>
            <p:nvPr/>
          </p:nvSpPr>
          <p:spPr>
            <a:xfrm>
              <a:off x="1377666" y="2684671"/>
              <a:ext cx="428625" cy="503753"/>
            </a:xfrm>
            <a:custGeom>
              <a:avLst/>
              <a:gdLst>
                <a:gd name="connsiteX0" fmla="*/ 419100 w 428625"/>
                <a:gd name="connsiteY0" fmla="*/ 23027 h 503753"/>
                <a:gd name="connsiteX1" fmla="*/ 381000 w 428625"/>
                <a:gd name="connsiteY1" fmla="*/ 503753 h 503753"/>
                <a:gd name="connsiteX2" fmla="*/ 57150 w 428625"/>
                <a:gd name="connsiteY2" fmla="*/ 503753 h 503753"/>
                <a:gd name="connsiteX3" fmla="*/ 0 w 428625"/>
                <a:gd name="connsiteY3" fmla="*/ 20741 h 503753"/>
                <a:gd name="connsiteX4" fmla="*/ 137350 w 428625"/>
                <a:gd name="connsiteY4" fmla="*/ 2643 h 503753"/>
                <a:gd name="connsiteX5" fmla="*/ 284321 w 428625"/>
                <a:gd name="connsiteY5" fmla="*/ 2643 h 503753"/>
                <a:gd name="connsiteX6" fmla="*/ 419100 w 428625"/>
                <a:gd name="connsiteY6" fmla="*/ 23027 h 50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3753">
                  <a:moveTo>
                    <a:pt x="419100" y="23027"/>
                  </a:moveTo>
                  <a:cubicBezTo>
                    <a:pt x="419100" y="23027"/>
                    <a:pt x="457200" y="36362"/>
                    <a:pt x="381000" y="503753"/>
                  </a:cubicBezTo>
                  <a:lnTo>
                    <a:pt x="57150" y="503753"/>
                  </a:lnTo>
                  <a:cubicBezTo>
                    <a:pt x="62579" y="372118"/>
                    <a:pt x="62770" y="290965"/>
                    <a:pt x="0" y="20741"/>
                  </a:cubicBezTo>
                  <a:cubicBezTo>
                    <a:pt x="45282" y="11378"/>
                    <a:pt x="91192" y="5329"/>
                    <a:pt x="137350" y="2643"/>
                  </a:cubicBezTo>
                  <a:cubicBezTo>
                    <a:pt x="186280" y="-881"/>
                    <a:pt x="235391" y="-881"/>
                    <a:pt x="284321" y="2643"/>
                  </a:cubicBezTo>
                  <a:cubicBezTo>
                    <a:pt x="347567" y="8358"/>
                    <a:pt x="419100" y="23027"/>
                    <a:pt x="419100" y="23027"/>
                  </a:cubicBezTo>
                  <a:close/>
                </a:path>
              </a:pathLst>
            </a:custGeom>
            <a:solidFill>
              <a:srgbClr val="FFFFFF">
                <a:alpha val="40000"/>
              </a:srgbClr>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37ED3D4-8830-48CB-A49A-4E82F9BEBF9B}"/>
                </a:ext>
              </a:extLst>
            </p:cNvPr>
            <p:cNvSpPr/>
            <p:nvPr/>
          </p:nvSpPr>
          <p:spPr>
            <a:xfrm>
              <a:off x="1497300" y="2684640"/>
              <a:ext cx="195451" cy="68110"/>
            </a:xfrm>
            <a:custGeom>
              <a:avLst/>
              <a:gdLst>
                <a:gd name="connsiteX0" fmla="*/ 17907 w 195451"/>
                <a:gd name="connsiteY0" fmla="*/ 2579 h 68110"/>
                <a:gd name="connsiteX1" fmla="*/ 164878 w 195451"/>
                <a:gd name="connsiteY1" fmla="*/ 2579 h 68110"/>
                <a:gd name="connsiteX2" fmla="*/ 188881 w 195451"/>
                <a:gd name="connsiteY2" fmla="*/ 5151 h 68110"/>
                <a:gd name="connsiteX3" fmla="*/ 193358 w 195451"/>
                <a:gd name="connsiteY3" fmla="*/ 39536 h 68110"/>
                <a:gd name="connsiteX4" fmla="*/ 118682 w 195451"/>
                <a:gd name="connsiteY4" fmla="*/ 68111 h 68110"/>
                <a:gd name="connsiteX5" fmla="*/ 953 w 195451"/>
                <a:gd name="connsiteY5" fmla="*/ 7151 h 68110"/>
                <a:gd name="connsiteX6" fmla="*/ 0 w 195451"/>
                <a:gd name="connsiteY6" fmla="*/ 3627 h 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1" h="68110">
                  <a:moveTo>
                    <a:pt x="17907" y="2579"/>
                  </a:moveTo>
                  <a:cubicBezTo>
                    <a:pt x="66837" y="-860"/>
                    <a:pt x="115948" y="-860"/>
                    <a:pt x="164878" y="2579"/>
                  </a:cubicBezTo>
                  <a:cubicBezTo>
                    <a:pt x="172784" y="3341"/>
                    <a:pt x="180880" y="4198"/>
                    <a:pt x="188881" y="5151"/>
                  </a:cubicBezTo>
                  <a:cubicBezTo>
                    <a:pt x="195634" y="15295"/>
                    <a:pt x="197282" y="28001"/>
                    <a:pt x="193358" y="39536"/>
                  </a:cubicBezTo>
                  <a:cubicBezTo>
                    <a:pt x="182975" y="65158"/>
                    <a:pt x="145733" y="68111"/>
                    <a:pt x="118682" y="68111"/>
                  </a:cubicBezTo>
                  <a:cubicBezTo>
                    <a:pt x="18574" y="68111"/>
                    <a:pt x="1619" y="9628"/>
                    <a:pt x="953" y="7151"/>
                  </a:cubicBezTo>
                  <a:lnTo>
                    <a:pt x="0" y="3627"/>
                  </a:lnTo>
                  <a:close/>
                </a:path>
              </a:pathLst>
            </a:custGeom>
            <a:solidFill>
              <a:srgbClr val="FFFFFF"/>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FE5065A-8B37-4911-97A0-F15078E0001B}"/>
                </a:ext>
              </a:extLst>
            </p:cNvPr>
            <p:cNvSpPr/>
            <p:nvPr/>
          </p:nvSpPr>
          <p:spPr>
            <a:xfrm>
              <a:off x="1515207" y="2521865"/>
              <a:ext cx="160108" cy="213074"/>
            </a:xfrm>
            <a:custGeom>
              <a:avLst/>
              <a:gdLst>
                <a:gd name="connsiteX0" fmla="*/ 14573 w 160108"/>
                <a:gd name="connsiteY0" fmla="*/ 0 h 213074"/>
                <a:gd name="connsiteX1" fmla="*/ 0 w 160108"/>
                <a:gd name="connsiteY1" fmla="*/ 165449 h 213074"/>
                <a:gd name="connsiteX2" fmla="*/ 100775 w 160108"/>
                <a:gd name="connsiteY2" fmla="*/ 213074 h 213074"/>
                <a:gd name="connsiteX3" fmla="*/ 146971 w 160108"/>
                <a:gd name="connsiteY3" fmla="*/ 165449 h 213074"/>
                <a:gd name="connsiteX4" fmla="*/ 104775 w 160108"/>
                <a:gd name="connsiteY4" fmla="*/ 77057 h 21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08" h="213074">
                  <a:moveTo>
                    <a:pt x="14573" y="0"/>
                  </a:moveTo>
                  <a:cubicBezTo>
                    <a:pt x="24098" y="47625"/>
                    <a:pt x="33147" y="133921"/>
                    <a:pt x="0" y="165449"/>
                  </a:cubicBezTo>
                  <a:cubicBezTo>
                    <a:pt x="0" y="165449"/>
                    <a:pt x="12954" y="213074"/>
                    <a:pt x="100775" y="213074"/>
                  </a:cubicBezTo>
                  <a:cubicBezTo>
                    <a:pt x="197358" y="213074"/>
                    <a:pt x="146971" y="165449"/>
                    <a:pt x="146971" y="165449"/>
                  </a:cubicBezTo>
                  <a:cubicBezTo>
                    <a:pt x="94202" y="152876"/>
                    <a:pt x="95631" y="113729"/>
                    <a:pt x="104775" y="77057"/>
                  </a:cubicBezTo>
                  <a:close/>
                </a:path>
              </a:pathLst>
            </a:custGeom>
            <a:solidFill>
              <a:srgbClr val="FFC3BD"/>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05B493E-9FC1-4E86-98B4-5F97CCE65691}"/>
                </a:ext>
              </a:extLst>
            </p:cNvPr>
            <p:cNvSpPr/>
            <p:nvPr/>
          </p:nvSpPr>
          <p:spPr>
            <a:xfrm>
              <a:off x="1505587" y="2488242"/>
              <a:ext cx="61531" cy="160305"/>
            </a:xfrm>
            <a:custGeom>
              <a:avLst/>
              <a:gdLst>
                <a:gd name="connsiteX0" fmla="*/ 33814 w 61531"/>
                <a:gd name="connsiteY0" fmla="*/ 0 h 160305"/>
                <a:gd name="connsiteX1" fmla="*/ 61531 w 61531"/>
                <a:gd name="connsiteY1" fmla="*/ 160306 h 160305"/>
                <a:gd name="connsiteX2" fmla="*/ 0 w 61531"/>
                <a:gd name="connsiteY2" fmla="*/ 53530 h 160305"/>
              </a:gdLst>
              <a:ahLst/>
              <a:cxnLst>
                <a:cxn ang="0">
                  <a:pos x="connsiteX0" y="connsiteY0"/>
                </a:cxn>
                <a:cxn ang="0">
                  <a:pos x="connsiteX1" y="connsiteY1"/>
                </a:cxn>
                <a:cxn ang="0">
                  <a:pos x="connsiteX2" y="connsiteY2"/>
                </a:cxn>
              </a:cxnLst>
              <a:rect l="l" t="t" r="r" b="b"/>
              <a:pathLst>
                <a:path w="61531" h="160305">
                  <a:moveTo>
                    <a:pt x="33814" y="0"/>
                  </a:moveTo>
                  <a:cubicBezTo>
                    <a:pt x="22479" y="37433"/>
                    <a:pt x="38195" y="126016"/>
                    <a:pt x="61531" y="160306"/>
                  </a:cubicBezTo>
                  <a:cubicBezTo>
                    <a:pt x="15526" y="133921"/>
                    <a:pt x="0" y="53530"/>
                    <a:pt x="0" y="53530"/>
                  </a:cubicBezTo>
                  <a:close/>
                </a:path>
              </a:pathLst>
            </a:custGeom>
            <a:solidFill>
              <a:srgbClr val="263238"/>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51B72F3-6A06-4AA1-BFC4-E754BD77CB50}"/>
                </a:ext>
              </a:extLst>
            </p:cNvPr>
            <p:cNvSpPr/>
            <p:nvPr/>
          </p:nvSpPr>
          <p:spPr>
            <a:xfrm>
              <a:off x="1564816" y="2553298"/>
              <a:ext cx="55165" cy="71627"/>
            </a:xfrm>
            <a:custGeom>
              <a:avLst/>
              <a:gdLst>
                <a:gd name="connsiteX0" fmla="*/ 1731 w 55165"/>
                <a:gd name="connsiteY0" fmla="*/ 0 h 71627"/>
                <a:gd name="connsiteX1" fmla="*/ 55166 w 55165"/>
                <a:gd name="connsiteY1" fmla="*/ 45529 h 71627"/>
                <a:gd name="connsiteX2" fmla="*/ 50594 w 55165"/>
                <a:gd name="connsiteY2" fmla="*/ 71628 h 71627"/>
                <a:gd name="connsiteX3" fmla="*/ 683 w 55165"/>
                <a:gd name="connsiteY3" fmla="*/ 25527 h 71627"/>
                <a:gd name="connsiteX4" fmla="*/ 1731 w 55165"/>
                <a:gd name="connsiteY4" fmla="*/ 0 h 71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5" h="71627">
                  <a:moveTo>
                    <a:pt x="1731" y="0"/>
                  </a:moveTo>
                  <a:lnTo>
                    <a:pt x="55166" y="45529"/>
                  </a:lnTo>
                  <a:cubicBezTo>
                    <a:pt x="52823" y="54064"/>
                    <a:pt x="51289" y="62808"/>
                    <a:pt x="50594" y="71628"/>
                  </a:cubicBezTo>
                  <a:cubicBezTo>
                    <a:pt x="30496" y="68675"/>
                    <a:pt x="2969" y="46577"/>
                    <a:pt x="683" y="25527"/>
                  </a:cubicBezTo>
                  <a:cubicBezTo>
                    <a:pt x="-498" y="17021"/>
                    <a:pt x="-146" y="8382"/>
                    <a:pt x="173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42BD939-4E1D-4D0C-A906-FCE7901925C3}"/>
                </a:ext>
              </a:extLst>
            </p:cNvPr>
            <p:cNvSpPr/>
            <p:nvPr/>
          </p:nvSpPr>
          <p:spPr>
            <a:xfrm>
              <a:off x="1482910" y="2303374"/>
              <a:ext cx="239394" cy="298879"/>
            </a:xfrm>
            <a:custGeom>
              <a:avLst/>
              <a:gdLst>
                <a:gd name="connsiteX0" fmla="*/ 3246 w 239394"/>
                <a:gd name="connsiteY0" fmla="*/ 134099 h 298879"/>
                <a:gd name="connsiteX1" fmla="*/ 74112 w 239394"/>
                <a:gd name="connsiteY1" fmla="*/ 276974 h 298879"/>
                <a:gd name="connsiteX2" fmla="*/ 238990 w 239394"/>
                <a:gd name="connsiteY2" fmla="*/ 206299 h 298879"/>
                <a:gd name="connsiteX3" fmla="*/ 131071 w 239394"/>
                <a:gd name="connsiteY3" fmla="*/ 2559 h 298879"/>
                <a:gd name="connsiteX4" fmla="*/ 2541 w 239394"/>
                <a:gd name="connsiteY4" fmla="*/ 84598 h 298879"/>
                <a:gd name="connsiteX5" fmla="*/ 3246 w 239394"/>
                <a:gd name="connsiteY5" fmla="*/ 134099 h 29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94" h="298879">
                  <a:moveTo>
                    <a:pt x="3246" y="134099"/>
                  </a:moveTo>
                  <a:cubicBezTo>
                    <a:pt x="21724" y="210966"/>
                    <a:pt x="27820" y="243923"/>
                    <a:pt x="74112" y="276974"/>
                  </a:cubicBezTo>
                  <a:cubicBezTo>
                    <a:pt x="143740" y="326600"/>
                    <a:pt x="234132" y="287166"/>
                    <a:pt x="238990" y="206299"/>
                  </a:cubicBezTo>
                  <a:cubicBezTo>
                    <a:pt x="243371" y="133528"/>
                    <a:pt x="212510" y="20085"/>
                    <a:pt x="131071" y="2559"/>
                  </a:cubicBezTo>
                  <a:cubicBezTo>
                    <a:pt x="72921" y="-10280"/>
                    <a:pt x="15381" y="26448"/>
                    <a:pt x="2541" y="84598"/>
                  </a:cubicBezTo>
                  <a:cubicBezTo>
                    <a:pt x="-1069" y="100933"/>
                    <a:pt x="-831" y="117878"/>
                    <a:pt x="3246" y="134099"/>
                  </a:cubicBezTo>
                  <a:close/>
                </a:path>
              </a:pathLst>
            </a:custGeom>
            <a:solidFill>
              <a:srgbClr val="FFC3BD"/>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A0DEB2F-E7B9-42CB-AC8C-10FFCAC7CCEB}"/>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407BFF"/>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BD13573-8F53-4018-A127-77D39948E793}"/>
                </a:ext>
              </a:extLst>
            </p:cNvPr>
            <p:cNvSpPr/>
            <p:nvPr/>
          </p:nvSpPr>
          <p:spPr>
            <a:xfrm>
              <a:off x="1521494" y="3188234"/>
              <a:ext cx="294773" cy="1685353"/>
            </a:xfrm>
            <a:custGeom>
              <a:avLst/>
              <a:gdLst>
                <a:gd name="connsiteX0" fmla="*/ 237268 w 294773"/>
                <a:gd name="connsiteY0" fmla="*/ 191 h 1685353"/>
                <a:gd name="connsiteX1" fmla="*/ 294418 w 294773"/>
                <a:gd name="connsiteY1" fmla="*/ 856679 h 1685353"/>
                <a:gd name="connsiteX2" fmla="*/ 196405 w 294773"/>
                <a:gd name="connsiteY2" fmla="*/ 1685354 h 1685353"/>
                <a:gd name="connsiteX3" fmla="*/ 88773 w 294773"/>
                <a:gd name="connsiteY3" fmla="*/ 1685354 h 1685353"/>
                <a:gd name="connsiteX4" fmla="*/ 96298 w 294773"/>
                <a:gd name="connsiteY4" fmla="*/ 875729 h 1685353"/>
                <a:gd name="connsiteX5" fmla="*/ 0 w 294773"/>
                <a:gd name="connsiteY5" fmla="*/ 0 h 168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73" h="1685353">
                  <a:moveTo>
                    <a:pt x="237268" y="191"/>
                  </a:moveTo>
                  <a:cubicBezTo>
                    <a:pt x="237268" y="191"/>
                    <a:pt x="300038" y="613791"/>
                    <a:pt x="294418" y="856679"/>
                  </a:cubicBezTo>
                  <a:cubicBezTo>
                    <a:pt x="288988" y="1109282"/>
                    <a:pt x="196405" y="1685354"/>
                    <a:pt x="196405" y="1685354"/>
                  </a:cubicBezTo>
                  <a:lnTo>
                    <a:pt x="88773" y="1685354"/>
                  </a:lnTo>
                  <a:cubicBezTo>
                    <a:pt x="88773" y="1685354"/>
                    <a:pt x="105823" y="1123855"/>
                    <a:pt x="96298" y="875729"/>
                  </a:cubicBezTo>
                  <a:cubicBezTo>
                    <a:pt x="85915" y="605219"/>
                    <a:pt x="0" y="0"/>
                    <a:pt x="0"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488C0C-98CC-4E7C-A704-58B35AA826D3}"/>
                </a:ext>
              </a:extLst>
            </p:cNvPr>
            <p:cNvSpPr/>
            <p:nvPr/>
          </p:nvSpPr>
          <p:spPr>
            <a:xfrm>
              <a:off x="1595407" y="4832344"/>
              <a:ext cx="141541" cy="45243"/>
            </a:xfrm>
            <a:custGeom>
              <a:avLst/>
              <a:gdLst>
                <a:gd name="connsiteX0" fmla="*/ 5905 w 141541"/>
                <a:gd name="connsiteY0" fmla="*/ 45244 h 45243"/>
                <a:gd name="connsiteX1" fmla="*/ 132207 w 141541"/>
                <a:gd name="connsiteY1" fmla="*/ 45244 h 45243"/>
                <a:gd name="connsiteX2" fmla="*/ 141542 w 141541"/>
                <a:gd name="connsiteY2" fmla="*/ 4953 h 45243"/>
                <a:gd name="connsiteX3" fmla="*/ 0 w 141541"/>
                <a:gd name="connsiteY3" fmla="*/ 0 h 45243"/>
                <a:gd name="connsiteX4" fmla="*/ 5905 w 141541"/>
                <a:gd name="connsiteY4" fmla="*/ 45244 h 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41" h="45243">
                  <a:moveTo>
                    <a:pt x="5905" y="45244"/>
                  </a:moveTo>
                  <a:lnTo>
                    <a:pt x="132207" y="45244"/>
                  </a:lnTo>
                  <a:lnTo>
                    <a:pt x="141542" y="4953"/>
                  </a:lnTo>
                  <a:lnTo>
                    <a:pt x="0" y="0"/>
                  </a:lnTo>
                  <a:lnTo>
                    <a:pt x="5905" y="45244"/>
                  </a:lnTo>
                  <a:close/>
                </a:path>
              </a:pathLst>
            </a:custGeom>
            <a:solidFill>
              <a:srgbClr val="407BFF"/>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A222175-10E7-41E0-9C21-5CA8B37EFD63}"/>
                </a:ext>
              </a:extLst>
            </p:cNvPr>
            <p:cNvSpPr/>
            <p:nvPr/>
          </p:nvSpPr>
          <p:spPr>
            <a:xfrm>
              <a:off x="1549402" y="3303245"/>
              <a:ext cx="108349" cy="597744"/>
            </a:xfrm>
            <a:custGeom>
              <a:avLst/>
              <a:gdLst>
                <a:gd name="connsiteX0" fmla="*/ 69818 w 108349"/>
                <a:gd name="connsiteY0" fmla="*/ 37865 h 597744"/>
                <a:gd name="connsiteX1" fmla="*/ 57626 w 108349"/>
                <a:gd name="connsiteY1" fmla="*/ 597744 h 597744"/>
                <a:gd name="connsiteX2" fmla="*/ 0 w 108349"/>
                <a:gd name="connsiteY2" fmla="*/ 89395 h 597744"/>
                <a:gd name="connsiteX3" fmla="*/ 69818 w 108349"/>
                <a:gd name="connsiteY3" fmla="*/ 37865 h 597744"/>
              </a:gdLst>
              <a:ahLst/>
              <a:cxnLst>
                <a:cxn ang="0">
                  <a:pos x="connsiteX0" y="connsiteY0"/>
                </a:cxn>
                <a:cxn ang="0">
                  <a:pos x="connsiteX1" y="connsiteY1"/>
                </a:cxn>
                <a:cxn ang="0">
                  <a:pos x="connsiteX2" y="connsiteY2"/>
                </a:cxn>
                <a:cxn ang="0">
                  <a:pos x="connsiteX3" y="connsiteY3"/>
                </a:cxn>
              </a:cxnLst>
              <a:rect l="l" t="t" r="r" b="b"/>
              <a:pathLst>
                <a:path w="108349" h="597744">
                  <a:moveTo>
                    <a:pt x="69818" y="37865"/>
                  </a:moveTo>
                  <a:cubicBezTo>
                    <a:pt x="149257" y="197694"/>
                    <a:pt x="85725" y="489255"/>
                    <a:pt x="57626" y="597744"/>
                  </a:cubicBezTo>
                  <a:cubicBezTo>
                    <a:pt x="43244" y="434867"/>
                    <a:pt x="18955" y="235794"/>
                    <a:pt x="0" y="89395"/>
                  </a:cubicBezTo>
                  <a:cubicBezTo>
                    <a:pt x="12002" y="7099"/>
                    <a:pt x="33147" y="-35859"/>
                    <a:pt x="69818" y="37865"/>
                  </a:cubicBezTo>
                  <a:close/>
                </a:path>
              </a:pathLst>
            </a:custGeom>
            <a:solidFill>
              <a:srgbClr val="000000">
                <a:alpha val="20000"/>
              </a:srgbClr>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707AB07-A99B-42EA-93FF-C34B99DEAAAF}"/>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407B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F8E2436-90E0-49E3-B8EC-044E1F07D577}"/>
                </a:ext>
              </a:extLst>
            </p:cNvPr>
            <p:cNvSpPr/>
            <p:nvPr/>
          </p:nvSpPr>
          <p:spPr>
            <a:xfrm>
              <a:off x="1129254" y="3188424"/>
              <a:ext cx="544068" cy="1499901"/>
            </a:xfrm>
            <a:custGeom>
              <a:avLst/>
              <a:gdLst>
                <a:gd name="connsiteX0" fmla="*/ 544068 w 544068"/>
                <a:gd name="connsiteY0" fmla="*/ 0 h 1499901"/>
                <a:gd name="connsiteX1" fmla="*/ 415385 w 544068"/>
                <a:gd name="connsiteY1" fmla="*/ 842677 h 1499901"/>
                <a:gd name="connsiteX2" fmla="*/ 99917 w 544068"/>
                <a:gd name="connsiteY2" fmla="*/ 1499902 h 1499901"/>
                <a:gd name="connsiteX3" fmla="*/ 0 w 544068"/>
                <a:gd name="connsiteY3" fmla="*/ 1457420 h 1499901"/>
                <a:gd name="connsiteX4" fmla="*/ 204883 w 544068"/>
                <a:gd name="connsiteY4" fmla="*/ 859155 h 1499901"/>
                <a:gd name="connsiteX5" fmla="*/ 305943 w 544068"/>
                <a:gd name="connsiteY5" fmla="*/ 0 h 149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68" h="1499901">
                  <a:moveTo>
                    <a:pt x="544068" y="0"/>
                  </a:moveTo>
                  <a:cubicBezTo>
                    <a:pt x="544068" y="0"/>
                    <a:pt x="470725" y="638175"/>
                    <a:pt x="415385" y="842677"/>
                  </a:cubicBezTo>
                  <a:cubicBezTo>
                    <a:pt x="349758" y="1085850"/>
                    <a:pt x="99917" y="1499902"/>
                    <a:pt x="99917" y="1499902"/>
                  </a:cubicBezTo>
                  <a:lnTo>
                    <a:pt x="0" y="1457420"/>
                  </a:lnTo>
                  <a:cubicBezTo>
                    <a:pt x="0" y="1457420"/>
                    <a:pt x="154591" y="987266"/>
                    <a:pt x="204883" y="859155"/>
                  </a:cubicBezTo>
                  <a:cubicBezTo>
                    <a:pt x="312039" y="585788"/>
                    <a:pt x="220313" y="178403"/>
                    <a:pt x="305943" y="0"/>
                  </a:cubicBezTo>
                  <a:close/>
                </a:path>
              </a:pathLst>
            </a:custGeom>
            <a:solidFill>
              <a:srgbClr val="000000">
                <a:alpha val="40000"/>
              </a:srgbClr>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F45A241-D7A7-4568-92C1-D69DF569EC96}"/>
                </a:ext>
              </a:extLst>
            </p:cNvPr>
            <p:cNvSpPr/>
            <p:nvPr/>
          </p:nvSpPr>
          <p:spPr>
            <a:xfrm>
              <a:off x="1115443" y="4596886"/>
              <a:ext cx="153828" cy="102012"/>
            </a:xfrm>
            <a:custGeom>
              <a:avLst/>
              <a:gdLst>
                <a:gd name="connsiteX0" fmla="*/ 0 w 153828"/>
                <a:gd name="connsiteY0" fmla="*/ 49244 h 102012"/>
                <a:gd name="connsiteX1" fmla="*/ 124015 w 153828"/>
                <a:gd name="connsiteY1" fmla="*/ 102013 h 102012"/>
                <a:gd name="connsiteX2" fmla="*/ 153829 w 153828"/>
                <a:gd name="connsiteY2" fmla="*/ 68675 h 102012"/>
                <a:gd name="connsiteX3" fmla="*/ 10763 w 153828"/>
                <a:gd name="connsiteY3" fmla="*/ 0 h 102012"/>
                <a:gd name="connsiteX4" fmla="*/ 0 w 153828"/>
                <a:gd name="connsiteY4" fmla="*/ 49244 h 10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8" h="102012">
                  <a:moveTo>
                    <a:pt x="0" y="49244"/>
                  </a:moveTo>
                  <a:lnTo>
                    <a:pt x="124015" y="102013"/>
                  </a:lnTo>
                  <a:lnTo>
                    <a:pt x="153829" y="68675"/>
                  </a:lnTo>
                  <a:lnTo>
                    <a:pt x="10763" y="0"/>
                  </a:lnTo>
                  <a:lnTo>
                    <a:pt x="0" y="49244"/>
                  </a:lnTo>
                  <a:close/>
                </a:path>
              </a:pathLst>
            </a:custGeom>
            <a:solidFill>
              <a:srgbClr val="407BFF"/>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9761FAD-D679-48E9-94DC-E564A79AB667}"/>
                </a:ext>
              </a:extLst>
            </p:cNvPr>
            <p:cNvSpPr/>
            <p:nvPr/>
          </p:nvSpPr>
          <p:spPr>
            <a:xfrm>
              <a:off x="1607902" y="2425598"/>
              <a:ext cx="15699" cy="23102"/>
            </a:xfrm>
            <a:custGeom>
              <a:avLst/>
              <a:gdLst>
                <a:gd name="connsiteX0" fmla="*/ 460 w 15699"/>
                <a:gd name="connsiteY0" fmla="*/ 12923 h 23102"/>
                <a:gd name="connsiteX1" fmla="*/ 9985 w 15699"/>
                <a:gd name="connsiteY1" fmla="*/ 23020 h 23102"/>
                <a:gd name="connsiteX2" fmla="*/ 15414 w 15699"/>
                <a:gd name="connsiteY2" fmla="*/ 10256 h 23102"/>
                <a:gd name="connsiteX3" fmla="*/ 5889 w 15699"/>
                <a:gd name="connsiteY3" fmla="*/ 65 h 23102"/>
                <a:gd name="connsiteX4" fmla="*/ 460 w 15699"/>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9" h="23102">
                  <a:moveTo>
                    <a:pt x="460" y="12923"/>
                  </a:moveTo>
                  <a:cubicBezTo>
                    <a:pt x="1603" y="19210"/>
                    <a:pt x="5794" y="23782"/>
                    <a:pt x="9985" y="23020"/>
                  </a:cubicBezTo>
                  <a:cubicBezTo>
                    <a:pt x="14176" y="22258"/>
                    <a:pt x="16557" y="16543"/>
                    <a:pt x="15414" y="10256"/>
                  </a:cubicBezTo>
                  <a:cubicBezTo>
                    <a:pt x="14271" y="3970"/>
                    <a:pt x="10080" y="-602"/>
                    <a:pt x="5889" y="65"/>
                  </a:cubicBezTo>
                  <a:cubicBezTo>
                    <a:pt x="1698" y="731"/>
                    <a:pt x="-1159" y="6542"/>
                    <a:pt x="460" y="12923"/>
                  </a:cubicBezTo>
                  <a:close/>
                </a:path>
              </a:pathLst>
            </a:custGeom>
            <a:solidFill>
              <a:srgbClr val="263238"/>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EEB465D-36E1-472B-BB99-7162065496CD}"/>
                </a:ext>
              </a:extLst>
            </p:cNvPr>
            <p:cNvSpPr/>
            <p:nvPr/>
          </p:nvSpPr>
          <p:spPr>
            <a:xfrm>
              <a:off x="1679139" y="2413025"/>
              <a:ext cx="15606" cy="23102"/>
            </a:xfrm>
            <a:custGeom>
              <a:avLst/>
              <a:gdLst>
                <a:gd name="connsiteX0" fmla="*/ 279 w 15606"/>
                <a:gd name="connsiteY0" fmla="*/ 12923 h 23102"/>
                <a:gd name="connsiteX1" fmla="*/ 9804 w 15606"/>
                <a:gd name="connsiteY1" fmla="*/ 23020 h 23102"/>
                <a:gd name="connsiteX2" fmla="*/ 15328 w 15606"/>
                <a:gd name="connsiteY2" fmla="*/ 10256 h 23102"/>
                <a:gd name="connsiteX3" fmla="*/ 5803 w 15606"/>
                <a:gd name="connsiteY3" fmla="*/ 65 h 23102"/>
                <a:gd name="connsiteX4" fmla="*/ 279 w 15606"/>
                <a:gd name="connsiteY4" fmla="*/ 12923 h 23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 h="23102">
                  <a:moveTo>
                    <a:pt x="279" y="12923"/>
                  </a:moveTo>
                  <a:cubicBezTo>
                    <a:pt x="1327" y="19210"/>
                    <a:pt x="5613" y="23782"/>
                    <a:pt x="9804" y="23020"/>
                  </a:cubicBezTo>
                  <a:cubicBezTo>
                    <a:pt x="13995" y="22258"/>
                    <a:pt x="16471" y="16543"/>
                    <a:pt x="15328" y="10256"/>
                  </a:cubicBezTo>
                  <a:cubicBezTo>
                    <a:pt x="14185" y="3970"/>
                    <a:pt x="9994" y="-602"/>
                    <a:pt x="5803" y="65"/>
                  </a:cubicBezTo>
                  <a:cubicBezTo>
                    <a:pt x="1612" y="731"/>
                    <a:pt x="-864" y="6542"/>
                    <a:pt x="279" y="12923"/>
                  </a:cubicBezTo>
                  <a:close/>
                </a:path>
              </a:pathLst>
            </a:custGeom>
            <a:solidFill>
              <a:srgbClr val="263238"/>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1E49D18-6726-45A9-BA2D-8ACBEBE80A54}"/>
                </a:ext>
              </a:extLst>
            </p:cNvPr>
            <p:cNvSpPr/>
            <p:nvPr/>
          </p:nvSpPr>
          <p:spPr>
            <a:xfrm>
              <a:off x="1683133" y="2406708"/>
              <a:ext cx="14382" cy="8748"/>
            </a:xfrm>
            <a:custGeom>
              <a:avLst/>
              <a:gdLst>
                <a:gd name="connsiteX0" fmla="*/ 0 w 14382"/>
                <a:gd name="connsiteY0" fmla="*/ 7144 h 8748"/>
                <a:gd name="connsiteX1" fmla="*/ 14383 w 14382"/>
                <a:gd name="connsiteY1" fmla="*/ 0 h 8748"/>
                <a:gd name="connsiteX2" fmla="*/ 0 w 14382"/>
                <a:gd name="connsiteY2" fmla="*/ 7144 h 8748"/>
              </a:gdLst>
              <a:ahLst/>
              <a:cxnLst>
                <a:cxn ang="0">
                  <a:pos x="connsiteX0" y="connsiteY0"/>
                </a:cxn>
                <a:cxn ang="0">
                  <a:pos x="connsiteX1" y="connsiteY1"/>
                </a:cxn>
                <a:cxn ang="0">
                  <a:pos x="connsiteX2" y="connsiteY2"/>
                </a:cxn>
              </a:cxnLst>
              <a:rect l="l" t="t" r="r" b="b"/>
              <a:pathLst>
                <a:path w="14382" h="8748">
                  <a:moveTo>
                    <a:pt x="0" y="7144"/>
                  </a:moveTo>
                  <a:lnTo>
                    <a:pt x="14383" y="0"/>
                  </a:lnTo>
                  <a:cubicBezTo>
                    <a:pt x="14383" y="0"/>
                    <a:pt x="8668" y="13240"/>
                    <a:pt x="0" y="7144"/>
                  </a:cubicBezTo>
                  <a:close/>
                </a:path>
              </a:pathLst>
            </a:custGeom>
            <a:solidFill>
              <a:srgbClr val="263238"/>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A4801D3-CB3E-4EB1-8E8F-71057C63D568}"/>
                </a:ext>
              </a:extLst>
            </p:cNvPr>
            <p:cNvSpPr/>
            <p:nvPr/>
          </p:nvSpPr>
          <p:spPr>
            <a:xfrm>
              <a:off x="1662368" y="2440140"/>
              <a:ext cx="29717" cy="44650"/>
            </a:xfrm>
            <a:custGeom>
              <a:avLst/>
              <a:gdLst>
                <a:gd name="connsiteX0" fmla="*/ 0 w 29717"/>
                <a:gd name="connsiteY0" fmla="*/ 0 h 44650"/>
                <a:gd name="connsiteX1" fmla="*/ 29718 w 29717"/>
                <a:gd name="connsiteY1" fmla="*/ 36386 h 44650"/>
                <a:gd name="connsiteX2" fmla="*/ 7906 w 29717"/>
                <a:gd name="connsiteY2" fmla="*/ 44577 h 44650"/>
              </a:gdLst>
              <a:ahLst/>
              <a:cxnLst>
                <a:cxn ang="0">
                  <a:pos x="connsiteX0" y="connsiteY0"/>
                </a:cxn>
                <a:cxn ang="0">
                  <a:pos x="connsiteX1" y="connsiteY1"/>
                </a:cxn>
                <a:cxn ang="0">
                  <a:pos x="connsiteX2" y="connsiteY2"/>
                </a:cxn>
              </a:cxnLst>
              <a:rect l="l" t="t" r="r" b="b"/>
              <a:pathLst>
                <a:path w="29717" h="44650">
                  <a:moveTo>
                    <a:pt x="0" y="0"/>
                  </a:moveTo>
                  <a:cubicBezTo>
                    <a:pt x="8182" y="13440"/>
                    <a:pt x="18183" y="25689"/>
                    <a:pt x="29718" y="36386"/>
                  </a:cubicBezTo>
                  <a:cubicBezTo>
                    <a:pt x="23993" y="42177"/>
                    <a:pt x="16021" y="45168"/>
                    <a:pt x="7906" y="44577"/>
                  </a:cubicBezTo>
                  <a:close/>
                </a:path>
              </a:pathLst>
            </a:custGeom>
            <a:solidFill>
              <a:srgbClr val="ED847E"/>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2F15806-9E0C-4675-9E08-7B243559A9EE}"/>
                </a:ext>
              </a:extLst>
            </p:cNvPr>
            <p:cNvSpPr/>
            <p:nvPr/>
          </p:nvSpPr>
          <p:spPr>
            <a:xfrm>
              <a:off x="1604158" y="2496843"/>
              <a:ext cx="50039" cy="17690"/>
            </a:xfrm>
            <a:custGeom>
              <a:avLst/>
              <a:gdLst>
                <a:gd name="connsiteX0" fmla="*/ 37446 w 50039"/>
                <a:gd name="connsiteY0" fmla="*/ 17688 h 17690"/>
                <a:gd name="connsiteX1" fmla="*/ 48209 w 50039"/>
                <a:gd name="connsiteY1" fmla="*/ 16735 h 17690"/>
                <a:gd name="connsiteX2" fmla="*/ 50038 w 50039"/>
                <a:gd name="connsiteY2" fmla="*/ 14754 h 17690"/>
                <a:gd name="connsiteX3" fmla="*/ 48057 w 50039"/>
                <a:gd name="connsiteY3" fmla="*/ 12925 h 17690"/>
                <a:gd name="connsiteX4" fmla="*/ 47542 w 50039"/>
                <a:gd name="connsiteY4" fmla="*/ 13021 h 17690"/>
                <a:gd name="connsiteX5" fmla="*/ 3251 w 50039"/>
                <a:gd name="connsiteY5" fmla="*/ 543 h 17690"/>
                <a:gd name="connsiteX6" fmla="*/ 584 w 50039"/>
                <a:gd name="connsiteY6" fmla="*/ 543 h 17690"/>
                <a:gd name="connsiteX7" fmla="*/ 470 w 50039"/>
                <a:gd name="connsiteY7" fmla="*/ 3096 h 17690"/>
                <a:gd name="connsiteX8" fmla="*/ 584 w 50039"/>
                <a:gd name="connsiteY8" fmla="*/ 3210 h 17690"/>
                <a:gd name="connsiteX9" fmla="*/ 37446 w 50039"/>
                <a:gd name="connsiteY9" fmla="*/ 17688 h 1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39" h="17690">
                  <a:moveTo>
                    <a:pt x="37446" y="17688"/>
                  </a:moveTo>
                  <a:cubicBezTo>
                    <a:pt x="41056" y="17678"/>
                    <a:pt x="44656" y="17364"/>
                    <a:pt x="48209" y="16735"/>
                  </a:cubicBezTo>
                  <a:cubicBezTo>
                    <a:pt x="49257" y="16697"/>
                    <a:pt x="50076" y="15802"/>
                    <a:pt x="50038" y="14754"/>
                  </a:cubicBezTo>
                  <a:cubicBezTo>
                    <a:pt x="49990" y="13706"/>
                    <a:pt x="49104" y="12887"/>
                    <a:pt x="48057" y="12925"/>
                  </a:cubicBezTo>
                  <a:cubicBezTo>
                    <a:pt x="47885" y="12935"/>
                    <a:pt x="47704" y="12963"/>
                    <a:pt x="47542" y="13021"/>
                  </a:cubicBezTo>
                  <a:cubicBezTo>
                    <a:pt x="31636" y="16192"/>
                    <a:pt x="15167" y="11554"/>
                    <a:pt x="3251" y="543"/>
                  </a:cubicBezTo>
                  <a:cubicBezTo>
                    <a:pt x="2508" y="-181"/>
                    <a:pt x="1327" y="-181"/>
                    <a:pt x="584" y="543"/>
                  </a:cubicBezTo>
                  <a:cubicBezTo>
                    <a:pt x="-149" y="1219"/>
                    <a:pt x="-197" y="2362"/>
                    <a:pt x="470" y="3096"/>
                  </a:cubicBezTo>
                  <a:cubicBezTo>
                    <a:pt x="508" y="3134"/>
                    <a:pt x="546" y="3172"/>
                    <a:pt x="584" y="3210"/>
                  </a:cubicBezTo>
                  <a:cubicBezTo>
                    <a:pt x="10528" y="12640"/>
                    <a:pt x="23749" y="17831"/>
                    <a:pt x="37446" y="17688"/>
                  </a:cubicBezTo>
                  <a:close/>
                </a:path>
              </a:pathLst>
            </a:custGeom>
            <a:solidFill>
              <a:srgbClr val="263238"/>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36F4205-F8EA-400E-93C5-55233F2579AF}"/>
                </a:ext>
              </a:extLst>
            </p:cNvPr>
            <p:cNvSpPr/>
            <p:nvPr/>
          </p:nvSpPr>
          <p:spPr>
            <a:xfrm>
              <a:off x="1468704" y="2284887"/>
              <a:ext cx="218508" cy="208307"/>
            </a:xfrm>
            <a:custGeom>
              <a:avLst/>
              <a:gdLst>
                <a:gd name="connsiteX0" fmla="*/ 44408 w 218508"/>
                <a:gd name="connsiteY0" fmla="*/ 107533 h 208307"/>
                <a:gd name="connsiteX1" fmla="*/ 53933 w 218508"/>
                <a:gd name="connsiteY1" fmla="*/ 167826 h 208307"/>
                <a:gd name="connsiteX2" fmla="*/ 109464 w 218508"/>
                <a:gd name="connsiteY2" fmla="*/ 75243 h 208307"/>
                <a:gd name="connsiteX3" fmla="*/ 98510 w 218508"/>
                <a:gd name="connsiteY3" fmla="*/ 112010 h 208307"/>
                <a:gd name="connsiteX4" fmla="*/ 168900 w 218508"/>
                <a:gd name="connsiteY4" fmla="*/ 55717 h 208307"/>
                <a:gd name="connsiteX5" fmla="*/ 162613 w 218508"/>
                <a:gd name="connsiteY5" fmla="*/ 112010 h 208307"/>
                <a:gd name="connsiteX6" fmla="*/ 218144 w 218508"/>
                <a:gd name="connsiteY6" fmla="*/ 47430 h 208307"/>
                <a:gd name="connsiteX7" fmla="*/ 75269 w 218508"/>
                <a:gd name="connsiteY7" fmla="*/ 4853 h 208307"/>
                <a:gd name="connsiteX8" fmla="*/ 2307 w 218508"/>
                <a:gd name="connsiteY8" fmla="*/ 124202 h 208307"/>
                <a:gd name="connsiteX9" fmla="*/ 39550 w 218508"/>
                <a:gd name="connsiteY9" fmla="*/ 208307 h 208307"/>
                <a:gd name="connsiteX10" fmla="*/ 44408 w 218508"/>
                <a:gd name="connsiteY10" fmla="*/ 107533 h 20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508" h="208307">
                  <a:moveTo>
                    <a:pt x="44408" y="107533"/>
                  </a:moveTo>
                  <a:cubicBezTo>
                    <a:pt x="46494" y="127793"/>
                    <a:pt x="49675" y="147919"/>
                    <a:pt x="53933" y="167826"/>
                  </a:cubicBezTo>
                  <a:cubicBezTo>
                    <a:pt x="53933" y="167826"/>
                    <a:pt x="101558" y="107533"/>
                    <a:pt x="109464" y="75243"/>
                  </a:cubicBezTo>
                  <a:cubicBezTo>
                    <a:pt x="107578" y="87959"/>
                    <a:pt x="103882" y="100332"/>
                    <a:pt x="98510" y="112010"/>
                  </a:cubicBezTo>
                  <a:cubicBezTo>
                    <a:pt x="98510" y="112010"/>
                    <a:pt x="162613" y="98008"/>
                    <a:pt x="168900" y="55717"/>
                  </a:cubicBezTo>
                  <a:cubicBezTo>
                    <a:pt x="168795" y="74653"/>
                    <a:pt x="166680" y="93522"/>
                    <a:pt x="162613" y="112010"/>
                  </a:cubicBezTo>
                  <a:cubicBezTo>
                    <a:pt x="162613" y="112010"/>
                    <a:pt x="223764" y="88007"/>
                    <a:pt x="218144" y="47430"/>
                  </a:cubicBezTo>
                  <a:cubicBezTo>
                    <a:pt x="212524" y="6854"/>
                    <a:pt x="118608" y="-8863"/>
                    <a:pt x="75269" y="4853"/>
                  </a:cubicBezTo>
                  <a:cubicBezTo>
                    <a:pt x="31930" y="18569"/>
                    <a:pt x="-10456" y="63051"/>
                    <a:pt x="2307" y="124202"/>
                  </a:cubicBezTo>
                  <a:cubicBezTo>
                    <a:pt x="15071" y="185352"/>
                    <a:pt x="39550" y="208307"/>
                    <a:pt x="39550" y="208307"/>
                  </a:cubicBezTo>
                  <a:cubicBezTo>
                    <a:pt x="39550" y="208307"/>
                    <a:pt x="21929" y="146681"/>
                    <a:pt x="44408" y="107533"/>
                  </a:cubicBezTo>
                  <a:close/>
                </a:path>
              </a:pathLst>
            </a:custGeom>
            <a:solidFill>
              <a:srgbClr val="263238"/>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C6A6D30-257A-48B7-B00D-53FB6A687A16}"/>
                </a:ext>
              </a:extLst>
            </p:cNvPr>
            <p:cNvSpPr/>
            <p:nvPr/>
          </p:nvSpPr>
          <p:spPr>
            <a:xfrm>
              <a:off x="1480158" y="2457948"/>
              <a:ext cx="61535" cy="70503"/>
            </a:xfrm>
            <a:custGeom>
              <a:avLst/>
              <a:gdLst>
                <a:gd name="connsiteX0" fmla="*/ 2664 w 61535"/>
                <a:gd name="connsiteY0" fmla="*/ 37438 h 70503"/>
                <a:gd name="connsiteX1" fmla="*/ 33906 w 61535"/>
                <a:gd name="connsiteY1" fmla="*/ 68585 h 70503"/>
                <a:gd name="connsiteX2" fmla="*/ 60957 w 61535"/>
                <a:gd name="connsiteY2" fmla="*/ 41057 h 70503"/>
                <a:gd name="connsiteX3" fmla="*/ 24857 w 61535"/>
                <a:gd name="connsiteY3" fmla="*/ 4 h 70503"/>
                <a:gd name="connsiteX4" fmla="*/ 25 w 61535"/>
                <a:gd name="connsiteY4" fmla="*/ 27132 h 70503"/>
                <a:gd name="connsiteX5" fmla="*/ 2664 w 61535"/>
                <a:gd name="connsiteY5" fmla="*/ 37438 h 7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35" h="70503">
                  <a:moveTo>
                    <a:pt x="2664" y="37438"/>
                  </a:moveTo>
                  <a:cubicBezTo>
                    <a:pt x="8541" y="51544"/>
                    <a:pt x="19780" y="62746"/>
                    <a:pt x="33906" y="68585"/>
                  </a:cubicBezTo>
                  <a:cubicBezTo>
                    <a:pt x="52956" y="76204"/>
                    <a:pt x="64291" y="59917"/>
                    <a:pt x="60957" y="41057"/>
                  </a:cubicBezTo>
                  <a:cubicBezTo>
                    <a:pt x="58004" y="24007"/>
                    <a:pt x="44574" y="-377"/>
                    <a:pt x="24857" y="4"/>
                  </a:cubicBezTo>
                  <a:cubicBezTo>
                    <a:pt x="10512" y="643"/>
                    <a:pt x="-603" y="12787"/>
                    <a:pt x="25" y="27132"/>
                  </a:cubicBezTo>
                  <a:cubicBezTo>
                    <a:pt x="187" y="30713"/>
                    <a:pt x="1083" y="34218"/>
                    <a:pt x="2664" y="37438"/>
                  </a:cubicBezTo>
                  <a:close/>
                </a:path>
              </a:pathLst>
            </a:custGeom>
            <a:solidFill>
              <a:srgbClr val="FFC3BD"/>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312A70E-534A-435D-BD04-62487266DA1F}"/>
                </a:ext>
              </a:extLst>
            </p:cNvPr>
            <p:cNvSpPr/>
            <p:nvPr/>
          </p:nvSpPr>
          <p:spPr>
            <a:xfrm>
              <a:off x="1493204" y="2363083"/>
              <a:ext cx="66675" cy="158781"/>
            </a:xfrm>
            <a:custGeom>
              <a:avLst/>
              <a:gdLst>
                <a:gd name="connsiteX0" fmla="*/ 31433 w 66675"/>
                <a:gd name="connsiteY0" fmla="*/ 0 h 158781"/>
                <a:gd name="connsiteX1" fmla="*/ 66675 w 66675"/>
                <a:gd name="connsiteY1" fmla="*/ 158782 h 158781"/>
                <a:gd name="connsiteX2" fmla="*/ 0 w 66675"/>
                <a:gd name="connsiteY2" fmla="*/ 55054 h 158781"/>
              </a:gdLst>
              <a:ahLst/>
              <a:cxnLst>
                <a:cxn ang="0">
                  <a:pos x="connsiteX0" y="connsiteY0"/>
                </a:cxn>
                <a:cxn ang="0">
                  <a:pos x="connsiteX1" y="connsiteY1"/>
                </a:cxn>
                <a:cxn ang="0">
                  <a:pos x="connsiteX2" y="connsiteY2"/>
                </a:cxn>
              </a:cxnLst>
              <a:rect l="l" t="t" r="r" b="b"/>
              <a:pathLst>
                <a:path w="66675" h="158781">
                  <a:moveTo>
                    <a:pt x="31433" y="0"/>
                  </a:moveTo>
                  <a:cubicBezTo>
                    <a:pt x="21908" y="38100"/>
                    <a:pt x="41719" y="125730"/>
                    <a:pt x="66675" y="158782"/>
                  </a:cubicBezTo>
                  <a:cubicBezTo>
                    <a:pt x="19050" y="134684"/>
                    <a:pt x="0" y="55054"/>
                    <a:pt x="0" y="55054"/>
                  </a:cubicBezTo>
                  <a:close/>
                </a:path>
              </a:pathLst>
            </a:custGeom>
            <a:solidFill>
              <a:srgbClr val="263238"/>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B9B9CF7-AB79-4460-92F9-4316569DEAFB}"/>
                </a:ext>
              </a:extLst>
            </p:cNvPr>
            <p:cNvSpPr/>
            <p:nvPr/>
          </p:nvSpPr>
          <p:spPr>
            <a:xfrm>
              <a:off x="1577398" y="2390575"/>
              <a:ext cx="32024" cy="26374"/>
            </a:xfrm>
            <a:custGeom>
              <a:avLst/>
              <a:gdLst>
                <a:gd name="connsiteX0" fmla="*/ 4865 w 32024"/>
                <a:gd name="connsiteY0" fmla="*/ 26229 h 26374"/>
                <a:gd name="connsiteX1" fmla="*/ 7151 w 32024"/>
                <a:gd name="connsiteY1" fmla="*/ 24324 h 26374"/>
                <a:gd name="connsiteX2" fmla="*/ 28677 w 32024"/>
                <a:gd name="connsiteY2" fmla="*/ 7560 h 26374"/>
                <a:gd name="connsiteX3" fmla="*/ 32011 w 32024"/>
                <a:gd name="connsiteY3" fmla="*/ 3369 h 26374"/>
                <a:gd name="connsiteX4" fmla="*/ 27963 w 32024"/>
                <a:gd name="connsiteY4" fmla="*/ 16 h 26374"/>
                <a:gd name="connsiteX5" fmla="*/ 27820 w 32024"/>
                <a:gd name="connsiteY5" fmla="*/ 35 h 26374"/>
                <a:gd name="connsiteX6" fmla="*/ 388 w 32024"/>
                <a:gd name="connsiteY6" fmla="*/ 20895 h 26374"/>
                <a:gd name="connsiteX7" fmla="*/ 2141 w 32024"/>
                <a:gd name="connsiteY7" fmla="*/ 25991 h 26374"/>
                <a:gd name="connsiteX8" fmla="*/ 4865 w 32024"/>
                <a:gd name="connsiteY8" fmla="*/ 26229 h 2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24" h="26374">
                  <a:moveTo>
                    <a:pt x="4865" y="26229"/>
                  </a:moveTo>
                  <a:cubicBezTo>
                    <a:pt x="5856" y="25934"/>
                    <a:pt x="6675" y="25238"/>
                    <a:pt x="7151" y="24324"/>
                  </a:cubicBezTo>
                  <a:cubicBezTo>
                    <a:pt x="11228" y="15609"/>
                    <a:pt x="19229" y="9370"/>
                    <a:pt x="28677" y="7560"/>
                  </a:cubicBezTo>
                  <a:cubicBezTo>
                    <a:pt x="30725" y="7265"/>
                    <a:pt x="32183" y="5426"/>
                    <a:pt x="32011" y="3369"/>
                  </a:cubicBezTo>
                  <a:cubicBezTo>
                    <a:pt x="31821" y="1331"/>
                    <a:pt x="30011" y="-174"/>
                    <a:pt x="27963" y="16"/>
                  </a:cubicBezTo>
                  <a:cubicBezTo>
                    <a:pt x="27915" y="26"/>
                    <a:pt x="27868" y="26"/>
                    <a:pt x="27820" y="35"/>
                  </a:cubicBezTo>
                  <a:cubicBezTo>
                    <a:pt x="15828" y="2112"/>
                    <a:pt x="5598" y="9894"/>
                    <a:pt x="388" y="20895"/>
                  </a:cubicBezTo>
                  <a:cubicBezTo>
                    <a:pt x="-536" y="22781"/>
                    <a:pt x="245" y="25067"/>
                    <a:pt x="2141" y="25991"/>
                  </a:cubicBezTo>
                  <a:cubicBezTo>
                    <a:pt x="2989" y="26400"/>
                    <a:pt x="3960" y="26486"/>
                    <a:pt x="4865" y="26229"/>
                  </a:cubicBezTo>
                  <a:close/>
                </a:path>
              </a:pathLst>
            </a:custGeom>
            <a:solidFill>
              <a:srgbClr val="263238"/>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DFBB96C-91E4-4304-808B-AF86F6ED6632}"/>
                </a:ext>
              </a:extLst>
            </p:cNvPr>
            <p:cNvSpPr/>
            <p:nvPr/>
          </p:nvSpPr>
          <p:spPr>
            <a:xfrm>
              <a:off x="1672582" y="2368649"/>
              <a:ext cx="36496" cy="18630"/>
            </a:xfrm>
            <a:custGeom>
              <a:avLst/>
              <a:gdLst>
                <a:gd name="connsiteX0" fmla="*/ 32839 w 36496"/>
                <a:gd name="connsiteY0" fmla="*/ 18628 h 18630"/>
                <a:gd name="connsiteX1" fmla="*/ 35411 w 36496"/>
                <a:gd name="connsiteY1" fmla="*/ 17580 h 18630"/>
                <a:gd name="connsiteX2" fmla="*/ 35411 w 36496"/>
                <a:gd name="connsiteY2" fmla="*/ 12246 h 18630"/>
                <a:gd name="connsiteX3" fmla="*/ 3121 w 36496"/>
                <a:gd name="connsiteY3" fmla="*/ 244 h 18630"/>
                <a:gd name="connsiteX4" fmla="*/ 64 w 36496"/>
                <a:gd name="connsiteY4" fmla="*/ 4683 h 18630"/>
                <a:gd name="connsiteX5" fmla="*/ 73 w 36496"/>
                <a:gd name="connsiteY5" fmla="*/ 4721 h 18630"/>
                <a:gd name="connsiteX6" fmla="*/ 4455 w 36496"/>
                <a:gd name="connsiteY6" fmla="*/ 7674 h 18630"/>
                <a:gd name="connsiteX7" fmla="*/ 29886 w 36496"/>
                <a:gd name="connsiteY7" fmla="*/ 17199 h 18630"/>
                <a:gd name="connsiteX8" fmla="*/ 32839 w 36496"/>
                <a:gd name="connsiteY8" fmla="*/ 18628 h 1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96" h="18630">
                  <a:moveTo>
                    <a:pt x="32839" y="18628"/>
                  </a:moveTo>
                  <a:cubicBezTo>
                    <a:pt x="33811" y="18666"/>
                    <a:pt x="34744" y="18285"/>
                    <a:pt x="35411" y="17580"/>
                  </a:cubicBezTo>
                  <a:cubicBezTo>
                    <a:pt x="36859" y="16094"/>
                    <a:pt x="36859" y="13732"/>
                    <a:pt x="35411" y="12246"/>
                  </a:cubicBezTo>
                  <a:cubicBezTo>
                    <a:pt x="27172" y="3330"/>
                    <a:pt x="15180" y="-1127"/>
                    <a:pt x="3121" y="244"/>
                  </a:cubicBezTo>
                  <a:cubicBezTo>
                    <a:pt x="1054" y="625"/>
                    <a:pt x="-317" y="2616"/>
                    <a:pt x="64" y="4683"/>
                  </a:cubicBezTo>
                  <a:cubicBezTo>
                    <a:pt x="64" y="4692"/>
                    <a:pt x="73" y="4711"/>
                    <a:pt x="73" y="4721"/>
                  </a:cubicBezTo>
                  <a:cubicBezTo>
                    <a:pt x="502" y="6721"/>
                    <a:pt x="2435" y="8026"/>
                    <a:pt x="4455" y="7674"/>
                  </a:cubicBezTo>
                  <a:cubicBezTo>
                    <a:pt x="13970" y="6607"/>
                    <a:pt x="23409" y="10150"/>
                    <a:pt x="29886" y="17199"/>
                  </a:cubicBezTo>
                  <a:cubicBezTo>
                    <a:pt x="30601" y="18094"/>
                    <a:pt x="31687" y="18618"/>
                    <a:pt x="32839" y="18628"/>
                  </a:cubicBezTo>
                  <a:close/>
                </a:path>
              </a:pathLst>
            </a:custGeom>
            <a:solidFill>
              <a:srgbClr val="263238"/>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53CC5E6-E964-4820-A340-64EB851B1186}"/>
                </a:ext>
              </a:extLst>
            </p:cNvPr>
            <p:cNvSpPr/>
            <p:nvPr/>
          </p:nvSpPr>
          <p:spPr>
            <a:xfrm>
              <a:off x="1286321" y="2793042"/>
              <a:ext cx="130873" cy="553021"/>
            </a:xfrm>
            <a:custGeom>
              <a:avLst/>
              <a:gdLst>
                <a:gd name="connsiteX0" fmla="*/ 130873 w 130873"/>
                <a:gd name="connsiteY0" fmla="*/ 25432 h 553021"/>
                <a:gd name="connsiteX1" fmla="*/ 94202 w 130873"/>
                <a:gd name="connsiteY1" fmla="*/ 154400 h 553021"/>
                <a:gd name="connsiteX2" fmla="*/ 70485 w 130873"/>
                <a:gd name="connsiteY2" fmla="*/ 284226 h 553021"/>
                <a:gd name="connsiteX3" fmla="*/ 69723 w 130873"/>
                <a:gd name="connsiteY3" fmla="*/ 292227 h 553021"/>
                <a:gd name="connsiteX4" fmla="*/ 69723 w 130873"/>
                <a:gd name="connsiteY4" fmla="*/ 297656 h 553021"/>
                <a:gd name="connsiteX5" fmla="*/ 70771 w 130873"/>
                <a:gd name="connsiteY5" fmla="*/ 311087 h 553021"/>
                <a:gd name="connsiteX6" fmla="*/ 76009 w 130873"/>
                <a:gd name="connsiteY6" fmla="*/ 342138 h 553021"/>
                <a:gd name="connsiteX7" fmla="*/ 92011 w 130873"/>
                <a:gd name="connsiteY7" fmla="*/ 407003 h 553021"/>
                <a:gd name="connsiteX8" fmla="*/ 110490 w 130873"/>
                <a:gd name="connsiteY8" fmla="*/ 472726 h 553021"/>
                <a:gd name="connsiteX9" fmla="*/ 129540 w 130873"/>
                <a:gd name="connsiteY9" fmla="*/ 538448 h 553021"/>
                <a:gd name="connsiteX10" fmla="*/ 94202 w 130873"/>
                <a:gd name="connsiteY10" fmla="*/ 553022 h 553021"/>
                <a:gd name="connsiteX11" fmla="*/ 36004 w 130873"/>
                <a:gd name="connsiteY11" fmla="*/ 425577 h 553021"/>
                <a:gd name="connsiteX12" fmla="*/ 12382 w 130873"/>
                <a:gd name="connsiteY12" fmla="*/ 358235 h 553021"/>
                <a:gd name="connsiteX13" fmla="*/ 2857 w 130873"/>
                <a:gd name="connsiteY13" fmla="*/ 321755 h 553021"/>
                <a:gd name="connsiteX14" fmla="*/ 0 w 130873"/>
                <a:gd name="connsiteY14" fmla="*/ 300990 h 553021"/>
                <a:gd name="connsiteX15" fmla="*/ 0 w 130873"/>
                <a:gd name="connsiteY15" fmla="*/ 289084 h 553021"/>
                <a:gd name="connsiteX16" fmla="*/ 0 w 130873"/>
                <a:gd name="connsiteY16" fmla="*/ 279559 h 553021"/>
                <a:gd name="connsiteX17" fmla="*/ 6667 w 130873"/>
                <a:gd name="connsiteY17" fmla="*/ 207073 h 553021"/>
                <a:gd name="connsiteX18" fmla="*/ 19526 w 130873"/>
                <a:gd name="connsiteY18" fmla="*/ 136874 h 553021"/>
                <a:gd name="connsiteX19" fmla="*/ 57626 w 130873"/>
                <a:gd name="connsiteY19" fmla="*/ 0 h 55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873" h="553021">
                  <a:moveTo>
                    <a:pt x="130873" y="25432"/>
                  </a:moveTo>
                  <a:cubicBezTo>
                    <a:pt x="117634" y="67246"/>
                    <a:pt x="104965" y="111157"/>
                    <a:pt x="94202" y="154400"/>
                  </a:cubicBezTo>
                  <a:cubicBezTo>
                    <a:pt x="83372" y="197091"/>
                    <a:pt x="75448" y="240468"/>
                    <a:pt x="70485" y="284226"/>
                  </a:cubicBezTo>
                  <a:lnTo>
                    <a:pt x="69723" y="292227"/>
                  </a:lnTo>
                  <a:cubicBezTo>
                    <a:pt x="69723" y="294799"/>
                    <a:pt x="69723" y="295370"/>
                    <a:pt x="69723" y="297656"/>
                  </a:cubicBezTo>
                  <a:cubicBezTo>
                    <a:pt x="69828" y="302152"/>
                    <a:pt x="70180" y="306629"/>
                    <a:pt x="70771" y="311087"/>
                  </a:cubicBezTo>
                  <a:cubicBezTo>
                    <a:pt x="71980" y="321516"/>
                    <a:pt x="73733" y="331880"/>
                    <a:pt x="76009" y="342138"/>
                  </a:cubicBezTo>
                  <a:cubicBezTo>
                    <a:pt x="80486" y="363379"/>
                    <a:pt x="85534" y="385286"/>
                    <a:pt x="92011" y="407003"/>
                  </a:cubicBezTo>
                  <a:cubicBezTo>
                    <a:pt x="98488" y="428720"/>
                    <a:pt x="104013" y="450818"/>
                    <a:pt x="110490" y="472726"/>
                  </a:cubicBezTo>
                  <a:lnTo>
                    <a:pt x="129540" y="538448"/>
                  </a:lnTo>
                  <a:lnTo>
                    <a:pt x="94202" y="553022"/>
                  </a:lnTo>
                  <a:cubicBezTo>
                    <a:pt x="72485" y="511492"/>
                    <a:pt x="53626" y="469201"/>
                    <a:pt x="36004" y="425577"/>
                  </a:cubicBezTo>
                  <a:cubicBezTo>
                    <a:pt x="27527" y="403670"/>
                    <a:pt x="19240" y="381571"/>
                    <a:pt x="12382" y="358235"/>
                  </a:cubicBezTo>
                  <a:cubicBezTo>
                    <a:pt x="8953" y="346615"/>
                    <a:pt x="5715" y="334709"/>
                    <a:pt x="2857" y="321755"/>
                  </a:cubicBezTo>
                  <a:cubicBezTo>
                    <a:pt x="1505" y="314896"/>
                    <a:pt x="543" y="307962"/>
                    <a:pt x="0" y="300990"/>
                  </a:cubicBezTo>
                  <a:cubicBezTo>
                    <a:pt x="0" y="297466"/>
                    <a:pt x="0" y="292227"/>
                    <a:pt x="0" y="289084"/>
                  </a:cubicBezTo>
                  <a:lnTo>
                    <a:pt x="0" y="279559"/>
                  </a:lnTo>
                  <a:cubicBezTo>
                    <a:pt x="810" y="255289"/>
                    <a:pt x="3038" y="231086"/>
                    <a:pt x="6667" y="207073"/>
                  </a:cubicBezTo>
                  <a:cubicBezTo>
                    <a:pt x="9811" y="183261"/>
                    <a:pt x="14478" y="160020"/>
                    <a:pt x="19526" y="136874"/>
                  </a:cubicBezTo>
                  <a:cubicBezTo>
                    <a:pt x="29442" y="90516"/>
                    <a:pt x="42158" y="44806"/>
                    <a:pt x="57626" y="0"/>
                  </a:cubicBezTo>
                  <a:close/>
                </a:path>
              </a:pathLst>
            </a:custGeom>
            <a:solidFill>
              <a:srgbClr val="FFC3BD"/>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F071ED9-5655-4ABA-9553-7A986775855C}"/>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407B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8D11D4F-B3D2-4AC4-8912-678E43CEF89A}"/>
                </a:ext>
              </a:extLst>
            </p:cNvPr>
            <p:cNvSpPr/>
            <p:nvPr/>
          </p:nvSpPr>
          <p:spPr>
            <a:xfrm>
              <a:off x="1306514" y="2703630"/>
              <a:ext cx="160545" cy="213141"/>
            </a:xfrm>
            <a:custGeom>
              <a:avLst/>
              <a:gdLst>
                <a:gd name="connsiteX0" fmla="*/ 71342 w 160545"/>
                <a:gd name="connsiteY0" fmla="*/ 1782 h 213141"/>
                <a:gd name="connsiteX1" fmla="*/ 0 w 160545"/>
                <a:gd name="connsiteY1" fmla="*/ 123225 h 213141"/>
                <a:gd name="connsiteX2" fmla="*/ 125730 w 160545"/>
                <a:gd name="connsiteY2" fmla="*/ 213141 h 213141"/>
                <a:gd name="connsiteX3" fmla="*/ 158020 w 160545"/>
                <a:gd name="connsiteY3" fmla="*/ 78077 h 213141"/>
                <a:gd name="connsiteX4" fmla="*/ 71342 w 160545"/>
                <a:gd name="connsiteY4" fmla="*/ 1782 h 213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545" h="213141">
                  <a:moveTo>
                    <a:pt x="71342" y="1782"/>
                  </a:moveTo>
                  <a:cubicBezTo>
                    <a:pt x="38957" y="11307"/>
                    <a:pt x="0" y="123225"/>
                    <a:pt x="0" y="123225"/>
                  </a:cubicBezTo>
                  <a:lnTo>
                    <a:pt x="125730" y="213141"/>
                  </a:lnTo>
                  <a:cubicBezTo>
                    <a:pt x="125730" y="213141"/>
                    <a:pt x="171641" y="119987"/>
                    <a:pt x="158020" y="78077"/>
                  </a:cubicBezTo>
                  <a:cubicBezTo>
                    <a:pt x="143828" y="34452"/>
                    <a:pt x="108395" y="-9458"/>
                    <a:pt x="71342" y="1782"/>
                  </a:cubicBezTo>
                  <a:close/>
                </a:path>
              </a:pathLst>
            </a:custGeom>
            <a:solidFill>
              <a:srgbClr val="FFFFFF">
                <a:alpha val="40000"/>
              </a:srgbClr>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9DC6529-FE9A-4B24-B3A8-979935B9D7CE}"/>
                </a:ext>
              </a:extLst>
            </p:cNvPr>
            <p:cNvSpPr/>
            <p:nvPr/>
          </p:nvSpPr>
          <p:spPr>
            <a:xfrm>
              <a:off x="1170783" y="4773715"/>
              <a:ext cx="40936" cy="21299"/>
            </a:xfrm>
            <a:custGeom>
              <a:avLst/>
              <a:gdLst>
                <a:gd name="connsiteX0" fmla="*/ 33337 w 40936"/>
                <a:gd name="connsiteY0" fmla="*/ 20815 h 21299"/>
                <a:gd name="connsiteX1" fmla="*/ 40100 w 40936"/>
                <a:gd name="connsiteY1" fmla="*/ 14148 h 21299"/>
                <a:gd name="connsiteX2" fmla="*/ 40100 w 40936"/>
                <a:gd name="connsiteY2" fmla="*/ 7671 h 21299"/>
                <a:gd name="connsiteX3" fmla="*/ 2000 w 40936"/>
                <a:gd name="connsiteY3" fmla="*/ 51 h 21299"/>
                <a:gd name="connsiteX4" fmla="*/ 286 w 40936"/>
                <a:gd name="connsiteY4" fmla="*/ 1194 h 21299"/>
                <a:gd name="connsiteX5" fmla="*/ 286 w 40936"/>
                <a:gd name="connsiteY5" fmla="*/ 3194 h 21299"/>
                <a:gd name="connsiteX6" fmla="*/ 31814 w 40936"/>
                <a:gd name="connsiteY6" fmla="*/ 21101 h 21299"/>
                <a:gd name="connsiteX7" fmla="*/ 6572 w 40936"/>
                <a:gd name="connsiteY7" fmla="*/ 3480 h 21299"/>
                <a:gd name="connsiteX8" fmla="*/ 36576 w 40936"/>
                <a:gd name="connsiteY8" fmla="*/ 9576 h 21299"/>
                <a:gd name="connsiteX9" fmla="*/ 36576 w 40936"/>
                <a:gd name="connsiteY9" fmla="*/ 12433 h 21299"/>
                <a:gd name="connsiteX10" fmla="*/ 31337 w 40936"/>
                <a:gd name="connsiteY10" fmla="*/ 17101 h 21299"/>
                <a:gd name="connsiteX11" fmla="*/ 6572 w 40936"/>
                <a:gd name="connsiteY11" fmla="*/ 3480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36" h="21299">
                  <a:moveTo>
                    <a:pt x="33337" y="20815"/>
                  </a:moveTo>
                  <a:cubicBezTo>
                    <a:pt x="36471" y="19711"/>
                    <a:pt x="38957" y="17272"/>
                    <a:pt x="40100" y="14148"/>
                  </a:cubicBezTo>
                  <a:cubicBezTo>
                    <a:pt x="41215" y="12138"/>
                    <a:pt x="41215" y="9681"/>
                    <a:pt x="40100" y="7671"/>
                  </a:cubicBezTo>
                  <a:cubicBezTo>
                    <a:pt x="34385" y="-711"/>
                    <a:pt x="5524" y="-44"/>
                    <a:pt x="2000" y="51"/>
                  </a:cubicBezTo>
                  <a:cubicBezTo>
                    <a:pt x="1257" y="60"/>
                    <a:pt x="581" y="508"/>
                    <a:pt x="286" y="1194"/>
                  </a:cubicBezTo>
                  <a:cubicBezTo>
                    <a:pt x="-95" y="1804"/>
                    <a:pt x="-95" y="2585"/>
                    <a:pt x="286" y="3194"/>
                  </a:cubicBezTo>
                  <a:cubicBezTo>
                    <a:pt x="7810" y="10719"/>
                    <a:pt x="21907" y="23006"/>
                    <a:pt x="31814" y="21101"/>
                  </a:cubicBezTo>
                  <a:close/>
                  <a:moveTo>
                    <a:pt x="6572" y="3480"/>
                  </a:moveTo>
                  <a:cubicBezTo>
                    <a:pt x="18097" y="3480"/>
                    <a:pt x="33528" y="5099"/>
                    <a:pt x="36576" y="9576"/>
                  </a:cubicBezTo>
                  <a:cubicBezTo>
                    <a:pt x="37109" y="10452"/>
                    <a:pt x="37109" y="11557"/>
                    <a:pt x="36576" y="12433"/>
                  </a:cubicBezTo>
                  <a:cubicBezTo>
                    <a:pt x="35719" y="14767"/>
                    <a:pt x="33757" y="16519"/>
                    <a:pt x="31337" y="17101"/>
                  </a:cubicBezTo>
                  <a:cubicBezTo>
                    <a:pt x="26099" y="18434"/>
                    <a:pt x="16954" y="13005"/>
                    <a:pt x="6572" y="3480"/>
                  </a:cubicBezTo>
                  <a:close/>
                </a:path>
              </a:pathLst>
            </a:custGeom>
            <a:solidFill>
              <a:srgbClr val="407BFF"/>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88E2A35-3CEC-4B75-982C-7ECBD902E660}"/>
                </a:ext>
              </a:extLst>
            </p:cNvPr>
            <p:cNvSpPr/>
            <p:nvPr/>
          </p:nvSpPr>
          <p:spPr>
            <a:xfrm>
              <a:off x="1170907" y="4752124"/>
              <a:ext cx="35400" cy="25355"/>
            </a:xfrm>
            <a:custGeom>
              <a:avLst/>
              <a:gdLst>
                <a:gd name="connsiteX0" fmla="*/ 14926 w 35400"/>
                <a:gd name="connsiteY0" fmla="*/ 23070 h 25355"/>
                <a:gd name="connsiteX1" fmla="*/ 35023 w 35400"/>
                <a:gd name="connsiteY1" fmla="*/ 10021 h 25355"/>
                <a:gd name="connsiteX2" fmla="*/ 32356 w 35400"/>
                <a:gd name="connsiteY2" fmla="*/ 2210 h 25355"/>
                <a:gd name="connsiteX3" fmla="*/ 24260 w 35400"/>
                <a:gd name="connsiteY3" fmla="*/ 210 h 25355"/>
                <a:gd name="connsiteX4" fmla="*/ 257 w 35400"/>
                <a:gd name="connsiteY4" fmla="*/ 22498 h 25355"/>
                <a:gd name="connsiteX5" fmla="*/ 257 w 35400"/>
                <a:gd name="connsiteY5" fmla="*/ 24403 h 25355"/>
                <a:gd name="connsiteX6" fmla="*/ 1876 w 35400"/>
                <a:gd name="connsiteY6" fmla="*/ 25356 h 25355"/>
                <a:gd name="connsiteX7" fmla="*/ 14926 w 35400"/>
                <a:gd name="connsiteY7" fmla="*/ 23070 h 25355"/>
                <a:gd name="connsiteX8" fmla="*/ 23689 w 35400"/>
                <a:gd name="connsiteY8" fmla="*/ 4020 h 25355"/>
                <a:gd name="connsiteX9" fmla="*/ 24927 w 35400"/>
                <a:gd name="connsiteY9" fmla="*/ 4020 h 25355"/>
                <a:gd name="connsiteX10" fmla="*/ 30070 w 35400"/>
                <a:gd name="connsiteY10" fmla="*/ 5258 h 25355"/>
                <a:gd name="connsiteX11" fmla="*/ 31499 w 35400"/>
                <a:gd name="connsiteY11" fmla="*/ 8782 h 25355"/>
                <a:gd name="connsiteX12" fmla="*/ 5496 w 35400"/>
                <a:gd name="connsiteY12" fmla="*/ 21546 h 25355"/>
                <a:gd name="connsiteX13" fmla="*/ 23689 w 35400"/>
                <a:gd name="connsiteY13" fmla="*/ 4210 h 2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00" h="25355">
                  <a:moveTo>
                    <a:pt x="14926" y="23070"/>
                  </a:moveTo>
                  <a:cubicBezTo>
                    <a:pt x="23689" y="20308"/>
                    <a:pt x="33023" y="15450"/>
                    <a:pt x="35023" y="10021"/>
                  </a:cubicBezTo>
                  <a:cubicBezTo>
                    <a:pt x="36043" y="7115"/>
                    <a:pt x="34947" y="3887"/>
                    <a:pt x="32356" y="2210"/>
                  </a:cubicBezTo>
                  <a:cubicBezTo>
                    <a:pt x="30109" y="334"/>
                    <a:pt x="27127" y="-400"/>
                    <a:pt x="24260" y="210"/>
                  </a:cubicBezTo>
                  <a:cubicBezTo>
                    <a:pt x="12925" y="2210"/>
                    <a:pt x="733" y="21641"/>
                    <a:pt x="257" y="22498"/>
                  </a:cubicBezTo>
                  <a:cubicBezTo>
                    <a:pt x="-86" y="23089"/>
                    <a:pt x="-86" y="23813"/>
                    <a:pt x="257" y="24403"/>
                  </a:cubicBezTo>
                  <a:cubicBezTo>
                    <a:pt x="610" y="24975"/>
                    <a:pt x="1210" y="25327"/>
                    <a:pt x="1876" y="25356"/>
                  </a:cubicBezTo>
                  <a:cubicBezTo>
                    <a:pt x="6315" y="25232"/>
                    <a:pt x="10706" y="24461"/>
                    <a:pt x="14926" y="23070"/>
                  </a:cubicBezTo>
                  <a:close/>
                  <a:moveTo>
                    <a:pt x="23689" y="4020"/>
                  </a:moveTo>
                  <a:lnTo>
                    <a:pt x="24927" y="4020"/>
                  </a:lnTo>
                  <a:cubicBezTo>
                    <a:pt x="26737" y="3639"/>
                    <a:pt x="28632" y="4096"/>
                    <a:pt x="30070" y="5258"/>
                  </a:cubicBezTo>
                  <a:cubicBezTo>
                    <a:pt x="31975" y="6782"/>
                    <a:pt x="31785" y="7925"/>
                    <a:pt x="31499" y="8782"/>
                  </a:cubicBezTo>
                  <a:cubicBezTo>
                    <a:pt x="29594" y="14021"/>
                    <a:pt x="15116" y="20308"/>
                    <a:pt x="5496" y="21546"/>
                  </a:cubicBezTo>
                  <a:cubicBezTo>
                    <a:pt x="9877" y="14221"/>
                    <a:pt x="16164" y="8230"/>
                    <a:pt x="23689" y="4210"/>
                  </a:cubicBezTo>
                  <a:close/>
                </a:path>
              </a:pathLst>
            </a:custGeom>
            <a:solidFill>
              <a:srgbClr val="407B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11A943B-F622-4593-9794-0AACF60D8BA1}"/>
                </a:ext>
              </a:extLst>
            </p:cNvPr>
            <p:cNvSpPr/>
            <p:nvPr/>
          </p:nvSpPr>
          <p:spPr>
            <a:xfrm>
              <a:off x="1704430" y="4965764"/>
              <a:ext cx="49584" cy="20510"/>
            </a:xfrm>
            <a:custGeom>
              <a:avLst/>
              <a:gdLst>
                <a:gd name="connsiteX0" fmla="*/ 26994 w 49584"/>
                <a:gd name="connsiteY0" fmla="*/ 20409 h 20510"/>
                <a:gd name="connsiteX1" fmla="*/ 46044 w 49584"/>
                <a:gd name="connsiteY1" fmla="*/ 15551 h 20510"/>
                <a:gd name="connsiteX2" fmla="*/ 49473 w 49584"/>
                <a:gd name="connsiteY2" fmla="*/ 6026 h 20510"/>
                <a:gd name="connsiteX3" fmla="*/ 46235 w 49584"/>
                <a:gd name="connsiteY3" fmla="*/ 1073 h 20510"/>
                <a:gd name="connsiteX4" fmla="*/ 1182 w 49584"/>
                <a:gd name="connsiteY4" fmla="*/ 13741 h 20510"/>
                <a:gd name="connsiteX5" fmla="*/ 143 w 49584"/>
                <a:gd name="connsiteY5" fmla="*/ 16227 h 20510"/>
                <a:gd name="connsiteX6" fmla="*/ 1182 w 49584"/>
                <a:gd name="connsiteY6" fmla="*/ 17265 h 20510"/>
                <a:gd name="connsiteX7" fmla="*/ 26994 w 49584"/>
                <a:gd name="connsiteY7" fmla="*/ 20409 h 20510"/>
                <a:gd name="connsiteX8" fmla="*/ 41187 w 49584"/>
                <a:gd name="connsiteY8" fmla="*/ 3930 h 20510"/>
                <a:gd name="connsiteX9" fmla="*/ 44711 w 49584"/>
                <a:gd name="connsiteY9" fmla="*/ 4597 h 20510"/>
                <a:gd name="connsiteX10" fmla="*/ 45949 w 49584"/>
                <a:gd name="connsiteY10" fmla="*/ 6693 h 20510"/>
                <a:gd name="connsiteX11" fmla="*/ 43854 w 49584"/>
                <a:gd name="connsiteY11" fmla="*/ 12694 h 20510"/>
                <a:gd name="connsiteX12" fmla="*/ 8230 w 49584"/>
                <a:gd name="connsiteY12" fmla="*/ 14884 h 20510"/>
                <a:gd name="connsiteX13" fmla="*/ 41187 w 49584"/>
                <a:gd name="connsiteY13" fmla="*/ 3930 h 2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584" h="20510">
                  <a:moveTo>
                    <a:pt x="26994" y="20409"/>
                  </a:moveTo>
                  <a:cubicBezTo>
                    <a:pt x="33709" y="20961"/>
                    <a:pt x="40415" y="19247"/>
                    <a:pt x="46044" y="15551"/>
                  </a:cubicBezTo>
                  <a:cubicBezTo>
                    <a:pt x="48702" y="13141"/>
                    <a:pt x="49988" y="9569"/>
                    <a:pt x="49473" y="6026"/>
                  </a:cubicBezTo>
                  <a:cubicBezTo>
                    <a:pt x="49321" y="3930"/>
                    <a:pt x="48102" y="2054"/>
                    <a:pt x="46235" y="1073"/>
                  </a:cubicBezTo>
                  <a:cubicBezTo>
                    <a:pt x="36710" y="-4261"/>
                    <a:pt x="4801" y="11931"/>
                    <a:pt x="1182" y="13741"/>
                  </a:cubicBezTo>
                  <a:cubicBezTo>
                    <a:pt x="210" y="14141"/>
                    <a:pt x="-257" y="15256"/>
                    <a:pt x="143" y="16227"/>
                  </a:cubicBezTo>
                  <a:cubicBezTo>
                    <a:pt x="334" y="16694"/>
                    <a:pt x="715" y="17075"/>
                    <a:pt x="1182" y="17265"/>
                  </a:cubicBezTo>
                  <a:cubicBezTo>
                    <a:pt x="9659" y="19180"/>
                    <a:pt x="18307" y="20237"/>
                    <a:pt x="26994" y="20409"/>
                  </a:cubicBezTo>
                  <a:close/>
                  <a:moveTo>
                    <a:pt x="41187" y="3930"/>
                  </a:moveTo>
                  <a:cubicBezTo>
                    <a:pt x="42396" y="3854"/>
                    <a:pt x="43606" y="4083"/>
                    <a:pt x="44711" y="4597"/>
                  </a:cubicBezTo>
                  <a:cubicBezTo>
                    <a:pt x="45473" y="5016"/>
                    <a:pt x="45949" y="5816"/>
                    <a:pt x="45949" y="6693"/>
                  </a:cubicBezTo>
                  <a:cubicBezTo>
                    <a:pt x="46311" y="8922"/>
                    <a:pt x="45520" y="11179"/>
                    <a:pt x="43854" y="12694"/>
                  </a:cubicBezTo>
                  <a:cubicBezTo>
                    <a:pt x="38996" y="17075"/>
                    <a:pt x="25851" y="17837"/>
                    <a:pt x="8230" y="14884"/>
                  </a:cubicBezTo>
                  <a:cubicBezTo>
                    <a:pt x="18517" y="9398"/>
                    <a:pt x="29661" y="5693"/>
                    <a:pt x="41187" y="3930"/>
                  </a:cubicBezTo>
                  <a:close/>
                </a:path>
              </a:pathLst>
            </a:custGeom>
            <a:solidFill>
              <a:srgbClr val="407BFF"/>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1522973-8F0A-4D1E-A8B5-C63398F4912C}"/>
                </a:ext>
              </a:extLst>
            </p:cNvPr>
            <p:cNvSpPr/>
            <p:nvPr/>
          </p:nvSpPr>
          <p:spPr>
            <a:xfrm>
              <a:off x="1704848" y="4947511"/>
              <a:ext cx="29637" cy="35930"/>
            </a:xfrm>
            <a:custGeom>
              <a:avLst/>
              <a:gdLst>
                <a:gd name="connsiteX0" fmla="*/ 1907 w 29637"/>
                <a:gd name="connsiteY0" fmla="*/ 35900 h 35930"/>
                <a:gd name="connsiteX1" fmla="*/ 2669 w 29637"/>
                <a:gd name="connsiteY1" fmla="*/ 35900 h 35930"/>
                <a:gd name="connsiteX2" fmla="*/ 29529 w 29637"/>
                <a:gd name="connsiteY2" fmla="*/ 5420 h 35930"/>
                <a:gd name="connsiteX3" fmla="*/ 22385 w 29637"/>
                <a:gd name="connsiteY3" fmla="*/ 86 h 35930"/>
                <a:gd name="connsiteX4" fmla="*/ 11908 w 29637"/>
                <a:gd name="connsiteY4" fmla="*/ 3325 h 35930"/>
                <a:gd name="connsiteX5" fmla="*/ 2 w 29637"/>
                <a:gd name="connsiteY5" fmla="*/ 33995 h 35930"/>
                <a:gd name="connsiteX6" fmla="*/ 859 w 29637"/>
                <a:gd name="connsiteY6" fmla="*/ 35710 h 35930"/>
                <a:gd name="connsiteX7" fmla="*/ 1907 w 29637"/>
                <a:gd name="connsiteY7" fmla="*/ 35900 h 35930"/>
                <a:gd name="connsiteX8" fmla="*/ 20957 w 29637"/>
                <a:gd name="connsiteY8" fmla="*/ 3611 h 35930"/>
                <a:gd name="connsiteX9" fmla="*/ 22100 w 29637"/>
                <a:gd name="connsiteY9" fmla="*/ 3611 h 35930"/>
                <a:gd name="connsiteX10" fmla="*/ 25814 w 29637"/>
                <a:gd name="connsiteY10" fmla="*/ 5801 h 35930"/>
                <a:gd name="connsiteX11" fmla="*/ 4288 w 29637"/>
                <a:gd name="connsiteY11" fmla="*/ 30662 h 35930"/>
                <a:gd name="connsiteX12" fmla="*/ 14480 w 29637"/>
                <a:gd name="connsiteY12" fmla="*/ 6087 h 35930"/>
                <a:gd name="connsiteX13" fmla="*/ 20862 w 29637"/>
                <a:gd name="connsiteY13" fmla="*/ 3611 h 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37" h="35930">
                  <a:moveTo>
                    <a:pt x="1907" y="35900"/>
                  </a:moveTo>
                  <a:lnTo>
                    <a:pt x="2669" y="35900"/>
                  </a:lnTo>
                  <a:cubicBezTo>
                    <a:pt x="12194" y="31614"/>
                    <a:pt x="31244" y="14469"/>
                    <a:pt x="29529" y="5420"/>
                  </a:cubicBezTo>
                  <a:cubicBezTo>
                    <a:pt x="29529" y="3230"/>
                    <a:pt x="27624" y="658"/>
                    <a:pt x="22385" y="86"/>
                  </a:cubicBezTo>
                  <a:cubicBezTo>
                    <a:pt x="18595" y="-342"/>
                    <a:pt x="14794" y="839"/>
                    <a:pt x="11908" y="3325"/>
                  </a:cubicBezTo>
                  <a:cubicBezTo>
                    <a:pt x="2383" y="11707"/>
                    <a:pt x="97" y="33138"/>
                    <a:pt x="2" y="33995"/>
                  </a:cubicBezTo>
                  <a:cubicBezTo>
                    <a:pt x="-27" y="34671"/>
                    <a:pt x="297" y="35319"/>
                    <a:pt x="859" y="35710"/>
                  </a:cubicBezTo>
                  <a:cubicBezTo>
                    <a:pt x="1173" y="35910"/>
                    <a:pt x="1545" y="35976"/>
                    <a:pt x="1907" y="35900"/>
                  </a:cubicBezTo>
                  <a:close/>
                  <a:moveTo>
                    <a:pt x="20957" y="3611"/>
                  </a:moveTo>
                  <a:lnTo>
                    <a:pt x="22100" y="3611"/>
                  </a:lnTo>
                  <a:cubicBezTo>
                    <a:pt x="25529" y="3611"/>
                    <a:pt x="25814" y="5420"/>
                    <a:pt x="25814" y="5801"/>
                  </a:cubicBezTo>
                  <a:cubicBezTo>
                    <a:pt x="26767" y="11230"/>
                    <a:pt x="14004" y="24851"/>
                    <a:pt x="4288" y="30662"/>
                  </a:cubicBezTo>
                  <a:cubicBezTo>
                    <a:pt x="5050" y="21613"/>
                    <a:pt x="8612" y="13021"/>
                    <a:pt x="14480" y="6087"/>
                  </a:cubicBezTo>
                  <a:cubicBezTo>
                    <a:pt x="16223" y="4496"/>
                    <a:pt x="18499" y="3620"/>
                    <a:pt x="20862" y="3611"/>
                  </a:cubicBezTo>
                  <a:close/>
                </a:path>
              </a:pathLst>
            </a:custGeom>
            <a:solidFill>
              <a:srgbClr val="407BFF"/>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EE3B5FC-9F34-4997-9086-3C9BECA8B16F}"/>
                </a:ext>
              </a:extLst>
            </p:cNvPr>
            <p:cNvSpPr/>
            <p:nvPr/>
          </p:nvSpPr>
          <p:spPr>
            <a:xfrm>
              <a:off x="1421880" y="3166975"/>
              <a:ext cx="347358" cy="35546"/>
            </a:xfrm>
            <a:custGeom>
              <a:avLst/>
              <a:gdLst>
                <a:gd name="connsiteX0" fmla="*/ 8459 w 347358"/>
                <a:gd name="connsiteY0" fmla="*/ 2495 h 35546"/>
                <a:gd name="connsiteX1" fmla="*/ 267 w 347358"/>
                <a:gd name="connsiteY1" fmla="*/ 31070 h 35546"/>
                <a:gd name="connsiteX2" fmla="*/ 5506 w 347358"/>
                <a:gd name="connsiteY2" fmla="*/ 35546 h 35546"/>
                <a:gd name="connsiteX3" fmla="*/ 338881 w 347358"/>
                <a:gd name="connsiteY3" fmla="*/ 35546 h 35546"/>
                <a:gd name="connsiteX4" fmla="*/ 344406 w 347358"/>
                <a:gd name="connsiteY4" fmla="*/ 32308 h 35546"/>
                <a:gd name="connsiteX5" fmla="*/ 347358 w 347358"/>
                <a:gd name="connsiteY5" fmla="*/ 3733 h 35546"/>
                <a:gd name="connsiteX6" fmla="*/ 341834 w 347358"/>
                <a:gd name="connsiteY6" fmla="*/ 18 h 35546"/>
                <a:gd name="connsiteX7" fmla="*/ 13793 w 347358"/>
                <a:gd name="connsiteY7" fmla="*/ 18 h 35546"/>
                <a:gd name="connsiteX8" fmla="*/ 8459 w 347358"/>
                <a:gd name="connsiteY8" fmla="*/ 2495 h 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58" h="35546">
                  <a:moveTo>
                    <a:pt x="8459" y="2495"/>
                  </a:moveTo>
                  <a:lnTo>
                    <a:pt x="267" y="31070"/>
                  </a:lnTo>
                  <a:cubicBezTo>
                    <a:pt x="-876" y="33260"/>
                    <a:pt x="1791" y="35546"/>
                    <a:pt x="5506" y="35546"/>
                  </a:cubicBezTo>
                  <a:lnTo>
                    <a:pt x="338881" y="35546"/>
                  </a:lnTo>
                  <a:cubicBezTo>
                    <a:pt x="341834" y="35546"/>
                    <a:pt x="344215" y="34117"/>
                    <a:pt x="344406" y="32308"/>
                  </a:cubicBezTo>
                  <a:lnTo>
                    <a:pt x="347358" y="3733"/>
                  </a:lnTo>
                  <a:cubicBezTo>
                    <a:pt x="347358" y="1733"/>
                    <a:pt x="344977" y="18"/>
                    <a:pt x="341834" y="18"/>
                  </a:cubicBezTo>
                  <a:lnTo>
                    <a:pt x="13793" y="18"/>
                  </a:lnTo>
                  <a:cubicBezTo>
                    <a:pt x="11707" y="-144"/>
                    <a:pt x="9678" y="799"/>
                    <a:pt x="8459" y="2495"/>
                  </a:cubicBezTo>
                  <a:close/>
                </a:path>
              </a:pathLst>
            </a:custGeom>
            <a:solidFill>
              <a:srgbClr val="263238"/>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373C5BF-5548-405E-9D68-FFFBBFC37EDC}"/>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407BF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CDC986D-7B58-4392-A9BA-72B7C187A922}"/>
                </a:ext>
              </a:extLst>
            </p:cNvPr>
            <p:cNvSpPr/>
            <p:nvPr/>
          </p:nvSpPr>
          <p:spPr>
            <a:xfrm>
              <a:off x="1462529" y="3163945"/>
              <a:ext cx="19250" cy="42100"/>
            </a:xfrm>
            <a:custGeom>
              <a:avLst/>
              <a:gdLst>
                <a:gd name="connsiteX0" fmla="*/ 11816 w 19250"/>
                <a:gd name="connsiteY0" fmla="*/ 42100 h 42100"/>
                <a:gd name="connsiteX1" fmla="*/ 2958 w 19250"/>
                <a:gd name="connsiteY1" fmla="*/ 42100 h 42100"/>
                <a:gd name="connsiteX2" fmla="*/ 5 w 19250"/>
                <a:gd name="connsiteY2" fmla="*/ 40100 h 42100"/>
                <a:gd name="connsiteX3" fmla="*/ 4100 w 19250"/>
                <a:gd name="connsiteY3" fmla="*/ 2000 h 42100"/>
                <a:gd name="connsiteX4" fmla="*/ 7529 w 19250"/>
                <a:gd name="connsiteY4" fmla="*/ 0 h 42100"/>
                <a:gd name="connsiteX5" fmla="*/ 16292 w 19250"/>
                <a:gd name="connsiteY5" fmla="*/ 0 h 42100"/>
                <a:gd name="connsiteX6" fmla="*/ 19245 w 19250"/>
                <a:gd name="connsiteY6" fmla="*/ 2000 h 42100"/>
                <a:gd name="connsiteX7" fmla="*/ 15150 w 19250"/>
                <a:gd name="connsiteY7" fmla="*/ 40100 h 42100"/>
                <a:gd name="connsiteX8" fmla="*/ 11816 w 19250"/>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0" h="42100">
                  <a:moveTo>
                    <a:pt x="11816" y="42100"/>
                  </a:moveTo>
                  <a:lnTo>
                    <a:pt x="2958" y="42100"/>
                  </a:lnTo>
                  <a:cubicBezTo>
                    <a:pt x="1243" y="42100"/>
                    <a:pt x="-91" y="41243"/>
                    <a:pt x="5" y="40100"/>
                  </a:cubicBezTo>
                  <a:lnTo>
                    <a:pt x="4100" y="2000"/>
                  </a:lnTo>
                  <a:cubicBezTo>
                    <a:pt x="4100" y="952"/>
                    <a:pt x="5815" y="0"/>
                    <a:pt x="7529" y="0"/>
                  </a:cubicBezTo>
                  <a:lnTo>
                    <a:pt x="16292" y="0"/>
                  </a:lnTo>
                  <a:cubicBezTo>
                    <a:pt x="18102" y="0"/>
                    <a:pt x="19341" y="952"/>
                    <a:pt x="19245" y="2000"/>
                  </a:cubicBezTo>
                  <a:lnTo>
                    <a:pt x="15150" y="40100"/>
                  </a:lnTo>
                  <a:cubicBezTo>
                    <a:pt x="15150" y="41624"/>
                    <a:pt x="13625" y="42100"/>
                    <a:pt x="11816"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EC443BA-566D-46AB-9A8D-A9F7EA3E703C}"/>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407BFF"/>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A861A4D-1037-4FE7-980B-BA8B49A5AAD8}"/>
                </a:ext>
              </a:extLst>
            </p:cNvPr>
            <p:cNvSpPr/>
            <p:nvPr/>
          </p:nvSpPr>
          <p:spPr>
            <a:xfrm>
              <a:off x="1723895" y="3163945"/>
              <a:ext cx="19263" cy="42100"/>
            </a:xfrm>
            <a:custGeom>
              <a:avLst/>
              <a:gdLst>
                <a:gd name="connsiteX0" fmla="*/ 11721 w 19263"/>
                <a:gd name="connsiteY0" fmla="*/ 42100 h 42100"/>
                <a:gd name="connsiteX1" fmla="*/ 2958 w 19263"/>
                <a:gd name="connsiteY1" fmla="*/ 42100 h 42100"/>
                <a:gd name="connsiteX2" fmla="*/ 5 w 19263"/>
                <a:gd name="connsiteY2" fmla="*/ 40100 h 42100"/>
                <a:gd name="connsiteX3" fmla="*/ 4196 w 19263"/>
                <a:gd name="connsiteY3" fmla="*/ 2000 h 42100"/>
                <a:gd name="connsiteX4" fmla="*/ 7529 w 19263"/>
                <a:gd name="connsiteY4" fmla="*/ 0 h 42100"/>
                <a:gd name="connsiteX5" fmla="*/ 16292 w 19263"/>
                <a:gd name="connsiteY5" fmla="*/ 0 h 42100"/>
                <a:gd name="connsiteX6" fmla="*/ 19245 w 19263"/>
                <a:gd name="connsiteY6" fmla="*/ 2000 h 42100"/>
                <a:gd name="connsiteX7" fmla="*/ 15150 w 19263"/>
                <a:gd name="connsiteY7" fmla="*/ 40100 h 42100"/>
                <a:gd name="connsiteX8" fmla="*/ 11721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21" y="42100"/>
                  </a:moveTo>
                  <a:lnTo>
                    <a:pt x="2958" y="42100"/>
                  </a:lnTo>
                  <a:cubicBezTo>
                    <a:pt x="1243" y="42100"/>
                    <a:pt x="-91" y="41243"/>
                    <a:pt x="5" y="40100"/>
                  </a:cubicBezTo>
                  <a:lnTo>
                    <a:pt x="4196" y="2000"/>
                  </a:lnTo>
                  <a:cubicBezTo>
                    <a:pt x="4196" y="952"/>
                    <a:pt x="5815" y="0"/>
                    <a:pt x="7529" y="0"/>
                  </a:cubicBezTo>
                  <a:lnTo>
                    <a:pt x="16292" y="0"/>
                  </a:lnTo>
                  <a:cubicBezTo>
                    <a:pt x="18102" y="0"/>
                    <a:pt x="19436" y="952"/>
                    <a:pt x="19245" y="2000"/>
                  </a:cubicBezTo>
                  <a:lnTo>
                    <a:pt x="15150" y="40100"/>
                  </a:lnTo>
                  <a:cubicBezTo>
                    <a:pt x="15054" y="41624"/>
                    <a:pt x="13530" y="42100"/>
                    <a:pt x="11721"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AC63EDD-DCFC-417A-990A-471D8D210CF9}"/>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407BFF"/>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FF49A98-8059-4C46-B3CE-52793AB6760A}"/>
                </a:ext>
              </a:extLst>
            </p:cNvPr>
            <p:cNvSpPr/>
            <p:nvPr/>
          </p:nvSpPr>
          <p:spPr>
            <a:xfrm>
              <a:off x="1593294" y="3163945"/>
              <a:ext cx="19263" cy="42100"/>
            </a:xfrm>
            <a:custGeom>
              <a:avLst/>
              <a:gdLst>
                <a:gd name="connsiteX0" fmla="*/ 11734 w 19263"/>
                <a:gd name="connsiteY0" fmla="*/ 42100 h 42100"/>
                <a:gd name="connsiteX1" fmla="*/ 2971 w 19263"/>
                <a:gd name="connsiteY1" fmla="*/ 42100 h 42100"/>
                <a:gd name="connsiteX2" fmla="*/ 18 w 19263"/>
                <a:gd name="connsiteY2" fmla="*/ 40100 h 42100"/>
                <a:gd name="connsiteX3" fmla="*/ 4114 w 19263"/>
                <a:gd name="connsiteY3" fmla="*/ 2000 h 42100"/>
                <a:gd name="connsiteX4" fmla="*/ 7543 w 19263"/>
                <a:gd name="connsiteY4" fmla="*/ 0 h 42100"/>
                <a:gd name="connsiteX5" fmla="*/ 16306 w 19263"/>
                <a:gd name="connsiteY5" fmla="*/ 0 h 42100"/>
                <a:gd name="connsiteX6" fmla="*/ 19259 w 19263"/>
                <a:gd name="connsiteY6" fmla="*/ 2000 h 42100"/>
                <a:gd name="connsiteX7" fmla="*/ 15163 w 19263"/>
                <a:gd name="connsiteY7" fmla="*/ 40100 h 42100"/>
                <a:gd name="connsiteX8" fmla="*/ 11734 w 19263"/>
                <a:gd name="connsiteY8" fmla="*/ 42100 h 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63" h="42100">
                  <a:moveTo>
                    <a:pt x="11734" y="42100"/>
                  </a:moveTo>
                  <a:lnTo>
                    <a:pt x="2971" y="42100"/>
                  </a:lnTo>
                  <a:cubicBezTo>
                    <a:pt x="1161" y="42100"/>
                    <a:pt x="-172" y="41243"/>
                    <a:pt x="18" y="40100"/>
                  </a:cubicBezTo>
                  <a:lnTo>
                    <a:pt x="4114" y="2000"/>
                  </a:lnTo>
                  <a:cubicBezTo>
                    <a:pt x="4114" y="952"/>
                    <a:pt x="5733" y="0"/>
                    <a:pt x="7543" y="0"/>
                  </a:cubicBezTo>
                  <a:lnTo>
                    <a:pt x="16306" y="0"/>
                  </a:lnTo>
                  <a:cubicBezTo>
                    <a:pt x="18020" y="0"/>
                    <a:pt x="19354" y="952"/>
                    <a:pt x="19259" y="2000"/>
                  </a:cubicBezTo>
                  <a:lnTo>
                    <a:pt x="15163" y="40100"/>
                  </a:lnTo>
                  <a:cubicBezTo>
                    <a:pt x="15068" y="41624"/>
                    <a:pt x="13448" y="42100"/>
                    <a:pt x="11734" y="42100"/>
                  </a:cubicBezTo>
                  <a:close/>
                </a:path>
              </a:pathLst>
            </a:custGeom>
            <a:solidFill>
              <a:srgbClr val="000000">
                <a:alpha val="40000"/>
              </a:srgbClr>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532E444-6510-424A-BEF4-3EB37C14F883}"/>
                </a:ext>
              </a:extLst>
            </p:cNvPr>
            <p:cNvSpPr/>
            <p:nvPr/>
          </p:nvSpPr>
          <p:spPr>
            <a:xfrm>
              <a:off x="1611600" y="2419281"/>
              <a:ext cx="14382" cy="8697"/>
            </a:xfrm>
            <a:custGeom>
              <a:avLst/>
              <a:gdLst>
                <a:gd name="connsiteX0" fmla="*/ 0 w 14382"/>
                <a:gd name="connsiteY0" fmla="*/ 7049 h 8697"/>
                <a:gd name="connsiteX1" fmla="*/ 14383 w 14382"/>
                <a:gd name="connsiteY1" fmla="*/ 0 h 8697"/>
                <a:gd name="connsiteX2" fmla="*/ 0 w 14382"/>
                <a:gd name="connsiteY2" fmla="*/ 7049 h 8697"/>
              </a:gdLst>
              <a:ahLst/>
              <a:cxnLst>
                <a:cxn ang="0">
                  <a:pos x="connsiteX0" y="connsiteY0"/>
                </a:cxn>
                <a:cxn ang="0">
                  <a:pos x="connsiteX1" y="connsiteY1"/>
                </a:cxn>
                <a:cxn ang="0">
                  <a:pos x="connsiteX2" y="connsiteY2"/>
                </a:cxn>
              </a:cxnLst>
              <a:rect l="l" t="t" r="r" b="b"/>
              <a:pathLst>
                <a:path w="14382" h="8697">
                  <a:moveTo>
                    <a:pt x="0" y="7049"/>
                  </a:moveTo>
                  <a:lnTo>
                    <a:pt x="14383" y="0"/>
                  </a:lnTo>
                  <a:cubicBezTo>
                    <a:pt x="14383" y="0"/>
                    <a:pt x="8668" y="13240"/>
                    <a:pt x="0" y="7049"/>
                  </a:cubicBezTo>
                  <a:close/>
                </a:path>
              </a:pathLst>
            </a:custGeom>
            <a:solidFill>
              <a:srgbClr val="263238"/>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8D077A1-0D0C-420D-8293-0865313A3F52}"/>
                </a:ext>
              </a:extLst>
            </p:cNvPr>
            <p:cNvSpPr/>
            <p:nvPr/>
          </p:nvSpPr>
          <p:spPr>
            <a:xfrm>
              <a:off x="1377891" y="3320727"/>
              <a:ext cx="103597" cy="69818"/>
            </a:xfrm>
            <a:custGeom>
              <a:avLst/>
              <a:gdLst>
                <a:gd name="connsiteX0" fmla="*/ 35303 w 103597"/>
                <a:gd name="connsiteY0" fmla="*/ 0 h 69818"/>
                <a:gd name="connsiteX1" fmla="*/ 103598 w 103597"/>
                <a:gd name="connsiteY1" fmla="*/ 52388 h 69818"/>
                <a:gd name="connsiteX2" fmla="*/ 24445 w 103597"/>
                <a:gd name="connsiteY2" fmla="*/ 69818 h 69818"/>
                <a:gd name="connsiteX3" fmla="*/ 2442 w 103597"/>
                <a:gd name="connsiteY3" fmla="*/ 286 h 69818"/>
              </a:gdLst>
              <a:ahLst/>
              <a:cxnLst>
                <a:cxn ang="0">
                  <a:pos x="connsiteX0" y="connsiteY0"/>
                </a:cxn>
                <a:cxn ang="0">
                  <a:pos x="connsiteX1" y="connsiteY1"/>
                </a:cxn>
                <a:cxn ang="0">
                  <a:pos x="connsiteX2" y="connsiteY2"/>
                </a:cxn>
                <a:cxn ang="0">
                  <a:pos x="connsiteX3" y="connsiteY3"/>
                </a:cxn>
              </a:cxnLst>
              <a:rect l="l" t="t" r="r" b="b"/>
              <a:pathLst>
                <a:path w="103597" h="69818">
                  <a:moveTo>
                    <a:pt x="35303" y="0"/>
                  </a:moveTo>
                  <a:lnTo>
                    <a:pt x="103598" y="52388"/>
                  </a:lnTo>
                  <a:lnTo>
                    <a:pt x="24445" y="69818"/>
                  </a:lnTo>
                  <a:cubicBezTo>
                    <a:pt x="24445" y="69818"/>
                    <a:pt x="-9178" y="31718"/>
                    <a:pt x="2442" y="286"/>
                  </a:cubicBezTo>
                  <a:close/>
                </a:path>
              </a:pathLst>
            </a:custGeom>
            <a:solidFill>
              <a:srgbClr val="FFC3BD"/>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15B360E-6A8A-4D44-A664-30295B5C2D7B}"/>
                </a:ext>
              </a:extLst>
            </p:cNvPr>
            <p:cNvSpPr/>
            <p:nvPr/>
          </p:nvSpPr>
          <p:spPr>
            <a:xfrm>
              <a:off x="1394620" y="3373114"/>
              <a:ext cx="103632" cy="75819"/>
            </a:xfrm>
            <a:custGeom>
              <a:avLst/>
              <a:gdLst>
                <a:gd name="connsiteX0" fmla="*/ 103632 w 103632"/>
                <a:gd name="connsiteY0" fmla="*/ 64865 h 75819"/>
                <a:gd name="connsiteX1" fmla="*/ 36576 w 103632"/>
                <a:gd name="connsiteY1" fmla="*/ 75819 h 75819"/>
                <a:gd name="connsiteX2" fmla="*/ 0 w 103632"/>
                <a:gd name="connsiteY2" fmla="*/ 7049 h 75819"/>
                <a:gd name="connsiteX3" fmla="*/ 86868 w 103632"/>
                <a:gd name="connsiteY3" fmla="*/ 0 h 75819"/>
                <a:gd name="connsiteX4" fmla="*/ 103632 w 103632"/>
                <a:gd name="connsiteY4" fmla="*/ 64865 h 7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 h="75819">
                  <a:moveTo>
                    <a:pt x="103632" y="64865"/>
                  </a:moveTo>
                  <a:lnTo>
                    <a:pt x="36576" y="75819"/>
                  </a:lnTo>
                  <a:lnTo>
                    <a:pt x="0" y="7049"/>
                  </a:lnTo>
                  <a:lnTo>
                    <a:pt x="86868" y="0"/>
                  </a:lnTo>
                  <a:lnTo>
                    <a:pt x="103632" y="64865"/>
                  </a:lnTo>
                  <a:close/>
                </a:path>
              </a:pathLst>
            </a:custGeom>
            <a:solidFill>
              <a:srgbClr val="FFC3BD"/>
            </a:solidFill>
            <a:ln w="9525" cap="flat">
              <a:noFill/>
              <a:prstDash val="solid"/>
              <a:miter/>
            </a:ln>
          </p:spPr>
          <p:txBody>
            <a:bodyPr rtlCol="0" anchor="ctr"/>
            <a:lstStyle/>
            <a:p>
              <a:endParaRPr lang="en-US"/>
            </a:p>
          </p:txBody>
        </p:sp>
      </p:grpSp>
      <p:pic>
        <p:nvPicPr>
          <p:cNvPr id="175" name="Picture 174" descr="A picture containing application&#10;&#10;Description automatically generated">
            <a:extLst>
              <a:ext uri="{FF2B5EF4-FFF2-40B4-BE49-F238E27FC236}">
                <a16:creationId xmlns:a16="http://schemas.microsoft.com/office/drawing/2014/main" id="{1B640FB1-6C6C-4582-902F-BE9422CAABD4}"/>
              </a:ext>
            </a:extLst>
          </p:cNvPr>
          <p:cNvPicPr>
            <a:picLocks noChangeAspect="1"/>
          </p:cNvPicPr>
          <p:nvPr/>
        </p:nvPicPr>
        <p:blipFill>
          <a:blip r:embed="rId4">
            <a:extLst>
              <a:ext uri="{28A0092B-C50C-407E-A947-70E740481C1C}">
                <a14:useLocalDpi xmlns:a14="http://schemas.microsoft.com/office/drawing/2010/main" val="0"/>
              </a:ext>
            </a:extLst>
          </a:blip>
          <a:srcRect l="21591" r="25440"/>
          <a:stretch>
            <a:fillRect/>
          </a:stretch>
        </p:blipFill>
        <p:spPr>
          <a:xfrm>
            <a:off x="10392229" y="392497"/>
            <a:ext cx="1901371" cy="1187731"/>
          </a:xfrm>
          <a:custGeom>
            <a:avLst/>
            <a:gdLst>
              <a:gd name="connsiteX0" fmla="*/ 0 w 4867722"/>
              <a:gd name="connsiteY0" fmla="*/ 0 h 3040726"/>
              <a:gd name="connsiteX1" fmla="*/ 4867722 w 4867722"/>
              <a:gd name="connsiteY1" fmla="*/ 0 h 3040726"/>
              <a:gd name="connsiteX2" fmla="*/ 4867722 w 4867722"/>
              <a:gd name="connsiteY2" fmla="*/ 3040726 h 3040726"/>
              <a:gd name="connsiteX3" fmla="*/ 0 w 4867722"/>
              <a:gd name="connsiteY3" fmla="*/ 3040726 h 3040726"/>
            </a:gdLst>
            <a:ahLst/>
            <a:cxnLst>
              <a:cxn ang="0">
                <a:pos x="connsiteX0" y="connsiteY0"/>
              </a:cxn>
              <a:cxn ang="0">
                <a:pos x="connsiteX1" y="connsiteY1"/>
              </a:cxn>
              <a:cxn ang="0">
                <a:pos x="connsiteX2" y="connsiteY2"/>
              </a:cxn>
              <a:cxn ang="0">
                <a:pos x="connsiteX3" y="connsiteY3"/>
              </a:cxn>
            </a:cxnLst>
            <a:rect l="l" t="t" r="r" b="b"/>
            <a:pathLst>
              <a:path w="4867722" h="3040726">
                <a:moveTo>
                  <a:pt x="0" y="0"/>
                </a:moveTo>
                <a:lnTo>
                  <a:pt x="4867722" y="0"/>
                </a:lnTo>
                <a:lnTo>
                  <a:pt x="4867722" y="3040726"/>
                </a:lnTo>
                <a:lnTo>
                  <a:pt x="0" y="3040726"/>
                </a:lnTo>
                <a:close/>
              </a:path>
            </a:pathLst>
          </a:custGeom>
        </p:spPr>
      </p:pic>
      <p:sp>
        <p:nvSpPr>
          <p:cNvPr id="177" name="TextBox 176">
            <a:extLst>
              <a:ext uri="{FF2B5EF4-FFF2-40B4-BE49-F238E27FC236}">
                <a16:creationId xmlns:a16="http://schemas.microsoft.com/office/drawing/2014/main" id="{410785DA-C18C-469D-9FB8-D04F091EE709}"/>
              </a:ext>
            </a:extLst>
          </p:cNvPr>
          <p:cNvSpPr txBox="1"/>
          <p:nvPr/>
        </p:nvSpPr>
        <p:spPr>
          <a:xfrm>
            <a:off x="1529956" y="458486"/>
            <a:ext cx="913208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Trường cao đẳng Công nghệ Bách Khoa Hà Nội</a:t>
            </a:r>
          </a:p>
        </p:txBody>
      </p:sp>
      <p:sp>
        <p:nvSpPr>
          <p:cNvPr id="179" name="TextBox 178">
            <a:extLst>
              <a:ext uri="{FF2B5EF4-FFF2-40B4-BE49-F238E27FC236}">
                <a16:creationId xmlns:a16="http://schemas.microsoft.com/office/drawing/2014/main" id="{91BB7281-22BC-4DC8-9CF7-E229CF40D5FE}"/>
              </a:ext>
            </a:extLst>
          </p:cNvPr>
          <p:cNvSpPr txBox="1"/>
          <p:nvPr/>
        </p:nvSpPr>
        <p:spPr>
          <a:xfrm>
            <a:off x="2194703" y="1673513"/>
            <a:ext cx="913208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Khoa : Công nghệ thông tin</a:t>
            </a:r>
          </a:p>
        </p:txBody>
      </p:sp>
      <p:sp>
        <p:nvSpPr>
          <p:cNvPr id="180" name="TextBox 179">
            <a:extLst>
              <a:ext uri="{FF2B5EF4-FFF2-40B4-BE49-F238E27FC236}">
                <a16:creationId xmlns:a16="http://schemas.microsoft.com/office/drawing/2014/main" id="{AC5BF562-7EDD-44D0-B112-B06E0A0C8FD6}"/>
              </a:ext>
            </a:extLst>
          </p:cNvPr>
          <p:cNvSpPr txBox="1"/>
          <p:nvPr/>
        </p:nvSpPr>
        <p:spPr>
          <a:xfrm>
            <a:off x="2194702" y="4783355"/>
            <a:ext cx="4935491"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Giáo viên: Lê Văn Phong</a:t>
            </a:r>
          </a:p>
        </p:txBody>
      </p:sp>
      <p:sp>
        <p:nvSpPr>
          <p:cNvPr id="181" name="TextBox 180">
            <a:extLst>
              <a:ext uri="{FF2B5EF4-FFF2-40B4-BE49-F238E27FC236}">
                <a16:creationId xmlns:a16="http://schemas.microsoft.com/office/drawing/2014/main" id="{789C120E-F8C8-48A4-8338-DA7CC5889E27}"/>
              </a:ext>
            </a:extLst>
          </p:cNvPr>
          <p:cNvSpPr txBox="1"/>
          <p:nvPr/>
        </p:nvSpPr>
        <p:spPr>
          <a:xfrm>
            <a:off x="2194703" y="2637805"/>
            <a:ext cx="913208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Môn học: Thiết kế Web </a:t>
            </a:r>
          </a:p>
        </p:txBody>
      </p:sp>
      <p:sp>
        <p:nvSpPr>
          <p:cNvPr id="176" name="TextBox 175">
            <a:extLst>
              <a:ext uri="{FF2B5EF4-FFF2-40B4-BE49-F238E27FC236}">
                <a16:creationId xmlns:a16="http://schemas.microsoft.com/office/drawing/2014/main" id="{A8AAB8A2-36B3-45D7-A20F-E80BBE3E96EB}"/>
              </a:ext>
            </a:extLst>
          </p:cNvPr>
          <p:cNvSpPr txBox="1"/>
          <p:nvPr/>
        </p:nvSpPr>
        <p:spPr>
          <a:xfrm>
            <a:off x="2194702" y="3654693"/>
            <a:ext cx="3673119"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Lớp: K20.03.01</a:t>
            </a:r>
          </a:p>
        </p:txBody>
      </p:sp>
      <p:sp>
        <p:nvSpPr>
          <p:cNvPr id="621" name="Graphic 619">
            <a:extLst>
              <a:ext uri="{FF2B5EF4-FFF2-40B4-BE49-F238E27FC236}">
                <a16:creationId xmlns:a16="http://schemas.microsoft.com/office/drawing/2014/main" id="{F56815D2-9856-4519-8DD0-C3EDB7A2501B}"/>
              </a:ext>
            </a:extLst>
          </p:cNvPr>
          <p:cNvSpPr/>
          <p:nvPr/>
        </p:nvSpPr>
        <p:spPr>
          <a:xfrm rot="17802661">
            <a:off x="6133819" y="2850618"/>
            <a:ext cx="10029591" cy="5754781"/>
          </a:xfrm>
          <a:custGeom>
            <a:avLst/>
            <a:gdLst>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3908374 w 6720840"/>
              <a:gd name="connsiteY17" fmla="*/ 1244041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224253 w 6720840"/>
              <a:gd name="connsiteY15" fmla="*/ 3339684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624569 w 6740262"/>
              <a:gd name="connsiteY18" fmla="*/ 995096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428895 w 6740262"/>
              <a:gd name="connsiteY19" fmla="*/ 4193806 h 4231386"/>
              <a:gd name="connsiteX20" fmla="*/ 6491317 w 6740262"/>
              <a:gd name="connsiteY20" fmla="*/ 2986659 h 4231386"/>
              <a:gd name="connsiteX21" fmla="*/ 5495535 w 6740262"/>
              <a:gd name="connsiteY21" fmla="*/ 3982441 h 4231386"/>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491317 w 6740262"/>
              <a:gd name="connsiteY21" fmla="*/ 2986659 h 4244708"/>
              <a:gd name="connsiteX22" fmla="*/ 5495535 w 6740262"/>
              <a:gd name="connsiteY22" fmla="*/ 3982441 h 4244708"/>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095980 w 6740262"/>
              <a:gd name="connsiteY21" fmla="*/ 3956000 h 4244708"/>
              <a:gd name="connsiteX22" fmla="*/ 5495535 w 6740262"/>
              <a:gd name="connsiteY22" fmla="*/ 3982441 h 424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40262" h="4244708">
                <a:moveTo>
                  <a:pt x="5968737" y="1842059"/>
                </a:moveTo>
                <a:cubicBezTo>
                  <a:pt x="5844608" y="1220038"/>
                  <a:pt x="5296653" y="746836"/>
                  <a:pt x="4624569" y="746836"/>
                </a:cubicBezTo>
                <a:cubicBezTo>
                  <a:pt x="4400313" y="746836"/>
                  <a:pt x="4201430" y="796900"/>
                  <a:pt x="4027237" y="896341"/>
                </a:cubicBezTo>
                <a:cubicBezTo>
                  <a:pt x="3728228" y="348386"/>
                  <a:pt x="3156271" y="0"/>
                  <a:pt x="2508876" y="0"/>
                </a:cubicBezTo>
                <a:cubicBezTo>
                  <a:pt x="1537783" y="0"/>
                  <a:pt x="766258" y="771525"/>
                  <a:pt x="766258" y="1742618"/>
                </a:cubicBezTo>
                <a:lnTo>
                  <a:pt x="766258" y="1842059"/>
                </a:lnTo>
                <a:cubicBezTo>
                  <a:pt x="318431" y="2040941"/>
                  <a:pt x="19422" y="2464079"/>
                  <a:pt x="19422" y="2986659"/>
                </a:cubicBezTo>
                <a:cubicBezTo>
                  <a:pt x="19422" y="3683432"/>
                  <a:pt x="567376" y="4231386"/>
                  <a:pt x="1264149" y="4231386"/>
                </a:cubicBezTo>
                <a:lnTo>
                  <a:pt x="5495535" y="4231386"/>
                </a:lnTo>
                <a:cubicBezTo>
                  <a:pt x="6192308" y="4231386"/>
                  <a:pt x="6740262" y="3684118"/>
                  <a:pt x="6740262" y="2986659"/>
                </a:cubicBezTo>
                <a:cubicBezTo>
                  <a:pt x="6740262" y="2464079"/>
                  <a:pt x="6416565" y="2016252"/>
                  <a:pt x="5968737" y="1842059"/>
                </a:cubicBezTo>
                <a:close/>
                <a:moveTo>
                  <a:pt x="5495535" y="3982441"/>
                </a:moveTo>
                <a:lnTo>
                  <a:pt x="1264149" y="3982441"/>
                </a:lnTo>
                <a:cubicBezTo>
                  <a:pt x="716195" y="3982441"/>
                  <a:pt x="440696" y="3194846"/>
                  <a:pt x="268367" y="2986659"/>
                </a:cubicBezTo>
                <a:cubicBezTo>
                  <a:pt x="96038" y="2778472"/>
                  <a:pt x="-217650" y="2833449"/>
                  <a:pt x="230177" y="2733322"/>
                </a:cubicBezTo>
                <a:cubicBezTo>
                  <a:pt x="205489" y="2633881"/>
                  <a:pt x="127450" y="3107633"/>
                  <a:pt x="243675" y="3339684"/>
                </a:cubicBezTo>
                <a:cubicBezTo>
                  <a:pt x="359900" y="3571735"/>
                  <a:pt x="468766" y="4005514"/>
                  <a:pt x="927530" y="4125626"/>
                </a:cubicBezTo>
                <a:cubicBezTo>
                  <a:pt x="1386294" y="4245739"/>
                  <a:pt x="2772004" y="3487716"/>
                  <a:pt x="2996260" y="4060359"/>
                </a:cubicBezTo>
                <a:cubicBezTo>
                  <a:pt x="3195142" y="3910855"/>
                  <a:pt x="3722526" y="4044462"/>
                  <a:pt x="4067696" y="4050228"/>
                </a:cubicBezTo>
                <a:cubicBezTo>
                  <a:pt x="4412866" y="4055994"/>
                  <a:pt x="4840417" y="4071028"/>
                  <a:pt x="5067283" y="4094958"/>
                </a:cubicBezTo>
                <a:cubicBezTo>
                  <a:pt x="5294150" y="4118888"/>
                  <a:pt x="5179457" y="4343078"/>
                  <a:pt x="5428895" y="4193806"/>
                </a:cubicBezTo>
                <a:cubicBezTo>
                  <a:pt x="5852033" y="4293933"/>
                  <a:pt x="6095980" y="3483484"/>
                  <a:pt x="6095980" y="3956000"/>
                </a:cubicBezTo>
                <a:cubicBezTo>
                  <a:pt x="6095980" y="4503954"/>
                  <a:pt x="6043490" y="3982441"/>
                  <a:pt x="5495535" y="3982441"/>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grpSp>
        <p:nvGrpSpPr>
          <p:cNvPr id="615" name="Group 614">
            <a:extLst>
              <a:ext uri="{FF2B5EF4-FFF2-40B4-BE49-F238E27FC236}">
                <a16:creationId xmlns:a16="http://schemas.microsoft.com/office/drawing/2014/main" id="{4DB36440-DAF3-44B0-874C-8382DDE55E3F}"/>
              </a:ext>
            </a:extLst>
          </p:cNvPr>
          <p:cNvGrpSpPr/>
          <p:nvPr/>
        </p:nvGrpSpPr>
        <p:grpSpPr>
          <a:xfrm>
            <a:off x="7859323" y="2889754"/>
            <a:ext cx="4394967" cy="4142845"/>
            <a:chOff x="7810949" y="2253545"/>
            <a:chExt cx="4394967" cy="4142845"/>
          </a:xfrm>
        </p:grpSpPr>
        <p:pic>
          <p:nvPicPr>
            <p:cNvPr id="1030" name="Picture 6">
              <a:extLst>
                <a:ext uri="{FF2B5EF4-FFF2-40B4-BE49-F238E27FC236}">
                  <a16:creationId xmlns:a16="http://schemas.microsoft.com/office/drawing/2014/main" id="{B96F2F82-57A9-4A0E-80AB-D4908BC0F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453246" y="2253545"/>
              <a:ext cx="2208798" cy="2208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BA11BAB-725D-45CC-B0B7-537B8A4E1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999129" y="2296455"/>
              <a:ext cx="3206787" cy="3206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FDF6C9-005C-4AD1-9736-26D096592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453246" y="3787211"/>
              <a:ext cx="2609179" cy="26091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11357F6-2F7A-46B2-9AEF-8F81159EBE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810949" y="3799294"/>
              <a:ext cx="981010" cy="9810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080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667">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 calcmode="lin" valueType="num" p14:bounceEnd="66667">
                                          <p:cBhvr additive="base">
                                            <p:cTn id="7" dur="3000" fill="hold"/>
                                            <p:tgtEl>
                                              <p:spTgt spid="177">
                                                <p:txEl>
                                                  <p:pRg st="0" end="0"/>
                                                </p:txEl>
                                              </p:spTgt>
                                            </p:tgtEl>
                                            <p:attrNameLst>
                                              <p:attrName>ppt_x</p:attrName>
                                            </p:attrNameLst>
                                          </p:cBhvr>
                                          <p:tavLst>
                                            <p:tav tm="0">
                                              <p:val>
                                                <p:strVal val="#ppt_x"/>
                                              </p:val>
                                            </p:tav>
                                            <p:tav tm="100000">
                                              <p:val>
                                                <p:strVal val="#ppt_x"/>
                                              </p:val>
                                            </p:tav>
                                          </p:tavLst>
                                        </p:anim>
                                        <p:anim calcmode="lin" valueType="num" p14:bounceEnd="66667">
                                          <p:cBhvr additive="base">
                                            <p:cTn id="8" dur="3000" fill="hold"/>
                                            <p:tgtEl>
                                              <p:spTgt spid="17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40000">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14:bounceEnd="40000">
                                          <p:cBhvr additive="base">
                                            <p:cTn id="11" dur="2500" fill="hold"/>
                                            <p:tgtEl>
                                              <p:spTgt spid="179"/>
                                            </p:tgtEl>
                                            <p:attrNameLst>
                                              <p:attrName>ppt_x</p:attrName>
                                            </p:attrNameLst>
                                          </p:cBhvr>
                                          <p:tavLst>
                                            <p:tav tm="0">
                                              <p:val>
                                                <p:strVal val="#ppt_x"/>
                                              </p:val>
                                            </p:tav>
                                            <p:tav tm="100000">
                                              <p:val>
                                                <p:strVal val="#ppt_x"/>
                                              </p:val>
                                            </p:tav>
                                          </p:tavLst>
                                        </p:anim>
                                        <p:anim calcmode="lin" valueType="num" p14:bounceEnd="40000">
                                          <p:cBhvr additive="base">
                                            <p:cTn id="12" dur="2500" fill="hold"/>
                                            <p:tgtEl>
                                              <p:spTgt spid="1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500"/>
                                      </p:stCondLst>
                                      <p:childTnLst>
                                        <p:set>
                                          <p:cBhvr>
                                            <p:cTn id="14" dur="1" fill="hold">
                                              <p:stCondLst>
                                                <p:cond delay="0"/>
                                              </p:stCondLst>
                                            </p:cTn>
                                            <p:tgtEl>
                                              <p:spTgt spid="181"/>
                                            </p:tgtEl>
                                            <p:attrNameLst>
                                              <p:attrName>style.visibility</p:attrName>
                                            </p:attrNameLst>
                                          </p:cBhvr>
                                          <p:to>
                                            <p:strVal val="visible"/>
                                          </p:to>
                                        </p:set>
                                        <p:anim calcmode="lin" valueType="num" p14:bounceEnd="40000">
                                          <p:cBhvr additive="base">
                                            <p:cTn id="15" dur="2500" fill="hold"/>
                                            <p:tgtEl>
                                              <p:spTgt spid="181"/>
                                            </p:tgtEl>
                                            <p:attrNameLst>
                                              <p:attrName>ppt_x</p:attrName>
                                            </p:attrNameLst>
                                          </p:cBhvr>
                                          <p:tavLst>
                                            <p:tav tm="0">
                                              <p:val>
                                                <p:strVal val="#ppt_x"/>
                                              </p:val>
                                            </p:tav>
                                            <p:tav tm="100000">
                                              <p:val>
                                                <p:strVal val="#ppt_x"/>
                                              </p:val>
                                            </p:tav>
                                          </p:tavLst>
                                        </p:anim>
                                        <p:anim calcmode="lin" valueType="num" p14:bounceEnd="40000">
                                          <p:cBhvr additive="base">
                                            <p:cTn id="16" dur="2500" fill="hold"/>
                                            <p:tgtEl>
                                              <p:spTgt spid="1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750"/>
                                      </p:stCondLst>
                                      <p:childTnLst>
                                        <p:set>
                                          <p:cBhvr>
                                            <p:cTn id="18" dur="1" fill="hold">
                                              <p:stCondLst>
                                                <p:cond delay="0"/>
                                              </p:stCondLst>
                                            </p:cTn>
                                            <p:tgtEl>
                                              <p:spTgt spid="176"/>
                                            </p:tgtEl>
                                            <p:attrNameLst>
                                              <p:attrName>style.visibility</p:attrName>
                                            </p:attrNameLst>
                                          </p:cBhvr>
                                          <p:to>
                                            <p:strVal val="visible"/>
                                          </p:to>
                                        </p:set>
                                        <p:anim calcmode="lin" valueType="num" p14:bounceEnd="40000">
                                          <p:cBhvr additive="base">
                                            <p:cTn id="19" dur="2500" fill="hold"/>
                                            <p:tgtEl>
                                              <p:spTgt spid="176"/>
                                            </p:tgtEl>
                                            <p:attrNameLst>
                                              <p:attrName>ppt_x</p:attrName>
                                            </p:attrNameLst>
                                          </p:cBhvr>
                                          <p:tavLst>
                                            <p:tav tm="0">
                                              <p:val>
                                                <p:strVal val="#ppt_x"/>
                                              </p:val>
                                            </p:tav>
                                            <p:tav tm="100000">
                                              <p:val>
                                                <p:strVal val="#ppt_x"/>
                                              </p:val>
                                            </p:tav>
                                          </p:tavLst>
                                        </p:anim>
                                        <p:anim calcmode="lin" valueType="num" p14:bounceEnd="40000">
                                          <p:cBhvr additive="base">
                                            <p:cTn id="20" dur="2500" fill="hold"/>
                                            <p:tgtEl>
                                              <p:spTgt spid="17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40000">
                                      <p:stCondLst>
                                        <p:cond delay="1000"/>
                                      </p:stCondLst>
                                      <p:childTnLst>
                                        <p:set>
                                          <p:cBhvr>
                                            <p:cTn id="22" dur="1" fill="hold">
                                              <p:stCondLst>
                                                <p:cond delay="0"/>
                                              </p:stCondLst>
                                            </p:cTn>
                                            <p:tgtEl>
                                              <p:spTgt spid="180"/>
                                            </p:tgtEl>
                                            <p:attrNameLst>
                                              <p:attrName>style.visibility</p:attrName>
                                            </p:attrNameLst>
                                          </p:cBhvr>
                                          <p:to>
                                            <p:strVal val="visible"/>
                                          </p:to>
                                        </p:set>
                                        <p:anim calcmode="lin" valueType="num" p14:bounceEnd="40000">
                                          <p:cBhvr additive="base">
                                            <p:cTn id="23" dur="2500" fill="hold"/>
                                            <p:tgtEl>
                                              <p:spTgt spid="180"/>
                                            </p:tgtEl>
                                            <p:attrNameLst>
                                              <p:attrName>ppt_x</p:attrName>
                                            </p:attrNameLst>
                                          </p:cBhvr>
                                          <p:tavLst>
                                            <p:tav tm="0">
                                              <p:val>
                                                <p:strVal val="#ppt_x"/>
                                              </p:val>
                                            </p:tav>
                                            <p:tav tm="100000">
                                              <p:val>
                                                <p:strVal val="#ppt_x"/>
                                              </p:val>
                                            </p:tav>
                                          </p:tavLst>
                                        </p:anim>
                                        <p:anim calcmode="lin" valueType="num" p14:bounceEnd="40000">
                                          <p:cBhvr additive="base">
                                            <p:cTn id="24" dur="2500" fill="hold"/>
                                            <p:tgtEl>
                                              <p:spTgt spid="180"/>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
                                      </p:stCondLst>
                                      <p:childTnLst>
                                        <p:set>
                                          <p:cBhvr>
                                            <p:cTn id="26" dur="1" fill="hold">
                                              <p:stCondLst>
                                                <p:cond delay="0"/>
                                              </p:stCondLst>
                                            </p:cTn>
                                            <p:tgtEl>
                                              <p:spTgt spid="615"/>
                                            </p:tgtEl>
                                            <p:attrNameLst>
                                              <p:attrName>style.visibility</p:attrName>
                                            </p:attrNameLst>
                                          </p:cBhvr>
                                          <p:to>
                                            <p:strVal val="visible"/>
                                          </p:to>
                                        </p:set>
                                        <p:animEffect transition="in" filter="fade">
                                          <p:cBhvr>
                                            <p:cTn id="27" dur="3000"/>
                                            <p:tgtEl>
                                              <p:spTgt spid="615"/>
                                            </p:tgtEl>
                                          </p:cBhvr>
                                        </p:animEffect>
                                      </p:childTnLst>
                                    </p:cTn>
                                  </p:par>
                                  <p:par>
                                    <p:cTn id="28" presetID="64" presetClass="path" presetSubtype="0" accel="50000" decel="50000" fill="hold" nodeType="withEffect">
                                      <p:stCondLst>
                                        <p:cond delay="100"/>
                                      </p:stCondLst>
                                      <p:childTnLst>
                                        <p:animMotion origin="layout" path="M -0.16081 0.07199 L 2.08333E-7 3.7037E-7 " pathEditMode="relative" rAng="0" ptsTypes="AA">
                                          <p:cBhvr>
                                            <p:cTn id="29" dur="3000" fill="hold"/>
                                            <p:tgtEl>
                                              <p:spTgt spid="615"/>
                                            </p:tgtEl>
                                            <p:attrNameLst>
                                              <p:attrName>ppt_x</p:attrName>
                                              <p:attrName>ppt_y</p:attrName>
                                            </p:attrNameLst>
                                          </p:cBhvr>
                                          <p:rCtr x="8034"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0" grpId="0"/>
          <p:bldP spid="181" grpId="0"/>
          <p:bldP spid="1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 calcmode="lin" valueType="num">
                                          <p:cBhvr additive="base">
                                            <p:cTn id="7" dur="3000" fill="hold"/>
                                            <p:tgtEl>
                                              <p:spTgt spid="177">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7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additive="base">
                                            <p:cTn id="11" dur="2500" fill="hold"/>
                                            <p:tgtEl>
                                              <p:spTgt spid="179"/>
                                            </p:tgtEl>
                                            <p:attrNameLst>
                                              <p:attrName>ppt_x</p:attrName>
                                            </p:attrNameLst>
                                          </p:cBhvr>
                                          <p:tavLst>
                                            <p:tav tm="0">
                                              <p:val>
                                                <p:strVal val="#ppt_x"/>
                                              </p:val>
                                            </p:tav>
                                            <p:tav tm="100000">
                                              <p:val>
                                                <p:strVal val="#ppt_x"/>
                                              </p:val>
                                            </p:tav>
                                          </p:tavLst>
                                        </p:anim>
                                        <p:anim calcmode="lin" valueType="num">
                                          <p:cBhvr additive="base">
                                            <p:cTn id="12" dur="2500" fill="hold"/>
                                            <p:tgtEl>
                                              <p:spTgt spid="1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2500" fill="hold"/>
                                            <p:tgtEl>
                                              <p:spTgt spid="181"/>
                                            </p:tgtEl>
                                            <p:attrNameLst>
                                              <p:attrName>ppt_x</p:attrName>
                                            </p:attrNameLst>
                                          </p:cBhvr>
                                          <p:tavLst>
                                            <p:tav tm="0">
                                              <p:val>
                                                <p:strVal val="#ppt_x"/>
                                              </p:val>
                                            </p:tav>
                                            <p:tav tm="100000">
                                              <p:val>
                                                <p:strVal val="#ppt_x"/>
                                              </p:val>
                                            </p:tav>
                                          </p:tavLst>
                                        </p:anim>
                                        <p:anim calcmode="lin" valueType="num">
                                          <p:cBhvr additive="base">
                                            <p:cTn id="16" dur="2500" fill="hold"/>
                                            <p:tgtEl>
                                              <p:spTgt spid="1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176"/>
                                            </p:tgtEl>
                                            <p:attrNameLst>
                                              <p:attrName>style.visibility</p:attrName>
                                            </p:attrNameLst>
                                          </p:cBhvr>
                                          <p:to>
                                            <p:strVal val="visible"/>
                                          </p:to>
                                        </p:set>
                                        <p:anim calcmode="lin" valueType="num">
                                          <p:cBhvr additive="base">
                                            <p:cTn id="19" dur="2500" fill="hold"/>
                                            <p:tgtEl>
                                              <p:spTgt spid="176"/>
                                            </p:tgtEl>
                                            <p:attrNameLst>
                                              <p:attrName>ppt_x</p:attrName>
                                            </p:attrNameLst>
                                          </p:cBhvr>
                                          <p:tavLst>
                                            <p:tav tm="0">
                                              <p:val>
                                                <p:strVal val="#ppt_x"/>
                                              </p:val>
                                            </p:tav>
                                            <p:tav tm="100000">
                                              <p:val>
                                                <p:strVal val="#ppt_x"/>
                                              </p:val>
                                            </p:tav>
                                          </p:tavLst>
                                        </p:anim>
                                        <p:anim calcmode="lin" valueType="num">
                                          <p:cBhvr additive="base">
                                            <p:cTn id="20" dur="2500" fill="hold"/>
                                            <p:tgtEl>
                                              <p:spTgt spid="17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80"/>
                                            </p:tgtEl>
                                            <p:attrNameLst>
                                              <p:attrName>style.visibility</p:attrName>
                                            </p:attrNameLst>
                                          </p:cBhvr>
                                          <p:to>
                                            <p:strVal val="visible"/>
                                          </p:to>
                                        </p:set>
                                        <p:anim calcmode="lin" valueType="num">
                                          <p:cBhvr additive="base">
                                            <p:cTn id="23" dur="2500" fill="hold"/>
                                            <p:tgtEl>
                                              <p:spTgt spid="180"/>
                                            </p:tgtEl>
                                            <p:attrNameLst>
                                              <p:attrName>ppt_x</p:attrName>
                                            </p:attrNameLst>
                                          </p:cBhvr>
                                          <p:tavLst>
                                            <p:tav tm="0">
                                              <p:val>
                                                <p:strVal val="#ppt_x"/>
                                              </p:val>
                                            </p:tav>
                                            <p:tav tm="100000">
                                              <p:val>
                                                <p:strVal val="#ppt_x"/>
                                              </p:val>
                                            </p:tav>
                                          </p:tavLst>
                                        </p:anim>
                                        <p:anim calcmode="lin" valueType="num">
                                          <p:cBhvr additive="base">
                                            <p:cTn id="24" dur="2500" fill="hold"/>
                                            <p:tgtEl>
                                              <p:spTgt spid="180"/>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
                                      </p:stCondLst>
                                      <p:childTnLst>
                                        <p:set>
                                          <p:cBhvr>
                                            <p:cTn id="26" dur="1" fill="hold">
                                              <p:stCondLst>
                                                <p:cond delay="0"/>
                                              </p:stCondLst>
                                            </p:cTn>
                                            <p:tgtEl>
                                              <p:spTgt spid="615"/>
                                            </p:tgtEl>
                                            <p:attrNameLst>
                                              <p:attrName>style.visibility</p:attrName>
                                            </p:attrNameLst>
                                          </p:cBhvr>
                                          <p:to>
                                            <p:strVal val="visible"/>
                                          </p:to>
                                        </p:set>
                                        <p:animEffect transition="in" filter="fade">
                                          <p:cBhvr>
                                            <p:cTn id="27" dur="3000"/>
                                            <p:tgtEl>
                                              <p:spTgt spid="615"/>
                                            </p:tgtEl>
                                          </p:cBhvr>
                                        </p:animEffect>
                                      </p:childTnLst>
                                    </p:cTn>
                                  </p:par>
                                  <p:par>
                                    <p:cTn id="28" presetID="64" presetClass="path" presetSubtype="0" accel="50000" decel="50000" fill="hold" nodeType="withEffect">
                                      <p:stCondLst>
                                        <p:cond delay="100"/>
                                      </p:stCondLst>
                                      <p:childTnLst>
                                        <p:animMotion origin="layout" path="M -0.16081 0.07199 L 1.45833E-6 -4.81481E-6 " pathEditMode="relative" rAng="0" ptsTypes="AA">
                                          <p:cBhvr>
                                            <p:cTn id="29" dur="3000" fill="hold"/>
                                            <p:tgtEl>
                                              <p:spTgt spid="615"/>
                                            </p:tgtEl>
                                            <p:attrNameLst>
                                              <p:attrName>ppt_x</p:attrName>
                                              <p:attrName>ppt_y</p:attrName>
                                            </p:attrNameLst>
                                          </p:cBhvr>
                                          <p:rCtr x="8932"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0" grpId="0"/>
          <p:bldP spid="181" grpId="0"/>
          <p:bldP spid="17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3970" y="-35442"/>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73C4B29-47BD-4C0B-895A-4FCD45D573B6}"/>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pic>
        <p:nvPicPr>
          <p:cNvPr id="175" name="Picture 174" descr="A picture containing application&#10;&#10;Description automatically generated">
            <a:extLst>
              <a:ext uri="{FF2B5EF4-FFF2-40B4-BE49-F238E27FC236}">
                <a16:creationId xmlns:a16="http://schemas.microsoft.com/office/drawing/2014/main" id="{1B640FB1-6C6C-4582-902F-BE9422CAABD4}"/>
              </a:ext>
            </a:extLst>
          </p:cNvPr>
          <p:cNvPicPr>
            <a:picLocks noChangeAspect="1"/>
          </p:cNvPicPr>
          <p:nvPr/>
        </p:nvPicPr>
        <p:blipFill>
          <a:blip r:embed="rId4">
            <a:extLst>
              <a:ext uri="{28A0092B-C50C-407E-A947-70E740481C1C}">
                <a14:useLocalDpi xmlns:a14="http://schemas.microsoft.com/office/drawing/2010/main" val="0"/>
              </a:ext>
            </a:extLst>
          </a:blip>
          <a:srcRect l="21591" r="25440"/>
          <a:stretch>
            <a:fillRect/>
          </a:stretch>
        </p:blipFill>
        <p:spPr>
          <a:xfrm>
            <a:off x="-270673" y="53228"/>
            <a:ext cx="1901371" cy="1187731"/>
          </a:xfrm>
          <a:custGeom>
            <a:avLst/>
            <a:gdLst>
              <a:gd name="connsiteX0" fmla="*/ 0 w 4867722"/>
              <a:gd name="connsiteY0" fmla="*/ 0 h 3040726"/>
              <a:gd name="connsiteX1" fmla="*/ 4867722 w 4867722"/>
              <a:gd name="connsiteY1" fmla="*/ 0 h 3040726"/>
              <a:gd name="connsiteX2" fmla="*/ 4867722 w 4867722"/>
              <a:gd name="connsiteY2" fmla="*/ 3040726 h 3040726"/>
              <a:gd name="connsiteX3" fmla="*/ 0 w 4867722"/>
              <a:gd name="connsiteY3" fmla="*/ 3040726 h 3040726"/>
            </a:gdLst>
            <a:ahLst/>
            <a:cxnLst>
              <a:cxn ang="0">
                <a:pos x="connsiteX0" y="connsiteY0"/>
              </a:cxn>
              <a:cxn ang="0">
                <a:pos x="connsiteX1" y="connsiteY1"/>
              </a:cxn>
              <a:cxn ang="0">
                <a:pos x="connsiteX2" y="connsiteY2"/>
              </a:cxn>
              <a:cxn ang="0">
                <a:pos x="connsiteX3" y="connsiteY3"/>
              </a:cxn>
            </a:cxnLst>
            <a:rect l="l" t="t" r="r" b="b"/>
            <a:pathLst>
              <a:path w="4867722" h="3040726">
                <a:moveTo>
                  <a:pt x="0" y="0"/>
                </a:moveTo>
                <a:lnTo>
                  <a:pt x="4867722" y="0"/>
                </a:lnTo>
                <a:lnTo>
                  <a:pt x="4867722" y="3040726"/>
                </a:lnTo>
                <a:lnTo>
                  <a:pt x="0" y="3040726"/>
                </a:lnTo>
                <a:close/>
              </a:path>
            </a:pathLst>
          </a:custGeom>
        </p:spPr>
      </p:pic>
      <p:sp>
        <p:nvSpPr>
          <p:cNvPr id="177" name="TextBox 176">
            <a:extLst>
              <a:ext uri="{FF2B5EF4-FFF2-40B4-BE49-F238E27FC236}">
                <a16:creationId xmlns:a16="http://schemas.microsoft.com/office/drawing/2014/main" id="{410785DA-C18C-469D-9FB8-D04F091EE709}"/>
              </a:ext>
            </a:extLst>
          </p:cNvPr>
          <p:cNvSpPr txBox="1"/>
          <p:nvPr/>
        </p:nvSpPr>
        <p:spPr>
          <a:xfrm>
            <a:off x="1580756" y="-964292"/>
            <a:ext cx="913208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Trường cao đẳng Công nghệ Bách Khoa Hà Nội</a:t>
            </a:r>
          </a:p>
        </p:txBody>
      </p:sp>
      <p:sp>
        <p:nvSpPr>
          <p:cNvPr id="179" name="TextBox 178">
            <a:extLst>
              <a:ext uri="{FF2B5EF4-FFF2-40B4-BE49-F238E27FC236}">
                <a16:creationId xmlns:a16="http://schemas.microsoft.com/office/drawing/2014/main" id="{91BB7281-22BC-4DC8-9CF7-E229CF40D5FE}"/>
              </a:ext>
            </a:extLst>
          </p:cNvPr>
          <p:cNvSpPr txBox="1"/>
          <p:nvPr/>
        </p:nvSpPr>
        <p:spPr>
          <a:xfrm>
            <a:off x="-5366808" y="1534959"/>
            <a:ext cx="5362838"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Khoa : Công nghệ thông tin</a:t>
            </a:r>
          </a:p>
        </p:txBody>
      </p:sp>
      <p:sp>
        <p:nvSpPr>
          <p:cNvPr id="180" name="TextBox 179">
            <a:extLst>
              <a:ext uri="{FF2B5EF4-FFF2-40B4-BE49-F238E27FC236}">
                <a16:creationId xmlns:a16="http://schemas.microsoft.com/office/drawing/2014/main" id="{AC5BF562-7EDD-44D0-B112-B06E0A0C8FD6}"/>
              </a:ext>
            </a:extLst>
          </p:cNvPr>
          <p:cNvSpPr txBox="1"/>
          <p:nvPr/>
        </p:nvSpPr>
        <p:spPr>
          <a:xfrm>
            <a:off x="-5470274" y="4787706"/>
            <a:ext cx="4935491"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Giáo viên: Lê Văn Phong</a:t>
            </a:r>
          </a:p>
        </p:txBody>
      </p:sp>
      <p:sp>
        <p:nvSpPr>
          <p:cNvPr id="181" name="TextBox 180">
            <a:extLst>
              <a:ext uri="{FF2B5EF4-FFF2-40B4-BE49-F238E27FC236}">
                <a16:creationId xmlns:a16="http://schemas.microsoft.com/office/drawing/2014/main" id="{789C120E-F8C8-48A4-8338-DA7CC5889E27}"/>
              </a:ext>
            </a:extLst>
          </p:cNvPr>
          <p:cNvSpPr txBox="1"/>
          <p:nvPr/>
        </p:nvSpPr>
        <p:spPr>
          <a:xfrm>
            <a:off x="-5100827" y="2475330"/>
            <a:ext cx="4566044"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Môn học: Thiết kế Web </a:t>
            </a:r>
          </a:p>
        </p:txBody>
      </p:sp>
      <p:sp>
        <p:nvSpPr>
          <p:cNvPr id="176" name="TextBox 175">
            <a:extLst>
              <a:ext uri="{FF2B5EF4-FFF2-40B4-BE49-F238E27FC236}">
                <a16:creationId xmlns:a16="http://schemas.microsoft.com/office/drawing/2014/main" id="{A8AAB8A2-36B3-45D7-A20F-E80BBE3E96EB}"/>
              </a:ext>
            </a:extLst>
          </p:cNvPr>
          <p:cNvSpPr txBox="1"/>
          <p:nvPr/>
        </p:nvSpPr>
        <p:spPr>
          <a:xfrm>
            <a:off x="-5100827" y="3777570"/>
            <a:ext cx="3673119" cy="646331"/>
          </a:xfrm>
          <a:prstGeom prst="rect">
            <a:avLst/>
          </a:prstGeom>
          <a:noFill/>
        </p:spPr>
        <p:txBody>
          <a:bodyPr wrap="square">
            <a:spAutoFit/>
          </a:bodyPr>
          <a:lstStyle/>
          <a:p>
            <a:r>
              <a:rPr lang="en-US" sz="3600">
                <a:solidFill>
                  <a:schemeClr val="accent1">
                    <a:lumMod val="50000"/>
                  </a:schemeClr>
                </a:solidFill>
                <a:latin typeface="Times New Roman" panose="02020603050405020304" pitchFamily="18" charset="0"/>
                <a:cs typeface="Times New Roman" panose="02020603050405020304" pitchFamily="18" charset="0"/>
              </a:rPr>
              <a:t>Lớp: K20.03.01</a:t>
            </a:r>
          </a:p>
        </p:txBody>
      </p:sp>
      <p:sp>
        <p:nvSpPr>
          <p:cNvPr id="621" name="Graphic 619">
            <a:extLst>
              <a:ext uri="{FF2B5EF4-FFF2-40B4-BE49-F238E27FC236}">
                <a16:creationId xmlns:a16="http://schemas.microsoft.com/office/drawing/2014/main" id="{F56815D2-9856-4519-8DD0-C3EDB7A2501B}"/>
              </a:ext>
            </a:extLst>
          </p:cNvPr>
          <p:cNvSpPr/>
          <p:nvPr/>
        </p:nvSpPr>
        <p:spPr>
          <a:xfrm rot="17802661">
            <a:off x="7299518" y="7808488"/>
            <a:ext cx="2960396" cy="1228048"/>
          </a:xfrm>
          <a:custGeom>
            <a:avLst/>
            <a:gdLst>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3908374 w 6720840"/>
              <a:gd name="connsiteY17" fmla="*/ 1244041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2489454 w 6720840"/>
              <a:gd name="connsiteY16" fmla="*/ 248260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995782 w 6720840"/>
              <a:gd name="connsiteY15" fmla="*/ 1741932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49315 w 6720840"/>
              <a:gd name="connsiteY0" fmla="*/ 1842059 h 4231386"/>
              <a:gd name="connsiteX1" fmla="*/ 4605147 w 6720840"/>
              <a:gd name="connsiteY1" fmla="*/ 746836 h 4231386"/>
              <a:gd name="connsiteX2" fmla="*/ 4007815 w 6720840"/>
              <a:gd name="connsiteY2" fmla="*/ 896341 h 4231386"/>
              <a:gd name="connsiteX3" fmla="*/ 2489454 w 6720840"/>
              <a:gd name="connsiteY3" fmla="*/ 0 h 4231386"/>
              <a:gd name="connsiteX4" fmla="*/ 746836 w 6720840"/>
              <a:gd name="connsiteY4" fmla="*/ 1742618 h 4231386"/>
              <a:gd name="connsiteX5" fmla="*/ 746836 w 6720840"/>
              <a:gd name="connsiteY5" fmla="*/ 1842059 h 4231386"/>
              <a:gd name="connsiteX6" fmla="*/ 0 w 6720840"/>
              <a:gd name="connsiteY6" fmla="*/ 2986659 h 4231386"/>
              <a:gd name="connsiteX7" fmla="*/ 1244727 w 6720840"/>
              <a:gd name="connsiteY7" fmla="*/ 4231386 h 4231386"/>
              <a:gd name="connsiteX8" fmla="*/ 5476113 w 6720840"/>
              <a:gd name="connsiteY8" fmla="*/ 4231386 h 4231386"/>
              <a:gd name="connsiteX9" fmla="*/ 6720840 w 6720840"/>
              <a:gd name="connsiteY9" fmla="*/ 2986659 h 4231386"/>
              <a:gd name="connsiteX10" fmla="*/ 5949315 w 6720840"/>
              <a:gd name="connsiteY10" fmla="*/ 1842059 h 4231386"/>
              <a:gd name="connsiteX11" fmla="*/ 5476113 w 6720840"/>
              <a:gd name="connsiteY11" fmla="*/ 3982441 h 4231386"/>
              <a:gd name="connsiteX12" fmla="*/ 1244727 w 6720840"/>
              <a:gd name="connsiteY12" fmla="*/ 3982441 h 4231386"/>
              <a:gd name="connsiteX13" fmla="*/ 248945 w 6720840"/>
              <a:gd name="connsiteY13" fmla="*/ 2986659 h 4231386"/>
              <a:gd name="connsiteX14" fmla="*/ 1020470 w 6720840"/>
              <a:gd name="connsiteY14" fmla="*/ 2015566 h 4231386"/>
              <a:gd name="connsiteX15" fmla="*/ 224253 w 6720840"/>
              <a:gd name="connsiteY15" fmla="*/ 3339684 h 4231386"/>
              <a:gd name="connsiteX16" fmla="*/ 908108 w 6720840"/>
              <a:gd name="connsiteY16" fmla="*/ 4125626 h 4231386"/>
              <a:gd name="connsiteX17" fmla="*/ 2976838 w 6720840"/>
              <a:gd name="connsiteY17" fmla="*/ 4060359 h 4231386"/>
              <a:gd name="connsiteX18" fmla="*/ 4605147 w 6720840"/>
              <a:gd name="connsiteY18" fmla="*/ 995096 h 4231386"/>
              <a:gd name="connsiteX19" fmla="*/ 5725059 w 6720840"/>
              <a:gd name="connsiteY19" fmla="*/ 2015566 h 4231386"/>
              <a:gd name="connsiteX20" fmla="*/ 6471895 w 6720840"/>
              <a:gd name="connsiteY20" fmla="*/ 2986659 h 4231386"/>
              <a:gd name="connsiteX21" fmla="*/ 5476113 w 6720840"/>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624569 w 6740262"/>
              <a:gd name="connsiteY18" fmla="*/ 995096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744481 w 6740262"/>
              <a:gd name="connsiteY19" fmla="*/ 2015566 h 4231386"/>
              <a:gd name="connsiteX20" fmla="*/ 6491317 w 6740262"/>
              <a:gd name="connsiteY20" fmla="*/ 2986659 h 4231386"/>
              <a:gd name="connsiteX21" fmla="*/ 5495535 w 6740262"/>
              <a:gd name="connsiteY21" fmla="*/ 3982441 h 4231386"/>
              <a:gd name="connsiteX0" fmla="*/ 5968737 w 6740262"/>
              <a:gd name="connsiteY0" fmla="*/ 1842059 h 4231386"/>
              <a:gd name="connsiteX1" fmla="*/ 4624569 w 6740262"/>
              <a:gd name="connsiteY1" fmla="*/ 746836 h 4231386"/>
              <a:gd name="connsiteX2" fmla="*/ 4027237 w 6740262"/>
              <a:gd name="connsiteY2" fmla="*/ 896341 h 4231386"/>
              <a:gd name="connsiteX3" fmla="*/ 2508876 w 6740262"/>
              <a:gd name="connsiteY3" fmla="*/ 0 h 4231386"/>
              <a:gd name="connsiteX4" fmla="*/ 766258 w 6740262"/>
              <a:gd name="connsiteY4" fmla="*/ 1742618 h 4231386"/>
              <a:gd name="connsiteX5" fmla="*/ 766258 w 6740262"/>
              <a:gd name="connsiteY5" fmla="*/ 1842059 h 4231386"/>
              <a:gd name="connsiteX6" fmla="*/ 19422 w 6740262"/>
              <a:gd name="connsiteY6" fmla="*/ 2986659 h 4231386"/>
              <a:gd name="connsiteX7" fmla="*/ 1264149 w 6740262"/>
              <a:gd name="connsiteY7" fmla="*/ 4231386 h 4231386"/>
              <a:gd name="connsiteX8" fmla="*/ 5495535 w 6740262"/>
              <a:gd name="connsiteY8" fmla="*/ 4231386 h 4231386"/>
              <a:gd name="connsiteX9" fmla="*/ 6740262 w 6740262"/>
              <a:gd name="connsiteY9" fmla="*/ 2986659 h 4231386"/>
              <a:gd name="connsiteX10" fmla="*/ 5968737 w 6740262"/>
              <a:gd name="connsiteY10" fmla="*/ 1842059 h 4231386"/>
              <a:gd name="connsiteX11" fmla="*/ 5495535 w 6740262"/>
              <a:gd name="connsiteY11" fmla="*/ 3982441 h 4231386"/>
              <a:gd name="connsiteX12" fmla="*/ 1264149 w 6740262"/>
              <a:gd name="connsiteY12" fmla="*/ 3982441 h 4231386"/>
              <a:gd name="connsiteX13" fmla="*/ 268367 w 6740262"/>
              <a:gd name="connsiteY13" fmla="*/ 2986659 h 4231386"/>
              <a:gd name="connsiteX14" fmla="*/ 230177 w 6740262"/>
              <a:gd name="connsiteY14" fmla="*/ 2733322 h 4231386"/>
              <a:gd name="connsiteX15" fmla="*/ 243675 w 6740262"/>
              <a:gd name="connsiteY15" fmla="*/ 3339684 h 4231386"/>
              <a:gd name="connsiteX16" fmla="*/ 927530 w 6740262"/>
              <a:gd name="connsiteY16" fmla="*/ 4125626 h 4231386"/>
              <a:gd name="connsiteX17" fmla="*/ 2996260 w 6740262"/>
              <a:gd name="connsiteY17" fmla="*/ 4060359 h 4231386"/>
              <a:gd name="connsiteX18" fmla="*/ 4067696 w 6740262"/>
              <a:gd name="connsiteY18" fmla="*/ 4050228 h 4231386"/>
              <a:gd name="connsiteX19" fmla="*/ 5428895 w 6740262"/>
              <a:gd name="connsiteY19" fmla="*/ 4193806 h 4231386"/>
              <a:gd name="connsiteX20" fmla="*/ 6491317 w 6740262"/>
              <a:gd name="connsiteY20" fmla="*/ 2986659 h 4231386"/>
              <a:gd name="connsiteX21" fmla="*/ 5495535 w 6740262"/>
              <a:gd name="connsiteY21" fmla="*/ 3982441 h 4231386"/>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491317 w 6740262"/>
              <a:gd name="connsiteY21" fmla="*/ 2986659 h 4244708"/>
              <a:gd name="connsiteX22" fmla="*/ 5495535 w 6740262"/>
              <a:gd name="connsiteY22" fmla="*/ 3982441 h 4244708"/>
              <a:gd name="connsiteX0" fmla="*/ 5968737 w 6740262"/>
              <a:gd name="connsiteY0" fmla="*/ 1842059 h 4244708"/>
              <a:gd name="connsiteX1" fmla="*/ 4624569 w 6740262"/>
              <a:gd name="connsiteY1" fmla="*/ 746836 h 4244708"/>
              <a:gd name="connsiteX2" fmla="*/ 4027237 w 6740262"/>
              <a:gd name="connsiteY2" fmla="*/ 896341 h 4244708"/>
              <a:gd name="connsiteX3" fmla="*/ 2508876 w 6740262"/>
              <a:gd name="connsiteY3" fmla="*/ 0 h 4244708"/>
              <a:gd name="connsiteX4" fmla="*/ 766258 w 6740262"/>
              <a:gd name="connsiteY4" fmla="*/ 1742618 h 4244708"/>
              <a:gd name="connsiteX5" fmla="*/ 766258 w 6740262"/>
              <a:gd name="connsiteY5" fmla="*/ 1842059 h 4244708"/>
              <a:gd name="connsiteX6" fmla="*/ 19422 w 6740262"/>
              <a:gd name="connsiteY6" fmla="*/ 2986659 h 4244708"/>
              <a:gd name="connsiteX7" fmla="*/ 1264149 w 6740262"/>
              <a:gd name="connsiteY7" fmla="*/ 4231386 h 4244708"/>
              <a:gd name="connsiteX8" fmla="*/ 5495535 w 6740262"/>
              <a:gd name="connsiteY8" fmla="*/ 4231386 h 4244708"/>
              <a:gd name="connsiteX9" fmla="*/ 6740262 w 6740262"/>
              <a:gd name="connsiteY9" fmla="*/ 2986659 h 4244708"/>
              <a:gd name="connsiteX10" fmla="*/ 5968737 w 6740262"/>
              <a:gd name="connsiteY10" fmla="*/ 1842059 h 4244708"/>
              <a:gd name="connsiteX11" fmla="*/ 5495535 w 6740262"/>
              <a:gd name="connsiteY11" fmla="*/ 3982441 h 4244708"/>
              <a:gd name="connsiteX12" fmla="*/ 1264149 w 6740262"/>
              <a:gd name="connsiteY12" fmla="*/ 3982441 h 4244708"/>
              <a:gd name="connsiteX13" fmla="*/ 268367 w 6740262"/>
              <a:gd name="connsiteY13" fmla="*/ 2986659 h 4244708"/>
              <a:gd name="connsiteX14" fmla="*/ 230177 w 6740262"/>
              <a:gd name="connsiteY14" fmla="*/ 2733322 h 4244708"/>
              <a:gd name="connsiteX15" fmla="*/ 243675 w 6740262"/>
              <a:gd name="connsiteY15" fmla="*/ 3339684 h 4244708"/>
              <a:gd name="connsiteX16" fmla="*/ 927530 w 6740262"/>
              <a:gd name="connsiteY16" fmla="*/ 4125626 h 4244708"/>
              <a:gd name="connsiteX17" fmla="*/ 2996260 w 6740262"/>
              <a:gd name="connsiteY17" fmla="*/ 4060359 h 4244708"/>
              <a:gd name="connsiteX18" fmla="*/ 4067696 w 6740262"/>
              <a:gd name="connsiteY18" fmla="*/ 4050228 h 4244708"/>
              <a:gd name="connsiteX19" fmla="*/ 5067283 w 6740262"/>
              <a:gd name="connsiteY19" fmla="*/ 4094958 h 4244708"/>
              <a:gd name="connsiteX20" fmla="*/ 5428895 w 6740262"/>
              <a:gd name="connsiteY20" fmla="*/ 4193806 h 4244708"/>
              <a:gd name="connsiteX21" fmla="*/ 6095980 w 6740262"/>
              <a:gd name="connsiteY21" fmla="*/ 3956000 h 4244708"/>
              <a:gd name="connsiteX22" fmla="*/ 5495535 w 6740262"/>
              <a:gd name="connsiteY22" fmla="*/ 3982441 h 424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40262" h="4244708">
                <a:moveTo>
                  <a:pt x="5968737" y="1842059"/>
                </a:moveTo>
                <a:cubicBezTo>
                  <a:pt x="5844608" y="1220038"/>
                  <a:pt x="5296653" y="746836"/>
                  <a:pt x="4624569" y="746836"/>
                </a:cubicBezTo>
                <a:cubicBezTo>
                  <a:pt x="4400313" y="746836"/>
                  <a:pt x="4201430" y="796900"/>
                  <a:pt x="4027237" y="896341"/>
                </a:cubicBezTo>
                <a:cubicBezTo>
                  <a:pt x="3728228" y="348386"/>
                  <a:pt x="3156271" y="0"/>
                  <a:pt x="2508876" y="0"/>
                </a:cubicBezTo>
                <a:cubicBezTo>
                  <a:pt x="1537783" y="0"/>
                  <a:pt x="766258" y="771525"/>
                  <a:pt x="766258" y="1742618"/>
                </a:cubicBezTo>
                <a:lnTo>
                  <a:pt x="766258" y="1842059"/>
                </a:lnTo>
                <a:cubicBezTo>
                  <a:pt x="318431" y="2040941"/>
                  <a:pt x="19422" y="2464079"/>
                  <a:pt x="19422" y="2986659"/>
                </a:cubicBezTo>
                <a:cubicBezTo>
                  <a:pt x="19422" y="3683432"/>
                  <a:pt x="567376" y="4231386"/>
                  <a:pt x="1264149" y="4231386"/>
                </a:cubicBezTo>
                <a:lnTo>
                  <a:pt x="5495535" y="4231386"/>
                </a:lnTo>
                <a:cubicBezTo>
                  <a:pt x="6192308" y="4231386"/>
                  <a:pt x="6740262" y="3684118"/>
                  <a:pt x="6740262" y="2986659"/>
                </a:cubicBezTo>
                <a:cubicBezTo>
                  <a:pt x="6740262" y="2464079"/>
                  <a:pt x="6416565" y="2016252"/>
                  <a:pt x="5968737" y="1842059"/>
                </a:cubicBezTo>
                <a:close/>
                <a:moveTo>
                  <a:pt x="5495535" y="3982441"/>
                </a:moveTo>
                <a:lnTo>
                  <a:pt x="1264149" y="3982441"/>
                </a:lnTo>
                <a:cubicBezTo>
                  <a:pt x="716195" y="3982441"/>
                  <a:pt x="440696" y="3194846"/>
                  <a:pt x="268367" y="2986659"/>
                </a:cubicBezTo>
                <a:cubicBezTo>
                  <a:pt x="96038" y="2778472"/>
                  <a:pt x="-217650" y="2833449"/>
                  <a:pt x="230177" y="2733322"/>
                </a:cubicBezTo>
                <a:cubicBezTo>
                  <a:pt x="205489" y="2633881"/>
                  <a:pt x="127450" y="3107633"/>
                  <a:pt x="243675" y="3339684"/>
                </a:cubicBezTo>
                <a:cubicBezTo>
                  <a:pt x="359900" y="3571735"/>
                  <a:pt x="468766" y="4005514"/>
                  <a:pt x="927530" y="4125626"/>
                </a:cubicBezTo>
                <a:cubicBezTo>
                  <a:pt x="1386294" y="4245739"/>
                  <a:pt x="2772004" y="3487716"/>
                  <a:pt x="2996260" y="4060359"/>
                </a:cubicBezTo>
                <a:cubicBezTo>
                  <a:pt x="3195142" y="3910855"/>
                  <a:pt x="3722526" y="4044462"/>
                  <a:pt x="4067696" y="4050228"/>
                </a:cubicBezTo>
                <a:cubicBezTo>
                  <a:pt x="4412866" y="4055994"/>
                  <a:pt x="4840417" y="4071028"/>
                  <a:pt x="5067283" y="4094958"/>
                </a:cubicBezTo>
                <a:cubicBezTo>
                  <a:pt x="5294150" y="4118888"/>
                  <a:pt x="5179457" y="4343078"/>
                  <a:pt x="5428895" y="4193806"/>
                </a:cubicBezTo>
                <a:cubicBezTo>
                  <a:pt x="5852033" y="4293933"/>
                  <a:pt x="6095980" y="3483484"/>
                  <a:pt x="6095980" y="3956000"/>
                </a:cubicBezTo>
                <a:cubicBezTo>
                  <a:pt x="6095980" y="4503954"/>
                  <a:pt x="6043490" y="3982441"/>
                  <a:pt x="5495535" y="3982441"/>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grpSp>
        <p:nvGrpSpPr>
          <p:cNvPr id="615" name="Group 614">
            <a:extLst>
              <a:ext uri="{FF2B5EF4-FFF2-40B4-BE49-F238E27FC236}">
                <a16:creationId xmlns:a16="http://schemas.microsoft.com/office/drawing/2014/main" id="{4DB36440-DAF3-44B0-874C-8382DDE55E3F}"/>
              </a:ext>
            </a:extLst>
          </p:cNvPr>
          <p:cNvGrpSpPr/>
          <p:nvPr/>
        </p:nvGrpSpPr>
        <p:grpSpPr>
          <a:xfrm>
            <a:off x="12395201" y="403907"/>
            <a:ext cx="4394967" cy="4142845"/>
            <a:chOff x="7810949" y="2253545"/>
            <a:chExt cx="4394967" cy="4142845"/>
          </a:xfrm>
        </p:grpSpPr>
        <p:pic>
          <p:nvPicPr>
            <p:cNvPr id="1030" name="Picture 6">
              <a:extLst>
                <a:ext uri="{FF2B5EF4-FFF2-40B4-BE49-F238E27FC236}">
                  <a16:creationId xmlns:a16="http://schemas.microsoft.com/office/drawing/2014/main" id="{B96F2F82-57A9-4A0E-80AB-D4908BC0F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453246" y="2253545"/>
              <a:ext cx="2208798" cy="2208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BA11BAB-725D-45CC-B0B7-537B8A4E1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999129" y="2296455"/>
              <a:ext cx="3206787" cy="3206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FDF6C9-005C-4AD1-9736-26D096592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453246" y="3787211"/>
              <a:ext cx="2609179" cy="26091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11357F6-2F7A-46B2-9AEF-8F81159EBE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810949" y="3799294"/>
              <a:ext cx="981010" cy="9810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aphic 15">
            <a:extLst>
              <a:ext uri="{FF2B5EF4-FFF2-40B4-BE49-F238E27FC236}">
                <a16:creationId xmlns:a16="http://schemas.microsoft.com/office/drawing/2014/main" id="{CBD94EFC-6A06-4010-A507-4C5CACAFE7D6}"/>
              </a:ext>
            </a:extLst>
          </p:cNvPr>
          <p:cNvGrpSpPr/>
          <p:nvPr/>
        </p:nvGrpSpPr>
        <p:grpSpPr>
          <a:xfrm>
            <a:off x="427128" y="2509803"/>
            <a:ext cx="4221965" cy="3486981"/>
            <a:chOff x="361394" y="2447332"/>
            <a:chExt cx="4221965" cy="3486981"/>
          </a:xfrm>
        </p:grpSpPr>
        <p:sp>
          <p:nvSpPr>
            <p:cNvPr id="19" name="Freeform: Shape 18">
              <a:extLst>
                <a:ext uri="{FF2B5EF4-FFF2-40B4-BE49-F238E27FC236}">
                  <a16:creationId xmlns:a16="http://schemas.microsoft.com/office/drawing/2014/main" id="{67E50A09-B98A-4311-8107-E954ADD7D73B}"/>
                </a:ext>
              </a:extLst>
            </p:cNvPr>
            <p:cNvSpPr/>
            <p:nvPr/>
          </p:nvSpPr>
          <p:spPr>
            <a:xfrm>
              <a:off x="361394" y="2447332"/>
              <a:ext cx="4221965" cy="3486981"/>
            </a:xfrm>
            <a:custGeom>
              <a:avLst/>
              <a:gdLst>
                <a:gd name="connsiteX0" fmla="*/ 3214319 w 4221965"/>
                <a:gd name="connsiteY0" fmla="*/ 1545 h 3486981"/>
                <a:gd name="connsiteX1" fmla="*/ 2475655 w 4221965"/>
                <a:gd name="connsiteY1" fmla="*/ 691155 h 3486981"/>
                <a:gd name="connsiteX2" fmla="*/ 2033123 w 4221965"/>
                <a:gd name="connsiteY2" fmla="*/ 1236747 h 3486981"/>
                <a:gd name="connsiteX3" fmla="*/ 1366373 w 4221965"/>
                <a:gd name="connsiteY3" fmla="*/ 775928 h 3486981"/>
                <a:gd name="connsiteX4" fmla="*/ 141268 w 4221965"/>
                <a:gd name="connsiteY4" fmla="*/ 1165119 h 3486981"/>
                <a:gd name="connsiteX5" fmla="*/ 900315 w 4221965"/>
                <a:gd name="connsiteY5" fmla="*/ 3180609 h 3486981"/>
                <a:gd name="connsiteX6" fmla="*/ 2320969 w 4221965"/>
                <a:gd name="connsiteY6" fmla="*/ 3423592 h 3486981"/>
                <a:gd name="connsiteX7" fmla="*/ 4203014 w 4221965"/>
                <a:gd name="connsiteY7" fmla="*/ 1408388 h 3486981"/>
                <a:gd name="connsiteX8" fmla="*/ 3214319 w 4221965"/>
                <a:gd name="connsiteY8" fmla="*/ 1545 h 348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1965" h="3486981">
                  <a:moveTo>
                    <a:pt x="3214319" y="1545"/>
                  </a:moveTo>
                  <a:cubicBezTo>
                    <a:pt x="2699969" y="28215"/>
                    <a:pt x="2539948" y="475318"/>
                    <a:pt x="2475655" y="691155"/>
                  </a:cubicBezTo>
                  <a:cubicBezTo>
                    <a:pt x="2370404" y="1044533"/>
                    <a:pt x="2297633" y="1219031"/>
                    <a:pt x="2033123" y="1236747"/>
                  </a:cubicBezTo>
                  <a:cubicBezTo>
                    <a:pt x="1756898" y="1255321"/>
                    <a:pt x="1657648" y="1018434"/>
                    <a:pt x="1366373" y="775928"/>
                  </a:cubicBezTo>
                  <a:cubicBezTo>
                    <a:pt x="1027569" y="493511"/>
                    <a:pt x="478548" y="512657"/>
                    <a:pt x="141268" y="1165119"/>
                  </a:cubicBezTo>
                  <a:cubicBezTo>
                    <a:pt x="-236589" y="1896639"/>
                    <a:pt x="186607" y="2635875"/>
                    <a:pt x="900315" y="3180609"/>
                  </a:cubicBezTo>
                  <a:cubicBezTo>
                    <a:pt x="1308271" y="3492077"/>
                    <a:pt x="1718322" y="3552084"/>
                    <a:pt x="2320969" y="3423592"/>
                  </a:cubicBezTo>
                  <a:cubicBezTo>
                    <a:pt x="3371576" y="3199469"/>
                    <a:pt x="4040136" y="2367936"/>
                    <a:pt x="4203014" y="1408388"/>
                  </a:cubicBezTo>
                  <a:cubicBezTo>
                    <a:pt x="4295597" y="863843"/>
                    <a:pt x="4061948" y="-42460"/>
                    <a:pt x="3214319" y="1545"/>
                  </a:cubicBezTo>
                  <a:close/>
                </a:path>
              </a:pathLst>
            </a:custGeom>
            <a:solidFill>
              <a:srgbClr val="4B80FD"/>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B350DC6-0D3C-43CE-871F-AF745BA95175}"/>
                </a:ext>
              </a:extLst>
            </p:cNvPr>
            <p:cNvSpPr/>
            <p:nvPr/>
          </p:nvSpPr>
          <p:spPr>
            <a:xfrm>
              <a:off x="361394" y="2447332"/>
              <a:ext cx="4221965" cy="3486981"/>
            </a:xfrm>
            <a:custGeom>
              <a:avLst/>
              <a:gdLst>
                <a:gd name="connsiteX0" fmla="*/ 3214319 w 4221965"/>
                <a:gd name="connsiteY0" fmla="*/ 1545 h 3486981"/>
                <a:gd name="connsiteX1" fmla="*/ 2475655 w 4221965"/>
                <a:gd name="connsiteY1" fmla="*/ 691155 h 3486981"/>
                <a:gd name="connsiteX2" fmla="*/ 2033123 w 4221965"/>
                <a:gd name="connsiteY2" fmla="*/ 1236747 h 3486981"/>
                <a:gd name="connsiteX3" fmla="*/ 1366373 w 4221965"/>
                <a:gd name="connsiteY3" fmla="*/ 775928 h 3486981"/>
                <a:gd name="connsiteX4" fmla="*/ 141268 w 4221965"/>
                <a:gd name="connsiteY4" fmla="*/ 1165119 h 3486981"/>
                <a:gd name="connsiteX5" fmla="*/ 900315 w 4221965"/>
                <a:gd name="connsiteY5" fmla="*/ 3180609 h 3486981"/>
                <a:gd name="connsiteX6" fmla="*/ 2320969 w 4221965"/>
                <a:gd name="connsiteY6" fmla="*/ 3423592 h 3486981"/>
                <a:gd name="connsiteX7" fmla="*/ 4203014 w 4221965"/>
                <a:gd name="connsiteY7" fmla="*/ 1408388 h 3486981"/>
                <a:gd name="connsiteX8" fmla="*/ 3214319 w 4221965"/>
                <a:gd name="connsiteY8" fmla="*/ 1545 h 348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1965" h="3486981">
                  <a:moveTo>
                    <a:pt x="3214319" y="1545"/>
                  </a:moveTo>
                  <a:cubicBezTo>
                    <a:pt x="2699969" y="28215"/>
                    <a:pt x="2539948" y="475318"/>
                    <a:pt x="2475655" y="691155"/>
                  </a:cubicBezTo>
                  <a:cubicBezTo>
                    <a:pt x="2370404" y="1044533"/>
                    <a:pt x="2297633" y="1219031"/>
                    <a:pt x="2033123" y="1236747"/>
                  </a:cubicBezTo>
                  <a:cubicBezTo>
                    <a:pt x="1756898" y="1255321"/>
                    <a:pt x="1657648" y="1018434"/>
                    <a:pt x="1366373" y="775928"/>
                  </a:cubicBezTo>
                  <a:cubicBezTo>
                    <a:pt x="1027569" y="493511"/>
                    <a:pt x="478548" y="512657"/>
                    <a:pt x="141268" y="1165119"/>
                  </a:cubicBezTo>
                  <a:cubicBezTo>
                    <a:pt x="-236589" y="1896639"/>
                    <a:pt x="186607" y="2635875"/>
                    <a:pt x="900315" y="3180609"/>
                  </a:cubicBezTo>
                  <a:cubicBezTo>
                    <a:pt x="1308271" y="3492077"/>
                    <a:pt x="1718322" y="3552084"/>
                    <a:pt x="2320969" y="3423592"/>
                  </a:cubicBezTo>
                  <a:cubicBezTo>
                    <a:pt x="3371576" y="3199469"/>
                    <a:pt x="4040136" y="2367936"/>
                    <a:pt x="4203014" y="1408388"/>
                  </a:cubicBezTo>
                  <a:cubicBezTo>
                    <a:pt x="4295597" y="863843"/>
                    <a:pt x="4061948" y="-42460"/>
                    <a:pt x="3214319" y="1545"/>
                  </a:cubicBezTo>
                  <a:close/>
                </a:path>
              </a:pathLst>
            </a:custGeom>
            <a:solidFill>
              <a:srgbClr val="FFFFFF">
                <a:alpha val="70000"/>
              </a:srgbClr>
            </a:solidFill>
            <a:ln w="9525" cap="flat">
              <a:noFill/>
              <a:prstDash val="solid"/>
              <a:miter/>
            </a:ln>
          </p:spPr>
          <p:txBody>
            <a:bodyPr rtlCol="0" anchor="ctr"/>
            <a:lstStyle/>
            <a:p>
              <a:endParaRPr lang="en-US"/>
            </a:p>
          </p:txBody>
        </p:sp>
      </p:grpSp>
      <p:grpSp>
        <p:nvGrpSpPr>
          <p:cNvPr id="219" name="Group 218">
            <a:extLst>
              <a:ext uri="{FF2B5EF4-FFF2-40B4-BE49-F238E27FC236}">
                <a16:creationId xmlns:a16="http://schemas.microsoft.com/office/drawing/2014/main" id="{B36A0AB3-3862-476F-AEC8-9CAAB6108E56}"/>
              </a:ext>
            </a:extLst>
          </p:cNvPr>
          <p:cNvGrpSpPr/>
          <p:nvPr/>
        </p:nvGrpSpPr>
        <p:grpSpPr>
          <a:xfrm>
            <a:off x="1473092" y="5889276"/>
            <a:ext cx="454818" cy="620839"/>
            <a:chOff x="3864063" y="5819011"/>
            <a:chExt cx="454818" cy="620839"/>
          </a:xfrm>
        </p:grpSpPr>
        <p:sp>
          <p:nvSpPr>
            <p:cNvPr id="220" name="Freeform: Shape 219">
              <a:extLst>
                <a:ext uri="{FF2B5EF4-FFF2-40B4-BE49-F238E27FC236}">
                  <a16:creationId xmlns:a16="http://schemas.microsoft.com/office/drawing/2014/main" id="{4A2664B4-981B-40CF-88A3-9B35549F526E}"/>
                </a:ext>
              </a:extLst>
            </p:cNvPr>
            <p:cNvSpPr/>
            <p:nvPr/>
          </p:nvSpPr>
          <p:spPr>
            <a:xfrm>
              <a:off x="3864063" y="5819011"/>
              <a:ext cx="454818" cy="620839"/>
            </a:xfrm>
            <a:custGeom>
              <a:avLst/>
              <a:gdLst>
                <a:gd name="connsiteX0" fmla="*/ 0 w 454818"/>
                <a:gd name="connsiteY0" fmla="*/ 0 h 620839"/>
                <a:gd name="connsiteX1" fmla="*/ 454819 w 454818"/>
                <a:gd name="connsiteY1" fmla="*/ 0 h 620839"/>
                <a:gd name="connsiteX2" fmla="*/ 454819 w 454818"/>
                <a:gd name="connsiteY2" fmla="*/ 620839 h 620839"/>
                <a:gd name="connsiteX3" fmla="*/ 0 w 454818"/>
                <a:gd name="connsiteY3" fmla="*/ 620839 h 620839"/>
              </a:gdLst>
              <a:ahLst/>
              <a:cxnLst>
                <a:cxn ang="0">
                  <a:pos x="connsiteX0" y="connsiteY0"/>
                </a:cxn>
                <a:cxn ang="0">
                  <a:pos x="connsiteX1" y="connsiteY1"/>
                </a:cxn>
                <a:cxn ang="0">
                  <a:pos x="connsiteX2" y="connsiteY2"/>
                </a:cxn>
                <a:cxn ang="0">
                  <a:pos x="connsiteX3" y="connsiteY3"/>
                </a:cxn>
              </a:cxnLst>
              <a:rect l="l" t="t" r="r" b="b"/>
              <a:pathLst>
                <a:path w="454818" h="620839">
                  <a:moveTo>
                    <a:pt x="0" y="0"/>
                  </a:moveTo>
                  <a:lnTo>
                    <a:pt x="454819" y="0"/>
                  </a:lnTo>
                  <a:lnTo>
                    <a:pt x="454819" y="620839"/>
                  </a:lnTo>
                  <a:lnTo>
                    <a:pt x="0" y="620839"/>
                  </a:lnTo>
                  <a:close/>
                </a:path>
              </a:pathLst>
            </a:custGeom>
            <a:solidFill>
              <a:srgbClr val="4B80FD"/>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B8802494-ED9B-4241-81E9-B73088A6EC0F}"/>
                </a:ext>
              </a:extLst>
            </p:cNvPr>
            <p:cNvSpPr/>
            <p:nvPr/>
          </p:nvSpPr>
          <p:spPr>
            <a:xfrm>
              <a:off x="3864063" y="5819011"/>
              <a:ext cx="454818" cy="620839"/>
            </a:xfrm>
            <a:custGeom>
              <a:avLst/>
              <a:gdLst>
                <a:gd name="connsiteX0" fmla="*/ 0 w 454818"/>
                <a:gd name="connsiteY0" fmla="*/ 0 h 620839"/>
                <a:gd name="connsiteX1" fmla="*/ 454819 w 454818"/>
                <a:gd name="connsiteY1" fmla="*/ 0 h 620839"/>
                <a:gd name="connsiteX2" fmla="*/ 454819 w 454818"/>
                <a:gd name="connsiteY2" fmla="*/ 620839 h 620839"/>
                <a:gd name="connsiteX3" fmla="*/ 0 w 454818"/>
                <a:gd name="connsiteY3" fmla="*/ 620839 h 620839"/>
              </a:gdLst>
              <a:ahLst/>
              <a:cxnLst>
                <a:cxn ang="0">
                  <a:pos x="connsiteX0" y="connsiteY0"/>
                </a:cxn>
                <a:cxn ang="0">
                  <a:pos x="connsiteX1" y="connsiteY1"/>
                </a:cxn>
                <a:cxn ang="0">
                  <a:pos x="connsiteX2" y="connsiteY2"/>
                </a:cxn>
                <a:cxn ang="0">
                  <a:pos x="connsiteX3" y="connsiteY3"/>
                </a:cxn>
              </a:cxnLst>
              <a:rect l="l" t="t" r="r" b="b"/>
              <a:pathLst>
                <a:path w="454818" h="620839">
                  <a:moveTo>
                    <a:pt x="0" y="0"/>
                  </a:moveTo>
                  <a:lnTo>
                    <a:pt x="454819" y="0"/>
                  </a:lnTo>
                  <a:lnTo>
                    <a:pt x="454819" y="620839"/>
                  </a:lnTo>
                  <a:lnTo>
                    <a:pt x="0" y="620839"/>
                  </a:lnTo>
                  <a:close/>
                </a:path>
              </a:pathLst>
            </a:custGeom>
            <a:solidFill>
              <a:srgbClr val="000000">
                <a:alpha val="40000"/>
              </a:srgbClr>
            </a:solidFill>
            <a:ln w="9525" cap="flat">
              <a:noFill/>
              <a:prstDash val="solid"/>
              <a:miter/>
            </a:ln>
          </p:spPr>
          <p:txBody>
            <a:bodyPr rtlCol="0" anchor="ctr"/>
            <a:lstStyle/>
            <a:p>
              <a:endParaRPr lang="en-US"/>
            </a:p>
          </p:txBody>
        </p:sp>
      </p:grpSp>
      <p:grpSp>
        <p:nvGrpSpPr>
          <p:cNvPr id="222" name="Group 221">
            <a:extLst>
              <a:ext uri="{FF2B5EF4-FFF2-40B4-BE49-F238E27FC236}">
                <a16:creationId xmlns:a16="http://schemas.microsoft.com/office/drawing/2014/main" id="{F009C544-925C-41B8-B2DA-2DA2E89C6CE9}"/>
              </a:ext>
            </a:extLst>
          </p:cNvPr>
          <p:cNvGrpSpPr/>
          <p:nvPr/>
        </p:nvGrpSpPr>
        <p:grpSpPr>
          <a:xfrm>
            <a:off x="2283479" y="5026978"/>
            <a:ext cx="454818" cy="1483137"/>
            <a:chOff x="4654923" y="4956713"/>
            <a:chExt cx="454818" cy="1483137"/>
          </a:xfrm>
        </p:grpSpPr>
        <p:sp>
          <p:nvSpPr>
            <p:cNvPr id="223" name="Freeform: Shape 222">
              <a:extLst>
                <a:ext uri="{FF2B5EF4-FFF2-40B4-BE49-F238E27FC236}">
                  <a16:creationId xmlns:a16="http://schemas.microsoft.com/office/drawing/2014/main" id="{4DC0AD39-6CC1-43EA-BB0A-53792EC8249E}"/>
                </a:ext>
              </a:extLst>
            </p:cNvPr>
            <p:cNvSpPr/>
            <p:nvPr/>
          </p:nvSpPr>
          <p:spPr>
            <a:xfrm>
              <a:off x="4654923" y="4956713"/>
              <a:ext cx="454818" cy="1483137"/>
            </a:xfrm>
            <a:custGeom>
              <a:avLst/>
              <a:gdLst>
                <a:gd name="connsiteX0" fmla="*/ 0 w 454818"/>
                <a:gd name="connsiteY0" fmla="*/ 0 h 1483137"/>
                <a:gd name="connsiteX1" fmla="*/ 454819 w 454818"/>
                <a:gd name="connsiteY1" fmla="*/ 0 h 1483137"/>
                <a:gd name="connsiteX2" fmla="*/ 454819 w 454818"/>
                <a:gd name="connsiteY2" fmla="*/ 1483138 h 1483137"/>
                <a:gd name="connsiteX3" fmla="*/ 0 w 454818"/>
                <a:gd name="connsiteY3" fmla="*/ 1483138 h 1483137"/>
              </a:gdLst>
              <a:ahLst/>
              <a:cxnLst>
                <a:cxn ang="0">
                  <a:pos x="connsiteX0" y="connsiteY0"/>
                </a:cxn>
                <a:cxn ang="0">
                  <a:pos x="connsiteX1" y="connsiteY1"/>
                </a:cxn>
                <a:cxn ang="0">
                  <a:pos x="connsiteX2" y="connsiteY2"/>
                </a:cxn>
                <a:cxn ang="0">
                  <a:pos x="connsiteX3" y="connsiteY3"/>
                </a:cxn>
              </a:cxnLst>
              <a:rect l="l" t="t" r="r" b="b"/>
              <a:pathLst>
                <a:path w="454818" h="1483137">
                  <a:moveTo>
                    <a:pt x="0" y="0"/>
                  </a:moveTo>
                  <a:lnTo>
                    <a:pt x="454819" y="0"/>
                  </a:lnTo>
                  <a:lnTo>
                    <a:pt x="454819" y="1483138"/>
                  </a:lnTo>
                  <a:lnTo>
                    <a:pt x="0" y="1483138"/>
                  </a:lnTo>
                  <a:close/>
                </a:path>
              </a:pathLst>
            </a:custGeom>
            <a:solidFill>
              <a:srgbClr val="4B80FD"/>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58EC52F-9B71-4CCD-AFD9-A2507107D0E0}"/>
                </a:ext>
              </a:extLst>
            </p:cNvPr>
            <p:cNvSpPr/>
            <p:nvPr/>
          </p:nvSpPr>
          <p:spPr>
            <a:xfrm>
              <a:off x="4654923" y="4956713"/>
              <a:ext cx="454818" cy="1483137"/>
            </a:xfrm>
            <a:custGeom>
              <a:avLst/>
              <a:gdLst>
                <a:gd name="connsiteX0" fmla="*/ 0 w 454818"/>
                <a:gd name="connsiteY0" fmla="*/ 0 h 1483137"/>
                <a:gd name="connsiteX1" fmla="*/ 454819 w 454818"/>
                <a:gd name="connsiteY1" fmla="*/ 0 h 1483137"/>
                <a:gd name="connsiteX2" fmla="*/ 454819 w 454818"/>
                <a:gd name="connsiteY2" fmla="*/ 1483138 h 1483137"/>
                <a:gd name="connsiteX3" fmla="*/ 0 w 454818"/>
                <a:gd name="connsiteY3" fmla="*/ 1483138 h 1483137"/>
              </a:gdLst>
              <a:ahLst/>
              <a:cxnLst>
                <a:cxn ang="0">
                  <a:pos x="connsiteX0" y="connsiteY0"/>
                </a:cxn>
                <a:cxn ang="0">
                  <a:pos x="connsiteX1" y="connsiteY1"/>
                </a:cxn>
                <a:cxn ang="0">
                  <a:pos x="connsiteX2" y="connsiteY2"/>
                </a:cxn>
                <a:cxn ang="0">
                  <a:pos x="connsiteX3" y="connsiteY3"/>
                </a:cxn>
              </a:cxnLst>
              <a:rect l="l" t="t" r="r" b="b"/>
              <a:pathLst>
                <a:path w="454818" h="1483137">
                  <a:moveTo>
                    <a:pt x="0" y="0"/>
                  </a:moveTo>
                  <a:lnTo>
                    <a:pt x="454819" y="0"/>
                  </a:lnTo>
                  <a:lnTo>
                    <a:pt x="454819" y="1483138"/>
                  </a:lnTo>
                  <a:lnTo>
                    <a:pt x="0" y="1483138"/>
                  </a:lnTo>
                  <a:close/>
                </a:path>
              </a:pathLst>
            </a:custGeom>
            <a:solidFill>
              <a:srgbClr val="000000">
                <a:alpha val="30000"/>
              </a:srgbClr>
            </a:solidFill>
            <a:ln w="9525" cap="flat">
              <a:noFill/>
              <a:prstDash val="solid"/>
              <a:miter/>
            </a:ln>
          </p:spPr>
          <p:txBody>
            <a:bodyPr rtlCol="0" anchor="ctr"/>
            <a:lstStyle/>
            <a:p>
              <a:endParaRPr lang="en-US"/>
            </a:p>
          </p:txBody>
        </p:sp>
      </p:grpSp>
      <p:grpSp>
        <p:nvGrpSpPr>
          <p:cNvPr id="225" name="Group 224">
            <a:extLst>
              <a:ext uri="{FF2B5EF4-FFF2-40B4-BE49-F238E27FC236}">
                <a16:creationId xmlns:a16="http://schemas.microsoft.com/office/drawing/2014/main" id="{66528FE8-5ED8-4509-BE54-6671BFF8A34B}"/>
              </a:ext>
            </a:extLst>
          </p:cNvPr>
          <p:cNvGrpSpPr/>
          <p:nvPr/>
        </p:nvGrpSpPr>
        <p:grpSpPr>
          <a:xfrm>
            <a:off x="3093866" y="4682744"/>
            <a:ext cx="454818" cy="1827371"/>
            <a:chOff x="5465310" y="4612479"/>
            <a:chExt cx="454818" cy="1827371"/>
          </a:xfrm>
        </p:grpSpPr>
        <p:sp>
          <p:nvSpPr>
            <p:cNvPr id="226" name="Freeform: Shape 225">
              <a:extLst>
                <a:ext uri="{FF2B5EF4-FFF2-40B4-BE49-F238E27FC236}">
                  <a16:creationId xmlns:a16="http://schemas.microsoft.com/office/drawing/2014/main" id="{11200082-E590-4342-9196-8294CAB27968}"/>
                </a:ext>
              </a:extLst>
            </p:cNvPr>
            <p:cNvSpPr/>
            <p:nvPr/>
          </p:nvSpPr>
          <p:spPr>
            <a:xfrm>
              <a:off x="5465310" y="4612479"/>
              <a:ext cx="454818" cy="1827371"/>
            </a:xfrm>
            <a:custGeom>
              <a:avLst/>
              <a:gdLst>
                <a:gd name="connsiteX0" fmla="*/ 0 w 454818"/>
                <a:gd name="connsiteY0" fmla="*/ 0 h 1827371"/>
                <a:gd name="connsiteX1" fmla="*/ 454819 w 454818"/>
                <a:gd name="connsiteY1" fmla="*/ 0 h 1827371"/>
                <a:gd name="connsiteX2" fmla="*/ 454819 w 454818"/>
                <a:gd name="connsiteY2" fmla="*/ 1827371 h 1827371"/>
                <a:gd name="connsiteX3" fmla="*/ 0 w 454818"/>
                <a:gd name="connsiteY3" fmla="*/ 1827371 h 1827371"/>
              </a:gdLst>
              <a:ahLst/>
              <a:cxnLst>
                <a:cxn ang="0">
                  <a:pos x="connsiteX0" y="connsiteY0"/>
                </a:cxn>
                <a:cxn ang="0">
                  <a:pos x="connsiteX1" y="connsiteY1"/>
                </a:cxn>
                <a:cxn ang="0">
                  <a:pos x="connsiteX2" y="connsiteY2"/>
                </a:cxn>
                <a:cxn ang="0">
                  <a:pos x="connsiteX3" y="connsiteY3"/>
                </a:cxn>
              </a:cxnLst>
              <a:rect l="l" t="t" r="r" b="b"/>
              <a:pathLst>
                <a:path w="454818" h="1827371">
                  <a:moveTo>
                    <a:pt x="0" y="0"/>
                  </a:moveTo>
                  <a:lnTo>
                    <a:pt x="454819" y="0"/>
                  </a:lnTo>
                  <a:lnTo>
                    <a:pt x="454819" y="1827371"/>
                  </a:lnTo>
                  <a:lnTo>
                    <a:pt x="0" y="1827371"/>
                  </a:lnTo>
                  <a:close/>
                </a:path>
              </a:pathLst>
            </a:custGeom>
            <a:solidFill>
              <a:srgbClr val="4B80FD"/>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84651C2-B1D1-4B8A-8D2D-872140557E52}"/>
                </a:ext>
              </a:extLst>
            </p:cNvPr>
            <p:cNvSpPr/>
            <p:nvPr/>
          </p:nvSpPr>
          <p:spPr>
            <a:xfrm>
              <a:off x="5465310" y="4612479"/>
              <a:ext cx="454818" cy="1827371"/>
            </a:xfrm>
            <a:custGeom>
              <a:avLst/>
              <a:gdLst>
                <a:gd name="connsiteX0" fmla="*/ 0 w 454818"/>
                <a:gd name="connsiteY0" fmla="*/ 0 h 1827371"/>
                <a:gd name="connsiteX1" fmla="*/ 454819 w 454818"/>
                <a:gd name="connsiteY1" fmla="*/ 0 h 1827371"/>
                <a:gd name="connsiteX2" fmla="*/ 454819 w 454818"/>
                <a:gd name="connsiteY2" fmla="*/ 1827371 h 1827371"/>
                <a:gd name="connsiteX3" fmla="*/ 0 w 454818"/>
                <a:gd name="connsiteY3" fmla="*/ 1827371 h 1827371"/>
              </a:gdLst>
              <a:ahLst/>
              <a:cxnLst>
                <a:cxn ang="0">
                  <a:pos x="connsiteX0" y="connsiteY0"/>
                </a:cxn>
                <a:cxn ang="0">
                  <a:pos x="connsiteX1" y="connsiteY1"/>
                </a:cxn>
                <a:cxn ang="0">
                  <a:pos x="connsiteX2" y="connsiteY2"/>
                </a:cxn>
                <a:cxn ang="0">
                  <a:pos x="connsiteX3" y="connsiteY3"/>
                </a:cxn>
              </a:cxnLst>
              <a:rect l="l" t="t" r="r" b="b"/>
              <a:pathLst>
                <a:path w="454818" h="1827371">
                  <a:moveTo>
                    <a:pt x="0" y="0"/>
                  </a:moveTo>
                  <a:lnTo>
                    <a:pt x="454819" y="0"/>
                  </a:lnTo>
                  <a:lnTo>
                    <a:pt x="454819" y="1827371"/>
                  </a:lnTo>
                  <a:lnTo>
                    <a:pt x="0" y="1827371"/>
                  </a:lnTo>
                  <a:close/>
                </a:path>
              </a:pathLst>
            </a:custGeom>
            <a:solidFill>
              <a:srgbClr val="000000">
                <a:alpha val="20000"/>
              </a:srgbClr>
            </a:solidFill>
            <a:ln w="9525" cap="flat">
              <a:noFill/>
              <a:prstDash val="solid"/>
              <a:miter/>
            </a:ln>
          </p:spPr>
          <p:txBody>
            <a:bodyPr rtlCol="0" anchor="ctr"/>
            <a:lstStyle/>
            <a:p>
              <a:endParaRPr lang="en-US"/>
            </a:p>
          </p:txBody>
        </p:sp>
      </p:grpSp>
      <p:grpSp>
        <p:nvGrpSpPr>
          <p:cNvPr id="228" name="Group 227">
            <a:extLst>
              <a:ext uri="{FF2B5EF4-FFF2-40B4-BE49-F238E27FC236}">
                <a16:creationId xmlns:a16="http://schemas.microsoft.com/office/drawing/2014/main" id="{4E12A01D-BA1E-4465-B2D9-E4D7A7748965}"/>
              </a:ext>
            </a:extLst>
          </p:cNvPr>
          <p:cNvGrpSpPr/>
          <p:nvPr/>
        </p:nvGrpSpPr>
        <p:grpSpPr>
          <a:xfrm>
            <a:off x="3904253" y="4080860"/>
            <a:ext cx="454818" cy="2429256"/>
            <a:chOff x="6275697" y="4010595"/>
            <a:chExt cx="454818" cy="2429256"/>
          </a:xfrm>
        </p:grpSpPr>
        <p:sp>
          <p:nvSpPr>
            <p:cNvPr id="229" name="Freeform: Shape 228">
              <a:extLst>
                <a:ext uri="{FF2B5EF4-FFF2-40B4-BE49-F238E27FC236}">
                  <a16:creationId xmlns:a16="http://schemas.microsoft.com/office/drawing/2014/main" id="{8647289D-7A90-42AB-9D0D-B91618686B83}"/>
                </a:ext>
              </a:extLst>
            </p:cNvPr>
            <p:cNvSpPr/>
            <p:nvPr/>
          </p:nvSpPr>
          <p:spPr>
            <a:xfrm>
              <a:off x="6275697" y="4010595"/>
              <a:ext cx="454818" cy="2429256"/>
            </a:xfrm>
            <a:custGeom>
              <a:avLst/>
              <a:gdLst>
                <a:gd name="connsiteX0" fmla="*/ 0 w 454818"/>
                <a:gd name="connsiteY0" fmla="*/ 0 h 2429256"/>
                <a:gd name="connsiteX1" fmla="*/ 454819 w 454818"/>
                <a:gd name="connsiteY1" fmla="*/ 0 h 2429256"/>
                <a:gd name="connsiteX2" fmla="*/ 454819 w 454818"/>
                <a:gd name="connsiteY2" fmla="*/ 2429256 h 2429256"/>
                <a:gd name="connsiteX3" fmla="*/ 0 w 454818"/>
                <a:gd name="connsiteY3" fmla="*/ 2429256 h 2429256"/>
              </a:gdLst>
              <a:ahLst/>
              <a:cxnLst>
                <a:cxn ang="0">
                  <a:pos x="connsiteX0" y="connsiteY0"/>
                </a:cxn>
                <a:cxn ang="0">
                  <a:pos x="connsiteX1" y="connsiteY1"/>
                </a:cxn>
                <a:cxn ang="0">
                  <a:pos x="connsiteX2" y="connsiteY2"/>
                </a:cxn>
                <a:cxn ang="0">
                  <a:pos x="connsiteX3" y="connsiteY3"/>
                </a:cxn>
              </a:cxnLst>
              <a:rect l="l" t="t" r="r" b="b"/>
              <a:pathLst>
                <a:path w="454818" h="2429256">
                  <a:moveTo>
                    <a:pt x="0" y="0"/>
                  </a:moveTo>
                  <a:lnTo>
                    <a:pt x="454819" y="0"/>
                  </a:lnTo>
                  <a:lnTo>
                    <a:pt x="454819" y="2429256"/>
                  </a:lnTo>
                  <a:lnTo>
                    <a:pt x="0" y="2429256"/>
                  </a:lnTo>
                  <a:close/>
                </a:path>
              </a:pathLst>
            </a:custGeom>
            <a:solidFill>
              <a:srgbClr val="4B80FD"/>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2884075-71F3-4A6F-9B47-3B8CA15DF99A}"/>
                </a:ext>
              </a:extLst>
            </p:cNvPr>
            <p:cNvSpPr/>
            <p:nvPr/>
          </p:nvSpPr>
          <p:spPr>
            <a:xfrm>
              <a:off x="6275697" y="4010595"/>
              <a:ext cx="454818" cy="2429256"/>
            </a:xfrm>
            <a:custGeom>
              <a:avLst/>
              <a:gdLst>
                <a:gd name="connsiteX0" fmla="*/ 0 w 454818"/>
                <a:gd name="connsiteY0" fmla="*/ 0 h 2429256"/>
                <a:gd name="connsiteX1" fmla="*/ 454819 w 454818"/>
                <a:gd name="connsiteY1" fmla="*/ 0 h 2429256"/>
                <a:gd name="connsiteX2" fmla="*/ 454819 w 454818"/>
                <a:gd name="connsiteY2" fmla="*/ 2429256 h 2429256"/>
                <a:gd name="connsiteX3" fmla="*/ 0 w 454818"/>
                <a:gd name="connsiteY3" fmla="*/ 2429256 h 2429256"/>
              </a:gdLst>
              <a:ahLst/>
              <a:cxnLst>
                <a:cxn ang="0">
                  <a:pos x="connsiteX0" y="connsiteY0"/>
                </a:cxn>
                <a:cxn ang="0">
                  <a:pos x="connsiteX1" y="connsiteY1"/>
                </a:cxn>
                <a:cxn ang="0">
                  <a:pos x="connsiteX2" y="connsiteY2"/>
                </a:cxn>
                <a:cxn ang="0">
                  <a:pos x="connsiteX3" y="connsiteY3"/>
                </a:cxn>
              </a:cxnLst>
              <a:rect l="l" t="t" r="r" b="b"/>
              <a:pathLst>
                <a:path w="454818" h="2429256">
                  <a:moveTo>
                    <a:pt x="0" y="0"/>
                  </a:moveTo>
                  <a:lnTo>
                    <a:pt x="454819" y="0"/>
                  </a:lnTo>
                  <a:lnTo>
                    <a:pt x="454819" y="2429256"/>
                  </a:lnTo>
                  <a:lnTo>
                    <a:pt x="0" y="2429256"/>
                  </a:lnTo>
                  <a:close/>
                </a:path>
              </a:pathLst>
            </a:custGeom>
            <a:solidFill>
              <a:srgbClr val="000000">
                <a:alpha val="10000"/>
              </a:srgbClr>
            </a:solidFill>
            <a:ln w="9525" cap="flat">
              <a:noFill/>
              <a:prstDash val="solid"/>
              <a:miter/>
            </a:ln>
          </p:spPr>
          <p:txBody>
            <a:bodyPr rtlCol="0" anchor="ctr"/>
            <a:lstStyle/>
            <a:p>
              <a:endParaRPr lang="en-US"/>
            </a:p>
          </p:txBody>
        </p:sp>
      </p:grpSp>
      <p:grpSp>
        <p:nvGrpSpPr>
          <p:cNvPr id="31" name="Graphic 15">
            <a:extLst>
              <a:ext uri="{FF2B5EF4-FFF2-40B4-BE49-F238E27FC236}">
                <a16:creationId xmlns:a16="http://schemas.microsoft.com/office/drawing/2014/main" id="{999E5F2C-2DB0-40B6-9D81-1D6A591FDA11}"/>
              </a:ext>
            </a:extLst>
          </p:cNvPr>
          <p:cNvGrpSpPr/>
          <p:nvPr/>
        </p:nvGrpSpPr>
        <p:grpSpPr>
          <a:xfrm>
            <a:off x="403887" y="2853270"/>
            <a:ext cx="4057973" cy="3666591"/>
            <a:chOff x="403887" y="2853270"/>
            <a:chExt cx="4057973" cy="3666591"/>
          </a:xfrm>
          <a:solidFill>
            <a:srgbClr val="A8ADAF"/>
          </a:solidFill>
        </p:grpSpPr>
        <p:sp>
          <p:nvSpPr>
            <p:cNvPr id="1024" name="Freeform: Shape 1023">
              <a:extLst>
                <a:ext uri="{FF2B5EF4-FFF2-40B4-BE49-F238E27FC236}">
                  <a16:creationId xmlns:a16="http://schemas.microsoft.com/office/drawing/2014/main" id="{3B9E3067-6DBA-4AFE-B0FE-03BDAC570285}"/>
                </a:ext>
              </a:extLst>
            </p:cNvPr>
            <p:cNvSpPr/>
            <p:nvPr/>
          </p:nvSpPr>
          <p:spPr>
            <a:xfrm>
              <a:off x="403887" y="3278028"/>
              <a:ext cx="4057173" cy="7143"/>
            </a:xfrm>
            <a:custGeom>
              <a:avLst/>
              <a:gdLst>
                <a:gd name="connsiteX0" fmla="*/ 4053745 w 4057173"/>
                <a:gd name="connsiteY0" fmla="*/ 6953 h 7143"/>
                <a:gd name="connsiteX1" fmla="*/ 4004024 w 4057173"/>
                <a:gd name="connsiteY1" fmla="*/ 6953 h 7143"/>
                <a:gd name="connsiteX2" fmla="*/ 4000500 w 4057173"/>
                <a:gd name="connsiteY2" fmla="*/ 3619 h 7143"/>
                <a:gd name="connsiteX3" fmla="*/ 4000500 w 4057173"/>
                <a:gd name="connsiteY3" fmla="*/ 3619 h 7143"/>
                <a:gd name="connsiteX4" fmla="*/ 4000500 w 4057173"/>
                <a:gd name="connsiteY4" fmla="*/ 3619 h 7143"/>
                <a:gd name="connsiteX5" fmla="*/ 4003929 w 4057173"/>
                <a:gd name="connsiteY5" fmla="*/ 0 h 7143"/>
                <a:gd name="connsiteX6" fmla="*/ 4053555 w 4057173"/>
                <a:gd name="connsiteY6" fmla="*/ 0 h 7143"/>
                <a:gd name="connsiteX7" fmla="*/ 4057174 w 4057173"/>
                <a:gd name="connsiteY7" fmla="*/ 3619 h 7143"/>
                <a:gd name="connsiteX8" fmla="*/ 4057174 w 4057173"/>
                <a:gd name="connsiteY8" fmla="*/ 3619 h 7143"/>
                <a:gd name="connsiteX9" fmla="*/ 4053745 w 4057173"/>
                <a:gd name="connsiteY9" fmla="*/ 6953 h 7143"/>
                <a:gd name="connsiteX10" fmla="*/ 3947065 w 4057173"/>
                <a:gd name="connsiteY10" fmla="*/ 6953 h 7143"/>
                <a:gd name="connsiteX11" fmla="*/ 3889915 w 4057173"/>
                <a:gd name="connsiteY11" fmla="*/ 6953 h 7143"/>
                <a:gd name="connsiteX12" fmla="*/ 3886391 w 4057173"/>
                <a:gd name="connsiteY12" fmla="*/ 3619 h 7143"/>
                <a:gd name="connsiteX13" fmla="*/ 3886391 w 4057173"/>
                <a:gd name="connsiteY13" fmla="*/ 3619 h 7143"/>
                <a:gd name="connsiteX14" fmla="*/ 3886391 w 4057173"/>
                <a:gd name="connsiteY14" fmla="*/ 3619 h 7143"/>
                <a:gd name="connsiteX15" fmla="*/ 3889820 w 4057173"/>
                <a:gd name="connsiteY15" fmla="*/ 0 h 7143"/>
                <a:gd name="connsiteX16" fmla="*/ 3946970 w 4057173"/>
                <a:gd name="connsiteY16" fmla="*/ 0 h 7143"/>
                <a:gd name="connsiteX17" fmla="*/ 3950589 w 4057173"/>
                <a:gd name="connsiteY17" fmla="*/ 3619 h 7143"/>
                <a:gd name="connsiteX18" fmla="*/ 3950589 w 4057173"/>
                <a:gd name="connsiteY18" fmla="*/ 3619 h 7143"/>
                <a:gd name="connsiteX19" fmla="*/ 3947065 w 4057173"/>
                <a:gd name="connsiteY19" fmla="*/ 7144 h 7143"/>
                <a:gd name="connsiteX20" fmla="*/ 3947065 w 4057173"/>
                <a:gd name="connsiteY20" fmla="*/ 7144 h 7143"/>
                <a:gd name="connsiteX21" fmla="*/ 3832765 w 4057173"/>
                <a:gd name="connsiteY21" fmla="*/ 6953 h 7143"/>
                <a:gd name="connsiteX22" fmla="*/ 3775615 w 4057173"/>
                <a:gd name="connsiteY22" fmla="*/ 6953 h 7143"/>
                <a:gd name="connsiteX23" fmla="*/ 3772091 w 4057173"/>
                <a:gd name="connsiteY23" fmla="*/ 3619 h 7143"/>
                <a:gd name="connsiteX24" fmla="*/ 3772091 w 4057173"/>
                <a:gd name="connsiteY24" fmla="*/ 3619 h 7143"/>
                <a:gd name="connsiteX25" fmla="*/ 3772091 w 4057173"/>
                <a:gd name="connsiteY25" fmla="*/ 3619 h 7143"/>
                <a:gd name="connsiteX26" fmla="*/ 3775520 w 4057173"/>
                <a:gd name="connsiteY26" fmla="*/ 0 h 7143"/>
                <a:gd name="connsiteX27" fmla="*/ 3832670 w 4057173"/>
                <a:gd name="connsiteY27" fmla="*/ 0 h 7143"/>
                <a:gd name="connsiteX28" fmla="*/ 3836289 w 4057173"/>
                <a:gd name="connsiteY28" fmla="*/ 3619 h 7143"/>
                <a:gd name="connsiteX29" fmla="*/ 3836289 w 4057173"/>
                <a:gd name="connsiteY29" fmla="*/ 3619 h 7143"/>
                <a:gd name="connsiteX30" fmla="*/ 3832765 w 4057173"/>
                <a:gd name="connsiteY30" fmla="*/ 7144 h 7143"/>
                <a:gd name="connsiteX31" fmla="*/ 3832765 w 4057173"/>
                <a:gd name="connsiteY31" fmla="*/ 7144 h 7143"/>
                <a:gd name="connsiteX32" fmla="*/ 3718465 w 4057173"/>
                <a:gd name="connsiteY32" fmla="*/ 6953 h 7143"/>
                <a:gd name="connsiteX33" fmla="*/ 3661315 w 4057173"/>
                <a:gd name="connsiteY33" fmla="*/ 6953 h 7143"/>
                <a:gd name="connsiteX34" fmla="*/ 3657791 w 4057173"/>
                <a:gd name="connsiteY34" fmla="*/ 3619 h 7143"/>
                <a:gd name="connsiteX35" fmla="*/ 3657791 w 4057173"/>
                <a:gd name="connsiteY35" fmla="*/ 3619 h 7143"/>
                <a:gd name="connsiteX36" fmla="*/ 3657791 w 4057173"/>
                <a:gd name="connsiteY36" fmla="*/ 3619 h 7143"/>
                <a:gd name="connsiteX37" fmla="*/ 3661220 w 4057173"/>
                <a:gd name="connsiteY37" fmla="*/ 0 h 7143"/>
                <a:gd name="connsiteX38" fmla="*/ 3718370 w 4057173"/>
                <a:gd name="connsiteY38" fmla="*/ 0 h 7143"/>
                <a:gd name="connsiteX39" fmla="*/ 3721989 w 4057173"/>
                <a:gd name="connsiteY39" fmla="*/ 3619 h 7143"/>
                <a:gd name="connsiteX40" fmla="*/ 3721989 w 4057173"/>
                <a:gd name="connsiteY40" fmla="*/ 3619 h 7143"/>
                <a:gd name="connsiteX41" fmla="*/ 3718465 w 4057173"/>
                <a:gd name="connsiteY41" fmla="*/ 7144 h 7143"/>
                <a:gd name="connsiteX42" fmla="*/ 3718465 w 4057173"/>
                <a:gd name="connsiteY42" fmla="*/ 7144 h 7143"/>
                <a:gd name="connsiteX43" fmla="*/ 3604165 w 4057173"/>
                <a:gd name="connsiteY43" fmla="*/ 6953 h 7143"/>
                <a:gd name="connsiteX44" fmla="*/ 3547015 w 4057173"/>
                <a:gd name="connsiteY44" fmla="*/ 6953 h 7143"/>
                <a:gd name="connsiteX45" fmla="*/ 3543491 w 4057173"/>
                <a:gd name="connsiteY45" fmla="*/ 3619 h 7143"/>
                <a:gd name="connsiteX46" fmla="*/ 3543491 w 4057173"/>
                <a:gd name="connsiteY46" fmla="*/ 3619 h 7143"/>
                <a:gd name="connsiteX47" fmla="*/ 3543491 w 4057173"/>
                <a:gd name="connsiteY47" fmla="*/ 3619 h 7143"/>
                <a:gd name="connsiteX48" fmla="*/ 3546920 w 4057173"/>
                <a:gd name="connsiteY48" fmla="*/ 0 h 7143"/>
                <a:gd name="connsiteX49" fmla="*/ 3604070 w 4057173"/>
                <a:gd name="connsiteY49" fmla="*/ 0 h 7143"/>
                <a:gd name="connsiteX50" fmla="*/ 3607689 w 4057173"/>
                <a:gd name="connsiteY50" fmla="*/ 3619 h 7143"/>
                <a:gd name="connsiteX51" fmla="*/ 3607689 w 4057173"/>
                <a:gd name="connsiteY51" fmla="*/ 3619 h 7143"/>
                <a:gd name="connsiteX52" fmla="*/ 3604165 w 4057173"/>
                <a:gd name="connsiteY52" fmla="*/ 7144 h 7143"/>
                <a:gd name="connsiteX53" fmla="*/ 3604165 w 4057173"/>
                <a:gd name="connsiteY53" fmla="*/ 7144 h 7143"/>
                <a:gd name="connsiteX54" fmla="*/ 3489865 w 4057173"/>
                <a:gd name="connsiteY54" fmla="*/ 6953 h 7143"/>
                <a:gd name="connsiteX55" fmla="*/ 3432715 w 4057173"/>
                <a:gd name="connsiteY55" fmla="*/ 6953 h 7143"/>
                <a:gd name="connsiteX56" fmla="*/ 3429191 w 4057173"/>
                <a:gd name="connsiteY56" fmla="*/ 3619 h 7143"/>
                <a:gd name="connsiteX57" fmla="*/ 3429191 w 4057173"/>
                <a:gd name="connsiteY57" fmla="*/ 3619 h 7143"/>
                <a:gd name="connsiteX58" fmla="*/ 3429191 w 4057173"/>
                <a:gd name="connsiteY58" fmla="*/ 3619 h 7143"/>
                <a:gd name="connsiteX59" fmla="*/ 3432620 w 4057173"/>
                <a:gd name="connsiteY59" fmla="*/ 0 h 7143"/>
                <a:gd name="connsiteX60" fmla="*/ 3489770 w 4057173"/>
                <a:gd name="connsiteY60" fmla="*/ 0 h 7143"/>
                <a:gd name="connsiteX61" fmla="*/ 3493389 w 4057173"/>
                <a:gd name="connsiteY61" fmla="*/ 3619 h 7143"/>
                <a:gd name="connsiteX62" fmla="*/ 3493389 w 4057173"/>
                <a:gd name="connsiteY62" fmla="*/ 3619 h 7143"/>
                <a:gd name="connsiteX63" fmla="*/ 3489865 w 4057173"/>
                <a:gd name="connsiteY63" fmla="*/ 7144 h 7143"/>
                <a:gd name="connsiteX64" fmla="*/ 3489865 w 4057173"/>
                <a:gd name="connsiteY64" fmla="*/ 7144 h 7143"/>
                <a:gd name="connsiteX65" fmla="*/ 3375565 w 4057173"/>
                <a:gd name="connsiteY65" fmla="*/ 6953 h 7143"/>
                <a:gd name="connsiteX66" fmla="*/ 3318415 w 4057173"/>
                <a:gd name="connsiteY66" fmla="*/ 6953 h 7143"/>
                <a:gd name="connsiteX67" fmla="*/ 3314891 w 4057173"/>
                <a:gd name="connsiteY67" fmla="*/ 3619 h 7143"/>
                <a:gd name="connsiteX68" fmla="*/ 3314891 w 4057173"/>
                <a:gd name="connsiteY68" fmla="*/ 3619 h 7143"/>
                <a:gd name="connsiteX69" fmla="*/ 3314891 w 4057173"/>
                <a:gd name="connsiteY69" fmla="*/ 3619 h 7143"/>
                <a:gd name="connsiteX70" fmla="*/ 3318320 w 4057173"/>
                <a:gd name="connsiteY70" fmla="*/ 0 h 7143"/>
                <a:gd name="connsiteX71" fmla="*/ 3375470 w 4057173"/>
                <a:gd name="connsiteY71" fmla="*/ 0 h 7143"/>
                <a:gd name="connsiteX72" fmla="*/ 3379089 w 4057173"/>
                <a:gd name="connsiteY72" fmla="*/ 3619 h 7143"/>
                <a:gd name="connsiteX73" fmla="*/ 3379089 w 4057173"/>
                <a:gd name="connsiteY73" fmla="*/ 3619 h 7143"/>
                <a:gd name="connsiteX74" fmla="*/ 3375565 w 4057173"/>
                <a:gd name="connsiteY74" fmla="*/ 7144 h 7143"/>
                <a:gd name="connsiteX75" fmla="*/ 3375565 w 4057173"/>
                <a:gd name="connsiteY75" fmla="*/ 7144 h 7143"/>
                <a:gd name="connsiteX76" fmla="*/ 3261265 w 4057173"/>
                <a:gd name="connsiteY76" fmla="*/ 6953 h 7143"/>
                <a:gd name="connsiteX77" fmla="*/ 3204115 w 4057173"/>
                <a:gd name="connsiteY77" fmla="*/ 6953 h 7143"/>
                <a:gd name="connsiteX78" fmla="*/ 3200591 w 4057173"/>
                <a:gd name="connsiteY78" fmla="*/ 3619 h 7143"/>
                <a:gd name="connsiteX79" fmla="*/ 3200591 w 4057173"/>
                <a:gd name="connsiteY79" fmla="*/ 3619 h 7143"/>
                <a:gd name="connsiteX80" fmla="*/ 3200591 w 4057173"/>
                <a:gd name="connsiteY80" fmla="*/ 3619 h 7143"/>
                <a:gd name="connsiteX81" fmla="*/ 3204020 w 4057173"/>
                <a:gd name="connsiteY81" fmla="*/ 0 h 7143"/>
                <a:gd name="connsiteX82" fmla="*/ 3261170 w 4057173"/>
                <a:gd name="connsiteY82" fmla="*/ 0 h 7143"/>
                <a:gd name="connsiteX83" fmla="*/ 3264789 w 4057173"/>
                <a:gd name="connsiteY83" fmla="*/ 3619 h 7143"/>
                <a:gd name="connsiteX84" fmla="*/ 3264789 w 4057173"/>
                <a:gd name="connsiteY84" fmla="*/ 3619 h 7143"/>
                <a:gd name="connsiteX85" fmla="*/ 3261265 w 4057173"/>
                <a:gd name="connsiteY85" fmla="*/ 7144 h 7143"/>
                <a:gd name="connsiteX86" fmla="*/ 3261265 w 4057173"/>
                <a:gd name="connsiteY86" fmla="*/ 7144 h 7143"/>
                <a:gd name="connsiteX87" fmla="*/ 3146965 w 4057173"/>
                <a:gd name="connsiteY87" fmla="*/ 6953 h 7143"/>
                <a:gd name="connsiteX88" fmla="*/ 3089815 w 4057173"/>
                <a:gd name="connsiteY88" fmla="*/ 6953 h 7143"/>
                <a:gd name="connsiteX89" fmla="*/ 3086291 w 4057173"/>
                <a:gd name="connsiteY89" fmla="*/ 3619 h 7143"/>
                <a:gd name="connsiteX90" fmla="*/ 3086291 w 4057173"/>
                <a:gd name="connsiteY90" fmla="*/ 3619 h 7143"/>
                <a:gd name="connsiteX91" fmla="*/ 3086291 w 4057173"/>
                <a:gd name="connsiteY91" fmla="*/ 3619 h 7143"/>
                <a:gd name="connsiteX92" fmla="*/ 3089720 w 4057173"/>
                <a:gd name="connsiteY92" fmla="*/ 0 h 7143"/>
                <a:gd name="connsiteX93" fmla="*/ 3146870 w 4057173"/>
                <a:gd name="connsiteY93" fmla="*/ 0 h 7143"/>
                <a:gd name="connsiteX94" fmla="*/ 3150489 w 4057173"/>
                <a:gd name="connsiteY94" fmla="*/ 3619 h 7143"/>
                <a:gd name="connsiteX95" fmla="*/ 3150489 w 4057173"/>
                <a:gd name="connsiteY95" fmla="*/ 3619 h 7143"/>
                <a:gd name="connsiteX96" fmla="*/ 3146965 w 4057173"/>
                <a:gd name="connsiteY96" fmla="*/ 7144 h 7143"/>
                <a:gd name="connsiteX97" fmla="*/ 3146965 w 4057173"/>
                <a:gd name="connsiteY97" fmla="*/ 7144 h 7143"/>
                <a:gd name="connsiteX98" fmla="*/ 3032665 w 4057173"/>
                <a:gd name="connsiteY98" fmla="*/ 6953 h 7143"/>
                <a:gd name="connsiteX99" fmla="*/ 2975515 w 4057173"/>
                <a:gd name="connsiteY99" fmla="*/ 6953 h 7143"/>
                <a:gd name="connsiteX100" fmla="*/ 2971991 w 4057173"/>
                <a:gd name="connsiteY100" fmla="*/ 3619 h 7143"/>
                <a:gd name="connsiteX101" fmla="*/ 2971991 w 4057173"/>
                <a:gd name="connsiteY101" fmla="*/ 3619 h 7143"/>
                <a:gd name="connsiteX102" fmla="*/ 2971991 w 4057173"/>
                <a:gd name="connsiteY102" fmla="*/ 3619 h 7143"/>
                <a:gd name="connsiteX103" fmla="*/ 2975420 w 4057173"/>
                <a:gd name="connsiteY103" fmla="*/ 0 h 7143"/>
                <a:gd name="connsiteX104" fmla="*/ 3032570 w 4057173"/>
                <a:gd name="connsiteY104" fmla="*/ 0 h 7143"/>
                <a:gd name="connsiteX105" fmla="*/ 3036189 w 4057173"/>
                <a:gd name="connsiteY105" fmla="*/ 3619 h 7143"/>
                <a:gd name="connsiteX106" fmla="*/ 3036189 w 4057173"/>
                <a:gd name="connsiteY106" fmla="*/ 3619 h 7143"/>
                <a:gd name="connsiteX107" fmla="*/ 3032665 w 4057173"/>
                <a:gd name="connsiteY107" fmla="*/ 7144 h 7143"/>
                <a:gd name="connsiteX108" fmla="*/ 3032665 w 4057173"/>
                <a:gd name="connsiteY108" fmla="*/ 7144 h 7143"/>
                <a:gd name="connsiteX109" fmla="*/ 2918365 w 4057173"/>
                <a:gd name="connsiteY109" fmla="*/ 6953 h 7143"/>
                <a:gd name="connsiteX110" fmla="*/ 2861215 w 4057173"/>
                <a:gd name="connsiteY110" fmla="*/ 6953 h 7143"/>
                <a:gd name="connsiteX111" fmla="*/ 2857691 w 4057173"/>
                <a:gd name="connsiteY111" fmla="*/ 3619 h 7143"/>
                <a:gd name="connsiteX112" fmla="*/ 2857691 w 4057173"/>
                <a:gd name="connsiteY112" fmla="*/ 3619 h 7143"/>
                <a:gd name="connsiteX113" fmla="*/ 2857691 w 4057173"/>
                <a:gd name="connsiteY113" fmla="*/ 3619 h 7143"/>
                <a:gd name="connsiteX114" fmla="*/ 2861120 w 4057173"/>
                <a:gd name="connsiteY114" fmla="*/ 0 h 7143"/>
                <a:gd name="connsiteX115" fmla="*/ 2918270 w 4057173"/>
                <a:gd name="connsiteY115" fmla="*/ 0 h 7143"/>
                <a:gd name="connsiteX116" fmla="*/ 2921889 w 4057173"/>
                <a:gd name="connsiteY116" fmla="*/ 3619 h 7143"/>
                <a:gd name="connsiteX117" fmla="*/ 2921889 w 4057173"/>
                <a:gd name="connsiteY117" fmla="*/ 3619 h 7143"/>
                <a:gd name="connsiteX118" fmla="*/ 2918365 w 4057173"/>
                <a:gd name="connsiteY118" fmla="*/ 7144 h 7143"/>
                <a:gd name="connsiteX119" fmla="*/ 2918365 w 4057173"/>
                <a:gd name="connsiteY119" fmla="*/ 7144 h 7143"/>
                <a:gd name="connsiteX120" fmla="*/ 2804065 w 4057173"/>
                <a:gd name="connsiteY120" fmla="*/ 6953 h 7143"/>
                <a:gd name="connsiteX121" fmla="*/ 2746915 w 4057173"/>
                <a:gd name="connsiteY121" fmla="*/ 6953 h 7143"/>
                <a:gd name="connsiteX122" fmla="*/ 2743391 w 4057173"/>
                <a:gd name="connsiteY122" fmla="*/ 3619 h 7143"/>
                <a:gd name="connsiteX123" fmla="*/ 2743391 w 4057173"/>
                <a:gd name="connsiteY123" fmla="*/ 3619 h 7143"/>
                <a:gd name="connsiteX124" fmla="*/ 2743391 w 4057173"/>
                <a:gd name="connsiteY124" fmla="*/ 3619 h 7143"/>
                <a:gd name="connsiteX125" fmla="*/ 2746820 w 4057173"/>
                <a:gd name="connsiteY125" fmla="*/ 0 h 7143"/>
                <a:gd name="connsiteX126" fmla="*/ 2803970 w 4057173"/>
                <a:gd name="connsiteY126" fmla="*/ 0 h 7143"/>
                <a:gd name="connsiteX127" fmla="*/ 2807589 w 4057173"/>
                <a:gd name="connsiteY127" fmla="*/ 3619 h 7143"/>
                <a:gd name="connsiteX128" fmla="*/ 2807589 w 4057173"/>
                <a:gd name="connsiteY128" fmla="*/ 3619 h 7143"/>
                <a:gd name="connsiteX129" fmla="*/ 2804065 w 4057173"/>
                <a:gd name="connsiteY129" fmla="*/ 7144 h 7143"/>
                <a:gd name="connsiteX130" fmla="*/ 2804065 w 4057173"/>
                <a:gd name="connsiteY130" fmla="*/ 7144 h 7143"/>
                <a:gd name="connsiteX131" fmla="*/ 2689765 w 4057173"/>
                <a:gd name="connsiteY131" fmla="*/ 6953 h 7143"/>
                <a:gd name="connsiteX132" fmla="*/ 2632615 w 4057173"/>
                <a:gd name="connsiteY132" fmla="*/ 6953 h 7143"/>
                <a:gd name="connsiteX133" fmla="*/ 2629091 w 4057173"/>
                <a:gd name="connsiteY133" fmla="*/ 3619 h 7143"/>
                <a:gd name="connsiteX134" fmla="*/ 2629091 w 4057173"/>
                <a:gd name="connsiteY134" fmla="*/ 3619 h 7143"/>
                <a:gd name="connsiteX135" fmla="*/ 2629091 w 4057173"/>
                <a:gd name="connsiteY135" fmla="*/ 3619 h 7143"/>
                <a:gd name="connsiteX136" fmla="*/ 2632520 w 4057173"/>
                <a:gd name="connsiteY136" fmla="*/ 0 h 7143"/>
                <a:gd name="connsiteX137" fmla="*/ 2689670 w 4057173"/>
                <a:gd name="connsiteY137" fmla="*/ 0 h 7143"/>
                <a:gd name="connsiteX138" fmla="*/ 2693289 w 4057173"/>
                <a:gd name="connsiteY138" fmla="*/ 3619 h 7143"/>
                <a:gd name="connsiteX139" fmla="*/ 2693289 w 4057173"/>
                <a:gd name="connsiteY139" fmla="*/ 3619 h 7143"/>
                <a:gd name="connsiteX140" fmla="*/ 2689765 w 4057173"/>
                <a:gd name="connsiteY140" fmla="*/ 7144 h 7143"/>
                <a:gd name="connsiteX141" fmla="*/ 2689765 w 4057173"/>
                <a:gd name="connsiteY141" fmla="*/ 7144 h 7143"/>
                <a:gd name="connsiteX142" fmla="*/ 2575465 w 4057173"/>
                <a:gd name="connsiteY142" fmla="*/ 6953 h 7143"/>
                <a:gd name="connsiteX143" fmla="*/ 2518315 w 4057173"/>
                <a:gd name="connsiteY143" fmla="*/ 6953 h 7143"/>
                <a:gd name="connsiteX144" fmla="*/ 2514791 w 4057173"/>
                <a:gd name="connsiteY144" fmla="*/ 3619 h 7143"/>
                <a:gd name="connsiteX145" fmla="*/ 2514791 w 4057173"/>
                <a:gd name="connsiteY145" fmla="*/ 3619 h 7143"/>
                <a:gd name="connsiteX146" fmla="*/ 2514791 w 4057173"/>
                <a:gd name="connsiteY146" fmla="*/ 3619 h 7143"/>
                <a:gd name="connsiteX147" fmla="*/ 2518220 w 4057173"/>
                <a:gd name="connsiteY147" fmla="*/ 0 h 7143"/>
                <a:gd name="connsiteX148" fmla="*/ 2575370 w 4057173"/>
                <a:gd name="connsiteY148" fmla="*/ 0 h 7143"/>
                <a:gd name="connsiteX149" fmla="*/ 2578989 w 4057173"/>
                <a:gd name="connsiteY149" fmla="*/ 3619 h 7143"/>
                <a:gd name="connsiteX150" fmla="*/ 2578989 w 4057173"/>
                <a:gd name="connsiteY150" fmla="*/ 3619 h 7143"/>
                <a:gd name="connsiteX151" fmla="*/ 2575465 w 4057173"/>
                <a:gd name="connsiteY151" fmla="*/ 7144 h 7143"/>
                <a:gd name="connsiteX152" fmla="*/ 2575465 w 4057173"/>
                <a:gd name="connsiteY152" fmla="*/ 7144 h 7143"/>
                <a:gd name="connsiteX153" fmla="*/ 2461165 w 4057173"/>
                <a:gd name="connsiteY153" fmla="*/ 6953 h 7143"/>
                <a:gd name="connsiteX154" fmla="*/ 2404015 w 4057173"/>
                <a:gd name="connsiteY154" fmla="*/ 6953 h 7143"/>
                <a:gd name="connsiteX155" fmla="*/ 2400491 w 4057173"/>
                <a:gd name="connsiteY155" fmla="*/ 3619 h 7143"/>
                <a:gd name="connsiteX156" fmla="*/ 2400491 w 4057173"/>
                <a:gd name="connsiteY156" fmla="*/ 3619 h 7143"/>
                <a:gd name="connsiteX157" fmla="*/ 2400491 w 4057173"/>
                <a:gd name="connsiteY157" fmla="*/ 3619 h 7143"/>
                <a:gd name="connsiteX158" fmla="*/ 2403920 w 4057173"/>
                <a:gd name="connsiteY158" fmla="*/ 0 h 7143"/>
                <a:gd name="connsiteX159" fmla="*/ 2461070 w 4057173"/>
                <a:gd name="connsiteY159" fmla="*/ 0 h 7143"/>
                <a:gd name="connsiteX160" fmla="*/ 2464689 w 4057173"/>
                <a:gd name="connsiteY160" fmla="*/ 3619 h 7143"/>
                <a:gd name="connsiteX161" fmla="*/ 2464689 w 4057173"/>
                <a:gd name="connsiteY161" fmla="*/ 3619 h 7143"/>
                <a:gd name="connsiteX162" fmla="*/ 2461165 w 4057173"/>
                <a:gd name="connsiteY162" fmla="*/ 7144 h 7143"/>
                <a:gd name="connsiteX163" fmla="*/ 2461165 w 4057173"/>
                <a:gd name="connsiteY163" fmla="*/ 7144 h 7143"/>
                <a:gd name="connsiteX164" fmla="*/ 2346865 w 4057173"/>
                <a:gd name="connsiteY164" fmla="*/ 6953 h 7143"/>
                <a:gd name="connsiteX165" fmla="*/ 2289715 w 4057173"/>
                <a:gd name="connsiteY165" fmla="*/ 6953 h 7143"/>
                <a:gd name="connsiteX166" fmla="*/ 2286191 w 4057173"/>
                <a:gd name="connsiteY166" fmla="*/ 3619 h 7143"/>
                <a:gd name="connsiteX167" fmla="*/ 2286191 w 4057173"/>
                <a:gd name="connsiteY167" fmla="*/ 3619 h 7143"/>
                <a:gd name="connsiteX168" fmla="*/ 2286191 w 4057173"/>
                <a:gd name="connsiteY168" fmla="*/ 3619 h 7143"/>
                <a:gd name="connsiteX169" fmla="*/ 2289620 w 4057173"/>
                <a:gd name="connsiteY169" fmla="*/ 0 h 7143"/>
                <a:gd name="connsiteX170" fmla="*/ 2346770 w 4057173"/>
                <a:gd name="connsiteY170" fmla="*/ 0 h 7143"/>
                <a:gd name="connsiteX171" fmla="*/ 2350389 w 4057173"/>
                <a:gd name="connsiteY171" fmla="*/ 3619 h 7143"/>
                <a:gd name="connsiteX172" fmla="*/ 2350389 w 4057173"/>
                <a:gd name="connsiteY172" fmla="*/ 3619 h 7143"/>
                <a:gd name="connsiteX173" fmla="*/ 2346865 w 4057173"/>
                <a:gd name="connsiteY173" fmla="*/ 7144 h 7143"/>
                <a:gd name="connsiteX174" fmla="*/ 2346865 w 4057173"/>
                <a:gd name="connsiteY174" fmla="*/ 7144 h 7143"/>
                <a:gd name="connsiteX175" fmla="*/ 2232565 w 4057173"/>
                <a:gd name="connsiteY175" fmla="*/ 6953 h 7143"/>
                <a:gd name="connsiteX176" fmla="*/ 2175415 w 4057173"/>
                <a:gd name="connsiteY176" fmla="*/ 6953 h 7143"/>
                <a:gd name="connsiteX177" fmla="*/ 2171891 w 4057173"/>
                <a:gd name="connsiteY177" fmla="*/ 3619 h 7143"/>
                <a:gd name="connsiteX178" fmla="*/ 2171891 w 4057173"/>
                <a:gd name="connsiteY178" fmla="*/ 3619 h 7143"/>
                <a:gd name="connsiteX179" fmla="*/ 2171891 w 4057173"/>
                <a:gd name="connsiteY179" fmla="*/ 3619 h 7143"/>
                <a:gd name="connsiteX180" fmla="*/ 2175320 w 4057173"/>
                <a:gd name="connsiteY180" fmla="*/ 0 h 7143"/>
                <a:gd name="connsiteX181" fmla="*/ 2232470 w 4057173"/>
                <a:gd name="connsiteY181" fmla="*/ 0 h 7143"/>
                <a:gd name="connsiteX182" fmla="*/ 2236089 w 4057173"/>
                <a:gd name="connsiteY182" fmla="*/ 3619 h 7143"/>
                <a:gd name="connsiteX183" fmla="*/ 2236089 w 4057173"/>
                <a:gd name="connsiteY183" fmla="*/ 3619 h 7143"/>
                <a:gd name="connsiteX184" fmla="*/ 2232565 w 4057173"/>
                <a:gd name="connsiteY184" fmla="*/ 7144 h 7143"/>
                <a:gd name="connsiteX185" fmla="*/ 2232565 w 4057173"/>
                <a:gd name="connsiteY185" fmla="*/ 7144 h 7143"/>
                <a:gd name="connsiteX186" fmla="*/ 2118265 w 4057173"/>
                <a:gd name="connsiteY186" fmla="*/ 6953 h 7143"/>
                <a:gd name="connsiteX187" fmla="*/ 2061115 w 4057173"/>
                <a:gd name="connsiteY187" fmla="*/ 6953 h 7143"/>
                <a:gd name="connsiteX188" fmla="*/ 2057591 w 4057173"/>
                <a:gd name="connsiteY188" fmla="*/ 3619 h 7143"/>
                <a:gd name="connsiteX189" fmla="*/ 2057591 w 4057173"/>
                <a:gd name="connsiteY189" fmla="*/ 3619 h 7143"/>
                <a:gd name="connsiteX190" fmla="*/ 2057591 w 4057173"/>
                <a:gd name="connsiteY190" fmla="*/ 3619 h 7143"/>
                <a:gd name="connsiteX191" fmla="*/ 2061020 w 4057173"/>
                <a:gd name="connsiteY191" fmla="*/ 0 h 7143"/>
                <a:gd name="connsiteX192" fmla="*/ 2118170 w 4057173"/>
                <a:gd name="connsiteY192" fmla="*/ 0 h 7143"/>
                <a:gd name="connsiteX193" fmla="*/ 2121789 w 4057173"/>
                <a:gd name="connsiteY193" fmla="*/ 3619 h 7143"/>
                <a:gd name="connsiteX194" fmla="*/ 2121789 w 4057173"/>
                <a:gd name="connsiteY194" fmla="*/ 3619 h 7143"/>
                <a:gd name="connsiteX195" fmla="*/ 2118265 w 4057173"/>
                <a:gd name="connsiteY195" fmla="*/ 7144 h 7143"/>
                <a:gd name="connsiteX196" fmla="*/ 2118265 w 4057173"/>
                <a:gd name="connsiteY196" fmla="*/ 7144 h 7143"/>
                <a:gd name="connsiteX197" fmla="*/ 2003965 w 4057173"/>
                <a:gd name="connsiteY197" fmla="*/ 6953 h 7143"/>
                <a:gd name="connsiteX198" fmla="*/ 1946815 w 4057173"/>
                <a:gd name="connsiteY198" fmla="*/ 6953 h 7143"/>
                <a:gd name="connsiteX199" fmla="*/ 1943291 w 4057173"/>
                <a:gd name="connsiteY199" fmla="*/ 3619 h 7143"/>
                <a:gd name="connsiteX200" fmla="*/ 1943291 w 4057173"/>
                <a:gd name="connsiteY200" fmla="*/ 3619 h 7143"/>
                <a:gd name="connsiteX201" fmla="*/ 1943291 w 4057173"/>
                <a:gd name="connsiteY201" fmla="*/ 3619 h 7143"/>
                <a:gd name="connsiteX202" fmla="*/ 1946720 w 4057173"/>
                <a:gd name="connsiteY202" fmla="*/ 0 h 7143"/>
                <a:gd name="connsiteX203" fmla="*/ 2003870 w 4057173"/>
                <a:gd name="connsiteY203" fmla="*/ 0 h 7143"/>
                <a:gd name="connsiteX204" fmla="*/ 2007489 w 4057173"/>
                <a:gd name="connsiteY204" fmla="*/ 3619 h 7143"/>
                <a:gd name="connsiteX205" fmla="*/ 2007489 w 4057173"/>
                <a:gd name="connsiteY205" fmla="*/ 3619 h 7143"/>
                <a:gd name="connsiteX206" fmla="*/ 2003965 w 4057173"/>
                <a:gd name="connsiteY206" fmla="*/ 7144 h 7143"/>
                <a:gd name="connsiteX207" fmla="*/ 2003965 w 4057173"/>
                <a:gd name="connsiteY207" fmla="*/ 7144 h 7143"/>
                <a:gd name="connsiteX208" fmla="*/ 1889665 w 4057173"/>
                <a:gd name="connsiteY208" fmla="*/ 6953 h 7143"/>
                <a:gd name="connsiteX209" fmla="*/ 1832515 w 4057173"/>
                <a:gd name="connsiteY209" fmla="*/ 6953 h 7143"/>
                <a:gd name="connsiteX210" fmla="*/ 1828991 w 4057173"/>
                <a:gd name="connsiteY210" fmla="*/ 3619 h 7143"/>
                <a:gd name="connsiteX211" fmla="*/ 1828991 w 4057173"/>
                <a:gd name="connsiteY211" fmla="*/ 3619 h 7143"/>
                <a:gd name="connsiteX212" fmla="*/ 1828991 w 4057173"/>
                <a:gd name="connsiteY212" fmla="*/ 3619 h 7143"/>
                <a:gd name="connsiteX213" fmla="*/ 1832420 w 4057173"/>
                <a:gd name="connsiteY213" fmla="*/ 0 h 7143"/>
                <a:gd name="connsiteX214" fmla="*/ 1889570 w 4057173"/>
                <a:gd name="connsiteY214" fmla="*/ 0 h 7143"/>
                <a:gd name="connsiteX215" fmla="*/ 1893189 w 4057173"/>
                <a:gd name="connsiteY215" fmla="*/ 3619 h 7143"/>
                <a:gd name="connsiteX216" fmla="*/ 1893189 w 4057173"/>
                <a:gd name="connsiteY216" fmla="*/ 3619 h 7143"/>
                <a:gd name="connsiteX217" fmla="*/ 1889665 w 4057173"/>
                <a:gd name="connsiteY217" fmla="*/ 7144 h 7143"/>
                <a:gd name="connsiteX218" fmla="*/ 1889665 w 4057173"/>
                <a:gd name="connsiteY218" fmla="*/ 7144 h 7143"/>
                <a:gd name="connsiteX219" fmla="*/ 1775365 w 4057173"/>
                <a:gd name="connsiteY219" fmla="*/ 6953 h 7143"/>
                <a:gd name="connsiteX220" fmla="*/ 1718215 w 4057173"/>
                <a:gd name="connsiteY220" fmla="*/ 6953 h 7143"/>
                <a:gd name="connsiteX221" fmla="*/ 1714691 w 4057173"/>
                <a:gd name="connsiteY221" fmla="*/ 3619 h 7143"/>
                <a:gd name="connsiteX222" fmla="*/ 1714691 w 4057173"/>
                <a:gd name="connsiteY222" fmla="*/ 3619 h 7143"/>
                <a:gd name="connsiteX223" fmla="*/ 1714691 w 4057173"/>
                <a:gd name="connsiteY223" fmla="*/ 3619 h 7143"/>
                <a:gd name="connsiteX224" fmla="*/ 1718120 w 4057173"/>
                <a:gd name="connsiteY224" fmla="*/ 0 h 7143"/>
                <a:gd name="connsiteX225" fmla="*/ 1775270 w 4057173"/>
                <a:gd name="connsiteY225" fmla="*/ 0 h 7143"/>
                <a:gd name="connsiteX226" fmla="*/ 1778889 w 4057173"/>
                <a:gd name="connsiteY226" fmla="*/ 3619 h 7143"/>
                <a:gd name="connsiteX227" fmla="*/ 1778889 w 4057173"/>
                <a:gd name="connsiteY227" fmla="*/ 3619 h 7143"/>
                <a:gd name="connsiteX228" fmla="*/ 1775365 w 4057173"/>
                <a:gd name="connsiteY228" fmla="*/ 7144 h 7143"/>
                <a:gd name="connsiteX229" fmla="*/ 1775365 w 4057173"/>
                <a:gd name="connsiteY229" fmla="*/ 7144 h 7143"/>
                <a:gd name="connsiteX230" fmla="*/ 1661065 w 4057173"/>
                <a:gd name="connsiteY230" fmla="*/ 6953 h 7143"/>
                <a:gd name="connsiteX231" fmla="*/ 1603915 w 4057173"/>
                <a:gd name="connsiteY231" fmla="*/ 6953 h 7143"/>
                <a:gd name="connsiteX232" fmla="*/ 1600391 w 4057173"/>
                <a:gd name="connsiteY232" fmla="*/ 3619 h 7143"/>
                <a:gd name="connsiteX233" fmla="*/ 1600391 w 4057173"/>
                <a:gd name="connsiteY233" fmla="*/ 3619 h 7143"/>
                <a:gd name="connsiteX234" fmla="*/ 1600391 w 4057173"/>
                <a:gd name="connsiteY234" fmla="*/ 3619 h 7143"/>
                <a:gd name="connsiteX235" fmla="*/ 1603820 w 4057173"/>
                <a:gd name="connsiteY235" fmla="*/ 0 h 7143"/>
                <a:gd name="connsiteX236" fmla="*/ 1660970 w 4057173"/>
                <a:gd name="connsiteY236" fmla="*/ 0 h 7143"/>
                <a:gd name="connsiteX237" fmla="*/ 1664589 w 4057173"/>
                <a:gd name="connsiteY237" fmla="*/ 3619 h 7143"/>
                <a:gd name="connsiteX238" fmla="*/ 1664589 w 4057173"/>
                <a:gd name="connsiteY238" fmla="*/ 3619 h 7143"/>
                <a:gd name="connsiteX239" fmla="*/ 1661065 w 4057173"/>
                <a:gd name="connsiteY239" fmla="*/ 7144 h 7143"/>
                <a:gd name="connsiteX240" fmla="*/ 1661065 w 4057173"/>
                <a:gd name="connsiteY240" fmla="*/ 7144 h 7143"/>
                <a:gd name="connsiteX241" fmla="*/ 1546765 w 4057173"/>
                <a:gd name="connsiteY241" fmla="*/ 6953 h 7143"/>
                <a:gd name="connsiteX242" fmla="*/ 1489615 w 4057173"/>
                <a:gd name="connsiteY242" fmla="*/ 6953 h 7143"/>
                <a:gd name="connsiteX243" fmla="*/ 1486091 w 4057173"/>
                <a:gd name="connsiteY243" fmla="*/ 3619 h 7143"/>
                <a:gd name="connsiteX244" fmla="*/ 1486091 w 4057173"/>
                <a:gd name="connsiteY244" fmla="*/ 3619 h 7143"/>
                <a:gd name="connsiteX245" fmla="*/ 1486091 w 4057173"/>
                <a:gd name="connsiteY245" fmla="*/ 3619 h 7143"/>
                <a:gd name="connsiteX246" fmla="*/ 1489520 w 4057173"/>
                <a:gd name="connsiteY246" fmla="*/ 0 h 7143"/>
                <a:gd name="connsiteX247" fmla="*/ 1546670 w 4057173"/>
                <a:gd name="connsiteY247" fmla="*/ 0 h 7143"/>
                <a:gd name="connsiteX248" fmla="*/ 1550289 w 4057173"/>
                <a:gd name="connsiteY248" fmla="*/ 3619 h 7143"/>
                <a:gd name="connsiteX249" fmla="*/ 1550289 w 4057173"/>
                <a:gd name="connsiteY249" fmla="*/ 3619 h 7143"/>
                <a:gd name="connsiteX250" fmla="*/ 1546765 w 4057173"/>
                <a:gd name="connsiteY250" fmla="*/ 7144 h 7143"/>
                <a:gd name="connsiteX251" fmla="*/ 1546765 w 4057173"/>
                <a:gd name="connsiteY251" fmla="*/ 7144 h 7143"/>
                <a:gd name="connsiteX252" fmla="*/ 1432465 w 4057173"/>
                <a:gd name="connsiteY252" fmla="*/ 6953 h 7143"/>
                <a:gd name="connsiteX253" fmla="*/ 1375315 w 4057173"/>
                <a:gd name="connsiteY253" fmla="*/ 6953 h 7143"/>
                <a:gd name="connsiteX254" fmla="*/ 1371791 w 4057173"/>
                <a:gd name="connsiteY254" fmla="*/ 3619 h 7143"/>
                <a:gd name="connsiteX255" fmla="*/ 1371791 w 4057173"/>
                <a:gd name="connsiteY255" fmla="*/ 3619 h 7143"/>
                <a:gd name="connsiteX256" fmla="*/ 1371791 w 4057173"/>
                <a:gd name="connsiteY256" fmla="*/ 3619 h 7143"/>
                <a:gd name="connsiteX257" fmla="*/ 1375220 w 4057173"/>
                <a:gd name="connsiteY257" fmla="*/ 0 h 7143"/>
                <a:gd name="connsiteX258" fmla="*/ 1432370 w 4057173"/>
                <a:gd name="connsiteY258" fmla="*/ 0 h 7143"/>
                <a:gd name="connsiteX259" fmla="*/ 1435989 w 4057173"/>
                <a:gd name="connsiteY259" fmla="*/ 3619 h 7143"/>
                <a:gd name="connsiteX260" fmla="*/ 1435989 w 4057173"/>
                <a:gd name="connsiteY260" fmla="*/ 3619 h 7143"/>
                <a:gd name="connsiteX261" fmla="*/ 1432465 w 4057173"/>
                <a:gd name="connsiteY261" fmla="*/ 7144 h 7143"/>
                <a:gd name="connsiteX262" fmla="*/ 1432465 w 4057173"/>
                <a:gd name="connsiteY262" fmla="*/ 7144 h 7143"/>
                <a:gd name="connsiteX263" fmla="*/ 1318165 w 4057173"/>
                <a:gd name="connsiteY263" fmla="*/ 6953 h 7143"/>
                <a:gd name="connsiteX264" fmla="*/ 1261015 w 4057173"/>
                <a:gd name="connsiteY264" fmla="*/ 6953 h 7143"/>
                <a:gd name="connsiteX265" fmla="*/ 1257491 w 4057173"/>
                <a:gd name="connsiteY265" fmla="*/ 3619 h 7143"/>
                <a:gd name="connsiteX266" fmla="*/ 1257491 w 4057173"/>
                <a:gd name="connsiteY266" fmla="*/ 3619 h 7143"/>
                <a:gd name="connsiteX267" fmla="*/ 1257491 w 4057173"/>
                <a:gd name="connsiteY267" fmla="*/ 3619 h 7143"/>
                <a:gd name="connsiteX268" fmla="*/ 1260920 w 4057173"/>
                <a:gd name="connsiteY268" fmla="*/ 0 h 7143"/>
                <a:gd name="connsiteX269" fmla="*/ 1318070 w 4057173"/>
                <a:gd name="connsiteY269" fmla="*/ 0 h 7143"/>
                <a:gd name="connsiteX270" fmla="*/ 1321689 w 4057173"/>
                <a:gd name="connsiteY270" fmla="*/ 3619 h 7143"/>
                <a:gd name="connsiteX271" fmla="*/ 1321689 w 4057173"/>
                <a:gd name="connsiteY271" fmla="*/ 3619 h 7143"/>
                <a:gd name="connsiteX272" fmla="*/ 1318165 w 4057173"/>
                <a:gd name="connsiteY272" fmla="*/ 7144 h 7143"/>
                <a:gd name="connsiteX273" fmla="*/ 1318165 w 4057173"/>
                <a:gd name="connsiteY273" fmla="*/ 7144 h 7143"/>
                <a:gd name="connsiteX274" fmla="*/ 1203865 w 4057173"/>
                <a:gd name="connsiteY274" fmla="*/ 6953 h 7143"/>
                <a:gd name="connsiteX275" fmla="*/ 1146715 w 4057173"/>
                <a:gd name="connsiteY275" fmla="*/ 6953 h 7143"/>
                <a:gd name="connsiteX276" fmla="*/ 1143191 w 4057173"/>
                <a:gd name="connsiteY276" fmla="*/ 3619 h 7143"/>
                <a:gd name="connsiteX277" fmla="*/ 1143191 w 4057173"/>
                <a:gd name="connsiteY277" fmla="*/ 3619 h 7143"/>
                <a:gd name="connsiteX278" fmla="*/ 1143191 w 4057173"/>
                <a:gd name="connsiteY278" fmla="*/ 3619 h 7143"/>
                <a:gd name="connsiteX279" fmla="*/ 1146620 w 4057173"/>
                <a:gd name="connsiteY279" fmla="*/ 0 h 7143"/>
                <a:gd name="connsiteX280" fmla="*/ 1203770 w 4057173"/>
                <a:gd name="connsiteY280" fmla="*/ 0 h 7143"/>
                <a:gd name="connsiteX281" fmla="*/ 1207389 w 4057173"/>
                <a:gd name="connsiteY281" fmla="*/ 3619 h 7143"/>
                <a:gd name="connsiteX282" fmla="*/ 1207389 w 4057173"/>
                <a:gd name="connsiteY282" fmla="*/ 3619 h 7143"/>
                <a:gd name="connsiteX283" fmla="*/ 1203865 w 4057173"/>
                <a:gd name="connsiteY283" fmla="*/ 7144 h 7143"/>
                <a:gd name="connsiteX284" fmla="*/ 1203865 w 4057173"/>
                <a:gd name="connsiteY284" fmla="*/ 7144 h 7143"/>
                <a:gd name="connsiteX285" fmla="*/ 1089565 w 4057173"/>
                <a:gd name="connsiteY285" fmla="*/ 6953 h 7143"/>
                <a:gd name="connsiteX286" fmla="*/ 1032415 w 4057173"/>
                <a:gd name="connsiteY286" fmla="*/ 6953 h 7143"/>
                <a:gd name="connsiteX287" fmla="*/ 1028890 w 4057173"/>
                <a:gd name="connsiteY287" fmla="*/ 3619 h 7143"/>
                <a:gd name="connsiteX288" fmla="*/ 1028890 w 4057173"/>
                <a:gd name="connsiteY288" fmla="*/ 3619 h 7143"/>
                <a:gd name="connsiteX289" fmla="*/ 1028890 w 4057173"/>
                <a:gd name="connsiteY289" fmla="*/ 3619 h 7143"/>
                <a:gd name="connsiteX290" fmla="*/ 1032319 w 4057173"/>
                <a:gd name="connsiteY290" fmla="*/ 0 h 7143"/>
                <a:gd name="connsiteX291" fmla="*/ 1089470 w 4057173"/>
                <a:gd name="connsiteY291" fmla="*/ 0 h 7143"/>
                <a:gd name="connsiteX292" fmla="*/ 1093089 w 4057173"/>
                <a:gd name="connsiteY292" fmla="*/ 3619 h 7143"/>
                <a:gd name="connsiteX293" fmla="*/ 1093089 w 4057173"/>
                <a:gd name="connsiteY293" fmla="*/ 3619 h 7143"/>
                <a:gd name="connsiteX294" fmla="*/ 1089565 w 4057173"/>
                <a:gd name="connsiteY294" fmla="*/ 7144 h 7143"/>
                <a:gd name="connsiteX295" fmla="*/ 1089565 w 4057173"/>
                <a:gd name="connsiteY295" fmla="*/ 7144 h 7143"/>
                <a:gd name="connsiteX296" fmla="*/ 975265 w 4057173"/>
                <a:gd name="connsiteY296" fmla="*/ 6953 h 7143"/>
                <a:gd name="connsiteX297" fmla="*/ 918115 w 4057173"/>
                <a:gd name="connsiteY297" fmla="*/ 6953 h 7143"/>
                <a:gd name="connsiteX298" fmla="*/ 914591 w 4057173"/>
                <a:gd name="connsiteY298" fmla="*/ 3619 h 7143"/>
                <a:gd name="connsiteX299" fmla="*/ 914591 w 4057173"/>
                <a:gd name="connsiteY299" fmla="*/ 3619 h 7143"/>
                <a:gd name="connsiteX300" fmla="*/ 914591 w 4057173"/>
                <a:gd name="connsiteY300" fmla="*/ 3619 h 7143"/>
                <a:gd name="connsiteX301" fmla="*/ 918020 w 4057173"/>
                <a:gd name="connsiteY301" fmla="*/ 0 h 7143"/>
                <a:gd name="connsiteX302" fmla="*/ 975169 w 4057173"/>
                <a:gd name="connsiteY302" fmla="*/ 0 h 7143"/>
                <a:gd name="connsiteX303" fmla="*/ 978789 w 4057173"/>
                <a:gd name="connsiteY303" fmla="*/ 3619 h 7143"/>
                <a:gd name="connsiteX304" fmla="*/ 978789 w 4057173"/>
                <a:gd name="connsiteY304" fmla="*/ 3619 h 7143"/>
                <a:gd name="connsiteX305" fmla="*/ 975265 w 4057173"/>
                <a:gd name="connsiteY305" fmla="*/ 7144 h 7143"/>
                <a:gd name="connsiteX306" fmla="*/ 975265 w 4057173"/>
                <a:gd name="connsiteY306" fmla="*/ 7144 h 7143"/>
                <a:gd name="connsiteX307" fmla="*/ 860965 w 4057173"/>
                <a:gd name="connsiteY307" fmla="*/ 6953 h 7143"/>
                <a:gd name="connsiteX308" fmla="*/ 803815 w 4057173"/>
                <a:gd name="connsiteY308" fmla="*/ 6953 h 7143"/>
                <a:gd name="connsiteX309" fmla="*/ 800291 w 4057173"/>
                <a:gd name="connsiteY309" fmla="*/ 3619 h 7143"/>
                <a:gd name="connsiteX310" fmla="*/ 800291 w 4057173"/>
                <a:gd name="connsiteY310" fmla="*/ 3619 h 7143"/>
                <a:gd name="connsiteX311" fmla="*/ 800291 w 4057173"/>
                <a:gd name="connsiteY311" fmla="*/ 3619 h 7143"/>
                <a:gd name="connsiteX312" fmla="*/ 803720 w 4057173"/>
                <a:gd name="connsiteY312" fmla="*/ 0 h 7143"/>
                <a:gd name="connsiteX313" fmla="*/ 860870 w 4057173"/>
                <a:gd name="connsiteY313" fmla="*/ 0 h 7143"/>
                <a:gd name="connsiteX314" fmla="*/ 864489 w 4057173"/>
                <a:gd name="connsiteY314" fmla="*/ 3619 h 7143"/>
                <a:gd name="connsiteX315" fmla="*/ 860965 w 4057173"/>
                <a:gd name="connsiteY315" fmla="*/ 7144 h 7143"/>
                <a:gd name="connsiteX316" fmla="*/ 860965 w 4057173"/>
                <a:gd name="connsiteY316" fmla="*/ 7144 h 7143"/>
                <a:gd name="connsiteX317" fmla="*/ 746665 w 4057173"/>
                <a:gd name="connsiteY317" fmla="*/ 6953 h 7143"/>
                <a:gd name="connsiteX318" fmla="*/ 689515 w 4057173"/>
                <a:gd name="connsiteY318" fmla="*/ 6953 h 7143"/>
                <a:gd name="connsiteX319" fmla="*/ 685991 w 4057173"/>
                <a:gd name="connsiteY319" fmla="*/ 3619 h 7143"/>
                <a:gd name="connsiteX320" fmla="*/ 685991 w 4057173"/>
                <a:gd name="connsiteY320" fmla="*/ 3619 h 7143"/>
                <a:gd name="connsiteX321" fmla="*/ 685991 w 4057173"/>
                <a:gd name="connsiteY321" fmla="*/ 3619 h 7143"/>
                <a:gd name="connsiteX322" fmla="*/ 689420 w 4057173"/>
                <a:gd name="connsiteY322" fmla="*/ 0 h 7143"/>
                <a:gd name="connsiteX323" fmla="*/ 746570 w 4057173"/>
                <a:gd name="connsiteY323" fmla="*/ 0 h 7143"/>
                <a:gd name="connsiteX324" fmla="*/ 750189 w 4057173"/>
                <a:gd name="connsiteY324" fmla="*/ 3619 h 7143"/>
                <a:gd name="connsiteX325" fmla="*/ 746665 w 4057173"/>
                <a:gd name="connsiteY325" fmla="*/ 7144 h 7143"/>
                <a:gd name="connsiteX326" fmla="*/ 746665 w 4057173"/>
                <a:gd name="connsiteY326" fmla="*/ 7144 h 7143"/>
                <a:gd name="connsiteX327" fmla="*/ 632365 w 4057173"/>
                <a:gd name="connsiteY327" fmla="*/ 6953 h 7143"/>
                <a:gd name="connsiteX328" fmla="*/ 575024 w 4057173"/>
                <a:gd name="connsiteY328" fmla="*/ 6953 h 7143"/>
                <a:gd name="connsiteX329" fmla="*/ 571500 w 4057173"/>
                <a:gd name="connsiteY329" fmla="*/ 3619 h 7143"/>
                <a:gd name="connsiteX330" fmla="*/ 571500 w 4057173"/>
                <a:gd name="connsiteY330" fmla="*/ 3619 h 7143"/>
                <a:gd name="connsiteX331" fmla="*/ 571500 w 4057173"/>
                <a:gd name="connsiteY331" fmla="*/ 3619 h 7143"/>
                <a:gd name="connsiteX332" fmla="*/ 574929 w 4057173"/>
                <a:gd name="connsiteY332" fmla="*/ 0 h 7143"/>
                <a:gd name="connsiteX333" fmla="*/ 632079 w 4057173"/>
                <a:gd name="connsiteY333" fmla="*/ 0 h 7143"/>
                <a:gd name="connsiteX334" fmla="*/ 635699 w 4057173"/>
                <a:gd name="connsiteY334" fmla="*/ 3619 h 7143"/>
                <a:gd name="connsiteX335" fmla="*/ 632174 w 4057173"/>
                <a:gd name="connsiteY335" fmla="*/ 7144 h 7143"/>
                <a:gd name="connsiteX336" fmla="*/ 632174 w 4057173"/>
                <a:gd name="connsiteY336" fmla="*/ 7144 h 7143"/>
                <a:gd name="connsiteX337" fmla="*/ 518065 w 4057173"/>
                <a:gd name="connsiteY337" fmla="*/ 6953 h 7143"/>
                <a:gd name="connsiteX338" fmla="*/ 460724 w 4057173"/>
                <a:gd name="connsiteY338" fmla="*/ 6953 h 7143"/>
                <a:gd name="connsiteX339" fmla="*/ 457200 w 4057173"/>
                <a:gd name="connsiteY339" fmla="*/ 3619 h 7143"/>
                <a:gd name="connsiteX340" fmla="*/ 457200 w 4057173"/>
                <a:gd name="connsiteY340" fmla="*/ 3619 h 7143"/>
                <a:gd name="connsiteX341" fmla="*/ 457200 w 4057173"/>
                <a:gd name="connsiteY341" fmla="*/ 3619 h 7143"/>
                <a:gd name="connsiteX342" fmla="*/ 460629 w 4057173"/>
                <a:gd name="connsiteY342" fmla="*/ 0 h 7143"/>
                <a:gd name="connsiteX343" fmla="*/ 517779 w 4057173"/>
                <a:gd name="connsiteY343" fmla="*/ 0 h 7143"/>
                <a:gd name="connsiteX344" fmla="*/ 521399 w 4057173"/>
                <a:gd name="connsiteY344" fmla="*/ 3619 h 7143"/>
                <a:gd name="connsiteX345" fmla="*/ 517874 w 4057173"/>
                <a:gd name="connsiteY345" fmla="*/ 7144 h 7143"/>
                <a:gd name="connsiteX346" fmla="*/ 517874 w 4057173"/>
                <a:gd name="connsiteY346" fmla="*/ 7144 h 7143"/>
                <a:gd name="connsiteX347" fmla="*/ 403765 w 4057173"/>
                <a:gd name="connsiteY347" fmla="*/ 6953 h 7143"/>
                <a:gd name="connsiteX348" fmla="*/ 346424 w 4057173"/>
                <a:gd name="connsiteY348" fmla="*/ 6953 h 7143"/>
                <a:gd name="connsiteX349" fmla="*/ 342900 w 4057173"/>
                <a:gd name="connsiteY349" fmla="*/ 3619 h 7143"/>
                <a:gd name="connsiteX350" fmla="*/ 342900 w 4057173"/>
                <a:gd name="connsiteY350" fmla="*/ 3619 h 7143"/>
                <a:gd name="connsiteX351" fmla="*/ 342900 w 4057173"/>
                <a:gd name="connsiteY351" fmla="*/ 3619 h 7143"/>
                <a:gd name="connsiteX352" fmla="*/ 346329 w 4057173"/>
                <a:gd name="connsiteY352" fmla="*/ 0 h 7143"/>
                <a:gd name="connsiteX353" fmla="*/ 403479 w 4057173"/>
                <a:gd name="connsiteY353" fmla="*/ 0 h 7143"/>
                <a:gd name="connsiteX354" fmla="*/ 407099 w 4057173"/>
                <a:gd name="connsiteY354" fmla="*/ 3619 h 7143"/>
                <a:gd name="connsiteX355" fmla="*/ 403574 w 4057173"/>
                <a:gd name="connsiteY355" fmla="*/ 7144 h 7143"/>
                <a:gd name="connsiteX356" fmla="*/ 403574 w 4057173"/>
                <a:gd name="connsiteY356" fmla="*/ 7144 h 7143"/>
                <a:gd name="connsiteX357" fmla="*/ 289465 w 4057173"/>
                <a:gd name="connsiteY357" fmla="*/ 6953 h 7143"/>
                <a:gd name="connsiteX358" fmla="*/ 232124 w 4057173"/>
                <a:gd name="connsiteY358" fmla="*/ 6953 h 7143"/>
                <a:gd name="connsiteX359" fmla="*/ 228600 w 4057173"/>
                <a:gd name="connsiteY359" fmla="*/ 3619 h 7143"/>
                <a:gd name="connsiteX360" fmla="*/ 228600 w 4057173"/>
                <a:gd name="connsiteY360" fmla="*/ 3619 h 7143"/>
                <a:gd name="connsiteX361" fmla="*/ 228600 w 4057173"/>
                <a:gd name="connsiteY361" fmla="*/ 3619 h 7143"/>
                <a:gd name="connsiteX362" fmla="*/ 232029 w 4057173"/>
                <a:gd name="connsiteY362" fmla="*/ 0 h 7143"/>
                <a:gd name="connsiteX363" fmla="*/ 289179 w 4057173"/>
                <a:gd name="connsiteY363" fmla="*/ 0 h 7143"/>
                <a:gd name="connsiteX364" fmla="*/ 292799 w 4057173"/>
                <a:gd name="connsiteY364" fmla="*/ 3619 h 7143"/>
                <a:gd name="connsiteX365" fmla="*/ 289274 w 4057173"/>
                <a:gd name="connsiteY365" fmla="*/ 7144 h 7143"/>
                <a:gd name="connsiteX366" fmla="*/ 289274 w 4057173"/>
                <a:gd name="connsiteY366" fmla="*/ 7144 h 7143"/>
                <a:gd name="connsiteX367" fmla="*/ 175165 w 4057173"/>
                <a:gd name="connsiteY367" fmla="*/ 6953 h 7143"/>
                <a:gd name="connsiteX368" fmla="*/ 117824 w 4057173"/>
                <a:gd name="connsiteY368" fmla="*/ 6953 h 7143"/>
                <a:gd name="connsiteX369" fmla="*/ 114300 w 4057173"/>
                <a:gd name="connsiteY369" fmla="*/ 3619 h 7143"/>
                <a:gd name="connsiteX370" fmla="*/ 114300 w 4057173"/>
                <a:gd name="connsiteY370" fmla="*/ 3619 h 7143"/>
                <a:gd name="connsiteX371" fmla="*/ 114300 w 4057173"/>
                <a:gd name="connsiteY371" fmla="*/ 3619 h 7143"/>
                <a:gd name="connsiteX372" fmla="*/ 117729 w 4057173"/>
                <a:gd name="connsiteY372" fmla="*/ 0 h 7143"/>
                <a:gd name="connsiteX373" fmla="*/ 174879 w 4057173"/>
                <a:gd name="connsiteY373" fmla="*/ 0 h 7143"/>
                <a:gd name="connsiteX374" fmla="*/ 178499 w 4057173"/>
                <a:gd name="connsiteY374" fmla="*/ 3619 h 7143"/>
                <a:gd name="connsiteX375" fmla="*/ 174974 w 4057173"/>
                <a:gd name="connsiteY375" fmla="*/ 7144 h 7143"/>
                <a:gd name="connsiteX376" fmla="*/ 174974 w 4057173"/>
                <a:gd name="connsiteY376" fmla="*/ 7144 h 7143"/>
                <a:gd name="connsiteX377" fmla="*/ 60865 w 4057173"/>
                <a:gd name="connsiteY377" fmla="*/ 6953 h 7143"/>
                <a:gd name="connsiteX378" fmla="*/ 3524 w 4057173"/>
                <a:gd name="connsiteY378" fmla="*/ 6953 h 7143"/>
                <a:gd name="connsiteX379" fmla="*/ 0 w 4057173"/>
                <a:gd name="connsiteY379" fmla="*/ 3619 h 7143"/>
                <a:gd name="connsiteX380" fmla="*/ 0 w 4057173"/>
                <a:gd name="connsiteY380" fmla="*/ 3619 h 7143"/>
                <a:gd name="connsiteX381" fmla="*/ 0 w 4057173"/>
                <a:gd name="connsiteY381" fmla="*/ 3619 h 7143"/>
                <a:gd name="connsiteX382" fmla="*/ 3429 w 4057173"/>
                <a:gd name="connsiteY382" fmla="*/ 0 h 7143"/>
                <a:gd name="connsiteX383" fmla="*/ 60579 w 4057173"/>
                <a:gd name="connsiteY383" fmla="*/ 0 h 7143"/>
                <a:gd name="connsiteX384" fmla="*/ 64199 w 4057173"/>
                <a:gd name="connsiteY384" fmla="*/ 3619 h 7143"/>
                <a:gd name="connsiteX385" fmla="*/ 60674 w 4057173"/>
                <a:gd name="connsiteY385" fmla="*/ 7144 h 7143"/>
                <a:gd name="connsiteX386" fmla="*/ 60674 w 4057173"/>
                <a:gd name="connsiteY386" fmla="*/ 7144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057173" h="7143">
                  <a:moveTo>
                    <a:pt x="4053745" y="6953"/>
                  </a:moveTo>
                  <a:lnTo>
                    <a:pt x="4004024" y="6953"/>
                  </a:lnTo>
                  <a:cubicBezTo>
                    <a:pt x="4002129" y="7010"/>
                    <a:pt x="4000557" y="5515"/>
                    <a:pt x="4000500" y="3619"/>
                  </a:cubicBezTo>
                  <a:cubicBezTo>
                    <a:pt x="4000500" y="3619"/>
                    <a:pt x="4000500" y="3619"/>
                    <a:pt x="4000500" y="3619"/>
                  </a:cubicBezTo>
                  <a:lnTo>
                    <a:pt x="4000500" y="3619"/>
                  </a:lnTo>
                  <a:cubicBezTo>
                    <a:pt x="4000500" y="1695"/>
                    <a:pt x="4002005" y="105"/>
                    <a:pt x="4003929" y="0"/>
                  </a:cubicBezTo>
                  <a:lnTo>
                    <a:pt x="4053555" y="0"/>
                  </a:lnTo>
                  <a:cubicBezTo>
                    <a:pt x="4055555" y="0"/>
                    <a:pt x="4057174" y="1619"/>
                    <a:pt x="4057174" y="3619"/>
                  </a:cubicBezTo>
                  <a:lnTo>
                    <a:pt x="4057174" y="3619"/>
                  </a:lnTo>
                  <a:cubicBezTo>
                    <a:pt x="4057079" y="5458"/>
                    <a:pt x="4055583" y="6906"/>
                    <a:pt x="4053745" y="6953"/>
                  </a:cubicBezTo>
                  <a:close/>
                  <a:moveTo>
                    <a:pt x="3947065" y="6953"/>
                  </a:moveTo>
                  <a:lnTo>
                    <a:pt x="3889915" y="6953"/>
                  </a:lnTo>
                  <a:cubicBezTo>
                    <a:pt x="3888020" y="7010"/>
                    <a:pt x="3886448" y="5515"/>
                    <a:pt x="3886391" y="3619"/>
                  </a:cubicBezTo>
                  <a:cubicBezTo>
                    <a:pt x="3886391" y="3619"/>
                    <a:pt x="3886391" y="3619"/>
                    <a:pt x="3886391" y="3619"/>
                  </a:cubicBezTo>
                  <a:lnTo>
                    <a:pt x="3886391" y="3619"/>
                  </a:lnTo>
                  <a:cubicBezTo>
                    <a:pt x="3886391" y="1695"/>
                    <a:pt x="3887896" y="105"/>
                    <a:pt x="3889820" y="0"/>
                  </a:cubicBezTo>
                  <a:lnTo>
                    <a:pt x="3946970" y="0"/>
                  </a:lnTo>
                  <a:cubicBezTo>
                    <a:pt x="3948970" y="0"/>
                    <a:pt x="3950589" y="1619"/>
                    <a:pt x="3950589" y="3619"/>
                  </a:cubicBezTo>
                  <a:lnTo>
                    <a:pt x="3950589" y="3619"/>
                  </a:lnTo>
                  <a:cubicBezTo>
                    <a:pt x="3950589" y="5563"/>
                    <a:pt x="3949008" y="7144"/>
                    <a:pt x="3947065" y="7144"/>
                  </a:cubicBezTo>
                  <a:lnTo>
                    <a:pt x="3947065" y="7144"/>
                  </a:lnTo>
                  <a:close/>
                  <a:moveTo>
                    <a:pt x="3832765" y="6953"/>
                  </a:moveTo>
                  <a:lnTo>
                    <a:pt x="3775615" y="6953"/>
                  </a:lnTo>
                  <a:cubicBezTo>
                    <a:pt x="3773720" y="7010"/>
                    <a:pt x="3772148" y="5515"/>
                    <a:pt x="3772091" y="3619"/>
                  </a:cubicBezTo>
                  <a:cubicBezTo>
                    <a:pt x="3772091" y="3619"/>
                    <a:pt x="3772091" y="3619"/>
                    <a:pt x="3772091" y="3619"/>
                  </a:cubicBezTo>
                  <a:lnTo>
                    <a:pt x="3772091" y="3619"/>
                  </a:lnTo>
                  <a:cubicBezTo>
                    <a:pt x="3772091" y="1695"/>
                    <a:pt x="3773596" y="105"/>
                    <a:pt x="3775520" y="0"/>
                  </a:cubicBezTo>
                  <a:lnTo>
                    <a:pt x="3832670" y="0"/>
                  </a:lnTo>
                  <a:cubicBezTo>
                    <a:pt x="3834670" y="0"/>
                    <a:pt x="3836289" y="1619"/>
                    <a:pt x="3836289" y="3619"/>
                  </a:cubicBezTo>
                  <a:lnTo>
                    <a:pt x="3836289" y="3619"/>
                  </a:lnTo>
                  <a:cubicBezTo>
                    <a:pt x="3836289" y="5563"/>
                    <a:pt x="3834708" y="7144"/>
                    <a:pt x="3832765" y="7144"/>
                  </a:cubicBezTo>
                  <a:lnTo>
                    <a:pt x="3832765" y="7144"/>
                  </a:lnTo>
                  <a:close/>
                  <a:moveTo>
                    <a:pt x="3718465" y="6953"/>
                  </a:moveTo>
                  <a:lnTo>
                    <a:pt x="3661315" y="6953"/>
                  </a:lnTo>
                  <a:cubicBezTo>
                    <a:pt x="3659420" y="7010"/>
                    <a:pt x="3657848" y="5515"/>
                    <a:pt x="3657791" y="3619"/>
                  </a:cubicBezTo>
                  <a:cubicBezTo>
                    <a:pt x="3657791" y="3619"/>
                    <a:pt x="3657791" y="3619"/>
                    <a:pt x="3657791" y="3619"/>
                  </a:cubicBezTo>
                  <a:lnTo>
                    <a:pt x="3657791" y="3619"/>
                  </a:lnTo>
                  <a:cubicBezTo>
                    <a:pt x="3657791" y="1695"/>
                    <a:pt x="3659296" y="105"/>
                    <a:pt x="3661220" y="0"/>
                  </a:cubicBezTo>
                  <a:lnTo>
                    <a:pt x="3718370" y="0"/>
                  </a:lnTo>
                  <a:cubicBezTo>
                    <a:pt x="3720370" y="0"/>
                    <a:pt x="3721989" y="1619"/>
                    <a:pt x="3721989" y="3619"/>
                  </a:cubicBezTo>
                  <a:lnTo>
                    <a:pt x="3721989" y="3619"/>
                  </a:lnTo>
                  <a:cubicBezTo>
                    <a:pt x="3721989" y="5563"/>
                    <a:pt x="3720408" y="7144"/>
                    <a:pt x="3718465" y="7144"/>
                  </a:cubicBezTo>
                  <a:lnTo>
                    <a:pt x="3718465" y="7144"/>
                  </a:lnTo>
                  <a:close/>
                  <a:moveTo>
                    <a:pt x="3604165" y="6953"/>
                  </a:moveTo>
                  <a:lnTo>
                    <a:pt x="3547015" y="6953"/>
                  </a:lnTo>
                  <a:cubicBezTo>
                    <a:pt x="3545120" y="7010"/>
                    <a:pt x="3543548" y="5515"/>
                    <a:pt x="3543491" y="3619"/>
                  </a:cubicBezTo>
                  <a:cubicBezTo>
                    <a:pt x="3543491" y="3619"/>
                    <a:pt x="3543491" y="3619"/>
                    <a:pt x="3543491" y="3619"/>
                  </a:cubicBezTo>
                  <a:lnTo>
                    <a:pt x="3543491" y="3619"/>
                  </a:lnTo>
                  <a:cubicBezTo>
                    <a:pt x="3543491" y="1695"/>
                    <a:pt x="3544996" y="105"/>
                    <a:pt x="3546920" y="0"/>
                  </a:cubicBezTo>
                  <a:lnTo>
                    <a:pt x="3604070" y="0"/>
                  </a:lnTo>
                  <a:cubicBezTo>
                    <a:pt x="3606070" y="0"/>
                    <a:pt x="3607689" y="1619"/>
                    <a:pt x="3607689" y="3619"/>
                  </a:cubicBezTo>
                  <a:lnTo>
                    <a:pt x="3607689" y="3619"/>
                  </a:lnTo>
                  <a:cubicBezTo>
                    <a:pt x="3607689" y="5563"/>
                    <a:pt x="3606108" y="7144"/>
                    <a:pt x="3604165" y="7144"/>
                  </a:cubicBezTo>
                  <a:lnTo>
                    <a:pt x="3604165" y="7144"/>
                  </a:lnTo>
                  <a:close/>
                  <a:moveTo>
                    <a:pt x="3489865" y="6953"/>
                  </a:moveTo>
                  <a:lnTo>
                    <a:pt x="3432715" y="6953"/>
                  </a:lnTo>
                  <a:cubicBezTo>
                    <a:pt x="3430820" y="7010"/>
                    <a:pt x="3429248" y="5515"/>
                    <a:pt x="3429191" y="3619"/>
                  </a:cubicBezTo>
                  <a:cubicBezTo>
                    <a:pt x="3429191" y="3619"/>
                    <a:pt x="3429191" y="3619"/>
                    <a:pt x="3429191" y="3619"/>
                  </a:cubicBezTo>
                  <a:lnTo>
                    <a:pt x="3429191" y="3619"/>
                  </a:lnTo>
                  <a:cubicBezTo>
                    <a:pt x="3429191" y="1695"/>
                    <a:pt x="3430696" y="105"/>
                    <a:pt x="3432620" y="0"/>
                  </a:cubicBezTo>
                  <a:lnTo>
                    <a:pt x="3489770" y="0"/>
                  </a:lnTo>
                  <a:cubicBezTo>
                    <a:pt x="3491770" y="0"/>
                    <a:pt x="3493389" y="1619"/>
                    <a:pt x="3493389" y="3619"/>
                  </a:cubicBezTo>
                  <a:lnTo>
                    <a:pt x="3493389" y="3619"/>
                  </a:lnTo>
                  <a:cubicBezTo>
                    <a:pt x="3493389" y="5563"/>
                    <a:pt x="3491808" y="7144"/>
                    <a:pt x="3489865" y="7144"/>
                  </a:cubicBezTo>
                  <a:lnTo>
                    <a:pt x="3489865" y="7144"/>
                  </a:lnTo>
                  <a:close/>
                  <a:moveTo>
                    <a:pt x="3375565" y="6953"/>
                  </a:moveTo>
                  <a:lnTo>
                    <a:pt x="3318415" y="6953"/>
                  </a:lnTo>
                  <a:cubicBezTo>
                    <a:pt x="3316520" y="7010"/>
                    <a:pt x="3314948" y="5515"/>
                    <a:pt x="3314891" y="3619"/>
                  </a:cubicBezTo>
                  <a:cubicBezTo>
                    <a:pt x="3314891" y="3619"/>
                    <a:pt x="3314891" y="3619"/>
                    <a:pt x="3314891" y="3619"/>
                  </a:cubicBezTo>
                  <a:lnTo>
                    <a:pt x="3314891" y="3619"/>
                  </a:lnTo>
                  <a:cubicBezTo>
                    <a:pt x="3314891" y="1695"/>
                    <a:pt x="3316396" y="105"/>
                    <a:pt x="3318320" y="0"/>
                  </a:cubicBezTo>
                  <a:lnTo>
                    <a:pt x="3375470" y="0"/>
                  </a:lnTo>
                  <a:cubicBezTo>
                    <a:pt x="3377470" y="0"/>
                    <a:pt x="3379089" y="1619"/>
                    <a:pt x="3379089" y="3619"/>
                  </a:cubicBezTo>
                  <a:lnTo>
                    <a:pt x="3379089" y="3619"/>
                  </a:lnTo>
                  <a:cubicBezTo>
                    <a:pt x="3379089" y="5563"/>
                    <a:pt x="3377508" y="7144"/>
                    <a:pt x="3375565" y="7144"/>
                  </a:cubicBezTo>
                  <a:lnTo>
                    <a:pt x="3375565" y="7144"/>
                  </a:lnTo>
                  <a:close/>
                  <a:moveTo>
                    <a:pt x="3261265" y="6953"/>
                  </a:moveTo>
                  <a:lnTo>
                    <a:pt x="3204115" y="6953"/>
                  </a:lnTo>
                  <a:cubicBezTo>
                    <a:pt x="3202220" y="7010"/>
                    <a:pt x="3200648" y="5515"/>
                    <a:pt x="3200591" y="3619"/>
                  </a:cubicBezTo>
                  <a:cubicBezTo>
                    <a:pt x="3200591" y="3619"/>
                    <a:pt x="3200591" y="3619"/>
                    <a:pt x="3200591" y="3619"/>
                  </a:cubicBezTo>
                  <a:lnTo>
                    <a:pt x="3200591" y="3619"/>
                  </a:lnTo>
                  <a:cubicBezTo>
                    <a:pt x="3200591" y="1695"/>
                    <a:pt x="3202096" y="105"/>
                    <a:pt x="3204020" y="0"/>
                  </a:cubicBezTo>
                  <a:lnTo>
                    <a:pt x="3261170" y="0"/>
                  </a:lnTo>
                  <a:cubicBezTo>
                    <a:pt x="3263170" y="0"/>
                    <a:pt x="3264789" y="1619"/>
                    <a:pt x="3264789" y="3619"/>
                  </a:cubicBezTo>
                  <a:lnTo>
                    <a:pt x="3264789" y="3619"/>
                  </a:lnTo>
                  <a:cubicBezTo>
                    <a:pt x="3264789" y="5563"/>
                    <a:pt x="3263208" y="7144"/>
                    <a:pt x="3261265" y="7144"/>
                  </a:cubicBezTo>
                  <a:lnTo>
                    <a:pt x="3261265" y="7144"/>
                  </a:lnTo>
                  <a:close/>
                  <a:moveTo>
                    <a:pt x="3146965" y="6953"/>
                  </a:moveTo>
                  <a:lnTo>
                    <a:pt x="3089815" y="6953"/>
                  </a:lnTo>
                  <a:cubicBezTo>
                    <a:pt x="3087920" y="7010"/>
                    <a:pt x="3086348" y="5515"/>
                    <a:pt x="3086291" y="3619"/>
                  </a:cubicBezTo>
                  <a:cubicBezTo>
                    <a:pt x="3086291" y="3619"/>
                    <a:pt x="3086291" y="3619"/>
                    <a:pt x="3086291" y="3619"/>
                  </a:cubicBezTo>
                  <a:lnTo>
                    <a:pt x="3086291" y="3619"/>
                  </a:lnTo>
                  <a:cubicBezTo>
                    <a:pt x="3086291" y="1695"/>
                    <a:pt x="3087796" y="105"/>
                    <a:pt x="3089720" y="0"/>
                  </a:cubicBezTo>
                  <a:lnTo>
                    <a:pt x="3146870" y="0"/>
                  </a:lnTo>
                  <a:cubicBezTo>
                    <a:pt x="3148870" y="0"/>
                    <a:pt x="3150489" y="1619"/>
                    <a:pt x="3150489" y="3619"/>
                  </a:cubicBezTo>
                  <a:lnTo>
                    <a:pt x="3150489" y="3619"/>
                  </a:lnTo>
                  <a:cubicBezTo>
                    <a:pt x="3150489" y="5563"/>
                    <a:pt x="3148908" y="7144"/>
                    <a:pt x="3146965" y="7144"/>
                  </a:cubicBezTo>
                  <a:lnTo>
                    <a:pt x="3146965" y="7144"/>
                  </a:lnTo>
                  <a:close/>
                  <a:moveTo>
                    <a:pt x="3032665" y="6953"/>
                  </a:moveTo>
                  <a:lnTo>
                    <a:pt x="2975515" y="6953"/>
                  </a:lnTo>
                  <a:cubicBezTo>
                    <a:pt x="2973620" y="7010"/>
                    <a:pt x="2972048" y="5515"/>
                    <a:pt x="2971991" y="3619"/>
                  </a:cubicBezTo>
                  <a:cubicBezTo>
                    <a:pt x="2971991" y="3619"/>
                    <a:pt x="2971991" y="3619"/>
                    <a:pt x="2971991" y="3619"/>
                  </a:cubicBezTo>
                  <a:lnTo>
                    <a:pt x="2971991" y="3619"/>
                  </a:lnTo>
                  <a:cubicBezTo>
                    <a:pt x="2971991" y="1695"/>
                    <a:pt x="2973496" y="105"/>
                    <a:pt x="2975420" y="0"/>
                  </a:cubicBezTo>
                  <a:lnTo>
                    <a:pt x="3032570" y="0"/>
                  </a:lnTo>
                  <a:cubicBezTo>
                    <a:pt x="3034570" y="0"/>
                    <a:pt x="3036189" y="1619"/>
                    <a:pt x="3036189" y="3619"/>
                  </a:cubicBezTo>
                  <a:lnTo>
                    <a:pt x="3036189" y="3619"/>
                  </a:lnTo>
                  <a:cubicBezTo>
                    <a:pt x="3036189" y="5563"/>
                    <a:pt x="3034608" y="7144"/>
                    <a:pt x="3032665" y="7144"/>
                  </a:cubicBezTo>
                  <a:lnTo>
                    <a:pt x="3032665" y="7144"/>
                  </a:lnTo>
                  <a:close/>
                  <a:moveTo>
                    <a:pt x="2918365" y="6953"/>
                  </a:moveTo>
                  <a:lnTo>
                    <a:pt x="2861215" y="6953"/>
                  </a:lnTo>
                  <a:cubicBezTo>
                    <a:pt x="2859320" y="7010"/>
                    <a:pt x="2857748" y="5515"/>
                    <a:pt x="2857691" y="3619"/>
                  </a:cubicBezTo>
                  <a:cubicBezTo>
                    <a:pt x="2857691" y="3619"/>
                    <a:pt x="2857691" y="3619"/>
                    <a:pt x="2857691" y="3619"/>
                  </a:cubicBezTo>
                  <a:lnTo>
                    <a:pt x="2857691" y="3619"/>
                  </a:lnTo>
                  <a:cubicBezTo>
                    <a:pt x="2857691" y="1695"/>
                    <a:pt x="2859196" y="105"/>
                    <a:pt x="2861120" y="0"/>
                  </a:cubicBezTo>
                  <a:lnTo>
                    <a:pt x="2918270" y="0"/>
                  </a:lnTo>
                  <a:cubicBezTo>
                    <a:pt x="2920270" y="0"/>
                    <a:pt x="2921889" y="1619"/>
                    <a:pt x="2921889" y="3619"/>
                  </a:cubicBezTo>
                  <a:lnTo>
                    <a:pt x="2921889" y="3619"/>
                  </a:lnTo>
                  <a:cubicBezTo>
                    <a:pt x="2921889" y="5563"/>
                    <a:pt x="2920308" y="7144"/>
                    <a:pt x="2918365" y="7144"/>
                  </a:cubicBezTo>
                  <a:lnTo>
                    <a:pt x="2918365" y="7144"/>
                  </a:lnTo>
                  <a:close/>
                  <a:moveTo>
                    <a:pt x="2804065" y="6953"/>
                  </a:moveTo>
                  <a:lnTo>
                    <a:pt x="2746915" y="6953"/>
                  </a:lnTo>
                  <a:cubicBezTo>
                    <a:pt x="2745020" y="7010"/>
                    <a:pt x="2743448" y="5515"/>
                    <a:pt x="2743391" y="3619"/>
                  </a:cubicBezTo>
                  <a:cubicBezTo>
                    <a:pt x="2743391" y="3619"/>
                    <a:pt x="2743391" y="3619"/>
                    <a:pt x="2743391" y="3619"/>
                  </a:cubicBezTo>
                  <a:lnTo>
                    <a:pt x="2743391" y="3619"/>
                  </a:lnTo>
                  <a:cubicBezTo>
                    <a:pt x="2743391" y="1695"/>
                    <a:pt x="2744896" y="105"/>
                    <a:pt x="2746820" y="0"/>
                  </a:cubicBezTo>
                  <a:lnTo>
                    <a:pt x="2803970" y="0"/>
                  </a:lnTo>
                  <a:cubicBezTo>
                    <a:pt x="2805970" y="0"/>
                    <a:pt x="2807589" y="1619"/>
                    <a:pt x="2807589" y="3619"/>
                  </a:cubicBezTo>
                  <a:lnTo>
                    <a:pt x="2807589" y="3619"/>
                  </a:lnTo>
                  <a:cubicBezTo>
                    <a:pt x="2807589" y="5563"/>
                    <a:pt x="2806008" y="7144"/>
                    <a:pt x="2804065" y="7144"/>
                  </a:cubicBezTo>
                  <a:lnTo>
                    <a:pt x="2804065" y="7144"/>
                  </a:lnTo>
                  <a:close/>
                  <a:moveTo>
                    <a:pt x="2689765" y="6953"/>
                  </a:moveTo>
                  <a:lnTo>
                    <a:pt x="2632615" y="6953"/>
                  </a:lnTo>
                  <a:cubicBezTo>
                    <a:pt x="2630720" y="7010"/>
                    <a:pt x="2629148" y="5515"/>
                    <a:pt x="2629091" y="3619"/>
                  </a:cubicBezTo>
                  <a:cubicBezTo>
                    <a:pt x="2629091" y="3619"/>
                    <a:pt x="2629091" y="3619"/>
                    <a:pt x="2629091" y="3619"/>
                  </a:cubicBezTo>
                  <a:lnTo>
                    <a:pt x="2629091" y="3619"/>
                  </a:lnTo>
                  <a:cubicBezTo>
                    <a:pt x="2629091" y="1695"/>
                    <a:pt x="2630596" y="105"/>
                    <a:pt x="2632520" y="0"/>
                  </a:cubicBezTo>
                  <a:lnTo>
                    <a:pt x="2689670" y="0"/>
                  </a:lnTo>
                  <a:cubicBezTo>
                    <a:pt x="2691670" y="0"/>
                    <a:pt x="2693289" y="1619"/>
                    <a:pt x="2693289" y="3619"/>
                  </a:cubicBezTo>
                  <a:lnTo>
                    <a:pt x="2693289" y="3619"/>
                  </a:lnTo>
                  <a:cubicBezTo>
                    <a:pt x="2693289" y="5563"/>
                    <a:pt x="2691708" y="7144"/>
                    <a:pt x="2689765" y="7144"/>
                  </a:cubicBezTo>
                  <a:lnTo>
                    <a:pt x="2689765" y="7144"/>
                  </a:lnTo>
                  <a:close/>
                  <a:moveTo>
                    <a:pt x="2575465" y="6953"/>
                  </a:moveTo>
                  <a:lnTo>
                    <a:pt x="2518315" y="6953"/>
                  </a:lnTo>
                  <a:cubicBezTo>
                    <a:pt x="2516420" y="7010"/>
                    <a:pt x="2514848" y="5515"/>
                    <a:pt x="2514791" y="3619"/>
                  </a:cubicBezTo>
                  <a:cubicBezTo>
                    <a:pt x="2514791" y="3619"/>
                    <a:pt x="2514791" y="3619"/>
                    <a:pt x="2514791" y="3619"/>
                  </a:cubicBezTo>
                  <a:lnTo>
                    <a:pt x="2514791" y="3619"/>
                  </a:lnTo>
                  <a:cubicBezTo>
                    <a:pt x="2514791" y="1695"/>
                    <a:pt x="2516296" y="105"/>
                    <a:pt x="2518220" y="0"/>
                  </a:cubicBezTo>
                  <a:lnTo>
                    <a:pt x="2575370" y="0"/>
                  </a:lnTo>
                  <a:cubicBezTo>
                    <a:pt x="2577370" y="0"/>
                    <a:pt x="2578989" y="1619"/>
                    <a:pt x="2578989" y="3619"/>
                  </a:cubicBezTo>
                  <a:lnTo>
                    <a:pt x="2578989" y="3619"/>
                  </a:lnTo>
                  <a:cubicBezTo>
                    <a:pt x="2578989" y="5563"/>
                    <a:pt x="2577408" y="7144"/>
                    <a:pt x="2575465" y="7144"/>
                  </a:cubicBezTo>
                  <a:lnTo>
                    <a:pt x="2575465" y="7144"/>
                  </a:lnTo>
                  <a:close/>
                  <a:moveTo>
                    <a:pt x="2461165" y="6953"/>
                  </a:moveTo>
                  <a:lnTo>
                    <a:pt x="2404015" y="6953"/>
                  </a:lnTo>
                  <a:cubicBezTo>
                    <a:pt x="2402120" y="7010"/>
                    <a:pt x="2400548" y="5515"/>
                    <a:pt x="2400491" y="3619"/>
                  </a:cubicBezTo>
                  <a:cubicBezTo>
                    <a:pt x="2400491" y="3619"/>
                    <a:pt x="2400491" y="3619"/>
                    <a:pt x="2400491" y="3619"/>
                  </a:cubicBezTo>
                  <a:lnTo>
                    <a:pt x="2400491" y="3619"/>
                  </a:lnTo>
                  <a:cubicBezTo>
                    <a:pt x="2400491" y="1695"/>
                    <a:pt x="2401996" y="105"/>
                    <a:pt x="2403920" y="0"/>
                  </a:cubicBezTo>
                  <a:lnTo>
                    <a:pt x="2461070" y="0"/>
                  </a:lnTo>
                  <a:cubicBezTo>
                    <a:pt x="2463070" y="0"/>
                    <a:pt x="2464689" y="1619"/>
                    <a:pt x="2464689" y="3619"/>
                  </a:cubicBezTo>
                  <a:lnTo>
                    <a:pt x="2464689" y="3619"/>
                  </a:lnTo>
                  <a:cubicBezTo>
                    <a:pt x="2464689" y="5563"/>
                    <a:pt x="2463108" y="7144"/>
                    <a:pt x="2461165" y="7144"/>
                  </a:cubicBezTo>
                  <a:lnTo>
                    <a:pt x="2461165" y="7144"/>
                  </a:lnTo>
                  <a:close/>
                  <a:moveTo>
                    <a:pt x="2346865" y="6953"/>
                  </a:moveTo>
                  <a:lnTo>
                    <a:pt x="2289715" y="6953"/>
                  </a:lnTo>
                  <a:cubicBezTo>
                    <a:pt x="2287820" y="7010"/>
                    <a:pt x="2286248" y="5515"/>
                    <a:pt x="2286191" y="3619"/>
                  </a:cubicBezTo>
                  <a:cubicBezTo>
                    <a:pt x="2286191" y="3619"/>
                    <a:pt x="2286191" y="3619"/>
                    <a:pt x="2286191" y="3619"/>
                  </a:cubicBezTo>
                  <a:lnTo>
                    <a:pt x="2286191" y="3619"/>
                  </a:lnTo>
                  <a:cubicBezTo>
                    <a:pt x="2286191" y="1695"/>
                    <a:pt x="2287696" y="105"/>
                    <a:pt x="2289620" y="0"/>
                  </a:cubicBezTo>
                  <a:lnTo>
                    <a:pt x="2346770" y="0"/>
                  </a:lnTo>
                  <a:cubicBezTo>
                    <a:pt x="2348770" y="0"/>
                    <a:pt x="2350389" y="1619"/>
                    <a:pt x="2350389" y="3619"/>
                  </a:cubicBezTo>
                  <a:lnTo>
                    <a:pt x="2350389" y="3619"/>
                  </a:lnTo>
                  <a:cubicBezTo>
                    <a:pt x="2350389" y="5563"/>
                    <a:pt x="2348808" y="7144"/>
                    <a:pt x="2346865" y="7144"/>
                  </a:cubicBezTo>
                  <a:lnTo>
                    <a:pt x="2346865" y="7144"/>
                  </a:lnTo>
                  <a:close/>
                  <a:moveTo>
                    <a:pt x="2232565" y="6953"/>
                  </a:moveTo>
                  <a:lnTo>
                    <a:pt x="2175415" y="6953"/>
                  </a:lnTo>
                  <a:cubicBezTo>
                    <a:pt x="2173520" y="7010"/>
                    <a:pt x="2171948" y="5515"/>
                    <a:pt x="2171891" y="3619"/>
                  </a:cubicBezTo>
                  <a:cubicBezTo>
                    <a:pt x="2171891" y="3619"/>
                    <a:pt x="2171891" y="3619"/>
                    <a:pt x="2171891" y="3619"/>
                  </a:cubicBezTo>
                  <a:lnTo>
                    <a:pt x="2171891" y="3619"/>
                  </a:lnTo>
                  <a:cubicBezTo>
                    <a:pt x="2171891" y="1695"/>
                    <a:pt x="2173396" y="105"/>
                    <a:pt x="2175320" y="0"/>
                  </a:cubicBezTo>
                  <a:lnTo>
                    <a:pt x="2232470" y="0"/>
                  </a:lnTo>
                  <a:cubicBezTo>
                    <a:pt x="2234470" y="0"/>
                    <a:pt x="2236089" y="1619"/>
                    <a:pt x="2236089" y="3619"/>
                  </a:cubicBezTo>
                  <a:lnTo>
                    <a:pt x="2236089" y="3619"/>
                  </a:lnTo>
                  <a:cubicBezTo>
                    <a:pt x="2236089" y="5563"/>
                    <a:pt x="2234508" y="7144"/>
                    <a:pt x="2232565" y="7144"/>
                  </a:cubicBezTo>
                  <a:lnTo>
                    <a:pt x="2232565" y="7144"/>
                  </a:lnTo>
                  <a:close/>
                  <a:moveTo>
                    <a:pt x="2118265" y="6953"/>
                  </a:moveTo>
                  <a:lnTo>
                    <a:pt x="2061115" y="6953"/>
                  </a:lnTo>
                  <a:cubicBezTo>
                    <a:pt x="2059219" y="7010"/>
                    <a:pt x="2057648" y="5515"/>
                    <a:pt x="2057591" y="3619"/>
                  </a:cubicBezTo>
                  <a:cubicBezTo>
                    <a:pt x="2057591" y="3619"/>
                    <a:pt x="2057591" y="3619"/>
                    <a:pt x="2057591" y="3619"/>
                  </a:cubicBezTo>
                  <a:lnTo>
                    <a:pt x="2057591" y="3619"/>
                  </a:lnTo>
                  <a:cubicBezTo>
                    <a:pt x="2057591" y="1695"/>
                    <a:pt x="2059096" y="105"/>
                    <a:pt x="2061020" y="0"/>
                  </a:cubicBezTo>
                  <a:lnTo>
                    <a:pt x="2118170" y="0"/>
                  </a:lnTo>
                  <a:cubicBezTo>
                    <a:pt x="2120170" y="0"/>
                    <a:pt x="2121789" y="1619"/>
                    <a:pt x="2121789" y="3619"/>
                  </a:cubicBezTo>
                  <a:lnTo>
                    <a:pt x="2121789" y="3619"/>
                  </a:lnTo>
                  <a:cubicBezTo>
                    <a:pt x="2121789" y="5563"/>
                    <a:pt x="2120208" y="7144"/>
                    <a:pt x="2118265" y="7144"/>
                  </a:cubicBezTo>
                  <a:lnTo>
                    <a:pt x="2118265" y="7144"/>
                  </a:lnTo>
                  <a:close/>
                  <a:moveTo>
                    <a:pt x="2003965" y="6953"/>
                  </a:moveTo>
                  <a:lnTo>
                    <a:pt x="1946815" y="6953"/>
                  </a:lnTo>
                  <a:cubicBezTo>
                    <a:pt x="1944919" y="7010"/>
                    <a:pt x="1943348" y="5515"/>
                    <a:pt x="1943291" y="3619"/>
                  </a:cubicBezTo>
                  <a:cubicBezTo>
                    <a:pt x="1943291" y="3619"/>
                    <a:pt x="1943291" y="3619"/>
                    <a:pt x="1943291" y="3619"/>
                  </a:cubicBezTo>
                  <a:lnTo>
                    <a:pt x="1943291" y="3619"/>
                  </a:lnTo>
                  <a:cubicBezTo>
                    <a:pt x="1943291" y="1695"/>
                    <a:pt x="1944796" y="105"/>
                    <a:pt x="1946720" y="0"/>
                  </a:cubicBezTo>
                  <a:lnTo>
                    <a:pt x="2003870" y="0"/>
                  </a:lnTo>
                  <a:cubicBezTo>
                    <a:pt x="2005870" y="0"/>
                    <a:pt x="2007489" y="1619"/>
                    <a:pt x="2007489" y="3619"/>
                  </a:cubicBezTo>
                  <a:lnTo>
                    <a:pt x="2007489" y="3619"/>
                  </a:lnTo>
                  <a:cubicBezTo>
                    <a:pt x="2007489" y="5563"/>
                    <a:pt x="2005908" y="7144"/>
                    <a:pt x="2003965" y="7144"/>
                  </a:cubicBezTo>
                  <a:lnTo>
                    <a:pt x="2003965" y="7144"/>
                  </a:lnTo>
                  <a:close/>
                  <a:moveTo>
                    <a:pt x="1889665" y="6953"/>
                  </a:moveTo>
                  <a:lnTo>
                    <a:pt x="1832515" y="6953"/>
                  </a:lnTo>
                  <a:cubicBezTo>
                    <a:pt x="1830619" y="7010"/>
                    <a:pt x="1829048" y="5515"/>
                    <a:pt x="1828991" y="3619"/>
                  </a:cubicBezTo>
                  <a:cubicBezTo>
                    <a:pt x="1828991" y="3619"/>
                    <a:pt x="1828991" y="3619"/>
                    <a:pt x="1828991" y="3619"/>
                  </a:cubicBezTo>
                  <a:lnTo>
                    <a:pt x="1828991" y="3619"/>
                  </a:lnTo>
                  <a:cubicBezTo>
                    <a:pt x="1828991" y="1695"/>
                    <a:pt x="1830496" y="105"/>
                    <a:pt x="1832420" y="0"/>
                  </a:cubicBezTo>
                  <a:lnTo>
                    <a:pt x="1889570" y="0"/>
                  </a:lnTo>
                  <a:cubicBezTo>
                    <a:pt x="1891570" y="0"/>
                    <a:pt x="1893189" y="1619"/>
                    <a:pt x="1893189" y="3619"/>
                  </a:cubicBezTo>
                  <a:lnTo>
                    <a:pt x="1893189" y="3619"/>
                  </a:lnTo>
                  <a:cubicBezTo>
                    <a:pt x="1893189" y="5563"/>
                    <a:pt x="1891608" y="7144"/>
                    <a:pt x="1889665" y="7144"/>
                  </a:cubicBezTo>
                  <a:lnTo>
                    <a:pt x="1889665" y="7144"/>
                  </a:lnTo>
                  <a:close/>
                  <a:moveTo>
                    <a:pt x="1775365" y="6953"/>
                  </a:moveTo>
                  <a:lnTo>
                    <a:pt x="1718215" y="6953"/>
                  </a:lnTo>
                  <a:cubicBezTo>
                    <a:pt x="1716319" y="7010"/>
                    <a:pt x="1714748" y="5515"/>
                    <a:pt x="1714691" y="3619"/>
                  </a:cubicBezTo>
                  <a:cubicBezTo>
                    <a:pt x="1714691" y="3619"/>
                    <a:pt x="1714691" y="3619"/>
                    <a:pt x="1714691" y="3619"/>
                  </a:cubicBezTo>
                  <a:lnTo>
                    <a:pt x="1714691" y="3619"/>
                  </a:lnTo>
                  <a:cubicBezTo>
                    <a:pt x="1714691" y="1695"/>
                    <a:pt x="1716196" y="105"/>
                    <a:pt x="1718120" y="0"/>
                  </a:cubicBezTo>
                  <a:lnTo>
                    <a:pt x="1775270" y="0"/>
                  </a:lnTo>
                  <a:cubicBezTo>
                    <a:pt x="1777270" y="0"/>
                    <a:pt x="1778889" y="1619"/>
                    <a:pt x="1778889" y="3619"/>
                  </a:cubicBezTo>
                  <a:lnTo>
                    <a:pt x="1778889" y="3619"/>
                  </a:lnTo>
                  <a:cubicBezTo>
                    <a:pt x="1778889" y="5563"/>
                    <a:pt x="1777308" y="7144"/>
                    <a:pt x="1775365" y="7144"/>
                  </a:cubicBezTo>
                  <a:lnTo>
                    <a:pt x="1775365" y="7144"/>
                  </a:lnTo>
                  <a:close/>
                  <a:moveTo>
                    <a:pt x="1661065" y="6953"/>
                  </a:moveTo>
                  <a:lnTo>
                    <a:pt x="1603915" y="6953"/>
                  </a:lnTo>
                  <a:cubicBezTo>
                    <a:pt x="1602019" y="7010"/>
                    <a:pt x="1600448" y="5515"/>
                    <a:pt x="1600391" y="3619"/>
                  </a:cubicBezTo>
                  <a:cubicBezTo>
                    <a:pt x="1600391" y="3619"/>
                    <a:pt x="1600391" y="3619"/>
                    <a:pt x="1600391" y="3619"/>
                  </a:cubicBezTo>
                  <a:lnTo>
                    <a:pt x="1600391" y="3619"/>
                  </a:lnTo>
                  <a:cubicBezTo>
                    <a:pt x="1600391" y="1695"/>
                    <a:pt x="1601896" y="105"/>
                    <a:pt x="1603820" y="0"/>
                  </a:cubicBezTo>
                  <a:lnTo>
                    <a:pt x="1660970" y="0"/>
                  </a:lnTo>
                  <a:cubicBezTo>
                    <a:pt x="1662970" y="0"/>
                    <a:pt x="1664589" y="1619"/>
                    <a:pt x="1664589" y="3619"/>
                  </a:cubicBezTo>
                  <a:lnTo>
                    <a:pt x="1664589" y="3619"/>
                  </a:lnTo>
                  <a:cubicBezTo>
                    <a:pt x="1664589" y="5563"/>
                    <a:pt x="1663008" y="7144"/>
                    <a:pt x="1661065" y="7144"/>
                  </a:cubicBezTo>
                  <a:lnTo>
                    <a:pt x="1661065" y="7144"/>
                  </a:lnTo>
                  <a:close/>
                  <a:moveTo>
                    <a:pt x="1546765" y="6953"/>
                  </a:moveTo>
                  <a:lnTo>
                    <a:pt x="1489615" y="6953"/>
                  </a:lnTo>
                  <a:cubicBezTo>
                    <a:pt x="1487719" y="7010"/>
                    <a:pt x="1486148" y="5515"/>
                    <a:pt x="1486091" y="3619"/>
                  </a:cubicBezTo>
                  <a:cubicBezTo>
                    <a:pt x="1486091" y="3619"/>
                    <a:pt x="1486091" y="3619"/>
                    <a:pt x="1486091" y="3619"/>
                  </a:cubicBezTo>
                  <a:lnTo>
                    <a:pt x="1486091" y="3619"/>
                  </a:lnTo>
                  <a:cubicBezTo>
                    <a:pt x="1486091" y="1695"/>
                    <a:pt x="1487596" y="105"/>
                    <a:pt x="1489520" y="0"/>
                  </a:cubicBezTo>
                  <a:lnTo>
                    <a:pt x="1546670" y="0"/>
                  </a:lnTo>
                  <a:cubicBezTo>
                    <a:pt x="1548670" y="0"/>
                    <a:pt x="1550289" y="1619"/>
                    <a:pt x="1550289" y="3619"/>
                  </a:cubicBezTo>
                  <a:lnTo>
                    <a:pt x="1550289" y="3619"/>
                  </a:lnTo>
                  <a:cubicBezTo>
                    <a:pt x="1550289" y="5563"/>
                    <a:pt x="1548708" y="7144"/>
                    <a:pt x="1546765" y="7144"/>
                  </a:cubicBezTo>
                  <a:lnTo>
                    <a:pt x="1546765" y="7144"/>
                  </a:lnTo>
                  <a:close/>
                  <a:moveTo>
                    <a:pt x="1432465" y="6953"/>
                  </a:moveTo>
                  <a:lnTo>
                    <a:pt x="1375315" y="6953"/>
                  </a:lnTo>
                  <a:cubicBezTo>
                    <a:pt x="1373419" y="7010"/>
                    <a:pt x="1371848" y="5515"/>
                    <a:pt x="1371791" y="3619"/>
                  </a:cubicBezTo>
                  <a:cubicBezTo>
                    <a:pt x="1371791" y="3619"/>
                    <a:pt x="1371791" y="3619"/>
                    <a:pt x="1371791" y="3619"/>
                  </a:cubicBezTo>
                  <a:lnTo>
                    <a:pt x="1371791" y="3619"/>
                  </a:lnTo>
                  <a:cubicBezTo>
                    <a:pt x="1371791" y="1695"/>
                    <a:pt x="1373296" y="105"/>
                    <a:pt x="1375220" y="0"/>
                  </a:cubicBezTo>
                  <a:lnTo>
                    <a:pt x="1432370" y="0"/>
                  </a:lnTo>
                  <a:cubicBezTo>
                    <a:pt x="1434370" y="0"/>
                    <a:pt x="1435989" y="1619"/>
                    <a:pt x="1435989" y="3619"/>
                  </a:cubicBezTo>
                  <a:lnTo>
                    <a:pt x="1435989" y="3619"/>
                  </a:lnTo>
                  <a:cubicBezTo>
                    <a:pt x="1435989" y="5563"/>
                    <a:pt x="1434408" y="7144"/>
                    <a:pt x="1432465" y="7144"/>
                  </a:cubicBezTo>
                  <a:lnTo>
                    <a:pt x="1432465" y="7144"/>
                  </a:lnTo>
                  <a:close/>
                  <a:moveTo>
                    <a:pt x="1318165" y="6953"/>
                  </a:moveTo>
                  <a:lnTo>
                    <a:pt x="1261015" y="6953"/>
                  </a:lnTo>
                  <a:cubicBezTo>
                    <a:pt x="1259119" y="7010"/>
                    <a:pt x="1257548" y="5515"/>
                    <a:pt x="1257491" y="3619"/>
                  </a:cubicBezTo>
                  <a:cubicBezTo>
                    <a:pt x="1257491" y="3619"/>
                    <a:pt x="1257491" y="3619"/>
                    <a:pt x="1257491" y="3619"/>
                  </a:cubicBezTo>
                  <a:lnTo>
                    <a:pt x="1257491" y="3619"/>
                  </a:lnTo>
                  <a:cubicBezTo>
                    <a:pt x="1257491" y="1695"/>
                    <a:pt x="1258996" y="105"/>
                    <a:pt x="1260920" y="0"/>
                  </a:cubicBezTo>
                  <a:lnTo>
                    <a:pt x="1318070" y="0"/>
                  </a:lnTo>
                  <a:cubicBezTo>
                    <a:pt x="1320070" y="0"/>
                    <a:pt x="1321689" y="1619"/>
                    <a:pt x="1321689" y="3619"/>
                  </a:cubicBezTo>
                  <a:lnTo>
                    <a:pt x="1321689" y="3619"/>
                  </a:lnTo>
                  <a:cubicBezTo>
                    <a:pt x="1321689" y="5563"/>
                    <a:pt x="1320108" y="7144"/>
                    <a:pt x="1318165" y="7144"/>
                  </a:cubicBezTo>
                  <a:lnTo>
                    <a:pt x="1318165" y="7144"/>
                  </a:lnTo>
                  <a:close/>
                  <a:moveTo>
                    <a:pt x="1203865" y="6953"/>
                  </a:moveTo>
                  <a:lnTo>
                    <a:pt x="1146715" y="6953"/>
                  </a:lnTo>
                  <a:cubicBezTo>
                    <a:pt x="1144819" y="7010"/>
                    <a:pt x="1143248" y="5515"/>
                    <a:pt x="1143191" y="3619"/>
                  </a:cubicBezTo>
                  <a:cubicBezTo>
                    <a:pt x="1143191" y="3619"/>
                    <a:pt x="1143191" y="3619"/>
                    <a:pt x="1143191" y="3619"/>
                  </a:cubicBezTo>
                  <a:lnTo>
                    <a:pt x="1143191" y="3619"/>
                  </a:lnTo>
                  <a:cubicBezTo>
                    <a:pt x="1143191" y="1695"/>
                    <a:pt x="1144696" y="105"/>
                    <a:pt x="1146620" y="0"/>
                  </a:cubicBezTo>
                  <a:lnTo>
                    <a:pt x="1203770" y="0"/>
                  </a:lnTo>
                  <a:cubicBezTo>
                    <a:pt x="1205770" y="0"/>
                    <a:pt x="1207389" y="1619"/>
                    <a:pt x="1207389" y="3619"/>
                  </a:cubicBezTo>
                  <a:lnTo>
                    <a:pt x="1207389" y="3619"/>
                  </a:lnTo>
                  <a:cubicBezTo>
                    <a:pt x="1207389" y="5563"/>
                    <a:pt x="1205808" y="7144"/>
                    <a:pt x="1203865" y="7144"/>
                  </a:cubicBezTo>
                  <a:lnTo>
                    <a:pt x="1203865" y="7144"/>
                  </a:lnTo>
                  <a:close/>
                  <a:moveTo>
                    <a:pt x="1089565" y="6953"/>
                  </a:moveTo>
                  <a:lnTo>
                    <a:pt x="1032415" y="6953"/>
                  </a:lnTo>
                  <a:cubicBezTo>
                    <a:pt x="1030519" y="7010"/>
                    <a:pt x="1028948" y="5515"/>
                    <a:pt x="1028890" y="3619"/>
                  </a:cubicBezTo>
                  <a:cubicBezTo>
                    <a:pt x="1028890" y="3619"/>
                    <a:pt x="1028890" y="3619"/>
                    <a:pt x="1028890" y="3619"/>
                  </a:cubicBezTo>
                  <a:lnTo>
                    <a:pt x="1028890" y="3619"/>
                  </a:lnTo>
                  <a:cubicBezTo>
                    <a:pt x="1028890" y="1695"/>
                    <a:pt x="1030395" y="105"/>
                    <a:pt x="1032319" y="0"/>
                  </a:cubicBezTo>
                  <a:lnTo>
                    <a:pt x="1089470" y="0"/>
                  </a:lnTo>
                  <a:cubicBezTo>
                    <a:pt x="1091470" y="0"/>
                    <a:pt x="1093089" y="1619"/>
                    <a:pt x="1093089" y="3619"/>
                  </a:cubicBezTo>
                  <a:lnTo>
                    <a:pt x="1093089" y="3619"/>
                  </a:lnTo>
                  <a:cubicBezTo>
                    <a:pt x="1093089" y="5563"/>
                    <a:pt x="1091508" y="7144"/>
                    <a:pt x="1089565" y="7144"/>
                  </a:cubicBezTo>
                  <a:lnTo>
                    <a:pt x="1089565" y="7144"/>
                  </a:lnTo>
                  <a:close/>
                  <a:moveTo>
                    <a:pt x="975265" y="6953"/>
                  </a:moveTo>
                  <a:lnTo>
                    <a:pt x="918115" y="6953"/>
                  </a:lnTo>
                  <a:cubicBezTo>
                    <a:pt x="916219" y="7010"/>
                    <a:pt x="914648" y="5515"/>
                    <a:pt x="914591" y="3619"/>
                  </a:cubicBezTo>
                  <a:cubicBezTo>
                    <a:pt x="914591" y="3619"/>
                    <a:pt x="914591" y="3619"/>
                    <a:pt x="914591" y="3619"/>
                  </a:cubicBezTo>
                  <a:lnTo>
                    <a:pt x="914591" y="3619"/>
                  </a:lnTo>
                  <a:cubicBezTo>
                    <a:pt x="914591" y="1695"/>
                    <a:pt x="916095" y="105"/>
                    <a:pt x="918020" y="0"/>
                  </a:cubicBezTo>
                  <a:lnTo>
                    <a:pt x="975169" y="0"/>
                  </a:lnTo>
                  <a:cubicBezTo>
                    <a:pt x="977170" y="0"/>
                    <a:pt x="978789" y="1619"/>
                    <a:pt x="978789" y="3619"/>
                  </a:cubicBezTo>
                  <a:lnTo>
                    <a:pt x="978789" y="3619"/>
                  </a:lnTo>
                  <a:cubicBezTo>
                    <a:pt x="978789" y="5563"/>
                    <a:pt x="977208" y="7144"/>
                    <a:pt x="975265" y="7144"/>
                  </a:cubicBezTo>
                  <a:lnTo>
                    <a:pt x="975265" y="7144"/>
                  </a:lnTo>
                  <a:close/>
                  <a:moveTo>
                    <a:pt x="860965" y="6953"/>
                  </a:moveTo>
                  <a:lnTo>
                    <a:pt x="803815" y="6953"/>
                  </a:lnTo>
                  <a:cubicBezTo>
                    <a:pt x="801919" y="7010"/>
                    <a:pt x="800348" y="5515"/>
                    <a:pt x="800291" y="3619"/>
                  </a:cubicBezTo>
                  <a:cubicBezTo>
                    <a:pt x="800291" y="3619"/>
                    <a:pt x="800291" y="3619"/>
                    <a:pt x="800291" y="3619"/>
                  </a:cubicBezTo>
                  <a:lnTo>
                    <a:pt x="800291" y="3619"/>
                  </a:lnTo>
                  <a:cubicBezTo>
                    <a:pt x="800291" y="1695"/>
                    <a:pt x="801795" y="105"/>
                    <a:pt x="803720" y="0"/>
                  </a:cubicBezTo>
                  <a:lnTo>
                    <a:pt x="860870" y="0"/>
                  </a:lnTo>
                  <a:cubicBezTo>
                    <a:pt x="862870" y="0"/>
                    <a:pt x="864489" y="1619"/>
                    <a:pt x="864489" y="3619"/>
                  </a:cubicBezTo>
                  <a:cubicBezTo>
                    <a:pt x="864489" y="5563"/>
                    <a:pt x="862908" y="7144"/>
                    <a:pt x="860965" y="7144"/>
                  </a:cubicBezTo>
                  <a:lnTo>
                    <a:pt x="860965" y="7144"/>
                  </a:lnTo>
                  <a:close/>
                  <a:moveTo>
                    <a:pt x="746665" y="6953"/>
                  </a:moveTo>
                  <a:lnTo>
                    <a:pt x="689515" y="6953"/>
                  </a:lnTo>
                  <a:cubicBezTo>
                    <a:pt x="687619" y="7010"/>
                    <a:pt x="686048" y="5515"/>
                    <a:pt x="685991" y="3619"/>
                  </a:cubicBezTo>
                  <a:cubicBezTo>
                    <a:pt x="685991" y="3619"/>
                    <a:pt x="685991" y="3619"/>
                    <a:pt x="685991" y="3619"/>
                  </a:cubicBezTo>
                  <a:lnTo>
                    <a:pt x="685991" y="3619"/>
                  </a:lnTo>
                  <a:cubicBezTo>
                    <a:pt x="685991" y="1695"/>
                    <a:pt x="687495" y="105"/>
                    <a:pt x="689420" y="0"/>
                  </a:cubicBezTo>
                  <a:lnTo>
                    <a:pt x="746570" y="0"/>
                  </a:lnTo>
                  <a:cubicBezTo>
                    <a:pt x="748570" y="0"/>
                    <a:pt x="750189" y="1619"/>
                    <a:pt x="750189" y="3619"/>
                  </a:cubicBezTo>
                  <a:cubicBezTo>
                    <a:pt x="750189" y="5563"/>
                    <a:pt x="748608" y="7144"/>
                    <a:pt x="746665" y="7144"/>
                  </a:cubicBezTo>
                  <a:lnTo>
                    <a:pt x="746665" y="7144"/>
                  </a:lnTo>
                  <a:close/>
                  <a:moveTo>
                    <a:pt x="632365" y="6953"/>
                  </a:moveTo>
                  <a:lnTo>
                    <a:pt x="575024" y="6953"/>
                  </a:lnTo>
                  <a:cubicBezTo>
                    <a:pt x="573132" y="7010"/>
                    <a:pt x="571553" y="5515"/>
                    <a:pt x="571500" y="3619"/>
                  </a:cubicBezTo>
                  <a:cubicBezTo>
                    <a:pt x="571500" y="3619"/>
                    <a:pt x="571500" y="3619"/>
                    <a:pt x="571500" y="3619"/>
                  </a:cubicBezTo>
                  <a:lnTo>
                    <a:pt x="571500" y="3619"/>
                  </a:lnTo>
                  <a:cubicBezTo>
                    <a:pt x="571497" y="1695"/>
                    <a:pt x="573005" y="105"/>
                    <a:pt x="574929" y="0"/>
                  </a:cubicBezTo>
                  <a:lnTo>
                    <a:pt x="632079" y="0"/>
                  </a:lnTo>
                  <a:cubicBezTo>
                    <a:pt x="634078" y="0"/>
                    <a:pt x="635699" y="1619"/>
                    <a:pt x="635699" y="3619"/>
                  </a:cubicBezTo>
                  <a:cubicBezTo>
                    <a:pt x="635648" y="5544"/>
                    <a:pt x="634099" y="7096"/>
                    <a:pt x="632174" y="7144"/>
                  </a:cubicBezTo>
                  <a:lnTo>
                    <a:pt x="632174" y="7144"/>
                  </a:lnTo>
                  <a:close/>
                  <a:moveTo>
                    <a:pt x="518065" y="6953"/>
                  </a:moveTo>
                  <a:lnTo>
                    <a:pt x="460724" y="6953"/>
                  </a:lnTo>
                  <a:cubicBezTo>
                    <a:pt x="458832" y="7010"/>
                    <a:pt x="457253" y="5515"/>
                    <a:pt x="457200" y="3619"/>
                  </a:cubicBezTo>
                  <a:cubicBezTo>
                    <a:pt x="457200" y="3619"/>
                    <a:pt x="457200" y="3619"/>
                    <a:pt x="457200" y="3619"/>
                  </a:cubicBezTo>
                  <a:lnTo>
                    <a:pt x="457200" y="3619"/>
                  </a:lnTo>
                  <a:cubicBezTo>
                    <a:pt x="457197" y="1695"/>
                    <a:pt x="458705" y="105"/>
                    <a:pt x="460629" y="0"/>
                  </a:cubicBezTo>
                  <a:lnTo>
                    <a:pt x="517779" y="0"/>
                  </a:lnTo>
                  <a:cubicBezTo>
                    <a:pt x="519778" y="0"/>
                    <a:pt x="521399" y="1619"/>
                    <a:pt x="521399" y="3619"/>
                  </a:cubicBezTo>
                  <a:cubicBezTo>
                    <a:pt x="521348" y="5544"/>
                    <a:pt x="519799" y="7096"/>
                    <a:pt x="517874" y="7144"/>
                  </a:cubicBezTo>
                  <a:lnTo>
                    <a:pt x="517874" y="7144"/>
                  </a:lnTo>
                  <a:close/>
                  <a:moveTo>
                    <a:pt x="403765" y="6953"/>
                  </a:moveTo>
                  <a:lnTo>
                    <a:pt x="346424" y="6953"/>
                  </a:lnTo>
                  <a:cubicBezTo>
                    <a:pt x="344532" y="7010"/>
                    <a:pt x="342953" y="5515"/>
                    <a:pt x="342900" y="3619"/>
                  </a:cubicBezTo>
                  <a:cubicBezTo>
                    <a:pt x="342900" y="3619"/>
                    <a:pt x="342900" y="3619"/>
                    <a:pt x="342900" y="3619"/>
                  </a:cubicBezTo>
                  <a:lnTo>
                    <a:pt x="342900" y="3619"/>
                  </a:lnTo>
                  <a:cubicBezTo>
                    <a:pt x="342897" y="1695"/>
                    <a:pt x="344405" y="105"/>
                    <a:pt x="346329" y="0"/>
                  </a:cubicBezTo>
                  <a:lnTo>
                    <a:pt x="403479" y="0"/>
                  </a:lnTo>
                  <a:cubicBezTo>
                    <a:pt x="405478" y="0"/>
                    <a:pt x="407099" y="1619"/>
                    <a:pt x="407099" y="3619"/>
                  </a:cubicBezTo>
                  <a:cubicBezTo>
                    <a:pt x="407048" y="5544"/>
                    <a:pt x="405499" y="7096"/>
                    <a:pt x="403574" y="7144"/>
                  </a:cubicBezTo>
                  <a:lnTo>
                    <a:pt x="403574" y="7144"/>
                  </a:lnTo>
                  <a:close/>
                  <a:moveTo>
                    <a:pt x="289465" y="6953"/>
                  </a:moveTo>
                  <a:lnTo>
                    <a:pt x="232124" y="6953"/>
                  </a:lnTo>
                  <a:cubicBezTo>
                    <a:pt x="230232" y="7010"/>
                    <a:pt x="228653" y="5515"/>
                    <a:pt x="228600" y="3619"/>
                  </a:cubicBezTo>
                  <a:cubicBezTo>
                    <a:pt x="228600" y="3619"/>
                    <a:pt x="228600" y="3619"/>
                    <a:pt x="228600" y="3619"/>
                  </a:cubicBezTo>
                  <a:lnTo>
                    <a:pt x="228600" y="3619"/>
                  </a:lnTo>
                  <a:cubicBezTo>
                    <a:pt x="228597" y="1695"/>
                    <a:pt x="230105" y="105"/>
                    <a:pt x="232029" y="0"/>
                  </a:cubicBezTo>
                  <a:lnTo>
                    <a:pt x="289179" y="0"/>
                  </a:lnTo>
                  <a:cubicBezTo>
                    <a:pt x="291178" y="0"/>
                    <a:pt x="292799" y="1619"/>
                    <a:pt x="292799" y="3619"/>
                  </a:cubicBezTo>
                  <a:cubicBezTo>
                    <a:pt x="292748" y="5544"/>
                    <a:pt x="291199" y="7096"/>
                    <a:pt x="289274" y="7144"/>
                  </a:cubicBezTo>
                  <a:lnTo>
                    <a:pt x="289274" y="7144"/>
                  </a:lnTo>
                  <a:close/>
                  <a:moveTo>
                    <a:pt x="175165" y="6953"/>
                  </a:moveTo>
                  <a:lnTo>
                    <a:pt x="117824" y="6953"/>
                  </a:lnTo>
                  <a:cubicBezTo>
                    <a:pt x="115932" y="7010"/>
                    <a:pt x="114353" y="5515"/>
                    <a:pt x="114300" y="3619"/>
                  </a:cubicBezTo>
                  <a:cubicBezTo>
                    <a:pt x="114300" y="3619"/>
                    <a:pt x="114300" y="3619"/>
                    <a:pt x="114300" y="3619"/>
                  </a:cubicBezTo>
                  <a:lnTo>
                    <a:pt x="114300" y="3619"/>
                  </a:lnTo>
                  <a:cubicBezTo>
                    <a:pt x="114297" y="1695"/>
                    <a:pt x="115805" y="105"/>
                    <a:pt x="117729" y="0"/>
                  </a:cubicBezTo>
                  <a:lnTo>
                    <a:pt x="174879" y="0"/>
                  </a:lnTo>
                  <a:cubicBezTo>
                    <a:pt x="176878" y="0"/>
                    <a:pt x="178499" y="1619"/>
                    <a:pt x="178499" y="3619"/>
                  </a:cubicBezTo>
                  <a:cubicBezTo>
                    <a:pt x="178448" y="5544"/>
                    <a:pt x="176899" y="7096"/>
                    <a:pt x="174974" y="7144"/>
                  </a:cubicBezTo>
                  <a:lnTo>
                    <a:pt x="174974" y="7144"/>
                  </a:lnTo>
                  <a:close/>
                  <a:moveTo>
                    <a:pt x="60865" y="6953"/>
                  </a:moveTo>
                  <a:lnTo>
                    <a:pt x="3524" y="6953"/>
                  </a:lnTo>
                  <a:cubicBezTo>
                    <a:pt x="1632" y="7010"/>
                    <a:pt x="53" y="5515"/>
                    <a:pt x="0" y="3619"/>
                  </a:cubicBezTo>
                  <a:cubicBezTo>
                    <a:pt x="0" y="3619"/>
                    <a:pt x="0" y="3619"/>
                    <a:pt x="0" y="3619"/>
                  </a:cubicBezTo>
                  <a:lnTo>
                    <a:pt x="0" y="3619"/>
                  </a:lnTo>
                  <a:cubicBezTo>
                    <a:pt x="-3" y="1695"/>
                    <a:pt x="1505" y="105"/>
                    <a:pt x="3429" y="0"/>
                  </a:cubicBezTo>
                  <a:lnTo>
                    <a:pt x="60579" y="0"/>
                  </a:lnTo>
                  <a:cubicBezTo>
                    <a:pt x="62578" y="0"/>
                    <a:pt x="64199" y="1619"/>
                    <a:pt x="64199" y="3619"/>
                  </a:cubicBezTo>
                  <a:cubicBezTo>
                    <a:pt x="64148" y="5544"/>
                    <a:pt x="62599" y="7096"/>
                    <a:pt x="60674" y="7144"/>
                  </a:cubicBezTo>
                  <a:lnTo>
                    <a:pt x="60674" y="7144"/>
                  </a:lnTo>
                  <a:close/>
                </a:path>
              </a:pathLst>
            </a:custGeom>
            <a:solidFill>
              <a:srgbClr val="A8ADAF"/>
            </a:solidFill>
            <a:ln w="9525"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20C7970E-2497-4EC1-B5F4-91451783AB41}"/>
                </a:ext>
              </a:extLst>
            </p:cNvPr>
            <p:cNvSpPr/>
            <p:nvPr/>
          </p:nvSpPr>
          <p:spPr>
            <a:xfrm>
              <a:off x="404376" y="4083325"/>
              <a:ext cx="4057484" cy="7256"/>
            </a:xfrm>
            <a:custGeom>
              <a:avLst/>
              <a:gdLst>
                <a:gd name="connsiteX0" fmla="*/ 4053256 w 4057484"/>
                <a:gd name="connsiteY0" fmla="*/ 7185 h 7256"/>
                <a:gd name="connsiteX1" fmla="*/ 3996106 w 4057484"/>
                <a:gd name="connsiteY1" fmla="*/ 7185 h 7256"/>
                <a:gd name="connsiteX2" fmla="*/ 3993115 w 4057484"/>
                <a:gd name="connsiteY2" fmla="*/ 3033 h 7256"/>
                <a:gd name="connsiteX3" fmla="*/ 3996106 w 4057484"/>
                <a:gd name="connsiteY3" fmla="*/ 42 h 7256"/>
                <a:gd name="connsiteX4" fmla="*/ 4053256 w 4057484"/>
                <a:gd name="connsiteY4" fmla="*/ 42 h 7256"/>
                <a:gd name="connsiteX5" fmla="*/ 4057447 w 4057484"/>
                <a:gd name="connsiteY5" fmla="*/ 2994 h 7256"/>
                <a:gd name="connsiteX6" fmla="*/ 4054399 w 4057484"/>
                <a:gd name="connsiteY6" fmla="*/ 7185 h 7256"/>
                <a:gd name="connsiteX7" fmla="*/ 4053256 w 4057484"/>
                <a:gd name="connsiteY7" fmla="*/ 7185 h 7256"/>
                <a:gd name="connsiteX8" fmla="*/ 3938956 w 4057484"/>
                <a:gd name="connsiteY8" fmla="*/ 7185 h 7256"/>
                <a:gd name="connsiteX9" fmla="*/ 3881806 w 4057484"/>
                <a:gd name="connsiteY9" fmla="*/ 7185 h 7256"/>
                <a:gd name="connsiteX10" fmla="*/ 3878815 w 4057484"/>
                <a:gd name="connsiteY10" fmla="*/ 3033 h 7256"/>
                <a:gd name="connsiteX11" fmla="*/ 3881806 w 4057484"/>
                <a:gd name="connsiteY11" fmla="*/ 42 h 7256"/>
                <a:gd name="connsiteX12" fmla="*/ 3938956 w 4057484"/>
                <a:gd name="connsiteY12" fmla="*/ 42 h 7256"/>
                <a:gd name="connsiteX13" fmla="*/ 3943147 w 4057484"/>
                <a:gd name="connsiteY13" fmla="*/ 2994 h 7256"/>
                <a:gd name="connsiteX14" fmla="*/ 3940099 w 4057484"/>
                <a:gd name="connsiteY14" fmla="*/ 7185 h 7256"/>
                <a:gd name="connsiteX15" fmla="*/ 3938956 w 4057484"/>
                <a:gd name="connsiteY15" fmla="*/ 7185 h 7256"/>
                <a:gd name="connsiteX16" fmla="*/ 3824656 w 4057484"/>
                <a:gd name="connsiteY16" fmla="*/ 7185 h 7256"/>
                <a:gd name="connsiteX17" fmla="*/ 3767506 w 4057484"/>
                <a:gd name="connsiteY17" fmla="*/ 7185 h 7256"/>
                <a:gd name="connsiteX18" fmla="*/ 3764515 w 4057484"/>
                <a:gd name="connsiteY18" fmla="*/ 3033 h 7256"/>
                <a:gd name="connsiteX19" fmla="*/ 3767506 w 4057484"/>
                <a:gd name="connsiteY19" fmla="*/ 42 h 7256"/>
                <a:gd name="connsiteX20" fmla="*/ 3824656 w 4057484"/>
                <a:gd name="connsiteY20" fmla="*/ 42 h 7256"/>
                <a:gd name="connsiteX21" fmla="*/ 3828847 w 4057484"/>
                <a:gd name="connsiteY21" fmla="*/ 2994 h 7256"/>
                <a:gd name="connsiteX22" fmla="*/ 3825799 w 4057484"/>
                <a:gd name="connsiteY22" fmla="*/ 7185 h 7256"/>
                <a:gd name="connsiteX23" fmla="*/ 3824656 w 4057484"/>
                <a:gd name="connsiteY23" fmla="*/ 7185 h 7256"/>
                <a:gd name="connsiteX24" fmla="*/ 3710356 w 4057484"/>
                <a:gd name="connsiteY24" fmla="*/ 7185 h 7256"/>
                <a:gd name="connsiteX25" fmla="*/ 3653206 w 4057484"/>
                <a:gd name="connsiteY25" fmla="*/ 7185 h 7256"/>
                <a:gd name="connsiteX26" fmla="*/ 3650215 w 4057484"/>
                <a:gd name="connsiteY26" fmla="*/ 3033 h 7256"/>
                <a:gd name="connsiteX27" fmla="*/ 3653206 w 4057484"/>
                <a:gd name="connsiteY27" fmla="*/ 42 h 7256"/>
                <a:gd name="connsiteX28" fmla="*/ 3710356 w 4057484"/>
                <a:gd name="connsiteY28" fmla="*/ 42 h 7256"/>
                <a:gd name="connsiteX29" fmla="*/ 3714547 w 4057484"/>
                <a:gd name="connsiteY29" fmla="*/ 2994 h 7256"/>
                <a:gd name="connsiteX30" fmla="*/ 3711499 w 4057484"/>
                <a:gd name="connsiteY30" fmla="*/ 7185 h 7256"/>
                <a:gd name="connsiteX31" fmla="*/ 3710356 w 4057484"/>
                <a:gd name="connsiteY31" fmla="*/ 7185 h 7256"/>
                <a:gd name="connsiteX32" fmla="*/ 3596056 w 4057484"/>
                <a:gd name="connsiteY32" fmla="*/ 7185 h 7256"/>
                <a:gd name="connsiteX33" fmla="*/ 3538906 w 4057484"/>
                <a:gd name="connsiteY33" fmla="*/ 7185 h 7256"/>
                <a:gd name="connsiteX34" fmla="*/ 3535915 w 4057484"/>
                <a:gd name="connsiteY34" fmla="*/ 3033 h 7256"/>
                <a:gd name="connsiteX35" fmla="*/ 3538906 w 4057484"/>
                <a:gd name="connsiteY35" fmla="*/ 42 h 7256"/>
                <a:gd name="connsiteX36" fmla="*/ 3596056 w 4057484"/>
                <a:gd name="connsiteY36" fmla="*/ 42 h 7256"/>
                <a:gd name="connsiteX37" fmla="*/ 3600247 w 4057484"/>
                <a:gd name="connsiteY37" fmla="*/ 2994 h 7256"/>
                <a:gd name="connsiteX38" fmla="*/ 3597199 w 4057484"/>
                <a:gd name="connsiteY38" fmla="*/ 7185 h 7256"/>
                <a:gd name="connsiteX39" fmla="*/ 3596056 w 4057484"/>
                <a:gd name="connsiteY39" fmla="*/ 7185 h 7256"/>
                <a:gd name="connsiteX40" fmla="*/ 3481756 w 4057484"/>
                <a:gd name="connsiteY40" fmla="*/ 7185 h 7256"/>
                <a:gd name="connsiteX41" fmla="*/ 3424606 w 4057484"/>
                <a:gd name="connsiteY41" fmla="*/ 7185 h 7256"/>
                <a:gd name="connsiteX42" fmla="*/ 3421615 w 4057484"/>
                <a:gd name="connsiteY42" fmla="*/ 3033 h 7256"/>
                <a:gd name="connsiteX43" fmla="*/ 3424606 w 4057484"/>
                <a:gd name="connsiteY43" fmla="*/ 42 h 7256"/>
                <a:gd name="connsiteX44" fmla="*/ 3481756 w 4057484"/>
                <a:gd name="connsiteY44" fmla="*/ 42 h 7256"/>
                <a:gd name="connsiteX45" fmla="*/ 3485947 w 4057484"/>
                <a:gd name="connsiteY45" fmla="*/ 2994 h 7256"/>
                <a:gd name="connsiteX46" fmla="*/ 3482899 w 4057484"/>
                <a:gd name="connsiteY46" fmla="*/ 7185 h 7256"/>
                <a:gd name="connsiteX47" fmla="*/ 3481756 w 4057484"/>
                <a:gd name="connsiteY47" fmla="*/ 7185 h 7256"/>
                <a:gd name="connsiteX48" fmla="*/ 3367456 w 4057484"/>
                <a:gd name="connsiteY48" fmla="*/ 7185 h 7256"/>
                <a:gd name="connsiteX49" fmla="*/ 3310306 w 4057484"/>
                <a:gd name="connsiteY49" fmla="*/ 7185 h 7256"/>
                <a:gd name="connsiteX50" fmla="*/ 3307315 w 4057484"/>
                <a:gd name="connsiteY50" fmla="*/ 3033 h 7256"/>
                <a:gd name="connsiteX51" fmla="*/ 3310306 w 4057484"/>
                <a:gd name="connsiteY51" fmla="*/ 42 h 7256"/>
                <a:gd name="connsiteX52" fmla="*/ 3367456 w 4057484"/>
                <a:gd name="connsiteY52" fmla="*/ 42 h 7256"/>
                <a:gd name="connsiteX53" fmla="*/ 3371647 w 4057484"/>
                <a:gd name="connsiteY53" fmla="*/ 2994 h 7256"/>
                <a:gd name="connsiteX54" fmla="*/ 3368599 w 4057484"/>
                <a:gd name="connsiteY54" fmla="*/ 7185 h 7256"/>
                <a:gd name="connsiteX55" fmla="*/ 3367456 w 4057484"/>
                <a:gd name="connsiteY55" fmla="*/ 7185 h 7256"/>
                <a:gd name="connsiteX56" fmla="*/ 3253156 w 4057484"/>
                <a:gd name="connsiteY56" fmla="*/ 7185 h 7256"/>
                <a:gd name="connsiteX57" fmla="*/ 3196006 w 4057484"/>
                <a:gd name="connsiteY57" fmla="*/ 7185 h 7256"/>
                <a:gd name="connsiteX58" fmla="*/ 3193015 w 4057484"/>
                <a:gd name="connsiteY58" fmla="*/ 3033 h 7256"/>
                <a:gd name="connsiteX59" fmla="*/ 3196006 w 4057484"/>
                <a:gd name="connsiteY59" fmla="*/ 42 h 7256"/>
                <a:gd name="connsiteX60" fmla="*/ 3253156 w 4057484"/>
                <a:gd name="connsiteY60" fmla="*/ 42 h 7256"/>
                <a:gd name="connsiteX61" fmla="*/ 3257347 w 4057484"/>
                <a:gd name="connsiteY61" fmla="*/ 2994 h 7256"/>
                <a:gd name="connsiteX62" fmla="*/ 3254299 w 4057484"/>
                <a:gd name="connsiteY62" fmla="*/ 7185 h 7256"/>
                <a:gd name="connsiteX63" fmla="*/ 3253156 w 4057484"/>
                <a:gd name="connsiteY63" fmla="*/ 7185 h 7256"/>
                <a:gd name="connsiteX64" fmla="*/ 3138856 w 4057484"/>
                <a:gd name="connsiteY64" fmla="*/ 7185 h 7256"/>
                <a:gd name="connsiteX65" fmla="*/ 3081706 w 4057484"/>
                <a:gd name="connsiteY65" fmla="*/ 7185 h 7256"/>
                <a:gd name="connsiteX66" fmla="*/ 3078715 w 4057484"/>
                <a:gd name="connsiteY66" fmla="*/ 3033 h 7256"/>
                <a:gd name="connsiteX67" fmla="*/ 3081706 w 4057484"/>
                <a:gd name="connsiteY67" fmla="*/ 42 h 7256"/>
                <a:gd name="connsiteX68" fmla="*/ 3138856 w 4057484"/>
                <a:gd name="connsiteY68" fmla="*/ 42 h 7256"/>
                <a:gd name="connsiteX69" fmla="*/ 3143047 w 4057484"/>
                <a:gd name="connsiteY69" fmla="*/ 2994 h 7256"/>
                <a:gd name="connsiteX70" fmla="*/ 3139999 w 4057484"/>
                <a:gd name="connsiteY70" fmla="*/ 7185 h 7256"/>
                <a:gd name="connsiteX71" fmla="*/ 3138856 w 4057484"/>
                <a:gd name="connsiteY71" fmla="*/ 7185 h 7256"/>
                <a:gd name="connsiteX72" fmla="*/ 3024556 w 4057484"/>
                <a:gd name="connsiteY72" fmla="*/ 7185 h 7256"/>
                <a:gd name="connsiteX73" fmla="*/ 2967406 w 4057484"/>
                <a:gd name="connsiteY73" fmla="*/ 7185 h 7256"/>
                <a:gd name="connsiteX74" fmla="*/ 2964415 w 4057484"/>
                <a:gd name="connsiteY74" fmla="*/ 3033 h 7256"/>
                <a:gd name="connsiteX75" fmla="*/ 2967406 w 4057484"/>
                <a:gd name="connsiteY75" fmla="*/ 42 h 7256"/>
                <a:gd name="connsiteX76" fmla="*/ 3024556 w 4057484"/>
                <a:gd name="connsiteY76" fmla="*/ 42 h 7256"/>
                <a:gd name="connsiteX77" fmla="*/ 3028747 w 4057484"/>
                <a:gd name="connsiteY77" fmla="*/ 2994 h 7256"/>
                <a:gd name="connsiteX78" fmla="*/ 3025699 w 4057484"/>
                <a:gd name="connsiteY78" fmla="*/ 7185 h 7256"/>
                <a:gd name="connsiteX79" fmla="*/ 3024556 w 4057484"/>
                <a:gd name="connsiteY79" fmla="*/ 7185 h 7256"/>
                <a:gd name="connsiteX80" fmla="*/ 2910256 w 4057484"/>
                <a:gd name="connsiteY80" fmla="*/ 7185 h 7256"/>
                <a:gd name="connsiteX81" fmla="*/ 2853106 w 4057484"/>
                <a:gd name="connsiteY81" fmla="*/ 7185 h 7256"/>
                <a:gd name="connsiteX82" fmla="*/ 2850115 w 4057484"/>
                <a:gd name="connsiteY82" fmla="*/ 3033 h 7256"/>
                <a:gd name="connsiteX83" fmla="*/ 2853106 w 4057484"/>
                <a:gd name="connsiteY83" fmla="*/ 42 h 7256"/>
                <a:gd name="connsiteX84" fmla="*/ 2910256 w 4057484"/>
                <a:gd name="connsiteY84" fmla="*/ 42 h 7256"/>
                <a:gd name="connsiteX85" fmla="*/ 2914447 w 4057484"/>
                <a:gd name="connsiteY85" fmla="*/ 2994 h 7256"/>
                <a:gd name="connsiteX86" fmla="*/ 2911399 w 4057484"/>
                <a:gd name="connsiteY86" fmla="*/ 7185 h 7256"/>
                <a:gd name="connsiteX87" fmla="*/ 2910256 w 4057484"/>
                <a:gd name="connsiteY87" fmla="*/ 7185 h 7256"/>
                <a:gd name="connsiteX88" fmla="*/ 2795956 w 4057484"/>
                <a:gd name="connsiteY88" fmla="*/ 7185 h 7256"/>
                <a:gd name="connsiteX89" fmla="*/ 2738806 w 4057484"/>
                <a:gd name="connsiteY89" fmla="*/ 7185 h 7256"/>
                <a:gd name="connsiteX90" fmla="*/ 2735815 w 4057484"/>
                <a:gd name="connsiteY90" fmla="*/ 3033 h 7256"/>
                <a:gd name="connsiteX91" fmla="*/ 2738806 w 4057484"/>
                <a:gd name="connsiteY91" fmla="*/ 42 h 7256"/>
                <a:gd name="connsiteX92" fmla="*/ 2795956 w 4057484"/>
                <a:gd name="connsiteY92" fmla="*/ 42 h 7256"/>
                <a:gd name="connsiteX93" fmla="*/ 2800147 w 4057484"/>
                <a:gd name="connsiteY93" fmla="*/ 2994 h 7256"/>
                <a:gd name="connsiteX94" fmla="*/ 2797099 w 4057484"/>
                <a:gd name="connsiteY94" fmla="*/ 7185 h 7256"/>
                <a:gd name="connsiteX95" fmla="*/ 2795956 w 4057484"/>
                <a:gd name="connsiteY95" fmla="*/ 7185 h 7256"/>
                <a:gd name="connsiteX96" fmla="*/ 2681656 w 4057484"/>
                <a:gd name="connsiteY96" fmla="*/ 7185 h 7256"/>
                <a:gd name="connsiteX97" fmla="*/ 2624506 w 4057484"/>
                <a:gd name="connsiteY97" fmla="*/ 7185 h 7256"/>
                <a:gd name="connsiteX98" fmla="*/ 2621515 w 4057484"/>
                <a:gd name="connsiteY98" fmla="*/ 3033 h 7256"/>
                <a:gd name="connsiteX99" fmla="*/ 2624506 w 4057484"/>
                <a:gd name="connsiteY99" fmla="*/ 42 h 7256"/>
                <a:gd name="connsiteX100" fmla="*/ 2681656 w 4057484"/>
                <a:gd name="connsiteY100" fmla="*/ 42 h 7256"/>
                <a:gd name="connsiteX101" fmla="*/ 2685847 w 4057484"/>
                <a:gd name="connsiteY101" fmla="*/ 2994 h 7256"/>
                <a:gd name="connsiteX102" fmla="*/ 2682799 w 4057484"/>
                <a:gd name="connsiteY102" fmla="*/ 7185 h 7256"/>
                <a:gd name="connsiteX103" fmla="*/ 2681656 w 4057484"/>
                <a:gd name="connsiteY103" fmla="*/ 7185 h 7256"/>
                <a:gd name="connsiteX104" fmla="*/ 2567356 w 4057484"/>
                <a:gd name="connsiteY104" fmla="*/ 7185 h 7256"/>
                <a:gd name="connsiteX105" fmla="*/ 2510206 w 4057484"/>
                <a:gd name="connsiteY105" fmla="*/ 7185 h 7256"/>
                <a:gd name="connsiteX106" fmla="*/ 2507215 w 4057484"/>
                <a:gd name="connsiteY106" fmla="*/ 3033 h 7256"/>
                <a:gd name="connsiteX107" fmla="*/ 2510206 w 4057484"/>
                <a:gd name="connsiteY107" fmla="*/ 42 h 7256"/>
                <a:gd name="connsiteX108" fmla="*/ 2567356 w 4057484"/>
                <a:gd name="connsiteY108" fmla="*/ 42 h 7256"/>
                <a:gd name="connsiteX109" fmla="*/ 2571547 w 4057484"/>
                <a:gd name="connsiteY109" fmla="*/ 2994 h 7256"/>
                <a:gd name="connsiteX110" fmla="*/ 2568499 w 4057484"/>
                <a:gd name="connsiteY110" fmla="*/ 7185 h 7256"/>
                <a:gd name="connsiteX111" fmla="*/ 2567356 w 4057484"/>
                <a:gd name="connsiteY111" fmla="*/ 7185 h 7256"/>
                <a:gd name="connsiteX112" fmla="*/ 2453056 w 4057484"/>
                <a:gd name="connsiteY112" fmla="*/ 7185 h 7256"/>
                <a:gd name="connsiteX113" fmla="*/ 2395906 w 4057484"/>
                <a:gd name="connsiteY113" fmla="*/ 7185 h 7256"/>
                <a:gd name="connsiteX114" fmla="*/ 2392915 w 4057484"/>
                <a:gd name="connsiteY114" fmla="*/ 3033 h 7256"/>
                <a:gd name="connsiteX115" fmla="*/ 2395906 w 4057484"/>
                <a:gd name="connsiteY115" fmla="*/ 42 h 7256"/>
                <a:gd name="connsiteX116" fmla="*/ 2453056 w 4057484"/>
                <a:gd name="connsiteY116" fmla="*/ 42 h 7256"/>
                <a:gd name="connsiteX117" fmla="*/ 2457247 w 4057484"/>
                <a:gd name="connsiteY117" fmla="*/ 2994 h 7256"/>
                <a:gd name="connsiteX118" fmla="*/ 2454199 w 4057484"/>
                <a:gd name="connsiteY118" fmla="*/ 7185 h 7256"/>
                <a:gd name="connsiteX119" fmla="*/ 2453056 w 4057484"/>
                <a:gd name="connsiteY119" fmla="*/ 7185 h 7256"/>
                <a:gd name="connsiteX120" fmla="*/ 2338756 w 4057484"/>
                <a:gd name="connsiteY120" fmla="*/ 7185 h 7256"/>
                <a:gd name="connsiteX121" fmla="*/ 2281606 w 4057484"/>
                <a:gd name="connsiteY121" fmla="*/ 7185 h 7256"/>
                <a:gd name="connsiteX122" fmla="*/ 2278615 w 4057484"/>
                <a:gd name="connsiteY122" fmla="*/ 3033 h 7256"/>
                <a:gd name="connsiteX123" fmla="*/ 2281606 w 4057484"/>
                <a:gd name="connsiteY123" fmla="*/ 42 h 7256"/>
                <a:gd name="connsiteX124" fmla="*/ 2338756 w 4057484"/>
                <a:gd name="connsiteY124" fmla="*/ 42 h 7256"/>
                <a:gd name="connsiteX125" fmla="*/ 2342947 w 4057484"/>
                <a:gd name="connsiteY125" fmla="*/ 2994 h 7256"/>
                <a:gd name="connsiteX126" fmla="*/ 2339899 w 4057484"/>
                <a:gd name="connsiteY126" fmla="*/ 7185 h 7256"/>
                <a:gd name="connsiteX127" fmla="*/ 2338756 w 4057484"/>
                <a:gd name="connsiteY127" fmla="*/ 7185 h 7256"/>
                <a:gd name="connsiteX128" fmla="*/ 2224456 w 4057484"/>
                <a:gd name="connsiteY128" fmla="*/ 7185 h 7256"/>
                <a:gd name="connsiteX129" fmla="*/ 2167306 w 4057484"/>
                <a:gd name="connsiteY129" fmla="*/ 7185 h 7256"/>
                <a:gd name="connsiteX130" fmla="*/ 2164315 w 4057484"/>
                <a:gd name="connsiteY130" fmla="*/ 3033 h 7256"/>
                <a:gd name="connsiteX131" fmla="*/ 2167306 w 4057484"/>
                <a:gd name="connsiteY131" fmla="*/ 42 h 7256"/>
                <a:gd name="connsiteX132" fmla="*/ 2224456 w 4057484"/>
                <a:gd name="connsiteY132" fmla="*/ 42 h 7256"/>
                <a:gd name="connsiteX133" fmla="*/ 2228647 w 4057484"/>
                <a:gd name="connsiteY133" fmla="*/ 2994 h 7256"/>
                <a:gd name="connsiteX134" fmla="*/ 2225599 w 4057484"/>
                <a:gd name="connsiteY134" fmla="*/ 7185 h 7256"/>
                <a:gd name="connsiteX135" fmla="*/ 2224456 w 4057484"/>
                <a:gd name="connsiteY135" fmla="*/ 7185 h 7256"/>
                <a:gd name="connsiteX136" fmla="*/ 2110156 w 4057484"/>
                <a:gd name="connsiteY136" fmla="*/ 7185 h 7256"/>
                <a:gd name="connsiteX137" fmla="*/ 2053006 w 4057484"/>
                <a:gd name="connsiteY137" fmla="*/ 7185 h 7256"/>
                <a:gd name="connsiteX138" fmla="*/ 2050015 w 4057484"/>
                <a:gd name="connsiteY138" fmla="*/ 3033 h 7256"/>
                <a:gd name="connsiteX139" fmla="*/ 2053006 w 4057484"/>
                <a:gd name="connsiteY139" fmla="*/ 42 h 7256"/>
                <a:gd name="connsiteX140" fmla="*/ 2110156 w 4057484"/>
                <a:gd name="connsiteY140" fmla="*/ 42 h 7256"/>
                <a:gd name="connsiteX141" fmla="*/ 2114347 w 4057484"/>
                <a:gd name="connsiteY141" fmla="*/ 2994 h 7256"/>
                <a:gd name="connsiteX142" fmla="*/ 2111299 w 4057484"/>
                <a:gd name="connsiteY142" fmla="*/ 7185 h 7256"/>
                <a:gd name="connsiteX143" fmla="*/ 2110156 w 4057484"/>
                <a:gd name="connsiteY143" fmla="*/ 7185 h 7256"/>
                <a:gd name="connsiteX144" fmla="*/ 1995856 w 4057484"/>
                <a:gd name="connsiteY144" fmla="*/ 7185 h 7256"/>
                <a:gd name="connsiteX145" fmla="*/ 1938706 w 4057484"/>
                <a:gd name="connsiteY145" fmla="*/ 7185 h 7256"/>
                <a:gd name="connsiteX146" fmla="*/ 1935715 w 4057484"/>
                <a:gd name="connsiteY146" fmla="*/ 3033 h 7256"/>
                <a:gd name="connsiteX147" fmla="*/ 1938706 w 4057484"/>
                <a:gd name="connsiteY147" fmla="*/ 42 h 7256"/>
                <a:gd name="connsiteX148" fmla="*/ 1995856 w 4057484"/>
                <a:gd name="connsiteY148" fmla="*/ 42 h 7256"/>
                <a:gd name="connsiteX149" fmla="*/ 2000047 w 4057484"/>
                <a:gd name="connsiteY149" fmla="*/ 2994 h 7256"/>
                <a:gd name="connsiteX150" fmla="*/ 1996999 w 4057484"/>
                <a:gd name="connsiteY150" fmla="*/ 7185 h 7256"/>
                <a:gd name="connsiteX151" fmla="*/ 1995856 w 4057484"/>
                <a:gd name="connsiteY151" fmla="*/ 7185 h 7256"/>
                <a:gd name="connsiteX152" fmla="*/ 1881556 w 4057484"/>
                <a:gd name="connsiteY152" fmla="*/ 7185 h 7256"/>
                <a:gd name="connsiteX153" fmla="*/ 1824406 w 4057484"/>
                <a:gd name="connsiteY153" fmla="*/ 7185 h 7256"/>
                <a:gd name="connsiteX154" fmla="*/ 1821415 w 4057484"/>
                <a:gd name="connsiteY154" fmla="*/ 3033 h 7256"/>
                <a:gd name="connsiteX155" fmla="*/ 1824406 w 4057484"/>
                <a:gd name="connsiteY155" fmla="*/ 42 h 7256"/>
                <a:gd name="connsiteX156" fmla="*/ 1881556 w 4057484"/>
                <a:gd name="connsiteY156" fmla="*/ 42 h 7256"/>
                <a:gd name="connsiteX157" fmla="*/ 1885747 w 4057484"/>
                <a:gd name="connsiteY157" fmla="*/ 2994 h 7256"/>
                <a:gd name="connsiteX158" fmla="*/ 1882699 w 4057484"/>
                <a:gd name="connsiteY158" fmla="*/ 7185 h 7256"/>
                <a:gd name="connsiteX159" fmla="*/ 1881556 w 4057484"/>
                <a:gd name="connsiteY159" fmla="*/ 7185 h 7256"/>
                <a:gd name="connsiteX160" fmla="*/ 1767256 w 4057484"/>
                <a:gd name="connsiteY160" fmla="*/ 7185 h 7256"/>
                <a:gd name="connsiteX161" fmla="*/ 1710106 w 4057484"/>
                <a:gd name="connsiteY161" fmla="*/ 7185 h 7256"/>
                <a:gd name="connsiteX162" fmla="*/ 1707115 w 4057484"/>
                <a:gd name="connsiteY162" fmla="*/ 3033 h 7256"/>
                <a:gd name="connsiteX163" fmla="*/ 1710106 w 4057484"/>
                <a:gd name="connsiteY163" fmla="*/ 42 h 7256"/>
                <a:gd name="connsiteX164" fmla="*/ 1767256 w 4057484"/>
                <a:gd name="connsiteY164" fmla="*/ 42 h 7256"/>
                <a:gd name="connsiteX165" fmla="*/ 1771447 w 4057484"/>
                <a:gd name="connsiteY165" fmla="*/ 2994 h 7256"/>
                <a:gd name="connsiteX166" fmla="*/ 1768399 w 4057484"/>
                <a:gd name="connsiteY166" fmla="*/ 7185 h 7256"/>
                <a:gd name="connsiteX167" fmla="*/ 1767256 w 4057484"/>
                <a:gd name="connsiteY167" fmla="*/ 7185 h 7256"/>
                <a:gd name="connsiteX168" fmla="*/ 1652956 w 4057484"/>
                <a:gd name="connsiteY168" fmla="*/ 7185 h 7256"/>
                <a:gd name="connsiteX169" fmla="*/ 1595806 w 4057484"/>
                <a:gd name="connsiteY169" fmla="*/ 7185 h 7256"/>
                <a:gd name="connsiteX170" fmla="*/ 1592815 w 4057484"/>
                <a:gd name="connsiteY170" fmla="*/ 3033 h 7256"/>
                <a:gd name="connsiteX171" fmla="*/ 1595806 w 4057484"/>
                <a:gd name="connsiteY171" fmla="*/ 42 h 7256"/>
                <a:gd name="connsiteX172" fmla="*/ 1652956 w 4057484"/>
                <a:gd name="connsiteY172" fmla="*/ 42 h 7256"/>
                <a:gd name="connsiteX173" fmla="*/ 1657147 w 4057484"/>
                <a:gd name="connsiteY173" fmla="*/ 2994 h 7256"/>
                <a:gd name="connsiteX174" fmla="*/ 1654099 w 4057484"/>
                <a:gd name="connsiteY174" fmla="*/ 7185 h 7256"/>
                <a:gd name="connsiteX175" fmla="*/ 1652956 w 4057484"/>
                <a:gd name="connsiteY175" fmla="*/ 7185 h 7256"/>
                <a:gd name="connsiteX176" fmla="*/ 1538656 w 4057484"/>
                <a:gd name="connsiteY176" fmla="*/ 7185 h 7256"/>
                <a:gd name="connsiteX177" fmla="*/ 1481506 w 4057484"/>
                <a:gd name="connsiteY177" fmla="*/ 7185 h 7256"/>
                <a:gd name="connsiteX178" fmla="*/ 1478515 w 4057484"/>
                <a:gd name="connsiteY178" fmla="*/ 3033 h 7256"/>
                <a:gd name="connsiteX179" fmla="*/ 1481506 w 4057484"/>
                <a:gd name="connsiteY179" fmla="*/ 42 h 7256"/>
                <a:gd name="connsiteX180" fmla="*/ 1538656 w 4057484"/>
                <a:gd name="connsiteY180" fmla="*/ 42 h 7256"/>
                <a:gd name="connsiteX181" fmla="*/ 1542847 w 4057484"/>
                <a:gd name="connsiteY181" fmla="*/ 2994 h 7256"/>
                <a:gd name="connsiteX182" fmla="*/ 1539799 w 4057484"/>
                <a:gd name="connsiteY182" fmla="*/ 7185 h 7256"/>
                <a:gd name="connsiteX183" fmla="*/ 1538656 w 4057484"/>
                <a:gd name="connsiteY183" fmla="*/ 7185 h 7256"/>
                <a:gd name="connsiteX184" fmla="*/ 1424356 w 4057484"/>
                <a:gd name="connsiteY184" fmla="*/ 7185 h 7256"/>
                <a:gd name="connsiteX185" fmla="*/ 1367206 w 4057484"/>
                <a:gd name="connsiteY185" fmla="*/ 7185 h 7256"/>
                <a:gd name="connsiteX186" fmla="*/ 1364215 w 4057484"/>
                <a:gd name="connsiteY186" fmla="*/ 3033 h 7256"/>
                <a:gd name="connsiteX187" fmla="*/ 1367206 w 4057484"/>
                <a:gd name="connsiteY187" fmla="*/ 42 h 7256"/>
                <a:gd name="connsiteX188" fmla="*/ 1424356 w 4057484"/>
                <a:gd name="connsiteY188" fmla="*/ 42 h 7256"/>
                <a:gd name="connsiteX189" fmla="*/ 1428547 w 4057484"/>
                <a:gd name="connsiteY189" fmla="*/ 2994 h 7256"/>
                <a:gd name="connsiteX190" fmla="*/ 1425499 w 4057484"/>
                <a:gd name="connsiteY190" fmla="*/ 7185 h 7256"/>
                <a:gd name="connsiteX191" fmla="*/ 1424356 w 4057484"/>
                <a:gd name="connsiteY191" fmla="*/ 7185 h 7256"/>
                <a:gd name="connsiteX192" fmla="*/ 1310056 w 4057484"/>
                <a:gd name="connsiteY192" fmla="*/ 7185 h 7256"/>
                <a:gd name="connsiteX193" fmla="*/ 1252906 w 4057484"/>
                <a:gd name="connsiteY193" fmla="*/ 7185 h 7256"/>
                <a:gd name="connsiteX194" fmla="*/ 1249915 w 4057484"/>
                <a:gd name="connsiteY194" fmla="*/ 3033 h 7256"/>
                <a:gd name="connsiteX195" fmla="*/ 1252906 w 4057484"/>
                <a:gd name="connsiteY195" fmla="*/ 42 h 7256"/>
                <a:gd name="connsiteX196" fmla="*/ 1310056 w 4057484"/>
                <a:gd name="connsiteY196" fmla="*/ 42 h 7256"/>
                <a:gd name="connsiteX197" fmla="*/ 1314247 w 4057484"/>
                <a:gd name="connsiteY197" fmla="*/ 2994 h 7256"/>
                <a:gd name="connsiteX198" fmla="*/ 1311199 w 4057484"/>
                <a:gd name="connsiteY198" fmla="*/ 7185 h 7256"/>
                <a:gd name="connsiteX199" fmla="*/ 1310056 w 4057484"/>
                <a:gd name="connsiteY199" fmla="*/ 7185 h 7256"/>
                <a:gd name="connsiteX200" fmla="*/ 1195756 w 4057484"/>
                <a:gd name="connsiteY200" fmla="*/ 7185 h 7256"/>
                <a:gd name="connsiteX201" fmla="*/ 1138606 w 4057484"/>
                <a:gd name="connsiteY201" fmla="*/ 7185 h 7256"/>
                <a:gd name="connsiteX202" fmla="*/ 1135615 w 4057484"/>
                <a:gd name="connsiteY202" fmla="*/ 3033 h 7256"/>
                <a:gd name="connsiteX203" fmla="*/ 1138606 w 4057484"/>
                <a:gd name="connsiteY203" fmla="*/ 42 h 7256"/>
                <a:gd name="connsiteX204" fmla="*/ 1195756 w 4057484"/>
                <a:gd name="connsiteY204" fmla="*/ 42 h 7256"/>
                <a:gd name="connsiteX205" fmla="*/ 1199947 w 4057484"/>
                <a:gd name="connsiteY205" fmla="*/ 2994 h 7256"/>
                <a:gd name="connsiteX206" fmla="*/ 1196899 w 4057484"/>
                <a:gd name="connsiteY206" fmla="*/ 7185 h 7256"/>
                <a:gd name="connsiteX207" fmla="*/ 1195756 w 4057484"/>
                <a:gd name="connsiteY207" fmla="*/ 7185 h 7256"/>
                <a:gd name="connsiteX208" fmla="*/ 1081456 w 4057484"/>
                <a:gd name="connsiteY208" fmla="*/ 7185 h 7256"/>
                <a:gd name="connsiteX209" fmla="*/ 1024306 w 4057484"/>
                <a:gd name="connsiteY209" fmla="*/ 7185 h 7256"/>
                <a:gd name="connsiteX210" fmla="*/ 1021315 w 4057484"/>
                <a:gd name="connsiteY210" fmla="*/ 3033 h 7256"/>
                <a:gd name="connsiteX211" fmla="*/ 1024306 w 4057484"/>
                <a:gd name="connsiteY211" fmla="*/ 42 h 7256"/>
                <a:gd name="connsiteX212" fmla="*/ 1081456 w 4057484"/>
                <a:gd name="connsiteY212" fmla="*/ 42 h 7256"/>
                <a:gd name="connsiteX213" fmla="*/ 1085647 w 4057484"/>
                <a:gd name="connsiteY213" fmla="*/ 2994 h 7256"/>
                <a:gd name="connsiteX214" fmla="*/ 1082599 w 4057484"/>
                <a:gd name="connsiteY214" fmla="*/ 7185 h 7256"/>
                <a:gd name="connsiteX215" fmla="*/ 1081456 w 4057484"/>
                <a:gd name="connsiteY215" fmla="*/ 7185 h 7256"/>
                <a:gd name="connsiteX216" fmla="*/ 967156 w 4057484"/>
                <a:gd name="connsiteY216" fmla="*/ 7185 h 7256"/>
                <a:gd name="connsiteX217" fmla="*/ 910006 w 4057484"/>
                <a:gd name="connsiteY217" fmla="*/ 7185 h 7256"/>
                <a:gd name="connsiteX218" fmla="*/ 907015 w 4057484"/>
                <a:gd name="connsiteY218" fmla="*/ 3033 h 7256"/>
                <a:gd name="connsiteX219" fmla="*/ 910006 w 4057484"/>
                <a:gd name="connsiteY219" fmla="*/ 42 h 7256"/>
                <a:gd name="connsiteX220" fmla="*/ 967156 w 4057484"/>
                <a:gd name="connsiteY220" fmla="*/ 42 h 7256"/>
                <a:gd name="connsiteX221" fmla="*/ 971347 w 4057484"/>
                <a:gd name="connsiteY221" fmla="*/ 2994 h 7256"/>
                <a:gd name="connsiteX222" fmla="*/ 968299 w 4057484"/>
                <a:gd name="connsiteY222" fmla="*/ 7185 h 7256"/>
                <a:gd name="connsiteX223" fmla="*/ 967156 w 4057484"/>
                <a:gd name="connsiteY223" fmla="*/ 7185 h 7256"/>
                <a:gd name="connsiteX224" fmla="*/ 852856 w 4057484"/>
                <a:gd name="connsiteY224" fmla="*/ 7185 h 7256"/>
                <a:gd name="connsiteX225" fmla="*/ 795706 w 4057484"/>
                <a:gd name="connsiteY225" fmla="*/ 7185 h 7256"/>
                <a:gd name="connsiteX226" fmla="*/ 792715 w 4057484"/>
                <a:gd name="connsiteY226" fmla="*/ 3033 h 7256"/>
                <a:gd name="connsiteX227" fmla="*/ 795706 w 4057484"/>
                <a:gd name="connsiteY227" fmla="*/ 42 h 7256"/>
                <a:gd name="connsiteX228" fmla="*/ 852856 w 4057484"/>
                <a:gd name="connsiteY228" fmla="*/ 42 h 7256"/>
                <a:gd name="connsiteX229" fmla="*/ 857047 w 4057484"/>
                <a:gd name="connsiteY229" fmla="*/ 2994 h 7256"/>
                <a:gd name="connsiteX230" fmla="*/ 853999 w 4057484"/>
                <a:gd name="connsiteY230" fmla="*/ 7185 h 7256"/>
                <a:gd name="connsiteX231" fmla="*/ 852856 w 4057484"/>
                <a:gd name="connsiteY231" fmla="*/ 7185 h 7256"/>
                <a:gd name="connsiteX232" fmla="*/ 738556 w 4057484"/>
                <a:gd name="connsiteY232" fmla="*/ 7185 h 7256"/>
                <a:gd name="connsiteX233" fmla="*/ 681406 w 4057484"/>
                <a:gd name="connsiteY233" fmla="*/ 7185 h 7256"/>
                <a:gd name="connsiteX234" fmla="*/ 678415 w 4057484"/>
                <a:gd name="connsiteY234" fmla="*/ 3033 h 7256"/>
                <a:gd name="connsiteX235" fmla="*/ 681406 w 4057484"/>
                <a:gd name="connsiteY235" fmla="*/ 42 h 7256"/>
                <a:gd name="connsiteX236" fmla="*/ 738556 w 4057484"/>
                <a:gd name="connsiteY236" fmla="*/ 42 h 7256"/>
                <a:gd name="connsiteX237" fmla="*/ 742747 w 4057484"/>
                <a:gd name="connsiteY237" fmla="*/ 2994 h 7256"/>
                <a:gd name="connsiteX238" fmla="*/ 739699 w 4057484"/>
                <a:gd name="connsiteY238" fmla="*/ 7185 h 7256"/>
                <a:gd name="connsiteX239" fmla="*/ 738556 w 4057484"/>
                <a:gd name="connsiteY239" fmla="*/ 7185 h 7256"/>
                <a:gd name="connsiteX240" fmla="*/ 624256 w 4057484"/>
                <a:gd name="connsiteY240" fmla="*/ 7185 h 7256"/>
                <a:gd name="connsiteX241" fmla="*/ 567106 w 4057484"/>
                <a:gd name="connsiteY241" fmla="*/ 7185 h 7256"/>
                <a:gd name="connsiteX242" fmla="*/ 564119 w 4057484"/>
                <a:gd name="connsiteY242" fmla="*/ 3033 h 7256"/>
                <a:gd name="connsiteX243" fmla="*/ 567106 w 4057484"/>
                <a:gd name="connsiteY243" fmla="*/ 42 h 7256"/>
                <a:gd name="connsiteX244" fmla="*/ 624256 w 4057484"/>
                <a:gd name="connsiteY244" fmla="*/ 42 h 7256"/>
                <a:gd name="connsiteX245" fmla="*/ 628447 w 4057484"/>
                <a:gd name="connsiteY245" fmla="*/ 2994 h 7256"/>
                <a:gd name="connsiteX246" fmla="*/ 625399 w 4057484"/>
                <a:gd name="connsiteY246" fmla="*/ 7185 h 7256"/>
                <a:gd name="connsiteX247" fmla="*/ 624256 w 4057484"/>
                <a:gd name="connsiteY247" fmla="*/ 7185 h 7256"/>
                <a:gd name="connsiteX248" fmla="*/ 509956 w 4057484"/>
                <a:gd name="connsiteY248" fmla="*/ 7185 h 7256"/>
                <a:gd name="connsiteX249" fmla="*/ 452806 w 4057484"/>
                <a:gd name="connsiteY249" fmla="*/ 7185 h 7256"/>
                <a:gd name="connsiteX250" fmla="*/ 449819 w 4057484"/>
                <a:gd name="connsiteY250" fmla="*/ 3033 h 7256"/>
                <a:gd name="connsiteX251" fmla="*/ 452806 w 4057484"/>
                <a:gd name="connsiteY251" fmla="*/ 42 h 7256"/>
                <a:gd name="connsiteX252" fmla="*/ 509956 w 4057484"/>
                <a:gd name="connsiteY252" fmla="*/ 42 h 7256"/>
                <a:gd name="connsiteX253" fmla="*/ 514147 w 4057484"/>
                <a:gd name="connsiteY253" fmla="*/ 2994 h 7256"/>
                <a:gd name="connsiteX254" fmla="*/ 511099 w 4057484"/>
                <a:gd name="connsiteY254" fmla="*/ 7185 h 7256"/>
                <a:gd name="connsiteX255" fmla="*/ 509956 w 4057484"/>
                <a:gd name="connsiteY255" fmla="*/ 7185 h 7256"/>
                <a:gd name="connsiteX256" fmla="*/ 395656 w 4057484"/>
                <a:gd name="connsiteY256" fmla="*/ 7185 h 7256"/>
                <a:gd name="connsiteX257" fmla="*/ 338506 w 4057484"/>
                <a:gd name="connsiteY257" fmla="*/ 7185 h 7256"/>
                <a:gd name="connsiteX258" fmla="*/ 335519 w 4057484"/>
                <a:gd name="connsiteY258" fmla="*/ 3033 h 7256"/>
                <a:gd name="connsiteX259" fmla="*/ 338506 w 4057484"/>
                <a:gd name="connsiteY259" fmla="*/ 42 h 7256"/>
                <a:gd name="connsiteX260" fmla="*/ 395656 w 4057484"/>
                <a:gd name="connsiteY260" fmla="*/ 42 h 7256"/>
                <a:gd name="connsiteX261" fmla="*/ 399847 w 4057484"/>
                <a:gd name="connsiteY261" fmla="*/ 2994 h 7256"/>
                <a:gd name="connsiteX262" fmla="*/ 396799 w 4057484"/>
                <a:gd name="connsiteY262" fmla="*/ 7185 h 7256"/>
                <a:gd name="connsiteX263" fmla="*/ 395656 w 4057484"/>
                <a:gd name="connsiteY263" fmla="*/ 7185 h 7256"/>
                <a:gd name="connsiteX264" fmla="*/ 281356 w 4057484"/>
                <a:gd name="connsiteY264" fmla="*/ 7185 h 7256"/>
                <a:gd name="connsiteX265" fmla="*/ 224206 w 4057484"/>
                <a:gd name="connsiteY265" fmla="*/ 7185 h 7256"/>
                <a:gd name="connsiteX266" fmla="*/ 221219 w 4057484"/>
                <a:gd name="connsiteY266" fmla="*/ 3033 h 7256"/>
                <a:gd name="connsiteX267" fmla="*/ 224206 w 4057484"/>
                <a:gd name="connsiteY267" fmla="*/ 42 h 7256"/>
                <a:gd name="connsiteX268" fmla="*/ 281356 w 4057484"/>
                <a:gd name="connsiteY268" fmla="*/ 42 h 7256"/>
                <a:gd name="connsiteX269" fmla="*/ 285547 w 4057484"/>
                <a:gd name="connsiteY269" fmla="*/ 2994 h 7256"/>
                <a:gd name="connsiteX270" fmla="*/ 282499 w 4057484"/>
                <a:gd name="connsiteY270" fmla="*/ 7185 h 7256"/>
                <a:gd name="connsiteX271" fmla="*/ 281356 w 4057484"/>
                <a:gd name="connsiteY271" fmla="*/ 7185 h 7256"/>
                <a:gd name="connsiteX272" fmla="*/ 167056 w 4057484"/>
                <a:gd name="connsiteY272" fmla="*/ 7185 h 7256"/>
                <a:gd name="connsiteX273" fmla="*/ 109906 w 4057484"/>
                <a:gd name="connsiteY273" fmla="*/ 7185 h 7256"/>
                <a:gd name="connsiteX274" fmla="*/ 106919 w 4057484"/>
                <a:gd name="connsiteY274" fmla="*/ 3033 h 7256"/>
                <a:gd name="connsiteX275" fmla="*/ 109906 w 4057484"/>
                <a:gd name="connsiteY275" fmla="*/ 42 h 7256"/>
                <a:gd name="connsiteX276" fmla="*/ 167056 w 4057484"/>
                <a:gd name="connsiteY276" fmla="*/ 42 h 7256"/>
                <a:gd name="connsiteX277" fmla="*/ 171247 w 4057484"/>
                <a:gd name="connsiteY277" fmla="*/ 2994 h 7256"/>
                <a:gd name="connsiteX278" fmla="*/ 168199 w 4057484"/>
                <a:gd name="connsiteY278" fmla="*/ 7185 h 7256"/>
                <a:gd name="connsiteX279" fmla="*/ 167056 w 4057484"/>
                <a:gd name="connsiteY279" fmla="*/ 7185 h 7256"/>
                <a:gd name="connsiteX280" fmla="*/ 52756 w 4057484"/>
                <a:gd name="connsiteY280" fmla="*/ 7185 h 7256"/>
                <a:gd name="connsiteX281" fmla="*/ 3035 w 4057484"/>
                <a:gd name="connsiteY281" fmla="*/ 7185 h 7256"/>
                <a:gd name="connsiteX282" fmla="*/ 48 w 4057484"/>
                <a:gd name="connsiteY282" fmla="*/ 3033 h 7256"/>
                <a:gd name="connsiteX283" fmla="*/ 3035 w 4057484"/>
                <a:gd name="connsiteY283" fmla="*/ 42 h 7256"/>
                <a:gd name="connsiteX284" fmla="*/ 52565 w 4057484"/>
                <a:gd name="connsiteY284" fmla="*/ 42 h 7256"/>
                <a:gd name="connsiteX285" fmla="*/ 56756 w 4057484"/>
                <a:gd name="connsiteY285" fmla="*/ 2994 h 7256"/>
                <a:gd name="connsiteX286" fmla="*/ 53708 w 4057484"/>
                <a:gd name="connsiteY286" fmla="*/ 7185 h 7256"/>
                <a:gd name="connsiteX287" fmla="*/ 52565 w 4057484"/>
                <a:gd name="connsiteY287" fmla="*/ 7185 h 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057484" h="7256">
                  <a:moveTo>
                    <a:pt x="4053256" y="7185"/>
                  </a:moveTo>
                  <a:lnTo>
                    <a:pt x="3996106" y="7185"/>
                  </a:lnTo>
                  <a:cubicBezTo>
                    <a:pt x="3994134" y="6862"/>
                    <a:pt x="3992791" y="5004"/>
                    <a:pt x="3993115" y="3033"/>
                  </a:cubicBezTo>
                  <a:cubicBezTo>
                    <a:pt x="3993372" y="1499"/>
                    <a:pt x="3994572" y="289"/>
                    <a:pt x="3996106" y="42"/>
                  </a:cubicBezTo>
                  <a:lnTo>
                    <a:pt x="4053256" y="42"/>
                  </a:lnTo>
                  <a:cubicBezTo>
                    <a:pt x="4055218" y="-254"/>
                    <a:pt x="4057066" y="1051"/>
                    <a:pt x="4057447" y="2994"/>
                  </a:cubicBezTo>
                  <a:cubicBezTo>
                    <a:pt x="4057733" y="4985"/>
                    <a:pt x="4056380" y="6843"/>
                    <a:pt x="4054399" y="7185"/>
                  </a:cubicBezTo>
                  <a:cubicBezTo>
                    <a:pt x="4054027" y="7281"/>
                    <a:pt x="4053627" y="7281"/>
                    <a:pt x="4053256" y="7185"/>
                  </a:cubicBezTo>
                  <a:close/>
                  <a:moveTo>
                    <a:pt x="3938956" y="7185"/>
                  </a:moveTo>
                  <a:lnTo>
                    <a:pt x="3881806" y="7185"/>
                  </a:lnTo>
                  <a:cubicBezTo>
                    <a:pt x="3879834" y="6862"/>
                    <a:pt x="3878491" y="5004"/>
                    <a:pt x="3878815" y="3033"/>
                  </a:cubicBezTo>
                  <a:cubicBezTo>
                    <a:pt x="3879072" y="1499"/>
                    <a:pt x="3880272" y="289"/>
                    <a:pt x="3881806" y="42"/>
                  </a:cubicBezTo>
                  <a:lnTo>
                    <a:pt x="3938956" y="42"/>
                  </a:lnTo>
                  <a:cubicBezTo>
                    <a:pt x="3940918" y="-254"/>
                    <a:pt x="3942766" y="1051"/>
                    <a:pt x="3943147" y="2994"/>
                  </a:cubicBezTo>
                  <a:cubicBezTo>
                    <a:pt x="3943433" y="4985"/>
                    <a:pt x="3942080" y="6843"/>
                    <a:pt x="3940099" y="7185"/>
                  </a:cubicBezTo>
                  <a:cubicBezTo>
                    <a:pt x="3939727" y="7281"/>
                    <a:pt x="3939327" y="7281"/>
                    <a:pt x="3938956" y="7185"/>
                  </a:cubicBezTo>
                  <a:close/>
                  <a:moveTo>
                    <a:pt x="3824656" y="7185"/>
                  </a:moveTo>
                  <a:lnTo>
                    <a:pt x="3767506" y="7185"/>
                  </a:lnTo>
                  <a:cubicBezTo>
                    <a:pt x="3765534" y="6862"/>
                    <a:pt x="3764191" y="5004"/>
                    <a:pt x="3764515" y="3033"/>
                  </a:cubicBezTo>
                  <a:cubicBezTo>
                    <a:pt x="3764772" y="1499"/>
                    <a:pt x="3765972" y="289"/>
                    <a:pt x="3767506" y="42"/>
                  </a:cubicBezTo>
                  <a:lnTo>
                    <a:pt x="3824656" y="42"/>
                  </a:lnTo>
                  <a:cubicBezTo>
                    <a:pt x="3826618" y="-254"/>
                    <a:pt x="3828466" y="1051"/>
                    <a:pt x="3828847" y="2994"/>
                  </a:cubicBezTo>
                  <a:cubicBezTo>
                    <a:pt x="3829133" y="4985"/>
                    <a:pt x="3827780" y="6843"/>
                    <a:pt x="3825799" y="7185"/>
                  </a:cubicBezTo>
                  <a:cubicBezTo>
                    <a:pt x="3825427" y="7281"/>
                    <a:pt x="3825027" y="7281"/>
                    <a:pt x="3824656" y="7185"/>
                  </a:cubicBezTo>
                  <a:close/>
                  <a:moveTo>
                    <a:pt x="3710356" y="7185"/>
                  </a:moveTo>
                  <a:lnTo>
                    <a:pt x="3653206" y="7185"/>
                  </a:lnTo>
                  <a:cubicBezTo>
                    <a:pt x="3651234" y="6862"/>
                    <a:pt x="3649891" y="5004"/>
                    <a:pt x="3650215" y="3033"/>
                  </a:cubicBezTo>
                  <a:cubicBezTo>
                    <a:pt x="3650472" y="1499"/>
                    <a:pt x="3651672" y="289"/>
                    <a:pt x="3653206" y="42"/>
                  </a:cubicBezTo>
                  <a:lnTo>
                    <a:pt x="3710356" y="42"/>
                  </a:lnTo>
                  <a:cubicBezTo>
                    <a:pt x="3712318" y="-254"/>
                    <a:pt x="3714166" y="1051"/>
                    <a:pt x="3714547" y="2994"/>
                  </a:cubicBezTo>
                  <a:cubicBezTo>
                    <a:pt x="3714833" y="4985"/>
                    <a:pt x="3713480" y="6843"/>
                    <a:pt x="3711499" y="7185"/>
                  </a:cubicBezTo>
                  <a:cubicBezTo>
                    <a:pt x="3711127" y="7281"/>
                    <a:pt x="3710727" y="7281"/>
                    <a:pt x="3710356" y="7185"/>
                  </a:cubicBezTo>
                  <a:close/>
                  <a:moveTo>
                    <a:pt x="3596056" y="7185"/>
                  </a:moveTo>
                  <a:lnTo>
                    <a:pt x="3538906" y="7185"/>
                  </a:lnTo>
                  <a:cubicBezTo>
                    <a:pt x="3536934" y="6862"/>
                    <a:pt x="3535591" y="5004"/>
                    <a:pt x="3535915" y="3033"/>
                  </a:cubicBezTo>
                  <a:cubicBezTo>
                    <a:pt x="3536172" y="1499"/>
                    <a:pt x="3537372" y="289"/>
                    <a:pt x="3538906" y="42"/>
                  </a:cubicBezTo>
                  <a:lnTo>
                    <a:pt x="3596056" y="42"/>
                  </a:lnTo>
                  <a:cubicBezTo>
                    <a:pt x="3598018" y="-254"/>
                    <a:pt x="3599866" y="1051"/>
                    <a:pt x="3600247" y="2994"/>
                  </a:cubicBezTo>
                  <a:cubicBezTo>
                    <a:pt x="3600533" y="4985"/>
                    <a:pt x="3599180" y="6843"/>
                    <a:pt x="3597199" y="7185"/>
                  </a:cubicBezTo>
                  <a:cubicBezTo>
                    <a:pt x="3596827" y="7281"/>
                    <a:pt x="3596427" y="7281"/>
                    <a:pt x="3596056" y="7185"/>
                  </a:cubicBezTo>
                  <a:close/>
                  <a:moveTo>
                    <a:pt x="3481756" y="7185"/>
                  </a:moveTo>
                  <a:lnTo>
                    <a:pt x="3424606" y="7185"/>
                  </a:lnTo>
                  <a:cubicBezTo>
                    <a:pt x="3422634" y="6862"/>
                    <a:pt x="3421291" y="5004"/>
                    <a:pt x="3421615" y="3033"/>
                  </a:cubicBezTo>
                  <a:cubicBezTo>
                    <a:pt x="3421872" y="1499"/>
                    <a:pt x="3423072" y="289"/>
                    <a:pt x="3424606" y="42"/>
                  </a:cubicBezTo>
                  <a:lnTo>
                    <a:pt x="3481756" y="42"/>
                  </a:lnTo>
                  <a:cubicBezTo>
                    <a:pt x="3483718" y="-254"/>
                    <a:pt x="3485566" y="1051"/>
                    <a:pt x="3485947" y="2994"/>
                  </a:cubicBezTo>
                  <a:cubicBezTo>
                    <a:pt x="3486233" y="4985"/>
                    <a:pt x="3484880" y="6843"/>
                    <a:pt x="3482899" y="7185"/>
                  </a:cubicBezTo>
                  <a:cubicBezTo>
                    <a:pt x="3482527" y="7281"/>
                    <a:pt x="3482127" y="7281"/>
                    <a:pt x="3481756" y="7185"/>
                  </a:cubicBezTo>
                  <a:close/>
                  <a:moveTo>
                    <a:pt x="3367456" y="7185"/>
                  </a:moveTo>
                  <a:lnTo>
                    <a:pt x="3310306" y="7185"/>
                  </a:lnTo>
                  <a:cubicBezTo>
                    <a:pt x="3308334" y="6862"/>
                    <a:pt x="3306991" y="5004"/>
                    <a:pt x="3307315" y="3033"/>
                  </a:cubicBezTo>
                  <a:cubicBezTo>
                    <a:pt x="3307572" y="1499"/>
                    <a:pt x="3308772" y="289"/>
                    <a:pt x="3310306" y="42"/>
                  </a:cubicBezTo>
                  <a:lnTo>
                    <a:pt x="3367456" y="42"/>
                  </a:lnTo>
                  <a:cubicBezTo>
                    <a:pt x="3369418" y="-254"/>
                    <a:pt x="3371266" y="1051"/>
                    <a:pt x="3371647" y="2994"/>
                  </a:cubicBezTo>
                  <a:cubicBezTo>
                    <a:pt x="3371933" y="4985"/>
                    <a:pt x="3370580" y="6843"/>
                    <a:pt x="3368599" y="7185"/>
                  </a:cubicBezTo>
                  <a:cubicBezTo>
                    <a:pt x="3368227" y="7281"/>
                    <a:pt x="3367827" y="7281"/>
                    <a:pt x="3367456" y="7185"/>
                  </a:cubicBezTo>
                  <a:close/>
                  <a:moveTo>
                    <a:pt x="3253156" y="7185"/>
                  </a:moveTo>
                  <a:lnTo>
                    <a:pt x="3196006" y="7185"/>
                  </a:lnTo>
                  <a:cubicBezTo>
                    <a:pt x="3194034" y="6862"/>
                    <a:pt x="3192691" y="5004"/>
                    <a:pt x="3193015" y="3033"/>
                  </a:cubicBezTo>
                  <a:cubicBezTo>
                    <a:pt x="3193272" y="1499"/>
                    <a:pt x="3194472" y="289"/>
                    <a:pt x="3196006" y="42"/>
                  </a:cubicBezTo>
                  <a:lnTo>
                    <a:pt x="3253156" y="42"/>
                  </a:lnTo>
                  <a:cubicBezTo>
                    <a:pt x="3255118" y="-254"/>
                    <a:pt x="3256966" y="1051"/>
                    <a:pt x="3257347" y="2994"/>
                  </a:cubicBezTo>
                  <a:cubicBezTo>
                    <a:pt x="3257633" y="4985"/>
                    <a:pt x="3256280" y="6843"/>
                    <a:pt x="3254299" y="7185"/>
                  </a:cubicBezTo>
                  <a:cubicBezTo>
                    <a:pt x="3253927" y="7281"/>
                    <a:pt x="3253527" y="7281"/>
                    <a:pt x="3253156" y="7185"/>
                  </a:cubicBezTo>
                  <a:close/>
                  <a:moveTo>
                    <a:pt x="3138856" y="7185"/>
                  </a:moveTo>
                  <a:lnTo>
                    <a:pt x="3081706" y="7185"/>
                  </a:lnTo>
                  <a:cubicBezTo>
                    <a:pt x="3079734" y="6862"/>
                    <a:pt x="3078391" y="5004"/>
                    <a:pt x="3078715" y="3033"/>
                  </a:cubicBezTo>
                  <a:cubicBezTo>
                    <a:pt x="3078972" y="1499"/>
                    <a:pt x="3080172" y="289"/>
                    <a:pt x="3081706" y="42"/>
                  </a:cubicBezTo>
                  <a:lnTo>
                    <a:pt x="3138856" y="42"/>
                  </a:lnTo>
                  <a:cubicBezTo>
                    <a:pt x="3140818" y="-254"/>
                    <a:pt x="3142666" y="1051"/>
                    <a:pt x="3143047" y="2994"/>
                  </a:cubicBezTo>
                  <a:cubicBezTo>
                    <a:pt x="3143333" y="4985"/>
                    <a:pt x="3141980" y="6843"/>
                    <a:pt x="3139999" y="7185"/>
                  </a:cubicBezTo>
                  <a:cubicBezTo>
                    <a:pt x="3139627" y="7281"/>
                    <a:pt x="3139227" y="7281"/>
                    <a:pt x="3138856" y="7185"/>
                  </a:cubicBezTo>
                  <a:close/>
                  <a:moveTo>
                    <a:pt x="3024556" y="7185"/>
                  </a:moveTo>
                  <a:lnTo>
                    <a:pt x="2967406" y="7185"/>
                  </a:lnTo>
                  <a:cubicBezTo>
                    <a:pt x="2965434" y="6862"/>
                    <a:pt x="2964091" y="5004"/>
                    <a:pt x="2964415" y="3033"/>
                  </a:cubicBezTo>
                  <a:cubicBezTo>
                    <a:pt x="2964672" y="1499"/>
                    <a:pt x="2965872" y="289"/>
                    <a:pt x="2967406" y="42"/>
                  </a:cubicBezTo>
                  <a:lnTo>
                    <a:pt x="3024556" y="42"/>
                  </a:lnTo>
                  <a:cubicBezTo>
                    <a:pt x="3026518" y="-254"/>
                    <a:pt x="3028366" y="1051"/>
                    <a:pt x="3028747" y="2994"/>
                  </a:cubicBezTo>
                  <a:cubicBezTo>
                    <a:pt x="3029033" y="4985"/>
                    <a:pt x="3027680" y="6843"/>
                    <a:pt x="3025699" y="7185"/>
                  </a:cubicBezTo>
                  <a:cubicBezTo>
                    <a:pt x="3025327" y="7281"/>
                    <a:pt x="3024927" y="7281"/>
                    <a:pt x="3024556" y="7185"/>
                  </a:cubicBezTo>
                  <a:close/>
                  <a:moveTo>
                    <a:pt x="2910256" y="7185"/>
                  </a:moveTo>
                  <a:lnTo>
                    <a:pt x="2853106" y="7185"/>
                  </a:lnTo>
                  <a:cubicBezTo>
                    <a:pt x="2851134" y="6862"/>
                    <a:pt x="2849791" y="5004"/>
                    <a:pt x="2850115" y="3033"/>
                  </a:cubicBezTo>
                  <a:cubicBezTo>
                    <a:pt x="2850372" y="1499"/>
                    <a:pt x="2851572" y="289"/>
                    <a:pt x="2853106" y="42"/>
                  </a:cubicBezTo>
                  <a:lnTo>
                    <a:pt x="2910256" y="42"/>
                  </a:lnTo>
                  <a:cubicBezTo>
                    <a:pt x="2912218" y="-254"/>
                    <a:pt x="2914066" y="1051"/>
                    <a:pt x="2914447" y="2994"/>
                  </a:cubicBezTo>
                  <a:cubicBezTo>
                    <a:pt x="2914733" y="4985"/>
                    <a:pt x="2913380" y="6843"/>
                    <a:pt x="2911399" y="7185"/>
                  </a:cubicBezTo>
                  <a:cubicBezTo>
                    <a:pt x="2911027" y="7281"/>
                    <a:pt x="2910627" y="7281"/>
                    <a:pt x="2910256" y="7185"/>
                  </a:cubicBezTo>
                  <a:close/>
                  <a:moveTo>
                    <a:pt x="2795956" y="7185"/>
                  </a:moveTo>
                  <a:lnTo>
                    <a:pt x="2738806" y="7185"/>
                  </a:lnTo>
                  <a:cubicBezTo>
                    <a:pt x="2736834" y="6862"/>
                    <a:pt x="2735491" y="5004"/>
                    <a:pt x="2735815" y="3033"/>
                  </a:cubicBezTo>
                  <a:cubicBezTo>
                    <a:pt x="2736072" y="1499"/>
                    <a:pt x="2737272" y="289"/>
                    <a:pt x="2738806" y="42"/>
                  </a:cubicBezTo>
                  <a:lnTo>
                    <a:pt x="2795956" y="42"/>
                  </a:lnTo>
                  <a:cubicBezTo>
                    <a:pt x="2797918" y="-254"/>
                    <a:pt x="2799766" y="1051"/>
                    <a:pt x="2800147" y="2994"/>
                  </a:cubicBezTo>
                  <a:cubicBezTo>
                    <a:pt x="2800433" y="4985"/>
                    <a:pt x="2799080" y="6843"/>
                    <a:pt x="2797099" y="7185"/>
                  </a:cubicBezTo>
                  <a:cubicBezTo>
                    <a:pt x="2796727" y="7281"/>
                    <a:pt x="2796327" y="7281"/>
                    <a:pt x="2795956" y="7185"/>
                  </a:cubicBezTo>
                  <a:close/>
                  <a:moveTo>
                    <a:pt x="2681656" y="7185"/>
                  </a:moveTo>
                  <a:lnTo>
                    <a:pt x="2624506" y="7185"/>
                  </a:lnTo>
                  <a:cubicBezTo>
                    <a:pt x="2622534" y="6862"/>
                    <a:pt x="2621191" y="5004"/>
                    <a:pt x="2621515" y="3033"/>
                  </a:cubicBezTo>
                  <a:cubicBezTo>
                    <a:pt x="2621772" y="1499"/>
                    <a:pt x="2622972" y="289"/>
                    <a:pt x="2624506" y="42"/>
                  </a:cubicBezTo>
                  <a:lnTo>
                    <a:pt x="2681656" y="42"/>
                  </a:lnTo>
                  <a:cubicBezTo>
                    <a:pt x="2683618" y="-254"/>
                    <a:pt x="2685466" y="1051"/>
                    <a:pt x="2685847" y="2994"/>
                  </a:cubicBezTo>
                  <a:cubicBezTo>
                    <a:pt x="2686133" y="4985"/>
                    <a:pt x="2684780" y="6843"/>
                    <a:pt x="2682799" y="7185"/>
                  </a:cubicBezTo>
                  <a:cubicBezTo>
                    <a:pt x="2682427" y="7281"/>
                    <a:pt x="2682027" y="7281"/>
                    <a:pt x="2681656" y="7185"/>
                  </a:cubicBezTo>
                  <a:close/>
                  <a:moveTo>
                    <a:pt x="2567356" y="7185"/>
                  </a:moveTo>
                  <a:lnTo>
                    <a:pt x="2510206" y="7185"/>
                  </a:lnTo>
                  <a:cubicBezTo>
                    <a:pt x="2508234" y="6862"/>
                    <a:pt x="2506891" y="5004"/>
                    <a:pt x="2507215" y="3033"/>
                  </a:cubicBezTo>
                  <a:cubicBezTo>
                    <a:pt x="2507472" y="1499"/>
                    <a:pt x="2508672" y="289"/>
                    <a:pt x="2510206" y="42"/>
                  </a:cubicBezTo>
                  <a:lnTo>
                    <a:pt x="2567356" y="42"/>
                  </a:lnTo>
                  <a:cubicBezTo>
                    <a:pt x="2569318" y="-254"/>
                    <a:pt x="2571166" y="1051"/>
                    <a:pt x="2571547" y="2994"/>
                  </a:cubicBezTo>
                  <a:cubicBezTo>
                    <a:pt x="2571833" y="4985"/>
                    <a:pt x="2570480" y="6843"/>
                    <a:pt x="2568499" y="7185"/>
                  </a:cubicBezTo>
                  <a:cubicBezTo>
                    <a:pt x="2568127" y="7281"/>
                    <a:pt x="2567727" y="7281"/>
                    <a:pt x="2567356" y="7185"/>
                  </a:cubicBezTo>
                  <a:close/>
                  <a:moveTo>
                    <a:pt x="2453056" y="7185"/>
                  </a:moveTo>
                  <a:lnTo>
                    <a:pt x="2395906" y="7185"/>
                  </a:lnTo>
                  <a:cubicBezTo>
                    <a:pt x="2393934" y="6862"/>
                    <a:pt x="2392591" y="5004"/>
                    <a:pt x="2392915" y="3033"/>
                  </a:cubicBezTo>
                  <a:cubicBezTo>
                    <a:pt x="2393172" y="1499"/>
                    <a:pt x="2394372" y="289"/>
                    <a:pt x="2395906" y="42"/>
                  </a:cubicBezTo>
                  <a:lnTo>
                    <a:pt x="2453056" y="42"/>
                  </a:lnTo>
                  <a:cubicBezTo>
                    <a:pt x="2455018" y="-254"/>
                    <a:pt x="2456866" y="1051"/>
                    <a:pt x="2457247" y="2994"/>
                  </a:cubicBezTo>
                  <a:cubicBezTo>
                    <a:pt x="2457533" y="4985"/>
                    <a:pt x="2456180" y="6843"/>
                    <a:pt x="2454199" y="7185"/>
                  </a:cubicBezTo>
                  <a:cubicBezTo>
                    <a:pt x="2453827" y="7281"/>
                    <a:pt x="2453427" y="7281"/>
                    <a:pt x="2453056" y="7185"/>
                  </a:cubicBezTo>
                  <a:close/>
                  <a:moveTo>
                    <a:pt x="2338756" y="7185"/>
                  </a:moveTo>
                  <a:lnTo>
                    <a:pt x="2281606" y="7185"/>
                  </a:lnTo>
                  <a:cubicBezTo>
                    <a:pt x="2279634" y="6862"/>
                    <a:pt x="2278291" y="5004"/>
                    <a:pt x="2278615" y="3033"/>
                  </a:cubicBezTo>
                  <a:cubicBezTo>
                    <a:pt x="2278872" y="1499"/>
                    <a:pt x="2280072" y="289"/>
                    <a:pt x="2281606" y="42"/>
                  </a:cubicBezTo>
                  <a:lnTo>
                    <a:pt x="2338756" y="42"/>
                  </a:lnTo>
                  <a:cubicBezTo>
                    <a:pt x="2340718" y="-254"/>
                    <a:pt x="2342566" y="1051"/>
                    <a:pt x="2342947" y="2994"/>
                  </a:cubicBezTo>
                  <a:cubicBezTo>
                    <a:pt x="2343233" y="4985"/>
                    <a:pt x="2341880" y="6843"/>
                    <a:pt x="2339899" y="7185"/>
                  </a:cubicBezTo>
                  <a:cubicBezTo>
                    <a:pt x="2339527" y="7281"/>
                    <a:pt x="2339127" y="7281"/>
                    <a:pt x="2338756" y="7185"/>
                  </a:cubicBezTo>
                  <a:close/>
                  <a:moveTo>
                    <a:pt x="2224456" y="7185"/>
                  </a:moveTo>
                  <a:lnTo>
                    <a:pt x="2167306" y="7185"/>
                  </a:lnTo>
                  <a:cubicBezTo>
                    <a:pt x="2165334" y="6862"/>
                    <a:pt x="2163991" y="5004"/>
                    <a:pt x="2164315" y="3033"/>
                  </a:cubicBezTo>
                  <a:cubicBezTo>
                    <a:pt x="2164572" y="1499"/>
                    <a:pt x="2165772" y="289"/>
                    <a:pt x="2167306" y="42"/>
                  </a:cubicBezTo>
                  <a:lnTo>
                    <a:pt x="2224456" y="42"/>
                  </a:lnTo>
                  <a:cubicBezTo>
                    <a:pt x="2226418" y="-254"/>
                    <a:pt x="2228266" y="1051"/>
                    <a:pt x="2228647" y="2994"/>
                  </a:cubicBezTo>
                  <a:cubicBezTo>
                    <a:pt x="2228933" y="4985"/>
                    <a:pt x="2227580" y="6843"/>
                    <a:pt x="2225599" y="7185"/>
                  </a:cubicBezTo>
                  <a:cubicBezTo>
                    <a:pt x="2225227" y="7281"/>
                    <a:pt x="2224827" y="7281"/>
                    <a:pt x="2224456" y="7185"/>
                  </a:cubicBezTo>
                  <a:close/>
                  <a:moveTo>
                    <a:pt x="2110156" y="7185"/>
                  </a:moveTo>
                  <a:lnTo>
                    <a:pt x="2053006" y="7185"/>
                  </a:lnTo>
                  <a:cubicBezTo>
                    <a:pt x="2051034" y="6862"/>
                    <a:pt x="2049701" y="5004"/>
                    <a:pt x="2050015" y="3033"/>
                  </a:cubicBezTo>
                  <a:cubicBezTo>
                    <a:pt x="2050272" y="1499"/>
                    <a:pt x="2051472" y="289"/>
                    <a:pt x="2053006" y="42"/>
                  </a:cubicBezTo>
                  <a:lnTo>
                    <a:pt x="2110156" y="42"/>
                  </a:lnTo>
                  <a:cubicBezTo>
                    <a:pt x="2112118" y="-254"/>
                    <a:pt x="2113966" y="1051"/>
                    <a:pt x="2114347" y="2994"/>
                  </a:cubicBezTo>
                  <a:cubicBezTo>
                    <a:pt x="2114633" y="4985"/>
                    <a:pt x="2113280" y="6843"/>
                    <a:pt x="2111299" y="7185"/>
                  </a:cubicBezTo>
                  <a:cubicBezTo>
                    <a:pt x="2110927" y="7281"/>
                    <a:pt x="2110527" y="7281"/>
                    <a:pt x="2110156" y="7185"/>
                  </a:cubicBezTo>
                  <a:close/>
                  <a:moveTo>
                    <a:pt x="1995856" y="7185"/>
                  </a:moveTo>
                  <a:lnTo>
                    <a:pt x="1938706" y="7185"/>
                  </a:lnTo>
                  <a:cubicBezTo>
                    <a:pt x="1936734" y="6862"/>
                    <a:pt x="1935401" y="5004"/>
                    <a:pt x="1935715" y="3033"/>
                  </a:cubicBezTo>
                  <a:cubicBezTo>
                    <a:pt x="1935972" y="1499"/>
                    <a:pt x="1937172" y="289"/>
                    <a:pt x="1938706" y="42"/>
                  </a:cubicBezTo>
                  <a:lnTo>
                    <a:pt x="1995856" y="42"/>
                  </a:lnTo>
                  <a:cubicBezTo>
                    <a:pt x="1997818" y="-254"/>
                    <a:pt x="1999666" y="1051"/>
                    <a:pt x="2000047" y="2994"/>
                  </a:cubicBezTo>
                  <a:cubicBezTo>
                    <a:pt x="2000332" y="4985"/>
                    <a:pt x="1998980" y="6843"/>
                    <a:pt x="1996999" y="7185"/>
                  </a:cubicBezTo>
                  <a:cubicBezTo>
                    <a:pt x="1996627" y="7281"/>
                    <a:pt x="1996227" y="7281"/>
                    <a:pt x="1995856" y="7185"/>
                  </a:cubicBezTo>
                  <a:close/>
                  <a:moveTo>
                    <a:pt x="1881556" y="7185"/>
                  </a:moveTo>
                  <a:lnTo>
                    <a:pt x="1824406" y="7185"/>
                  </a:lnTo>
                  <a:cubicBezTo>
                    <a:pt x="1822434" y="6862"/>
                    <a:pt x="1821101" y="5004"/>
                    <a:pt x="1821415" y="3033"/>
                  </a:cubicBezTo>
                  <a:cubicBezTo>
                    <a:pt x="1821672" y="1499"/>
                    <a:pt x="1822872" y="289"/>
                    <a:pt x="1824406" y="42"/>
                  </a:cubicBezTo>
                  <a:lnTo>
                    <a:pt x="1881556" y="42"/>
                  </a:lnTo>
                  <a:cubicBezTo>
                    <a:pt x="1883518" y="-254"/>
                    <a:pt x="1885366" y="1051"/>
                    <a:pt x="1885747" y="2994"/>
                  </a:cubicBezTo>
                  <a:cubicBezTo>
                    <a:pt x="1886032" y="4985"/>
                    <a:pt x="1884680" y="6843"/>
                    <a:pt x="1882699" y="7185"/>
                  </a:cubicBezTo>
                  <a:cubicBezTo>
                    <a:pt x="1882327" y="7281"/>
                    <a:pt x="1881927" y="7281"/>
                    <a:pt x="1881556" y="7185"/>
                  </a:cubicBezTo>
                  <a:close/>
                  <a:moveTo>
                    <a:pt x="1767256" y="7185"/>
                  </a:moveTo>
                  <a:lnTo>
                    <a:pt x="1710106" y="7185"/>
                  </a:lnTo>
                  <a:cubicBezTo>
                    <a:pt x="1708134" y="6862"/>
                    <a:pt x="1706801" y="5004"/>
                    <a:pt x="1707115" y="3033"/>
                  </a:cubicBezTo>
                  <a:cubicBezTo>
                    <a:pt x="1707372" y="1499"/>
                    <a:pt x="1708572" y="289"/>
                    <a:pt x="1710106" y="42"/>
                  </a:cubicBezTo>
                  <a:lnTo>
                    <a:pt x="1767256" y="42"/>
                  </a:lnTo>
                  <a:cubicBezTo>
                    <a:pt x="1769218" y="-254"/>
                    <a:pt x="1771066" y="1051"/>
                    <a:pt x="1771447" y="2994"/>
                  </a:cubicBezTo>
                  <a:cubicBezTo>
                    <a:pt x="1771732" y="4985"/>
                    <a:pt x="1770380" y="6843"/>
                    <a:pt x="1768399" y="7185"/>
                  </a:cubicBezTo>
                  <a:cubicBezTo>
                    <a:pt x="1768027" y="7281"/>
                    <a:pt x="1767627" y="7281"/>
                    <a:pt x="1767256" y="7185"/>
                  </a:cubicBezTo>
                  <a:close/>
                  <a:moveTo>
                    <a:pt x="1652956" y="7185"/>
                  </a:moveTo>
                  <a:lnTo>
                    <a:pt x="1595806" y="7185"/>
                  </a:lnTo>
                  <a:cubicBezTo>
                    <a:pt x="1593834" y="6862"/>
                    <a:pt x="1592501" y="5004"/>
                    <a:pt x="1592815" y="3033"/>
                  </a:cubicBezTo>
                  <a:cubicBezTo>
                    <a:pt x="1593072" y="1499"/>
                    <a:pt x="1594272" y="289"/>
                    <a:pt x="1595806" y="42"/>
                  </a:cubicBezTo>
                  <a:lnTo>
                    <a:pt x="1652956" y="42"/>
                  </a:lnTo>
                  <a:cubicBezTo>
                    <a:pt x="1654918" y="-254"/>
                    <a:pt x="1656766" y="1051"/>
                    <a:pt x="1657147" y="2994"/>
                  </a:cubicBezTo>
                  <a:cubicBezTo>
                    <a:pt x="1657432" y="4985"/>
                    <a:pt x="1656080" y="6843"/>
                    <a:pt x="1654099" y="7185"/>
                  </a:cubicBezTo>
                  <a:cubicBezTo>
                    <a:pt x="1653727" y="7281"/>
                    <a:pt x="1653327" y="7281"/>
                    <a:pt x="1652956" y="7185"/>
                  </a:cubicBezTo>
                  <a:close/>
                  <a:moveTo>
                    <a:pt x="1538656" y="7185"/>
                  </a:moveTo>
                  <a:lnTo>
                    <a:pt x="1481506" y="7185"/>
                  </a:lnTo>
                  <a:cubicBezTo>
                    <a:pt x="1479534" y="6862"/>
                    <a:pt x="1478201" y="5004"/>
                    <a:pt x="1478515" y="3033"/>
                  </a:cubicBezTo>
                  <a:cubicBezTo>
                    <a:pt x="1478772" y="1499"/>
                    <a:pt x="1479972" y="289"/>
                    <a:pt x="1481506" y="42"/>
                  </a:cubicBezTo>
                  <a:lnTo>
                    <a:pt x="1538656" y="42"/>
                  </a:lnTo>
                  <a:cubicBezTo>
                    <a:pt x="1540618" y="-254"/>
                    <a:pt x="1542466" y="1051"/>
                    <a:pt x="1542847" y="2994"/>
                  </a:cubicBezTo>
                  <a:cubicBezTo>
                    <a:pt x="1543132" y="4985"/>
                    <a:pt x="1541780" y="6843"/>
                    <a:pt x="1539799" y="7185"/>
                  </a:cubicBezTo>
                  <a:cubicBezTo>
                    <a:pt x="1539427" y="7281"/>
                    <a:pt x="1539027" y="7281"/>
                    <a:pt x="1538656" y="7185"/>
                  </a:cubicBezTo>
                  <a:close/>
                  <a:moveTo>
                    <a:pt x="1424356" y="7185"/>
                  </a:moveTo>
                  <a:lnTo>
                    <a:pt x="1367206" y="7185"/>
                  </a:lnTo>
                  <a:cubicBezTo>
                    <a:pt x="1365234" y="6862"/>
                    <a:pt x="1363901" y="5004"/>
                    <a:pt x="1364215" y="3033"/>
                  </a:cubicBezTo>
                  <a:cubicBezTo>
                    <a:pt x="1364472" y="1499"/>
                    <a:pt x="1365672" y="289"/>
                    <a:pt x="1367206" y="42"/>
                  </a:cubicBezTo>
                  <a:lnTo>
                    <a:pt x="1424356" y="42"/>
                  </a:lnTo>
                  <a:cubicBezTo>
                    <a:pt x="1426318" y="-254"/>
                    <a:pt x="1428166" y="1051"/>
                    <a:pt x="1428547" y="2994"/>
                  </a:cubicBezTo>
                  <a:cubicBezTo>
                    <a:pt x="1428832" y="4985"/>
                    <a:pt x="1427480" y="6843"/>
                    <a:pt x="1425499" y="7185"/>
                  </a:cubicBezTo>
                  <a:cubicBezTo>
                    <a:pt x="1425127" y="7281"/>
                    <a:pt x="1424727" y="7281"/>
                    <a:pt x="1424356" y="7185"/>
                  </a:cubicBezTo>
                  <a:close/>
                  <a:moveTo>
                    <a:pt x="1310056" y="7185"/>
                  </a:moveTo>
                  <a:lnTo>
                    <a:pt x="1252906" y="7185"/>
                  </a:lnTo>
                  <a:cubicBezTo>
                    <a:pt x="1250934" y="6862"/>
                    <a:pt x="1249601" y="5004"/>
                    <a:pt x="1249915" y="3033"/>
                  </a:cubicBezTo>
                  <a:cubicBezTo>
                    <a:pt x="1250172" y="1499"/>
                    <a:pt x="1251372" y="289"/>
                    <a:pt x="1252906" y="42"/>
                  </a:cubicBezTo>
                  <a:lnTo>
                    <a:pt x="1310056" y="42"/>
                  </a:lnTo>
                  <a:cubicBezTo>
                    <a:pt x="1312018" y="-254"/>
                    <a:pt x="1313866" y="1051"/>
                    <a:pt x="1314247" y="2994"/>
                  </a:cubicBezTo>
                  <a:cubicBezTo>
                    <a:pt x="1314532" y="4985"/>
                    <a:pt x="1313180" y="6843"/>
                    <a:pt x="1311199" y="7185"/>
                  </a:cubicBezTo>
                  <a:cubicBezTo>
                    <a:pt x="1310827" y="7281"/>
                    <a:pt x="1310427" y="7281"/>
                    <a:pt x="1310056" y="7185"/>
                  </a:cubicBezTo>
                  <a:close/>
                  <a:moveTo>
                    <a:pt x="1195756" y="7185"/>
                  </a:moveTo>
                  <a:lnTo>
                    <a:pt x="1138606" y="7185"/>
                  </a:lnTo>
                  <a:cubicBezTo>
                    <a:pt x="1136634" y="6862"/>
                    <a:pt x="1135301" y="5004"/>
                    <a:pt x="1135615" y="3033"/>
                  </a:cubicBezTo>
                  <a:cubicBezTo>
                    <a:pt x="1135872" y="1499"/>
                    <a:pt x="1137072" y="289"/>
                    <a:pt x="1138606" y="42"/>
                  </a:cubicBezTo>
                  <a:lnTo>
                    <a:pt x="1195756" y="42"/>
                  </a:lnTo>
                  <a:cubicBezTo>
                    <a:pt x="1197718" y="-254"/>
                    <a:pt x="1199566" y="1051"/>
                    <a:pt x="1199947" y="2994"/>
                  </a:cubicBezTo>
                  <a:cubicBezTo>
                    <a:pt x="1200232" y="4985"/>
                    <a:pt x="1198880" y="6843"/>
                    <a:pt x="1196899" y="7185"/>
                  </a:cubicBezTo>
                  <a:cubicBezTo>
                    <a:pt x="1196527" y="7281"/>
                    <a:pt x="1196127" y="7281"/>
                    <a:pt x="1195756" y="7185"/>
                  </a:cubicBezTo>
                  <a:close/>
                  <a:moveTo>
                    <a:pt x="1081456" y="7185"/>
                  </a:moveTo>
                  <a:lnTo>
                    <a:pt x="1024306" y="7185"/>
                  </a:lnTo>
                  <a:cubicBezTo>
                    <a:pt x="1022334" y="6862"/>
                    <a:pt x="1021000" y="5004"/>
                    <a:pt x="1021315" y="3033"/>
                  </a:cubicBezTo>
                  <a:cubicBezTo>
                    <a:pt x="1021572" y="1499"/>
                    <a:pt x="1022772" y="289"/>
                    <a:pt x="1024306" y="42"/>
                  </a:cubicBezTo>
                  <a:lnTo>
                    <a:pt x="1081456" y="42"/>
                  </a:lnTo>
                  <a:cubicBezTo>
                    <a:pt x="1083418" y="-254"/>
                    <a:pt x="1085266" y="1051"/>
                    <a:pt x="1085647" y="2994"/>
                  </a:cubicBezTo>
                  <a:cubicBezTo>
                    <a:pt x="1085932" y="4985"/>
                    <a:pt x="1084580" y="6843"/>
                    <a:pt x="1082599" y="7185"/>
                  </a:cubicBezTo>
                  <a:cubicBezTo>
                    <a:pt x="1082227" y="7281"/>
                    <a:pt x="1081827" y="7281"/>
                    <a:pt x="1081456" y="7185"/>
                  </a:cubicBezTo>
                  <a:close/>
                  <a:moveTo>
                    <a:pt x="967156" y="7185"/>
                  </a:moveTo>
                  <a:lnTo>
                    <a:pt x="910006" y="7185"/>
                  </a:lnTo>
                  <a:cubicBezTo>
                    <a:pt x="908034" y="6862"/>
                    <a:pt x="906700" y="5004"/>
                    <a:pt x="907015" y="3033"/>
                  </a:cubicBezTo>
                  <a:cubicBezTo>
                    <a:pt x="907272" y="1499"/>
                    <a:pt x="908472" y="289"/>
                    <a:pt x="910006" y="42"/>
                  </a:cubicBezTo>
                  <a:lnTo>
                    <a:pt x="967156" y="42"/>
                  </a:lnTo>
                  <a:cubicBezTo>
                    <a:pt x="969118" y="-254"/>
                    <a:pt x="970966" y="1051"/>
                    <a:pt x="971347" y="2994"/>
                  </a:cubicBezTo>
                  <a:cubicBezTo>
                    <a:pt x="971632" y="4985"/>
                    <a:pt x="970280" y="6843"/>
                    <a:pt x="968299" y="7185"/>
                  </a:cubicBezTo>
                  <a:cubicBezTo>
                    <a:pt x="967927" y="7281"/>
                    <a:pt x="967527" y="7281"/>
                    <a:pt x="967156" y="7185"/>
                  </a:cubicBezTo>
                  <a:close/>
                  <a:moveTo>
                    <a:pt x="852856" y="7185"/>
                  </a:moveTo>
                  <a:lnTo>
                    <a:pt x="795706" y="7185"/>
                  </a:lnTo>
                  <a:cubicBezTo>
                    <a:pt x="793734" y="6862"/>
                    <a:pt x="792400" y="5004"/>
                    <a:pt x="792715" y="3033"/>
                  </a:cubicBezTo>
                  <a:cubicBezTo>
                    <a:pt x="792972" y="1499"/>
                    <a:pt x="794172" y="289"/>
                    <a:pt x="795706" y="42"/>
                  </a:cubicBezTo>
                  <a:lnTo>
                    <a:pt x="852856" y="42"/>
                  </a:lnTo>
                  <a:cubicBezTo>
                    <a:pt x="854818" y="-254"/>
                    <a:pt x="856666" y="1051"/>
                    <a:pt x="857047" y="2994"/>
                  </a:cubicBezTo>
                  <a:cubicBezTo>
                    <a:pt x="857332" y="4985"/>
                    <a:pt x="855980" y="6843"/>
                    <a:pt x="853999" y="7185"/>
                  </a:cubicBezTo>
                  <a:cubicBezTo>
                    <a:pt x="853627" y="7281"/>
                    <a:pt x="853227" y="7281"/>
                    <a:pt x="852856" y="7185"/>
                  </a:cubicBezTo>
                  <a:close/>
                  <a:moveTo>
                    <a:pt x="738556" y="7185"/>
                  </a:moveTo>
                  <a:lnTo>
                    <a:pt x="681406" y="7185"/>
                  </a:lnTo>
                  <a:cubicBezTo>
                    <a:pt x="679434" y="6862"/>
                    <a:pt x="678100" y="5004"/>
                    <a:pt x="678415" y="3033"/>
                  </a:cubicBezTo>
                  <a:cubicBezTo>
                    <a:pt x="678672" y="1499"/>
                    <a:pt x="679872" y="289"/>
                    <a:pt x="681406" y="42"/>
                  </a:cubicBezTo>
                  <a:lnTo>
                    <a:pt x="738556" y="42"/>
                  </a:lnTo>
                  <a:cubicBezTo>
                    <a:pt x="740518" y="-254"/>
                    <a:pt x="742366" y="1051"/>
                    <a:pt x="742747" y="2994"/>
                  </a:cubicBezTo>
                  <a:cubicBezTo>
                    <a:pt x="743032" y="4985"/>
                    <a:pt x="741680" y="6843"/>
                    <a:pt x="739699" y="7185"/>
                  </a:cubicBezTo>
                  <a:cubicBezTo>
                    <a:pt x="739327" y="7281"/>
                    <a:pt x="738927" y="7281"/>
                    <a:pt x="738556" y="7185"/>
                  </a:cubicBezTo>
                  <a:close/>
                  <a:moveTo>
                    <a:pt x="624256" y="7185"/>
                  </a:moveTo>
                  <a:lnTo>
                    <a:pt x="567106" y="7185"/>
                  </a:lnTo>
                  <a:cubicBezTo>
                    <a:pt x="565133" y="6862"/>
                    <a:pt x="563796" y="5004"/>
                    <a:pt x="564119" y="3033"/>
                  </a:cubicBezTo>
                  <a:cubicBezTo>
                    <a:pt x="564370" y="1499"/>
                    <a:pt x="565572" y="289"/>
                    <a:pt x="567106" y="42"/>
                  </a:cubicBezTo>
                  <a:lnTo>
                    <a:pt x="624256" y="42"/>
                  </a:lnTo>
                  <a:cubicBezTo>
                    <a:pt x="626217" y="-254"/>
                    <a:pt x="628062" y="1051"/>
                    <a:pt x="628447" y="2994"/>
                  </a:cubicBezTo>
                  <a:cubicBezTo>
                    <a:pt x="628733" y="4985"/>
                    <a:pt x="627382" y="6843"/>
                    <a:pt x="625399" y="7185"/>
                  </a:cubicBezTo>
                  <a:cubicBezTo>
                    <a:pt x="625024" y="7281"/>
                    <a:pt x="624631" y="7281"/>
                    <a:pt x="624256" y="7185"/>
                  </a:cubicBezTo>
                  <a:close/>
                  <a:moveTo>
                    <a:pt x="509956" y="7185"/>
                  </a:moveTo>
                  <a:lnTo>
                    <a:pt x="452806" y="7185"/>
                  </a:lnTo>
                  <a:cubicBezTo>
                    <a:pt x="450833" y="6862"/>
                    <a:pt x="449496" y="5004"/>
                    <a:pt x="449819" y="3033"/>
                  </a:cubicBezTo>
                  <a:cubicBezTo>
                    <a:pt x="450070" y="1499"/>
                    <a:pt x="451272" y="289"/>
                    <a:pt x="452806" y="42"/>
                  </a:cubicBezTo>
                  <a:lnTo>
                    <a:pt x="509956" y="42"/>
                  </a:lnTo>
                  <a:cubicBezTo>
                    <a:pt x="511917" y="-254"/>
                    <a:pt x="513762" y="1051"/>
                    <a:pt x="514147" y="2994"/>
                  </a:cubicBezTo>
                  <a:cubicBezTo>
                    <a:pt x="514433" y="4985"/>
                    <a:pt x="513082" y="6843"/>
                    <a:pt x="511099" y="7185"/>
                  </a:cubicBezTo>
                  <a:cubicBezTo>
                    <a:pt x="510724" y="7281"/>
                    <a:pt x="510331" y="7281"/>
                    <a:pt x="509956" y="7185"/>
                  </a:cubicBezTo>
                  <a:close/>
                  <a:moveTo>
                    <a:pt x="395656" y="7185"/>
                  </a:moveTo>
                  <a:lnTo>
                    <a:pt x="338506" y="7185"/>
                  </a:lnTo>
                  <a:cubicBezTo>
                    <a:pt x="336533" y="6862"/>
                    <a:pt x="335196" y="5004"/>
                    <a:pt x="335519" y="3033"/>
                  </a:cubicBezTo>
                  <a:cubicBezTo>
                    <a:pt x="335770" y="1499"/>
                    <a:pt x="336972" y="289"/>
                    <a:pt x="338506" y="42"/>
                  </a:cubicBezTo>
                  <a:lnTo>
                    <a:pt x="395656" y="42"/>
                  </a:lnTo>
                  <a:cubicBezTo>
                    <a:pt x="397617" y="-254"/>
                    <a:pt x="399462" y="1051"/>
                    <a:pt x="399847" y="2994"/>
                  </a:cubicBezTo>
                  <a:cubicBezTo>
                    <a:pt x="400133" y="4985"/>
                    <a:pt x="398782" y="6843"/>
                    <a:pt x="396799" y="7185"/>
                  </a:cubicBezTo>
                  <a:cubicBezTo>
                    <a:pt x="396424" y="7281"/>
                    <a:pt x="396031" y="7281"/>
                    <a:pt x="395656" y="7185"/>
                  </a:cubicBezTo>
                  <a:close/>
                  <a:moveTo>
                    <a:pt x="281356" y="7185"/>
                  </a:moveTo>
                  <a:lnTo>
                    <a:pt x="224206" y="7185"/>
                  </a:lnTo>
                  <a:cubicBezTo>
                    <a:pt x="222233" y="6862"/>
                    <a:pt x="220896" y="5004"/>
                    <a:pt x="221219" y="3033"/>
                  </a:cubicBezTo>
                  <a:cubicBezTo>
                    <a:pt x="221470" y="1499"/>
                    <a:pt x="222672" y="289"/>
                    <a:pt x="224206" y="42"/>
                  </a:cubicBezTo>
                  <a:lnTo>
                    <a:pt x="281356" y="42"/>
                  </a:lnTo>
                  <a:cubicBezTo>
                    <a:pt x="283317" y="-254"/>
                    <a:pt x="285162" y="1051"/>
                    <a:pt x="285547" y="2994"/>
                  </a:cubicBezTo>
                  <a:cubicBezTo>
                    <a:pt x="285833" y="4985"/>
                    <a:pt x="284482" y="6843"/>
                    <a:pt x="282499" y="7185"/>
                  </a:cubicBezTo>
                  <a:cubicBezTo>
                    <a:pt x="282123" y="7281"/>
                    <a:pt x="281731" y="7281"/>
                    <a:pt x="281356" y="7185"/>
                  </a:cubicBezTo>
                  <a:close/>
                  <a:moveTo>
                    <a:pt x="167056" y="7185"/>
                  </a:moveTo>
                  <a:lnTo>
                    <a:pt x="109906" y="7185"/>
                  </a:lnTo>
                  <a:cubicBezTo>
                    <a:pt x="107933" y="6862"/>
                    <a:pt x="106596" y="5004"/>
                    <a:pt x="106919" y="3033"/>
                  </a:cubicBezTo>
                  <a:cubicBezTo>
                    <a:pt x="107170" y="1499"/>
                    <a:pt x="108372" y="289"/>
                    <a:pt x="109906" y="42"/>
                  </a:cubicBezTo>
                  <a:lnTo>
                    <a:pt x="167056" y="42"/>
                  </a:lnTo>
                  <a:cubicBezTo>
                    <a:pt x="169017" y="-254"/>
                    <a:pt x="170862" y="1051"/>
                    <a:pt x="171247" y="2994"/>
                  </a:cubicBezTo>
                  <a:cubicBezTo>
                    <a:pt x="171533" y="4985"/>
                    <a:pt x="170182" y="6843"/>
                    <a:pt x="168199" y="7185"/>
                  </a:cubicBezTo>
                  <a:cubicBezTo>
                    <a:pt x="167823" y="7281"/>
                    <a:pt x="167431" y="7281"/>
                    <a:pt x="167056" y="7185"/>
                  </a:cubicBezTo>
                  <a:close/>
                  <a:moveTo>
                    <a:pt x="52756" y="7185"/>
                  </a:moveTo>
                  <a:lnTo>
                    <a:pt x="3035" y="7185"/>
                  </a:lnTo>
                  <a:cubicBezTo>
                    <a:pt x="1063" y="6862"/>
                    <a:pt x="-275" y="5004"/>
                    <a:pt x="48" y="3033"/>
                  </a:cubicBezTo>
                  <a:cubicBezTo>
                    <a:pt x="300" y="1499"/>
                    <a:pt x="1502" y="289"/>
                    <a:pt x="3035" y="42"/>
                  </a:cubicBezTo>
                  <a:lnTo>
                    <a:pt x="52565" y="42"/>
                  </a:lnTo>
                  <a:cubicBezTo>
                    <a:pt x="54526" y="-254"/>
                    <a:pt x="56371" y="1051"/>
                    <a:pt x="56756" y="2994"/>
                  </a:cubicBezTo>
                  <a:cubicBezTo>
                    <a:pt x="57043" y="4985"/>
                    <a:pt x="55691" y="6843"/>
                    <a:pt x="53708" y="7185"/>
                  </a:cubicBezTo>
                  <a:cubicBezTo>
                    <a:pt x="53333" y="7281"/>
                    <a:pt x="52940" y="7281"/>
                    <a:pt x="52565" y="7185"/>
                  </a:cubicBezTo>
                  <a:close/>
                </a:path>
              </a:pathLst>
            </a:custGeom>
            <a:solidFill>
              <a:srgbClr val="A8ADAF"/>
            </a:solidFill>
            <a:ln w="9525"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1533A9BA-B916-494E-8A7C-478DEAF75D3D}"/>
                </a:ext>
              </a:extLst>
            </p:cNvPr>
            <p:cNvSpPr/>
            <p:nvPr/>
          </p:nvSpPr>
          <p:spPr>
            <a:xfrm>
              <a:off x="403887" y="4892040"/>
              <a:ext cx="4057173" cy="7143"/>
            </a:xfrm>
            <a:custGeom>
              <a:avLst/>
              <a:gdLst>
                <a:gd name="connsiteX0" fmla="*/ 4053745 w 4057173"/>
                <a:gd name="connsiteY0" fmla="*/ 6953 h 7143"/>
                <a:gd name="connsiteX1" fmla="*/ 4004024 w 4057173"/>
                <a:gd name="connsiteY1" fmla="*/ 6953 h 7143"/>
                <a:gd name="connsiteX2" fmla="*/ 4000500 w 4057173"/>
                <a:gd name="connsiteY2" fmla="*/ 3620 h 7143"/>
                <a:gd name="connsiteX3" fmla="*/ 4000500 w 4057173"/>
                <a:gd name="connsiteY3" fmla="*/ 3620 h 7143"/>
                <a:gd name="connsiteX4" fmla="*/ 4000500 w 4057173"/>
                <a:gd name="connsiteY4" fmla="*/ 3620 h 7143"/>
                <a:gd name="connsiteX5" fmla="*/ 4003929 w 4057173"/>
                <a:gd name="connsiteY5" fmla="*/ 0 h 7143"/>
                <a:gd name="connsiteX6" fmla="*/ 4053555 w 4057173"/>
                <a:gd name="connsiteY6" fmla="*/ 0 h 7143"/>
                <a:gd name="connsiteX7" fmla="*/ 4057174 w 4057173"/>
                <a:gd name="connsiteY7" fmla="*/ 3620 h 7143"/>
                <a:gd name="connsiteX8" fmla="*/ 4057174 w 4057173"/>
                <a:gd name="connsiteY8" fmla="*/ 3620 h 7143"/>
                <a:gd name="connsiteX9" fmla="*/ 4053745 w 4057173"/>
                <a:gd name="connsiteY9" fmla="*/ 6953 h 7143"/>
                <a:gd name="connsiteX10" fmla="*/ 3947065 w 4057173"/>
                <a:gd name="connsiteY10" fmla="*/ 6953 h 7143"/>
                <a:gd name="connsiteX11" fmla="*/ 3889915 w 4057173"/>
                <a:gd name="connsiteY11" fmla="*/ 6953 h 7143"/>
                <a:gd name="connsiteX12" fmla="*/ 3886391 w 4057173"/>
                <a:gd name="connsiteY12" fmla="*/ 3620 h 7143"/>
                <a:gd name="connsiteX13" fmla="*/ 3886391 w 4057173"/>
                <a:gd name="connsiteY13" fmla="*/ 3620 h 7143"/>
                <a:gd name="connsiteX14" fmla="*/ 3886391 w 4057173"/>
                <a:gd name="connsiteY14" fmla="*/ 3620 h 7143"/>
                <a:gd name="connsiteX15" fmla="*/ 3889820 w 4057173"/>
                <a:gd name="connsiteY15" fmla="*/ 0 h 7143"/>
                <a:gd name="connsiteX16" fmla="*/ 3946970 w 4057173"/>
                <a:gd name="connsiteY16" fmla="*/ 0 h 7143"/>
                <a:gd name="connsiteX17" fmla="*/ 3950589 w 4057173"/>
                <a:gd name="connsiteY17" fmla="*/ 3620 h 7143"/>
                <a:gd name="connsiteX18" fmla="*/ 3950589 w 4057173"/>
                <a:gd name="connsiteY18" fmla="*/ 3620 h 7143"/>
                <a:gd name="connsiteX19" fmla="*/ 3947065 w 4057173"/>
                <a:gd name="connsiteY19" fmla="*/ 7144 h 7143"/>
                <a:gd name="connsiteX20" fmla="*/ 3947065 w 4057173"/>
                <a:gd name="connsiteY20" fmla="*/ 7144 h 7143"/>
                <a:gd name="connsiteX21" fmla="*/ 3832765 w 4057173"/>
                <a:gd name="connsiteY21" fmla="*/ 6953 h 7143"/>
                <a:gd name="connsiteX22" fmla="*/ 3775615 w 4057173"/>
                <a:gd name="connsiteY22" fmla="*/ 6953 h 7143"/>
                <a:gd name="connsiteX23" fmla="*/ 3772091 w 4057173"/>
                <a:gd name="connsiteY23" fmla="*/ 3620 h 7143"/>
                <a:gd name="connsiteX24" fmla="*/ 3772091 w 4057173"/>
                <a:gd name="connsiteY24" fmla="*/ 3620 h 7143"/>
                <a:gd name="connsiteX25" fmla="*/ 3772091 w 4057173"/>
                <a:gd name="connsiteY25" fmla="*/ 3620 h 7143"/>
                <a:gd name="connsiteX26" fmla="*/ 3775520 w 4057173"/>
                <a:gd name="connsiteY26" fmla="*/ 0 h 7143"/>
                <a:gd name="connsiteX27" fmla="*/ 3832670 w 4057173"/>
                <a:gd name="connsiteY27" fmla="*/ 0 h 7143"/>
                <a:gd name="connsiteX28" fmla="*/ 3836289 w 4057173"/>
                <a:gd name="connsiteY28" fmla="*/ 3620 h 7143"/>
                <a:gd name="connsiteX29" fmla="*/ 3836289 w 4057173"/>
                <a:gd name="connsiteY29" fmla="*/ 3620 h 7143"/>
                <a:gd name="connsiteX30" fmla="*/ 3832765 w 4057173"/>
                <a:gd name="connsiteY30" fmla="*/ 7144 h 7143"/>
                <a:gd name="connsiteX31" fmla="*/ 3832765 w 4057173"/>
                <a:gd name="connsiteY31" fmla="*/ 7144 h 7143"/>
                <a:gd name="connsiteX32" fmla="*/ 3718465 w 4057173"/>
                <a:gd name="connsiteY32" fmla="*/ 6953 h 7143"/>
                <a:gd name="connsiteX33" fmla="*/ 3661315 w 4057173"/>
                <a:gd name="connsiteY33" fmla="*/ 6953 h 7143"/>
                <a:gd name="connsiteX34" fmla="*/ 3657791 w 4057173"/>
                <a:gd name="connsiteY34" fmla="*/ 3620 h 7143"/>
                <a:gd name="connsiteX35" fmla="*/ 3657791 w 4057173"/>
                <a:gd name="connsiteY35" fmla="*/ 3620 h 7143"/>
                <a:gd name="connsiteX36" fmla="*/ 3657791 w 4057173"/>
                <a:gd name="connsiteY36" fmla="*/ 3620 h 7143"/>
                <a:gd name="connsiteX37" fmla="*/ 3661220 w 4057173"/>
                <a:gd name="connsiteY37" fmla="*/ 0 h 7143"/>
                <a:gd name="connsiteX38" fmla="*/ 3718370 w 4057173"/>
                <a:gd name="connsiteY38" fmla="*/ 0 h 7143"/>
                <a:gd name="connsiteX39" fmla="*/ 3721989 w 4057173"/>
                <a:gd name="connsiteY39" fmla="*/ 3620 h 7143"/>
                <a:gd name="connsiteX40" fmla="*/ 3721989 w 4057173"/>
                <a:gd name="connsiteY40" fmla="*/ 3620 h 7143"/>
                <a:gd name="connsiteX41" fmla="*/ 3718465 w 4057173"/>
                <a:gd name="connsiteY41" fmla="*/ 7144 h 7143"/>
                <a:gd name="connsiteX42" fmla="*/ 3718465 w 4057173"/>
                <a:gd name="connsiteY42" fmla="*/ 7144 h 7143"/>
                <a:gd name="connsiteX43" fmla="*/ 3604165 w 4057173"/>
                <a:gd name="connsiteY43" fmla="*/ 6953 h 7143"/>
                <a:gd name="connsiteX44" fmla="*/ 3547015 w 4057173"/>
                <a:gd name="connsiteY44" fmla="*/ 6953 h 7143"/>
                <a:gd name="connsiteX45" fmla="*/ 3543491 w 4057173"/>
                <a:gd name="connsiteY45" fmla="*/ 3620 h 7143"/>
                <a:gd name="connsiteX46" fmla="*/ 3543491 w 4057173"/>
                <a:gd name="connsiteY46" fmla="*/ 3620 h 7143"/>
                <a:gd name="connsiteX47" fmla="*/ 3543491 w 4057173"/>
                <a:gd name="connsiteY47" fmla="*/ 3620 h 7143"/>
                <a:gd name="connsiteX48" fmla="*/ 3546920 w 4057173"/>
                <a:gd name="connsiteY48" fmla="*/ 0 h 7143"/>
                <a:gd name="connsiteX49" fmla="*/ 3604070 w 4057173"/>
                <a:gd name="connsiteY49" fmla="*/ 0 h 7143"/>
                <a:gd name="connsiteX50" fmla="*/ 3607689 w 4057173"/>
                <a:gd name="connsiteY50" fmla="*/ 3620 h 7143"/>
                <a:gd name="connsiteX51" fmla="*/ 3607689 w 4057173"/>
                <a:gd name="connsiteY51" fmla="*/ 3620 h 7143"/>
                <a:gd name="connsiteX52" fmla="*/ 3604165 w 4057173"/>
                <a:gd name="connsiteY52" fmla="*/ 7144 h 7143"/>
                <a:gd name="connsiteX53" fmla="*/ 3604165 w 4057173"/>
                <a:gd name="connsiteY53" fmla="*/ 7144 h 7143"/>
                <a:gd name="connsiteX54" fmla="*/ 3489865 w 4057173"/>
                <a:gd name="connsiteY54" fmla="*/ 6953 h 7143"/>
                <a:gd name="connsiteX55" fmla="*/ 3432715 w 4057173"/>
                <a:gd name="connsiteY55" fmla="*/ 6953 h 7143"/>
                <a:gd name="connsiteX56" fmla="*/ 3429191 w 4057173"/>
                <a:gd name="connsiteY56" fmla="*/ 3620 h 7143"/>
                <a:gd name="connsiteX57" fmla="*/ 3429191 w 4057173"/>
                <a:gd name="connsiteY57" fmla="*/ 3620 h 7143"/>
                <a:gd name="connsiteX58" fmla="*/ 3429191 w 4057173"/>
                <a:gd name="connsiteY58" fmla="*/ 3620 h 7143"/>
                <a:gd name="connsiteX59" fmla="*/ 3432620 w 4057173"/>
                <a:gd name="connsiteY59" fmla="*/ 0 h 7143"/>
                <a:gd name="connsiteX60" fmla="*/ 3489770 w 4057173"/>
                <a:gd name="connsiteY60" fmla="*/ 0 h 7143"/>
                <a:gd name="connsiteX61" fmla="*/ 3493389 w 4057173"/>
                <a:gd name="connsiteY61" fmla="*/ 3620 h 7143"/>
                <a:gd name="connsiteX62" fmla="*/ 3493389 w 4057173"/>
                <a:gd name="connsiteY62" fmla="*/ 3620 h 7143"/>
                <a:gd name="connsiteX63" fmla="*/ 3489865 w 4057173"/>
                <a:gd name="connsiteY63" fmla="*/ 7144 h 7143"/>
                <a:gd name="connsiteX64" fmla="*/ 3489865 w 4057173"/>
                <a:gd name="connsiteY64" fmla="*/ 7144 h 7143"/>
                <a:gd name="connsiteX65" fmla="*/ 3375565 w 4057173"/>
                <a:gd name="connsiteY65" fmla="*/ 6953 h 7143"/>
                <a:gd name="connsiteX66" fmla="*/ 3318415 w 4057173"/>
                <a:gd name="connsiteY66" fmla="*/ 6953 h 7143"/>
                <a:gd name="connsiteX67" fmla="*/ 3314891 w 4057173"/>
                <a:gd name="connsiteY67" fmla="*/ 3620 h 7143"/>
                <a:gd name="connsiteX68" fmla="*/ 3314891 w 4057173"/>
                <a:gd name="connsiteY68" fmla="*/ 3620 h 7143"/>
                <a:gd name="connsiteX69" fmla="*/ 3314891 w 4057173"/>
                <a:gd name="connsiteY69" fmla="*/ 3620 h 7143"/>
                <a:gd name="connsiteX70" fmla="*/ 3318320 w 4057173"/>
                <a:gd name="connsiteY70" fmla="*/ 0 h 7143"/>
                <a:gd name="connsiteX71" fmla="*/ 3375470 w 4057173"/>
                <a:gd name="connsiteY71" fmla="*/ 0 h 7143"/>
                <a:gd name="connsiteX72" fmla="*/ 3379089 w 4057173"/>
                <a:gd name="connsiteY72" fmla="*/ 3620 h 7143"/>
                <a:gd name="connsiteX73" fmla="*/ 3379089 w 4057173"/>
                <a:gd name="connsiteY73" fmla="*/ 3620 h 7143"/>
                <a:gd name="connsiteX74" fmla="*/ 3375565 w 4057173"/>
                <a:gd name="connsiteY74" fmla="*/ 7144 h 7143"/>
                <a:gd name="connsiteX75" fmla="*/ 3375565 w 4057173"/>
                <a:gd name="connsiteY75" fmla="*/ 7144 h 7143"/>
                <a:gd name="connsiteX76" fmla="*/ 3261265 w 4057173"/>
                <a:gd name="connsiteY76" fmla="*/ 6953 h 7143"/>
                <a:gd name="connsiteX77" fmla="*/ 3204115 w 4057173"/>
                <a:gd name="connsiteY77" fmla="*/ 6953 h 7143"/>
                <a:gd name="connsiteX78" fmla="*/ 3200591 w 4057173"/>
                <a:gd name="connsiteY78" fmla="*/ 3620 h 7143"/>
                <a:gd name="connsiteX79" fmla="*/ 3200591 w 4057173"/>
                <a:gd name="connsiteY79" fmla="*/ 3620 h 7143"/>
                <a:gd name="connsiteX80" fmla="*/ 3200591 w 4057173"/>
                <a:gd name="connsiteY80" fmla="*/ 3620 h 7143"/>
                <a:gd name="connsiteX81" fmla="*/ 3204020 w 4057173"/>
                <a:gd name="connsiteY81" fmla="*/ 0 h 7143"/>
                <a:gd name="connsiteX82" fmla="*/ 3261170 w 4057173"/>
                <a:gd name="connsiteY82" fmla="*/ 0 h 7143"/>
                <a:gd name="connsiteX83" fmla="*/ 3264789 w 4057173"/>
                <a:gd name="connsiteY83" fmla="*/ 3620 h 7143"/>
                <a:gd name="connsiteX84" fmla="*/ 3264789 w 4057173"/>
                <a:gd name="connsiteY84" fmla="*/ 3620 h 7143"/>
                <a:gd name="connsiteX85" fmla="*/ 3261265 w 4057173"/>
                <a:gd name="connsiteY85" fmla="*/ 7144 h 7143"/>
                <a:gd name="connsiteX86" fmla="*/ 3261265 w 4057173"/>
                <a:gd name="connsiteY86" fmla="*/ 7144 h 7143"/>
                <a:gd name="connsiteX87" fmla="*/ 3146965 w 4057173"/>
                <a:gd name="connsiteY87" fmla="*/ 6953 h 7143"/>
                <a:gd name="connsiteX88" fmla="*/ 3089815 w 4057173"/>
                <a:gd name="connsiteY88" fmla="*/ 6953 h 7143"/>
                <a:gd name="connsiteX89" fmla="*/ 3086291 w 4057173"/>
                <a:gd name="connsiteY89" fmla="*/ 3620 h 7143"/>
                <a:gd name="connsiteX90" fmla="*/ 3086291 w 4057173"/>
                <a:gd name="connsiteY90" fmla="*/ 3620 h 7143"/>
                <a:gd name="connsiteX91" fmla="*/ 3086291 w 4057173"/>
                <a:gd name="connsiteY91" fmla="*/ 3620 h 7143"/>
                <a:gd name="connsiteX92" fmla="*/ 3089720 w 4057173"/>
                <a:gd name="connsiteY92" fmla="*/ 0 h 7143"/>
                <a:gd name="connsiteX93" fmla="*/ 3146870 w 4057173"/>
                <a:gd name="connsiteY93" fmla="*/ 0 h 7143"/>
                <a:gd name="connsiteX94" fmla="*/ 3150489 w 4057173"/>
                <a:gd name="connsiteY94" fmla="*/ 3620 h 7143"/>
                <a:gd name="connsiteX95" fmla="*/ 3150489 w 4057173"/>
                <a:gd name="connsiteY95" fmla="*/ 3620 h 7143"/>
                <a:gd name="connsiteX96" fmla="*/ 3146965 w 4057173"/>
                <a:gd name="connsiteY96" fmla="*/ 7144 h 7143"/>
                <a:gd name="connsiteX97" fmla="*/ 3146965 w 4057173"/>
                <a:gd name="connsiteY97" fmla="*/ 7144 h 7143"/>
                <a:gd name="connsiteX98" fmla="*/ 3032665 w 4057173"/>
                <a:gd name="connsiteY98" fmla="*/ 6953 h 7143"/>
                <a:gd name="connsiteX99" fmla="*/ 2975515 w 4057173"/>
                <a:gd name="connsiteY99" fmla="*/ 6953 h 7143"/>
                <a:gd name="connsiteX100" fmla="*/ 2971991 w 4057173"/>
                <a:gd name="connsiteY100" fmla="*/ 3620 h 7143"/>
                <a:gd name="connsiteX101" fmla="*/ 2971991 w 4057173"/>
                <a:gd name="connsiteY101" fmla="*/ 3620 h 7143"/>
                <a:gd name="connsiteX102" fmla="*/ 2971991 w 4057173"/>
                <a:gd name="connsiteY102" fmla="*/ 3620 h 7143"/>
                <a:gd name="connsiteX103" fmla="*/ 2975420 w 4057173"/>
                <a:gd name="connsiteY103" fmla="*/ 0 h 7143"/>
                <a:gd name="connsiteX104" fmla="*/ 3032570 w 4057173"/>
                <a:gd name="connsiteY104" fmla="*/ 0 h 7143"/>
                <a:gd name="connsiteX105" fmla="*/ 3036189 w 4057173"/>
                <a:gd name="connsiteY105" fmla="*/ 3620 h 7143"/>
                <a:gd name="connsiteX106" fmla="*/ 3036189 w 4057173"/>
                <a:gd name="connsiteY106" fmla="*/ 3620 h 7143"/>
                <a:gd name="connsiteX107" fmla="*/ 3032665 w 4057173"/>
                <a:gd name="connsiteY107" fmla="*/ 7144 h 7143"/>
                <a:gd name="connsiteX108" fmla="*/ 3032665 w 4057173"/>
                <a:gd name="connsiteY108" fmla="*/ 7144 h 7143"/>
                <a:gd name="connsiteX109" fmla="*/ 2918365 w 4057173"/>
                <a:gd name="connsiteY109" fmla="*/ 6953 h 7143"/>
                <a:gd name="connsiteX110" fmla="*/ 2861215 w 4057173"/>
                <a:gd name="connsiteY110" fmla="*/ 6953 h 7143"/>
                <a:gd name="connsiteX111" fmla="*/ 2857691 w 4057173"/>
                <a:gd name="connsiteY111" fmla="*/ 3620 h 7143"/>
                <a:gd name="connsiteX112" fmla="*/ 2857691 w 4057173"/>
                <a:gd name="connsiteY112" fmla="*/ 3620 h 7143"/>
                <a:gd name="connsiteX113" fmla="*/ 2857691 w 4057173"/>
                <a:gd name="connsiteY113" fmla="*/ 3620 h 7143"/>
                <a:gd name="connsiteX114" fmla="*/ 2861120 w 4057173"/>
                <a:gd name="connsiteY114" fmla="*/ 0 h 7143"/>
                <a:gd name="connsiteX115" fmla="*/ 2918270 w 4057173"/>
                <a:gd name="connsiteY115" fmla="*/ 0 h 7143"/>
                <a:gd name="connsiteX116" fmla="*/ 2921889 w 4057173"/>
                <a:gd name="connsiteY116" fmla="*/ 3620 h 7143"/>
                <a:gd name="connsiteX117" fmla="*/ 2921889 w 4057173"/>
                <a:gd name="connsiteY117" fmla="*/ 3620 h 7143"/>
                <a:gd name="connsiteX118" fmla="*/ 2918365 w 4057173"/>
                <a:gd name="connsiteY118" fmla="*/ 7144 h 7143"/>
                <a:gd name="connsiteX119" fmla="*/ 2918365 w 4057173"/>
                <a:gd name="connsiteY119" fmla="*/ 7144 h 7143"/>
                <a:gd name="connsiteX120" fmla="*/ 2804065 w 4057173"/>
                <a:gd name="connsiteY120" fmla="*/ 6953 h 7143"/>
                <a:gd name="connsiteX121" fmla="*/ 2746915 w 4057173"/>
                <a:gd name="connsiteY121" fmla="*/ 6953 h 7143"/>
                <a:gd name="connsiteX122" fmla="*/ 2743391 w 4057173"/>
                <a:gd name="connsiteY122" fmla="*/ 3620 h 7143"/>
                <a:gd name="connsiteX123" fmla="*/ 2743391 w 4057173"/>
                <a:gd name="connsiteY123" fmla="*/ 3620 h 7143"/>
                <a:gd name="connsiteX124" fmla="*/ 2743391 w 4057173"/>
                <a:gd name="connsiteY124" fmla="*/ 3620 h 7143"/>
                <a:gd name="connsiteX125" fmla="*/ 2746820 w 4057173"/>
                <a:gd name="connsiteY125" fmla="*/ 0 h 7143"/>
                <a:gd name="connsiteX126" fmla="*/ 2803970 w 4057173"/>
                <a:gd name="connsiteY126" fmla="*/ 0 h 7143"/>
                <a:gd name="connsiteX127" fmla="*/ 2807589 w 4057173"/>
                <a:gd name="connsiteY127" fmla="*/ 3620 h 7143"/>
                <a:gd name="connsiteX128" fmla="*/ 2807589 w 4057173"/>
                <a:gd name="connsiteY128" fmla="*/ 3620 h 7143"/>
                <a:gd name="connsiteX129" fmla="*/ 2804065 w 4057173"/>
                <a:gd name="connsiteY129" fmla="*/ 7144 h 7143"/>
                <a:gd name="connsiteX130" fmla="*/ 2804065 w 4057173"/>
                <a:gd name="connsiteY130" fmla="*/ 7144 h 7143"/>
                <a:gd name="connsiteX131" fmla="*/ 2689765 w 4057173"/>
                <a:gd name="connsiteY131" fmla="*/ 6953 h 7143"/>
                <a:gd name="connsiteX132" fmla="*/ 2632615 w 4057173"/>
                <a:gd name="connsiteY132" fmla="*/ 6953 h 7143"/>
                <a:gd name="connsiteX133" fmla="*/ 2629091 w 4057173"/>
                <a:gd name="connsiteY133" fmla="*/ 3620 h 7143"/>
                <a:gd name="connsiteX134" fmla="*/ 2629091 w 4057173"/>
                <a:gd name="connsiteY134" fmla="*/ 3620 h 7143"/>
                <a:gd name="connsiteX135" fmla="*/ 2629091 w 4057173"/>
                <a:gd name="connsiteY135" fmla="*/ 3620 h 7143"/>
                <a:gd name="connsiteX136" fmla="*/ 2632520 w 4057173"/>
                <a:gd name="connsiteY136" fmla="*/ 0 h 7143"/>
                <a:gd name="connsiteX137" fmla="*/ 2689670 w 4057173"/>
                <a:gd name="connsiteY137" fmla="*/ 0 h 7143"/>
                <a:gd name="connsiteX138" fmla="*/ 2693289 w 4057173"/>
                <a:gd name="connsiteY138" fmla="*/ 3620 h 7143"/>
                <a:gd name="connsiteX139" fmla="*/ 2693289 w 4057173"/>
                <a:gd name="connsiteY139" fmla="*/ 3620 h 7143"/>
                <a:gd name="connsiteX140" fmla="*/ 2689765 w 4057173"/>
                <a:gd name="connsiteY140" fmla="*/ 7144 h 7143"/>
                <a:gd name="connsiteX141" fmla="*/ 2689765 w 4057173"/>
                <a:gd name="connsiteY141" fmla="*/ 7144 h 7143"/>
                <a:gd name="connsiteX142" fmla="*/ 2575465 w 4057173"/>
                <a:gd name="connsiteY142" fmla="*/ 6953 h 7143"/>
                <a:gd name="connsiteX143" fmla="*/ 2518315 w 4057173"/>
                <a:gd name="connsiteY143" fmla="*/ 6953 h 7143"/>
                <a:gd name="connsiteX144" fmla="*/ 2514791 w 4057173"/>
                <a:gd name="connsiteY144" fmla="*/ 3620 h 7143"/>
                <a:gd name="connsiteX145" fmla="*/ 2514791 w 4057173"/>
                <a:gd name="connsiteY145" fmla="*/ 3620 h 7143"/>
                <a:gd name="connsiteX146" fmla="*/ 2514791 w 4057173"/>
                <a:gd name="connsiteY146" fmla="*/ 3620 h 7143"/>
                <a:gd name="connsiteX147" fmla="*/ 2518220 w 4057173"/>
                <a:gd name="connsiteY147" fmla="*/ 0 h 7143"/>
                <a:gd name="connsiteX148" fmla="*/ 2575370 w 4057173"/>
                <a:gd name="connsiteY148" fmla="*/ 0 h 7143"/>
                <a:gd name="connsiteX149" fmla="*/ 2578989 w 4057173"/>
                <a:gd name="connsiteY149" fmla="*/ 3620 h 7143"/>
                <a:gd name="connsiteX150" fmla="*/ 2578989 w 4057173"/>
                <a:gd name="connsiteY150" fmla="*/ 3620 h 7143"/>
                <a:gd name="connsiteX151" fmla="*/ 2575465 w 4057173"/>
                <a:gd name="connsiteY151" fmla="*/ 7144 h 7143"/>
                <a:gd name="connsiteX152" fmla="*/ 2575465 w 4057173"/>
                <a:gd name="connsiteY152" fmla="*/ 7144 h 7143"/>
                <a:gd name="connsiteX153" fmla="*/ 2461165 w 4057173"/>
                <a:gd name="connsiteY153" fmla="*/ 6953 h 7143"/>
                <a:gd name="connsiteX154" fmla="*/ 2404015 w 4057173"/>
                <a:gd name="connsiteY154" fmla="*/ 6953 h 7143"/>
                <a:gd name="connsiteX155" fmla="*/ 2400491 w 4057173"/>
                <a:gd name="connsiteY155" fmla="*/ 3620 h 7143"/>
                <a:gd name="connsiteX156" fmla="*/ 2400491 w 4057173"/>
                <a:gd name="connsiteY156" fmla="*/ 3620 h 7143"/>
                <a:gd name="connsiteX157" fmla="*/ 2400491 w 4057173"/>
                <a:gd name="connsiteY157" fmla="*/ 3620 h 7143"/>
                <a:gd name="connsiteX158" fmla="*/ 2403920 w 4057173"/>
                <a:gd name="connsiteY158" fmla="*/ 0 h 7143"/>
                <a:gd name="connsiteX159" fmla="*/ 2461070 w 4057173"/>
                <a:gd name="connsiteY159" fmla="*/ 0 h 7143"/>
                <a:gd name="connsiteX160" fmla="*/ 2464689 w 4057173"/>
                <a:gd name="connsiteY160" fmla="*/ 3620 h 7143"/>
                <a:gd name="connsiteX161" fmla="*/ 2464689 w 4057173"/>
                <a:gd name="connsiteY161" fmla="*/ 3620 h 7143"/>
                <a:gd name="connsiteX162" fmla="*/ 2461165 w 4057173"/>
                <a:gd name="connsiteY162" fmla="*/ 7144 h 7143"/>
                <a:gd name="connsiteX163" fmla="*/ 2461165 w 4057173"/>
                <a:gd name="connsiteY163" fmla="*/ 7144 h 7143"/>
                <a:gd name="connsiteX164" fmla="*/ 2346865 w 4057173"/>
                <a:gd name="connsiteY164" fmla="*/ 6953 h 7143"/>
                <a:gd name="connsiteX165" fmla="*/ 2289715 w 4057173"/>
                <a:gd name="connsiteY165" fmla="*/ 6953 h 7143"/>
                <a:gd name="connsiteX166" fmla="*/ 2286191 w 4057173"/>
                <a:gd name="connsiteY166" fmla="*/ 3620 h 7143"/>
                <a:gd name="connsiteX167" fmla="*/ 2286191 w 4057173"/>
                <a:gd name="connsiteY167" fmla="*/ 3620 h 7143"/>
                <a:gd name="connsiteX168" fmla="*/ 2286191 w 4057173"/>
                <a:gd name="connsiteY168" fmla="*/ 3620 h 7143"/>
                <a:gd name="connsiteX169" fmla="*/ 2289620 w 4057173"/>
                <a:gd name="connsiteY169" fmla="*/ 0 h 7143"/>
                <a:gd name="connsiteX170" fmla="*/ 2346770 w 4057173"/>
                <a:gd name="connsiteY170" fmla="*/ 0 h 7143"/>
                <a:gd name="connsiteX171" fmla="*/ 2350389 w 4057173"/>
                <a:gd name="connsiteY171" fmla="*/ 3620 h 7143"/>
                <a:gd name="connsiteX172" fmla="*/ 2350389 w 4057173"/>
                <a:gd name="connsiteY172" fmla="*/ 3620 h 7143"/>
                <a:gd name="connsiteX173" fmla="*/ 2346865 w 4057173"/>
                <a:gd name="connsiteY173" fmla="*/ 7144 h 7143"/>
                <a:gd name="connsiteX174" fmla="*/ 2346865 w 4057173"/>
                <a:gd name="connsiteY174" fmla="*/ 7144 h 7143"/>
                <a:gd name="connsiteX175" fmla="*/ 2232565 w 4057173"/>
                <a:gd name="connsiteY175" fmla="*/ 6953 h 7143"/>
                <a:gd name="connsiteX176" fmla="*/ 2175415 w 4057173"/>
                <a:gd name="connsiteY176" fmla="*/ 6953 h 7143"/>
                <a:gd name="connsiteX177" fmla="*/ 2171891 w 4057173"/>
                <a:gd name="connsiteY177" fmla="*/ 3620 h 7143"/>
                <a:gd name="connsiteX178" fmla="*/ 2171891 w 4057173"/>
                <a:gd name="connsiteY178" fmla="*/ 3620 h 7143"/>
                <a:gd name="connsiteX179" fmla="*/ 2171891 w 4057173"/>
                <a:gd name="connsiteY179" fmla="*/ 3620 h 7143"/>
                <a:gd name="connsiteX180" fmla="*/ 2175320 w 4057173"/>
                <a:gd name="connsiteY180" fmla="*/ 0 h 7143"/>
                <a:gd name="connsiteX181" fmla="*/ 2232470 w 4057173"/>
                <a:gd name="connsiteY181" fmla="*/ 0 h 7143"/>
                <a:gd name="connsiteX182" fmla="*/ 2236089 w 4057173"/>
                <a:gd name="connsiteY182" fmla="*/ 3620 h 7143"/>
                <a:gd name="connsiteX183" fmla="*/ 2236089 w 4057173"/>
                <a:gd name="connsiteY183" fmla="*/ 3620 h 7143"/>
                <a:gd name="connsiteX184" fmla="*/ 2232565 w 4057173"/>
                <a:gd name="connsiteY184" fmla="*/ 7144 h 7143"/>
                <a:gd name="connsiteX185" fmla="*/ 2232565 w 4057173"/>
                <a:gd name="connsiteY185" fmla="*/ 7144 h 7143"/>
                <a:gd name="connsiteX186" fmla="*/ 2118265 w 4057173"/>
                <a:gd name="connsiteY186" fmla="*/ 6953 h 7143"/>
                <a:gd name="connsiteX187" fmla="*/ 2061115 w 4057173"/>
                <a:gd name="connsiteY187" fmla="*/ 6953 h 7143"/>
                <a:gd name="connsiteX188" fmla="*/ 2057591 w 4057173"/>
                <a:gd name="connsiteY188" fmla="*/ 3620 h 7143"/>
                <a:gd name="connsiteX189" fmla="*/ 2057591 w 4057173"/>
                <a:gd name="connsiteY189" fmla="*/ 3620 h 7143"/>
                <a:gd name="connsiteX190" fmla="*/ 2057591 w 4057173"/>
                <a:gd name="connsiteY190" fmla="*/ 3620 h 7143"/>
                <a:gd name="connsiteX191" fmla="*/ 2061020 w 4057173"/>
                <a:gd name="connsiteY191" fmla="*/ 0 h 7143"/>
                <a:gd name="connsiteX192" fmla="*/ 2118170 w 4057173"/>
                <a:gd name="connsiteY192" fmla="*/ 0 h 7143"/>
                <a:gd name="connsiteX193" fmla="*/ 2121789 w 4057173"/>
                <a:gd name="connsiteY193" fmla="*/ 3620 h 7143"/>
                <a:gd name="connsiteX194" fmla="*/ 2121789 w 4057173"/>
                <a:gd name="connsiteY194" fmla="*/ 3620 h 7143"/>
                <a:gd name="connsiteX195" fmla="*/ 2118265 w 4057173"/>
                <a:gd name="connsiteY195" fmla="*/ 7144 h 7143"/>
                <a:gd name="connsiteX196" fmla="*/ 2118265 w 4057173"/>
                <a:gd name="connsiteY196" fmla="*/ 7144 h 7143"/>
                <a:gd name="connsiteX197" fmla="*/ 2003965 w 4057173"/>
                <a:gd name="connsiteY197" fmla="*/ 6953 h 7143"/>
                <a:gd name="connsiteX198" fmla="*/ 1946815 w 4057173"/>
                <a:gd name="connsiteY198" fmla="*/ 6953 h 7143"/>
                <a:gd name="connsiteX199" fmla="*/ 1943291 w 4057173"/>
                <a:gd name="connsiteY199" fmla="*/ 3620 h 7143"/>
                <a:gd name="connsiteX200" fmla="*/ 1943291 w 4057173"/>
                <a:gd name="connsiteY200" fmla="*/ 3620 h 7143"/>
                <a:gd name="connsiteX201" fmla="*/ 1943291 w 4057173"/>
                <a:gd name="connsiteY201" fmla="*/ 3620 h 7143"/>
                <a:gd name="connsiteX202" fmla="*/ 1946720 w 4057173"/>
                <a:gd name="connsiteY202" fmla="*/ 0 h 7143"/>
                <a:gd name="connsiteX203" fmla="*/ 2003870 w 4057173"/>
                <a:gd name="connsiteY203" fmla="*/ 0 h 7143"/>
                <a:gd name="connsiteX204" fmla="*/ 2007489 w 4057173"/>
                <a:gd name="connsiteY204" fmla="*/ 3620 h 7143"/>
                <a:gd name="connsiteX205" fmla="*/ 2007489 w 4057173"/>
                <a:gd name="connsiteY205" fmla="*/ 3620 h 7143"/>
                <a:gd name="connsiteX206" fmla="*/ 2003965 w 4057173"/>
                <a:gd name="connsiteY206" fmla="*/ 7144 h 7143"/>
                <a:gd name="connsiteX207" fmla="*/ 2003965 w 4057173"/>
                <a:gd name="connsiteY207" fmla="*/ 7144 h 7143"/>
                <a:gd name="connsiteX208" fmla="*/ 1889665 w 4057173"/>
                <a:gd name="connsiteY208" fmla="*/ 6953 h 7143"/>
                <a:gd name="connsiteX209" fmla="*/ 1832515 w 4057173"/>
                <a:gd name="connsiteY209" fmla="*/ 6953 h 7143"/>
                <a:gd name="connsiteX210" fmla="*/ 1828991 w 4057173"/>
                <a:gd name="connsiteY210" fmla="*/ 3620 h 7143"/>
                <a:gd name="connsiteX211" fmla="*/ 1828991 w 4057173"/>
                <a:gd name="connsiteY211" fmla="*/ 3620 h 7143"/>
                <a:gd name="connsiteX212" fmla="*/ 1828991 w 4057173"/>
                <a:gd name="connsiteY212" fmla="*/ 3620 h 7143"/>
                <a:gd name="connsiteX213" fmla="*/ 1832420 w 4057173"/>
                <a:gd name="connsiteY213" fmla="*/ 0 h 7143"/>
                <a:gd name="connsiteX214" fmla="*/ 1889570 w 4057173"/>
                <a:gd name="connsiteY214" fmla="*/ 0 h 7143"/>
                <a:gd name="connsiteX215" fmla="*/ 1893189 w 4057173"/>
                <a:gd name="connsiteY215" fmla="*/ 3620 h 7143"/>
                <a:gd name="connsiteX216" fmla="*/ 1893189 w 4057173"/>
                <a:gd name="connsiteY216" fmla="*/ 3620 h 7143"/>
                <a:gd name="connsiteX217" fmla="*/ 1889665 w 4057173"/>
                <a:gd name="connsiteY217" fmla="*/ 7144 h 7143"/>
                <a:gd name="connsiteX218" fmla="*/ 1889665 w 4057173"/>
                <a:gd name="connsiteY218" fmla="*/ 7144 h 7143"/>
                <a:gd name="connsiteX219" fmla="*/ 1775365 w 4057173"/>
                <a:gd name="connsiteY219" fmla="*/ 6953 h 7143"/>
                <a:gd name="connsiteX220" fmla="*/ 1718215 w 4057173"/>
                <a:gd name="connsiteY220" fmla="*/ 6953 h 7143"/>
                <a:gd name="connsiteX221" fmla="*/ 1714691 w 4057173"/>
                <a:gd name="connsiteY221" fmla="*/ 3620 h 7143"/>
                <a:gd name="connsiteX222" fmla="*/ 1714691 w 4057173"/>
                <a:gd name="connsiteY222" fmla="*/ 3620 h 7143"/>
                <a:gd name="connsiteX223" fmla="*/ 1714691 w 4057173"/>
                <a:gd name="connsiteY223" fmla="*/ 3620 h 7143"/>
                <a:gd name="connsiteX224" fmla="*/ 1718120 w 4057173"/>
                <a:gd name="connsiteY224" fmla="*/ 0 h 7143"/>
                <a:gd name="connsiteX225" fmla="*/ 1775270 w 4057173"/>
                <a:gd name="connsiteY225" fmla="*/ 0 h 7143"/>
                <a:gd name="connsiteX226" fmla="*/ 1778889 w 4057173"/>
                <a:gd name="connsiteY226" fmla="*/ 3620 h 7143"/>
                <a:gd name="connsiteX227" fmla="*/ 1778889 w 4057173"/>
                <a:gd name="connsiteY227" fmla="*/ 3620 h 7143"/>
                <a:gd name="connsiteX228" fmla="*/ 1775365 w 4057173"/>
                <a:gd name="connsiteY228" fmla="*/ 7144 h 7143"/>
                <a:gd name="connsiteX229" fmla="*/ 1775365 w 4057173"/>
                <a:gd name="connsiteY229" fmla="*/ 7144 h 7143"/>
                <a:gd name="connsiteX230" fmla="*/ 1661065 w 4057173"/>
                <a:gd name="connsiteY230" fmla="*/ 6953 h 7143"/>
                <a:gd name="connsiteX231" fmla="*/ 1603915 w 4057173"/>
                <a:gd name="connsiteY231" fmla="*/ 6953 h 7143"/>
                <a:gd name="connsiteX232" fmla="*/ 1600391 w 4057173"/>
                <a:gd name="connsiteY232" fmla="*/ 3620 h 7143"/>
                <a:gd name="connsiteX233" fmla="*/ 1600391 w 4057173"/>
                <a:gd name="connsiteY233" fmla="*/ 3620 h 7143"/>
                <a:gd name="connsiteX234" fmla="*/ 1600391 w 4057173"/>
                <a:gd name="connsiteY234" fmla="*/ 3620 h 7143"/>
                <a:gd name="connsiteX235" fmla="*/ 1603820 w 4057173"/>
                <a:gd name="connsiteY235" fmla="*/ 0 h 7143"/>
                <a:gd name="connsiteX236" fmla="*/ 1660970 w 4057173"/>
                <a:gd name="connsiteY236" fmla="*/ 0 h 7143"/>
                <a:gd name="connsiteX237" fmla="*/ 1664589 w 4057173"/>
                <a:gd name="connsiteY237" fmla="*/ 3620 h 7143"/>
                <a:gd name="connsiteX238" fmla="*/ 1664589 w 4057173"/>
                <a:gd name="connsiteY238" fmla="*/ 3620 h 7143"/>
                <a:gd name="connsiteX239" fmla="*/ 1661065 w 4057173"/>
                <a:gd name="connsiteY239" fmla="*/ 7144 h 7143"/>
                <a:gd name="connsiteX240" fmla="*/ 1661065 w 4057173"/>
                <a:gd name="connsiteY240" fmla="*/ 7144 h 7143"/>
                <a:gd name="connsiteX241" fmla="*/ 1546765 w 4057173"/>
                <a:gd name="connsiteY241" fmla="*/ 6953 h 7143"/>
                <a:gd name="connsiteX242" fmla="*/ 1489615 w 4057173"/>
                <a:gd name="connsiteY242" fmla="*/ 6953 h 7143"/>
                <a:gd name="connsiteX243" fmla="*/ 1486091 w 4057173"/>
                <a:gd name="connsiteY243" fmla="*/ 3620 h 7143"/>
                <a:gd name="connsiteX244" fmla="*/ 1486091 w 4057173"/>
                <a:gd name="connsiteY244" fmla="*/ 3620 h 7143"/>
                <a:gd name="connsiteX245" fmla="*/ 1486091 w 4057173"/>
                <a:gd name="connsiteY245" fmla="*/ 3620 h 7143"/>
                <a:gd name="connsiteX246" fmla="*/ 1489520 w 4057173"/>
                <a:gd name="connsiteY246" fmla="*/ 0 h 7143"/>
                <a:gd name="connsiteX247" fmla="*/ 1546670 w 4057173"/>
                <a:gd name="connsiteY247" fmla="*/ 0 h 7143"/>
                <a:gd name="connsiteX248" fmla="*/ 1550289 w 4057173"/>
                <a:gd name="connsiteY248" fmla="*/ 3620 h 7143"/>
                <a:gd name="connsiteX249" fmla="*/ 1550289 w 4057173"/>
                <a:gd name="connsiteY249" fmla="*/ 3620 h 7143"/>
                <a:gd name="connsiteX250" fmla="*/ 1546765 w 4057173"/>
                <a:gd name="connsiteY250" fmla="*/ 7144 h 7143"/>
                <a:gd name="connsiteX251" fmla="*/ 1546765 w 4057173"/>
                <a:gd name="connsiteY251" fmla="*/ 7144 h 7143"/>
                <a:gd name="connsiteX252" fmla="*/ 1432465 w 4057173"/>
                <a:gd name="connsiteY252" fmla="*/ 6953 h 7143"/>
                <a:gd name="connsiteX253" fmla="*/ 1375315 w 4057173"/>
                <a:gd name="connsiteY253" fmla="*/ 6953 h 7143"/>
                <a:gd name="connsiteX254" fmla="*/ 1371791 w 4057173"/>
                <a:gd name="connsiteY254" fmla="*/ 3620 h 7143"/>
                <a:gd name="connsiteX255" fmla="*/ 1371791 w 4057173"/>
                <a:gd name="connsiteY255" fmla="*/ 3620 h 7143"/>
                <a:gd name="connsiteX256" fmla="*/ 1371791 w 4057173"/>
                <a:gd name="connsiteY256" fmla="*/ 3620 h 7143"/>
                <a:gd name="connsiteX257" fmla="*/ 1375220 w 4057173"/>
                <a:gd name="connsiteY257" fmla="*/ 0 h 7143"/>
                <a:gd name="connsiteX258" fmla="*/ 1432370 w 4057173"/>
                <a:gd name="connsiteY258" fmla="*/ 0 h 7143"/>
                <a:gd name="connsiteX259" fmla="*/ 1435989 w 4057173"/>
                <a:gd name="connsiteY259" fmla="*/ 3620 h 7143"/>
                <a:gd name="connsiteX260" fmla="*/ 1435989 w 4057173"/>
                <a:gd name="connsiteY260" fmla="*/ 3620 h 7143"/>
                <a:gd name="connsiteX261" fmla="*/ 1432465 w 4057173"/>
                <a:gd name="connsiteY261" fmla="*/ 7144 h 7143"/>
                <a:gd name="connsiteX262" fmla="*/ 1432465 w 4057173"/>
                <a:gd name="connsiteY262" fmla="*/ 7144 h 7143"/>
                <a:gd name="connsiteX263" fmla="*/ 1318165 w 4057173"/>
                <a:gd name="connsiteY263" fmla="*/ 6953 h 7143"/>
                <a:gd name="connsiteX264" fmla="*/ 1261015 w 4057173"/>
                <a:gd name="connsiteY264" fmla="*/ 6953 h 7143"/>
                <a:gd name="connsiteX265" fmla="*/ 1257491 w 4057173"/>
                <a:gd name="connsiteY265" fmla="*/ 3620 h 7143"/>
                <a:gd name="connsiteX266" fmla="*/ 1257491 w 4057173"/>
                <a:gd name="connsiteY266" fmla="*/ 3620 h 7143"/>
                <a:gd name="connsiteX267" fmla="*/ 1257491 w 4057173"/>
                <a:gd name="connsiteY267" fmla="*/ 3620 h 7143"/>
                <a:gd name="connsiteX268" fmla="*/ 1260920 w 4057173"/>
                <a:gd name="connsiteY268" fmla="*/ 0 h 7143"/>
                <a:gd name="connsiteX269" fmla="*/ 1318070 w 4057173"/>
                <a:gd name="connsiteY269" fmla="*/ 0 h 7143"/>
                <a:gd name="connsiteX270" fmla="*/ 1321689 w 4057173"/>
                <a:gd name="connsiteY270" fmla="*/ 3620 h 7143"/>
                <a:gd name="connsiteX271" fmla="*/ 1321689 w 4057173"/>
                <a:gd name="connsiteY271" fmla="*/ 3620 h 7143"/>
                <a:gd name="connsiteX272" fmla="*/ 1318165 w 4057173"/>
                <a:gd name="connsiteY272" fmla="*/ 7144 h 7143"/>
                <a:gd name="connsiteX273" fmla="*/ 1318165 w 4057173"/>
                <a:gd name="connsiteY273" fmla="*/ 7144 h 7143"/>
                <a:gd name="connsiteX274" fmla="*/ 1203865 w 4057173"/>
                <a:gd name="connsiteY274" fmla="*/ 6953 h 7143"/>
                <a:gd name="connsiteX275" fmla="*/ 1146715 w 4057173"/>
                <a:gd name="connsiteY275" fmla="*/ 6953 h 7143"/>
                <a:gd name="connsiteX276" fmla="*/ 1143191 w 4057173"/>
                <a:gd name="connsiteY276" fmla="*/ 3620 h 7143"/>
                <a:gd name="connsiteX277" fmla="*/ 1143191 w 4057173"/>
                <a:gd name="connsiteY277" fmla="*/ 3620 h 7143"/>
                <a:gd name="connsiteX278" fmla="*/ 1143191 w 4057173"/>
                <a:gd name="connsiteY278" fmla="*/ 3620 h 7143"/>
                <a:gd name="connsiteX279" fmla="*/ 1146620 w 4057173"/>
                <a:gd name="connsiteY279" fmla="*/ 0 h 7143"/>
                <a:gd name="connsiteX280" fmla="*/ 1203770 w 4057173"/>
                <a:gd name="connsiteY280" fmla="*/ 0 h 7143"/>
                <a:gd name="connsiteX281" fmla="*/ 1207389 w 4057173"/>
                <a:gd name="connsiteY281" fmla="*/ 3620 h 7143"/>
                <a:gd name="connsiteX282" fmla="*/ 1207389 w 4057173"/>
                <a:gd name="connsiteY282" fmla="*/ 3620 h 7143"/>
                <a:gd name="connsiteX283" fmla="*/ 1203865 w 4057173"/>
                <a:gd name="connsiteY283" fmla="*/ 7144 h 7143"/>
                <a:gd name="connsiteX284" fmla="*/ 1203865 w 4057173"/>
                <a:gd name="connsiteY284" fmla="*/ 7144 h 7143"/>
                <a:gd name="connsiteX285" fmla="*/ 1089565 w 4057173"/>
                <a:gd name="connsiteY285" fmla="*/ 6953 h 7143"/>
                <a:gd name="connsiteX286" fmla="*/ 1032415 w 4057173"/>
                <a:gd name="connsiteY286" fmla="*/ 6953 h 7143"/>
                <a:gd name="connsiteX287" fmla="*/ 1028890 w 4057173"/>
                <a:gd name="connsiteY287" fmla="*/ 3620 h 7143"/>
                <a:gd name="connsiteX288" fmla="*/ 1028890 w 4057173"/>
                <a:gd name="connsiteY288" fmla="*/ 3620 h 7143"/>
                <a:gd name="connsiteX289" fmla="*/ 1028890 w 4057173"/>
                <a:gd name="connsiteY289" fmla="*/ 3620 h 7143"/>
                <a:gd name="connsiteX290" fmla="*/ 1032319 w 4057173"/>
                <a:gd name="connsiteY290" fmla="*/ 0 h 7143"/>
                <a:gd name="connsiteX291" fmla="*/ 1089470 w 4057173"/>
                <a:gd name="connsiteY291" fmla="*/ 0 h 7143"/>
                <a:gd name="connsiteX292" fmla="*/ 1093089 w 4057173"/>
                <a:gd name="connsiteY292" fmla="*/ 3620 h 7143"/>
                <a:gd name="connsiteX293" fmla="*/ 1093089 w 4057173"/>
                <a:gd name="connsiteY293" fmla="*/ 3620 h 7143"/>
                <a:gd name="connsiteX294" fmla="*/ 1089565 w 4057173"/>
                <a:gd name="connsiteY294" fmla="*/ 7144 h 7143"/>
                <a:gd name="connsiteX295" fmla="*/ 1089565 w 4057173"/>
                <a:gd name="connsiteY295" fmla="*/ 7144 h 7143"/>
                <a:gd name="connsiteX296" fmla="*/ 975265 w 4057173"/>
                <a:gd name="connsiteY296" fmla="*/ 6953 h 7143"/>
                <a:gd name="connsiteX297" fmla="*/ 918115 w 4057173"/>
                <a:gd name="connsiteY297" fmla="*/ 6953 h 7143"/>
                <a:gd name="connsiteX298" fmla="*/ 914591 w 4057173"/>
                <a:gd name="connsiteY298" fmla="*/ 3620 h 7143"/>
                <a:gd name="connsiteX299" fmla="*/ 914591 w 4057173"/>
                <a:gd name="connsiteY299" fmla="*/ 3620 h 7143"/>
                <a:gd name="connsiteX300" fmla="*/ 914591 w 4057173"/>
                <a:gd name="connsiteY300" fmla="*/ 3620 h 7143"/>
                <a:gd name="connsiteX301" fmla="*/ 918020 w 4057173"/>
                <a:gd name="connsiteY301" fmla="*/ 0 h 7143"/>
                <a:gd name="connsiteX302" fmla="*/ 975169 w 4057173"/>
                <a:gd name="connsiteY302" fmla="*/ 0 h 7143"/>
                <a:gd name="connsiteX303" fmla="*/ 978789 w 4057173"/>
                <a:gd name="connsiteY303" fmla="*/ 3620 h 7143"/>
                <a:gd name="connsiteX304" fmla="*/ 978789 w 4057173"/>
                <a:gd name="connsiteY304" fmla="*/ 3620 h 7143"/>
                <a:gd name="connsiteX305" fmla="*/ 975265 w 4057173"/>
                <a:gd name="connsiteY305" fmla="*/ 7144 h 7143"/>
                <a:gd name="connsiteX306" fmla="*/ 975265 w 4057173"/>
                <a:gd name="connsiteY306" fmla="*/ 7144 h 7143"/>
                <a:gd name="connsiteX307" fmla="*/ 860965 w 4057173"/>
                <a:gd name="connsiteY307" fmla="*/ 6953 h 7143"/>
                <a:gd name="connsiteX308" fmla="*/ 803815 w 4057173"/>
                <a:gd name="connsiteY308" fmla="*/ 6953 h 7143"/>
                <a:gd name="connsiteX309" fmla="*/ 800291 w 4057173"/>
                <a:gd name="connsiteY309" fmla="*/ 3620 h 7143"/>
                <a:gd name="connsiteX310" fmla="*/ 800291 w 4057173"/>
                <a:gd name="connsiteY310" fmla="*/ 3620 h 7143"/>
                <a:gd name="connsiteX311" fmla="*/ 800291 w 4057173"/>
                <a:gd name="connsiteY311" fmla="*/ 3620 h 7143"/>
                <a:gd name="connsiteX312" fmla="*/ 803720 w 4057173"/>
                <a:gd name="connsiteY312" fmla="*/ 0 h 7143"/>
                <a:gd name="connsiteX313" fmla="*/ 860870 w 4057173"/>
                <a:gd name="connsiteY313" fmla="*/ 0 h 7143"/>
                <a:gd name="connsiteX314" fmla="*/ 864489 w 4057173"/>
                <a:gd name="connsiteY314" fmla="*/ 3620 h 7143"/>
                <a:gd name="connsiteX315" fmla="*/ 864489 w 4057173"/>
                <a:gd name="connsiteY315" fmla="*/ 3620 h 7143"/>
                <a:gd name="connsiteX316" fmla="*/ 860965 w 4057173"/>
                <a:gd name="connsiteY316" fmla="*/ 7144 h 7143"/>
                <a:gd name="connsiteX317" fmla="*/ 860965 w 4057173"/>
                <a:gd name="connsiteY317" fmla="*/ 7144 h 7143"/>
                <a:gd name="connsiteX318" fmla="*/ 746665 w 4057173"/>
                <a:gd name="connsiteY318" fmla="*/ 6953 h 7143"/>
                <a:gd name="connsiteX319" fmla="*/ 689515 w 4057173"/>
                <a:gd name="connsiteY319" fmla="*/ 6953 h 7143"/>
                <a:gd name="connsiteX320" fmla="*/ 685991 w 4057173"/>
                <a:gd name="connsiteY320" fmla="*/ 3620 h 7143"/>
                <a:gd name="connsiteX321" fmla="*/ 685991 w 4057173"/>
                <a:gd name="connsiteY321" fmla="*/ 3620 h 7143"/>
                <a:gd name="connsiteX322" fmla="*/ 685991 w 4057173"/>
                <a:gd name="connsiteY322" fmla="*/ 3620 h 7143"/>
                <a:gd name="connsiteX323" fmla="*/ 689420 w 4057173"/>
                <a:gd name="connsiteY323" fmla="*/ 0 h 7143"/>
                <a:gd name="connsiteX324" fmla="*/ 746570 w 4057173"/>
                <a:gd name="connsiteY324" fmla="*/ 0 h 7143"/>
                <a:gd name="connsiteX325" fmla="*/ 750189 w 4057173"/>
                <a:gd name="connsiteY325" fmla="*/ 3620 h 7143"/>
                <a:gd name="connsiteX326" fmla="*/ 750189 w 4057173"/>
                <a:gd name="connsiteY326" fmla="*/ 3620 h 7143"/>
                <a:gd name="connsiteX327" fmla="*/ 746665 w 4057173"/>
                <a:gd name="connsiteY327" fmla="*/ 7144 h 7143"/>
                <a:gd name="connsiteX328" fmla="*/ 746665 w 4057173"/>
                <a:gd name="connsiteY328" fmla="*/ 7144 h 7143"/>
                <a:gd name="connsiteX329" fmla="*/ 632365 w 4057173"/>
                <a:gd name="connsiteY329" fmla="*/ 6953 h 7143"/>
                <a:gd name="connsiteX330" fmla="*/ 575024 w 4057173"/>
                <a:gd name="connsiteY330" fmla="*/ 6953 h 7143"/>
                <a:gd name="connsiteX331" fmla="*/ 571500 w 4057173"/>
                <a:gd name="connsiteY331" fmla="*/ 3620 h 7143"/>
                <a:gd name="connsiteX332" fmla="*/ 571500 w 4057173"/>
                <a:gd name="connsiteY332" fmla="*/ 3620 h 7143"/>
                <a:gd name="connsiteX333" fmla="*/ 571500 w 4057173"/>
                <a:gd name="connsiteY333" fmla="*/ 3620 h 7143"/>
                <a:gd name="connsiteX334" fmla="*/ 574929 w 4057173"/>
                <a:gd name="connsiteY334" fmla="*/ 0 h 7143"/>
                <a:gd name="connsiteX335" fmla="*/ 632079 w 4057173"/>
                <a:gd name="connsiteY335" fmla="*/ 0 h 7143"/>
                <a:gd name="connsiteX336" fmla="*/ 635699 w 4057173"/>
                <a:gd name="connsiteY336" fmla="*/ 3620 h 7143"/>
                <a:gd name="connsiteX337" fmla="*/ 635699 w 4057173"/>
                <a:gd name="connsiteY337" fmla="*/ 3620 h 7143"/>
                <a:gd name="connsiteX338" fmla="*/ 632174 w 4057173"/>
                <a:gd name="connsiteY338" fmla="*/ 7144 h 7143"/>
                <a:gd name="connsiteX339" fmla="*/ 632174 w 4057173"/>
                <a:gd name="connsiteY339" fmla="*/ 7144 h 7143"/>
                <a:gd name="connsiteX340" fmla="*/ 518065 w 4057173"/>
                <a:gd name="connsiteY340" fmla="*/ 6953 h 7143"/>
                <a:gd name="connsiteX341" fmla="*/ 460724 w 4057173"/>
                <a:gd name="connsiteY341" fmla="*/ 6953 h 7143"/>
                <a:gd name="connsiteX342" fmla="*/ 457200 w 4057173"/>
                <a:gd name="connsiteY342" fmla="*/ 3620 h 7143"/>
                <a:gd name="connsiteX343" fmla="*/ 457200 w 4057173"/>
                <a:gd name="connsiteY343" fmla="*/ 3620 h 7143"/>
                <a:gd name="connsiteX344" fmla="*/ 457200 w 4057173"/>
                <a:gd name="connsiteY344" fmla="*/ 3620 h 7143"/>
                <a:gd name="connsiteX345" fmla="*/ 460629 w 4057173"/>
                <a:gd name="connsiteY345" fmla="*/ 0 h 7143"/>
                <a:gd name="connsiteX346" fmla="*/ 517779 w 4057173"/>
                <a:gd name="connsiteY346" fmla="*/ 0 h 7143"/>
                <a:gd name="connsiteX347" fmla="*/ 521399 w 4057173"/>
                <a:gd name="connsiteY347" fmla="*/ 3620 h 7143"/>
                <a:gd name="connsiteX348" fmla="*/ 521399 w 4057173"/>
                <a:gd name="connsiteY348" fmla="*/ 3620 h 7143"/>
                <a:gd name="connsiteX349" fmla="*/ 517874 w 4057173"/>
                <a:gd name="connsiteY349" fmla="*/ 7144 h 7143"/>
                <a:gd name="connsiteX350" fmla="*/ 517874 w 4057173"/>
                <a:gd name="connsiteY350" fmla="*/ 7144 h 7143"/>
                <a:gd name="connsiteX351" fmla="*/ 403765 w 4057173"/>
                <a:gd name="connsiteY351" fmla="*/ 6953 h 7143"/>
                <a:gd name="connsiteX352" fmla="*/ 346424 w 4057173"/>
                <a:gd name="connsiteY352" fmla="*/ 6953 h 7143"/>
                <a:gd name="connsiteX353" fmla="*/ 342900 w 4057173"/>
                <a:gd name="connsiteY353" fmla="*/ 3620 h 7143"/>
                <a:gd name="connsiteX354" fmla="*/ 342900 w 4057173"/>
                <a:gd name="connsiteY354" fmla="*/ 3620 h 7143"/>
                <a:gd name="connsiteX355" fmla="*/ 342900 w 4057173"/>
                <a:gd name="connsiteY355" fmla="*/ 3620 h 7143"/>
                <a:gd name="connsiteX356" fmla="*/ 346329 w 4057173"/>
                <a:gd name="connsiteY356" fmla="*/ 0 h 7143"/>
                <a:gd name="connsiteX357" fmla="*/ 403479 w 4057173"/>
                <a:gd name="connsiteY357" fmla="*/ 0 h 7143"/>
                <a:gd name="connsiteX358" fmla="*/ 407099 w 4057173"/>
                <a:gd name="connsiteY358" fmla="*/ 3620 h 7143"/>
                <a:gd name="connsiteX359" fmla="*/ 407099 w 4057173"/>
                <a:gd name="connsiteY359" fmla="*/ 3620 h 7143"/>
                <a:gd name="connsiteX360" fmla="*/ 403574 w 4057173"/>
                <a:gd name="connsiteY360" fmla="*/ 7144 h 7143"/>
                <a:gd name="connsiteX361" fmla="*/ 403574 w 4057173"/>
                <a:gd name="connsiteY361" fmla="*/ 7144 h 7143"/>
                <a:gd name="connsiteX362" fmla="*/ 289465 w 4057173"/>
                <a:gd name="connsiteY362" fmla="*/ 6953 h 7143"/>
                <a:gd name="connsiteX363" fmla="*/ 232124 w 4057173"/>
                <a:gd name="connsiteY363" fmla="*/ 6953 h 7143"/>
                <a:gd name="connsiteX364" fmla="*/ 228600 w 4057173"/>
                <a:gd name="connsiteY364" fmla="*/ 3620 h 7143"/>
                <a:gd name="connsiteX365" fmla="*/ 228600 w 4057173"/>
                <a:gd name="connsiteY365" fmla="*/ 3620 h 7143"/>
                <a:gd name="connsiteX366" fmla="*/ 228600 w 4057173"/>
                <a:gd name="connsiteY366" fmla="*/ 3620 h 7143"/>
                <a:gd name="connsiteX367" fmla="*/ 232029 w 4057173"/>
                <a:gd name="connsiteY367" fmla="*/ 0 h 7143"/>
                <a:gd name="connsiteX368" fmla="*/ 289179 w 4057173"/>
                <a:gd name="connsiteY368" fmla="*/ 0 h 7143"/>
                <a:gd name="connsiteX369" fmla="*/ 292799 w 4057173"/>
                <a:gd name="connsiteY369" fmla="*/ 3620 h 7143"/>
                <a:gd name="connsiteX370" fmla="*/ 292799 w 4057173"/>
                <a:gd name="connsiteY370" fmla="*/ 3620 h 7143"/>
                <a:gd name="connsiteX371" fmla="*/ 289274 w 4057173"/>
                <a:gd name="connsiteY371" fmla="*/ 7144 h 7143"/>
                <a:gd name="connsiteX372" fmla="*/ 289274 w 4057173"/>
                <a:gd name="connsiteY372" fmla="*/ 7144 h 7143"/>
                <a:gd name="connsiteX373" fmla="*/ 175165 w 4057173"/>
                <a:gd name="connsiteY373" fmla="*/ 6953 h 7143"/>
                <a:gd name="connsiteX374" fmla="*/ 117824 w 4057173"/>
                <a:gd name="connsiteY374" fmla="*/ 6953 h 7143"/>
                <a:gd name="connsiteX375" fmla="*/ 114300 w 4057173"/>
                <a:gd name="connsiteY375" fmla="*/ 3620 h 7143"/>
                <a:gd name="connsiteX376" fmla="*/ 114300 w 4057173"/>
                <a:gd name="connsiteY376" fmla="*/ 3620 h 7143"/>
                <a:gd name="connsiteX377" fmla="*/ 114300 w 4057173"/>
                <a:gd name="connsiteY377" fmla="*/ 3620 h 7143"/>
                <a:gd name="connsiteX378" fmla="*/ 117729 w 4057173"/>
                <a:gd name="connsiteY378" fmla="*/ 0 h 7143"/>
                <a:gd name="connsiteX379" fmla="*/ 174879 w 4057173"/>
                <a:gd name="connsiteY379" fmla="*/ 0 h 7143"/>
                <a:gd name="connsiteX380" fmla="*/ 178499 w 4057173"/>
                <a:gd name="connsiteY380" fmla="*/ 3620 h 7143"/>
                <a:gd name="connsiteX381" fmla="*/ 178499 w 4057173"/>
                <a:gd name="connsiteY381" fmla="*/ 3620 h 7143"/>
                <a:gd name="connsiteX382" fmla="*/ 174974 w 4057173"/>
                <a:gd name="connsiteY382" fmla="*/ 7144 h 7143"/>
                <a:gd name="connsiteX383" fmla="*/ 174974 w 4057173"/>
                <a:gd name="connsiteY383" fmla="*/ 7144 h 7143"/>
                <a:gd name="connsiteX384" fmla="*/ 60865 w 4057173"/>
                <a:gd name="connsiteY384" fmla="*/ 6953 h 7143"/>
                <a:gd name="connsiteX385" fmla="*/ 3524 w 4057173"/>
                <a:gd name="connsiteY385" fmla="*/ 6953 h 7143"/>
                <a:gd name="connsiteX386" fmla="*/ 0 w 4057173"/>
                <a:gd name="connsiteY386" fmla="*/ 3620 h 7143"/>
                <a:gd name="connsiteX387" fmla="*/ 0 w 4057173"/>
                <a:gd name="connsiteY387" fmla="*/ 3620 h 7143"/>
                <a:gd name="connsiteX388" fmla="*/ 0 w 4057173"/>
                <a:gd name="connsiteY388" fmla="*/ 3620 h 7143"/>
                <a:gd name="connsiteX389" fmla="*/ 3429 w 4057173"/>
                <a:gd name="connsiteY389" fmla="*/ 0 h 7143"/>
                <a:gd name="connsiteX390" fmla="*/ 60579 w 4057173"/>
                <a:gd name="connsiteY390" fmla="*/ 0 h 7143"/>
                <a:gd name="connsiteX391" fmla="*/ 64199 w 4057173"/>
                <a:gd name="connsiteY391" fmla="*/ 3620 h 7143"/>
                <a:gd name="connsiteX392" fmla="*/ 64199 w 4057173"/>
                <a:gd name="connsiteY392" fmla="*/ 3620 h 7143"/>
                <a:gd name="connsiteX393" fmla="*/ 60674 w 4057173"/>
                <a:gd name="connsiteY393" fmla="*/ 7144 h 7143"/>
                <a:gd name="connsiteX394" fmla="*/ 60674 w 4057173"/>
                <a:gd name="connsiteY394" fmla="*/ 7144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4057173" h="7143">
                  <a:moveTo>
                    <a:pt x="4053745" y="6953"/>
                  </a:moveTo>
                  <a:lnTo>
                    <a:pt x="4004024" y="6953"/>
                  </a:lnTo>
                  <a:cubicBezTo>
                    <a:pt x="4002129" y="7010"/>
                    <a:pt x="4000557" y="5515"/>
                    <a:pt x="4000500" y="3620"/>
                  </a:cubicBezTo>
                  <a:cubicBezTo>
                    <a:pt x="4000500" y="3620"/>
                    <a:pt x="4000500" y="3620"/>
                    <a:pt x="4000500" y="3620"/>
                  </a:cubicBezTo>
                  <a:lnTo>
                    <a:pt x="4000500" y="3620"/>
                  </a:lnTo>
                  <a:cubicBezTo>
                    <a:pt x="4000500" y="1696"/>
                    <a:pt x="4002005" y="105"/>
                    <a:pt x="4003929" y="0"/>
                  </a:cubicBezTo>
                  <a:lnTo>
                    <a:pt x="4053555" y="0"/>
                  </a:lnTo>
                  <a:cubicBezTo>
                    <a:pt x="4055555" y="0"/>
                    <a:pt x="4057174" y="1619"/>
                    <a:pt x="4057174" y="3620"/>
                  </a:cubicBezTo>
                  <a:lnTo>
                    <a:pt x="4057174" y="3620"/>
                  </a:lnTo>
                  <a:cubicBezTo>
                    <a:pt x="4057079" y="5458"/>
                    <a:pt x="4055583" y="6906"/>
                    <a:pt x="4053745" y="6953"/>
                  </a:cubicBezTo>
                  <a:close/>
                  <a:moveTo>
                    <a:pt x="3947065" y="6953"/>
                  </a:moveTo>
                  <a:lnTo>
                    <a:pt x="3889915" y="6953"/>
                  </a:lnTo>
                  <a:cubicBezTo>
                    <a:pt x="3888020" y="7010"/>
                    <a:pt x="3886448" y="5515"/>
                    <a:pt x="3886391" y="3620"/>
                  </a:cubicBezTo>
                  <a:cubicBezTo>
                    <a:pt x="3886391" y="3620"/>
                    <a:pt x="3886391" y="3620"/>
                    <a:pt x="3886391" y="3620"/>
                  </a:cubicBezTo>
                  <a:lnTo>
                    <a:pt x="3886391" y="3620"/>
                  </a:lnTo>
                  <a:cubicBezTo>
                    <a:pt x="3886391" y="1696"/>
                    <a:pt x="3887896" y="105"/>
                    <a:pt x="3889820" y="0"/>
                  </a:cubicBezTo>
                  <a:lnTo>
                    <a:pt x="3946970" y="0"/>
                  </a:lnTo>
                  <a:cubicBezTo>
                    <a:pt x="3948970" y="0"/>
                    <a:pt x="3950589" y="1619"/>
                    <a:pt x="3950589" y="3620"/>
                  </a:cubicBezTo>
                  <a:lnTo>
                    <a:pt x="3950589" y="3620"/>
                  </a:lnTo>
                  <a:cubicBezTo>
                    <a:pt x="3950589" y="5562"/>
                    <a:pt x="3949008" y="7144"/>
                    <a:pt x="3947065" y="7144"/>
                  </a:cubicBezTo>
                  <a:lnTo>
                    <a:pt x="3947065" y="7144"/>
                  </a:lnTo>
                  <a:close/>
                  <a:moveTo>
                    <a:pt x="3832765" y="6953"/>
                  </a:moveTo>
                  <a:lnTo>
                    <a:pt x="3775615" y="6953"/>
                  </a:lnTo>
                  <a:cubicBezTo>
                    <a:pt x="3773720" y="7010"/>
                    <a:pt x="3772148" y="5515"/>
                    <a:pt x="3772091" y="3620"/>
                  </a:cubicBezTo>
                  <a:cubicBezTo>
                    <a:pt x="3772091" y="3620"/>
                    <a:pt x="3772091" y="3620"/>
                    <a:pt x="3772091" y="3620"/>
                  </a:cubicBezTo>
                  <a:lnTo>
                    <a:pt x="3772091" y="3620"/>
                  </a:lnTo>
                  <a:cubicBezTo>
                    <a:pt x="3772091" y="1696"/>
                    <a:pt x="3773596" y="105"/>
                    <a:pt x="3775520" y="0"/>
                  </a:cubicBezTo>
                  <a:lnTo>
                    <a:pt x="3832670" y="0"/>
                  </a:lnTo>
                  <a:cubicBezTo>
                    <a:pt x="3834670" y="0"/>
                    <a:pt x="3836289" y="1619"/>
                    <a:pt x="3836289" y="3620"/>
                  </a:cubicBezTo>
                  <a:lnTo>
                    <a:pt x="3836289" y="3620"/>
                  </a:lnTo>
                  <a:cubicBezTo>
                    <a:pt x="3836289" y="5562"/>
                    <a:pt x="3834708" y="7144"/>
                    <a:pt x="3832765" y="7144"/>
                  </a:cubicBezTo>
                  <a:lnTo>
                    <a:pt x="3832765" y="7144"/>
                  </a:lnTo>
                  <a:close/>
                  <a:moveTo>
                    <a:pt x="3718465" y="6953"/>
                  </a:moveTo>
                  <a:lnTo>
                    <a:pt x="3661315" y="6953"/>
                  </a:lnTo>
                  <a:cubicBezTo>
                    <a:pt x="3659420" y="7010"/>
                    <a:pt x="3657848" y="5515"/>
                    <a:pt x="3657791" y="3620"/>
                  </a:cubicBezTo>
                  <a:cubicBezTo>
                    <a:pt x="3657791" y="3620"/>
                    <a:pt x="3657791" y="3620"/>
                    <a:pt x="3657791" y="3620"/>
                  </a:cubicBezTo>
                  <a:lnTo>
                    <a:pt x="3657791" y="3620"/>
                  </a:lnTo>
                  <a:cubicBezTo>
                    <a:pt x="3657791" y="1696"/>
                    <a:pt x="3659296" y="105"/>
                    <a:pt x="3661220" y="0"/>
                  </a:cubicBezTo>
                  <a:lnTo>
                    <a:pt x="3718370" y="0"/>
                  </a:lnTo>
                  <a:cubicBezTo>
                    <a:pt x="3720370" y="0"/>
                    <a:pt x="3721989" y="1619"/>
                    <a:pt x="3721989" y="3620"/>
                  </a:cubicBezTo>
                  <a:lnTo>
                    <a:pt x="3721989" y="3620"/>
                  </a:lnTo>
                  <a:cubicBezTo>
                    <a:pt x="3721989" y="5562"/>
                    <a:pt x="3720408" y="7144"/>
                    <a:pt x="3718465" y="7144"/>
                  </a:cubicBezTo>
                  <a:lnTo>
                    <a:pt x="3718465" y="7144"/>
                  </a:lnTo>
                  <a:close/>
                  <a:moveTo>
                    <a:pt x="3604165" y="6953"/>
                  </a:moveTo>
                  <a:lnTo>
                    <a:pt x="3547015" y="6953"/>
                  </a:lnTo>
                  <a:cubicBezTo>
                    <a:pt x="3545120" y="7010"/>
                    <a:pt x="3543548" y="5515"/>
                    <a:pt x="3543491" y="3620"/>
                  </a:cubicBezTo>
                  <a:cubicBezTo>
                    <a:pt x="3543491" y="3620"/>
                    <a:pt x="3543491" y="3620"/>
                    <a:pt x="3543491" y="3620"/>
                  </a:cubicBezTo>
                  <a:lnTo>
                    <a:pt x="3543491" y="3620"/>
                  </a:lnTo>
                  <a:cubicBezTo>
                    <a:pt x="3543491" y="1696"/>
                    <a:pt x="3544996" y="105"/>
                    <a:pt x="3546920" y="0"/>
                  </a:cubicBezTo>
                  <a:lnTo>
                    <a:pt x="3604070" y="0"/>
                  </a:lnTo>
                  <a:cubicBezTo>
                    <a:pt x="3606070" y="0"/>
                    <a:pt x="3607689" y="1619"/>
                    <a:pt x="3607689" y="3620"/>
                  </a:cubicBezTo>
                  <a:lnTo>
                    <a:pt x="3607689" y="3620"/>
                  </a:lnTo>
                  <a:cubicBezTo>
                    <a:pt x="3607689" y="5562"/>
                    <a:pt x="3606108" y="7144"/>
                    <a:pt x="3604165" y="7144"/>
                  </a:cubicBezTo>
                  <a:lnTo>
                    <a:pt x="3604165" y="7144"/>
                  </a:lnTo>
                  <a:close/>
                  <a:moveTo>
                    <a:pt x="3489865" y="6953"/>
                  </a:moveTo>
                  <a:lnTo>
                    <a:pt x="3432715" y="6953"/>
                  </a:lnTo>
                  <a:cubicBezTo>
                    <a:pt x="3430820" y="7010"/>
                    <a:pt x="3429248" y="5515"/>
                    <a:pt x="3429191" y="3620"/>
                  </a:cubicBezTo>
                  <a:cubicBezTo>
                    <a:pt x="3429191" y="3620"/>
                    <a:pt x="3429191" y="3620"/>
                    <a:pt x="3429191" y="3620"/>
                  </a:cubicBezTo>
                  <a:lnTo>
                    <a:pt x="3429191" y="3620"/>
                  </a:lnTo>
                  <a:cubicBezTo>
                    <a:pt x="3429191" y="1696"/>
                    <a:pt x="3430696" y="105"/>
                    <a:pt x="3432620" y="0"/>
                  </a:cubicBezTo>
                  <a:lnTo>
                    <a:pt x="3489770" y="0"/>
                  </a:lnTo>
                  <a:cubicBezTo>
                    <a:pt x="3491770" y="0"/>
                    <a:pt x="3493389" y="1619"/>
                    <a:pt x="3493389" y="3620"/>
                  </a:cubicBezTo>
                  <a:lnTo>
                    <a:pt x="3493389" y="3620"/>
                  </a:lnTo>
                  <a:cubicBezTo>
                    <a:pt x="3493389" y="5562"/>
                    <a:pt x="3491808" y="7144"/>
                    <a:pt x="3489865" y="7144"/>
                  </a:cubicBezTo>
                  <a:lnTo>
                    <a:pt x="3489865" y="7144"/>
                  </a:lnTo>
                  <a:close/>
                  <a:moveTo>
                    <a:pt x="3375565" y="6953"/>
                  </a:moveTo>
                  <a:lnTo>
                    <a:pt x="3318415" y="6953"/>
                  </a:lnTo>
                  <a:cubicBezTo>
                    <a:pt x="3316520" y="7010"/>
                    <a:pt x="3314948" y="5515"/>
                    <a:pt x="3314891" y="3620"/>
                  </a:cubicBezTo>
                  <a:cubicBezTo>
                    <a:pt x="3314891" y="3620"/>
                    <a:pt x="3314891" y="3620"/>
                    <a:pt x="3314891" y="3620"/>
                  </a:cubicBezTo>
                  <a:lnTo>
                    <a:pt x="3314891" y="3620"/>
                  </a:lnTo>
                  <a:cubicBezTo>
                    <a:pt x="3314891" y="1696"/>
                    <a:pt x="3316396" y="105"/>
                    <a:pt x="3318320" y="0"/>
                  </a:cubicBezTo>
                  <a:lnTo>
                    <a:pt x="3375470" y="0"/>
                  </a:lnTo>
                  <a:cubicBezTo>
                    <a:pt x="3377470" y="0"/>
                    <a:pt x="3379089" y="1619"/>
                    <a:pt x="3379089" y="3620"/>
                  </a:cubicBezTo>
                  <a:lnTo>
                    <a:pt x="3379089" y="3620"/>
                  </a:lnTo>
                  <a:cubicBezTo>
                    <a:pt x="3379089" y="5562"/>
                    <a:pt x="3377508" y="7144"/>
                    <a:pt x="3375565" y="7144"/>
                  </a:cubicBezTo>
                  <a:lnTo>
                    <a:pt x="3375565" y="7144"/>
                  </a:lnTo>
                  <a:close/>
                  <a:moveTo>
                    <a:pt x="3261265" y="6953"/>
                  </a:moveTo>
                  <a:lnTo>
                    <a:pt x="3204115" y="6953"/>
                  </a:lnTo>
                  <a:cubicBezTo>
                    <a:pt x="3202220" y="7010"/>
                    <a:pt x="3200648" y="5515"/>
                    <a:pt x="3200591" y="3620"/>
                  </a:cubicBezTo>
                  <a:cubicBezTo>
                    <a:pt x="3200591" y="3620"/>
                    <a:pt x="3200591" y="3620"/>
                    <a:pt x="3200591" y="3620"/>
                  </a:cubicBezTo>
                  <a:lnTo>
                    <a:pt x="3200591" y="3620"/>
                  </a:lnTo>
                  <a:cubicBezTo>
                    <a:pt x="3200591" y="1696"/>
                    <a:pt x="3202096" y="105"/>
                    <a:pt x="3204020" y="0"/>
                  </a:cubicBezTo>
                  <a:lnTo>
                    <a:pt x="3261170" y="0"/>
                  </a:lnTo>
                  <a:cubicBezTo>
                    <a:pt x="3263170" y="0"/>
                    <a:pt x="3264789" y="1619"/>
                    <a:pt x="3264789" y="3620"/>
                  </a:cubicBezTo>
                  <a:lnTo>
                    <a:pt x="3264789" y="3620"/>
                  </a:lnTo>
                  <a:cubicBezTo>
                    <a:pt x="3264789" y="5562"/>
                    <a:pt x="3263208" y="7144"/>
                    <a:pt x="3261265" y="7144"/>
                  </a:cubicBezTo>
                  <a:lnTo>
                    <a:pt x="3261265" y="7144"/>
                  </a:lnTo>
                  <a:close/>
                  <a:moveTo>
                    <a:pt x="3146965" y="6953"/>
                  </a:moveTo>
                  <a:lnTo>
                    <a:pt x="3089815" y="6953"/>
                  </a:lnTo>
                  <a:cubicBezTo>
                    <a:pt x="3087920" y="7010"/>
                    <a:pt x="3086348" y="5515"/>
                    <a:pt x="3086291" y="3620"/>
                  </a:cubicBezTo>
                  <a:cubicBezTo>
                    <a:pt x="3086291" y="3620"/>
                    <a:pt x="3086291" y="3620"/>
                    <a:pt x="3086291" y="3620"/>
                  </a:cubicBezTo>
                  <a:lnTo>
                    <a:pt x="3086291" y="3620"/>
                  </a:lnTo>
                  <a:cubicBezTo>
                    <a:pt x="3086291" y="1696"/>
                    <a:pt x="3087796" y="105"/>
                    <a:pt x="3089720" y="0"/>
                  </a:cubicBezTo>
                  <a:lnTo>
                    <a:pt x="3146870" y="0"/>
                  </a:lnTo>
                  <a:cubicBezTo>
                    <a:pt x="3148870" y="0"/>
                    <a:pt x="3150489" y="1619"/>
                    <a:pt x="3150489" y="3620"/>
                  </a:cubicBezTo>
                  <a:lnTo>
                    <a:pt x="3150489" y="3620"/>
                  </a:lnTo>
                  <a:cubicBezTo>
                    <a:pt x="3150489" y="5562"/>
                    <a:pt x="3148908" y="7144"/>
                    <a:pt x="3146965" y="7144"/>
                  </a:cubicBezTo>
                  <a:lnTo>
                    <a:pt x="3146965" y="7144"/>
                  </a:lnTo>
                  <a:close/>
                  <a:moveTo>
                    <a:pt x="3032665" y="6953"/>
                  </a:moveTo>
                  <a:lnTo>
                    <a:pt x="2975515" y="6953"/>
                  </a:lnTo>
                  <a:cubicBezTo>
                    <a:pt x="2973620" y="7010"/>
                    <a:pt x="2972048" y="5515"/>
                    <a:pt x="2971991" y="3620"/>
                  </a:cubicBezTo>
                  <a:cubicBezTo>
                    <a:pt x="2971991" y="3620"/>
                    <a:pt x="2971991" y="3620"/>
                    <a:pt x="2971991" y="3620"/>
                  </a:cubicBezTo>
                  <a:lnTo>
                    <a:pt x="2971991" y="3620"/>
                  </a:lnTo>
                  <a:cubicBezTo>
                    <a:pt x="2971991" y="1696"/>
                    <a:pt x="2973496" y="105"/>
                    <a:pt x="2975420" y="0"/>
                  </a:cubicBezTo>
                  <a:lnTo>
                    <a:pt x="3032570" y="0"/>
                  </a:lnTo>
                  <a:cubicBezTo>
                    <a:pt x="3034570" y="0"/>
                    <a:pt x="3036189" y="1619"/>
                    <a:pt x="3036189" y="3620"/>
                  </a:cubicBezTo>
                  <a:lnTo>
                    <a:pt x="3036189" y="3620"/>
                  </a:lnTo>
                  <a:cubicBezTo>
                    <a:pt x="3036189" y="5562"/>
                    <a:pt x="3034608" y="7144"/>
                    <a:pt x="3032665" y="7144"/>
                  </a:cubicBezTo>
                  <a:lnTo>
                    <a:pt x="3032665" y="7144"/>
                  </a:lnTo>
                  <a:close/>
                  <a:moveTo>
                    <a:pt x="2918365" y="6953"/>
                  </a:moveTo>
                  <a:lnTo>
                    <a:pt x="2861215" y="6953"/>
                  </a:lnTo>
                  <a:cubicBezTo>
                    <a:pt x="2859320" y="7010"/>
                    <a:pt x="2857748" y="5515"/>
                    <a:pt x="2857691" y="3620"/>
                  </a:cubicBezTo>
                  <a:cubicBezTo>
                    <a:pt x="2857691" y="3620"/>
                    <a:pt x="2857691" y="3620"/>
                    <a:pt x="2857691" y="3620"/>
                  </a:cubicBezTo>
                  <a:lnTo>
                    <a:pt x="2857691" y="3620"/>
                  </a:lnTo>
                  <a:cubicBezTo>
                    <a:pt x="2857691" y="1696"/>
                    <a:pt x="2859196" y="105"/>
                    <a:pt x="2861120" y="0"/>
                  </a:cubicBezTo>
                  <a:lnTo>
                    <a:pt x="2918270" y="0"/>
                  </a:lnTo>
                  <a:cubicBezTo>
                    <a:pt x="2920270" y="0"/>
                    <a:pt x="2921889" y="1619"/>
                    <a:pt x="2921889" y="3620"/>
                  </a:cubicBezTo>
                  <a:lnTo>
                    <a:pt x="2921889" y="3620"/>
                  </a:lnTo>
                  <a:cubicBezTo>
                    <a:pt x="2921889" y="5562"/>
                    <a:pt x="2920308" y="7144"/>
                    <a:pt x="2918365" y="7144"/>
                  </a:cubicBezTo>
                  <a:lnTo>
                    <a:pt x="2918365" y="7144"/>
                  </a:lnTo>
                  <a:close/>
                  <a:moveTo>
                    <a:pt x="2804065" y="6953"/>
                  </a:moveTo>
                  <a:lnTo>
                    <a:pt x="2746915" y="6953"/>
                  </a:lnTo>
                  <a:cubicBezTo>
                    <a:pt x="2745020" y="7010"/>
                    <a:pt x="2743448" y="5515"/>
                    <a:pt x="2743391" y="3620"/>
                  </a:cubicBezTo>
                  <a:cubicBezTo>
                    <a:pt x="2743391" y="3620"/>
                    <a:pt x="2743391" y="3620"/>
                    <a:pt x="2743391" y="3620"/>
                  </a:cubicBezTo>
                  <a:lnTo>
                    <a:pt x="2743391" y="3620"/>
                  </a:lnTo>
                  <a:cubicBezTo>
                    <a:pt x="2743391" y="1696"/>
                    <a:pt x="2744896" y="105"/>
                    <a:pt x="2746820" y="0"/>
                  </a:cubicBezTo>
                  <a:lnTo>
                    <a:pt x="2803970" y="0"/>
                  </a:lnTo>
                  <a:cubicBezTo>
                    <a:pt x="2805970" y="0"/>
                    <a:pt x="2807589" y="1619"/>
                    <a:pt x="2807589" y="3620"/>
                  </a:cubicBezTo>
                  <a:lnTo>
                    <a:pt x="2807589" y="3620"/>
                  </a:lnTo>
                  <a:cubicBezTo>
                    <a:pt x="2807589" y="5562"/>
                    <a:pt x="2806008" y="7144"/>
                    <a:pt x="2804065" y="7144"/>
                  </a:cubicBezTo>
                  <a:lnTo>
                    <a:pt x="2804065" y="7144"/>
                  </a:lnTo>
                  <a:close/>
                  <a:moveTo>
                    <a:pt x="2689765" y="6953"/>
                  </a:moveTo>
                  <a:lnTo>
                    <a:pt x="2632615" y="6953"/>
                  </a:lnTo>
                  <a:cubicBezTo>
                    <a:pt x="2630720" y="7010"/>
                    <a:pt x="2629148" y="5515"/>
                    <a:pt x="2629091" y="3620"/>
                  </a:cubicBezTo>
                  <a:cubicBezTo>
                    <a:pt x="2629091" y="3620"/>
                    <a:pt x="2629091" y="3620"/>
                    <a:pt x="2629091" y="3620"/>
                  </a:cubicBezTo>
                  <a:lnTo>
                    <a:pt x="2629091" y="3620"/>
                  </a:lnTo>
                  <a:cubicBezTo>
                    <a:pt x="2629091" y="1696"/>
                    <a:pt x="2630596" y="105"/>
                    <a:pt x="2632520" y="0"/>
                  </a:cubicBezTo>
                  <a:lnTo>
                    <a:pt x="2689670" y="0"/>
                  </a:lnTo>
                  <a:cubicBezTo>
                    <a:pt x="2691670" y="0"/>
                    <a:pt x="2693289" y="1619"/>
                    <a:pt x="2693289" y="3620"/>
                  </a:cubicBezTo>
                  <a:lnTo>
                    <a:pt x="2693289" y="3620"/>
                  </a:lnTo>
                  <a:cubicBezTo>
                    <a:pt x="2693289" y="5562"/>
                    <a:pt x="2691708" y="7144"/>
                    <a:pt x="2689765" y="7144"/>
                  </a:cubicBezTo>
                  <a:lnTo>
                    <a:pt x="2689765" y="7144"/>
                  </a:lnTo>
                  <a:close/>
                  <a:moveTo>
                    <a:pt x="2575465" y="6953"/>
                  </a:moveTo>
                  <a:lnTo>
                    <a:pt x="2518315" y="6953"/>
                  </a:lnTo>
                  <a:cubicBezTo>
                    <a:pt x="2516420" y="7010"/>
                    <a:pt x="2514848" y="5515"/>
                    <a:pt x="2514791" y="3620"/>
                  </a:cubicBezTo>
                  <a:cubicBezTo>
                    <a:pt x="2514791" y="3620"/>
                    <a:pt x="2514791" y="3620"/>
                    <a:pt x="2514791" y="3620"/>
                  </a:cubicBezTo>
                  <a:lnTo>
                    <a:pt x="2514791" y="3620"/>
                  </a:lnTo>
                  <a:cubicBezTo>
                    <a:pt x="2514791" y="1696"/>
                    <a:pt x="2516296" y="105"/>
                    <a:pt x="2518220" y="0"/>
                  </a:cubicBezTo>
                  <a:lnTo>
                    <a:pt x="2575370" y="0"/>
                  </a:lnTo>
                  <a:cubicBezTo>
                    <a:pt x="2577370" y="0"/>
                    <a:pt x="2578989" y="1619"/>
                    <a:pt x="2578989" y="3620"/>
                  </a:cubicBezTo>
                  <a:lnTo>
                    <a:pt x="2578989" y="3620"/>
                  </a:lnTo>
                  <a:cubicBezTo>
                    <a:pt x="2578989" y="5562"/>
                    <a:pt x="2577408" y="7144"/>
                    <a:pt x="2575465" y="7144"/>
                  </a:cubicBezTo>
                  <a:lnTo>
                    <a:pt x="2575465" y="7144"/>
                  </a:lnTo>
                  <a:close/>
                  <a:moveTo>
                    <a:pt x="2461165" y="6953"/>
                  </a:moveTo>
                  <a:lnTo>
                    <a:pt x="2404015" y="6953"/>
                  </a:lnTo>
                  <a:cubicBezTo>
                    <a:pt x="2402120" y="7010"/>
                    <a:pt x="2400548" y="5515"/>
                    <a:pt x="2400491" y="3620"/>
                  </a:cubicBezTo>
                  <a:cubicBezTo>
                    <a:pt x="2400491" y="3620"/>
                    <a:pt x="2400491" y="3620"/>
                    <a:pt x="2400491" y="3620"/>
                  </a:cubicBezTo>
                  <a:lnTo>
                    <a:pt x="2400491" y="3620"/>
                  </a:lnTo>
                  <a:cubicBezTo>
                    <a:pt x="2400491" y="1696"/>
                    <a:pt x="2401996" y="105"/>
                    <a:pt x="2403920" y="0"/>
                  </a:cubicBezTo>
                  <a:lnTo>
                    <a:pt x="2461070" y="0"/>
                  </a:lnTo>
                  <a:cubicBezTo>
                    <a:pt x="2463070" y="0"/>
                    <a:pt x="2464689" y="1619"/>
                    <a:pt x="2464689" y="3620"/>
                  </a:cubicBezTo>
                  <a:lnTo>
                    <a:pt x="2464689" y="3620"/>
                  </a:lnTo>
                  <a:cubicBezTo>
                    <a:pt x="2464689" y="5562"/>
                    <a:pt x="2463108" y="7144"/>
                    <a:pt x="2461165" y="7144"/>
                  </a:cubicBezTo>
                  <a:lnTo>
                    <a:pt x="2461165" y="7144"/>
                  </a:lnTo>
                  <a:close/>
                  <a:moveTo>
                    <a:pt x="2346865" y="6953"/>
                  </a:moveTo>
                  <a:lnTo>
                    <a:pt x="2289715" y="6953"/>
                  </a:lnTo>
                  <a:cubicBezTo>
                    <a:pt x="2287820" y="7010"/>
                    <a:pt x="2286248" y="5515"/>
                    <a:pt x="2286191" y="3620"/>
                  </a:cubicBezTo>
                  <a:cubicBezTo>
                    <a:pt x="2286191" y="3620"/>
                    <a:pt x="2286191" y="3620"/>
                    <a:pt x="2286191" y="3620"/>
                  </a:cubicBezTo>
                  <a:lnTo>
                    <a:pt x="2286191" y="3620"/>
                  </a:lnTo>
                  <a:cubicBezTo>
                    <a:pt x="2286191" y="1696"/>
                    <a:pt x="2287696" y="105"/>
                    <a:pt x="2289620" y="0"/>
                  </a:cubicBezTo>
                  <a:lnTo>
                    <a:pt x="2346770" y="0"/>
                  </a:lnTo>
                  <a:cubicBezTo>
                    <a:pt x="2348770" y="0"/>
                    <a:pt x="2350389" y="1619"/>
                    <a:pt x="2350389" y="3620"/>
                  </a:cubicBezTo>
                  <a:lnTo>
                    <a:pt x="2350389" y="3620"/>
                  </a:lnTo>
                  <a:cubicBezTo>
                    <a:pt x="2350389" y="5562"/>
                    <a:pt x="2348808" y="7144"/>
                    <a:pt x="2346865" y="7144"/>
                  </a:cubicBezTo>
                  <a:lnTo>
                    <a:pt x="2346865" y="7144"/>
                  </a:lnTo>
                  <a:close/>
                  <a:moveTo>
                    <a:pt x="2232565" y="6953"/>
                  </a:moveTo>
                  <a:lnTo>
                    <a:pt x="2175415" y="6953"/>
                  </a:lnTo>
                  <a:cubicBezTo>
                    <a:pt x="2173520" y="7010"/>
                    <a:pt x="2171948" y="5515"/>
                    <a:pt x="2171891" y="3620"/>
                  </a:cubicBezTo>
                  <a:cubicBezTo>
                    <a:pt x="2171891" y="3620"/>
                    <a:pt x="2171891" y="3620"/>
                    <a:pt x="2171891" y="3620"/>
                  </a:cubicBezTo>
                  <a:lnTo>
                    <a:pt x="2171891" y="3620"/>
                  </a:lnTo>
                  <a:cubicBezTo>
                    <a:pt x="2171891" y="1696"/>
                    <a:pt x="2173396" y="105"/>
                    <a:pt x="2175320" y="0"/>
                  </a:cubicBezTo>
                  <a:lnTo>
                    <a:pt x="2232470" y="0"/>
                  </a:lnTo>
                  <a:cubicBezTo>
                    <a:pt x="2234470" y="0"/>
                    <a:pt x="2236089" y="1619"/>
                    <a:pt x="2236089" y="3620"/>
                  </a:cubicBezTo>
                  <a:lnTo>
                    <a:pt x="2236089" y="3620"/>
                  </a:lnTo>
                  <a:cubicBezTo>
                    <a:pt x="2236089" y="5562"/>
                    <a:pt x="2234508" y="7144"/>
                    <a:pt x="2232565" y="7144"/>
                  </a:cubicBezTo>
                  <a:lnTo>
                    <a:pt x="2232565" y="7144"/>
                  </a:lnTo>
                  <a:close/>
                  <a:moveTo>
                    <a:pt x="2118265" y="6953"/>
                  </a:moveTo>
                  <a:lnTo>
                    <a:pt x="2061115" y="6953"/>
                  </a:lnTo>
                  <a:cubicBezTo>
                    <a:pt x="2059219" y="7010"/>
                    <a:pt x="2057648" y="5515"/>
                    <a:pt x="2057591" y="3620"/>
                  </a:cubicBezTo>
                  <a:cubicBezTo>
                    <a:pt x="2057591" y="3620"/>
                    <a:pt x="2057591" y="3620"/>
                    <a:pt x="2057591" y="3620"/>
                  </a:cubicBezTo>
                  <a:lnTo>
                    <a:pt x="2057591" y="3620"/>
                  </a:lnTo>
                  <a:cubicBezTo>
                    <a:pt x="2057591" y="1696"/>
                    <a:pt x="2059096" y="105"/>
                    <a:pt x="2061020" y="0"/>
                  </a:cubicBezTo>
                  <a:lnTo>
                    <a:pt x="2118170" y="0"/>
                  </a:lnTo>
                  <a:cubicBezTo>
                    <a:pt x="2120170" y="0"/>
                    <a:pt x="2121789" y="1619"/>
                    <a:pt x="2121789" y="3620"/>
                  </a:cubicBezTo>
                  <a:lnTo>
                    <a:pt x="2121789" y="3620"/>
                  </a:lnTo>
                  <a:cubicBezTo>
                    <a:pt x="2121789" y="5562"/>
                    <a:pt x="2120208" y="7144"/>
                    <a:pt x="2118265" y="7144"/>
                  </a:cubicBezTo>
                  <a:lnTo>
                    <a:pt x="2118265" y="7144"/>
                  </a:lnTo>
                  <a:close/>
                  <a:moveTo>
                    <a:pt x="2003965" y="6953"/>
                  </a:moveTo>
                  <a:lnTo>
                    <a:pt x="1946815" y="6953"/>
                  </a:lnTo>
                  <a:cubicBezTo>
                    <a:pt x="1944919" y="7010"/>
                    <a:pt x="1943348" y="5515"/>
                    <a:pt x="1943291" y="3620"/>
                  </a:cubicBezTo>
                  <a:cubicBezTo>
                    <a:pt x="1943291" y="3620"/>
                    <a:pt x="1943291" y="3620"/>
                    <a:pt x="1943291" y="3620"/>
                  </a:cubicBezTo>
                  <a:lnTo>
                    <a:pt x="1943291" y="3620"/>
                  </a:lnTo>
                  <a:cubicBezTo>
                    <a:pt x="1943291" y="1696"/>
                    <a:pt x="1944796" y="105"/>
                    <a:pt x="1946720" y="0"/>
                  </a:cubicBezTo>
                  <a:lnTo>
                    <a:pt x="2003870" y="0"/>
                  </a:lnTo>
                  <a:cubicBezTo>
                    <a:pt x="2005870" y="0"/>
                    <a:pt x="2007489" y="1619"/>
                    <a:pt x="2007489" y="3620"/>
                  </a:cubicBezTo>
                  <a:lnTo>
                    <a:pt x="2007489" y="3620"/>
                  </a:lnTo>
                  <a:cubicBezTo>
                    <a:pt x="2007489" y="5562"/>
                    <a:pt x="2005908" y="7144"/>
                    <a:pt x="2003965" y="7144"/>
                  </a:cubicBezTo>
                  <a:lnTo>
                    <a:pt x="2003965" y="7144"/>
                  </a:lnTo>
                  <a:close/>
                  <a:moveTo>
                    <a:pt x="1889665" y="6953"/>
                  </a:moveTo>
                  <a:lnTo>
                    <a:pt x="1832515" y="6953"/>
                  </a:lnTo>
                  <a:cubicBezTo>
                    <a:pt x="1830619" y="7010"/>
                    <a:pt x="1829048" y="5515"/>
                    <a:pt x="1828991" y="3620"/>
                  </a:cubicBezTo>
                  <a:cubicBezTo>
                    <a:pt x="1828991" y="3620"/>
                    <a:pt x="1828991" y="3620"/>
                    <a:pt x="1828991" y="3620"/>
                  </a:cubicBezTo>
                  <a:lnTo>
                    <a:pt x="1828991" y="3620"/>
                  </a:lnTo>
                  <a:cubicBezTo>
                    <a:pt x="1828991" y="1696"/>
                    <a:pt x="1830496" y="105"/>
                    <a:pt x="1832420" y="0"/>
                  </a:cubicBezTo>
                  <a:lnTo>
                    <a:pt x="1889570" y="0"/>
                  </a:lnTo>
                  <a:cubicBezTo>
                    <a:pt x="1891570" y="0"/>
                    <a:pt x="1893189" y="1619"/>
                    <a:pt x="1893189" y="3620"/>
                  </a:cubicBezTo>
                  <a:lnTo>
                    <a:pt x="1893189" y="3620"/>
                  </a:lnTo>
                  <a:cubicBezTo>
                    <a:pt x="1893189" y="5562"/>
                    <a:pt x="1891608" y="7144"/>
                    <a:pt x="1889665" y="7144"/>
                  </a:cubicBezTo>
                  <a:lnTo>
                    <a:pt x="1889665" y="7144"/>
                  </a:lnTo>
                  <a:close/>
                  <a:moveTo>
                    <a:pt x="1775365" y="6953"/>
                  </a:moveTo>
                  <a:lnTo>
                    <a:pt x="1718215" y="6953"/>
                  </a:lnTo>
                  <a:cubicBezTo>
                    <a:pt x="1716319" y="7010"/>
                    <a:pt x="1714748" y="5515"/>
                    <a:pt x="1714691" y="3620"/>
                  </a:cubicBezTo>
                  <a:cubicBezTo>
                    <a:pt x="1714691" y="3620"/>
                    <a:pt x="1714691" y="3620"/>
                    <a:pt x="1714691" y="3620"/>
                  </a:cubicBezTo>
                  <a:lnTo>
                    <a:pt x="1714691" y="3620"/>
                  </a:lnTo>
                  <a:cubicBezTo>
                    <a:pt x="1714691" y="1696"/>
                    <a:pt x="1716196" y="105"/>
                    <a:pt x="1718120" y="0"/>
                  </a:cubicBezTo>
                  <a:lnTo>
                    <a:pt x="1775270" y="0"/>
                  </a:lnTo>
                  <a:cubicBezTo>
                    <a:pt x="1777270" y="0"/>
                    <a:pt x="1778889" y="1619"/>
                    <a:pt x="1778889" y="3620"/>
                  </a:cubicBezTo>
                  <a:lnTo>
                    <a:pt x="1778889" y="3620"/>
                  </a:lnTo>
                  <a:cubicBezTo>
                    <a:pt x="1778889" y="5562"/>
                    <a:pt x="1777308" y="7144"/>
                    <a:pt x="1775365" y="7144"/>
                  </a:cubicBezTo>
                  <a:lnTo>
                    <a:pt x="1775365" y="7144"/>
                  </a:lnTo>
                  <a:close/>
                  <a:moveTo>
                    <a:pt x="1661065" y="6953"/>
                  </a:moveTo>
                  <a:lnTo>
                    <a:pt x="1603915" y="6953"/>
                  </a:lnTo>
                  <a:cubicBezTo>
                    <a:pt x="1602019" y="7010"/>
                    <a:pt x="1600448" y="5515"/>
                    <a:pt x="1600391" y="3620"/>
                  </a:cubicBezTo>
                  <a:cubicBezTo>
                    <a:pt x="1600391" y="3620"/>
                    <a:pt x="1600391" y="3620"/>
                    <a:pt x="1600391" y="3620"/>
                  </a:cubicBezTo>
                  <a:lnTo>
                    <a:pt x="1600391" y="3620"/>
                  </a:lnTo>
                  <a:cubicBezTo>
                    <a:pt x="1600391" y="1696"/>
                    <a:pt x="1601896" y="105"/>
                    <a:pt x="1603820" y="0"/>
                  </a:cubicBezTo>
                  <a:lnTo>
                    <a:pt x="1660970" y="0"/>
                  </a:lnTo>
                  <a:cubicBezTo>
                    <a:pt x="1662970" y="0"/>
                    <a:pt x="1664589" y="1619"/>
                    <a:pt x="1664589" y="3620"/>
                  </a:cubicBezTo>
                  <a:lnTo>
                    <a:pt x="1664589" y="3620"/>
                  </a:lnTo>
                  <a:cubicBezTo>
                    <a:pt x="1664589" y="5562"/>
                    <a:pt x="1663008" y="7144"/>
                    <a:pt x="1661065" y="7144"/>
                  </a:cubicBezTo>
                  <a:lnTo>
                    <a:pt x="1661065" y="7144"/>
                  </a:lnTo>
                  <a:close/>
                  <a:moveTo>
                    <a:pt x="1546765" y="6953"/>
                  </a:moveTo>
                  <a:lnTo>
                    <a:pt x="1489615" y="6953"/>
                  </a:lnTo>
                  <a:cubicBezTo>
                    <a:pt x="1487719" y="7010"/>
                    <a:pt x="1486148" y="5515"/>
                    <a:pt x="1486091" y="3620"/>
                  </a:cubicBezTo>
                  <a:cubicBezTo>
                    <a:pt x="1486091" y="3620"/>
                    <a:pt x="1486091" y="3620"/>
                    <a:pt x="1486091" y="3620"/>
                  </a:cubicBezTo>
                  <a:lnTo>
                    <a:pt x="1486091" y="3620"/>
                  </a:lnTo>
                  <a:cubicBezTo>
                    <a:pt x="1486091" y="1696"/>
                    <a:pt x="1487596" y="105"/>
                    <a:pt x="1489520" y="0"/>
                  </a:cubicBezTo>
                  <a:lnTo>
                    <a:pt x="1546670" y="0"/>
                  </a:lnTo>
                  <a:cubicBezTo>
                    <a:pt x="1548670" y="0"/>
                    <a:pt x="1550289" y="1619"/>
                    <a:pt x="1550289" y="3620"/>
                  </a:cubicBezTo>
                  <a:lnTo>
                    <a:pt x="1550289" y="3620"/>
                  </a:lnTo>
                  <a:cubicBezTo>
                    <a:pt x="1550289" y="5562"/>
                    <a:pt x="1548708" y="7144"/>
                    <a:pt x="1546765" y="7144"/>
                  </a:cubicBezTo>
                  <a:lnTo>
                    <a:pt x="1546765" y="7144"/>
                  </a:lnTo>
                  <a:close/>
                  <a:moveTo>
                    <a:pt x="1432465" y="6953"/>
                  </a:moveTo>
                  <a:lnTo>
                    <a:pt x="1375315" y="6953"/>
                  </a:lnTo>
                  <a:cubicBezTo>
                    <a:pt x="1373419" y="7010"/>
                    <a:pt x="1371848" y="5515"/>
                    <a:pt x="1371791" y="3620"/>
                  </a:cubicBezTo>
                  <a:cubicBezTo>
                    <a:pt x="1371791" y="3620"/>
                    <a:pt x="1371791" y="3620"/>
                    <a:pt x="1371791" y="3620"/>
                  </a:cubicBezTo>
                  <a:lnTo>
                    <a:pt x="1371791" y="3620"/>
                  </a:lnTo>
                  <a:cubicBezTo>
                    <a:pt x="1371791" y="1696"/>
                    <a:pt x="1373296" y="105"/>
                    <a:pt x="1375220" y="0"/>
                  </a:cubicBezTo>
                  <a:lnTo>
                    <a:pt x="1432370" y="0"/>
                  </a:lnTo>
                  <a:cubicBezTo>
                    <a:pt x="1434370" y="0"/>
                    <a:pt x="1435989" y="1619"/>
                    <a:pt x="1435989" y="3620"/>
                  </a:cubicBezTo>
                  <a:lnTo>
                    <a:pt x="1435989" y="3620"/>
                  </a:lnTo>
                  <a:cubicBezTo>
                    <a:pt x="1435989" y="5562"/>
                    <a:pt x="1434408" y="7144"/>
                    <a:pt x="1432465" y="7144"/>
                  </a:cubicBezTo>
                  <a:lnTo>
                    <a:pt x="1432465" y="7144"/>
                  </a:lnTo>
                  <a:close/>
                  <a:moveTo>
                    <a:pt x="1318165" y="6953"/>
                  </a:moveTo>
                  <a:lnTo>
                    <a:pt x="1261015" y="6953"/>
                  </a:lnTo>
                  <a:cubicBezTo>
                    <a:pt x="1259119" y="7010"/>
                    <a:pt x="1257548" y="5515"/>
                    <a:pt x="1257491" y="3620"/>
                  </a:cubicBezTo>
                  <a:cubicBezTo>
                    <a:pt x="1257491" y="3620"/>
                    <a:pt x="1257491" y="3620"/>
                    <a:pt x="1257491" y="3620"/>
                  </a:cubicBezTo>
                  <a:lnTo>
                    <a:pt x="1257491" y="3620"/>
                  </a:lnTo>
                  <a:cubicBezTo>
                    <a:pt x="1257491" y="1696"/>
                    <a:pt x="1258996" y="105"/>
                    <a:pt x="1260920" y="0"/>
                  </a:cubicBezTo>
                  <a:lnTo>
                    <a:pt x="1318070" y="0"/>
                  </a:lnTo>
                  <a:cubicBezTo>
                    <a:pt x="1320070" y="0"/>
                    <a:pt x="1321689" y="1619"/>
                    <a:pt x="1321689" y="3620"/>
                  </a:cubicBezTo>
                  <a:lnTo>
                    <a:pt x="1321689" y="3620"/>
                  </a:lnTo>
                  <a:cubicBezTo>
                    <a:pt x="1321689" y="5562"/>
                    <a:pt x="1320108" y="7144"/>
                    <a:pt x="1318165" y="7144"/>
                  </a:cubicBezTo>
                  <a:lnTo>
                    <a:pt x="1318165" y="7144"/>
                  </a:lnTo>
                  <a:close/>
                  <a:moveTo>
                    <a:pt x="1203865" y="6953"/>
                  </a:moveTo>
                  <a:lnTo>
                    <a:pt x="1146715" y="6953"/>
                  </a:lnTo>
                  <a:cubicBezTo>
                    <a:pt x="1144819" y="7010"/>
                    <a:pt x="1143248" y="5515"/>
                    <a:pt x="1143191" y="3620"/>
                  </a:cubicBezTo>
                  <a:cubicBezTo>
                    <a:pt x="1143191" y="3620"/>
                    <a:pt x="1143191" y="3620"/>
                    <a:pt x="1143191" y="3620"/>
                  </a:cubicBezTo>
                  <a:lnTo>
                    <a:pt x="1143191" y="3620"/>
                  </a:lnTo>
                  <a:cubicBezTo>
                    <a:pt x="1143191" y="1696"/>
                    <a:pt x="1144696" y="105"/>
                    <a:pt x="1146620" y="0"/>
                  </a:cubicBezTo>
                  <a:lnTo>
                    <a:pt x="1203770" y="0"/>
                  </a:lnTo>
                  <a:cubicBezTo>
                    <a:pt x="1205770" y="0"/>
                    <a:pt x="1207389" y="1619"/>
                    <a:pt x="1207389" y="3620"/>
                  </a:cubicBezTo>
                  <a:lnTo>
                    <a:pt x="1207389" y="3620"/>
                  </a:lnTo>
                  <a:cubicBezTo>
                    <a:pt x="1207389" y="5562"/>
                    <a:pt x="1205808" y="7144"/>
                    <a:pt x="1203865" y="7144"/>
                  </a:cubicBezTo>
                  <a:lnTo>
                    <a:pt x="1203865" y="7144"/>
                  </a:lnTo>
                  <a:close/>
                  <a:moveTo>
                    <a:pt x="1089565" y="6953"/>
                  </a:moveTo>
                  <a:lnTo>
                    <a:pt x="1032415" y="6953"/>
                  </a:lnTo>
                  <a:cubicBezTo>
                    <a:pt x="1030519" y="7010"/>
                    <a:pt x="1028948" y="5515"/>
                    <a:pt x="1028890" y="3620"/>
                  </a:cubicBezTo>
                  <a:cubicBezTo>
                    <a:pt x="1028890" y="3620"/>
                    <a:pt x="1028890" y="3620"/>
                    <a:pt x="1028890" y="3620"/>
                  </a:cubicBezTo>
                  <a:lnTo>
                    <a:pt x="1028890" y="3620"/>
                  </a:lnTo>
                  <a:cubicBezTo>
                    <a:pt x="1028890" y="1696"/>
                    <a:pt x="1030395" y="105"/>
                    <a:pt x="1032319" y="0"/>
                  </a:cubicBezTo>
                  <a:lnTo>
                    <a:pt x="1089470" y="0"/>
                  </a:lnTo>
                  <a:cubicBezTo>
                    <a:pt x="1091470" y="0"/>
                    <a:pt x="1093089" y="1619"/>
                    <a:pt x="1093089" y="3620"/>
                  </a:cubicBezTo>
                  <a:lnTo>
                    <a:pt x="1093089" y="3620"/>
                  </a:lnTo>
                  <a:cubicBezTo>
                    <a:pt x="1093089" y="5562"/>
                    <a:pt x="1091508" y="7144"/>
                    <a:pt x="1089565" y="7144"/>
                  </a:cubicBezTo>
                  <a:lnTo>
                    <a:pt x="1089565" y="7144"/>
                  </a:lnTo>
                  <a:close/>
                  <a:moveTo>
                    <a:pt x="975265" y="6953"/>
                  </a:moveTo>
                  <a:lnTo>
                    <a:pt x="918115" y="6953"/>
                  </a:lnTo>
                  <a:cubicBezTo>
                    <a:pt x="916219" y="7010"/>
                    <a:pt x="914648" y="5515"/>
                    <a:pt x="914591" y="3620"/>
                  </a:cubicBezTo>
                  <a:cubicBezTo>
                    <a:pt x="914591" y="3620"/>
                    <a:pt x="914591" y="3620"/>
                    <a:pt x="914591" y="3620"/>
                  </a:cubicBezTo>
                  <a:lnTo>
                    <a:pt x="914591" y="3620"/>
                  </a:lnTo>
                  <a:cubicBezTo>
                    <a:pt x="914591" y="1696"/>
                    <a:pt x="916095" y="105"/>
                    <a:pt x="918020" y="0"/>
                  </a:cubicBezTo>
                  <a:lnTo>
                    <a:pt x="975169" y="0"/>
                  </a:lnTo>
                  <a:cubicBezTo>
                    <a:pt x="977170" y="0"/>
                    <a:pt x="978789" y="1619"/>
                    <a:pt x="978789" y="3620"/>
                  </a:cubicBezTo>
                  <a:lnTo>
                    <a:pt x="978789" y="3620"/>
                  </a:lnTo>
                  <a:cubicBezTo>
                    <a:pt x="978789" y="5562"/>
                    <a:pt x="977208" y="7144"/>
                    <a:pt x="975265" y="7144"/>
                  </a:cubicBezTo>
                  <a:lnTo>
                    <a:pt x="975265" y="7144"/>
                  </a:lnTo>
                  <a:close/>
                  <a:moveTo>
                    <a:pt x="860965" y="6953"/>
                  </a:moveTo>
                  <a:lnTo>
                    <a:pt x="803815" y="6953"/>
                  </a:lnTo>
                  <a:cubicBezTo>
                    <a:pt x="801919" y="7010"/>
                    <a:pt x="800348" y="5515"/>
                    <a:pt x="800291" y="3620"/>
                  </a:cubicBezTo>
                  <a:cubicBezTo>
                    <a:pt x="800291" y="3620"/>
                    <a:pt x="800291" y="3620"/>
                    <a:pt x="800291" y="3620"/>
                  </a:cubicBezTo>
                  <a:lnTo>
                    <a:pt x="800291" y="3620"/>
                  </a:lnTo>
                  <a:cubicBezTo>
                    <a:pt x="800291" y="1696"/>
                    <a:pt x="801795" y="105"/>
                    <a:pt x="803720" y="0"/>
                  </a:cubicBezTo>
                  <a:lnTo>
                    <a:pt x="860870" y="0"/>
                  </a:lnTo>
                  <a:cubicBezTo>
                    <a:pt x="862870" y="0"/>
                    <a:pt x="864489" y="1619"/>
                    <a:pt x="864489" y="3620"/>
                  </a:cubicBezTo>
                  <a:lnTo>
                    <a:pt x="864489" y="3620"/>
                  </a:lnTo>
                  <a:cubicBezTo>
                    <a:pt x="864489" y="5562"/>
                    <a:pt x="862908" y="7144"/>
                    <a:pt x="860965" y="7144"/>
                  </a:cubicBezTo>
                  <a:lnTo>
                    <a:pt x="860965" y="7144"/>
                  </a:lnTo>
                  <a:close/>
                  <a:moveTo>
                    <a:pt x="746665" y="6953"/>
                  </a:moveTo>
                  <a:lnTo>
                    <a:pt x="689515" y="6953"/>
                  </a:lnTo>
                  <a:cubicBezTo>
                    <a:pt x="687619" y="7010"/>
                    <a:pt x="686048" y="5515"/>
                    <a:pt x="685991" y="3620"/>
                  </a:cubicBezTo>
                  <a:cubicBezTo>
                    <a:pt x="685991" y="3620"/>
                    <a:pt x="685991" y="3620"/>
                    <a:pt x="685991" y="3620"/>
                  </a:cubicBezTo>
                  <a:lnTo>
                    <a:pt x="685991" y="3620"/>
                  </a:lnTo>
                  <a:cubicBezTo>
                    <a:pt x="685991" y="1696"/>
                    <a:pt x="687495" y="105"/>
                    <a:pt x="689420" y="0"/>
                  </a:cubicBezTo>
                  <a:lnTo>
                    <a:pt x="746570" y="0"/>
                  </a:lnTo>
                  <a:cubicBezTo>
                    <a:pt x="748570" y="0"/>
                    <a:pt x="750189" y="1619"/>
                    <a:pt x="750189" y="3620"/>
                  </a:cubicBezTo>
                  <a:lnTo>
                    <a:pt x="750189" y="3620"/>
                  </a:lnTo>
                  <a:cubicBezTo>
                    <a:pt x="750189" y="5562"/>
                    <a:pt x="748608" y="7144"/>
                    <a:pt x="746665" y="7144"/>
                  </a:cubicBezTo>
                  <a:lnTo>
                    <a:pt x="746665" y="7144"/>
                  </a:lnTo>
                  <a:close/>
                  <a:moveTo>
                    <a:pt x="632365" y="6953"/>
                  </a:moveTo>
                  <a:lnTo>
                    <a:pt x="575024" y="6953"/>
                  </a:lnTo>
                  <a:cubicBezTo>
                    <a:pt x="573132" y="7010"/>
                    <a:pt x="571553" y="5515"/>
                    <a:pt x="571500" y="3620"/>
                  </a:cubicBezTo>
                  <a:cubicBezTo>
                    <a:pt x="571500" y="3620"/>
                    <a:pt x="571500" y="3620"/>
                    <a:pt x="571500" y="3620"/>
                  </a:cubicBezTo>
                  <a:lnTo>
                    <a:pt x="571500" y="3620"/>
                  </a:lnTo>
                  <a:cubicBezTo>
                    <a:pt x="571497" y="1696"/>
                    <a:pt x="573005" y="105"/>
                    <a:pt x="574929" y="0"/>
                  </a:cubicBezTo>
                  <a:lnTo>
                    <a:pt x="632079" y="0"/>
                  </a:lnTo>
                  <a:cubicBezTo>
                    <a:pt x="634078" y="0"/>
                    <a:pt x="635699" y="1619"/>
                    <a:pt x="635699" y="3620"/>
                  </a:cubicBezTo>
                  <a:lnTo>
                    <a:pt x="635699" y="3620"/>
                  </a:lnTo>
                  <a:cubicBezTo>
                    <a:pt x="635649" y="5544"/>
                    <a:pt x="634099" y="7096"/>
                    <a:pt x="632174" y="7144"/>
                  </a:cubicBezTo>
                  <a:lnTo>
                    <a:pt x="632174" y="7144"/>
                  </a:lnTo>
                  <a:close/>
                  <a:moveTo>
                    <a:pt x="518065" y="6953"/>
                  </a:moveTo>
                  <a:lnTo>
                    <a:pt x="460724" y="6953"/>
                  </a:lnTo>
                  <a:cubicBezTo>
                    <a:pt x="458832" y="7010"/>
                    <a:pt x="457253" y="5515"/>
                    <a:pt x="457200" y="3620"/>
                  </a:cubicBezTo>
                  <a:cubicBezTo>
                    <a:pt x="457200" y="3620"/>
                    <a:pt x="457200" y="3620"/>
                    <a:pt x="457200" y="3620"/>
                  </a:cubicBezTo>
                  <a:lnTo>
                    <a:pt x="457200" y="3620"/>
                  </a:lnTo>
                  <a:cubicBezTo>
                    <a:pt x="457197" y="1696"/>
                    <a:pt x="458705" y="105"/>
                    <a:pt x="460629" y="0"/>
                  </a:cubicBezTo>
                  <a:lnTo>
                    <a:pt x="517779" y="0"/>
                  </a:lnTo>
                  <a:cubicBezTo>
                    <a:pt x="519778" y="0"/>
                    <a:pt x="521399" y="1619"/>
                    <a:pt x="521399" y="3620"/>
                  </a:cubicBezTo>
                  <a:lnTo>
                    <a:pt x="521399" y="3620"/>
                  </a:lnTo>
                  <a:cubicBezTo>
                    <a:pt x="521349" y="5544"/>
                    <a:pt x="519799" y="7096"/>
                    <a:pt x="517874" y="7144"/>
                  </a:cubicBezTo>
                  <a:lnTo>
                    <a:pt x="517874" y="7144"/>
                  </a:lnTo>
                  <a:close/>
                  <a:moveTo>
                    <a:pt x="403765" y="6953"/>
                  </a:moveTo>
                  <a:lnTo>
                    <a:pt x="346424" y="6953"/>
                  </a:lnTo>
                  <a:cubicBezTo>
                    <a:pt x="344532" y="7010"/>
                    <a:pt x="342953" y="5515"/>
                    <a:pt x="342900" y="3620"/>
                  </a:cubicBezTo>
                  <a:cubicBezTo>
                    <a:pt x="342900" y="3620"/>
                    <a:pt x="342900" y="3620"/>
                    <a:pt x="342900" y="3620"/>
                  </a:cubicBezTo>
                  <a:lnTo>
                    <a:pt x="342900" y="3620"/>
                  </a:lnTo>
                  <a:cubicBezTo>
                    <a:pt x="342897" y="1696"/>
                    <a:pt x="344405" y="105"/>
                    <a:pt x="346329" y="0"/>
                  </a:cubicBezTo>
                  <a:lnTo>
                    <a:pt x="403479" y="0"/>
                  </a:lnTo>
                  <a:cubicBezTo>
                    <a:pt x="405478" y="0"/>
                    <a:pt x="407099" y="1619"/>
                    <a:pt x="407099" y="3620"/>
                  </a:cubicBezTo>
                  <a:lnTo>
                    <a:pt x="407099" y="3620"/>
                  </a:lnTo>
                  <a:cubicBezTo>
                    <a:pt x="407049" y="5544"/>
                    <a:pt x="405499" y="7096"/>
                    <a:pt x="403574" y="7144"/>
                  </a:cubicBezTo>
                  <a:lnTo>
                    <a:pt x="403574" y="7144"/>
                  </a:lnTo>
                  <a:close/>
                  <a:moveTo>
                    <a:pt x="289465" y="6953"/>
                  </a:moveTo>
                  <a:lnTo>
                    <a:pt x="232124" y="6953"/>
                  </a:lnTo>
                  <a:cubicBezTo>
                    <a:pt x="230232" y="7010"/>
                    <a:pt x="228653" y="5515"/>
                    <a:pt x="228600" y="3620"/>
                  </a:cubicBezTo>
                  <a:cubicBezTo>
                    <a:pt x="228600" y="3620"/>
                    <a:pt x="228600" y="3620"/>
                    <a:pt x="228600" y="3620"/>
                  </a:cubicBezTo>
                  <a:lnTo>
                    <a:pt x="228600" y="3620"/>
                  </a:lnTo>
                  <a:cubicBezTo>
                    <a:pt x="228597" y="1696"/>
                    <a:pt x="230105" y="105"/>
                    <a:pt x="232029" y="0"/>
                  </a:cubicBezTo>
                  <a:lnTo>
                    <a:pt x="289179" y="0"/>
                  </a:lnTo>
                  <a:cubicBezTo>
                    <a:pt x="291178" y="0"/>
                    <a:pt x="292799" y="1619"/>
                    <a:pt x="292799" y="3620"/>
                  </a:cubicBezTo>
                  <a:lnTo>
                    <a:pt x="292799" y="3620"/>
                  </a:lnTo>
                  <a:cubicBezTo>
                    <a:pt x="292748" y="5544"/>
                    <a:pt x="291199" y="7096"/>
                    <a:pt x="289274" y="7144"/>
                  </a:cubicBezTo>
                  <a:lnTo>
                    <a:pt x="289274" y="7144"/>
                  </a:lnTo>
                  <a:close/>
                  <a:moveTo>
                    <a:pt x="175165" y="6953"/>
                  </a:moveTo>
                  <a:lnTo>
                    <a:pt x="117824" y="6953"/>
                  </a:lnTo>
                  <a:cubicBezTo>
                    <a:pt x="115932" y="7010"/>
                    <a:pt x="114353" y="5515"/>
                    <a:pt x="114300" y="3620"/>
                  </a:cubicBezTo>
                  <a:cubicBezTo>
                    <a:pt x="114300" y="3620"/>
                    <a:pt x="114300" y="3620"/>
                    <a:pt x="114300" y="3620"/>
                  </a:cubicBezTo>
                  <a:lnTo>
                    <a:pt x="114300" y="3620"/>
                  </a:lnTo>
                  <a:cubicBezTo>
                    <a:pt x="114297" y="1696"/>
                    <a:pt x="115805" y="105"/>
                    <a:pt x="117729" y="0"/>
                  </a:cubicBezTo>
                  <a:lnTo>
                    <a:pt x="174879" y="0"/>
                  </a:lnTo>
                  <a:cubicBezTo>
                    <a:pt x="176878" y="0"/>
                    <a:pt x="178499" y="1619"/>
                    <a:pt x="178499" y="3620"/>
                  </a:cubicBezTo>
                  <a:lnTo>
                    <a:pt x="178499" y="3620"/>
                  </a:lnTo>
                  <a:cubicBezTo>
                    <a:pt x="178448" y="5544"/>
                    <a:pt x="176899" y="7096"/>
                    <a:pt x="174974" y="7144"/>
                  </a:cubicBezTo>
                  <a:lnTo>
                    <a:pt x="174974" y="7144"/>
                  </a:lnTo>
                  <a:close/>
                  <a:moveTo>
                    <a:pt x="60865" y="6953"/>
                  </a:moveTo>
                  <a:lnTo>
                    <a:pt x="3524" y="6953"/>
                  </a:lnTo>
                  <a:cubicBezTo>
                    <a:pt x="1632" y="7010"/>
                    <a:pt x="53" y="5515"/>
                    <a:pt x="0" y="3620"/>
                  </a:cubicBezTo>
                  <a:cubicBezTo>
                    <a:pt x="0" y="3620"/>
                    <a:pt x="0" y="3620"/>
                    <a:pt x="0" y="3620"/>
                  </a:cubicBezTo>
                  <a:lnTo>
                    <a:pt x="0" y="3620"/>
                  </a:lnTo>
                  <a:cubicBezTo>
                    <a:pt x="-3" y="1696"/>
                    <a:pt x="1505" y="105"/>
                    <a:pt x="3429" y="0"/>
                  </a:cubicBezTo>
                  <a:lnTo>
                    <a:pt x="60579" y="0"/>
                  </a:lnTo>
                  <a:cubicBezTo>
                    <a:pt x="62578" y="0"/>
                    <a:pt x="64199" y="1619"/>
                    <a:pt x="64199" y="3620"/>
                  </a:cubicBezTo>
                  <a:lnTo>
                    <a:pt x="64199" y="3620"/>
                  </a:lnTo>
                  <a:cubicBezTo>
                    <a:pt x="64148" y="5544"/>
                    <a:pt x="62599" y="7096"/>
                    <a:pt x="60674" y="7144"/>
                  </a:cubicBezTo>
                  <a:lnTo>
                    <a:pt x="60674" y="7144"/>
                  </a:lnTo>
                  <a:close/>
                </a:path>
              </a:pathLst>
            </a:custGeom>
            <a:solidFill>
              <a:srgbClr val="A8ADAF"/>
            </a:solidFill>
            <a:ln w="9525"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087FB8C4-DE6B-4728-AFEA-288C2E7288FC}"/>
                </a:ext>
              </a:extLst>
            </p:cNvPr>
            <p:cNvSpPr/>
            <p:nvPr/>
          </p:nvSpPr>
          <p:spPr>
            <a:xfrm>
              <a:off x="404376" y="5697337"/>
              <a:ext cx="4057484" cy="7256"/>
            </a:xfrm>
            <a:custGeom>
              <a:avLst/>
              <a:gdLst>
                <a:gd name="connsiteX0" fmla="*/ 4053256 w 4057484"/>
                <a:gd name="connsiteY0" fmla="*/ 7185 h 7256"/>
                <a:gd name="connsiteX1" fmla="*/ 3996106 w 4057484"/>
                <a:gd name="connsiteY1" fmla="*/ 7185 h 7256"/>
                <a:gd name="connsiteX2" fmla="*/ 3993115 w 4057484"/>
                <a:gd name="connsiteY2" fmla="*/ 3032 h 7256"/>
                <a:gd name="connsiteX3" fmla="*/ 3996106 w 4057484"/>
                <a:gd name="connsiteY3" fmla="*/ 42 h 7256"/>
                <a:gd name="connsiteX4" fmla="*/ 4053256 w 4057484"/>
                <a:gd name="connsiteY4" fmla="*/ 42 h 7256"/>
                <a:gd name="connsiteX5" fmla="*/ 4057447 w 4057484"/>
                <a:gd name="connsiteY5" fmla="*/ 2994 h 7256"/>
                <a:gd name="connsiteX6" fmla="*/ 4054399 w 4057484"/>
                <a:gd name="connsiteY6" fmla="*/ 7185 h 7256"/>
                <a:gd name="connsiteX7" fmla="*/ 4053256 w 4057484"/>
                <a:gd name="connsiteY7" fmla="*/ 7185 h 7256"/>
                <a:gd name="connsiteX8" fmla="*/ 3938956 w 4057484"/>
                <a:gd name="connsiteY8" fmla="*/ 7185 h 7256"/>
                <a:gd name="connsiteX9" fmla="*/ 3881806 w 4057484"/>
                <a:gd name="connsiteY9" fmla="*/ 7185 h 7256"/>
                <a:gd name="connsiteX10" fmla="*/ 3878815 w 4057484"/>
                <a:gd name="connsiteY10" fmla="*/ 3032 h 7256"/>
                <a:gd name="connsiteX11" fmla="*/ 3881806 w 4057484"/>
                <a:gd name="connsiteY11" fmla="*/ 42 h 7256"/>
                <a:gd name="connsiteX12" fmla="*/ 3938956 w 4057484"/>
                <a:gd name="connsiteY12" fmla="*/ 42 h 7256"/>
                <a:gd name="connsiteX13" fmla="*/ 3943147 w 4057484"/>
                <a:gd name="connsiteY13" fmla="*/ 2994 h 7256"/>
                <a:gd name="connsiteX14" fmla="*/ 3940099 w 4057484"/>
                <a:gd name="connsiteY14" fmla="*/ 7185 h 7256"/>
                <a:gd name="connsiteX15" fmla="*/ 3938956 w 4057484"/>
                <a:gd name="connsiteY15" fmla="*/ 7185 h 7256"/>
                <a:gd name="connsiteX16" fmla="*/ 3824656 w 4057484"/>
                <a:gd name="connsiteY16" fmla="*/ 7185 h 7256"/>
                <a:gd name="connsiteX17" fmla="*/ 3767506 w 4057484"/>
                <a:gd name="connsiteY17" fmla="*/ 7185 h 7256"/>
                <a:gd name="connsiteX18" fmla="*/ 3764515 w 4057484"/>
                <a:gd name="connsiteY18" fmla="*/ 3032 h 7256"/>
                <a:gd name="connsiteX19" fmla="*/ 3767506 w 4057484"/>
                <a:gd name="connsiteY19" fmla="*/ 42 h 7256"/>
                <a:gd name="connsiteX20" fmla="*/ 3824656 w 4057484"/>
                <a:gd name="connsiteY20" fmla="*/ 42 h 7256"/>
                <a:gd name="connsiteX21" fmla="*/ 3828847 w 4057484"/>
                <a:gd name="connsiteY21" fmla="*/ 2994 h 7256"/>
                <a:gd name="connsiteX22" fmla="*/ 3825799 w 4057484"/>
                <a:gd name="connsiteY22" fmla="*/ 7185 h 7256"/>
                <a:gd name="connsiteX23" fmla="*/ 3824656 w 4057484"/>
                <a:gd name="connsiteY23" fmla="*/ 7185 h 7256"/>
                <a:gd name="connsiteX24" fmla="*/ 3710356 w 4057484"/>
                <a:gd name="connsiteY24" fmla="*/ 7185 h 7256"/>
                <a:gd name="connsiteX25" fmla="*/ 3653206 w 4057484"/>
                <a:gd name="connsiteY25" fmla="*/ 7185 h 7256"/>
                <a:gd name="connsiteX26" fmla="*/ 3650215 w 4057484"/>
                <a:gd name="connsiteY26" fmla="*/ 3032 h 7256"/>
                <a:gd name="connsiteX27" fmla="*/ 3653206 w 4057484"/>
                <a:gd name="connsiteY27" fmla="*/ 42 h 7256"/>
                <a:gd name="connsiteX28" fmla="*/ 3710356 w 4057484"/>
                <a:gd name="connsiteY28" fmla="*/ 42 h 7256"/>
                <a:gd name="connsiteX29" fmla="*/ 3714547 w 4057484"/>
                <a:gd name="connsiteY29" fmla="*/ 2994 h 7256"/>
                <a:gd name="connsiteX30" fmla="*/ 3711499 w 4057484"/>
                <a:gd name="connsiteY30" fmla="*/ 7185 h 7256"/>
                <a:gd name="connsiteX31" fmla="*/ 3710356 w 4057484"/>
                <a:gd name="connsiteY31" fmla="*/ 7185 h 7256"/>
                <a:gd name="connsiteX32" fmla="*/ 3596056 w 4057484"/>
                <a:gd name="connsiteY32" fmla="*/ 7185 h 7256"/>
                <a:gd name="connsiteX33" fmla="*/ 3538906 w 4057484"/>
                <a:gd name="connsiteY33" fmla="*/ 7185 h 7256"/>
                <a:gd name="connsiteX34" fmla="*/ 3535915 w 4057484"/>
                <a:gd name="connsiteY34" fmla="*/ 3032 h 7256"/>
                <a:gd name="connsiteX35" fmla="*/ 3538906 w 4057484"/>
                <a:gd name="connsiteY35" fmla="*/ 42 h 7256"/>
                <a:gd name="connsiteX36" fmla="*/ 3596056 w 4057484"/>
                <a:gd name="connsiteY36" fmla="*/ 42 h 7256"/>
                <a:gd name="connsiteX37" fmla="*/ 3600247 w 4057484"/>
                <a:gd name="connsiteY37" fmla="*/ 2994 h 7256"/>
                <a:gd name="connsiteX38" fmla="*/ 3597199 w 4057484"/>
                <a:gd name="connsiteY38" fmla="*/ 7185 h 7256"/>
                <a:gd name="connsiteX39" fmla="*/ 3596056 w 4057484"/>
                <a:gd name="connsiteY39" fmla="*/ 7185 h 7256"/>
                <a:gd name="connsiteX40" fmla="*/ 3481756 w 4057484"/>
                <a:gd name="connsiteY40" fmla="*/ 7185 h 7256"/>
                <a:gd name="connsiteX41" fmla="*/ 3424606 w 4057484"/>
                <a:gd name="connsiteY41" fmla="*/ 7185 h 7256"/>
                <a:gd name="connsiteX42" fmla="*/ 3421615 w 4057484"/>
                <a:gd name="connsiteY42" fmla="*/ 3032 h 7256"/>
                <a:gd name="connsiteX43" fmla="*/ 3424606 w 4057484"/>
                <a:gd name="connsiteY43" fmla="*/ 42 h 7256"/>
                <a:gd name="connsiteX44" fmla="*/ 3481756 w 4057484"/>
                <a:gd name="connsiteY44" fmla="*/ 42 h 7256"/>
                <a:gd name="connsiteX45" fmla="*/ 3485947 w 4057484"/>
                <a:gd name="connsiteY45" fmla="*/ 2994 h 7256"/>
                <a:gd name="connsiteX46" fmla="*/ 3482899 w 4057484"/>
                <a:gd name="connsiteY46" fmla="*/ 7185 h 7256"/>
                <a:gd name="connsiteX47" fmla="*/ 3481756 w 4057484"/>
                <a:gd name="connsiteY47" fmla="*/ 7185 h 7256"/>
                <a:gd name="connsiteX48" fmla="*/ 3367456 w 4057484"/>
                <a:gd name="connsiteY48" fmla="*/ 7185 h 7256"/>
                <a:gd name="connsiteX49" fmla="*/ 3310306 w 4057484"/>
                <a:gd name="connsiteY49" fmla="*/ 7185 h 7256"/>
                <a:gd name="connsiteX50" fmla="*/ 3307315 w 4057484"/>
                <a:gd name="connsiteY50" fmla="*/ 3032 h 7256"/>
                <a:gd name="connsiteX51" fmla="*/ 3310306 w 4057484"/>
                <a:gd name="connsiteY51" fmla="*/ 42 h 7256"/>
                <a:gd name="connsiteX52" fmla="*/ 3367456 w 4057484"/>
                <a:gd name="connsiteY52" fmla="*/ 42 h 7256"/>
                <a:gd name="connsiteX53" fmla="*/ 3371647 w 4057484"/>
                <a:gd name="connsiteY53" fmla="*/ 2994 h 7256"/>
                <a:gd name="connsiteX54" fmla="*/ 3368599 w 4057484"/>
                <a:gd name="connsiteY54" fmla="*/ 7185 h 7256"/>
                <a:gd name="connsiteX55" fmla="*/ 3367456 w 4057484"/>
                <a:gd name="connsiteY55" fmla="*/ 7185 h 7256"/>
                <a:gd name="connsiteX56" fmla="*/ 3253156 w 4057484"/>
                <a:gd name="connsiteY56" fmla="*/ 7185 h 7256"/>
                <a:gd name="connsiteX57" fmla="*/ 3196006 w 4057484"/>
                <a:gd name="connsiteY57" fmla="*/ 7185 h 7256"/>
                <a:gd name="connsiteX58" fmla="*/ 3193015 w 4057484"/>
                <a:gd name="connsiteY58" fmla="*/ 3032 h 7256"/>
                <a:gd name="connsiteX59" fmla="*/ 3196006 w 4057484"/>
                <a:gd name="connsiteY59" fmla="*/ 42 h 7256"/>
                <a:gd name="connsiteX60" fmla="*/ 3253156 w 4057484"/>
                <a:gd name="connsiteY60" fmla="*/ 42 h 7256"/>
                <a:gd name="connsiteX61" fmla="*/ 3257347 w 4057484"/>
                <a:gd name="connsiteY61" fmla="*/ 2994 h 7256"/>
                <a:gd name="connsiteX62" fmla="*/ 3254299 w 4057484"/>
                <a:gd name="connsiteY62" fmla="*/ 7185 h 7256"/>
                <a:gd name="connsiteX63" fmla="*/ 3253156 w 4057484"/>
                <a:gd name="connsiteY63" fmla="*/ 7185 h 7256"/>
                <a:gd name="connsiteX64" fmla="*/ 3138856 w 4057484"/>
                <a:gd name="connsiteY64" fmla="*/ 7185 h 7256"/>
                <a:gd name="connsiteX65" fmla="*/ 3081706 w 4057484"/>
                <a:gd name="connsiteY65" fmla="*/ 7185 h 7256"/>
                <a:gd name="connsiteX66" fmla="*/ 3078715 w 4057484"/>
                <a:gd name="connsiteY66" fmla="*/ 3032 h 7256"/>
                <a:gd name="connsiteX67" fmla="*/ 3081706 w 4057484"/>
                <a:gd name="connsiteY67" fmla="*/ 42 h 7256"/>
                <a:gd name="connsiteX68" fmla="*/ 3138856 w 4057484"/>
                <a:gd name="connsiteY68" fmla="*/ 42 h 7256"/>
                <a:gd name="connsiteX69" fmla="*/ 3143047 w 4057484"/>
                <a:gd name="connsiteY69" fmla="*/ 2994 h 7256"/>
                <a:gd name="connsiteX70" fmla="*/ 3139999 w 4057484"/>
                <a:gd name="connsiteY70" fmla="*/ 7185 h 7256"/>
                <a:gd name="connsiteX71" fmla="*/ 3138856 w 4057484"/>
                <a:gd name="connsiteY71" fmla="*/ 7185 h 7256"/>
                <a:gd name="connsiteX72" fmla="*/ 3024556 w 4057484"/>
                <a:gd name="connsiteY72" fmla="*/ 7185 h 7256"/>
                <a:gd name="connsiteX73" fmla="*/ 2967406 w 4057484"/>
                <a:gd name="connsiteY73" fmla="*/ 7185 h 7256"/>
                <a:gd name="connsiteX74" fmla="*/ 2964415 w 4057484"/>
                <a:gd name="connsiteY74" fmla="*/ 3032 h 7256"/>
                <a:gd name="connsiteX75" fmla="*/ 2967406 w 4057484"/>
                <a:gd name="connsiteY75" fmla="*/ 42 h 7256"/>
                <a:gd name="connsiteX76" fmla="*/ 3024556 w 4057484"/>
                <a:gd name="connsiteY76" fmla="*/ 42 h 7256"/>
                <a:gd name="connsiteX77" fmla="*/ 3028747 w 4057484"/>
                <a:gd name="connsiteY77" fmla="*/ 2994 h 7256"/>
                <a:gd name="connsiteX78" fmla="*/ 3025699 w 4057484"/>
                <a:gd name="connsiteY78" fmla="*/ 7185 h 7256"/>
                <a:gd name="connsiteX79" fmla="*/ 3024556 w 4057484"/>
                <a:gd name="connsiteY79" fmla="*/ 7185 h 7256"/>
                <a:gd name="connsiteX80" fmla="*/ 2910256 w 4057484"/>
                <a:gd name="connsiteY80" fmla="*/ 7185 h 7256"/>
                <a:gd name="connsiteX81" fmla="*/ 2853106 w 4057484"/>
                <a:gd name="connsiteY81" fmla="*/ 7185 h 7256"/>
                <a:gd name="connsiteX82" fmla="*/ 2850115 w 4057484"/>
                <a:gd name="connsiteY82" fmla="*/ 3032 h 7256"/>
                <a:gd name="connsiteX83" fmla="*/ 2853106 w 4057484"/>
                <a:gd name="connsiteY83" fmla="*/ 42 h 7256"/>
                <a:gd name="connsiteX84" fmla="*/ 2910256 w 4057484"/>
                <a:gd name="connsiteY84" fmla="*/ 42 h 7256"/>
                <a:gd name="connsiteX85" fmla="*/ 2914447 w 4057484"/>
                <a:gd name="connsiteY85" fmla="*/ 2994 h 7256"/>
                <a:gd name="connsiteX86" fmla="*/ 2911399 w 4057484"/>
                <a:gd name="connsiteY86" fmla="*/ 7185 h 7256"/>
                <a:gd name="connsiteX87" fmla="*/ 2910256 w 4057484"/>
                <a:gd name="connsiteY87" fmla="*/ 7185 h 7256"/>
                <a:gd name="connsiteX88" fmla="*/ 2795956 w 4057484"/>
                <a:gd name="connsiteY88" fmla="*/ 7185 h 7256"/>
                <a:gd name="connsiteX89" fmla="*/ 2738806 w 4057484"/>
                <a:gd name="connsiteY89" fmla="*/ 7185 h 7256"/>
                <a:gd name="connsiteX90" fmla="*/ 2735815 w 4057484"/>
                <a:gd name="connsiteY90" fmla="*/ 3032 h 7256"/>
                <a:gd name="connsiteX91" fmla="*/ 2738806 w 4057484"/>
                <a:gd name="connsiteY91" fmla="*/ 42 h 7256"/>
                <a:gd name="connsiteX92" fmla="*/ 2795956 w 4057484"/>
                <a:gd name="connsiteY92" fmla="*/ 42 h 7256"/>
                <a:gd name="connsiteX93" fmla="*/ 2800147 w 4057484"/>
                <a:gd name="connsiteY93" fmla="*/ 2994 h 7256"/>
                <a:gd name="connsiteX94" fmla="*/ 2797099 w 4057484"/>
                <a:gd name="connsiteY94" fmla="*/ 7185 h 7256"/>
                <a:gd name="connsiteX95" fmla="*/ 2795956 w 4057484"/>
                <a:gd name="connsiteY95" fmla="*/ 7185 h 7256"/>
                <a:gd name="connsiteX96" fmla="*/ 2681656 w 4057484"/>
                <a:gd name="connsiteY96" fmla="*/ 7185 h 7256"/>
                <a:gd name="connsiteX97" fmla="*/ 2624506 w 4057484"/>
                <a:gd name="connsiteY97" fmla="*/ 7185 h 7256"/>
                <a:gd name="connsiteX98" fmla="*/ 2621515 w 4057484"/>
                <a:gd name="connsiteY98" fmla="*/ 3032 h 7256"/>
                <a:gd name="connsiteX99" fmla="*/ 2624506 w 4057484"/>
                <a:gd name="connsiteY99" fmla="*/ 42 h 7256"/>
                <a:gd name="connsiteX100" fmla="*/ 2681656 w 4057484"/>
                <a:gd name="connsiteY100" fmla="*/ 42 h 7256"/>
                <a:gd name="connsiteX101" fmla="*/ 2685847 w 4057484"/>
                <a:gd name="connsiteY101" fmla="*/ 2994 h 7256"/>
                <a:gd name="connsiteX102" fmla="*/ 2682799 w 4057484"/>
                <a:gd name="connsiteY102" fmla="*/ 7185 h 7256"/>
                <a:gd name="connsiteX103" fmla="*/ 2681656 w 4057484"/>
                <a:gd name="connsiteY103" fmla="*/ 7185 h 7256"/>
                <a:gd name="connsiteX104" fmla="*/ 2567356 w 4057484"/>
                <a:gd name="connsiteY104" fmla="*/ 7185 h 7256"/>
                <a:gd name="connsiteX105" fmla="*/ 2510206 w 4057484"/>
                <a:gd name="connsiteY105" fmla="*/ 7185 h 7256"/>
                <a:gd name="connsiteX106" fmla="*/ 2507215 w 4057484"/>
                <a:gd name="connsiteY106" fmla="*/ 3032 h 7256"/>
                <a:gd name="connsiteX107" fmla="*/ 2510206 w 4057484"/>
                <a:gd name="connsiteY107" fmla="*/ 42 h 7256"/>
                <a:gd name="connsiteX108" fmla="*/ 2567356 w 4057484"/>
                <a:gd name="connsiteY108" fmla="*/ 42 h 7256"/>
                <a:gd name="connsiteX109" fmla="*/ 2571547 w 4057484"/>
                <a:gd name="connsiteY109" fmla="*/ 2994 h 7256"/>
                <a:gd name="connsiteX110" fmla="*/ 2568499 w 4057484"/>
                <a:gd name="connsiteY110" fmla="*/ 7185 h 7256"/>
                <a:gd name="connsiteX111" fmla="*/ 2567356 w 4057484"/>
                <a:gd name="connsiteY111" fmla="*/ 7185 h 7256"/>
                <a:gd name="connsiteX112" fmla="*/ 2453056 w 4057484"/>
                <a:gd name="connsiteY112" fmla="*/ 7185 h 7256"/>
                <a:gd name="connsiteX113" fmla="*/ 2395906 w 4057484"/>
                <a:gd name="connsiteY113" fmla="*/ 7185 h 7256"/>
                <a:gd name="connsiteX114" fmla="*/ 2392915 w 4057484"/>
                <a:gd name="connsiteY114" fmla="*/ 3032 h 7256"/>
                <a:gd name="connsiteX115" fmla="*/ 2395906 w 4057484"/>
                <a:gd name="connsiteY115" fmla="*/ 42 h 7256"/>
                <a:gd name="connsiteX116" fmla="*/ 2453056 w 4057484"/>
                <a:gd name="connsiteY116" fmla="*/ 42 h 7256"/>
                <a:gd name="connsiteX117" fmla="*/ 2457247 w 4057484"/>
                <a:gd name="connsiteY117" fmla="*/ 2994 h 7256"/>
                <a:gd name="connsiteX118" fmla="*/ 2454199 w 4057484"/>
                <a:gd name="connsiteY118" fmla="*/ 7185 h 7256"/>
                <a:gd name="connsiteX119" fmla="*/ 2453056 w 4057484"/>
                <a:gd name="connsiteY119" fmla="*/ 7185 h 7256"/>
                <a:gd name="connsiteX120" fmla="*/ 2338756 w 4057484"/>
                <a:gd name="connsiteY120" fmla="*/ 7185 h 7256"/>
                <a:gd name="connsiteX121" fmla="*/ 2281606 w 4057484"/>
                <a:gd name="connsiteY121" fmla="*/ 7185 h 7256"/>
                <a:gd name="connsiteX122" fmla="*/ 2278615 w 4057484"/>
                <a:gd name="connsiteY122" fmla="*/ 3032 h 7256"/>
                <a:gd name="connsiteX123" fmla="*/ 2281606 w 4057484"/>
                <a:gd name="connsiteY123" fmla="*/ 42 h 7256"/>
                <a:gd name="connsiteX124" fmla="*/ 2338756 w 4057484"/>
                <a:gd name="connsiteY124" fmla="*/ 42 h 7256"/>
                <a:gd name="connsiteX125" fmla="*/ 2342947 w 4057484"/>
                <a:gd name="connsiteY125" fmla="*/ 2994 h 7256"/>
                <a:gd name="connsiteX126" fmla="*/ 2339899 w 4057484"/>
                <a:gd name="connsiteY126" fmla="*/ 7185 h 7256"/>
                <a:gd name="connsiteX127" fmla="*/ 2338756 w 4057484"/>
                <a:gd name="connsiteY127" fmla="*/ 7185 h 7256"/>
                <a:gd name="connsiteX128" fmla="*/ 2224456 w 4057484"/>
                <a:gd name="connsiteY128" fmla="*/ 7185 h 7256"/>
                <a:gd name="connsiteX129" fmla="*/ 2167306 w 4057484"/>
                <a:gd name="connsiteY129" fmla="*/ 7185 h 7256"/>
                <a:gd name="connsiteX130" fmla="*/ 2164315 w 4057484"/>
                <a:gd name="connsiteY130" fmla="*/ 3032 h 7256"/>
                <a:gd name="connsiteX131" fmla="*/ 2167306 w 4057484"/>
                <a:gd name="connsiteY131" fmla="*/ 42 h 7256"/>
                <a:gd name="connsiteX132" fmla="*/ 2224456 w 4057484"/>
                <a:gd name="connsiteY132" fmla="*/ 42 h 7256"/>
                <a:gd name="connsiteX133" fmla="*/ 2228647 w 4057484"/>
                <a:gd name="connsiteY133" fmla="*/ 2994 h 7256"/>
                <a:gd name="connsiteX134" fmla="*/ 2225599 w 4057484"/>
                <a:gd name="connsiteY134" fmla="*/ 7185 h 7256"/>
                <a:gd name="connsiteX135" fmla="*/ 2224456 w 4057484"/>
                <a:gd name="connsiteY135" fmla="*/ 7185 h 7256"/>
                <a:gd name="connsiteX136" fmla="*/ 2110156 w 4057484"/>
                <a:gd name="connsiteY136" fmla="*/ 7185 h 7256"/>
                <a:gd name="connsiteX137" fmla="*/ 2053006 w 4057484"/>
                <a:gd name="connsiteY137" fmla="*/ 7185 h 7256"/>
                <a:gd name="connsiteX138" fmla="*/ 2050015 w 4057484"/>
                <a:gd name="connsiteY138" fmla="*/ 3032 h 7256"/>
                <a:gd name="connsiteX139" fmla="*/ 2053006 w 4057484"/>
                <a:gd name="connsiteY139" fmla="*/ 42 h 7256"/>
                <a:gd name="connsiteX140" fmla="*/ 2110156 w 4057484"/>
                <a:gd name="connsiteY140" fmla="*/ 42 h 7256"/>
                <a:gd name="connsiteX141" fmla="*/ 2114347 w 4057484"/>
                <a:gd name="connsiteY141" fmla="*/ 2994 h 7256"/>
                <a:gd name="connsiteX142" fmla="*/ 2111299 w 4057484"/>
                <a:gd name="connsiteY142" fmla="*/ 7185 h 7256"/>
                <a:gd name="connsiteX143" fmla="*/ 2110156 w 4057484"/>
                <a:gd name="connsiteY143" fmla="*/ 7185 h 7256"/>
                <a:gd name="connsiteX144" fmla="*/ 1995856 w 4057484"/>
                <a:gd name="connsiteY144" fmla="*/ 7185 h 7256"/>
                <a:gd name="connsiteX145" fmla="*/ 1938706 w 4057484"/>
                <a:gd name="connsiteY145" fmla="*/ 7185 h 7256"/>
                <a:gd name="connsiteX146" fmla="*/ 1935715 w 4057484"/>
                <a:gd name="connsiteY146" fmla="*/ 3032 h 7256"/>
                <a:gd name="connsiteX147" fmla="*/ 1938706 w 4057484"/>
                <a:gd name="connsiteY147" fmla="*/ 42 h 7256"/>
                <a:gd name="connsiteX148" fmla="*/ 1995856 w 4057484"/>
                <a:gd name="connsiteY148" fmla="*/ 42 h 7256"/>
                <a:gd name="connsiteX149" fmla="*/ 2000047 w 4057484"/>
                <a:gd name="connsiteY149" fmla="*/ 2994 h 7256"/>
                <a:gd name="connsiteX150" fmla="*/ 1996999 w 4057484"/>
                <a:gd name="connsiteY150" fmla="*/ 7185 h 7256"/>
                <a:gd name="connsiteX151" fmla="*/ 1995856 w 4057484"/>
                <a:gd name="connsiteY151" fmla="*/ 7185 h 7256"/>
                <a:gd name="connsiteX152" fmla="*/ 1881556 w 4057484"/>
                <a:gd name="connsiteY152" fmla="*/ 7185 h 7256"/>
                <a:gd name="connsiteX153" fmla="*/ 1824406 w 4057484"/>
                <a:gd name="connsiteY153" fmla="*/ 7185 h 7256"/>
                <a:gd name="connsiteX154" fmla="*/ 1821415 w 4057484"/>
                <a:gd name="connsiteY154" fmla="*/ 3032 h 7256"/>
                <a:gd name="connsiteX155" fmla="*/ 1824406 w 4057484"/>
                <a:gd name="connsiteY155" fmla="*/ 42 h 7256"/>
                <a:gd name="connsiteX156" fmla="*/ 1881556 w 4057484"/>
                <a:gd name="connsiteY156" fmla="*/ 42 h 7256"/>
                <a:gd name="connsiteX157" fmla="*/ 1885747 w 4057484"/>
                <a:gd name="connsiteY157" fmla="*/ 2994 h 7256"/>
                <a:gd name="connsiteX158" fmla="*/ 1882699 w 4057484"/>
                <a:gd name="connsiteY158" fmla="*/ 7185 h 7256"/>
                <a:gd name="connsiteX159" fmla="*/ 1881556 w 4057484"/>
                <a:gd name="connsiteY159" fmla="*/ 7185 h 7256"/>
                <a:gd name="connsiteX160" fmla="*/ 1767256 w 4057484"/>
                <a:gd name="connsiteY160" fmla="*/ 7185 h 7256"/>
                <a:gd name="connsiteX161" fmla="*/ 1710106 w 4057484"/>
                <a:gd name="connsiteY161" fmla="*/ 7185 h 7256"/>
                <a:gd name="connsiteX162" fmla="*/ 1707115 w 4057484"/>
                <a:gd name="connsiteY162" fmla="*/ 3032 h 7256"/>
                <a:gd name="connsiteX163" fmla="*/ 1710106 w 4057484"/>
                <a:gd name="connsiteY163" fmla="*/ 42 h 7256"/>
                <a:gd name="connsiteX164" fmla="*/ 1767256 w 4057484"/>
                <a:gd name="connsiteY164" fmla="*/ 42 h 7256"/>
                <a:gd name="connsiteX165" fmla="*/ 1771447 w 4057484"/>
                <a:gd name="connsiteY165" fmla="*/ 2994 h 7256"/>
                <a:gd name="connsiteX166" fmla="*/ 1768399 w 4057484"/>
                <a:gd name="connsiteY166" fmla="*/ 7185 h 7256"/>
                <a:gd name="connsiteX167" fmla="*/ 1767256 w 4057484"/>
                <a:gd name="connsiteY167" fmla="*/ 7185 h 7256"/>
                <a:gd name="connsiteX168" fmla="*/ 1652956 w 4057484"/>
                <a:gd name="connsiteY168" fmla="*/ 7185 h 7256"/>
                <a:gd name="connsiteX169" fmla="*/ 1595806 w 4057484"/>
                <a:gd name="connsiteY169" fmla="*/ 7185 h 7256"/>
                <a:gd name="connsiteX170" fmla="*/ 1592815 w 4057484"/>
                <a:gd name="connsiteY170" fmla="*/ 3032 h 7256"/>
                <a:gd name="connsiteX171" fmla="*/ 1595806 w 4057484"/>
                <a:gd name="connsiteY171" fmla="*/ 42 h 7256"/>
                <a:gd name="connsiteX172" fmla="*/ 1652956 w 4057484"/>
                <a:gd name="connsiteY172" fmla="*/ 42 h 7256"/>
                <a:gd name="connsiteX173" fmla="*/ 1657147 w 4057484"/>
                <a:gd name="connsiteY173" fmla="*/ 2994 h 7256"/>
                <a:gd name="connsiteX174" fmla="*/ 1654099 w 4057484"/>
                <a:gd name="connsiteY174" fmla="*/ 7185 h 7256"/>
                <a:gd name="connsiteX175" fmla="*/ 1652956 w 4057484"/>
                <a:gd name="connsiteY175" fmla="*/ 7185 h 7256"/>
                <a:gd name="connsiteX176" fmla="*/ 1538656 w 4057484"/>
                <a:gd name="connsiteY176" fmla="*/ 7185 h 7256"/>
                <a:gd name="connsiteX177" fmla="*/ 1481506 w 4057484"/>
                <a:gd name="connsiteY177" fmla="*/ 7185 h 7256"/>
                <a:gd name="connsiteX178" fmla="*/ 1478515 w 4057484"/>
                <a:gd name="connsiteY178" fmla="*/ 3032 h 7256"/>
                <a:gd name="connsiteX179" fmla="*/ 1481506 w 4057484"/>
                <a:gd name="connsiteY179" fmla="*/ 42 h 7256"/>
                <a:gd name="connsiteX180" fmla="*/ 1538656 w 4057484"/>
                <a:gd name="connsiteY180" fmla="*/ 42 h 7256"/>
                <a:gd name="connsiteX181" fmla="*/ 1542847 w 4057484"/>
                <a:gd name="connsiteY181" fmla="*/ 2994 h 7256"/>
                <a:gd name="connsiteX182" fmla="*/ 1539799 w 4057484"/>
                <a:gd name="connsiteY182" fmla="*/ 7185 h 7256"/>
                <a:gd name="connsiteX183" fmla="*/ 1538656 w 4057484"/>
                <a:gd name="connsiteY183" fmla="*/ 7185 h 7256"/>
                <a:gd name="connsiteX184" fmla="*/ 1424356 w 4057484"/>
                <a:gd name="connsiteY184" fmla="*/ 7185 h 7256"/>
                <a:gd name="connsiteX185" fmla="*/ 1367206 w 4057484"/>
                <a:gd name="connsiteY185" fmla="*/ 7185 h 7256"/>
                <a:gd name="connsiteX186" fmla="*/ 1364215 w 4057484"/>
                <a:gd name="connsiteY186" fmla="*/ 3032 h 7256"/>
                <a:gd name="connsiteX187" fmla="*/ 1367206 w 4057484"/>
                <a:gd name="connsiteY187" fmla="*/ 42 h 7256"/>
                <a:gd name="connsiteX188" fmla="*/ 1424356 w 4057484"/>
                <a:gd name="connsiteY188" fmla="*/ 42 h 7256"/>
                <a:gd name="connsiteX189" fmla="*/ 1428547 w 4057484"/>
                <a:gd name="connsiteY189" fmla="*/ 2994 h 7256"/>
                <a:gd name="connsiteX190" fmla="*/ 1425499 w 4057484"/>
                <a:gd name="connsiteY190" fmla="*/ 7185 h 7256"/>
                <a:gd name="connsiteX191" fmla="*/ 1424356 w 4057484"/>
                <a:gd name="connsiteY191" fmla="*/ 7185 h 7256"/>
                <a:gd name="connsiteX192" fmla="*/ 1310056 w 4057484"/>
                <a:gd name="connsiteY192" fmla="*/ 7185 h 7256"/>
                <a:gd name="connsiteX193" fmla="*/ 1252906 w 4057484"/>
                <a:gd name="connsiteY193" fmla="*/ 7185 h 7256"/>
                <a:gd name="connsiteX194" fmla="*/ 1249915 w 4057484"/>
                <a:gd name="connsiteY194" fmla="*/ 3032 h 7256"/>
                <a:gd name="connsiteX195" fmla="*/ 1252906 w 4057484"/>
                <a:gd name="connsiteY195" fmla="*/ 42 h 7256"/>
                <a:gd name="connsiteX196" fmla="*/ 1310056 w 4057484"/>
                <a:gd name="connsiteY196" fmla="*/ 42 h 7256"/>
                <a:gd name="connsiteX197" fmla="*/ 1314247 w 4057484"/>
                <a:gd name="connsiteY197" fmla="*/ 2994 h 7256"/>
                <a:gd name="connsiteX198" fmla="*/ 1311199 w 4057484"/>
                <a:gd name="connsiteY198" fmla="*/ 7185 h 7256"/>
                <a:gd name="connsiteX199" fmla="*/ 1310056 w 4057484"/>
                <a:gd name="connsiteY199" fmla="*/ 7185 h 7256"/>
                <a:gd name="connsiteX200" fmla="*/ 1195756 w 4057484"/>
                <a:gd name="connsiteY200" fmla="*/ 7185 h 7256"/>
                <a:gd name="connsiteX201" fmla="*/ 1138606 w 4057484"/>
                <a:gd name="connsiteY201" fmla="*/ 7185 h 7256"/>
                <a:gd name="connsiteX202" fmla="*/ 1135615 w 4057484"/>
                <a:gd name="connsiteY202" fmla="*/ 3032 h 7256"/>
                <a:gd name="connsiteX203" fmla="*/ 1138606 w 4057484"/>
                <a:gd name="connsiteY203" fmla="*/ 42 h 7256"/>
                <a:gd name="connsiteX204" fmla="*/ 1195756 w 4057484"/>
                <a:gd name="connsiteY204" fmla="*/ 42 h 7256"/>
                <a:gd name="connsiteX205" fmla="*/ 1199947 w 4057484"/>
                <a:gd name="connsiteY205" fmla="*/ 2994 h 7256"/>
                <a:gd name="connsiteX206" fmla="*/ 1196899 w 4057484"/>
                <a:gd name="connsiteY206" fmla="*/ 7185 h 7256"/>
                <a:gd name="connsiteX207" fmla="*/ 1195756 w 4057484"/>
                <a:gd name="connsiteY207" fmla="*/ 7185 h 7256"/>
                <a:gd name="connsiteX208" fmla="*/ 1081456 w 4057484"/>
                <a:gd name="connsiteY208" fmla="*/ 7185 h 7256"/>
                <a:gd name="connsiteX209" fmla="*/ 1024306 w 4057484"/>
                <a:gd name="connsiteY209" fmla="*/ 7185 h 7256"/>
                <a:gd name="connsiteX210" fmla="*/ 1021315 w 4057484"/>
                <a:gd name="connsiteY210" fmla="*/ 3032 h 7256"/>
                <a:gd name="connsiteX211" fmla="*/ 1024306 w 4057484"/>
                <a:gd name="connsiteY211" fmla="*/ 42 h 7256"/>
                <a:gd name="connsiteX212" fmla="*/ 1081456 w 4057484"/>
                <a:gd name="connsiteY212" fmla="*/ 42 h 7256"/>
                <a:gd name="connsiteX213" fmla="*/ 1085647 w 4057484"/>
                <a:gd name="connsiteY213" fmla="*/ 2994 h 7256"/>
                <a:gd name="connsiteX214" fmla="*/ 1082599 w 4057484"/>
                <a:gd name="connsiteY214" fmla="*/ 7185 h 7256"/>
                <a:gd name="connsiteX215" fmla="*/ 1081456 w 4057484"/>
                <a:gd name="connsiteY215" fmla="*/ 7185 h 7256"/>
                <a:gd name="connsiteX216" fmla="*/ 967156 w 4057484"/>
                <a:gd name="connsiteY216" fmla="*/ 7185 h 7256"/>
                <a:gd name="connsiteX217" fmla="*/ 910006 w 4057484"/>
                <a:gd name="connsiteY217" fmla="*/ 7185 h 7256"/>
                <a:gd name="connsiteX218" fmla="*/ 907015 w 4057484"/>
                <a:gd name="connsiteY218" fmla="*/ 3032 h 7256"/>
                <a:gd name="connsiteX219" fmla="*/ 910006 w 4057484"/>
                <a:gd name="connsiteY219" fmla="*/ 42 h 7256"/>
                <a:gd name="connsiteX220" fmla="*/ 967156 w 4057484"/>
                <a:gd name="connsiteY220" fmla="*/ 42 h 7256"/>
                <a:gd name="connsiteX221" fmla="*/ 971347 w 4057484"/>
                <a:gd name="connsiteY221" fmla="*/ 2994 h 7256"/>
                <a:gd name="connsiteX222" fmla="*/ 968299 w 4057484"/>
                <a:gd name="connsiteY222" fmla="*/ 7185 h 7256"/>
                <a:gd name="connsiteX223" fmla="*/ 967156 w 4057484"/>
                <a:gd name="connsiteY223" fmla="*/ 7185 h 7256"/>
                <a:gd name="connsiteX224" fmla="*/ 852856 w 4057484"/>
                <a:gd name="connsiteY224" fmla="*/ 7185 h 7256"/>
                <a:gd name="connsiteX225" fmla="*/ 795706 w 4057484"/>
                <a:gd name="connsiteY225" fmla="*/ 7185 h 7256"/>
                <a:gd name="connsiteX226" fmla="*/ 792715 w 4057484"/>
                <a:gd name="connsiteY226" fmla="*/ 3032 h 7256"/>
                <a:gd name="connsiteX227" fmla="*/ 795706 w 4057484"/>
                <a:gd name="connsiteY227" fmla="*/ 42 h 7256"/>
                <a:gd name="connsiteX228" fmla="*/ 852856 w 4057484"/>
                <a:gd name="connsiteY228" fmla="*/ 42 h 7256"/>
                <a:gd name="connsiteX229" fmla="*/ 857047 w 4057484"/>
                <a:gd name="connsiteY229" fmla="*/ 2994 h 7256"/>
                <a:gd name="connsiteX230" fmla="*/ 853999 w 4057484"/>
                <a:gd name="connsiteY230" fmla="*/ 7185 h 7256"/>
                <a:gd name="connsiteX231" fmla="*/ 852856 w 4057484"/>
                <a:gd name="connsiteY231" fmla="*/ 7185 h 7256"/>
                <a:gd name="connsiteX232" fmla="*/ 738556 w 4057484"/>
                <a:gd name="connsiteY232" fmla="*/ 7185 h 7256"/>
                <a:gd name="connsiteX233" fmla="*/ 681406 w 4057484"/>
                <a:gd name="connsiteY233" fmla="*/ 7185 h 7256"/>
                <a:gd name="connsiteX234" fmla="*/ 678415 w 4057484"/>
                <a:gd name="connsiteY234" fmla="*/ 3032 h 7256"/>
                <a:gd name="connsiteX235" fmla="*/ 681406 w 4057484"/>
                <a:gd name="connsiteY235" fmla="*/ 42 h 7256"/>
                <a:gd name="connsiteX236" fmla="*/ 738556 w 4057484"/>
                <a:gd name="connsiteY236" fmla="*/ 42 h 7256"/>
                <a:gd name="connsiteX237" fmla="*/ 742747 w 4057484"/>
                <a:gd name="connsiteY237" fmla="*/ 2994 h 7256"/>
                <a:gd name="connsiteX238" fmla="*/ 739699 w 4057484"/>
                <a:gd name="connsiteY238" fmla="*/ 7185 h 7256"/>
                <a:gd name="connsiteX239" fmla="*/ 738556 w 4057484"/>
                <a:gd name="connsiteY239" fmla="*/ 7185 h 7256"/>
                <a:gd name="connsiteX240" fmla="*/ 624256 w 4057484"/>
                <a:gd name="connsiteY240" fmla="*/ 7185 h 7256"/>
                <a:gd name="connsiteX241" fmla="*/ 567106 w 4057484"/>
                <a:gd name="connsiteY241" fmla="*/ 7185 h 7256"/>
                <a:gd name="connsiteX242" fmla="*/ 564119 w 4057484"/>
                <a:gd name="connsiteY242" fmla="*/ 3032 h 7256"/>
                <a:gd name="connsiteX243" fmla="*/ 567106 w 4057484"/>
                <a:gd name="connsiteY243" fmla="*/ 42 h 7256"/>
                <a:gd name="connsiteX244" fmla="*/ 624256 w 4057484"/>
                <a:gd name="connsiteY244" fmla="*/ 42 h 7256"/>
                <a:gd name="connsiteX245" fmla="*/ 628447 w 4057484"/>
                <a:gd name="connsiteY245" fmla="*/ 2994 h 7256"/>
                <a:gd name="connsiteX246" fmla="*/ 625399 w 4057484"/>
                <a:gd name="connsiteY246" fmla="*/ 7185 h 7256"/>
                <a:gd name="connsiteX247" fmla="*/ 624256 w 4057484"/>
                <a:gd name="connsiteY247" fmla="*/ 7185 h 7256"/>
                <a:gd name="connsiteX248" fmla="*/ 509956 w 4057484"/>
                <a:gd name="connsiteY248" fmla="*/ 7185 h 7256"/>
                <a:gd name="connsiteX249" fmla="*/ 452806 w 4057484"/>
                <a:gd name="connsiteY249" fmla="*/ 7185 h 7256"/>
                <a:gd name="connsiteX250" fmla="*/ 449819 w 4057484"/>
                <a:gd name="connsiteY250" fmla="*/ 3032 h 7256"/>
                <a:gd name="connsiteX251" fmla="*/ 452806 w 4057484"/>
                <a:gd name="connsiteY251" fmla="*/ 42 h 7256"/>
                <a:gd name="connsiteX252" fmla="*/ 509956 w 4057484"/>
                <a:gd name="connsiteY252" fmla="*/ 42 h 7256"/>
                <a:gd name="connsiteX253" fmla="*/ 514147 w 4057484"/>
                <a:gd name="connsiteY253" fmla="*/ 2994 h 7256"/>
                <a:gd name="connsiteX254" fmla="*/ 511099 w 4057484"/>
                <a:gd name="connsiteY254" fmla="*/ 7185 h 7256"/>
                <a:gd name="connsiteX255" fmla="*/ 509956 w 4057484"/>
                <a:gd name="connsiteY255" fmla="*/ 7185 h 7256"/>
                <a:gd name="connsiteX256" fmla="*/ 395656 w 4057484"/>
                <a:gd name="connsiteY256" fmla="*/ 7185 h 7256"/>
                <a:gd name="connsiteX257" fmla="*/ 338506 w 4057484"/>
                <a:gd name="connsiteY257" fmla="*/ 7185 h 7256"/>
                <a:gd name="connsiteX258" fmla="*/ 335519 w 4057484"/>
                <a:gd name="connsiteY258" fmla="*/ 3032 h 7256"/>
                <a:gd name="connsiteX259" fmla="*/ 338506 w 4057484"/>
                <a:gd name="connsiteY259" fmla="*/ 42 h 7256"/>
                <a:gd name="connsiteX260" fmla="*/ 395656 w 4057484"/>
                <a:gd name="connsiteY260" fmla="*/ 42 h 7256"/>
                <a:gd name="connsiteX261" fmla="*/ 399847 w 4057484"/>
                <a:gd name="connsiteY261" fmla="*/ 2994 h 7256"/>
                <a:gd name="connsiteX262" fmla="*/ 396799 w 4057484"/>
                <a:gd name="connsiteY262" fmla="*/ 7185 h 7256"/>
                <a:gd name="connsiteX263" fmla="*/ 395656 w 4057484"/>
                <a:gd name="connsiteY263" fmla="*/ 7185 h 7256"/>
                <a:gd name="connsiteX264" fmla="*/ 281356 w 4057484"/>
                <a:gd name="connsiteY264" fmla="*/ 7185 h 7256"/>
                <a:gd name="connsiteX265" fmla="*/ 224206 w 4057484"/>
                <a:gd name="connsiteY265" fmla="*/ 7185 h 7256"/>
                <a:gd name="connsiteX266" fmla="*/ 221219 w 4057484"/>
                <a:gd name="connsiteY266" fmla="*/ 3032 h 7256"/>
                <a:gd name="connsiteX267" fmla="*/ 224206 w 4057484"/>
                <a:gd name="connsiteY267" fmla="*/ 42 h 7256"/>
                <a:gd name="connsiteX268" fmla="*/ 281356 w 4057484"/>
                <a:gd name="connsiteY268" fmla="*/ 42 h 7256"/>
                <a:gd name="connsiteX269" fmla="*/ 285547 w 4057484"/>
                <a:gd name="connsiteY269" fmla="*/ 2994 h 7256"/>
                <a:gd name="connsiteX270" fmla="*/ 282499 w 4057484"/>
                <a:gd name="connsiteY270" fmla="*/ 7185 h 7256"/>
                <a:gd name="connsiteX271" fmla="*/ 281356 w 4057484"/>
                <a:gd name="connsiteY271" fmla="*/ 7185 h 7256"/>
                <a:gd name="connsiteX272" fmla="*/ 167056 w 4057484"/>
                <a:gd name="connsiteY272" fmla="*/ 7185 h 7256"/>
                <a:gd name="connsiteX273" fmla="*/ 109906 w 4057484"/>
                <a:gd name="connsiteY273" fmla="*/ 7185 h 7256"/>
                <a:gd name="connsiteX274" fmla="*/ 106919 w 4057484"/>
                <a:gd name="connsiteY274" fmla="*/ 3032 h 7256"/>
                <a:gd name="connsiteX275" fmla="*/ 109906 w 4057484"/>
                <a:gd name="connsiteY275" fmla="*/ 42 h 7256"/>
                <a:gd name="connsiteX276" fmla="*/ 167056 w 4057484"/>
                <a:gd name="connsiteY276" fmla="*/ 42 h 7256"/>
                <a:gd name="connsiteX277" fmla="*/ 171247 w 4057484"/>
                <a:gd name="connsiteY277" fmla="*/ 2994 h 7256"/>
                <a:gd name="connsiteX278" fmla="*/ 168199 w 4057484"/>
                <a:gd name="connsiteY278" fmla="*/ 7185 h 7256"/>
                <a:gd name="connsiteX279" fmla="*/ 167056 w 4057484"/>
                <a:gd name="connsiteY279" fmla="*/ 7185 h 7256"/>
                <a:gd name="connsiteX280" fmla="*/ 52756 w 4057484"/>
                <a:gd name="connsiteY280" fmla="*/ 7185 h 7256"/>
                <a:gd name="connsiteX281" fmla="*/ 3035 w 4057484"/>
                <a:gd name="connsiteY281" fmla="*/ 7185 h 7256"/>
                <a:gd name="connsiteX282" fmla="*/ 48 w 4057484"/>
                <a:gd name="connsiteY282" fmla="*/ 3032 h 7256"/>
                <a:gd name="connsiteX283" fmla="*/ 3035 w 4057484"/>
                <a:gd name="connsiteY283" fmla="*/ 42 h 7256"/>
                <a:gd name="connsiteX284" fmla="*/ 52565 w 4057484"/>
                <a:gd name="connsiteY284" fmla="*/ 42 h 7256"/>
                <a:gd name="connsiteX285" fmla="*/ 56756 w 4057484"/>
                <a:gd name="connsiteY285" fmla="*/ 2994 h 7256"/>
                <a:gd name="connsiteX286" fmla="*/ 53708 w 4057484"/>
                <a:gd name="connsiteY286" fmla="*/ 7185 h 7256"/>
                <a:gd name="connsiteX287" fmla="*/ 52565 w 4057484"/>
                <a:gd name="connsiteY287" fmla="*/ 7185 h 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057484" h="7256">
                  <a:moveTo>
                    <a:pt x="4053256" y="7185"/>
                  </a:moveTo>
                  <a:lnTo>
                    <a:pt x="3996106" y="7185"/>
                  </a:lnTo>
                  <a:cubicBezTo>
                    <a:pt x="3994134" y="6862"/>
                    <a:pt x="3992791" y="5004"/>
                    <a:pt x="3993115" y="3032"/>
                  </a:cubicBezTo>
                  <a:cubicBezTo>
                    <a:pt x="3993372" y="1499"/>
                    <a:pt x="3994572" y="289"/>
                    <a:pt x="3996106" y="42"/>
                  </a:cubicBezTo>
                  <a:lnTo>
                    <a:pt x="4053256" y="42"/>
                  </a:lnTo>
                  <a:cubicBezTo>
                    <a:pt x="4055218" y="-254"/>
                    <a:pt x="4057066" y="1051"/>
                    <a:pt x="4057447" y="2994"/>
                  </a:cubicBezTo>
                  <a:cubicBezTo>
                    <a:pt x="4057733" y="4985"/>
                    <a:pt x="4056380" y="6843"/>
                    <a:pt x="4054399" y="7185"/>
                  </a:cubicBezTo>
                  <a:cubicBezTo>
                    <a:pt x="4054027" y="7281"/>
                    <a:pt x="4053627" y="7281"/>
                    <a:pt x="4053256" y="7185"/>
                  </a:cubicBezTo>
                  <a:close/>
                  <a:moveTo>
                    <a:pt x="3938956" y="7185"/>
                  </a:moveTo>
                  <a:lnTo>
                    <a:pt x="3881806" y="7185"/>
                  </a:lnTo>
                  <a:cubicBezTo>
                    <a:pt x="3879834" y="6862"/>
                    <a:pt x="3878491" y="5004"/>
                    <a:pt x="3878815" y="3032"/>
                  </a:cubicBezTo>
                  <a:cubicBezTo>
                    <a:pt x="3879072" y="1499"/>
                    <a:pt x="3880272" y="289"/>
                    <a:pt x="3881806" y="42"/>
                  </a:cubicBezTo>
                  <a:lnTo>
                    <a:pt x="3938956" y="42"/>
                  </a:lnTo>
                  <a:cubicBezTo>
                    <a:pt x="3940918" y="-254"/>
                    <a:pt x="3942766" y="1051"/>
                    <a:pt x="3943147" y="2994"/>
                  </a:cubicBezTo>
                  <a:cubicBezTo>
                    <a:pt x="3943433" y="4985"/>
                    <a:pt x="3942080" y="6843"/>
                    <a:pt x="3940099" y="7185"/>
                  </a:cubicBezTo>
                  <a:cubicBezTo>
                    <a:pt x="3939727" y="7281"/>
                    <a:pt x="3939327" y="7281"/>
                    <a:pt x="3938956" y="7185"/>
                  </a:cubicBezTo>
                  <a:close/>
                  <a:moveTo>
                    <a:pt x="3824656" y="7185"/>
                  </a:moveTo>
                  <a:lnTo>
                    <a:pt x="3767506" y="7185"/>
                  </a:lnTo>
                  <a:cubicBezTo>
                    <a:pt x="3765534" y="6862"/>
                    <a:pt x="3764191" y="5004"/>
                    <a:pt x="3764515" y="3032"/>
                  </a:cubicBezTo>
                  <a:cubicBezTo>
                    <a:pt x="3764772" y="1499"/>
                    <a:pt x="3765972" y="289"/>
                    <a:pt x="3767506" y="42"/>
                  </a:cubicBezTo>
                  <a:lnTo>
                    <a:pt x="3824656" y="42"/>
                  </a:lnTo>
                  <a:cubicBezTo>
                    <a:pt x="3826618" y="-254"/>
                    <a:pt x="3828466" y="1051"/>
                    <a:pt x="3828847" y="2994"/>
                  </a:cubicBezTo>
                  <a:cubicBezTo>
                    <a:pt x="3829133" y="4985"/>
                    <a:pt x="3827780" y="6843"/>
                    <a:pt x="3825799" y="7185"/>
                  </a:cubicBezTo>
                  <a:cubicBezTo>
                    <a:pt x="3825427" y="7281"/>
                    <a:pt x="3825027" y="7281"/>
                    <a:pt x="3824656" y="7185"/>
                  </a:cubicBezTo>
                  <a:close/>
                  <a:moveTo>
                    <a:pt x="3710356" y="7185"/>
                  </a:moveTo>
                  <a:lnTo>
                    <a:pt x="3653206" y="7185"/>
                  </a:lnTo>
                  <a:cubicBezTo>
                    <a:pt x="3651234" y="6862"/>
                    <a:pt x="3649891" y="5004"/>
                    <a:pt x="3650215" y="3032"/>
                  </a:cubicBezTo>
                  <a:cubicBezTo>
                    <a:pt x="3650472" y="1499"/>
                    <a:pt x="3651672" y="289"/>
                    <a:pt x="3653206" y="42"/>
                  </a:cubicBezTo>
                  <a:lnTo>
                    <a:pt x="3710356" y="42"/>
                  </a:lnTo>
                  <a:cubicBezTo>
                    <a:pt x="3712318" y="-254"/>
                    <a:pt x="3714166" y="1051"/>
                    <a:pt x="3714547" y="2994"/>
                  </a:cubicBezTo>
                  <a:cubicBezTo>
                    <a:pt x="3714833" y="4985"/>
                    <a:pt x="3713480" y="6843"/>
                    <a:pt x="3711499" y="7185"/>
                  </a:cubicBezTo>
                  <a:cubicBezTo>
                    <a:pt x="3711127" y="7281"/>
                    <a:pt x="3710727" y="7281"/>
                    <a:pt x="3710356" y="7185"/>
                  </a:cubicBezTo>
                  <a:close/>
                  <a:moveTo>
                    <a:pt x="3596056" y="7185"/>
                  </a:moveTo>
                  <a:lnTo>
                    <a:pt x="3538906" y="7185"/>
                  </a:lnTo>
                  <a:cubicBezTo>
                    <a:pt x="3536934" y="6862"/>
                    <a:pt x="3535591" y="5004"/>
                    <a:pt x="3535915" y="3032"/>
                  </a:cubicBezTo>
                  <a:cubicBezTo>
                    <a:pt x="3536172" y="1499"/>
                    <a:pt x="3537372" y="289"/>
                    <a:pt x="3538906" y="42"/>
                  </a:cubicBezTo>
                  <a:lnTo>
                    <a:pt x="3596056" y="42"/>
                  </a:lnTo>
                  <a:cubicBezTo>
                    <a:pt x="3598018" y="-254"/>
                    <a:pt x="3599866" y="1051"/>
                    <a:pt x="3600247" y="2994"/>
                  </a:cubicBezTo>
                  <a:cubicBezTo>
                    <a:pt x="3600533" y="4985"/>
                    <a:pt x="3599180" y="6843"/>
                    <a:pt x="3597199" y="7185"/>
                  </a:cubicBezTo>
                  <a:cubicBezTo>
                    <a:pt x="3596827" y="7281"/>
                    <a:pt x="3596427" y="7281"/>
                    <a:pt x="3596056" y="7185"/>
                  </a:cubicBezTo>
                  <a:close/>
                  <a:moveTo>
                    <a:pt x="3481756" y="7185"/>
                  </a:moveTo>
                  <a:lnTo>
                    <a:pt x="3424606" y="7185"/>
                  </a:lnTo>
                  <a:cubicBezTo>
                    <a:pt x="3422634" y="6862"/>
                    <a:pt x="3421291" y="5004"/>
                    <a:pt x="3421615" y="3032"/>
                  </a:cubicBezTo>
                  <a:cubicBezTo>
                    <a:pt x="3421872" y="1499"/>
                    <a:pt x="3423072" y="289"/>
                    <a:pt x="3424606" y="42"/>
                  </a:cubicBezTo>
                  <a:lnTo>
                    <a:pt x="3481756" y="42"/>
                  </a:lnTo>
                  <a:cubicBezTo>
                    <a:pt x="3483718" y="-254"/>
                    <a:pt x="3485566" y="1051"/>
                    <a:pt x="3485947" y="2994"/>
                  </a:cubicBezTo>
                  <a:cubicBezTo>
                    <a:pt x="3486233" y="4985"/>
                    <a:pt x="3484880" y="6843"/>
                    <a:pt x="3482899" y="7185"/>
                  </a:cubicBezTo>
                  <a:cubicBezTo>
                    <a:pt x="3482527" y="7281"/>
                    <a:pt x="3482127" y="7281"/>
                    <a:pt x="3481756" y="7185"/>
                  </a:cubicBezTo>
                  <a:close/>
                  <a:moveTo>
                    <a:pt x="3367456" y="7185"/>
                  </a:moveTo>
                  <a:lnTo>
                    <a:pt x="3310306" y="7185"/>
                  </a:lnTo>
                  <a:cubicBezTo>
                    <a:pt x="3308334" y="6862"/>
                    <a:pt x="3306991" y="5004"/>
                    <a:pt x="3307315" y="3032"/>
                  </a:cubicBezTo>
                  <a:cubicBezTo>
                    <a:pt x="3307572" y="1499"/>
                    <a:pt x="3308772" y="289"/>
                    <a:pt x="3310306" y="42"/>
                  </a:cubicBezTo>
                  <a:lnTo>
                    <a:pt x="3367456" y="42"/>
                  </a:lnTo>
                  <a:cubicBezTo>
                    <a:pt x="3369418" y="-254"/>
                    <a:pt x="3371266" y="1051"/>
                    <a:pt x="3371647" y="2994"/>
                  </a:cubicBezTo>
                  <a:cubicBezTo>
                    <a:pt x="3371933" y="4985"/>
                    <a:pt x="3370580" y="6843"/>
                    <a:pt x="3368599" y="7185"/>
                  </a:cubicBezTo>
                  <a:cubicBezTo>
                    <a:pt x="3368227" y="7281"/>
                    <a:pt x="3367827" y="7281"/>
                    <a:pt x="3367456" y="7185"/>
                  </a:cubicBezTo>
                  <a:close/>
                  <a:moveTo>
                    <a:pt x="3253156" y="7185"/>
                  </a:moveTo>
                  <a:lnTo>
                    <a:pt x="3196006" y="7185"/>
                  </a:lnTo>
                  <a:cubicBezTo>
                    <a:pt x="3194034" y="6862"/>
                    <a:pt x="3192691" y="5004"/>
                    <a:pt x="3193015" y="3032"/>
                  </a:cubicBezTo>
                  <a:cubicBezTo>
                    <a:pt x="3193272" y="1499"/>
                    <a:pt x="3194472" y="289"/>
                    <a:pt x="3196006" y="42"/>
                  </a:cubicBezTo>
                  <a:lnTo>
                    <a:pt x="3253156" y="42"/>
                  </a:lnTo>
                  <a:cubicBezTo>
                    <a:pt x="3255118" y="-254"/>
                    <a:pt x="3256966" y="1051"/>
                    <a:pt x="3257347" y="2994"/>
                  </a:cubicBezTo>
                  <a:cubicBezTo>
                    <a:pt x="3257633" y="4985"/>
                    <a:pt x="3256280" y="6843"/>
                    <a:pt x="3254299" y="7185"/>
                  </a:cubicBezTo>
                  <a:cubicBezTo>
                    <a:pt x="3253927" y="7281"/>
                    <a:pt x="3253527" y="7281"/>
                    <a:pt x="3253156" y="7185"/>
                  </a:cubicBezTo>
                  <a:close/>
                  <a:moveTo>
                    <a:pt x="3138856" y="7185"/>
                  </a:moveTo>
                  <a:lnTo>
                    <a:pt x="3081706" y="7185"/>
                  </a:lnTo>
                  <a:cubicBezTo>
                    <a:pt x="3079734" y="6862"/>
                    <a:pt x="3078391" y="5004"/>
                    <a:pt x="3078715" y="3032"/>
                  </a:cubicBezTo>
                  <a:cubicBezTo>
                    <a:pt x="3078972" y="1499"/>
                    <a:pt x="3080172" y="289"/>
                    <a:pt x="3081706" y="42"/>
                  </a:cubicBezTo>
                  <a:lnTo>
                    <a:pt x="3138856" y="42"/>
                  </a:lnTo>
                  <a:cubicBezTo>
                    <a:pt x="3140818" y="-254"/>
                    <a:pt x="3142666" y="1051"/>
                    <a:pt x="3143047" y="2994"/>
                  </a:cubicBezTo>
                  <a:cubicBezTo>
                    <a:pt x="3143333" y="4985"/>
                    <a:pt x="3141980" y="6843"/>
                    <a:pt x="3139999" y="7185"/>
                  </a:cubicBezTo>
                  <a:cubicBezTo>
                    <a:pt x="3139627" y="7281"/>
                    <a:pt x="3139227" y="7281"/>
                    <a:pt x="3138856" y="7185"/>
                  </a:cubicBezTo>
                  <a:close/>
                  <a:moveTo>
                    <a:pt x="3024556" y="7185"/>
                  </a:moveTo>
                  <a:lnTo>
                    <a:pt x="2967406" y="7185"/>
                  </a:lnTo>
                  <a:cubicBezTo>
                    <a:pt x="2965434" y="6862"/>
                    <a:pt x="2964091" y="5004"/>
                    <a:pt x="2964415" y="3032"/>
                  </a:cubicBezTo>
                  <a:cubicBezTo>
                    <a:pt x="2964672" y="1499"/>
                    <a:pt x="2965872" y="289"/>
                    <a:pt x="2967406" y="42"/>
                  </a:cubicBezTo>
                  <a:lnTo>
                    <a:pt x="3024556" y="42"/>
                  </a:lnTo>
                  <a:cubicBezTo>
                    <a:pt x="3026518" y="-254"/>
                    <a:pt x="3028366" y="1051"/>
                    <a:pt x="3028747" y="2994"/>
                  </a:cubicBezTo>
                  <a:cubicBezTo>
                    <a:pt x="3029033" y="4985"/>
                    <a:pt x="3027680" y="6843"/>
                    <a:pt x="3025699" y="7185"/>
                  </a:cubicBezTo>
                  <a:cubicBezTo>
                    <a:pt x="3025327" y="7281"/>
                    <a:pt x="3024927" y="7281"/>
                    <a:pt x="3024556" y="7185"/>
                  </a:cubicBezTo>
                  <a:close/>
                  <a:moveTo>
                    <a:pt x="2910256" y="7185"/>
                  </a:moveTo>
                  <a:lnTo>
                    <a:pt x="2853106" y="7185"/>
                  </a:lnTo>
                  <a:cubicBezTo>
                    <a:pt x="2851134" y="6862"/>
                    <a:pt x="2849791" y="5004"/>
                    <a:pt x="2850115" y="3032"/>
                  </a:cubicBezTo>
                  <a:cubicBezTo>
                    <a:pt x="2850372" y="1499"/>
                    <a:pt x="2851572" y="289"/>
                    <a:pt x="2853106" y="42"/>
                  </a:cubicBezTo>
                  <a:lnTo>
                    <a:pt x="2910256" y="42"/>
                  </a:lnTo>
                  <a:cubicBezTo>
                    <a:pt x="2912218" y="-254"/>
                    <a:pt x="2914066" y="1051"/>
                    <a:pt x="2914447" y="2994"/>
                  </a:cubicBezTo>
                  <a:cubicBezTo>
                    <a:pt x="2914733" y="4985"/>
                    <a:pt x="2913380" y="6843"/>
                    <a:pt x="2911399" y="7185"/>
                  </a:cubicBezTo>
                  <a:cubicBezTo>
                    <a:pt x="2911027" y="7281"/>
                    <a:pt x="2910627" y="7281"/>
                    <a:pt x="2910256" y="7185"/>
                  </a:cubicBezTo>
                  <a:close/>
                  <a:moveTo>
                    <a:pt x="2795956" y="7185"/>
                  </a:moveTo>
                  <a:lnTo>
                    <a:pt x="2738806" y="7185"/>
                  </a:lnTo>
                  <a:cubicBezTo>
                    <a:pt x="2736834" y="6862"/>
                    <a:pt x="2735491" y="5004"/>
                    <a:pt x="2735815" y="3032"/>
                  </a:cubicBezTo>
                  <a:cubicBezTo>
                    <a:pt x="2736072" y="1499"/>
                    <a:pt x="2737272" y="289"/>
                    <a:pt x="2738806" y="42"/>
                  </a:cubicBezTo>
                  <a:lnTo>
                    <a:pt x="2795956" y="42"/>
                  </a:lnTo>
                  <a:cubicBezTo>
                    <a:pt x="2797918" y="-254"/>
                    <a:pt x="2799766" y="1051"/>
                    <a:pt x="2800147" y="2994"/>
                  </a:cubicBezTo>
                  <a:cubicBezTo>
                    <a:pt x="2800433" y="4985"/>
                    <a:pt x="2799080" y="6843"/>
                    <a:pt x="2797099" y="7185"/>
                  </a:cubicBezTo>
                  <a:cubicBezTo>
                    <a:pt x="2796727" y="7281"/>
                    <a:pt x="2796327" y="7281"/>
                    <a:pt x="2795956" y="7185"/>
                  </a:cubicBezTo>
                  <a:close/>
                  <a:moveTo>
                    <a:pt x="2681656" y="7185"/>
                  </a:moveTo>
                  <a:lnTo>
                    <a:pt x="2624506" y="7185"/>
                  </a:lnTo>
                  <a:cubicBezTo>
                    <a:pt x="2622534" y="6862"/>
                    <a:pt x="2621191" y="5004"/>
                    <a:pt x="2621515" y="3032"/>
                  </a:cubicBezTo>
                  <a:cubicBezTo>
                    <a:pt x="2621772" y="1499"/>
                    <a:pt x="2622972" y="289"/>
                    <a:pt x="2624506" y="42"/>
                  </a:cubicBezTo>
                  <a:lnTo>
                    <a:pt x="2681656" y="42"/>
                  </a:lnTo>
                  <a:cubicBezTo>
                    <a:pt x="2683618" y="-254"/>
                    <a:pt x="2685466" y="1051"/>
                    <a:pt x="2685847" y="2994"/>
                  </a:cubicBezTo>
                  <a:cubicBezTo>
                    <a:pt x="2686133" y="4985"/>
                    <a:pt x="2684780" y="6843"/>
                    <a:pt x="2682799" y="7185"/>
                  </a:cubicBezTo>
                  <a:cubicBezTo>
                    <a:pt x="2682427" y="7281"/>
                    <a:pt x="2682027" y="7281"/>
                    <a:pt x="2681656" y="7185"/>
                  </a:cubicBezTo>
                  <a:close/>
                  <a:moveTo>
                    <a:pt x="2567356" y="7185"/>
                  </a:moveTo>
                  <a:lnTo>
                    <a:pt x="2510206" y="7185"/>
                  </a:lnTo>
                  <a:cubicBezTo>
                    <a:pt x="2508234" y="6862"/>
                    <a:pt x="2506891" y="5004"/>
                    <a:pt x="2507215" y="3032"/>
                  </a:cubicBezTo>
                  <a:cubicBezTo>
                    <a:pt x="2507472" y="1499"/>
                    <a:pt x="2508672" y="289"/>
                    <a:pt x="2510206" y="42"/>
                  </a:cubicBezTo>
                  <a:lnTo>
                    <a:pt x="2567356" y="42"/>
                  </a:lnTo>
                  <a:cubicBezTo>
                    <a:pt x="2569318" y="-254"/>
                    <a:pt x="2571166" y="1051"/>
                    <a:pt x="2571547" y="2994"/>
                  </a:cubicBezTo>
                  <a:cubicBezTo>
                    <a:pt x="2571833" y="4985"/>
                    <a:pt x="2570480" y="6843"/>
                    <a:pt x="2568499" y="7185"/>
                  </a:cubicBezTo>
                  <a:cubicBezTo>
                    <a:pt x="2568127" y="7281"/>
                    <a:pt x="2567727" y="7281"/>
                    <a:pt x="2567356" y="7185"/>
                  </a:cubicBezTo>
                  <a:close/>
                  <a:moveTo>
                    <a:pt x="2453056" y="7185"/>
                  </a:moveTo>
                  <a:lnTo>
                    <a:pt x="2395906" y="7185"/>
                  </a:lnTo>
                  <a:cubicBezTo>
                    <a:pt x="2393934" y="6862"/>
                    <a:pt x="2392591" y="5004"/>
                    <a:pt x="2392915" y="3032"/>
                  </a:cubicBezTo>
                  <a:cubicBezTo>
                    <a:pt x="2393172" y="1499"/>
                    <a:pt x="2394372" y="289"/>
                    <a:pt x="2395906" y="42"/>
                  </a:cubicBezTo>
                  <a:lnTo>
                    <a:pt x="2453056" y="42"/>
                  </a:lnTo>
                  <a:cubicBezTo>
                    <a:pt x="2455018" y="-254"/>
                    <a:pt x="2456866" y="1051"/>
                    <a:pt x="2457247" y="2994"/>
                  </a:cubicBezTo>
                  <a:cubicBezTo>
                    <a:pt x="2457533" y="4985"/>
                    <a:pt x="2456180" y="6843"/>
                    <a:pt x="2454199" y="7185"/>
                  </a:cubicBezTo>
                  <a:cubicBezTo>
                    <a:pt x="2453827" y="7281"/>
                    <a:pt x="2453427" y="7281"/>
                    <a:pt x="2453056" y="7185"/>
                  </a:cubicBezTo>
                  <a:close/>
                  <a:moveTo>
                    <a:pt x="2338756" y="7185"/>
                  </a:moveTo>
                  <a:lnTo>
                    <a:pt x="2281606" y="7185"/>
                  </a:lnTo>
                  <a:cubicBezTo>
                    <a:pt x="2279634" y="6862"/>
                    <a:pt x="2278291" y="5004"/>
                    <a:pt x="2278615" y="3032"/>
                  </a:cubicBezTo>
                  <a:cubicBezTo>
                    <a:pt x="2278872" y="1499"/>
                    <a:pt x="2280072" y="289"/>
                    <a:pt x="2281606" y="42"/>
                  </a:cubicBezTo>
                  <a:lnTo>
                    <a:pt x="2338756" y="42"/>
                  </a:lnTo>
                  <a:cubicBezTo>
                    <a:pt x="2340718" y="-254"/>
                    <a:pt x="2342566" y="1051"/>
                    <a:pt x="2342947" y="2994"/>
                  </a:cubicBezTo>
                  <a:cubicBezTo>
                    <a:pt x="2343233" y="4985"/>
                    <a:pt x="2341880" y="6843"/>
                    <a:pt x="2339899" y="7185"/>
                  </a:cubicBezTo>
                  <a:cubicBezTo>
                    <a:pt x="2339527" y="7281"/>
                    <a:pt x="2339127" y="7281"/>
                    <a:pt x="2338756" y="7185"/>
                  </a:cubicBezTo>
                  <a:close/>
                  <a:moveTo>
                    <a:pt x="2224456" y="7185"/>
                  </a:moveTo>
                  <a:lnTo>
                    <a:pt x="2167306" y="7185"/>
                  </a:lnTo>
                  <a:cubicBezTo>
                    <a:pt x="2165334" y="6862"/>
                    <a:pt x="2163991" y="5004"/>
                    <a:pt x="2164315" y="3032"/>
                  </a:cubicBezTo>
                  <a:cubicBezTo>
                    <a:pt x="2164572" y="1499"/>
                    <a:pt x="2165772" y="289"/>
                    <a:pt x="2167306" y="42"/>
                  </a:cubicBezTo>
                  <a:lnTo>
                    <a:pt x="2224456" y="42"/>
                  </a:lnTo>
                  <a:cubicBezTo>
                    <a:pt x="2226418" y="-254"/>
                    <a:pt x="2228266" y="1051"/>
                    <a:pt x="2228647" y="2994"/>
                  </a:cubicBezTo>
                  <a:cubicBezTo>
                    <a:pt x="2228933" y="4985"/>
                    <a:pt x="2227580" y="6843"/>
                    <a:pt x="2225599" y="7185"/>
                  </a:cubicBezTo>
                  <a:cubicBezTo>
                    <a:pt x="2225227" y="7281"/>
                    <a:pt x="2224827" y="7281"/>
                    <a:pt x="2224456" y="7185"/>
                  </a:cubicBezTo>
                  <a:close/>
                  <a:moveTo>
                    <a:pt x="2110156" y="7185"/>
                  </a:moveTo>
                  <a:lnTo>
                    <a:pt x="2053006" y="7185"/>
                  </a:lnTo>
                  <a:cubicBezTo>
                    <a:pt x="2051034" y="6862"/>
                    <a:pt x="2049701" y="5004"/>
                    <a:pt x="2050015" y="3032"/>
                  </a:cubicBezTo>
                  <a:cubicBezTo>
                    <a:pt x="2050272" y="1499"/>
                    <a:pt x="2051472" y="289"/>
                    <a:pt x="2053006" y="42"/>
                  </a:cubicBezTo>
                  <a:lnTo>
                    <a:pt x="2110156" y="42"/>
                  </a:lnTo>
                  <a:cubicBezTo>
                    <a:pt x="2112118" y="-254"/>
                    <a:pt x="2113966" y="1051"/>
                    <a:pt x="2114347" y="2994"/>
                  </a:cubicBezTo>
                  <a:cubicBezTo>
                    <a:pt x="2114633" y="4985"/>
                    <a:pt x="2113280" y="6843"/>
                    <a:pt x="2111299" y="7185"/>
                  </a:cubicBezTo>
                  <a:cubicBezTo>
                    <a:pt x="2110927" y="7281"/>
                    <a:pt x="2110527" y="7281"/>
                    <a:pt x="2110156" y="7185"/>
                  </a:cubicBezTo>
                  <a:close/>
                  <a:moveTo>
                    <a:pt x="1995856" y="7185"/>
                  </a:moveTo>
                  <a:lnTo>
                    <a:pt x="1938706" y="7185"/>
                  </a:lnTo>
                  <a:cubicBezTo>
                    <a:pt x="1936734" y="6862"/>
                    <a:pt x="1935401" y="5004"/>
                    <a:pt x="1935715" y="3032"/>
                  </a:cubicBezTo>
                  <a:cubicBezTo>
                    <a:pt x="1935972" y="1499"/>
                    <a:pt x="1937172" y="289"/>
                    <a:pt x="1938706" y="42"/>
                  </a:cubicBezTo>
                  <a:lnTo>
                    <a:pt x="1995856" y="42"/>
                  </a:lnTo>
                  <a:cubicBezTo>
                    <a:pt x="1997818" y="-254"/>
                    <a:pt x="1999666" y="1051"/>
                    <a:pt x="2000047" y="2994"/>
                  </a:cubicBezTo>
                  <a:cubicBezTo>
                    <a:pt x="2000332" y="4985"/>
                    <a:pt x="1998980" y="6843"/>
                    <a:pt x="1996999" y="7185"/>
                  </a:cubicBezTo>
                  <a:cubicBezTo>
                    <a:pt x="1996627" y="7281"/>
                    <a:pt x="1996227" y="7281"/>
                    <a:pt x="1995856" y="7185"/>
                  </a:cubicBezTo>
                  <a:close/>
                  <a:moveTo>
                    <a:pt x="1881556" y="7185"/>
                  </a:moveTo>
                  <a:lnTo>
                    <a:pt x="1824406" y="7185"/>
                  </a:lnTo>
                  <a:cubicBezTo>
                    <a:pt x="1822434" y="6862"/>
                    <a:pt x="1821101" y="5004"/>
                    <a:pt x="1821415" y="3032"/>
                  </a:cubicBezTo>
                  <a:cubicBezTo>
                    <a:pt x="1821672" y="1499"/>
                    <a:pt x="1822872" y="289"/>
                    <a:pt x="1824406" y="42"/>
                  </a:cubicBezTo>
                  <a:lnTo>
                    <a:pt x="1881556" y="42"/>
                  </a:lnTo>
                  <a:cubicBezTo>
                    <a:pt x="1883518" y="-254"/>
                    <a:pt x="1885366" y="1051"/>
                    <a:pt x="1885747" y="2994"/>
                  </a:cubicBezTo>
                  <a:cubicBezTo>
                    <a:pt x="1886032" y="4985"/>
                    <a:pt x="1884680" y="6843"/>
                    <a:pt x="1882699" y="7185"/>
                  </a:cubicBezTo>
                  <a:cubicBezTo>
                    <a:pt x="1882327" y="7281"/>
                    <a:pt x="1881927" y="7281"/>
                    <a:pt x="1881556" y="7185"/>
                  </a:cubicBezTo>
                  <a:close/>
                  <a:moveTo>
                    <a:pt x="1767256" y="7185"/>
                  </a:moveTo>
                  <a:lnTo>
                    <a:pt x="1710106" y="7185"/>
                  </a:lnTo>
                  <a:cubicBezTo>
                    <a:pt x="1708134" y="6862"/>
                    <a:pt x="1706801" y="5004"/>
                    <a:pt x="1707115" y="3032"/>
                  </a:cubicBezTo>
                  <a:cubicBezTo>
                    <a:pt x="1707372" y="1499"/>
                    <a:pt x="1708572" y="289"/>
                    <a:pt x="1710106" y="42"/>
                  </a:cubicBezTo>
                  <a:lnTo>
                    <a:pt x="1767256" y="42"/>
                  </a:lnTo>
                  <a:cubicBezTo>
                    <a:pt x="1769218" y="-254"/>
                    <a:pt x="1771066" y="1051"/>
                    <a:pt x="1771447" y="2994"/>
                  </a:cubicBezTo>
                  <a:cubicBezTo>
                    <a:pt x="1771732" y="4985"/>
                    <a:pt x="1770380" y="6843"/>
                    <a:pt x="1768399" y="7185"/>
                  </a:cubicBezTo>
                  <a:cubicBezTo>
                    <a:pt x="1768027" y="7281"/>
                    <a:pt x="1767627" y="7281"/>
                    <a:pt x="1767256" y="7185"/>
                  </a:cubicBezTo>
                  <a:close/>
                  <a:moveTo>
                    <a:pt x="1652956" y="7185"/>
                  </a:moveTo>
                  <a:lnTo>
                    <a:pt x="1595806" y="7185"/>
                  </a:lnTo>
                  <a:cubicBezTo>
                    <a:pt x="1593834" y="6862"/>
                    <a:pt x="1592501" y="5004"/>
                    <a:pt x="1592815" y="3032"/>
                  </a:cubicBezTo>
                  <a:cubicBezTo>
                    <a:pt x="1593072" y="1499"/>
                    <a:pt x="1594272" y="289"/>
                    <a:pt x="1595806" y="42"/>
                  </a:cubicBezTo>
                  <a:lnTo>
                    <a:pt x="1652956" y="42"/>
                  </a:lnTo>
                  <a:cubicBezTo>
                    <a:pt x="1654918" y="-254"/>
                    <a:pt x="1656766" y="1051"/>
                    <a:pt x="1657147" y="2994"/>
                  </a:cubicBezTo>
                  <a:cubicBezTo>
                    <a:pt x="1657432" y="4985"/>
                    <a:pt x="1656080" y="6843"/>
                    <a:pt x="1654099" y="7185"/>
                  </a:cubicBezTo>
                  <a:cubicBezTo>
                    <a:pt x="1653727" y="7281"/>
                    <a:pt x="1653327" y="7281"/>
                    <a:pt x="1652956" y="7185"/>
                  </a:cubicBezTo>
                  <a:close/>
                  <a:moveTo>
                    <a:pt x="1538656" y="7185"/>
                  </a:moveTo>
                  <a:lnTo>
                    <a:pt x="1481506" y="7185"/>
                  </a:lnTo>
                  <a:cubicBezTo>
                    <a:pt x="1479534" y="6862"/>
                    <a:pt x="1478201" y="5004"/>
                    <a:pt x="1478515" y="3032"/>
                  </a:cubicBezTo>
                  <a:cubicBezTo>
                    <a:pt x="1478772" y="1499"/>
                    <a:pt x="1479972" y="289"/>
                    <a:pt x="1481506" y="42"/>
                  </a:cubicBezTo>
                  <a:lnTo>
                    <a:pt x="1538656" y="42"/>
                  </a:lnTo>
                  <a:cubicBezTo>
                    <a:pt x="1540618" y="-254"/>
                    <a:pt x="1542466" y="1051"/>
                    <a:pt x="1542847" y="2994"/>
                  </a:cubicBezTo>
                  <a:cubicBezTo>
                    <a:pt x="1543132" y="4985"/>
                    <a:pt x="1541780" y="6843"/>
                    <a:pt x="1539799" y="7185"/>
                  </a:cubicBezTo>
                  <a:cubicBezTo>
                    <a:pt x="1539427" y="7281"/>
                    <a:pt x="1539027" y="7281"/>
                    <a:pt x="1538656" y="7185"/>
                  </a:cubicBezTo>
                  <a:close/>
                  <a:moveTo>
                    <a:pt x="1424356" y="7185"/>
                  </a:moveTo>
                  <a:lnTo>
                    <a:pt x="1367206" y="7185"/>
                  </a:lnTo>
                  <a:cubicBezTo>
                    <a:pt x="1365234" y="6862"/>
                    <a:pt x="1363901" y="5004"/>
                    <a:pt x="1364215" y="3032"/>
                  </a:cubicBezTo>
                  <a:cubicBezTo>
                    <a:pt x="1364472" y="1499"/>
                    <a:pt x="1365672" y="289"/>
                    <a:pt x="1367206" y="42"/>
                  </a:cubicBezTo>
                  <a:lnTo>
                    <a:pt x="1424356" y="42"/>
                  </a:lnTo>
                  <a:cubicBezTo>
                    <a:pt x="1426318" y="-254"/>
                    <a:pt x="1428166" y="1051"/>
                    <a:pt x="1428547" y="2994"/>
                  </a:cubicBezTo>
                  <a:cubicBezTo>
                    <a:pt x="1428832" y="4985"/>
                    <a:pt x="1427480" y="6843"/>
                    <a:pt x="1425499" y="7185"/>
                  </a:cubicBezTo>
                  <a:cubicBezTo>
                    <a:pt x="1425127" y="7281"/>
                    <a:pt x="1424727" y="7281"/>
                    <a:pt x="1424356" y="7185"/>
                  </a:cubicBezTo>
                  <a:close/>
                  <a:moveTo>
                    <a:pt x="1310056" y="7185"/>
                  </a:moveTo>
                  <a:lnTo>
                    <a:pt x="1252906" y="7185"/>
                  </a:lnTo>
                  <a:cubicBezTo>
                    <a:pt x="1250934" y="6862"/>
                    <a:pt x="1249601" y="5004"/>
                    <a:pt x="1249915" y="3032"/>
                  </a:cubicBezTo>
                  <a:cubicBezTo>
                    <a:pt x="1250172" y="1499"/>
                    <a:pt x="1251372" y="289"/>
                    <a:pt x="1252906" y="42"/>
                  </a:cubicBezTo>
                  <a:lnTo>
                    <a:pt x="1310056" y="42"/>
                  </a:lnTo>
                  <a:cubicBezTo>
                    <a:pt x="1312018" y="-254"/>
                    <a:pt x="1313866" y="1051"/>
                    <a:pt x="1314247" y="2994"/>
                  </a:cubicBezTo>
                  <a:cubicBezTo>
                    <a:pt x="1314532" y="4985"/>
                    <a:pt x="1313180" y="6843"/>
                    <a:pt x="1311199" y="7185"/>
                  </a:cubicBezTo>
                  <a:cubicBezTo>
                    <a:pt x="1310827" y="7281"/>
                    <a:pt x="1310427" y="7281"/>
                    <a:pt x="1310056" y="7185"/>
                  </a:cubicBezTo>
                  <a:close/>
                  <a:moveTo>
                    <a:pt x="1195756" y="7185"/>
                  </a:moveTo>
                  <a:lnTo>
                    <a:pt x="1138606" y="7185"/>
                  </a:lnTo>
                  <a:cubicBezTo>
                    <a:pt x="1136634" y="6862"/>
                    <a:pt x="1135301" y="5004"/>
                    <a:pt x="1135615" y="3032"/>
                  </a:cubicBezTo>
                  <a:cubicBezTo>
                    <a:pt x="1135872" y="1499"/>
                    <a:pt x="1137072" y="289"/>
                    <a:pt x="1138606" y="42"/>
                  </a:cubicBezTo>
                  <a:lnTo>
                    <a:pt x="1195756" y="42"/>
                  </a:lnTo>
                  <a:cubicBezTo>
                    <a:pt x="1197718" y="-254"/>
                    <a:pt x="1199566" y="1051"/>
                    <a:pt x="1199947" y="2994"/>
                  </a:cubicBezTo>
                  <a:cubicBezTo>
                    <a:pt x="1200232" y="4985"/>
                    <a:pt x="1198880" y="6843"/>
                    <a:pt x="1196899" y="7185"/>
                  </a:cubicBezTo>
                  <a:cubicBezTo>
                    <a:pt x="1196527" y="7281"/>
                    <a:pt x="1196127" y="7281"/>
                    <a:pt x="1195756" y="7185"/>
                  </a:cubicBezTo>
                  <a:close/>
                  <a:moveTo>
                    <a:pt x="1081456" y="7185"/>
                  </a:moveTo>
                  <a:lnTo>
                    <a:pt x="1024306" y="7185"/>
                  </a:lnTo>
                  <a:cubicBezTo>
                    <a:pt x="1022334" y="6862"/>
                    <a:pt x="1021000" y="5004"/>
                    <a:pt x="1021315" y="3032"/>
                  </a:cubicBezTo>
                  <a:cubicBezTo>
                    <a:pt x="1021572" y="1499"/>
                    <a:pt x="1022772" y="289"/>
                    <a:pt x="1024306" y="42"/>
                  </a:cubicBezTo>
                  <a:lnTo>
                    <a:pt x="1081456" y="42"/>
                  </a:lnTo>
                  <a:cubicBezTo>
                    <a:pt x="1083418" y="-254"/>
                    <a:pt x="1085266" y="1051"/>
                    <a:pt x="1085647" y="2994"/>
                  </a:cubicBezTo>
                  <a:cubicBezTo>
                    <a:pt x="1085932" y="4985"/>
                    <a:pt x="1084580" y="6843"/>
                    <a:pt x="1082599" y="7185"/>
                  </a:cubicBezTo>
                  <a:cubicBezTo>
                    <a:pt x="1082227" y="7281"/>
                    <a:pt x="1081827" y="7281"/>
                    <a:pt x="1081456" y="7185"/>
                  </a:cubicBezTo>
                  <a:close/>
                  <a:moveTo>
                    <a:pt x="967156" y="7185"/>
                  </a:moveTo>
                  <a:lnTo>
                    <a:pt x="910006" y="7185"/>
                  </a:lnTo>
                  <a:cubicBezTo>
                    <a:pt x="908034" y="6862"/>
                    <a:pt x="906700" y="5004"/>
                    <a:pt x="907015" y="3032"/>
                  </a:cubicBezTo>
                  <a:cubicBezTo>
                    <a:pt x="907272" y="1499"/>
                    <a:pt x="908472" y="289"/>
                    <a:pt x="910006" y="42"/>
                  </a:cubicBezTo>
                  <a:lnTo>
                    <a:pt x="967156" y="42"/>
                  </a:lnTo>
                  <a:cubicBezTo>
                    <a:pt x="969118" y="-254"/>
                    <a:pt x="970966" y="1051"/>
                    <a:pt x="971347" y="2994"/>
                  </a:cubicBezTo>
                  <a:cubicBezTo>
                    <a:pt x="971632" y="4985"/>
                    <a:pt x="970280" y="6843"/>
                    <a:pt x="968299" y="7185"/>
                  </a:cubicBezTo>
                  <a:cubicBezTo>
                    <a:pt x="967927" y="7281"/>
                    <a:pt x="967527" y="7281"/>
                    <a:pt x="967156" y="7185"/>
                  </a:cubicBezTo>
                  <a:close/>
                  <a:moveTo>
                    <a:pt x="852856" y="7185"/>
                  </a:moveTo>
                  <a:lnTo>
                    <a:pt x="795706" y="7185"/>
                  </a:lnTo>
                  <a:cubicBezTo>
                    <a:pt x="793734" y="6862"/>
                    <a:pt x="792400" y="5004"/>
                    <a:pt x="792715" y="3032"/>
                  </a:cubicBezTo>
                  <a:cubicBezTo>
                    <a:pt x="792972" y="1499"/>
                    <a:pt x="794172" y="289"/>
                    <a:pt x="795706" y="42"/>
                  </a:cubicBezTo>
                  <a:lnTo>
                    <a:pt x="852856" y="42"/>
                  </a:lnTo>
                  <a:cubicBezTo>
                    <a:pt x="854818" y="-254"/>
                    <a:pt x="856666" y="1051"/>
                    <a:pt x="857047" y="2994"/>
                  </a:cubicBezTo>
                  <a:cubicBezTo>
                    <a:pt x="857332" y="4985"/>
                    <a:pt x="855980" y="6843"/>
                    <a:pt x="853999" y="7185"/>
                  </a:cubicBezTo>
                  <a:cubicBezTo>
                    <a:pt x="853627" y="7281"/>
                    <a:pt x="853227" y="7281"/>
                    <a:pt x="852856" y="7185"/>
                  </a:cubicBezTo>
                  <a:close/>
                  <a:moveTo>
                    <a:pt x="738556" y="7185"/>
                  </a:moveTo>
                  <a:lnTo>
                    <a:pt x="681406" y="7185"/>
                  </a:lnTo>
                  <a:cubicBezTo>
                    <a:pt x="679434" y="6862"/>
                    <a:pt x="678100" y="5004"/>
                    <a:pt x="678415" y="3032"/>
                  </a:cubicBezTo>
                  <a:cubicBezTo>
                    <a:pt x="678672" y="1499"/>
                    <a:pt x="679872" y="289"/>
                    <a:pt x="681406" y="42"/>
                  </a:cubicBezTo>
                  <a:lnTo>
                    <a:pt x="738556" y="42"/>
                  </a:lnTo>
                  <a:cubicBezTo>
                    <a:pt x="740518" y="-254"/>
                    <a:pt x="742366" y="1051"/>
                    <a:pt x="742747" y="2994"/>
                  </a:cubicBezTo>
                  <a:cubicBezTo>
                    <a:pt x="743032" y="4985"/>
                    <a:pt x="741680" y="6843"/>
                    <a:pt x="739699" y="7185"/>
                  </a:cubicBezTo>
                  <a:cubicBezTo>
                    <a:pt x="739327" y="7281"/>
                    <a:pt x="738927" y="7281"/>
                    <a:pt x="738556" y="7185"/>
                  </a:cubicBezTo>
                  <a:close/>
                  <a:moveTo>
                    <a:pt x="624256" y="7185"/>
                  </a:moveTo>
                  <a:lnTo>
                    <a:pt x="567106" y="7185"/>
                  </a:lnTo>
                  <a:cubicBezTo>
                    <a:pt x="565133" y="6862"/>
                    <a:pt x="563796" y="5004"/>
                    <a:pt x="564119" y="3032"/>
                  </a:cubicBezTo>
                  <a:cubicBezTo>
                    <a:pt x="564370" y="1499"/>
                    <a:pt x="565572" y="289"/>
                    <a:pt x="567106" y="42"/>
                  </a:cubicBezTo>
                  <a:lnTo>
                    <a:pt x="624256" y="42"/>
                  </a:lnTo>
                  <a:cubicBezTo>
                    <a:pt x="626217" y="-254"/>
                    <a:pt x="628062" y="1051"/>
                    <a:pt x="628447" y="2994"/>
                  </a:cubicBezTo>
                  <a:cubicBezTo>
                    <a:pt x="628733" y="4985"/>
                    <a:pt x="627382" y="6843"/>
                    <a:pt x="625399" y="7185"/>
                  </a:cubicBezTo>
                  <a:cubicBezTo>
                    <a:pt x="625024" y="7281"/>
                    <a:pt x="624631" y="7281"/>
                    <a:pt x="624256" y="7185"/>
                  </a:cubicBezTo>
                  <a:close/>
                  <a:moveTo>
                    <a:pt x="509956" y="7185"/>
                  </a:moveTo>
                  <a:lnTo>
                    <a:pt x="452806" y="7185"/>
                  </a:lnTo>
                  <a:cubicBezTo>
                    <a:pt x="450833" y="6862"/>
                    <a:pt x="449496" y="5004"/>
                    <a:pt x="449819" y="3032"/>
                  </a:cubicBezTo>
                  <a:cubicBezTo>
                    <a:pt x="450070" y="1499"/>
                    <a:pt x="451272" y="289"/>
                    <a:pt x="452806" y="42"/>
                  </a:cubicBezTo>
                  <a:lnTo>
                    <a:pt x="509956" y="42"/>
                  </a:lnTo>
                  <a:cubicBezTo>
                    <a:pt x="511917" y="-254"/>
                    <a:pt x="513762" y="1051"/>
                    <a:pt x="514147" y="2994"/>
                  </a:cubicBezTo>
                  <a:cubicBezTo>
                    <a:pt x="514433" y="4985"/>
                    <a:pt x="513082" y="6843"/>
                    <a:pt x="511099" y="7185"/>
                  </a:cubicBezTo>
                  <a:cubicBezTo>
                    <a:pt x="510724" y="7281"/>
                    <a:pt x="510331" y="7281"/>
                    <a:pt x="509956" y="7185"/>
                  </a:cubicBezTo>
                  <a:close/>
                  <a:moveTo>
                    <a:pt x="395656" y="7185"/>
                  </a:moveTo>
                  <a:lnTo>
                    <a:pt x="338506" y="7185"/>
                  </a:lnTo>
                  <a:cubicBezTo>
                    <a:pt x="336533" y="6862"/>
                    <a:pt x="335196" y="5004"/>
                    <a:pt x="335519" y="3032"/>
                  </a:cubicBezTo>
                  <a:cubicBezTo>
                    <a:pt x="335770" y="1499"/>
                    <a:pt x="336972" y="289"/>
                    <a:pt x="338506" y="42"/>
                  </a:cubicBezTo>
                  <a:lnTo>
                    <a:pt x="395656" y="42"/>
                  </a:lnTo>
                  <a:cubicBezTo>
                    <a:pt x="397617" y="-254"/>
                    <a:pt x="399462" y="1051"/>
                    <a:pt x="399847" y="2994"/>
                  </a:cubicBezTo>
                  <a:cubicBezTo>
                    <a:pt x="400133" y="4985"/>
                    <a:pt x="398782" y="6843"/>
                    <a:pt x="396799" y="7185"/>
                  </a:cubicBezTo>
                  <a:cubicBezTo>
                    <a:pt x="396424" y="7281"/>
                    <a:pt x="396031" y="7281"/>
                    <a:pt x="395656" y="7185"/>
                  </a:cubicBezTo>
                  <a:close/>
                  <a:moveTo>
                    <a:pt x="281356" y="7185"/>
                  </a:moveTo>
                  <a:lnTo>
                    <a:pt x="224206" y="7185"/>
                  </a:lnTo>
                  <a:cubicBezTo>
                    <a:pt x="222233" y="6862"/>
                    <a:pt x="220896" y="5004"/>
                    <a:pt x="221219" y="3032"/>
                  </a:cubicBezTo>
                  <a:cubicBezTo>
                    <a:pt x="221470" y="1499"/>
                    <a:pt x="222672" y="289"/>
                    <a:pt x="224206" y="42"/>
                  </a:cubicBezTo>
                  <a:lnTo>
                    <a:pt x="281356" y="42"/>
                  </a:lnTo>
                  <a:cubicBezTo>
                    <a:pt x="283317" y="-254"/>
                    <a:pt x="285162" y="1051"/>
                    <a:pt x="285547" y="2994"/>
                  </a:cubicBezTo>
                  <a:cubicBezTo>
                    <a:pt x="285833" y="4985"/>
                    <a:pt x="284482" y="6843"/>
                    <a:pt x="282499" y="7185"/>
                  </a:cubicBezTo>
                  <a:cubicBezTo>
                    <a:pt x="282123" y="7281"/>
                    <a:pt x="281731" y="7281"/>
                    <a:pt x="281356" y="7185"/>
                  </a:cubicBezTo>
                  <a:close/>
                  <a:moveTo>
                    <a:pt x="167056" y="7185"/>
                  </a:moveTo>
                  <a:lnTo>
                    <a:pt x="109906" y="7185"/>
                  </a:lnTo>
                  <a:cubicBezTo>
                    <a:pt x="107933" y="6862"/>
                    <a:pt x="106596" y="5004"/>
                    <a:pt x="106919" y="3032"/>
                  </a:cubicBezTo>
                  <a:cubicBezTo>
                    <a:pt x="107170" y="1499"/>
                    <a:pt x="108372" y="289"/>
                    <a:pt x="109906" y="42"/>
                  </a:cubicBezTo>
                  <a:lnTo>
                    <a:pt x="167056" y="42"/>
                  </a:lnTo>
                  <a:cubicBezTo>
                    <a:pt x="169017" y="-254"/>
                    <a:pt x="170862" y="1051"/>
                    <a:pt x="171247" y="2994"/>
                  </a:cubicBezTo>
                  <a:cubicBezTo>
                    <a:pt x="171533" y="4985"/>
                    <a:pt x="170182" y="6843"/>
                    <a:pt x="168199" y="7185"/>
                  </a:cubicBezTo>
                  <a:cubicBezTo>
                    <a:pt x="167823" y="7281"/>
                    <a:pt x="167431" y="7281"/>
                    <a:pt x="167056" y="7185"/>
                  </a:cubicBezTo>
                  <a:close/>
                  <a:moveTo>
                    <a:pt x="52756" y="7185"/>
                  </a:moveTo>
                  <a:lnTo>
                    <a:pt x="3035" y="7185"/>
                  </a:lnTo>
                  <a:cubicBezTo>
                    <a:pt x="1063" y="6862"/>
                    <a:pt x="-275" y="5004"/>
                    <a:pt x="48" y="3032"/>
                  </a:cubicBezTo>
                  <a:cubicBezTo>
                    <a:pt x="300" y="1499"/>
                    <a:pt x="1502" y="289"/>
                    <a:pt x="3035" y="42"/>
                  </a:cubicBezTo>
                  <a:lnTo>
                    <a:pt x="52565" y="42"/>
                  </a:lnTo>
                  <a:cubicBezTo>
                    <a:pt x="54526" y="-254"/>
                    <a:pt x="56371" y="1051"/>
                    <a:pt x="56756" y="2994"/>
                  </a:cubicBezTo>
                  <a:cubicBezTo>
                    <a:pt x="57043" y="4985"/>
                    <a:pt x="55691" y="6843"/>
                    <a:pt x="53708" y="7185"/>
                  </a:cubicBezTo>
                  <a:cubicBezTo>
                    <a:pt x="53333" y="7281"/>
                    <a:pt x="52940" y="7281"/>
                    <a:pt x="52565" y="7185"/>
                  </a:cubicBezTo>
                  <a:close/>
                </a:path>
              </a:pathLst>
            </a:custGeom>
            <a:solidFill>
              <a:srgbClr val="A8ADAF"/>
            </a:solidFill>
            <a:ln w="9525"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B2DC071-F56D-4AA7-96A4-F5D208271DE8}"/>
                </a:ext>
              </a:extLst>
            </p:cNvPr>
            <p:cNvSpPr/>
            <p:nvPr/>
          </p:nvSpPr>
          <p:spPr>
            <a:xfrm>
              <a:off x="3638863" y="2853880"/>
              <a:ext cx="7048" cy="3665981"/>
            </a:xfrm>
            <a:custGeom>
              <a:avLst/>
              <a:gdLst>
                <a:gd name="connsiteX0" fmla="*/ 3524 w 7048"/>
                <a:gd name="connsiteY0" fmla="*/ 3665982 h 3665981"/>
                <a:gd name="connsiteX1" fmla="*/ 0 w 7048"/>
                <a:gd name="connsiteY1" fmla="*/ 3662458 h 3665981"/>
                <a:gd name="connsiteX2" fmla="*/ 0 w 7048"/>
                <a:gd name="connsiteY2" fmla="*/ 3662458 h 3665981"/>
                <a:gd name="connsiteX3" fmla="*/ 0 w 7048"/>
                <a:gd name="connsiteY3" fmla="*/ 3661220 h 3665981"/>
                <a:gd name="connsiteX4" fmla="*/ 3429 w 7048"/>
                <a:gd name="connsiteY4" fmla="*/ 3657600 h 3665981"/>
                <a:gd name="connsiteX5" fmla="*/ 3429 w 7048"/>
                <a:gd name="connsiteY5" fmla="*/ 3657600 h 3665981"/>
                <a:gd name="connsiteX6" fmla="*/ 7048 w 7048"/>
                <a:gd name="connsiteY6" fmla="*/ 3661220 h 3665981"/>
                <a:gd name="connsiteX7" fmla="*/ 7048 w 7048"/>
                <a:gd name="connsiteY7" fmla="*/ 3661220 h 3665981"/>
                <a:gd name="connsiteX8" fmla="*/ 7048 w 7048"/>
                <a:gd name="connsiteY8" fmla="*/ 3662458 h 3665981"/>
                <a:gd name="connsiteX9" fmla="*/ 3524 w 7048"/>
                <a:gd name="connsiteY9" fmla="*/ 3665982 h 3665981"/>
                <a:gd name="connsiteX10" fmla="*/ 3524 w 7048"/>
                <a:gd name="connsiteY10" fmla="*/ 3607498 h 3665981"/>
                <a:gd name="connsiteX11" fmla="*/ 0 w 7048"/>
                <a:gd name="connsiteY11" fmla="*/ 3603974 h 3665981"/>
                <a:gd name="connsiteX12" fmla="*/ 0 w 7048"/>
                <a:gd name="connsiteY12" fmla="*/ 3546824 h 3665981"/>
                <a:gd name="connsiteX13" fmla="*/ 3429 w 7048"/>
                <a:gd name="connsiteY13" fmla="*/ 3543205 h 3665981"/>
                <a:gd name="connsiteX14" fmla="*/ 3429 w 7048"/>
                <a:gd name="connsiteY14" fmla="*/ 3543205 h 3665981"/>
                <a:gd name="connsiteX15" fmla="*/ 7048 w 7048"/>
                <a:gd name="connsiteY15" fmla="*/ 3546824 h 3665981"/>
                <a:gd name="connsiteX16" fmla="*/ 7048 w 7048"/>
                <a:gd name="connsiteY16" fmla="*/ 3546824 h 3665981"/>
                <a:gd name="connsiteX17" fmla="*/ 7048 w 7048"/>
                <a:gd name="connsiteY17" fmla="*/ 3603974 h 3665981"/>
                <a:gd name="connsiteX18" fmla="*/ 3524 w 7048"/>
                <a:gd name="connsiteY18" fmla="*/ 3607498 h 3665981"/>
                <a:gd name="connsiteX19" fmla="*/ 3524 w 7048"/>
                <a:gd name="connsiteY19" fmla="*/ 3493198 h 3665981"/>
                <a:gd name="connsiteX20" fmla="*/ 0 w 7048"/>
                <a:gd name="connsiteY20" fmla="*/ 3489674 h 3665981"/>
                <a:gd name="connsiteX21" fmla="*/ 0 w 7048"/>
                <a:gd name="connsiteY21" fmla="*/ 3432524 h 3665981"/>
                <a:gd name="connsiteX22" fmla="*/ 3429 w 7048"/>
                <a:gd name="connsiteY22" fmla="*/ 3428905 h 3665981"/>
                <a:gd name="connsiteX23" fmla="*/ 3429 w 7048"/>
                <a:gd name="connsiteY23" fmla="*/ 3428905 h 3665981"/>
                <a:gd name="connsiteX24" fmla="*/ 7048 w 7048"/>
                <a:gd name="connsiteY24" fmla="*/ 3432524 h 3665981"/>
                <a:gd name="connsiteX25" fmla="*/ 7048 w 7048"/>
                <a:gd name="connsiteY25" fmla="*/ 3432524 h 3665981"/>
                <a:gd name="connsiteX26" fmla="*/ 7048 w 7048"/>
                <a:gd name="connsiteY26" fmla="*/ 3489674 h 3665981"/>
                <a:gd name="connsiteX27" fmla="*/ 3524 w 7048"/>
                <a:gd name="connsiteY27" fmla="*/ 3493198 h 3665981"/>
                <a:gd name="connsiteX28" fmla="*/ 3524 w 7048"/>
                <a:gd name="connsiteY28" fmla="*/ 3378898 h 3665981"/>
                <a:gd name="connsiteX29" fmla="*/ 0 w 7048"/>
                <a:gd name="connsiteY29" fmla="*/ 3375374 h 3665981"/>
                <a:gd name="connsiteX30" fmla="*/ 0 w 7048"/>
                <a:gd name="connsiteY30" fmla="*/ 3318224 h 3665981"/>
                <a:gd name="connsiteX31" fmla="*/ 3429 w 7048"/>
                <a:gd name="connsiteY31" fmla="*/ 3314605 h 3665981"/>
                <a:gd name="connsiteX32" fmla="*/ 3429 w 7048"/>
                <a:gd name="connsiteY32" fmla="*/ 3314605 h 3665981"/>
                <a:gd name="connsiteX33" fmla="*/ 7048 w 7048"/>
                <a:gd name="connsiteY33" fmla="*/ 3318224 h 3665981"/>
                <a:gd name="connsiteX34" fmla="*/ 7048 w 7048"/>
                <a:gd name="connsiteY34" fmla="*/ 3318224 h 3665981"/>
                <a:gd name="connsiteX35" fmla="*/ 7048 w 7048"/>
                <a:gd name="connsiteY35" fmla="*/ 3375374 h 3665981"/>
                <a:gd name="connsiteX36" fmla="*/ 3524 w 7048"/>
                <a:gd name="connsiteY36" fmla="*/ 3378898 h 3665981"/>
                <a:gd name="connsiteX37" fmla="*/ 3524 w 7048"/>
                <a:gd name="connsiteY37" fmla="*/ 3264598 h 3665981"/>
                <a:gd name="connsiteX38" fmla="*/ 0 w 7048"/>
                <a:gd name="connsiteY38" fmla="*/ 3261074 h 3665981"/>
                <a:gd name="connsiteX39" fmla="*/ 0 w 7048"/>
                <a:gd name="connsiteY39" fmla="*/ 3203924 h 3665981"/>
                <a:gd name="connsiteX40" fmla="*/ 3429 w 7048"/>
                <a:gd name="connsiteY40" fmla="*/ 3200305 h 3665981"/>
                <a:gd name="connsiteX41" fmla="*/ 3429 w 7048"/>
                <a:gd name="connsiteY41" fmla="*/ 3200305 h 3665981"/>
                <a:gd name="connsiteX42" fmla="*/ 7048 w 7048"/>
                <a:gd name="connsiteY42" fmla="*/ 3203924 h 3665981"/>
                <a:gd name="connsiteX43" fmla="*/ 7048 w 7048"/>
                <a:gd name="connsiteY43" fmla="*/ 3203924 h 3665981"/>
                <a:gd name="connsiteX44" fmla="*/ 7048 w 7048"/>
                <a:gd name="connsiteY44" fmla="*/ 3261074 h 3665981"/>
                <a:gd name="connsiteX45" fmla="*/ 3524 w 7048"/>
                <a:gd name="connsiteY45" fmla="*/ 3264598 h 3665981"/>
                <a:gd name="connsiteX46" fmla="*/ 3524 w 7048"/>
                <a:gd name="connsiteY46" fmla="*/ 3150298 h 3665981"/>
                <a:gd name="connsiteX47" fmla="*/ 0 w 7048"/>
                <a:gd name="connsiteY47" fmla="*/ 3146774 h 3665981"/>
                <a:gd name="connsiteX48" fmla="*/ 0 w 7048"/>
                <a:gd name="connsiteY48" fmla="*/ 3089624 h 3665981"/>
                <a:gd name="connsiteX49" fmla="*/ 3429 w 7048"/>
                <a:gd name="connsiteY49" fmla="*/ 3086005 h 3665981"/>
                <a:gd name="connsiteX50" fmla="*/ 3429 w 7048"/>
                <a:gd name="connsiteY50" fmla="*/ 3086005 h 3665981"/>
                <a:gd name="connsiteX51" fmla="*/ 7048 w 7048"/>
                <a:gd name="connsiteY51" fmla="*/ 3089624 h 3665981"/>
                <a:gd name="connsiteX52" fmla="*/ 7048 w 7048"/>
                <a:gd name="connsiteY52" fmla="*/ 3089624 h 3665981"/>
                <a:gd name="connsiteX53" fmla="*/ 7048 w 7048"/>
                <a:gd name="connsiteY53" fmla="*/ 3146774 h 3665981"/>
                <a:gd name="connsiteX54" fmla="*/ 3524 w 7048"/>
                <a:gd name="connsiteY54" fmla="*/ 3150298 h 3665981"/>
                <a:gd name="connsiteX55" fmla="*/ 3524 w 7048"/>
                <a:gd name="connsiteY55" fmla="*/ 3035998 h 3665981"/>
                <a:gd name="connsiteX56" fmla="*/ 0 w 7048"/>
                <a:gd name="connsiteY56" fmla="*/ 3032474 h 3665981"/>
                <a:gd name="connsiteX57" fmla="*/ 0 w 7048"/>
                <a:gd name="connsiteY57" fmla="*/ 2975324 h 3665981"/>
                <a:gd name="connsiteX58" fmla="*/ 3429 w 7048"/>
                <a:gd name="connsiteY58" fmla="*/ 2971705 h 3665981"/>
                <a:gd name="connsiteX59" fmla="*/ 3429 w 7048"/>
                <a:gd name="connsiteY59" fmla="*/ 2971705 h 3665981"/>
                <a:gd name="connsiteX60" fmla="*/ 7048 w 7048"/>
                <a:gd name="connsiteY60" fmla="*/ 2975324 h 3665981"/>
                <a:gd name="connsiteX61" fmla="*/ 7048 w 7048"/>
                <a:gd name="connsiteY61" fmla="*/ 2975324 h 3665981"/>
                <a:gd name="connsiteX62" fmla="*/ 7048 w 7048"/>
                <a:gd name="connsiteY62" fmla="*/ 3032474 h 3665981"/>
                <a:gd name="connsiteX63" fmla="*/ 3524 w 7048"/>
                <a:gd name="connsiteY63" fmla="*/ 3035998 h 3665981"/>
                <a:gd name="connsiteX64" fmla="*/ 3524 w 7048"/>
                <a:gd name="connsiteY64" fmla="*/ 2921698 h 3665981"/>
                <a:gd name="connsiteX65" fmla="*/ 0 w 7048"/>
                <a:gd name="connsiteY65" fmla="*/ 2918174 h 3665981"/>
                <a:gd name="connsiteX66" fmla="*/ 0 w 7048"/>
                <a:gd name="connsiteY66" fmla="*/ 2861024 h 3665981"/>
                <a:gd name="connsiteX67" fmla="*/ 3429 w 7048"/>
                <a:gd name="connsiteY67" fmla="*/ 2857405 h 3665981"/>
                <a:gd name="connsiteX68" fmla="*/ 3429 w 7048"/>
                <a:gd name="connsiteY68" fmla="*/ 2857405 h 3665981"/>
                <a:gd name="connsiteX69" fmla="*/ 7048 w 7048"/>
                <a:gd name="connsiteY69" fmla="*/ 2861024 h 3665981"/>
                <a:gd name="connsiteX70" fmla="*/ 7048 w 7048"/>
                <a:gd name="connsiteY70" fmla="*/ 2861024 h 3665981"/>
                <a:gd name="connsiteX71" fmla="*/ 7048 w 7048"/>
                <a:gd name="connsiteY71" fmla="*/ 2918174 h 3665981"/>
                <a:gd name="connsiteX72" fmla="*/ 3524 w 7048"/>
                <a:gd name="connsiteY72" fmla="*/ 2921698 h 3665981"/>
                <a:gd name="connsiteX73" fmla="*/ 3524 w 7048"/>
                <a:gd name="connsiteY73" fmla="*/ 2807398 h 3665981"/>
                <a:gd name="connsiteX74" fmla="*/ 0 w 7048"/>
                <a:gd name="connsiteY74" fmla="*/ 2803874 h 3665981"/>
                <a:gd name="connsiteX75" fmla="*/ 0 w 7048"/>
                <a:gd name="connsiteY75" fmla="*/ 2746724 h 3665981"/>
                <a:gd name="connsiteX76" fmla="*/ 3429 w 7048"/>
                <a:gd name="connsiteY76" fmla="*/ 2743105 h 3665981"/>
                <a:gd name="connsiteX77" fmla="*/ 3429 w 7048"/>
                <a:gd name="connsiteY77" fmla="*/ 2743105 h 3665981"/>
                <a:gd name="connsiteX78" fmla="*/ 7048 w 7048"/>
                <a:gd name="connsiteY78" fmla="*/ 2746724 h 3665981"/>
                <a:gd name="connsiteX79" fmla="*/ 7048 w 7048"/>
                <a:gd name="connsiteY79" fmla="*/ 2746724 h 3665981"/>
                <a:gd name="connsiteX80" fmla="*/ 7048 w 7048"/>
                <a:gd name="connsiteY80" fmla="*/ 2803874 h 3665981"/>
                <a:gd name="connsiteX81" fmla="*/ 3524 w 7048"/>
                <a:gd name="connsiteY81" fmla="*/ 2807398 h 3665981"/>
                <a:gd name="connsiteX82" fmla="*/ 3524 w 7048"/>
                <a:gd name="connsiteY82" fmla="*/ 2693098 h 3665981"/>
                <a:gd name="connsiteX83" fmla="*/ 0 w 7048"/>
                <a:gd name="connsiteY83" fmla="*/ 2689574 h 3665981"/>
                <a:gd name="connsiteX84" fmla="*/ 0 w 7048"/>
                <a:gd name="connsiteY84" fmla="*/ 2632424 h 3665981"/>
                <a:gd name="connsiteX85" fmla="*/ 3429 w 7048"/>
                <a:gd name="connsiteY85" fmla="*/ 2628805 h 3665981"/>
                <a:gd name="connsiteX86" fmla="*/ 3429 w 7048"/>
                <a:gd name="connsiteY86" fmla="*/ 2628805 h 3665981"/>
                <a:gd name="connsiteX87" fmla="*/ 7048 w 7048"/>
                <a:gd name="connsiteY87" fmla="*/ 2632424 h 3665981"/>
                <a:gd name="connsiteX88" fmla="*/ 7048 w 7048"/>
                <a:gd name="connsiteY88" fmla="*/ 2632424 h 3665981"/>
                <a:gd name="connsiteX89" fmla="*/ 7048 w 7048"/>
                <a:gd name="connsiteY89" fmla="*/ 2689574 h 3665981"/>
                <a:gd name="connsiteX90" fmla="*/ 3524 w 7048"/>
                <a:gd name="connsiteY90" fmla="*/ 2693098 h 3665981"/>
                <a:gd name="connsiteX91" fmla="*/ 3524 w 7048"/>
                <a:gd name="connsiteY91" fmla="*/ 2578798 h 3665981"/>
                <a:gd name="connsiteX92" fmla="*/ 0 w 7048"/>
                <a:gd name="connsiteY92" fmla="*/ 2575274 h 3665981"/>
                <a:gd name="connsiteX93" fmla="*/ 0 w 7048"/>
                <a:gd name="connsiteY93" fmla="*/ 2518124 h 3665981"/>
                <a:gd name="connsiteX94" fmla="*/ 3429 w 7048"/>
                <a:gd name="connsiteY94" fmla="*/ 2514505 h 3665981"/>
                <a:gd name="connsiteX95" fmla="*/ 3429 w 7048"/>
                <a:gd name="connsiteY95" fmla="*/ 2514505 h 3665981"/>
                <a:gd name="connsiteX96" fmla="*/ 7048 w 7048"/>
                <a:gd name="connsiteY96" fmla="*/ 2518124 h 3665981"/>
                <a:gd name="connsiteX97" fmla="*/ 7048 w 7048"/>
                <a:gd name="connsiteY97" fmla="*/ 2518124 h 3665981"/>
                <a:gd name="connsiteX98" fmla="*/ 7048 w 7048"/>
                <a:gd name="connsiteY98" fmla="*/ 2575274 h 3665981"/>
                <a:gd name="connsiteX99" fmla="*/ 3524 w 7048"/>
                <a:gd name="connsiteY99" fmla="*/ 2578798 h 3665981"/>
                <a:gd name="connsiteX100" fmla="*/ 3524 w 7048"/>
                <a:gd name="connsiteY100" fmla="*/ 2464498 h 3665981"/>
                <a:gd name="connsiteX101" fmla="*/ 0 w 7048"/>
                <a:gd name="connsiteY101" fmla="*/ 2460974 h 3665981"/>
                <a:gd name="connsiteX102" fmla="*/ 0 w 7048"/>
                <a:gd name="connsiteY102" fmla="*/ 2403824 h 3665981"/>
                <a:gd name="connsiteX103" fmla="*/ 3429 w 7048"/>
                <a:gd name="connsiteY103" fmla="*/ 2400205 h 3665981"/>
                <a:gd name="connsiteX104" fmla="*/ 3429 w 7048"/>
                <a:gd name="connsiteY104" fmla="*/ 2400205 h 3665981"/>
                <a:gd name="connsiteX105" fmla="*/ 7048 w 7048"/>
                <a:gd name="connsiteY105" fmla="*/ 2403824 h 3665981"/>
                <a:gd name="connsiteX106" fmla="*/ 7048 w 7048"/>
                <a:gd name="connsiteY106" fmla="*/ 2403824 h 3665981"/>
                <a:gd name="connsiteX107" fmla="*/ 7048 w 7048"/>
                <a:gd name="connsiteY107" fmla="*/ 2460974 h 3665981"/>
                <a:gd name="connsiteX108" fmla="*/ 3524 w 7048"/>
                <a:gd name="connsiteY108" fmla="*/ 2464498 h 3665981"/>
                <a:gd name="connsiteX109" fmla="*/ 3524 w 7048"/>
                <a:gd name="connsiteY109" fmla="*/ 2350198 h 3665981"/>
                <a:gd name="connsiteX110" fmla="*/ 0 w 7048"/>
                <a:gd name="connsiteY110" fmla="*/ 2346674 h 3665981"/>
                <a:gd name="connsiteX111" fmla="*/ 0 w 7048"/>
                <a:gd name="connsiteY111" fmla="*/ 2289524 h 3665981"/>
                <a:gd name="connsiteX112" fmla="*/ 3429 w 7048"/>
                <a:gd name="connsiteY112" fmla="*/ 2285905 h 3665981"/>
                <a:gd name="connsiteX113" fmla="*/ 3429 w 7048"/>
                <a:gd name="connsiteY113" fmla="*/ 2285905 h 3665981"/>
                <a:gd name="connsiteX114" fmla="*/ 7048 w 7048"/>
                <a:gd name="connsiteY114" fmla="*/ 2289524 h 3665981"/>
                <a:gd name="connsiteX115" fmla="*/ 7048 w 7048"/>
                <a:gd name="connsiteY115" fmla="*/ 2289524 h 3665981"/>
                <a:gd name="connsiteX116" fmla="*/ 7048 w 7048"/>
                <a:gd name="connsiteY116" fmla="*/ 2346674 h 3665981"/>
                <a:gd name="connsiteX117" fmla="*/ 3524 w 7048"/>
                <a:gd name="connsiteY117" fmla="*/ 2350198 h 3665981"/>
                <a:gd name="connsiteX118" fmla="*/ 3524 w 7048"/>
                <a:gd name="connsiteY118" fmla="*/ 2235898 h 3665981"/>
                <a:gd name="connsiteX119" fmla="*/ 0 w 7048"/>
                <a:gd name="connsiteY119" fmla="*/ 2232374 h 3665981"/>
                <a:gd name="connsiteX120" fmla="*/ 0 w 7048"/>
                <a:gd name="connsiteY120" fmla="*/ 2175224 h 3665981"/>
                <a:gd name="connsiteX121" fmla="*/ 3429 w 7048"/>
                <a:gd name="connsiteY121" fmla="*/ 2171605 h 3665981"/>
                <a:gd name="connsiteX122" fmla="*/ 3429 w 7048"/>
                <a:gd name="connsiteY122" fmla="*/ 2171605 h 3665981"/>
                <a:gd name="connsiteX123" fmla="*/ 7048 w 7048"/>
                <a:gd name="connsiteY123" fmla="*/ 2175224 h 3665981"/>
                <a:gd name="connsiteX124" fmla="*/ 7048 w 7048"/>
                <a:gd name="connsiteY124" fmla="*/ 2175224 h 3665981"/>
                <a:gd name="connsiteX125" fmla="*/ 7048 w 7048"/>
                <a:gd name="connsiteY125" fmla="*/ 2232374 h 3665981"/>
                <a:gd name="connsiteX126" fmla="*/ 3524 w 7048"/>
                <a:gd name="connsiteY126" fmla="*/ 2235898 h 3665981"/>
                <a:gd name="connsiteX127" fmla="*/ 3524 w 7048"/>
                <a:gd name="connsiteY127" fmla="*/ 2121598 h 3665981"/>
                <a:gd name="connsiteX128" fmla="*/ 0 w 7048"/>
                <a:gd name="connsiteY128" fmla="*/ 2118074 h 3665981"/>
                <a:gd name="connsiteX129" fmla="*/ 0 w 7048"/>
                <a:gd name="connsiteY129" fmla="*/ 2060924 h 3665981"/>
                <a:gd name="connsiteX130" fmla="*/ 3429 w 7048"/>
                <a:gd name="connsiteY130" fmla="*/ 2057305 h 3665981"/>
                <a:gd name="connsiteX131" fmla="*/ 3429 w 7048"/>
                <a:gd name="connsiteY131" fmla="*/ 2057305 h 3665981"/>
                <a:gd name="connsiteX132" fmla="*/ 7048 w 7048"/>
                <a:gd name="connsiteY132" fmla="*/ 2060924 h 3665981"/>
                <a:gd name="connsiteX133" fmla="*/ 7048 w 7048"/>
                <a:gd name="connsiteY133" fmla="*/ 2060924 h 3665981"/>
                <a:gd name="connsiteX134" fmla="*/ 7048 w 7048"/>
                <a:gd name="connsiteY134" fmla="*/ 2118074 h 3665981"/>
                <a:gd name="connsiteX135" fmla="*/ 3524 w 7048"/>
                <a:gd name="connsiteY135" fmla="*/ 2121598 h 3665981"/>
                <a:gd name="connsiteX136" fmla="*/ 3524 w 7048"/>
                <a:gd name="connsiteY136" fmla="*/ 2007298 h 3665981"/>
                <a:gd name="connsiteX137" fmla="*/ 0 w 7048"/>
                <a:gd name="connsiteY137" fmla="*/ 2003774 h 3665981"/>
                <a:gd name="connsiteX138" fmla="*/ 0 w 7048"/>
                <a:gd name="connsiteY138" fmla="*/ 1946624 h 3665981"/>
                <a:gd name="connsiteX139" fmla="*/ 3429 w 7048"/>
                <a:gd name="connsiteY139" fmla="*/ 1943005 h 3665981"/>
                <a:gd name="connsiteX140" fmla="*/ 3429 w 7048"/>
                <a:gd name="connsiteY140" fmla="*/ 1943005 h 3665981"/>
                <a:gd name="connsiteX141" fmla="*/ 7048 w 7048"/>
                <a:gd name="connsiteY141" fmla="*/ 1946624 h 3665981"/>
                <a:gd name="connsiteX142" fmla="*/ 7048 w 7048"/>
                <a:gd name="connsiteY142" fmla="*/ 1946624 h 3665981"/>
                <a:gd name="connsiteX143" fmla="*/ 7048 w 7048"/>
                <a:gd name="connsiteY143" fmla="*/ 2003774 h 3665981"/>
                <a:gd name="connsiteX144" fmla="*/ 3524 w 7048"/>
                <a:gd name="connsiteY144" fmla="*/ 2007298 h 3665981"/>
                <a:gd name="connsiteX145" fmla="*/ 3524 w 7048"/>
                <a:gd name="connsiteY145" fmla="*/ 1892998 h 3665981"/>
                <a:gd name="connsiteX146" fmla="*/ 0 w 7048"/>
                <a:gd name="connsiteY146" fmla="*/ 1889474 h 3665981"/>
                <a:gd name="connsiteX147" fmla="*/ 0 w 7048"/>
                <a:gd name="connsiteY147" fmla="*/ 1832324 h 3665981"/>
                <a:gd name="connsiteX148" fmla="*/ 3429 w 7048"/>
                <a:gd name="connsiteY148" fmla="*/ 1828705 h 3665981"/>
                <a:gd name="connsiteX149" fmla="*/ 3429 w 7048"/>
                <a:gd name="connsiteY149" fmla="*/ 1828705 h 3665981"/>
                <a:gd name="connsiteX150" fmla="*/ 7048 w 7048"/>
                <a:gd name="connsiteY150" fmla="*/ 1832324 h 3665981"/>
                <a:gd name="connsiteX151" fmla="*/ 7048 w 7048"/>
                <a:gd name="connsiteY151" fmla="*/ 1832324 h 3665981"/>
                <a:gd name="connsiteX152" fmla="*/ 7048 w 7048"/>
                <a:gd name="connsiteY152" fmla="*/ 1889474 h 3665981"/>
                <a:gd name="connsiteX153" fmla="*/ 3524 w 7048"/>
                <a:gd name="connsiteY153" fmla="*/ 1892998 h 3665981"/>
                <a:gd name="connsiteX154" fmla="*/ 3524 w 7048"/>
                <a:gd name="connsiteY154" fmla="*/ 1778698 h 3665981"/>
                <a:gd name="connsiteX155" fmla="*/ 0 w 7048"/>
                <a:gd name="connsiteY155" fmla="*/ 1775174 h 3665981"/>
                <a:gd name="connsiteX156" fmla="*/ 0 w 7048"/>
                <a:gd name="connsiteY156" fmla="*/ 1718024 h 3665981"/>
                <a:gd name="connsiteX157" fmla="*/ 3429 w 7048"/>
                <a:gd name="connsiteY157" fmla="*/ 1714405 h 3665981"/>
                <a:gd name="connsiteX158" fmla="*/ 3429 w 7048"/>
                <a:gd name="connsiteY158" fmla="*/ 1714405 h 3665981"/>
                <a:gd name="connsiteX159" fmla="*/ 7048 w 7048"/>
                <a:gd name="connsiteY159" fmla="*/ 1718024 h 3665981"/>
                <a:gd name="connsiteX160" fmla="*/ 7048 w 7048"/>
                <a:gd name="connsiteY160" fmla="*/ 1718024 h 3665981"/>
                <a:gd name="connsiteX161" fmla="*/ 7048 w 7048"/>
                <a:gd name="connsiteY161" fmla="*/ 1775174 h 3665981"/>
                <a:gd name="connsiteX162" fmla="*/ 3524 w 7048"/>
                <a:gd name="connsiteY162" fmla="*/ 1778698 h 3665981"/>
                <a:gd name="connsiteX163" fmla="*/ 3524 w 7048"/>
                <a:gd name="connsiteY163" fmla="*/ 1664399 h 3665981"/>
                <a:gd name="connsiteX164" fmla="*/ 0 w 7048"/>
                <a:gd name="connsiteY164" fmla="*/ 1660874 h 3665981"/>
                <a:gd name="connsiteX165" fmla="*/ 0 w 7048"/>
                <a:gd name="connsiteY165" fmla="*/ 1603724 h 3665981"/>
                <a:gd name="connsiteX166" fmla="*/ 3429 w 7048"/>
                <a:gd name="connsiteY166" fmla="*/ 1600105 h 3665981"/>
                <a:gd name="connsiteX167" fmla="*/ 3429 w 7048"/>
                <a:gd name="connsiteY167" fmla="*/ 1600105 h 3665981"/>
                <a:gd name="connsiteX168" fmla="*/ 7048 w 7048"/>
                <a:gd name="connsiteY168" fmla="*/ 1603724 h 3665981"/>
                <a:gd name="connsiteX169" fmla="*/ 7048 w 7048"/>
                <a:gd name="connsiteY169" fmla="*/ 1603724 h 3665981"/>
                <a:gd name="connsiteX170" fmla="*/ 7048 w 7048"/>
                <a:gd name="connsiteY170" fmla="*/ 1660874 h 3665981"/>
                <a:gd name="connsiteX171" fmla="*/ 3429 w 7048"/>
                <a:gd name="connsiteY171" fmla="*/ 1664399 h 3665981"/>
                <a:gd name="connsiteX172" fmla="*/ 3524 w 7048"/>
                <a:gd name="connsiteY172" fmla="*/ 1550099 h 3665981"/>
                <a:gd name="connsiteX173" fmla="*/ 0 w 7048"/>
                <a:gd name="connsiteY173" fmla="*/ 1546574 h 3665981"/>
                <a:gd name="connsiteX174" fmla="*/ 0 w 7048"/>
                <a:gd name="connsiteY174" fmla="*/ 1489424 h 3665981"/>
                <a:gd name="connsiteX175" fmla="*/ 3429 w 7048"/>
                <a:gd name="connsiteY175" fmla="*/ 1485805 h 3665981"/>
                <a:gd name="connsiteX176" fmla="*/ 3429 w 7048"/>
                <a:gd name="connsiteY176" fmla="*/ 1485805 h 3665981"/>
                <a:gd name="connsiteX177" fmla="*/ 7048 w 7048"/>
                <a:gd name="connsiteY177" fmla="*/ 1489424 h 3665981"/>
                <a:gd name="connsiteX178" fmla="*/ 7048 w 7048"/>
                <a:gd name="connsiteY178" fmla="*/ 1489424 h 3665981"/>
                <a:gd name="connsiteX179" fmla="*/ 7048 w 7048"/>
                <a:gd name="connsiteY179" fmla="*/ 1546574 h 3665981"/>
                <a:gd name="connsiteX180" fmla="*/ 3429 w 7048"/>
                <a:gd name="connsiteY180" fmla="*/ 1550099 h 3665981"/>
                <a:gd name="connsiteX181" fmla="*/ 3524 w 7048"/>
                <a:gd name="connsiteY181" fmla="*/ 1435799 h 3665981"/>
                <a:gd name="connsiteX182" fmla="*/ 0 w 7048"/>
                <a:gd name="connsiteY182" fmla="*/ 1432274 h 3665981"/>
                <a:gd name="connsiteX183" fmla="*/ 0 w 7048"/>
                <a:gd name="connsiteY183" fmla="*/ 1375124 h 3665981"/>
                <a:gd name="connsiteX184" fmla="*/ 3429 w 7048"/>
                <a:gd name="connsiteY184" fmla="*/ 1371505 h 3665981"/>
                <a:gd name="connsiteX185" fmla="*/ 3429 w 7048"/>
                <a:gd name="connsiteY185" fmla="*/ 1371505 h 3665981"/>
                <a:gd name="connsiteX186" fmla="*/ 7048 w 7048"/>
                <a:gd name="connsiteY186" fmla="*/ 1375124 h 3665981"/>
                <a:gd name="connsiteX187" fmla="*/ 7048 w 7048"/>
                <a:gd name="connsiteY187" fmla="*/ 1375124 h 3665981"/>
                <a:gd name="connsiteX188" fmla="*/ 7048 w 7048"/>
                <a:gd name="connsiteY188" fmla="*/ 1432274 h 3665981"/>
                <a:gd name="connsiteX189" fmla="*/ 3429 w 7048"/>
                <a:gd name="connsiteY189" fmla="*/ 1435799 h 3665981"/>
                <a:gd name="connsiteX190" fmla="*/ 3524 w 7048"/>
                <a:gd name="connsiteY190" fmla="*/ 1321499 h 3665981"/>
                <a:gd name="connsiteX191" fmla="*/ 0 w 7048"/>
                <a:gd name="connsiteY191" fmla="*/ 1317974 h 3665981"/>
                <a:gd name="connsiteX192" fmla="*/ 0 w 7048"/>
                <a:gd name="connsiteY192" fmla="*/ 1260824 h 3665981"/>
                <a:gd name="connsiteX193" fmla="*/ 3429 w 7048"/>
                <a:gd name="connsiteY193" fmla="*/ 1257205 h 3665981"/>
                <a:gd name="connsiteX194" fmla="*/ 3429 w 7048"/>
                <a:gd name="connsiteY194" fmla="*/ 1257205 h 3665981"/>
                <a:gd name="connsiteX195" fmla="*/ 7048 w 7048"/>
                <a:gd name="connsiteY195" fmla="*/ 1260824 h 3665981"/>
                <a:gd name="connsiteX196" fmla="*/ 7048 w 7048"/>
                <a:gd name="connsiteY196" fmla="*/ 1260824 h 3665981"/>
                <a:gd name="connsiteX197" fmla="*/ 7048 w 7048"/>
                <a:gd name="connsiteY197" fmla="*/ 1317974 h 3665981"/>
                <a:gd name="connsiteX198" fmla="*/ 3429 w 7048"/>
                <a:gd name="connsiteY198" fmla="*/ 1321499 h 3665981"/>
                <a:gd name="connsiteX199" fmla="*/ 3524 w 7048"/>
                <a:gd name="connsiteY199" fmla="*/ 1207199 h 3665981"/>
                <a:gd name="connsiteX200" fmla="*/ 0 w 7048"/>
                <a:gd name="connsiteY200" fmla="*/ 1203674 h 3665981"/>
                <a:gd name="connsiteX201" fmla="*/ 0 w 7048"/>
                <a:gd name="connsiteY201" fmla="*/ 1146524 h 3665981"/>
                <a:gd name="connsiteX202" fmla="*/ 3429 w 7048"/>
                <a:gd name="connsiteY202" fmla="*/ 1142905 h 3665981"/>
                <a:gd name="connsiteX203" fmla="*/ 3429 w 7048"/>
                <a:gd name="connsiteY203" fmla="*/ 1142905 h 3665981"/>
                <a:gd name="connsiteX204" fmla="*/ 7048 w 7048"/>
                <a:gd name="connsiteY204" fmla="*/ 1146524 h 3665981"/>
                <a:gd name="connsiteX205" fmla="*/ 7048 w 7048"/>
                <a:gd name="connsiteY205" fmla="*/ 1146524 h 3665981"/>
                <a:gd name="connsiteX206" fmla="*/ 7048 w 7048"/>
                <a:gd name="connsiteY206" fmla="*/ 1203674 h 3665981"/>
                <a:gd name="connsiteX207" fmla="*/ 3429 w 7048"/>
                <a:gd name="connsiteY207" fmla="*/ 1207199 h 3665981"/>
                <a:gd name="connsiteX208" fmla="*/ 3524 w 7048"/>
                <a:gd name="connsiteY208" fmla="*/ 1092899 h 3665981"/>
                <a:gd name="connsiteX209" fmla="*/ 0 w 7048"/>
                <a:gd name="connsiteY209" fmla="*/ 1089374 h 3665981"/>
                <a:gd name="connsiteX210" fmla="*/ 0 w 7048"/>
                <a:gd name="connsiteY210" fmla="*/ 1032224 h 3665981"/>
                <a:gd name="connsiteX211" fmla="*/ 3429 w 7048"/>
                <a:gd name="connsiteY211" fmla="*/ 1028605 h 3665981"/>
                <a:gd name="connsiteX212" fmla="*/ 3429 w 7048"/>
                <a:gd name="connsiteY212" fmla="*/ 1028605 h 3665981"/>
                <a:gd name="connsiteX213" fmla="*/ 7048 w 7048"/>
                <a:gd name="connsiteY213" fmla="*/ 1032224 h 3665981"/>
                <a:gd name="connsiteX214" fmla="*/ 7048 w 7048"/>
                <a:gd name="connsiteY214" fmla="*/ 1032224 h 3665981"/>
                <a:gd name="connsiteX215" fmla="*/ 7048 w 7048"/>
                <a:gd name="connsiteY215" fmla="*/ 1089374 h 3665981"/>
                <a:gd name="connsiteX216" fmla="*/ 3429 w 7048"/>
                <a:gd name="connsiteY216" fmla="*/ 1092899 h 3665981"/>
                <a:gd name="connsiteX217" fmla="*/ 3524 w 7048"/>
                <a:gd name="connsiteY217" fmla="*/ 978599 h 3665981"/>
                <a:gd name="connsiteX218" fmla="*/ 0 w 7048"/>
                <a:gd name="connsiteY218" fmla="*/ 975074 h 3665981"/>
                <a:gd name="connsiteX219" fmla="*/ 0 w 7048"/>
                <a:gd name="connsiteY219" fmla="*/ 917924 h 3665981"/>
                <a:gd name="connsiteX220" fmla="*/ 3429 w 7048"/>
                <a:gd name="connsiteY220" fmla="*/ 914305 h 3665981"/>
                <a:gd name="connsiteX221" fmla="*/ 3429 w 7048"/>
                <a:gd name="connsiteY221" fmla="*/ 914305 h 3665981"/>
                <a:gd name="connsiteX222" fmla="*/ 7048 w 7048"/>
                <a:gd name="connsiteY222" fmla="*/ 917924 h 3665981"/>
                <a:gd name="connsiteX223" fmla="*/ 7048 w 7048"/>
                <a:gd name="connsiteY223" fmla="*/ 917924 h 3665981"/>
                <a:gd name="connsiteX224" fmla="*/ 7048 w 7048"/>
                <a:gd name="connsiteY224" fmla="*/ 975074 h 3665981"/>
                <a:gd name="connsiteX225" fmla="*/ 3429 w 7048"/>
                <a:gd name="connsiteY225" fmla="*/ 978599 h 3665981"/>
                <a:gd name="connsiteX226" fmla="*/ 3524 w 7048"/>
                <a:gd name="connsiteY226" fmla="*/ 864299 h 3665981"/>
                <a:gd name="connsiteX227" fmla="*/ 0 w 7048"/>
                <a:gd name="connsiteY227" fmla="*/ 860774 h 3665981"/>
                <a:gd name="connsiteX228" fmla="*/ 0 w 7048"/>
                <a:gd name="connsiteY228" fmla="*/ 803624 h 3665981"/>
                <a:gd name="connsiteX229" fmla="*/ 3429 w 7048"/>
                <a:gd name="connsiteY229" fmla="*/ 800005 h 3665981"/>
                <a:gd name="connsiteX230" fmla="*/ 3429 w 7048"/>
                <a:gd name="connsiteY230" fmla="*/ 800005 h 3665981"/>
                <a:gd name="connsiteX231" fmla="*/ 7048 w 7048"/>
                <a:gd name="connsiteY231" fmla="*/ 803624 h 3665981"/>
                <a:gd name="connsiteX232" fmla="*/ 7048 w 7048"/>
                <a:gd name="connsiteY232" fmla="*/ 803624 h 3665981"/>
                <a:gd name="connsiteX233" fmla="*/ 7048 w 7048"/>
                <a:gd name="connsiteY233" fmla="*/ 860774 h 3665981"/>
                <a:gd name="connsiteX234" fmla="*/ 3429 w 7048"/>
                <a:gd name="connsiteY234" fmla="*/ 864299 h 3665981"/>
                <a:gd name="connsiteX235" fmla="*/ 3524 w 7048"/>
                <a:gd name="connsiteY235" fmla="*/ 749999 h 3665981"/>
                <a:gd name="connsiteX236" fmla="*/ 0 w 7048"/>
                <a:gd name="connsiteY236" fmla="*/ 746474 h 3665981"/>
                <a:gd name="connsiteX237" fmla="*/ 0 w 7048"/>
                <a:gd name="connsiteY237" fmla="*/ 689324 h 3665981"/>
                <a:gd name="connsiteX238" fmla="*/ 3429 w 7048"/>
                <a:gd name="connsiteY238" fmla="*/ 685705 h 3665981"/>
                <a:gd name="connsiteX239" fmla="*/ 3429 w 7048"/>
                <a:gd name="connsiteY239" fmla="*/ 685705 h 3665981"/>
                <a:gd name="connsiteX240" fmla="*/ 7048 w 7048"/>
                <a:gd name="connsiteY240" fmla="*/ 689324 h 3665981"/>
                <a:gd name="connsiteX241" fmla="*/ 7048 w 7048"/>
                <a:gd name="connsiteY241" fmla="*/ 689324 h 3665981"/>
                <a:gd name="connsiteX242" fmla="*/ 7048 w 7048"/>
                <a:gd name="connsiteY242" fmla="*/ 746474 h 3665981"/>
                <a:gd name="connsiteX243" fmla="*/ 3429 w 7048"/>
                <a:gd name="connsiteY243" fmla="*/ 749999 h 3665981"/>
                <a:gd name="connsiteX244" fmla="*/ 3524 w 7048"/>
                <a:gd name="connsiteY244" fmla="*/ 635699 h 3665981"/>
                <a:gd name="connsiteX245" fmla="*/ 0 w 7048"/>
                <a:gd name="connsiteY245" fmla="*/ 632174 h 3665981"/>
                <a:gd name="connsiteX246" fmla="*/ 0 w 7048"/>
                <a:gd name="connsiteY246" fmla="*/ 575024 h 3665981"/>
                <a:gd name="connsiteX247" fmla="*/ 3429 w 7048"/>
                <a:gd name="connsiteY247" fmla="*/ 571405 h 3665981"/>
                <a:gd name="connsiteX248" fmla="*/ 3429 w 7048"/>
                <a:gd name="connsiteY248" fmla="*/ 571405 h 3665981"/>
                <a:gd name="connsiteX249" fmla="*/ 7048 w 7048"/>
                <a:gd name="connsiteY249" fmla="*/ 575024 h 3665981"/>
                <a:gd name="connsiteX250" fmla="*/ 7048 w 7048"/>
                <a:gd name="connsiteY250" fmla="*/ 575024 h 3665981"/>
                <a:gd name="connsiteX251" fmla="*/ 7048 w 7048"/>
                <a:gd name="connsiteY251" fmla="*/ 632174 h 3665981"/>
                <a:gd name="connsiteX252" fmla="*/ 3429 w 7048"/>
                <a:gd name="connsiteY252" fmla="*/ 635699 h 3665981"/>
                <a:gd name="connsiteX253" fmla="*/ 3524 w 7048"/>
                <a:gd name="connsiteY253" fmla="*/ 521398 h 3665981"/>
                <a:gd name="connsiteX254" fmla="*/ 0 w 7048"/>
                <a:gd name="connsiteY254" fmla="*/ 517874 h 3665981"/>
                <a:gd name="connsiteX255" fmla="*/ 0 w 7048"/>
                <a:gd name="connsiteY255" fmla="*/ 460724 h 3665981"/>
                <a:gd name="connsiteX256" fmla="*/ 3429 w 7048"/>
                <a:gd name="connsiteY256" fmla="*/ 457105 h 3665981"/>
                <a:gd name="connsiteX257" fmla="*/ 3429 w 7048"/>
                <a:gd name="connsiteY257" fmla="*/ 457105 h 3665981"/>
                <a:gd name="connsiteX258" fmla="*/ 7048 w 7048"/>
                <a:gd name="connsiteY258" fmla="*/ 460724 h 3665981"/>
                <a:gd name="connsiteX259" fmla="*/ 7048 w 7048"/>
                <a:gd name="connsiteY259" fmla="*/ 460724 h 3665981"/>
                <a:gd name="connsiteX260" fmla="*/ 7048 w 7048"/>
                <a:gd name="connsiteY260" fmla="*/ 517874 h 3665981"/>
                <a:gd name="connsiteX261" fmla="*/ 3429 w 7048"/>
                <a:gd name="connsiteY261" fmla="*/ 521398 h 3665981"/>
                <a:gd name="connsiteX262" fmla="*/ 3524 w 7048"/>
                <a:gd name="connsiteY262" fmla="*/ 407098 h 3665981"/>
                <a:gd name="connsiteX263" fmla="*/ 0 w 7048"/>
                <a:gd name="connsiteY263" fmla="*/ 403574 h 3665981"/>
                <a:gd name="connsiteX264" fmla="*/ 0 w 7048"/>
                <a:gd name="connsiteY264" fmla="*/ 346424 h 3665981"/>
                <a:gd name="connsiteX265" fmla="*/ 3429 w 7048"/>
                <a:gd name="connsiteY265" fmla="*/ 342805 h 3665981"/>
                <a:gd name="connsiteX266" fmla="*/ 3429 w 7048"/>
                <a:gd name="connsiteY266" fmla="*/ 342805 h 3665981"/>
                <a:gd name="connsiteX267" fmla="*/ 7048 w 7048"/>
                <a:gd name="connsiteY267" fmla="*/ 346424 h 3665981"/>
                <a:gd name="connsiteX268" fmla="*/ 7048 w 7048"/>
                <a:gd name="connsiteY268" fmla="*/ 346424 h 3665981"/>
                <a:gd name="connsiteX269" fmla="*/ 7048 w 7048"/>
                <a:gd name="connsiteY269" fmla="*/ 403574 h 3665981"/>
                <a:gd name="connsiteX270" fmla="*/ 3429 w 7048"/>
                <a:gd name="connsiteY270" fmla="*/ 407098 h 3665981"/>
                <a:gd name="connsiteX271" fmla="*/ 3524 w 7048"/>
                <a:gd name="connsiteY271" fmla="*/ 292798 h 3665981"/>
                <a:gd name="connsiteX272" fmla="*/ 0 w 7048"/>
                <a:gd name="connsiteY272" fmla="*/ 289274 h 3665981"/>
                <a:gd name="connsiteX273" fmla="*/ 0 w 7048"/>
                <a:gd name="connsiteY273" fmla="*/ 232124 h 3665981"/>
                <a:gd name="connsiteX274" fmla="*/ 3429 w 7048"/>
                <a:gd name="connsiteY274" fmla="*/ 228505 h 3665981"/>
                <a:gd name="connsiteX275" fmla="*/ 3429 w 7048"/>
                <a:gd name="connsiteY275" fmla="*/ 228505 h 3665981"/>
                <a:gd name="connsiteX276" fmla="*/ 7048 w 7048"/>
                <a:gd name="connsiteY276" fmla="*/ 232124 h 3665981"/>
                <a:gd name="connsiteX277" fmla="*/ 7048 w 7048"/>
                <a:gd name="connsiteY277" fmla="*/ 232124 h 3665981"/>
                <a:gd name="connsiteX278" fmla="*/ 7048 w 7048"/>
                <a:gd name="connsiteY278" fmla="*/ 289274 h 3665981"/>
                <a:gd name="connsiteX279" fmla="*/ 3429 w 7048"/>
                <a:gd name="connsiteY279" fmla="*/ 292798 h 3665981"/>
                <a:gd name="connsiteX280" fmla="*/ 3524 w 7048"/>
                <a:gd name="connsiteY280" fmla="*/ 178498 h 3665981"/>
                <a:gd name="connsiteX281" fmla="*/ 0 w 7048"/>
                <a:gd name="connsiteY281" fmla="*/ 174974 h 3665981"/>
                <a:gd name="connsiteX282" fmla="*/ 0 w 7048"/>
                <a:gd name="connsiteY282" fmla="*/ 117919 h 3665981"/>
                <a:gd name="connsiteX283" fmla="*/ 3429 w 7048"/>
                <a:gd name="connsiteY283" fmla="*/ 114300 h 3665981"/>
                <a:gd name="connsiteX284" fmla="*/ 3429 w 7048"/>
                <a:gd name="connsiteY284" fmla="*/ 114300 h 3665981"/>
                <a:gd name="connsiteX285" fmla="*/ 7048 w 7048"/>
                <a:gd name="connsiteY285" fmla="*/ 117919 h 3665981"/>
                <a:gd name="connsiteX286" fmla="*/ 7048 w 7048"/>
                <a:gd name="connsiteY286" fmla="*/ 175069 h 3665981"/>
                <a:gd name="connsiteX287" fmla="*/ 3524 w 7048"/>
                <a:gd name="connsiteY287" fmla="*/ 178498 h 3665981"/>
                <a:gd name="connsiteX288" fmla="*/ 3524 w 7048"/>
                <a:gd name="connsiteY288" fmla="*/ 64198 h 3665981"/>
                <a:gd name="connsiteX289" fmla="*/ 0 w 7048"/>
                <a:gd name="connsiteY289" fmla="*/ 60674 h 3665981"/>
                <a:gd name="connsiteX290" fmla="*/ 0 w 7048"/>
                <a:gd name="connsiteY290" fmla="*/ 3619 h 3665981"/>
                <a:gd name="connsiteX291" fmla="*/ 3429 w 7048"/>
                <a:gd name="connsiteY291" fmla="*/ 0 h 3665981"/>
                <a:gd name="connsiteX292" fmla="*/ 3429 w 7048"/>
                <a:gd name="connsiteY292" fmla="*/ 0 h 3665981"/>
                <a:gd name="connsiteX293" fmla="*/ 7048 w 7048"/>
                <a:gd name="connsiteY293" fmla="*/ 3619 h 3665981"/>
                <a:gd name="connsiteX294" fmla="*/ 7048 w 7048"/>
                <a:gd name="connsiteY294" fmla="*/ 60769 h 3665981"/>
                <a:gd name="connsiteX295" fmla="*/ 3524 w 7048"/>
                <a:gd name="connsiteY295" fmla="*/ 64198 h 36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7048" h="3665981">
                  <a:moveTo>
                    <a:pt x="3524" y="3665982"/>
                  </a:moveTo>
                  <a:cubicBezTo>
                    <a:pt x="1600" y="3665934"/>
                    <a:pt x="48" y="3664382"/>
                    <a:pt x="0" y="3662458"/>
                  </a:cubicBezTo>
                  <a:lnTo>
                    <a:pt x="0" y="3662458"/>
                  </a:lnTo>
                  <a:lnTo>
                    <a:pt x="0" y="3661220"/>
                  </a:lnTo>
                  <a:cubicBezTo>
                    <a:pt x="0" y="3659296"/>
                    <a:pt x="1505" y="3657705"/>
                    <a:pt x="3429" y="3657600"/>
                  </a:cubicBezTo>
                  <a:lnTo>
                    <a:pt x="3429" y="3657600"/>
                  </a:lnTo>
                  <a:cubicBezTo>
                    <a:pt x="5429" y="3657600"/>
                    <a:pt x="7048" y="3659219"/>
                    <a:pt x="7048" y="3661220"/>
                  </a:cubicBezTo>
                  <a:lnTo>
                    <a:pt x="7048" y="3661220"/>
                  </a:lnTo>
                  <a:lnTo>
                    <a:pt x="7048" y="3662458"/>
                  </a:lnTo>
                  <a:cubicBezTo>
                    <a:pt x="7001" y="3664382"/>
                    <a:pt x="5448" y="3665934"/>
                    <a:pt x="3524" y="3665982"/>
                  </a:cubicBezTo>
                  <a:close/>
                  <a:moveTo>
                    <a:pt x="3524" y="3607498"/>
                  </a:moveTo>
                  <a:cubicBezTo>
                    <a:pt x="1600" y="3607451"/>
                    <a:pt x="48" y="3605898"/>
                    <a:pt x="0" y="3603974"/>
                  </a:cubicBezTo>
                  <a:lnTo>
                    <a:pt x="0" y="3546824"/>
                  </a:lnTo>
                  <a:cubicBezTo>
                    <a:pt x="0" y="3544900"/>
                    <a:pt x="1505" y="3543310"/>
                    <a:pt x="3429" y="3543205"/>
                  </a:cubicBezTo>
                  <a:lnTo>
                    <a:pt x="3429" y="3543205"/>
                  </a:lnTo>
                  <a:cubicBezTo>
                    <a:pt x="5429" y="3543205"/>
                    <a:pt x="7048" y="3544824"/>
                    <a:pt x="7048" y="3546824"/>
                  </a:cubicBezTo>
                  <a:lnTo>
                    <a:pt x="7048" y="3546824"/>
                  </a:lnTo>
                  <a:lnTo>
                    <a:pt x="7048" y="3603974"/>
                  </a:lnTo>
                  <a:cubicBezTo>
                    <a:pt x="7001" y="3605898"/>
                    <a:pt x="5448" y="3607451"/>
                    <a:pt x="3524" y="3607498"/>
                  </a:cubicBezTo>
                  <a:close/>
                  <a:moveTo>
                    <a:pt x="3524" y="3493198"/>
                  </a:moveTo>
                  <a:cubicBezTo>
                    <a:pt x="1600" y="3493151"/>
                    <a:pt x="48" y="3491598"/>
                    <a:pt x="0" y="3489674"/>
                  </a:cubicBezTo>
                  <a:lnTo>
                    <a:pt x="0" y="3432524"/>
                  </a:lnTo>
                  <a:cubicBezTo>
                    <a:pt x="0" y="3430600"/>
                    <a:pt x="1505" y="3429010"/>
                    <a:pt x="3429" y="3428905"/>
                  </a:cubicBezTo>
                  <a:lnTo>
                    <a:pt x="3429" y="3428905"/>
                  </a:lnTo>
                  <a:cubicBezTo>
                    <a:pt x="5429" y="3428905"/>
                    <a:pt x="7048" y="3430524"/>
                    <a:pt x="7048" y="3432524"/>
                  </a:cubicBezTo>
                  <a:lnTo>
                    <a:pt x="7048" y="3432524"/>
                  </a:lnTo>
                  <a:lnTo>
                    <a:pt x="7048" y="3489674"/>
                  </a:lnTo>
                  <a:cubicBezTo>
                    <a:pt x="7001" y="3491598"/>
                    <a:pt x="5448" y="3493151"/>
                    <a:pt x="3524" y="3493198"/>
                  </a:cubicBezTo>
                  <a:close/>
                  <a:moveTo>
                    <a:pt x="3524" y="3378898"/>
                  </a:moveTo>
                  <a:cubicBezTo>
                    <a:pt x="1600" y="3378851"/>
                    <a:pt x="48" y="3377298"/>
                    <a:pt x="0" y="3375374"/>
                  </a:cubicBezTo>
                  <a:lnTo>
                    <a:pt x="0" y="3318224"/>
                  </a:lnTo>
                  <a:cubicBezTo>
                    <a:pt x="0" y="3316300"/>
                    <a:pt x="1505" y="3314710"/>
                    <a:pt x="3429" y="3314605"/>
                  </a:cubicBezTo>
                  <a:lnTo>
                    <a:pt x="3429" y="3314605"/>
                  </a:lnTo>
                  <a:cubicBezTo>
                    <a:pt x="5429" y="3314605"/>
                    <a:pt x="7048" y="3316224"/>
                    <a:pt x="7048" y="3318224"/>
                  </a:cubicBezTo>
                  <a:lnTo>
                    <a:pt x="7048" y="3318224"/>
                  </a:lnTo>
                  <a:lnTo>
                    <a:pt x="7048" y="3375374"/>
                  </a:lnTo>
                  <a:cubicBezTo>
                    <a:pt x="7001" y="3377298"/>
                    <a:pt x="5448" y="3378851"/>
                    <a:pt x="3524" y="3378898"/>
                  </a:cubicBezTo>
                  <a:close/>
                  <a:moveTo>
                    <a:pt x="3524" y="3264598"/>
                  </a:moveTo>
                  <a:cubicBezTo>
                    <a:pt x="1600" y="3264551"/>
                    <a:pt x="48" y="3262998"/>
                    <a:pt x="0" y="3261074"/>
                  </a:cubicBezTo>
                  <a:lnTo>
                    <a:pt x="0" y="3203924"/>
                  </a:lnTo>
                  <a:cubicBezTo>
                    <a:pt x="0" y="3202000"/>
                    <a:pt x="1505" y="3200410"/>
                    <a:pt x="3429" y="3200305"/>
                  </a:cubicBezTo>
                  <a:lnTo>
                    <a:pt x="3429" y="3200305"/>
                  </a:lnTo>
                  <a:cubicBezTo>
                    <a:pt x="5429" y="3200305"/>
                    <a:pt x="7048" y="3201924"/>
                    <a:pt x="7048" y="3203924"/>
                  </a:cubicBezTo>
                  <a:lnTo>
                    <a:pt x="7048" y="3203924"/>
                  </a:lnTo>
                  <a:lnTo>
                    <a:pt x="7048" y="3261074"/>
                  </a:lnTo>
                  <a:cubicBezTo>
                    <a:pt x="7001" y="3262998"/>
                    <a:pt x="5448" y="3264551"/>
                    <a:pt x="3524" y="3264598"/>
                  </a:cubicBezTo>
                  <a:close/>
                  <a:moveTo>
                    <a:pt x="3524" y="3150298"/>
                  </a:moveTo>
                  <a:cubicBezTo>
                    <a:pt x="1600" y="3150251"/>
                    <a:pt x="48" y="3148698"/>
                    <a:pt x="0" y="3146774"/>
                  </a:cubicBezTo>
                  <a:lnTo>
                    <a:pt x="0" y="3089624"/>
                  </a:lnTo>
                  <a:cubicBezTo>
                    <a:pt x="0" y="3087700"/>
                    <a:pt x="1505" y="3086110"/>
                    <a:pt x="3429" y="3086005"/>
                  </a:cubicBezTo>
                  <a:lnTo>
                    <a:pt x="3429" y="3086005"/>
                  </a:lnTo>
                  <a:cubicBezTo>
                    <a:pt x="5429" y="3086005"/>
                    <a:pt x="7048" y="3087624"/>
                    <a:pt x="7048" y="3089624"/>
                  </a:cubicBezTo>
                  <a:lnTo>
                    <a:pt x="7048" y="3089624"/>
                  </a:lnTo>
                  <a:lnTo>
                    <a:pt x="7048" y="3146774"/>
                  </a:lnTo>
                  <a:cubicBezTo>
                    <a:pt x="7001" y="3148698"/>
                    <a:pt x="5448" y="3150251"/>
                    <a:pt x="3524" y="3150298"/>
                  </a:cubicBezTo>
                  <a:close/>
                  <a:moveTo>
                    <a:pt x="3524" y="3035998"/>
                  </a:moveTo>
                  <a:cubicBezTo>
                    <a:pt x="1600" y="3035951"/>
                    <a:pt x="48" y="3034398"/>
                    <a:pt x="0" y="3032474"/>
                  </a:cubicBezTo>
                  <a:lnTo>
                    <a:pt x="0" y="2975324"/>
                  </a:lnTo>
                  <a:cubicBezTo>
                    <a:pt x="0" y="2973400"/>
                    <a:pt x="1505" y="2971810"/>
                    <a:pt x="3429" y="2971705"/>
                  </a:cubicBezTo>
                  <a:lnTo>
                    <a:pt x="3429" y="2971705"/>
                  </a:lnTo>
                  <a:cubicBezTo>
                    <a:pt x="5429" y="2971705"/>
                    <a:pt x="7048" y="2973324"/>
                    <a:pt x="7048" y="2975324"/>
                  </a:cubicBezTo>
                  <a:lnTo>
                    <a:pt x="7048" y="2975324"/>
                  </a:lnTo>
                  <a:lnTo>
                    <a:pt x="7048" y="3032474"/>
                  </a:lnTo>
                  <a:cubicBezTo>
                    <a:pt x="7001" y="3034398"/>
                    <a:pt x="5448" y="3035951"/>
                    <a:pt x="3524" y="3035998"/>
                  </a:cubicBezTo>
                  <a:close/>
                  <a:moveTo>
                    <a:pt x="3524" y="2921698"/>
                  </a:moveTo>
                  <a:cubicBezTo>
                    <a:pt x="1600" y="2921651"/>
                    <a:pt x="48" y="2920098"/>
                    <a:pt x="0" y="2918174"/>
                  </a:cubicBezTo>
                  <a:lnTo>
                    <a:pt x="0" y="2861024"/>
                  </a:lnTo>
                  <a:cubicBezTo>
                    <a:pt x="0" y="2859100"/>
                    <a:pt x="1505" y="2857510"/>
                    <a:pt x="3429" y="2857405"/>
                  </a:cubicBezTo>
                  <a:lnTo>
                    <a:pt x="3429" y="2857405"/>
                  </a:lnTo>
                  <a:cubicBezTo>
                    <a:pt x="5429" y="2857405"/>
                    <a:pt x="7048" y="2859024"/>
                    <a:pt x="7048" y="2861024"/>
                  </a:cubicBezTo>
                  <a:lnTo>
                    <a:pt x="7048" y="2861024"/>
                  </a:lnTo>
                  <a:lnTo>
                    <a:pt x="7048" y="2918174"/>
                  </a:lnTo>
                  <a:cubicBezTo>
                    <a:pt x="7001" y="2920098"/>
                    <a:pt x="5448" y="2921651"/>
                    <a:pt x="3524" y="2921698"/>
                  </a:cubicBezTo>
                  <a:close/>
                  <a:moveTo>
                    <a:pt x="3524" y="2807398"/>
                  </a:moveTo>
                  <a:cubicBezTo>
                    <a:pt x="1600" y="2807351"/>
                    <a:pt x="48" y="2805798"/>
                    <a:pt x="0" y="2803874"/>
                  </a:cubicBezTo>
                  <a:lnTo>
                    <a:pt x="0" y="2746724"/>
                  </a:lnTo>
                  <a:cubicBezTo>
                    <a:pt x="0" y="2744800"/>
                    <a:pt x="1505" y="2743210"/>
                    <a:pt x="3429" y="2743105"/>
                  </a:cubicBezTo>
                  <a:lnTo>
                    <a:pt x="3429" y="2743105"/>
                  </a:lnTo>
                  <a:cubicBezTo>
                    <a:pt x="5429" y="2743105"/>
                    <a:pt x="7048" y="2744724"/>
                    <a:pt x="7048" y="2746724"/>
                  </a:cubicBezTo>
                  <a:lnTo>
                    <a:pt x="7048" y="2746724"/>
                  </a:lnTo>
                  <a:lnTo>
                    <a:pt x="7048" y="2803874"/>
                  </a:lnTo>
                  <a:cubicBezTo>
                    <a:pt x="7001" y="2805798"/>
                    <a:pt x="5448" y="2807351"/>
                    <a:pt x="3524" y="2807398"/>
                  </a:cubicBezTo>
                  <a:close/>
                  <a:moveTo>
                    <a:pt x="3524" y="2693098"/>
                  </a:moveTo>
                  <a:cubicBezTo>
                    <a:pt x="1600" y="2693051"/>
                    <a:pt x="48" y="2691498"/>
                    <a:pt x="0" y="2689574"/>
                  </a:cubicBezTo>
                  <a:lnTo>
                    <a:pt x="0" y="2632424"/>
                  </a:lnTo>
                  <a:cubicBezTo>
                    <a:pt x="0" y="2630500"/>
                    <a:pt x="1505" y="2628910"/>
                    <a:pt x="3429" y="2628805"/>
                  </a:cubicBezTo>
                  <a:lnTo>
                    <a:pt x="3429" y="2628805"/>
                  </a:lnTo>
                  <a:cubicBezTo>
                    <a:pt x="5429" y="2628805"/>
                    <a:pt x="7048" y="2630424"/>
                    <a:pt x="7048" y="2632424"/>
                  </a:cubicBezTo>
                  <a:lnTo>
                    <a:pt x="7048" y="2632424"/>
                  </a:lnTo>
                  <a:lnTo>
                    <a:pt x="7048" y="2689574"/>
                  </a:lnTo>
                  <a:cubicBezTo>
                    <a:pt x="7001" y="2691498"/>
                    <a:pt x="5448" y="2693051"/>
                    <a:pt x="3524" y="2693098"/>
                  </a:cubicBezTo>
                  <a:close/>
                  <a:moveTo>
                    <a:pt x="3524" y="2578798"/>
                  </a:moveTo>
                  <a:cubicBezTo>
                    <a:pt x="1600" y="2578751"/>
                    <a:pt x="48" y="2577198"/>
                    <a:pt x="0" y="2575274"/>
                  </a:cubicBezTo>
                  <a:lnTo>
                    <a:pt x="0" y="2518124"/>
                  </a:lnTo>
                  <a:cubicBezTo>
                    <a:pt x="0" y="2516200"/>
                    <a:pt x="1505" y="2514610"/>
                    <a:pt x="3429" y="2514505"/>
                  </a:cubicBezTo>
                  <a:lnTo>
                    <a:pt x="3429" y="2514505"/>
                  </a:lnTo>
                  <a:cubicBezTo>
                    <a:pt x="5429" y="2514505"/>
                    <a:pt x="7048" y="2516124"/>
                    <a:pt x="7048" y="2518124"/>
                  </a:cubicBezTo>
                  <a:lnTo>
                    <a:pt x="7048" y="2518124"/>
                  </a:lnTo>
                  <a:lnTo>
                    <a:pt x="7048" y="2575274"/>
                  </a:lnTo>
                  <a:cubicBezTo>
                    <a:pt x="7001" y="2577198"/>
                    <a:pt x="5448" y="2578751"/>
                    <a:pt x="3524" y="2578798"/>
                  </a:cubicBezTo>
                  <a:close/>
                  <a:moveTo>
                    <a:pt x="3524" y="2464498"/>
                  </a:moveTo>
                  <a:cubicBezTo>
                    <a:pt x="1600" y="2464451"/>
                    <a:pt x="48" y="2462898"/>
                    <a:pt x="0" y="2460974"/>
                  </a:cubicBezTo>
                  <a:lnTo>
                    <a:pt x="0" y="2403824"/>
                  </a:lnTo>
                  <a:cubicBezTo>
                    <a:pt x="0" y="2401900"/>
                    <a:pt x="1505" y="2400310"/>
                    <a:pt x="3429" y="2400205"/>
                  </a:cubicBezTo>
                  <a:lnTo>
                    <a:pt x="3429" y="2400205"/>
                  </a:lnTo>
                  <a:cubicBezTo>
                    <a:pt x="5429" y="2400205"/>
                    <a:pt x="7048" y="2401824"/>
                    <a:pt x="7048" y="2403824"/>
                  </a:cubicBezTo>
                  <a:lnTo>
                    <a:pt x="7048" y="2403824"/>
                  </a:lnTo>
                  <a:lnTo>
                    <a:pt x="7048" y="2460974"/>
                  </a:lnTo>
                  <a:cubicBezTo>
                    <a:pt x="7001" y="2462898"/>
                    <a:pt x="5448" y="2464451"/>
                    <a:pt x="3524" y="2464498"/>
                  </a:cubicBezTo>
                  <a:close/>
                  <a:moveTo>
                    <a:pt x="3524" y="2350198"/>
                  </a:moveTo>
                  <a:cubicBezTo>
                    <a:pt x="1600" y="2350151"/>
                    <a:pt x="48" y="2348598"/>
                    <a:pt x="0" y="2346674"/>
                  </a:cubicBezTo>
                  <a:lnTo>
                    <a:pt x="0" y="2289524"/>
                  </a:lnTo>
                  <a:cubicBezTo>
                    <a:pt x="0" y="2287600"/>
                    <a:pt x="1505" y="2286010"/>
                    <a:pt x="3429" y="2285905"/>
                  </a:cubicBezTo>
                  <a:lnTo>
                    <a:pt x="3429" y="2285905"/>
                  </a:lnTo>
                  <a:cubicBezTo>
                    <a:pt x="5429" y="2285905"/>
                    <a:pt x="7048" y="2287524"/>
                    <a:pt x="7048" y="2289524"/>
                  </a:cubicBezTo>
                  <a:lnTo>
                    <a:pt x="7048" y="2289524"/>
                  </a:lnTo>
                  <a:lnTo>
                    <a:pt x="7048" y="2346674"/>
                  </a:lnTo>
                  <a:cubicBezTo>
                    <a:pt x="7001" y="2348598"/>
                    <a:pt x="5448" y="2350151"/>
                    <a:pt x="3524" y="2350198"/>
                  </a:cubicBezTo>
                  <a:close/>
                  <a:moveTo>
                    <a:pt x="3524" y="2235898"/>
                  </a:moveTo>
                  <a:cubicBezTo>
                    <a:pt x="1600" y="2235851"/>
                    <a:pt x="48" y="2234298"/>
                    <a:pt x="0" y="2232374"/>
                  </a:cubicBezTo>
                  <a:lnTo>
                    <a:pt x="0" y="2175224"/>
                  </a:lnTo>
                  <a:cubicBezTo>
                    <a:pt x="0" y="2173300"/>
                    <a:pt x="1505" y="2171710"/>
                    <a:pt x="3429" y="2171605"/>
                  </a:cubicBezTo>
                  <a:lnTo>
                    <a:pt x="3429" y="2171605"/>
                  </a:lnTo>
                  <a:cubicBezTo>
                    <a:pt x="5429" y="2171605"/>
                    <a:pt x="7048" y="2173224"/>
                    <a:pt x="7048" y="2175224"/>
                  </a:cubicBezTo>
                  <a:lnTo>
                    <a:pt x="7048" y="2175224"/>
                  </a:lnTo>
                  <a:lnTo>
                    <a:pt x="7048" y="2232374"/>
                  </a:lnTo>
                  <a:cubicBezTo>
                    <a:pt x="7001" y="2234298"/>
                    <a:pt x="5448" y="2235851"/>
                    <a:pt x="3524" y="2235898"/>
                  </a:cubicBezTo>
                  <a:close/>
                  <a:moveTo>
                    <a:pt x="3524" y="2121598"/>
                  </a:moveTo>
                  <a:cubicBezTo>
                    <a:pt x="1600" y="2121551"/>
                    <a:pt x="48" y="2119998"/>
                    <a:pt x="0" y="2118074"/>
                  </a:cubicBezTo>
                  <a:lnTo>
                    <a:pt x="0" y="2060924"/>
                  </a:lnTo>
                  <a:cubicBezTo>
                    <a:pt x="0" y="2059000"/>
                    <a:pt x="1505" y="2057410"/>
                    <a:pt x="3429" y="2057305"/>
                  </a:cubicBezTo>
                  <a:lnTo>
                    <a:pt x="3429" y="2057305"/>
                  </a:lnTo>
                  <a:cubicBezTo>
                    <a:pt x="5429" y="2057305"/>
                    <a:pt x="7048" y="2058924"/>
                    <a:pt x="7048" y="2060924"/>
                  </a:cubicBezTo>
                  <a:lnTo>
                    <a:pt x="7048" y="2060924"/>
                  </a:lnTo>
                  <a:lnTo>
                    <a:pt x="7048" y="2118074"/>
                  </a:lnTo>
                  <a:cubicBezTo>
                    <a:pt x="7001" y="2119998"/>
                    <a:pt x="5448" y="2121551"/>
                    <a:pt x="3524" y="2121598"/>
                  </a:cubicBezTo>
                  <a:close/>
                  <a:moveTo>
                    <a:pt x="3524" y="2007298"/>
                  </a:moveTo>
                  <a:cubicBezTo>
                    <a:pt x="1600" y="2007251"/>
                    <a:pt x="48" y="2005698"/>
                    <a:pt x="0" y="2003774"/>
                  </a:cubicBezTo>
                  <a:lnTo>
                    <a:pt x="0" y="1946624"/>
                  </a:lnTo>
                  <a:cubicBezTo>
                    <a:pt x="0" y="1944700"/>
                    <a:pt x="1505" y="1943110"/>
                    <a:pt x="3429" y="1943005"/>
                  </a:cubicBezTo>
                  <a:lnTo>
                    <a:pt x="3429" y="1943005"/>
                  </a:lnTo>
                  <a:cubicBezTo>
                    <a:pt x="5429" y="1943005"/>
                    <a:pt x="7048" y="1944624"/>
                    <a:pt x="7048" y="1946624"/>
                  </a:cubicBezTo>
                  <a:lnTo>
                    <a:pt x="7048" y="1946624"/>
                  </a:lnTo>
                  <a:lnTo>
                    <a:pt x="7048" y="2003774"/>
                  </a:lnTo>
                  <a:cubicBezTo>
                    <a:pt x="7001" y="2005698"/>
                    <a:pt x="5448" y="2007251"/>
                    <a:pt x="3524" y="2007298"/>
                  </a:cubicBezTo>
                  <a:close/>
                  <a:moveTo>
                    <a:pt x="3524" y="1892998"/>
                  </a:moveTo>
                  <a:cubicBezTo>
                    <a:pt x="1600" y="1892951"/>
                    <a:pt x="48" y="1891398"/>
                    <a:pt x="0" y="1889474"/>
                  </a:cubicBezTo>
                  <a:lnTo>
                    <a:pt x="0" y="1832324"/>
                  </a:lnTo>
                  <a:cubicBezTo>
                    <a:pt x="0" y="1830400"/>
                    <a:pt x="1505" y="1828810"/>
                    <a:pt x="3429" y="1828705"/>
                  </a:cubicBezTo>
                  <a:lnTo>
                    <a:pt x="3429" y="1828705"/>
                  </a:lnTo>
                  <a:cubicBezTo>
                    <a:pt x="5429" y="1828705"/>
                    <a:pt x="7048" y="1830324"/>
                    <a:pt x="7048" y="1832324"/>
                  </a:cubicBezTo>
                  <a:lnTo>
                    <a:pt x="7048" y="1832324"/>
                  </a:lnTo>
                  <a:lnTo>
                    <a:pt x="7048" y="1889474"/>
                  </a:lnTo>
                  <a:cubicBezTo>
                    <a:pt x="7001" y="1891398"/>
                    <a:pt x="5448" y="1892951"/>
                    <a:pt x="3524" y="1892998"/>
                  </a:cubicBezTo>
                  <a:close/>
                  <a:moveTo>
                    <a:pt x="3524" y="1778698"/>
                  </a:moveTo>
                  <a:cubicBezTo>
                    <a:pt x="1600" y="1778651"/>
                    <a:pt x="48" y="1777098"/>
                    <a:pt x="0" y="1775174"/>
                  </a:cubicBezTo>
                  <a:lnTo>
                    <a:pt x="0" y="1718024"/>
                  </a:lnTo>
                  <a:cubicBezTo>
                    <a:pt x="0" y="1716100"/>
                    <a:pt x="1505" y="1714510"/>
                    <a:pt x="3429" y="1714405"/>
                  </a:cubicBezTo>
                  <a:lnTo>
                    <a:pt x="3429" y="1714405"/>
                  </a:lnTo>
                  <a:cubicBezTo>
                    <a:pt x="5429" y="1714405"/>
                    <a:pt x="7048" y="1716024"/>
                    <a:pt x="7048" y="1718024"/>
                  </a:cubicBezTo>
                  <a:lnTo>
                    <a:pt x="7048" y="1718024"/>
                  </a:lnTo>
                  <a:lnTo>
                    <a:pt x="7048" y="1775174"/>
                  </a:lnTo>
                  <a:cubicBezTo>
                    <a:pt x="7001" y="1777098"/>
                    <a:pt x="5448" y="1778651"/>
                    <a:pt x="3524" y="1778698"/>
                  </a:cubicBezTo>
                  <a:close/>
                  <a:moveTo>
                    <a:pt x="3524" y="1664399"/>
                  </a:moveTo>
                  <a:cubicBezTo>
                    <a:pt x="1600" y="1664351"/>
                    <a:pt x="48" y="1662798"/>
                    <a:pt x="0" y="1660874"/>
                  </a:cubicBezTo>
                  <a:lnTo>
                    <a:pt x="0" y="1603724"/>
                  </a:lnTo>
                  <a:cubicBezTo>
                    <a:pt x="0" y="1601800"/>
                    <a:pt x="1505" y="1600210"/>
                    <a:pt x="3429" y="1600105"/>
                  </a:cubicBezTo>
                  <a:lnTo>
                    <a:pt x="3429" y="1600105"/>
                  </a:lnTo>
                  <a:cubicBezTo>
                    <a:pt x="5429" y="1600105"/>
                    <a:pt x="7048" y="1601724"/>
                    <a:pt x="7048" y="1603724"/>
                  </a:cubicBezTo>
                  <a:lnTo>
                    <a:pt x="7048" y="1603724"/>
                  </a:lnTo>
                  <a:lnTo>
                    <a:pt x="7048" y="1660874"/>
                  </a:lnTo>
                  <a:cubicBezTo>
                    <a:pt x="7001" y="1662836"/>
                    <a:pt x="5391" y="1664399"/>
                    <a:pt x="3429" y="1664399"/>
                  </a:cubicBezTo>
                  <a:close/>
                  <a:moveTo>
                    <a:pt x="3524" y="1550099"/>
                  </a:moveTo>
                  <a:cubicBezTo>
                    <a:pt x="1600" y="1550051"/>
                    <a:pt x="48" y="1548498"/>
                    <a:pt x="0" y="1546574"/>
                  </a:cubicBezTo>
                  <a:lnTo>
                    <a:pt x="0" y="1489424"/>
                  </a:lnTo>
                  <a:cubicBezTo>
                    <a:pt x="0" y="1487500"/>
                    <a:pt x="1505" y="1485910"/>
                    <a:pt x="3429" y="1485805"/>
                  </a:cubicBezTo>
                  <a:lnTo>
                    <a:pt x="3429" y="1485805"/>
                  </a:lnTo>
                  <a:cubicBezTo>
                    <a:pt x="5429" y="1485805"/>
                    <a:pt x="7048" y="1487424"/>
                    <a:pt x="7048" y="1489424"/>
                  </a:cubicBezTo>
                  <a:lnTo>
                    <a:pt x="7048" y="1489424"/>
                  </a:lnTo>
                  <a:lnTo>
                    <a:pt x="7048" y="1546574"/>
                  </a:lnTo>
                  <a:cubicBezTo>
                    <a:pt x="7001" y="1548536"/>
                    <a:pt x="5391" y="1550099"/>
                    <a:pt x="3429" y="1550099"/>
                  </a:cubicBezTo>
                  <a:close/>
                  <a:moveTo>
                    <a:pt x="3524" y="1435799"/>
                  </a:moveTo>
                  <a:cubicBezTo>
                    <a:pt x="1600" y="1435751"/>
                    <a:pt x="48" y="1434198"/>
                    <a:pt x="0" y="1432274"/>
                  </a:cubicBezTo>
                  <a:lnTo>
                    <a:pt x="0" y="1375124"/>
                  </a:lnTo>
                  <a:cubicBezTo>
                    <a:pt x="0" y="1373200"/>
                    <a:pt x="1505" y="1371610"/>
                    <a:pt x="3429" y="1371505"/>
                  </a:cubicBezTo>
                  <a:lnTo>
                    <a:pt x="3429" y="1371505"/>
                  </a:lnTo>
                  <a:cubicBezTo>
                    <a:pt x="5429" y="1371505"/>
                    <a:pt x="7048" y="1373124"/>
                    <a:pt x="7048" y="1375124"/>
                  </a:cubicBezTo>
                  <a:lnTo>
                    <a:pt x="7048" y="1375124"/>
                  </a:lnTo>
                  <a:lnTo>
                    <a:pt x="7048" y="1432274"/>
                  </a:lnTo>
                  <a:cubicBezTo>
                    <a:pt x="7001" y="1434236"/>
                    <a:pt x="5391" y="1435799"/>
                    <a:pt x="3429" y="1435799"/>
                  </a:cubicBezTo>
                  <a:close/>
                  <a:moveTo>
                    <a:pt x="3524" y="1321499"/>
                  </a:moveTo>
                  <a:cubicBezTo>
                    <a:pt x="1600" y="1321451"/>
                    <a:pt x="48" y="1319898"/>
                    <a:pt x="0" y="1317974"/>
                  </a:cubicBezTo>
                  <a:lnTo>
                    <a:pt x="0" y="1260824"/>
                  </a:lnTo>
                  <a:cubicBezTo>
                    <a:pt x="0" y="1258900"/>
                    <a:pt x="1505" y="1257310"/>
                    <a:pt x="3429" y="1257205"/>
                  </a:cubicBezTo>
                  <a:lnTo>
                    <a:pt x="3429" y="1257205"/>
                  </a:lnTo>
                  <a:cubicBezTo>
                    <a:pt x="5429" y="1257205"/>
                    <a:pt x="7048" y="1258824"/>
                    <a:pt x="7048" y="1260824"/>
                  </a:cubicBezTo>
                  <a:lnTo>
                    <a:pt x="7048" y="1260824"/>
                  </a:lnTo>
                  <a:lnTo>
                    <a:pt x="7048" y="1317974"/>
                  </a:lnTo>
                  <a:cubicBezTo>
                    <a:pt x="7001" y="1319936"/>
                    <a:pt x="5391" y="1321499"/>
                    <a:pt x="3429" y="1321499"/>
                  </a:cubicBezTo>
                  <a:close/>
                  <a:moveTo>
                    <a:pt x="3524" y="1207199"/>
                  </a:moveTo>
                  <a:cubicBezTo>
                    <a:pt x="1600" y="1207151"/>
                    <a:pt x="48" y="1205598"/>
                    <a:pt x="0" y="1203674"/>
                  </a:cubicBezTo>
                  <a:lnTo>
                    <a:pt x="0" y="1146524"/>
                  </a:lnTo>
                  <a:cubicBezTo>
                    <a:pt x="0" y="1144600"/>
                    <a:pt x="1505" y="1143010"/>
                    <a:pt x="3429" y="1142905"/>
                  </a:cubicBezTo>
                  <a:lnTo>
                    <a:pt x="3429" y="1142905"/>
                  </a:lnTo>
                  <a:cubicBezTo>
                    <a:pt x="5429" y="1142905"/>
                    <a:pt x="7048" y="1144524"/>
                    <a:pt x="7048" y="1146524"/>
                  </a:cubicBezTo>
                  <a:lnTo>
                    <a:pt x="7048" y="1146524"/>
                  </a:lnTo>
                  <a:lnTo>
                    <a:pt x="7048" y="1203674"/>
                  </a:lnTo>
                  <a:cubicBezTo>
                    <a:pt x="7001" y="1205636"/>
                    <a:pt x="5391" y="1207199"/>
                    <a:pt x="3429" y="1207199"/>
                  </a:cubicBezTo>
                  <a:close/>
                  <a:moveTo>
                    <a:pt x="3524" y="1092899"/>
                  </a:moveTo>
                  <a:cubicBezTo>
                    <a:pt x="1600" y="1092851"/>
                    <a:pt x="48" y="1091298"/>
                    <a:pt x="0" y="1089374"/>
                  </a:cubicBezTo>
                  <a:lnTo>
                    <a:pt x="0" y="1032224"/>
                  </a:lnTo>
                  <a:cubicBezTo>
                    <a:pt x="0" y="1030300"/>
                    <a:pt x="1505" y="1028710"/>
                    <a:pt x="3429" y="1028605"/>
                  </a:cubicBezTo>
                  <a:lnTo>
                    <a:pt x="3429" y="1028605"/>
                  </a:lnTo>
                  <a:cubicBezTo>
                    <a:pt x="5429" y="1028605"/>
                    <a:pt x="7048" y="1030224"/>
                    <a:pt x="7048" y="1032224"/>
                  </a:cubicBezTo>
                  <a:lnTo>
                    <a:pt x="7048" y="1032224"/>
                  </a:lnTo>
                  <a:lnTo>
                    <a:pt x="7048" y="1089374"/>
                  </a:lnTo>
                  <a:cubicBezTo>
                    <a:pt x="7001" y="1091336"/>
                    <a:pt x="5391" y="1092899"/>
                    <a:pt x="3429" y="1092899"/>
                  </a:cubicBezTo>
                  <a:close/>
                  <a:moveTo>
                    <a:pt x="3524" y="978599"/>
                  </a:moveTo>
                  <a:cubicBezTo>
                    <a:pt x="1600" y="978551"/>
                    <a:pt x="48" y="976998"/>
                    <a:pt x="0" y="975074"/>
                  </a:cubicBezTo>
                  <a:lnTo>
                    <a:pt x="0" y="917924"/>
                  </a:lnTo>
                  <a:cubicBezTo>
                    <a:pt x="0" y="916000"/>
                    <a:pt x="1505" y="914410"/>
                    <a:pt x="3429" y="914305"/>
                  </a:cubicBezTo>
                  <a:lnTo>
                    <a:pt x="3429" y="914305"/>
                  </a:lnTo>
                  <a:cubicBezTo>
                    <a:pt x="5429" y="914305"/>
                    <a:pt x="7048" y="915924"/>
                    <a:pt x="7048" y="917924"/>
                  </a:cubicBezTo>
                  <a:lnTo>
                    <a:pt x="7048" y="917924"/>
                  </a:lnTo>
                  <a:lnTo>
                    <a:pt x="7048" y="975074"/>
                  </a:lnTo>
                  <a:cubicBezTo>
                    <a:pt x="7001" y="977036"/>
                    <a:pt x="5391" y="978599"/>
                    <a:pt x="3429" y="978599"/>
                  </a:cubicBezTo>
                  <a:close/>
                  <a:moveTo>
                    <a:pt x="3524" y="864299"/>
                  </a:moveTo>
                  <a:cubicBezTo>
                    <a:pt x="1600" y="864251"/>
                    <a:pt x="48" y="862698"/>
                    <a:pt x="0" y="860774"/>
                  </a:cubicBezTo>
                  <a:lnTo>
                    <a:pt x="0" y="803624"/>
                  </a:lnTo>
                  <a:cubicBezTo>
                    <a:pt x="0" y="801700"/>
                    <a:pt x="1505" y="800110"/>
                    <a:pt x="3429" y="800005"/>
                  </a:cubicBezTo>
                  <a:lnTo>
                    <a:pt x="3429" y="800005"/>
                  </a:lnTo>
                  <a:cubicBezTo>
                    <a:pt x="5429" y="800005"/>
                    <a:pt x="7048" y="801624"/>
                    <a:pt x="7048" y="803624"/>
                  </a:cubicBezTo>
                  <a:lnTo>
                    <a:pt x="7048" y="803624"/>
                  </a:lnTo>
                  <a:lnTo>
                    <a:pt x="7048" y="860774"/>
                  </a:lnTo>
                  <a:cubicBezTo>
                    <a:pt x="7001" y="862736"/>
                    <a:pt x="5391" y="864299"/>
                    <a:pt x="3429" y="864299"/>
                  </a:cubicBezTo>
                  <a:close/>
                  <a:moveTo>
                    <a:pt x="3524" y="749999"/>
                  </a:moveTo>
                  <a:cubicBezTo>
                    <a:pt x="1600" y="749951"/>
                    <a:pt x="48" y="748398"/>
                    <a:pt x="0" y="746474"/>
                  </a:cubicBezTo>
                  <a:lnTo>
                    <a:pt x="0" y="689324"/>
                  </a:lnTo>
                  <a:cubicBezTo>
                    <a:pt x="0" y="687400"/>
                    <a:pt x="1505" y="685810"/>
                    <a:pt x="3429" y="685705"/>
                  </a:cubicBezTo>
                  <a:lnTo>
                    <a:pt x="3429" y="685705"/>
                  </a:lnTo>
                  <a:cubicBezTo>
                    <a:pt x="5429" y="685705"/>
                    <a:pt x="7048" y="687324"/>
                    <a:pt x="7048" y="689324"/>
                  </a:cubicBezTo>
                  <a:lnTo>
                    <a:pt x="7048" y="689324"/>
                  </a:lnTo>
                  <a:lnTo>
                    <a:pt x="7048" y="746474"/>
                  </a:lnTo>
                  <a:cubicBezTo>
                    <a:pt x="7001" y="748436"/>
                    <a:pt x="5391" y="749999"/>
                    <a:pt x="3429" y="749999"/>
                  </a:cubicBezTo>
                  <a:close/>
                  <a:moveTo>
                    <a:pt x="3524" y="635699"/>
                  </a:moveTo>
                  <a:cubicBezTo>
                    <a:pt x="1600" y="635651"/>
                    <a:pt x="48" y="634098"/>
                    <a:pt x="0" y="632174"/>
                  </a:cubicBezTo>
                  <a:lnTo>
                    <a:pt x="0" y="575024"/>
                  </a:lnTo>
                  <a:cubicBezTo>
                    <a:pt x="0" y="573100"/>
                    <a:pt x="1505" y="571510"/>
                    <a:pt x="3429" y="571405"/>
                  </a:cubicBezTo>
                  <a:lnTo>
                    <a:pt x="3429" y="571405"/>
                  </a:lnTo>
                  <a:cubicBezTo>
                    <a:pt x="5429" y="571405"/>
                    <a:pt x="7048" y="573024"/>
                    <a:pt x="7048" y="575024"/>
                  </a:cubicBezTo>
                  <a:lnTo>
                    <a:pt x="7048" y="575024"/>
                  </a:lnTo>
                  <a:lnTo>
                    <a:pt x="7048" y="632174"/>
                  </a:lnTo>
                  <a:cubicBezTo>
                    <a:pt x="7001" y="634136"/>
                    <a:pt x="5391" y="635699"/>
                    <a:pt x="3429" y="635699"/>
                  </a:cubicBezTo>
                  <a:close/>
                  <a:moveTo>
                    <a:pt x="3524" y="521398"/>
                  </a:moveTo>
                  <a:cubicBezTo>
                    <a:pt x="1600" y="521351"/>
                    <a:pt x="48" y="519798"/>
                    <a:pt x="0" y="517874"/>
                  </a:cubicBezTo>
                  <a:lnTo>
                    <a:pt x="0" y="460724"/>
                  </a:lnTo>
                  <a:cubicBezTo>
                    <a:pt x="0" y="458800"/>
                    <a:pt x="1505" y="457210"/>
                    <a:pt x="3429" y="457105"/>
                  </a:cubicBezTo>
                  <a:lnTo>
                    <a:pt x="3429" y="457105"/>
                  </a:lnTo>
                  <a:cubicBezTo>
                    <a:pt x="5429" y="457105"/>
                    <a:pt x="7048" y="458724"/>
                    <a:pt x="7048" y="460724"/>
                  </a:cubicBezTo>
                  <a:lnTo>
                    <a:pt x="7048" y="460724"/>
                  </a:lnTo>
                  <a:lnTo>
                    <a:pt x="7048" y="517874"/>
                  </a:lnTo>
                  <a:cubicBezTo>
                    <a:pt x="7001" y="519836"/>
                    <a:pt x="5391" y="521398"/>
                    <a:pt x="3429" y="521398"/>
                  </a:cubicBezTo>
                  <a:close/>
                  <a:moveTo>
                    <a:pt x="3524" y="407098"/>
                  </a:moveTo>
                  <a:cubicBezTo>
                    <a:pt x="1600" y="407051"/>
                    <a:pt x="48" y="405498"/>
                    <a:pt x="0" y="403574"/>
                  </a:cubicBezTo>
                  <a:lnTo>
                    <a:pt x="0" y="346424"/>
                  </a:lnTo>
                  <a:cubicBezTo>
                    <a:pt x="0" y="344500"/>
                    <a:pt x="1505" y="342910"/>
                    <a:pt x="3429" y="342805"/>
                  </a:cubicBezTo>
                  <a:lnTo>
                    <a:pt x="3429" y="342805"/>
                  </a:lnTo>
                  <a:cubicBezTo>
                    <a:pt x="5429" y="342805"/>
                    <a:pt x="7048" y="344424"/>
                    <a:pt x="7048" y="346424"/>
                  </a:cubicBezTo>
                  <a:lnTo>
                    <a:pt x="7048" y="346424"/>
                  </a:lnTo>
                  <a:lnTo>
                    <a:pt x="7048" y="403574"/>
                  </a:lnTo>
                  <a:cubicBezTo>
                    <a:pt x="7001" y="405536"/>
                    <a:pt x="5391" y="407098"/>
                    <a:pt x="3429" y="407098"/>
                  </a:cubicBezTo>
                  <a:close/>
                  <a:moveTo>
                    <a:pt x="3524" y="292798"/>
                  </a:moveTo>
                  <a:cubicBezTo>
                    <a:pt x="1600" y="292751"/>
                    <a:pt x="48" y="291198"/>
                    <a:pt x="0" y="289274"/>
                  </a:cubicBezTo>
                  <a:lnTo>
                    <a:pt x="0" y="232124"/>
                  </a:lnTo>
                  <a:cubicBezTo>
                    <a:pt x="0" y="230200"/>
                    <a:pt x="1505" y="228610"/>
                    <a:pt x="3429" y="228505"/>
                  </a:cubicBezTo>
                  <a:lnTo>
                    <a:pt x="3429" y="228505"/>
                  </a:lnTo>
                  <a:cubicBezTo>
                    <a:pt x="5429" y="228505"/>
                    <a:pt x="7048" y="230124"/>
                    <a:pt x="7048" y="232124"/>
                  </a:cubicBezTo>
                  <a:lnTo>
                    <a:pt x="7048" y="232124"/>
                  </a:lnTo>
                  <a:lnTo>
                    <a:pt x="7048" y="289274"/>
                  </a:lnTo>
                  <a:cubicBezTo>
                    <a:pt x="7001" y="291236"/>
                    <a:pt x="5391" y="292798"/>
                    <a:pt x="3429" y="292798"/>
                  </a:cubicBezTo>
                  <a:close/>
                  <a:moveTo>
                    <a:pt x="3524" y="178498"/>
                  </a:moveTo>
                  <a:cubicBezTo>
                    <a:pt x="1600" y="178449"/>
                    <a:pt x="48" y="176899"/>
                    <a:pt x="0" y="174974"/>
                  </a:cubicBezTo>
                  <a:lnTo>
                    <a:pt x="0" y="117919"/>
                  </a:lnTo>
                  <a:cubicBezTo>
                    <a:pt x="0" y="115993"/>
                    <a:pt x="1505" y="114401"/>
                    <a:pt x="3429" y="114300"/>
                  </a:cubicBezTo>
                  <a:lnTo>
                    <a:pt x="3429" y="114300"/>
                  </a:lnTo>
                  <a:cubicBezTo>
                    <a:pt x="5429" y="114300"/>
                    <a:pt x="7048" y="115920"/>
                    <a:pt x="7048" y="117919"/>
                  </a:cubicBezTo>
                  <a:lnTo>
                    <a:pt x="7048" y="175069"/>
                  </a:lnTo>
                  <a:cubicBezTo>
                    <a:pt x="6953" y="176957"/>
                    <a:pt x="5410" y="178451"/>
                    <a:pt x="3524" y="178498"/>
                  </a:cubicBezTo>
                  <a:close/>
                  <a:moveTo>
                    <a:pt x="3524" y="64198"/>
                  </a:moveTo>
                  <a:cubicBezTo>
                    <a:pt x="1600" y="64149"/>
                    <a:pt x="48" y="62599"/>
                    <a:pt x="0" y="60674"/>
                  </a:cubicBezTo>
                  <a:lnTo>
                    <a:pt x="0" y="3619"/>
                  </a:lnTo>
                  <a:cubicBezTo>
                    <a:pt x="0" y="1693"/>
                    <a:pt x="1505" y="101"/>
                    <a:pt x="3429" y="0"/>
                  </a:cubicBezTo>
                  <a:lnTo>
                    <a:pt x="3429" y="0"/>
                  </a:lnTo>
                  <a:cubicBezTo>
                    <a:pt x="5429" y="0"/>
                    <a:pt x="7048" y="1620"/>
                    <a:pt x="7048" y="3619"/>
                  </a:cubicBezTo>
                  <a:lnTo>
                    <a:pt x="7048" y="60769"/>
                  </a:lnTo>
                  <a:cubicBezTo>
                    <a:pt x="6953" y="62657"/>
                    <a:pt x="5410" y="64151"/>
                    <a:pt x="3524" y="64198"/>
                  </a:cubicBezTo>
                  <a:close/>
                </a:path>
              </a:pathLst>
            </a:custGeom>
            <a:solidFill>
              <a:srgbClr val="A8ADAF"/>
            </a:solid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1B16165D-CF75-4F91-9E4E-2C26F7FA61FB}"/>
                </a:ext>
              </a:extLst>
            </p:cNvPr>
            <p:cNvSpPr/>
            <p:nvPr/>
          </p:nvSpPr>
          <p:spPr>
            <a:xfrm>
              <a:off x="2833292" y="2853270"/>
              <a:ext cx="7256" cy="3666591"/>
            </a:xfrm>
            <a:custGeom>
              <a:avLst/>
              <a:gdLst>
                <a:gd name="connsiteX0" fmla="*/ 3566 w 7256"/>
                <a:gd name="connsiteY0" fmla="*/ 3666592 h 3666591"/>
                <a:gd name="connsiteX1" fmla="*/ 42 w 7256"/>
                <a:gd name="connsiteY1" fmla="*/ 3662972 h 3666591"/>
                <a:gd name="connsiteX2" fmla="*/ 42 w 7256"/>
                <a:gd name="connsiteY2" fmla="*/ 3605822 h 3666591"/>
                <a:gd name="connsiteX3" fmla="*/ 4195 w 7256"/>
                <a:gd name="connsiteY3" fmla="*/ 3602832 h 3666591"/>
                <a:gd name="connsiteX4" fmla="*/ 7185 w 7256"/>
                <a:gd name="connsiteY4" fmla="*/ 3605822 h 3666591"/>
                <a:gd name="connsiteX5" fmla="*/ 7185 w 7256"/>
                <a:gd name="connsiteY5" fmla="*/ 3662972 h 3666591"/>
                <a:gd name="connsiteX6" fmla="*/ 3566 w 7256"/>
                <a:gd name="connsiteY6" fmla="*/ 3666592 h 3666591"/>
                <a:gd name="connsiteX7" fmla="*/ 3566 w 7256"/>
                <a:gd name="connsiteY7" fmla="*/ 3552292 h 3666591"/>
                <a:gd name="connsiteX8" fmla="*/ 42 w 7256"/>
                <a:gd name="connsiteY8" fmla="*/ 3548672 h 3666591"/>
                <a:gd name="connsiteX9" fmla="*/ 42 w 7256"/>
                <a:gd name="connsiteY9" fmla="*/ 3491522 h 3666591"/>
                <a:gd name="connsiteX10" fmla="*/ 4195 w 7256"/>
                <a:gd name="connsiteY10" fmla="*/ 3488532 h 3666591"/>
                <a:gd name="connsiteX11" fmla="*/ 7185 w 7256"/>
                <a:gd name="connsiteY11" fmla="*/ 3491522 h 3666591"/>
                <a:gd name="connsiteX12" fmla="*/ 7185 w 7256"/>
                <a:gd name="connsiteY12" fmla="*/ 3548672 h 3666591"/>
                <a:gd name="connsiteX13" fmla="*/ 3566 w 7256"/>
                <a:gd name="connsiteY13" fmla="*/ 3552292 h 3666591"/>
                <a:gd name="connsiteX14" fmla="*/ 3566 w 7256"/>
                <a:gd name="connsiteY14" fmla="*/ 3437992 h 3666591"/>
                <a:gd name="connsiteX15" fmla="*/ 42 w 7256"/>
                <a:gd name="connsiteY15" fmla="*/ 3434372 h 3666591"/>
                <a:gd name="connsiteX16" fmla="*/ 42 w 7256"/>
                <a:gd name="connsiteY16" fmla="*/ 3377222 h 3666591"/>
                <a:gd name="connsiteX17" fmla="*/ 4195 w 7256"/>
                <a:gd name="connsiteY17" fmla="*/ 3374232 h 3666591"/>
                <a:gd name="connsiteX18" fmla="*/ 7185 w 7256"/>
                <a:gd name="connsiteY18" fmla="*/ 3377222 h 3666591"/>
                <a:gd name="connsiteX19" fmla="*/ 7185 w 7256"/>
                <a:gd name="connsiteY19" fmla="*/ 3434372 h 3666591"/>
                <a:gd name="connsiteX20" fmla="*/ 3566 w 7256"/>
                <a:gd name="connsiteY20" fmla="*/ 3437992 h 3666591"/>
                <a:gd name="connsiteX21" fmla="*/ 3566 w 7256"/>
                <a:gd name="connsiteY21" fmla="*/ 3323692 h 3666591"/>
                <a:gd name="connsiteX22" fmla="*/ 42 w 7256"/>
                <a:gd name="connsiteY22" fmla="*/ 3320072 h 3666591"/>
                <a:gd name="connsiteX23" fmla="*/ 42 w 7256"/>
                <a:gd name="connsiteY23" fmla="*/ 3262922 h 3666591"/>
                <a:gd name="connsiteX24" fmla="*/ 4195 w 7256"/>
                <a:gd name="connsiteY24" fmla="*/ 3259932 h 3666591"/>
                <a:gd name="connsiteX25" fmla="*/ 7185 w 7256"/>
                <a:gd name="connsiteY25" fmla="*/ 3262922 h 3666591"/>
                <a:gd name="connsiteX26" fmla="*/ 7185 w 7256"/>
                <a:gd name="connsiteY26" fmla="*/ 3320072 h 3666591"/>
                <a:gd name="connsiteX27" fmla="*/ 3566 w 7256"/>
                <a:gd name="connsiteY27" fmla="*/ 3323692 h 3666591"/>
                <a:gd name="connsiteX28" fmla="*/ 3566 w 7256"/>
                <a:gd name="connsiteY28" fmla="*/ 3209392 h 3666591"/>
                <a:gd name="connsiteX29" fmla="*/ 42 w 7256"/>
                <a:gd name="connsiteY29" fmla="*/ 3205772 h 3666591"/>
                <a:gd name="connsiteX30" fmla="*/ 42 w 7256"/>
                <a:gd name="connsiteY30" fmla="*/ 3148622 h 3666591"/>
                <a:gd name="connsiteX31" fmla="*/ 4195 w 7256"/>
                <a:gd name="connsiteY31" fmla="*/ 3145632 h 3666591"/>
                <a:gd name="connsiteX32" fmla="*/ 7185 w 7256"/>
                <a:gd name="connsiteY32" fmla="*/ 3148622 h 3666591"/>
                <a:gd name="connsiteX33" fmla="*/ 7185 w 7256"/>
                <a:gd name="connsiteY33" fmla="*/ 3205772 h 3666591"/>
                <a:gd name="connsiteX34" fmla="*/ 3566 w 7256"/>
                <a:gd name="connsiteY34" fmla="*/ 3209392 h 3666591"/>
                <a:gd name="connsiteX35" fmla="*/ 3566 w 7256"/>
                <a:gd name="connsiteY35" fmla="*/ 3095092 h 3666591"/>
                <a:gd name="connsiteX36" fmla="*/ 42 w 7256"/>
                <a:gd name="connsiteY36" fmla="*/ 3091472 h 3666591"/>
                <a:gd name="connsiteX37" fmla="*/ 42 w 7256"/>
                <a:gd name="connsiteY37" fmla="*/ 3034322 h 3666591"/>
                <a:gd name="connsiteX38" fmla="*/ 4195 w 7256"/>
                <a:gd name="connsiteY38" fmla="*/ 3031332 h 3666591"/>
                <a:gd name="connsiteX39" fmla="*/ 7185 w 7256"/>
                <a:gd name="connsiteY39" fmla="*/ 3034322 h 3666591"/>
                <a:gd name="connsiteX40" fmla="*/ 7185 w 7256"/>
                <a:gd name="connsiteY40" fmla="*/ 3091472 h 3666591"/>
                <a:gd name="connsiteX41" fmla="*/ 3566 w 7256"/>
                <a:gd name="connsiteY41" fmla="*/ 3095092 h 3666591"/>
                <a:gd name="connsiteX42" fmla="*/ 3566 w 7256"/>
                <a:gd name="connsiteY42" fmla="*/ 2980792 h 3666591"/>
                <a:gd name="connsiteX43" fmla="*/ 42 w 7256"/>
                <a:gd name="connsiteY43" fmla="*/ 2977172 h 3666591"/>
                <a:gd name="connsiteX44" fmla="*/ 42 w 7256"/>
                <a:gd name="connsiteY44" fmla="*/ 2920022 h 3666591"/>
                <a:gd name="connsiteX45" fmla="*/ 4195 w 7256"/>
                <a:gd name="connsiteY45" fmla="*/ 2917032 h 3666591"/>
                <a:gd name="connsiteX46" fmla="*/ 7185 w 7256"/>
                <a:gd name="connsiteY46" fmla="*/ 2920022 h 3666591"/>
                <a:gd name="connsiteX47" fmla="*/ 7185 w 7256"/>
                <a:gd name="connsiteY47" fmla="*/ 2977172 h 3666591"/>
                <a:gd name="connsiteX48" fmla="*/ 3566 w 7256"/>
                <a:gd name="connsiteY48" fmla="*/ 2980792 h 3666591"/>
                <a:gd name="connsiteX49" fmla="*/ 3566 w 7256"/>
                <a:gd name="connsiteY49" fmla="*/ 2866492 h 3666591"/>
                <a:gd name="connsiteX50" fmla="*/ 42 w 7256"/>
                <a:gd name="connsiteY50" fmla="*/ 2862872 h 3666591"/>
                <a:gd name="connsiteX51" fmla="*/ 42 w 7256"/>
                <a:gd name="connsiteY51" fmla="*/ 2805722 h 3666591"/>
                <a:gd name="connsiteX52" fmla="*/ 4195 w 7256"/>
                <a:gd name="connsiteY52" fmla="*/ 2802732 h 3666591"/>
                <a:gd name="connsiteX53" fmla="*/ 7185 w 7256"/>
                <a:gd name="connsiteY53" fmla="*/ 2805722 h 3666591"/>
                <a:gd name="connsiteX54" fmla="*/ 7185 w 7256"/>
                <a:gd name="connsiteY54" fmla="*/ 2862872 h 3666591"/>
                <a:gd name="connsiteX55" fmla="*/ 3566 w 7256"/>
                <a:gd name="connsiteY55" fmla="*/ 2866492 h 3666591"/>
                <a:gd name="connsiteX56" fmla="*/ 3566 w 7256"/>
                <a:gd name="connsiteY56" fmla="*/ 2752192 h 3666591"/>
                <a:gd name="connsiteX57" fmla="*/ 42 w 7256"/>
                <a:gd name="connsiteY57" fmla="*/ 2748572 h 3666591"/>
                <a:gd name="connsiteX58" fmla="*/ 42 w 7256"/>
                <a:gd name="connsiteY58" fmla="*/ 2691422 h 3666591"/>
                <a:gd name="connsiteX59" fmla="*/ 4195 w 7256"/>
                <a:gd name="connsiteY59" fmla="*/ 2688432 h 3666591"/>
                <a:gd name="connsiteX60" fmla="*/ 7185 w 7256"/>
                <a:gd name="connsiteY60" fmla="*/ 2691422 h 3666591"/>
                <a:gd name="connsiteX61" fmla="*/ 7185 w 7256"/>
                <a:gd name="connsiteY61" fmla="*/ 2748572 h 3666591"/>
                <a:gd name="connsiteX62" fmla="*/ 3566 w 7256"/>
                <a:gd name="connsiteY62" fmla="*/ 2752192 h 3666591"/>
                <a:gd name="connsiteX63" fmla="*/ 3566 w 7256"/>
                <a:gd name="connsiteY63" fmla="*/ 2637892 h 3666591"/>
                <a:gd name="connsiteX64" fmla="*/ 42 w 7256"/>
                <a:gd name="connsiteY64" fmla="*/ 2634272 h 3666591"/>
                <a:gd name="connsiteX65" fmla="*/ 42 w 7256"/>
                <a:gd name="connsiteY65" fmla="*/ 2577122 h 3666591"/>
                <a:gd name="connsiteX66" fmla="*/ 4195 w 7256"/>
                <a:gd name="connsiteY66" fmla="*/ 2574132 h 3666591"/>
                <a:gd name="connsiteX67" fmla="*/ 7185 w 7256"/>
                <a:gd name="connsiteY67" fmla="*/ 2577122 h 3666591"/>
                <a:gd name="connsiteX68" fmla="*/ 7185 w 7256"/>
                <a:gd name="connsiteY68" fmla="*/ 2634272 h 3666591"/>
                <a:gd name="connsiteX69" fmla="*/ 3566 w 7256"/>
                <a:gd name="connsiteY69" fmla="*/ 2637892 h 3666591"/>
                <a:gd name="connsiteX70" fmla="*/ 3566 w 7256"/>
                <a:gd name="connsiteY70" fmla="*/ 2523592 h 3666591"/>
                <a:gd name="connsiteX71" fmla="*/ 42 w 7256"/>
                <a:gd name="connsiteY71" fmla="*/ 2519972 h 3666591"/>
                <a:gd name="connsiteX72" fmla="*/ 42 w 7256"/>
                <a:gd name="connsiteY72" fmla="*/ 2462822 h 3666591"/>
                <a:gd name="connsiteX73" fmla="*/ 4195 w 7256"/>
                <a:gd name="connsiteY73" fmla="*/ 2459832 h 3666591"/>
                <a:gd name="connsiteX74" fmla="*/ 7185 w 7256"/>
                <a:gd name="connsiteY74" fmla="*/ 2462822 h 3666591"/>
                <a:gd name="connsiteX75" fmla="*/ 7185 w 7256"/>
                <a:gd name="connsiteY75" fmla="*/ 2519972 h 3666591"/>
                <a:gd name="connsiteX76" fmla="*/ 3566 w 7256"/>
                <a:gd name="connsiteY76" fmla="*/ 2523592 h 3666591"/>
                <a:gd name="connsiteX77" fmla="*/ 3566 w 7256"/>
                <a:gd name="connsiteY77" fmla="*/ 2409292 h 3666591"/>
                <a:gd name="connsiteX78" fmla="*/ 42 w 7256"/>
                <a:gd name="connsiteY78" fmla="*/ 2405672 h 3666591"/>
                <a:gd name="connsiteX79" fmla="*/ 42 w 7256"/>
                <a:gd name="connsiteY79" fmla="*/ 2348522 h 3666591"/>
                <a:gd name="connsiteX80" fmla="*/ 4195 w 7256"/>
                <a:gd name="connsiteY80" fmla="*/ 2345532 h 3666591"/>
                <a:gd name="connsiteX81" fmla="*/ 7185 w 7256"/>
                <a:gd name="connsiteY81" fmla="*/ 2348522 h 3666591"/>
                <a:gd name="connsiteX82" fmla="*/ 7185 w 7256"/>
                <a:gd name="connsiteY82" fmla="*/ 2405672 h 3666591"/>
                <a:gd name="connsiteX83" fmla="*/ 3566 w 7256"/>
                <a:gd name="connsiteY83" fmla="*/ 2409292 h 3666591"/>
                <a:gd name="connsiteX84" fmla="*/ 3566 w 7256"/>
                <a:gd name="connsiteY84" fmla="*/ 2294992 h 3666591"/>
                <a:gd name="connsiteX85" fmla="*/ 42 w 7256"/>
                <a:gd name="connsiteY85" fmla="*/ 2291372 h 3666591"/>
                <a:gd name="connsiteX86" fmla="*/ 42 w 7256"/>
                <a:gd name="connsiteY86" fmla="*/ 2234222 h 3666591"/>
                <a:gd name="connsiteX87" fmla="*/ 4195 w 7256"/>
                <a:gd name="connsiteY87" fmla="*/ 2231232 h 3666591"/>
                <a:gd name="connsiteX88" fmla="*/ 7185 w 7256"/>
                <a:gd name="connsiteY88" fmla="*/ 2234222 h 3666591"/>
                <a:gd name="connsiteX89" fmla="*/ 7185 w 7256"/>
                <a:gd name="connsiteY89" fmla="*/ 2291372 h 3666591"/>
                <a:gd name="connsiteX90" fmla="*/ 3566 w 7256"/>
                <a:gd name="connsiteY90" fmla="*/ 2294992 h 3666591"/>
                <a:gd name="connsiteX91" fmla="*/ 3566 w 7256"/>
                <a:gd name="connsiteY91" fmla="*/ 2180692 h 3666591"/>
                <a:gd name="connsiteX92" fmla="*/ 42 w 7256"/>
                <a:gd name="connsiteY92" fmla="*/ 2177072 h 3666591"/>
                <a:gd name="connsiteX93" fmla="*/ 42 w 7256"/>
                <a:gd name="connsiteY93" fmla="*/ 2119922 h 3666591"/>
                <a:gd name="connsiteX94" fmla="*/ 4195 w 7256"/>
                <a:gd name="connsiteY94" fmla="*/ 2116932 h 3666591"/>
                <a:gd name="connsiteX95" fmla="*/ 7185 w 7256"/>
                <a:gd name="connsiteY95" fmla="*/ 2119922 h 3666591"/>
                <a:gd name="connsiteX96" fmla="*/ 7185 w 7256"/>
                <a:gd name="connsiteY96" fmla="*/ 2177072 h 3666591"/>
                <a:gd name="connsiteX97" fmla="*/ 3566 w 7256"/>
                <a:gd name="connsiteY97" fmla="*/ 2180692 h 3666591"/>
                <a:gd name="connsiteX98" fmla="*/ 3566 w 7256"/>
                <a:gd name="connsiteY98" fmla="*/ 2066392 h 3666591"/>
                <a:gd name="connsiteX99" fmla="*/ 42 w 7256"/>
                <a:gd name="connsiteY99" fmla="*/ 2062772 h 3666591"/>
                <a:gd name="connsiteX100" fmla="*/ 42 w 7256"/>
                <a:gd name="connsiteY100" fmla="*/ 2005622 h 3666591"/>
                <a:gd name="connsiteX101" fmla="*/ 4195 w 7256"/>
                <a:gd name="connsiteY101" fmla="*/ 2002632 h 3666591"/>
                <a:gd name="connsiteX102" fmla="*/ 7185 w 7256"/>
                <a:gd name="connsiteY102" fmla="*/ 2005622 h 3666591"/>
                <a:gd name="connsiteX103" fmla="*/ 7185 w 7256"/>
                <a:gd name="connsiteY103" fmla="*/ 2062772 h 3666591"/>
                <a:gd name="connsiteX104" fmla="*/ 3566 w 7256"/>
                <a:gd name="connsiteY104" fmla="*/ 2066392 h 3666591"/>
                <a:gd name="connsiteX105" fmla="*/ 3566 w 7256"/>
                <a:gd name="connsiteY105" fmla="*/ 1952092 h 3666591"/>
                <a:gd name="connsiteX106" fmla="*/ 42 w 7256"/>
                <a:gd name="connsiteY106" fmla="*/ 1948472 h 3666591"/>
                <a:gd name="connsiteX107" fmla="*/ 42 w 7256"/>
                <a:gd name="connsiteY107" fmla="*/ 1891322 h 3666591"/>
                <a:gd name="connsiteX108" fmla="*/ 4195 w 7256"/>
                <a:gd name="connsiteY108" fmla="*/ 1888332 h 3666591"/>
                <a:gd name="connsiteX109" fmla="*/ 7185 w 7256"/>
                <a:gd name="connsiteY109" fmla="*/ 1891322 h 3666591"/>
                <a:gd name="connsiteX110" fmla="*/ 7185 w 7256"/>
                <a:gd name="connsiteY110" fmla="*/ 1948472 h 3666591"/>
                <a:gd name="connsiteX111" fmla="*/ 3566 w 7256"/>
                <a:gd name="connsiteY111" fmla="*/ 1952092 h 3666591"/>
                <a:gd name="connsiteX112" fmla="*/ 3566 w 7256"/>
                <a:gd name="connsiteY112" fmla="*/ 1837792 h 3666591"/>
                <a:gd name="connsiteX113" fmla="*/ 42 w 7256"/>
                <a:gd name="connsiteY113" fmla="*/ 1834172 h 3666591"/>
                <a:gd name="connsiteX114" fmla="*/ 42 w 7256"/>
                <a:gd name="connsiteY114" fmla="*/ 1777022 h 3666591"/>
                <a:gd name="connsiteX115" fmla="*/ 4195 w 7256"/>
                <a:gd name="connsiteY115" fmla="*/ 1774032 h 3666591"/>
                <a:gd name="connsiteX116" fmla="*/ 7185 w 7256"/>
                <a:gd name="connsiteY116" fmla="*/ 1777022 h 3666591"/>
                <a:gd name="connsiteX117" fmla="*/ 7185 w 7256"/>
                <a:gd name="connsiteY117" fmla="*/ 1834172 h 3666591"/>
                <a:gd name="connsiteX118" fmla="*/ 3566 w 7256"/>
                <a:gd name="connsiteY118" fmla="*/ 1837792 h 3666591"/>
                <a:gd name="connsiteX119" fmla="*/ 3566 w 7256"/>
                <a:gd name="connsiteY119" fmla="*/ 1723492 h 3666591"/>
                <a:gd name="connsiteX120" fmla="*/ 42 w 7256"/>
                <a:gd name="connsiteY120" fmla="*/ 1719872 h 3666591"/>
                <a:gd name="connsiteX121" fmla="*/ 42 w 7256"/>
                <a:gd name="connsiteY121" fmla="*/ 1662722 h 3666591"/>
                <a:gd name="connsiteX122" fmla="*/ 4195 w 7256"/>
                <a:gd name="connsiteY122" fmla="*/ 1659732 h 3666591"/>
                <a:gd name="connsiteX123" fmla="*/ 7185 w 7256"/>
                <a:gd name="connsiteY123" fmla="*/ 1662722 h 3666591"/>
                <a:gd name="connsiteX124" fmla="*/ 7185 w 7256"/>
                <a:gd name="connsiteY124" fmla="*/ 1719872 h 3666591"/>
                <a:gd name="connsiteX125" fmla="*/ 3566 w 7256"/>
                <a:gd name="connsiteY125" fmla="*/ 1723492 h 3666591"/>
                <a:gd name="connsiteX126" fmla="*/ 3566 w 7256"/>
                <a:gd name="connsiteY126" fmla="*/ 1609192 h 3666591"/>
                <a:gd name="connsiteX127" fmla="*/ 42 w 7256"/>
                <a:gd name="connsiteY127" fmla="*/ 1605572 h 3666591"/>
                <a:gd name="connsiteX128" fmla="*/ 42 w 7256"/>
                <a:gd name="connsiteY128" fmla="*/ 1548422 h 3666591"/>
                <a:gd name="connsiteX129" fmla="*/ 4195 w 7256"/>
                <a:gd name="connsiteY129" fmla="*/ 1545432 h 3666591"/>
                <a:gd name="connsiteX130" fmla="*/ 7185 w 7256"/>
                <a:gd name="connsiteY130" fmla="*/ 1548422 h 3666591"/>
                <a:gd name="connsiteX131" fmla="*/ 7185 w 7256"/>
                <a:gd name="connsiteY131" fmla="*/ 1605572 h 3666591"/>
                <a:gd name="connsiteX132" fmla="*/ 3566 w 7256"/>
                <a:gd name="connsiteY132" fmla="*/ 1609192 h 3666591"/>
                <a:gd name="connsiteX133" fmla="*/ 3566 w 7256"/>
                <a:gd name="connsiteY133" fmla="*/ 1494892 h 3666591"/>
                <a:gd name="connsiteX134" fmla="*/ 42 w 7256"/>
                <a:gd name="connsiteY134" fmla="*/ 1491272 h 3666591"/>
                <a:gd name="connsiteX135" fmla="*/ 42 w 7256"/>
                <a:gd name="connsiteY135" fmla="*/ 1434122 h 3666591"/>
                <a:gd name="connsiteX136" fmla="*/ 4195 w 7256"/>
                <a:gd name="connsiteY136" fmla="*/ 1431132 h 3666591"/>
                <a:gd name="connsiteX137" fmla="*/ 7185 w 7256"/>
                <a:gd name="connsiteY137" fmla="*/ 1434122 h 3666591"/>
                <a:gd name="connsiteX138" fmla="*/ 7185 w 7256"/>
                <a:gd name="connsiteY138" fmla="*/ 1491272 h 3666591"/>
                <a:gd name="connsiteX139" fmla="*/ 3566 w 7256"/>
                <a:gd name="connsiteY139" fmla="*/ 1494892 h 3666591"/>
                <a:gd name="connsiteX140" fmla="*/ 3566 w 7256"/>
                <a:gd name="connsiteY140" fmla="*/ 1380592 h 3666591"/>
                <a:gd name="connsiteX141" fmla="*/ 42 w 7256"/>
                <a:gd name="connsiteY141" fmla="*/ 1376972 h 3666591"/>
                <a:gd name="connsiteX142" fmla="*/ 42 w 7256"/>
                <a:gd name="connsiteY142" fmla="*/ 1319822 h 3666591"/>
                <a:gd name="connsiteX143" fmla="*/ 4195 w 7256"/>
                <a:gd name="connsiteY143" fmla="*/ 1316832 h 3666591"/>
                <a:gd name="connsiteX144" fmla="*/ 7185 w 7256"/>
                <a:gd name="connsiteY144" fmla="*/ 1319822 h 3666591"/>
                <a:gd name="connsiteX145" fmla="*/ 7185 w 7256"/>
                <a:gd name="connsiteY145" fmla="*/ 1376972 h 3666591"/>
                <a:gd name="connsiteX146" fmla="*/ 3566 w 7256"/>
                <a:gd name="connsiteY146" fmla="*/ 1380592 h 3666591"/>
                <a:gd name="connsiteX147" fmla="*/ 3566 w 7256"/>
                <a:gd name="connsiteY147" fmla="*/ 1266292 h 3666591"/>
                <a:gd name="connsiteX148" fmla="*/ 42 w 7256"/>
                <a:gd name="connsiteY148" fmla="*/ 1262672 h 3666591"/>
                <a:gd name="connsiteX149" fmla="*/ 42 w 7256"/>
                <a:gd name="connsiteY149" fmla="*/ 1205522 h 3666591"/>
                <a:gd name="connsiteX150" fmla="*/ 4195 w 7256"/>
                <a:gd name="connsiteY150" fmla="*/ 1202532 h 3666591"/>
                <a:gd name="connsiteX151" fmla="*/ 7185 w 7256"/>
                <a:gd name="connsiteY151" fmla="*/ 1205522 h 3666591"/>
                <a:gd name="connsiteX152" fmla="*/ 7185 w 7256"/>
                <a:gd name="connsiteY152" fmla="*/ 1262672 h 3666591"/>
                <a:gd name="connsiteX153" fmla="*/ 3566 w 7256"/>
                <a:gd name="connsiteY153" fmla="*/ 1266292 h 3666591"/>
                <a:gd name="connsiteX154" fmla="*/ 3566 w 7256"/>
                <a:gd name="connsiteY154" fmla="*/ 1151992 h 3666591"/>
                <a:gd name="connsiteX155" fmla="*/ 42 w 7256"/>
                <a:gd name="connsiteY155" fmla="*/ 1148372 h 3666591"/>
                <a:gd name="connsiteX156" fmla="*/ 42 w 7256"/>
                <a:gd name="connsiteY156" fmla="*/ 1091222 h 3666591"/>
                <a:gd name="connsiteX157" fmla="*/ 4195 w 7256"/>
                <a:gd name="connsiteY157" fmla="*/ 1088232 h 3666591"/>
                <a:gd name="connsiteX158" fmla="*/ 7185 w 7256"/>
                <a:gd name="connsiteY158" fmla="*/ 1091222 h 3666591"/>
                <a:gd name="connsiteX159" fmla="*/ 7185 w 7256"/>
                <a:gd name="connsiteY159" fmla="*/ 1148372 h 3666591"/>
                <a:gd name="connsiteX160" fmla="*/ 3566 w 7256"/>
                <a:gd name="connsiteY160" fmla="*/ 1151992 h 3666591"/>
                <a:gd name="connsiteX161" fmla="*/ 3566 w 7256"/>
                <a:gd name="connsiteY161" fmla="*/ 1037692 h 3666591"/>
                <a:gd name="connsiteX162" fmla="*/ 42 w 7256"/>
                <a:gd name="connsiteY162" fmla="*/ 1034072 h 3666591"/>
                <a:gd name="connsiteX163" fmla="*/ 42 w 7256"/>
                <a:gd name="connsiteY163" fmla="*/ 976922 h 3666591"/>
                <a:gd name="connsiteX164" fmla="*/ 4195 w 7256"/>
                <a:gd name="connsiteY164" fmla="*/ 973932 h 3666591"/>
                <a:gd name="connsiteX165" fmla="*/ 7185 w 7256"/>
                <a:gd name="connsiteY165" fmla="*/ 976922 h 3666591"/>
                <a:gd name="connsiteX166" fmla="*/ 7185 w 7256"/>
                <a:gd name="connsiteY166" fmla="*/ 1034072 h 3666591"/>
                <a:gd name="connsiteX167" fmla="*/ 3566 w 7256"/>
                <a:gd name="connsiteY167" fmla="*/ 1037692 h 3666591"/>
                <a:gd name="connsiteX168" fmla="*/ 3566 w 7256"/>
                <a:gd name="connsiteY168" fmla="*/ 923392 h 3666591"/>
                <a:gd name="connsiteX169" fmla="*/ 42 w 7256"/>
                <a:gd name="connsiteY169" fmla="*/ 919772 h 3666591"/>
                <a:gd name="connsiteX170" fmla="*/ 42 w 7256"/>
                <a:gd name="connsiteY170" fmla="*/ 862622 h 3666591"/>
                <a:gd name="connsiteX171" fmla="*/ 4195 w 7256"/>
                <a:gd name="connsiteY171" fmla="*/ 859632 h 3666591"/>
                <a:gd name="connsiteX172" fmla="*/ 7185 w 7256"/>
                <a:gd name="connsiteY172" fmla="*/ 862622 h 3666591"/>
                <a:gd name="connsiteX173" fmla="*/ 7185 w 7256"/>
                <a:gd name="connsiteY173" fmla="*/ 919772 h 3666591"/>
                <a:gd name="connsiteX174" fmla="*/ 3566 w 7256"/>
                <a:gd name="connsiteY174" fmla="*/ 923392 h 3666591"/>
                <a:gd name="connsiteX175" fmla="*/ 3566 w 7256"/>
                <a:gd name="connsiteY175" fmla="*/ 809092 h 3666591"/>
                <a:gd name="connsiteX176" fmla="*/ 42 w 7256"/>
                <a:gd name="connsiteY176" fmla="*/ 805472 h 3666591"/>
                <a:gd name="connsiteX177" fmla="*/ 42 w 7256"/>
                <a:gd name="connsiteY177" fmla="*/ 748322 h 3666591"/>
                <a:gd name="connsiteX178" fmla="*/ 4195 w 7256"/>
                <a:gd name="connsiteY178" fmla="*/ 745332 h 3666591"/>
                <a:gd name="connsiteX179" fmla="*/ 7185 w 7256"/>
                <a:gd name="connsiteY179" fmla="*/ 748322 h 3666591"/>
                <a:gd name="connsiteX180" fmla="*/ 7185 w 7256"/>
                <a:gd name="connsiteY180" fmla="*/ 805472 h 3666591"/>
                <a:gd name="connsiteX181" fmla="*/ 3566 w 7256"/>
                <a:gd name="connsiteY181" fmla="*/ 809092 h 3666591"/>
                <a:gd name="connsiteX182" fmla="*/ 3566 w 7256"/>
                <a:gd name="connsiteY182" fmla="*/ 694792 h 3666591"/>
                <a:gd name="connsiteX183" fmla="*/ 42 w 7256"/>
                <a:gd name="connsiteY183" fmla="*/ 691172 h 3666591"/>
                <a:gd name="connsiteX184" fmla="*/ 42 w 7256"/>
                <a:gd name="connsiteY184" fmla="*/ 634022 h 3666591"/>
                <a:gd name="connsiteX185" fmla="*/ 4195 w 7256"/>
                <a:gd name="connsiteY185" fmla="*/ 631032 h 3666591"/>
                <a:gd name="connsiteX186" fmla="*/ 7185 w 7256"/>
                <a:gd name="connsiteY186" fmla="*/ 634022 h 3666591"/>
                <a:gd name="connsiteX187" fmla="*/ 7185 w 7256"/>
                <a:gd name="connsiteY187" fmla="*/ 691172 h 3666591"/>
                <a:gd name="connsiteX188" fmla="*/ 3566 w 7256"/>
                <a:gd name="connsiteY188" fmla="*/ 694792 h 3666591"/>
                <a:gd name="connsiteX189" fmla="*/ 3566 w 7256"/>
                <a:gd name="connsiteY189" fmla="*/ 580492 h 3666591"/>
                <a:gd name="connsiteX190" fmla="*/ 42 w 7256"/>
                <a:gd name="connsiteY190" fmla="*/ 576872 h 3666591"/>
                <a:gd name="connsiteX191" fmla="*/ 42 w 7256"/>
                <a:gd name="connsiteY191" fmla="*/ 519722 h 3666591"/>
                <a:gd name="connsiteX192" fmla="*/ 4195 w 7256"/>
                <a:gd name="connsiteY192" fmla="*/ 516732 h 3666591"/>
                <a:gd name="connsiteX193" fmla="*/ 7185 w 7256"/>
                <a:gd name="connsiteY193" fmla="*/ 519722 h 3666591"/>
                <a:gd name="connsiteX194" fmla="*/ 7185 w 7256"/>
                <a:gd name="connsiteY194" fmla="*/ 576872 h 3666591"/>
                <a:gd name="connsiteX195" fmla="*/ 3566 w 7256"/>
                <a:gd name="connsiteY195" fmla="*/ 580492 h 3666591"/>
                <a:gd name="connsiteX196" fmla="*/ 3566 w 7256"/>
                <a:gd name="connsiteY196" fmla="*/ 466192 h 3666591"/>
                <a:gd name="connsiteX197" fmla="*/ 42 w 7256"/>
                <a:gd name="connsiteY197" fmla="*/ 462572 h 3666591"/>
                <a:gd name="connsiteX198" fmla="*/ 42 w 7256"/>
                <a:gd name="connsiteY198" fmla="*/ 405422 h 3666591"/>
                <a:gd name="connsiteX199" fmla="*/ 4195 w 7256"/>
                <a:gd name="connsiteY199" fmla="*/ 402432 h 3666591"/>
                <a:gd name="connsiteX200" fmla="*/ 7185 w 7256"/>
                <a:gd name="connsiteY200" fmla="*/ 405422 h 3666591"/>
                <a:gd name="connsiteX201" fmla="*/ 7185 w 7256"/>
                <a:gd name="connsiteY201" fmla="*/ 462572 h 3666591"/>
                <a:gd name="connsiteX202" fmla="*/ 3566 w 7256"/>
                <a:gd name="connsiteY202" fmla="*/ 466192 h 3666591"/>
                <a:gd name="connsiteX203" fmla="*/ 3566 w 7256"/>
                <a:gd name="connsiteY203" fmla="*/ 351892 h 3666591"/>
                <a:gd name="connsiteX204" fmla="*/ 42 w 7256"/>
                <a:gd name="connsiteY204" fmla="*/ 348272 h 3666591"/>
                <a:gd name="connsiteX205" fmla="*/ 42 w 7256"/>
                <a:gd name="connsiteY205" fmla="*/ 291122 h 3666591"/>
                <a:gd name="connsiteX206" fmla="*/ 4195 w 7256"/>
                <a:gd name="connsiteY206" fmla="*/ 288132 h 3666591"/>
                <a:gd name="connsiteX207" fmla="*/ 7185 w 7256"/>
                <a:gd name="connsiteY207" fmla="*/ 291122 h 3666591"/>
                <a:gd name="connsiteX208" fmla="*/ 7185 w 7256"/>
                <a:gd name="connsiteY208" fmla="*/ 348272 h 3666591"/>
                <a:gd name="connsiteX209" fmla="*/ 3566 w 7256"/>
                <a:gd name="connsiteY209" fmla="*/ 351892 h 3666591"/>
                <a:gd name="connsiteX210" fmla="*/ 3566 w 7256"/>
                <a:gd name="connsiteY210" fmla="*/ 237592 h 3666591"/>
                <a:gd name="connsiteX211" fmla="*/ 42 w 7256"/>
                <a:gd name="connsiteY211" fmla="*/ 233972 h 3666591"/>
                <a:gd name="connsiteX212" fmla="*/ 42 w 7256"/>
                <a:gd name="connsiteY212" fmla="*/ 176822 h 3666591"/>
                <a:gd name="connsiteX213" fmla="*/ 4195 w 7256"/>
                <a:gd name="connsiteY213" fmla="*/ 173835 h 3666591"/>
                <a:gd name="connsiteX214" fmla="*/ 7185 w 7256"/>
                <a:gd name="connsiteY214" fmla="*/ 176822 h 3666591"/>
                <a:gd name="connsiteX215" fmla="*/ 7185 w 7256"/>
                <a:gd name="connsiteY215" fmla="*/ 233972 h 3666591"/>
                <a:gd name="connsiteX216" fmla="*/ 3566 w 7256"/>
                <a:gd name="connsiteY216" fmla="*/ 237592 h 3666591"/>
                <a:gd name="connsiteX217" fmla="*/ 3566 w 7256"/>
                <a:gd name="connsiteY217" fmla="*/ 123292 h 3666591"/>
                <a:gd name="connsiteX218" fmla="*/ 42 w 7256"/>
                <a:gd name="connsiteY218" fmla="*/ 119672 h 3666591"/>
                <a:gd name="connsiteX219" fmla="*/ 42 w 7256"/>
                <a:gd name="connsiteY219" fmla="*/ 62522 h 3666591"/>
                <a:gd name="connsiteX220" fmla="*/ 4195 w 7256"/>
                <a:gd name="connsiteY220" fmla="*/ 59535 h 3666591"/>
                <a:gd name="connsiteX221" fmla="*/ 7185 w 7256"/>
                <a:gd name="connsiteY221" fmla="*/ 62522 h 3666591"/>
                <a:gd name="connsiteX222" fmla="*/ 7185 w 7256"/>
                <a:gd name="connsiteY222" fmla="*/ 119672 h 3666591"/>
                <a:gd name="connsiteX223" fmla="*/ 3566 w 7256"/>
                <a:gd name="connsiteY223" fmla="*/ 123292 h 3666591"/>
                <a:gd name="connsiteX224" fmla="*/ 3566 w 7256"/>
                <a:gd name="connsiteY224" fmla="*/ 8992 h 3666591"/>
                <a:gd name="connsiteX225" fmla="*/ 42 w 7256"/>
                <a:gd name="connsiteY225" fmla="*/ 5372 h 3666591"/>
                <a:gd name="connsiteX226" fmla="*/ 42 w 7256"/>
                <a:gd name="connsiteY226" fmla="*/ 4229 h 3666591"/>
                <a:gd name="connsiteX227" fmla="*/ 2994 w 7256"/>
                <a:gd name="connsiteY227" fmla="*/ 38 h 3666591"/>
                <a:gd name="connsiteX228" fmla="*/ 7185 w 7256"/>
                <a:gd name="connsiteY228" fmla="*/ 3086 h 3666591"/>
                <a:gd name="connsiteX229" fmla="*/ 7185 w 7256"/>
                <a:gd name="connsiteY229" fmla="*/ 4229 h 3666591"/>
                <a:gd name="connsiteX230" fmla="*/ 7185 w 7256"/>
                <a:gd name="connsiteY230" fmla="*/ 5468 h 3666591"/>
                <a:gd name="connsiteX231" fmla="*/ 3566 w 7256"/>
                <a:gd name="connsiteY231" fmla="*/ 8992 h 366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256" h="3666591">
                  <a:moveTo>
                    <a:pt x="3566" y="3666592"/>
                  </a:moveTo>
                  <a:cubicBezTo>
                    <a:pt x="1604" y="3666544"/>
                    <a:pt x="42" y="3664935"/>
                    <a:pt x="42" y="3662972"/>
                  </a:cubicBezTo>
                  <a:lnTo>
                    <a:pt x="42" y="3605822"/>
                  </a:lnTo>
                  <a:cubicBezTo>
                    <a:pt x="365" y="3603851"/>
                    <a:pt x="2223" y="3602508"/>
                    <a:pt x="4195" y="3602832"/>
                  </a:cubicBezTo>
                  <a:cubicBezTo>
                    <a:pt x="5728" y="3603089"/>
                    <a:pt x="6938" y="3604289"/>
                    <a:pt x="7185" y="3605822"/>
                  </a:cubicBezTo>
                  <a:lnTo>
                    <a:pt x="7185" y="3662972"/>
                  </a:lnTo>
                  <a:cubicBezTo>
                    <a:pt x="7185" y="3664973"/>
                    <a:pt x="5566" y="3666592"/>
                    <a:pt x="3566" y="3666592"/>
                  </a:cubicBezTo>
                  <a:close/>
                  <a:moveTo>
                    <a:pt x="3566" y="3552292"/>
                  </a:moveTo>
                  <a:cubicBezTo>
                    <a:pt x="1604" y="3552244"/>
                    <a:pt x="42" y="3550635"/>
                    <a:pt x="42" y="3548672"/>
                  </a:cubicBezTo>
                  <a:lnTo>
                    <a:pt x="42" y="3491522"/>
                  </a:lnTo>
                  <a:cubicBezTo>
                    <a:pt x="365" y="3489551"/>
                    <a:pt x="2223" y="3488208"/>
                    <a:pt x="4195" y="3488532"/>
                  </a:cubicBezTo>
                  <a:cubicBezTo>
                    <a:pt x="5728" y="3488789"/>
                    <a:pt x="6938" y="3489989"/>
                    <a:pt x="7185" y="3491522"/>
                  </a:cubicBezTo>
                  <a:lnTo>
                    <a:pt x="7185" y="3548672"/>
                  </a:lnTo>
                  <a:cubicBezTo>
                    <a:pt x="7185" y="3550673"/>
                    <a:pt x="5566" y="3552292"/>
                    <a:pt x="3566" y="3552292"/>
                  </a:cubicBezTo>
                  <a:close/>
                  <a:moveTo>
                    <a:pt x="3566" y="3437992"/>
                  </a:moveTo>
                  <a:cubicBezTo>
                    <a:pt x="1604" y="3437944"/>
                    <a:pt x="42" y="3436335"/>
                    <a:pt x="42" y="3434372"/>
                  </a:cubicBezTo>
                  <a:lnTo>
                    <a:pt x="42" y="3377222"/>
                  </a:lnTo>
                  <a:cubicBezTo>
                    <a:pt x="365" y="3375251"/>
                    <a:pt x="2223" y="3373908"/>
                    <a:pt x="4195" y="3374232"/>
                  </a:cubicBezTo>
                  <a:cubicBezTo>
                    <a:pt x="5728" y="3374489"/>
                    <a:pt x="6938" y="3375689"/>
                    <a:pt x="7185" y="3377222"/>
                  </a:cubicBezTo>
                  <a:lnTo>
                    <a:pt x="7185" y="3434372"/>
                  </a:lnTo>
                  <a:cubicBezTo>
                    <a:pt x="7185" y="3436373"/>
                    <a:pt x="5566" y="3437992"/>
                    <a:pt x="3566" y="3437992"/>
                  </a:cubicBezTo>
                  <a:close/>
                  <a:moveTo>
                    <a:pt x="3566" y="3323692"/>
                  </a:moveTo>
                  <a:cubicBezTo>
                    <a:pt x="1604" y="3323644"/>
                    <a:pt x="42" y="3322035"/>
                    <a:pt x="42" y="3320072"/>
                  </a:cubicBezTo>
                  <a:lnTo>
                    <a:pt x="42" y="3262922"/>
                  </a:lnTo>
                  <a:cubicBezTo>
                    <a:pt x="365" y="3260951"/>
                    <a:pt x="2223" y="3259608"/>
                    <a:pt x="4195" y="3259932"/>
                  </a:cubicBezTo>
                  <a:cubicBezTo>
                    <a:pt x="5728" y="3260189"/>
                    <a:pt x="6938" y="3261389"/>
                    <a:pt x="7185" y="3262922"/>
                  </a:cubicBezTo>
                  <a:lnTo>
                    <a:pt x="7185" y="3320072"/>
                  </a:lnTo>
                  <a:cubicBezTo>
                    <a:pt x="7185" y="3322073"/>
                    <a:pt x="5566" y="3323692"/>
                    <a:pt x="3566" y="3323692"/>
                  </a:cubicBezTo>
                  <a:close/>
                  <a:moveTo>
                    <a:pt x="3566" y="3209392"/>
                  </a:moveTo>
                  <a:cubicBezTo>
                    <a:pt x="1604" y="3209344"/>
                    <a:pt x="42" y="3207735"/>
                    <a:pt x="42" y="3205772"/>
                  </a:cubicBezTo>
                  <a:lnTo>
                    <a:pt x="42" y="3148622"/>
                  </a:lnTo>
                  <a:cubicBezTo>
                    <a:pt x="365" y="3146651"/>
                    <a:pt x="2223" y="3145308"/>
                    <a:pt x="4195" y="3145632"/>
                  </a:cubicBezTo>
                  <a:cubicBezTo>
                    <a:pt x="5728" y="3145889"/>
                    <a:pt x="6938" y="3147089"/>
                    <a:pt x="7185" y="3148622"/>
                  </a:cubicBezTo>
                  <a:lnTo>
                    <a:pt x="7185" y="3205772"/>
                  </a:lnTo>
                  <a:cubicBezTo>
                    <a:pt x="7185" y="3207773"/>
                    <a:pt x="5566" y="3209392"/>
                    <a:pt x="3566" y="3209392"/>
                  </a:cubicBezTo>
                  <a:close/>
                  <a:moveTo>
                    <a:pt x="3566" y="3095092"/>
                  </a:moveTo>
                  <a:cubicBezTo>
                    <a:pt x="1604" y="3095044"/>
                    <a:pt x="42" y="3093435"/>
                    <a:pt x="42" y="3091472"/>
                  </a:cubicBezTo>
                  <a:lnTo>
                    <a:pt x="42" y="3034322"/>
                  </a:lnTo>
                  <a:cubicBezTo>
                    <a:pt x="365" y="3032351"/>
                    <a:pt x="2223" y="3031008"/>
                    <a:pt x="4195" y="3031332"/>
                  </a:cubicBezTo>
                  <a:cubicBezTo>
                    <a:pt x="5728" y="3031589"/>
                    <a:pt x="6938" y="3032789"/>
                    <a:pt x="7185" y="3034322"/>
                  </a:cubicBezTo>
                  <a:lnTo>
                    <a:pt x="7185" y="3091472"/>
                  </a:lnTo>
                  <a:cubicBezTo>
                    <a:pt x="7185" y="3093473"/>
                    <a:pt x="5566" y="3095092"/>
                    <a:pt x="3566" y="3095092"/>
                  </a:cubicBezTo>
                  <a:close/>
                  <a:moveTo>
                    <a:pt x="3566" y="2980792"/>
                  </a:moveTo>
                  <a:cubicBezTo>
                    <a:pt x="1604" y="2980744"/>
                    <a:pt x="42" y="2979135"/>
                    <a:pt x="42" y="2977172"/>
                  </a:cubicBezTo>
                  <a:lnTo>
                    <a:pt x="42" y="2920022"/>
                  </a:lnTo>
                  <a:cubicBezTo>
                    <a:pt x="365" y="2918051"/>
                    <a:pt x="2223" y="2916708"/>
                    <a:pt x="4195" y="2917032"/>
                  </a:cubicBezTo>
                  <a:cubicBezTo>
                    <a:pt x="5728" y="2917289"/>
                    <a:pt x="6938" y="2918489"/>
                    <a:pt x="7185" y="2920022"/>
                  </a:cubicBezTo>
                  <a:lnTo>
                    <a:pt x="7185" y="2977172"/>
                  </a:lnTo>
                  <a:cubicBezTo>
                    <a:pt x="7185" y="2979173"/>
                    <a:pt x="5566" y="2980792"/>
                    <a:pt x="3566" y="2980792"/>
                  </a:cubicBezTo>
                  <a:close/>
                  <a:moveTo>
                    <a:pt x="3566" y="2866492"/>
                  </a:moveTo>
                  <a:cubicBezTo>
                    <a:pt x="1604" y="2866444"/>
                    <a:pt x="42" y="2864835"/>
                    <a:pt x="42" y="2862872"/>
                  </a:cubicBezTo>
                  <a:lnTo>
                    <a:pt x="42" y="2805722"/>
                  </a:lnTo>
                  <a:cubicBezTo>
                    <a:pt x="365" y="2803751"/>
                    <a:pt x="2223" y="2802408"/>
                    <a:pt x="4195" y="2802732"/>
                  </a:cubicBezTo>
                  <a:cubicBezTo>
                    <a:pt x="5728" y="2802989"/>
                    <a:pt x="6938" y="2804189"/>
                    <a:pt x="7185" y="2805722"/>
                  </a:cubicBezTo>
                  <a:lnTo>
                    <a:pt x="7185" y="2862872"/>
                  </a:lnTo>
                  <a:cubicBezTo>
                    <a:pt x="7185" y="2864873"/>
                    <a:pt x="5566" y="2866492"/>
                    <a:pt x="3566" y="2866492"/>
                  </a:cubicBezTo>
                  <a:close/>
                  <a:moveTo>
                    <a:pt x="3566" y="2752192"/>
                  </a:moveTo>
                  <a:cubicBezTo>
                    <a:pt x="1604" y="2752144"/>
                    <a:pt x="42" y="2750535"/>
                    <a:pt x="42" y="2748572"/>
                  </a:cubicBezTo>
                  <a:lnTo>
                    <a:pt x="42" y="2691422"/>
                  </a:lnTo>
                  <a:cubicBezTo>
                    <a:pt x="365" y="2689451"/>
                    <a:pt x="2223" y="2688108"/>
                    <a:pt x="4195" y="2688432"/>
                  </a:cubicBezTo>
                  <a:cubicBezTo>
                    <a:pt x="5728" y="2688689"/>
                    <a:pt x="6938" y="2689889"/>
                    <a:pt x="7185" y="2691422"/>
                  </a:cubicBezTo>
                  <a:lnTo>
                    <a:pt x="7185" y="2748572"/>
                  </a:lnTo>
                  <a:cubicBezTo>
                    <a:pt x="7185" y="2750573"/>
                    <a:pt x="5566" y="2752192"/>
                    <a:pt x="3566" y="2752192"/>
                  </a:cubicBezTo>
                  <a:close/>
                  <a:moveTo>
                    <a:pt x="3566" y="2637892"/>
                  </a:moveTo>
                  <a:cubicBezTo>
                    <a:pt x="1604" y="2637844"/>
                    <a:pt x="42" y="2636235"/>
                    <a:pt x="42" y="2634272"/>
                  </a:cubicBezTo>
                  <a:lnTo>
                    <a:pt x="42" y="2577122"/>
                  </a:lnTo>
                  <a:cubicBezTo>
                    <a:pt x="365" y="2575151"/>
                    <a:pt x="2223" y="2573808"/>
                    <a:pt x="4195" y="2574132"/>
                  </a:cubicBezTo>
                  <a:cubicBezTo>
                    <a:pt x="5728" y="2574389"/>
                    <a:pt x="6938" y="2575589"/>
                    <a:pt x="7185" y="2577122"/>
                  </a:cubicBezTo>
                  <a:lnTo>
                    <a:pt x="7185" y="2634272"/>
                  </a:lnTo>
                  <a:cubicBezTo>
                    <a:pt x="7185" y="2636273"/>
                    <a:pt x="5566" y="2637892"/>
                    <a:pt x="3566" y="2637892"/>
                  </a:cubicBezTo>
                  <a:close/>
                  <a:moveTo>
                    <a:pt x="3566" y="2523592"/>
                  </a:moveTo>
                  <a:cubicBezTo>
                    <a:pt x="1604" y="2523544"/>
                    <a:pt x="42" y="2521935"/>
                    <a:pt x="42" y="2519972"/>
                  </a:cubicBezTo>
                  <a:lnTo>
                    <a:pt x="42" y="2462822"/>
                  </a:lnTo>
                  <a:cubicBezTo>
                    <a:pt x="365" y="2460851"/>
                    <a:pt x="2223" y="2459508"/>
                    <a:pt x="4195" y="2459832"/>
                  </a:cubicBezTo>
                  <a:cubicBezTo>
                    <a:pt x="5728" y="2460089"/>
                    <a:pt x="6938" y="2461289"/>
                    <a:pt x="7185" y="2462822"/>
                  </a:cubicBezTo>
                  <a:lnTo>
                    <a:pt x="7185" y="2519972"/>
                  </a:lnTo>
                  <a:cubicBezTo>
                    <a:pt x="7185" y="2521973"/>
                    <a:pt x="5566" y="2523592"/>
                    <a:pt x="3566" y="2523592"/>
                  </a:cubicBezTo>
                  <a:close/>
                  <a:moveTo>
                    <a:pt x="3566" y="2409292"/>
                  </a:moveTo>
                  <a:cubicBezTo>
                    <a:pt x="1604" y="2409244"/>
                    <a:pt x="42" y="2407635"/>
                    <a:pt x="42" y="2405672"/>
                  </a:cubicBezTo>
                  <a:lnTo>
                    <a:pt x="42" y="2348522"/>
                  </a:lnTo>
                  <a:cubicBezTo>
                    <a:pt x="365" y="2346551"/>
                    <a:pt x="2223" y="2345208"/>
                    <a:pt x="4195" y="2345532"/>
                  </a:cubicBezTo>
                  <a:cubicBezTo>
                    <a:pt x="5728" y="2345789"/>
                    <a:pt x="6938" y="2346989"/>
                    <a:pt x="7185" y="2348522"/>
                  </a:cubicBezTo>
                  <a:lnTo>
                    <a:pt x="7185" y="2405672"/>
                  </a:lnTo>
                  <a:cubicBezTo>
                    <a:pt x="7185" y="2407673"/>
                    <a:pt x="5566" y="2409292"/>
                    <a:pt x="3566" y="2409292"/>
                  </a:cubicBezTo>
                  <a:close/>
                  <a:moveTo>
                    <a:pt x="3566" y="2294992"/>
                  </a:moveTo>
                  <a:cubicBezTo>
                    <a:pt x="1604" y="2294944"/>
                    <a:pt x="42" y="2293335"/>
                    <a:pt x="42" y="2291372"/>
                  </a:cubicBezTo>
                  <a:lnTo>
                    <a:pt x="42" y="2234222"/>
                  </a:lnTo>
                  <a:cubicBezTo>
                    <a:pt x="365" y="2232251"/>
                    <a:pt x="2223" y="2230908"/>
                    <a:pt x="4195" y="2231232"/>
                  </a:cubicBezTo>
                  <a:cubicBezTo>
                    <a:pt x="5728" y="2231489"/>
                    <a:pt x="6938" y="2232689"/>
                    <a:pt x="7185" y="2234222"/>
                  </a:cubicBezTo>
                  <a:lnTo>
                    <a:pt x="7185" y="2291372"/>
                  </a:lnTo>
                  <a:cubicBezTo>
                    <a:pt x="7185" y="2293373"/>
                    <a:pt x="5566" y="2294992"/>
                    <a:pt x="3566" y="2294992"/>
                  </a:cubicBezTo>
                  <a:close/>
                  <a:moveTo>
                    <a:pt x="3566" y="2180692"/>
                  </a:moveTo>
                  <a:cubicBezTo>
                    <a:pt x="1604" y="2180644"/>
                    <a:pt x="42" y="2179035"/>
                    <a:pt x="42" y="2177072"/>
                  </a:cubicBezTo>
                  <a:lnTo>
                    <a:pt x="42" y="2119922"/>
                  </a:lnTo>
                  <a:cubicBezTo>
                    <a:pt x="365" y="2117951"/>
                    <a:pt x="2223" y="2116608"/>
                    <a:pt x="4195" y="2116932"/>
                  </a:cubicBezTo>
                  <a:cubicBezTo>
                    <a:pt x="5728" y="2117189"/>
                    <a:pt x="6938" y="2118389"/>
                    <a:pt x="7185" y="2119922"/>
                  </a:cubicBezTo>
                  <a:lnTo>
                    <a:pt x="7185" y="2177072"/>
                  </a:lnTo>
                  <a:cubicBezTo>
                    <a:pt x="7185" y="2179073"/>
                    <a:pt x="5566" y="2180692"/>
                    <a:pt x="3566" y="2180692"/>
                  </a:cubicBezTo>
                  <a:close/>
                  <a:moveTo>
                    <a:pt x="3566" y="2066392"/>
                  </a:moveTo>
                  <a:cubicBezTo>
                    <a:pt x="1604" y="2066344"/>
                    <a:pt x="42" y="2064734"/>
                    <a:pt x="42" y="2062772"/>
                  </a:cubicBezTo>
                  <a:lnTo>
                    <a:pt x="42" y="2005622"/>
                  </a:lnTo>
                  <a:cubicBezTo>
                    <a:pt x="365" y="2003651"/>
                    <a:pt x="2223" y="2002308"/>
                    <a:pt x="4195" y="2002632"/>
                  </a:cubicBezTo>
                  <a:cubicBezTo>
                    <a:pt x="5728" y="2002889"/>
                    <a:pt x="6938" y="2004089"/>
                    <a:pt x="7185" y="2005622"/>
                  </a:cubicBezTo>
                  <a:lnTo>
                    <a:pt x="7185" y="2062772"/>
                  </a:lnTo>
                  <a:cubicBezTo>
                    <a:pt x="7185" y="2064773"/>
                    <a:pt x="5566" y="2066392"/>
                    <a:pt x="3566" y="2066392"/>
                  </a:cubicBezTo>
                  <a:close/>
                  <a:moveTo>
                    <a:pt x="3566" y="1952092"/>
                  </a:moveTo>
                  <a:cubicBezTo>
                    <a:pt x="1604" y="1952044"/>
                    <a:pt x="42" y="1950434"/>
                    <a:pt x="42" y="1948472"/>
                  </a:cubicBezTo>
                  <a:lnTo>
                    <a:pt x="42" y="1891322"/>
                  </a:lnTo>
                  <a:cubicBezTo>
                    <a:pt x="365" y="1889351"/>
                    <a:pt x="2223" y="1888008"/>
                    <a:pt x="4195" y="1888332"/>
                  </a:cubicBezTo>
                  <a:cubicBezTo>
                    <a:pt x="5728" y="1888589"/>
                    <a:pt x="6938" y="1889789"/>
                    <a:pt x="7185" y="1891322"/>
                  </a:cubicBezTo>
                  <a:lnTo>
                    <a:pt x="7185" y="1948472"/>
                  </a:lnTo>
                  <a:cubicBezTo>
                    <a:pt x="7185" y="1950473"/>
                    <a:pt x="5566" y="1952092"/>
                    <a:pt x="3566" y="1952092"/>
                  </a:cubicBezTo>
                  <a:close/>
                  <a:moveTo>
                    <a:pt x="3566" y="1837792"/>
                  </a:moveTo>
                  <a:cubicBezTo>
                    <a:pt x="1604" y="1837744"/>
                    <a:pt x="42" y="1836134"/>
                    <a:pt x="42" y="1834172"/>
                  </a:cubicBezTo>
                  <a:lnTo>
                    <a:pt x="42" y="1777022"/>
                  </a:lnTo>
                  <a:cubicBezTo>
                    <a:pt x="365" y="1775051"/>
                    <a:pt x="2223" y="1773708"/>
                    <a:pt x="4195" y="1774032"/>
                  </a:cubicBezTo>
                  <a:cubicBezTo>
                    <a:pt x="5728" y="1774289"/>
                    <a:pt x="6938" y="1775489"/>
                    <a:pt x="7185" y="1777022"/>
                  </a:cubicBezTo>
                  <a:lnTo>
                    <a:pt x="7185" y="1834172"/>
                  </a:lnTo>
                  <a:cubicBezTo>
                    <a:pt x="7185" y="1836173"/>
                    <a:pt x="5566" y="1837792"/>
                    <a:pt x="3566" y="1837792"/>
                  </a:cubicBezTo>
                  <a:close/>
                  <a:moveTo>
                    <a:pt x="3566" y="1723492"/>
                  </a:moveTo>
                  <a:cubicBezTo>
                    <a:pt x="1604" y="1723444"/>
                    <a:pt x="42" y="1721834"/>
                    <a:pt x="42" y="1719872"/>
                  </a:cubicBezTo>
                  <a:lnTo>
                    <a:pt x="42" y="1662722"/>
                  </a:lnTo>
                  <a:cubicBezTo>
                    <a:pt x="365" y="1660751"/>
                    <a:pt x="2223" y="1659417"/>
                    <a:pt x="4195" y="1659732"/>
                  </a:cubicBezTo>
                  <a:cubicBezTo>
                    <a:pt x="5728" y="1659989"/>
                    <a:pt x="6938" y="1661189"/>
                    <a:pt x="7185" y="1662722"/>
                  </a:cubicBezTo>
                  <a:lnTo>
                    <a:pt x="7185" y="1719872"/>
                  </a:lnTo>
                  <a:cubicBezTo>
                    <a:pt x="7185" y="1721873"/>
                    <a:pt x="5566" y="1723492"/>
                    <a:pt x="3566" y="1723492"/>
                  </a:cubicBezTo>
                  <a:close/>
                  <a:moveTo>
                    <a:pt x="3566" y="1609192"/>
                  </a:moveTo>
                  <a:cubicBezTo>
                    <a:pt x="1604" y="1609144"/>
                    <a:pt x="42" y="1607535"/>
                    <a:pt x="42" y="1605572"/>
                  </a:cubicBezTo>
                  <a:lnTo>
                    <a:pt x="42" y="1548422"/>
                  </a:lnTo>
                  <a:cubicBezTo>
                    <a:pt x="365" y="1546451"/>
                    <a:pt x="2223" y="1545117"/>
                    <a:pt x="4195" y="1545432"/>
                  </a:cubicBezTo>
                  <a:cubicBezTo>
                    <a:pt x="5728" y="1545689"/>
                    <a:pt x="6938" y="1546889"/>
                    <a:pt x="7185" y="1548422"/>
                  </a:cubicBezTo>
                  <a:lnTo>
                    <a:pt x="7185" y="1605572"/>
                  </a:lnTo>
                  <a:cubicBezTo>
                    <a:pt x="7185" y="1607573"/>
                    <a:pt x="5566" y="1609192"/>
                    <a:pt x="3566" y="1609192"/>
                  </a:cubicBezTo>
                  <a:close/>
                  <a:moveTo>
                    <a:pt x="3566" y="1494892"/>
                  </a:moveTo>
                  <a:cubicBezTo>
                    <a:pt x="1604" y="1494844"/>
                    <a:pt x="42" y="1493235"/>
                    <a:pt x="42" y="1491272"/>
                  </a:cubicBezTo>
                  <a:lnTo>
                    <a:pt x="42" y="1434122"/>
                  </a:lnTo>
                  <a:cubicBezTo>
                    <a:pt x="365" y="1432151"/>
                    <a:pt x="2223" y="1430817"/>
                    <a:pt x="4195" y="1431132"/>
                  </a:cubicBezTo>
                  <a:cubicBezTo>
                    <a:pt x="5728" y="1431389"/>
                    <a:pt x="6938" y="1432589"/>
                    <a:pt x="7185" y="1434122"/>
                  </a:cubicBezTo>
                  <a:lnTo>
                    <a:pt x="7185" y="1491272"/>
                  </a:lnTo>
                  <a:cubicBezTo>
                    <a:pt x="7185" y="1493273"/>
                    <a:pt x="5566" y="1494892"/>
                    <a:pt x="3566" y="1494892"/>
                  </a:cubicBezTo>
                  <a:close/>
                  <a:moveTo>
                    <a:pt x="3566" y="1380592"/>
                  </a:moveTo>
                  <a:cubicBezTo>
                    <a:pt x="1604" y="1380544"/>
                    <a:pt x="42" y="1378935"/>
                    <a:pt x="42" y="1376972"/>
                  </a:cubicBezTo>
                  <a:lnTo>
                    <a:pt x="42" y="1319822"/>
                  </a:lnTo>
                  <a:cubicBezTo>
                    <a:pt x="365" y="1317851"/>
                    <a:pt x="2223" y="1316517"/>
                    <a:pt x="4195" y="1316832"/>
                  </a:cubicBezTo>
                  <a:cubicBezTo>
                    <a:pt x="5728" y="1317089"/>
                    <a:pt x="6938" y="1318289"/>
                    <a:pt x="7185" y="1319822"/>
                  </a:cubicBezTo>
                  <a:lnTo>
                    <a:pt x="7185" y="1376972"/>
                  </a:lnTo>
                  <a:cubicBezTo>
                    <a:pt x="7185" y="1378973"/>
                    <a:pt x="5566" y="1380592"/>
                    <a:pt x="3566" y="1380592"/>
                  </a:cubicBezTo>
                  <a:close/>
                  <a:moveTo>
                    <a:pt x="3566" y="1266292"/>
                  </a:moveTo>
                  <a:cubicBezTo>
                    <a:pt x="1604" y="1266244"/>
                    <a:pt x="42" y="1264635"/>
                    <a:pt x="42" y="1262672"/>
                  </a:cubicBezTo>
                  <a:lnTo>
                    <a:pt x="42" y="1205522"/>
                  </a:lnTo>
                  <a:cubicBezTo>
                    <a:pt x="365" y="1203551"/>
                    <a:pt x="2223" y="1202217"/>
                    <a:pt x="4195" y="1202532"/>
                  </a:cubicBezTo>
                  <a:cubicBezTo>
                    <a:pt x="5728" y="1202789"/>
                    <a:pt x="6938" y="1203989"/>
                    <a:pt x="7185" y="1205522"/>
                  </a:cubicBezTo>
                  <a:lnTo>
                    <a:pt x="7185" y="1262672"/>
                  </a:lnTo>
                  <a:cubicBezTo>
                    <a:pt x="7185" y="1264673"/>
                    <a:pt x="5566" y="1266292"/>
                    <a:pt x="3566" y="1266292"/>
                  </a:cubicBezTo>
                  <a:close/>
                  <a:moveTo>
                    <a:pt x="3566" y="1151992"/>
                  </a:moveTo>
                  <a:cubicBezTo>
                    <a:pt x="1604" y="1151944"/>
                    <a:pt x="42" y="1150335"/>
                    <a:pt x="42" y="1148372"/>
                  </a:cubicBezTo>
                  <a:lnTo>
                    <a:pt x="42" y="1091222"/>
                  </a:lnTo>
                  <a:cubicBezTo>
                    <a:pt x="365" y="1089251"/>
                    <a:pt x="2223" y="1087917"/>
                    <a:pt x="4195" y="1088232"/>
                  </a:cubicBezTo>
                  <a:cubicBezTo>
                    <a:pt x="5728" y="1088489"/>
                    <a:pt x="6938" y="1089689"/>
                    <a:pt x="7185" y="1091222"/>
                  </a:cubicBezTo>
                  <a:lnTo>
                    <a:pt x="7185" y="1148372"/>
                  </a:lnTo>
                  <a:cubicBezTo>
                    <a:pt x="7185" y="1150373"/>
                    <a:pt x="5566" y="1151992"/>
                    <a:pt x="3566" y="1151992"/>
                  </a:cubicBezTo>
                  <a:close/>
                  <a:moveTo>
                    <a:pt x="3566" y="1037692"/>
                  </a:moveTo>
                  <a:cubicBezTo>
                    <a:pt x="1604" y="1037644"/>
                    <a:pt x="42" y="1036035"/>
                    <a:pt x="42" y="1034072"/>
                  </a:cubicBezTo>
                  <a:lnTo>
                    <a:pt x="42" y="976922"/>
                  </a:lnTo>
                  <a:cubicBezTo>
                    <a:pt x="365" y="974951"/>
                    <a:pt x="2223" y="973617"/>
                    <a:pt x="4195" y="973932"/>
                  </a:cubicBezTo>
                  <a:cubicBezTo>
                    <a:pt x="5728" y="974189"/>
                    <a:pt x="6938" y="975389"/>
                    <a:pt x="7185" y="976922"/>
                  </a:cubicBezTo>
                  <a:lnTo>
                    <a:pt x="7185" y="1034072"/>
                  </a:lnTo>
                  <a:cubicBezTo>
                    <a:pt x="7185" y="1036073"/>
                    <a:pt x="5566" y="1037692"/>
                    <a:pt x="3566" y="1037692"/>
                  </a:cubicBezTo>
                  <a:close/>
                  <a:moveTo>
                    <a:pt x="3566" y="923392"/>
                  </a:moveTo>
                  <a:cubicBezTo>
                    <a:pt x="1604" y="923344"/>
                    <a:pt x="42" y="921735"/>
                    <a:pt x="42" y="919772"/>
                  </a:cubicBezTo>
                  <a:lnTo>
                    <a:pt x="42" y="862622"/>
                  </a:lnTo>
                  <a:cubicBezTo>
                    <a:pt x="365" y="860651"/>
                    <a:pt x="2223" y="859317"/>
                    <a:pt x="4195" y="859632"/>
                  </a:cubicBezTo>
                  <a:cubicBezTo>
                    <a:pt x="5728" y="859889"/>
                    <a:pt x="6938" y="861089"/>
                    <a:pt x="7185" y="862622"/>
                  </a:cubicBezTo>
                  <a:lnTo>
                    <a:pt x="7185" y="919772"/>
                  </a:lnTo>
                  <a:cubicBezTo>
                    <a:pt x="7185" y="921773"/>
                    <a:pt x="5566" y="923392"/>
                    <a:pt x="3566" y="923392"/>
                  </a:cubicBezTo>
                  <a:close/>
                  <a:moveTo>
                    <a:pt x="3566" y="809092"/>
                  </a:moveTo>
                  <a:cubicBezTo>
                    <a:pt x="1604" y="809044"/>
                    <a:pt x="42" y="807435"/>
                    <a:pt x="42" y="805472"/>
                  </a:cubicBezTo>
                  <a:lnTo>
                    <a:pt x="42" y="748322"/>
                  </a:lnTo>
                  <a:cubicBezTo>
                    <a:pt x="365" y="746351"/>
                    <a:pt x="2223" y="745017"/>
                    <a:pt x="4195" y="745332"/>
                  </a:cubicBezTo>
                  <a:cubicBezTo>
                    <a:pt x="5728" y="745589"/>
                    <a:pt x="6938" y="746789"/>
                    <a:pt x="7185" y="748322"/>
                  </a:cubicBezTo>
                  <a:lnTo>
                    <a:pt x="7185" y="805472"/>
                  </a:lnTo>
                  <a:cubicBezTo>
                    <a:pt x="7185" y="807473"/>
                    <a:pt x="5566" y="809092"/>
                    <a:pt x="3566" y="809092"/>
                  </a:cubicBezTo>
                  <a:close/>
                  <a:moveTo>
                    <a:pt x="3566" y="694792"/>
                  </a:moveTo>
                  <a:cubicBezTo>
                    <a:pt x="1604" y="694744"/>
                    <a:pt x="42" y="693135"/>
                    <a:pt x="42" y="691172"/>
                  </a:cubicBezTo>
                  <a:lnTo>
                    <a:pt x="42" y="634022"/>
                  </a:lnTo>
                  <a:cubicBezTo>
                    <a:pt x="365" y="632051"/>
                    <a:pt x="2223" y="630717"/>
                    <a:pt x="4195" y="631032"/>
                  </a:cubicBezTo>
                  <a:cubicBezTo>
                    <a:pt x="5728" y="631289"/>
                    <a:pt x="6938" y="632489"/>
                    <a:pt x="7185" y="634022"/>
                  </a:cubicBezTo>
                  <a:lnTo>
                    <a:pt x="7185" y="691172"/>
                  </a:lnTo>
                  <a:cubicBezTo>
                    <a:pt x="7185" y="693173"/>
                    <a:pt x="5566" y="694792"/>
                    <a:pt x="3566" y="694792"/>
                  </a:cubicBezTo>
                  <a:close/>
                  <a:moveTo>
                    <a:pt x="3566" y="580492"/>
                  </a:moveTo>
                  <a:cubicBezTo>
                    <a:pt x="1604" y="580444"/>
                    <a:pt x="42" y="578835"/>
                    <a:pt x="42" y="576872"/>
                  </a:cubicBezTo>
                  <a:lnTo>
                    <a:pt x="42" y="519722"/>
                  </a:lnTo>
                  <a:cubicBezTo>
                    <a:pt x="365" y="517751"/>
                    <a:pt x="2223" y="516417"/>
                    <a:pt x="4195" y="516732"/>
                  </a:cubicBezTo>
                  <a:cubicBezTo>
                    <a:pt x="5728" y="516989"/>
                    <a:pt x="6938" y="518189"/>
                    <a:pt x="7185" y="519722"/>
                  </a:cubicBezTo>
                  <a:lnTo>
                    <a:pt x="7185" y="576872"/>
                  </a:lnTo>
                  <a:cubicBezTo>
                    <a:pt x="7185" y="578873"/>
                    <a:pt x="5566" y="580492"/>
                    <a:pt x="3566" y="580492"/>
                  </a:cubicBezTo>
                  <a:close/>
                  <a:moveTo>
                    <a:pt x="3566" y="466192"/>
                  </a:moveTo>
                  <a:cubicBezTo>
                    <a:pt x="1604" y="466144"/>
                    <a:pt x="42" y="464535"/>
                    <a:pt x="42" y="462572"/>
                  </a:cubicBezTo>
                  <a:lnTo>
                    <a:pt x="42" y="405422"/>
                  </a:lnTo>
                  <a:cubicBezTo>
                    <a:pt x="365" y="403451"/>
                    <a:pt x="2223" y="402117"/>
                    <a:pt x="4195" y="402432"/>
                  </a:cubicBezTo>
                  <a:cubicBezTo>
                    <a:pt x="5728" y="402689"/>
                    <a:pt x="6938" y="403889"/>
                    <a:pt x="7185" y="405422"/>
                  </a:cubicBezTo>
                  <a:lnTo>
                    <a:pt x="7185" y="462572"/>
                  </a:lnTo>
                  <a:cubicBezTo>
                    <a:pt x="7185" y="464573"/>
                    <a:pt x="5566" y="466192"/>
                    <a:pt x="3566" y="466192"/>
                  </a:cubicBezTo>
                  <a:close/>
                  <a:moveTo>
                    <a:pt x="3566" y="351892"/>
                  </a:moveTo>
                  <a:cubicBezTo>
                    <a:pt x="1604" y="351844"/>
                    <a:pt x="42" y="350234"/>
                    <a:pt x="42" y="348272"/>
                  </a:cubicBezTo>
                  <a:lnTo>
                    <a:pt x="42" y="291122"/>
                  </a:lnTo>
                  <a:cubicBezTo>
                    <a:pt x="365" y="289151"/>
                    <a:pt x="2223" y="287817"/>
                    <a:pt x="4195" y="288132"/>
                  </a:cubicBezTo>
                  <a:cubicBezTo>
                    <a:pt x="5728" y="288389"/>
                    <a:pt x="6938" y="289589"/>
                    <a:pt x="7185" y="291122"/>
                  </a:cubicBezTo>
                  <a:lnTo>
                    <a:pt x="7185" y="348272"/>
                  </a:lnTo>
                  <a:cubicBezTo>
                    <a:pt x="7185" y="350273"/>
                    <a:pt x="5566" y="351892"/>
                    <a:pt x="3566" y="351892"/>
                  </a:cubicBezTo>
                  <a:close/>
                  <a:moveTo>
                    <a:pt x="3566" y="237592"/>
                  </a:moveTo>
                  <a:cubicBezTo>
                    <a:pt x="1604" y="237544"/>
                    <a:pt x="42" y="235934"/>
                    <a:pt x="42" y="233972"/>
                  </a:cubicBezTo>
                  <a:lnTo>
                    <a:pt x="42" y="176822"/>
                  </a:lnTo>
                  <a:cubicBezTo>
                    <a:pt x="365" y="174850"/>
                    <a:pt x="2223" y="173512"/>
                    <a:pt x="4195" y="173835"/>
                  </a:cubicBezTo>
                  <a:cubicBezTo>
                    <a:pt x="5728" y="174087"/>
                    <a:pt x="6938" y="175289"/>
                    <a:pt x="7185" y="176822"/>
                  </a:cubicBezTo>
                  <a:lnTo>
                    <a:pt x="7185" y="233972"/>
                  </a:lnTo>
                  <a:cubicBezTo>
                    <a:pt x="7185" y="235973"/>
                    <a:pt x="5566" y="237592"/>
                    <a:pt x="3566" y="237592"/>
                  </a:cubicBezTo>
                  <a:close/>
                  <a:moveTo>
                    <a:pt x="3566" y="123292"/>
                  </a:moveTo>
                  <a:cubicBezTo>
                    <a:pt x="1604" y="123240"/>
                    <a:pt x="42" y="121634"/>
                    <a:pt x="42" y="119672"/>
                  </a:cubicBezTo>
                  <a:lnTo>
                    <a:pt x="42" y="62522"/>
                  </a:lnTo>
                  <a:cubicBezTo>
                    <a:pt x="365" y="60550"/>
                    <a:pt x="2223" y="59212"/>
                    <a:pt x="4195" y="59535"/>
                  </a:cubicBezTo>
                  <a:cubicBezTo>
                    <a:pt x="5728" y="59787"/>
                    <a:pt x="6938" y="60989"/>
                    <a:pt x="7185" y="62522"/>
                  </a:cubicBezTo>
                  <a:lnTo>
                    <a:pt x="7185" y="119672"/>
                  </a:lnTo>
                  <a:cubicBezTo>
                    <a:pt x="7185" y="121672"/>
                    <a:pt x="5566" y="123292"/>
                    <a:pt x="3566" y="123292"/>
                  </a:cubicBezTo>
                  <a:close/>
                  <a:moveTo>
                    <a:pt x="3566" y="8992"/>
                  </a:moveTo>
                  <a:cubicBezTo>
                    <a:pt x="1604" y="8940"/>
                    <a:pt x="42" y="7334"/>
                    <a:pt x="42" y="5372"/>
                  </a:cubicBezTo>
                  <a:lnTo>
                    <a:pt x="42" y="4229"/>
                  </a:lnTo>
                  <a:cubicBezTo>
                    <a:pt x="-254" y="2268"/>
                    <a:pt x="1051" y="423"/>
                    <a:pt x="2994" y="38"/>
                  </a:cubicBezTo>
                  <a:cubicBezTo>
                    <a:pt x="4985" y="-248"/>
                    <a:pt x="6842" y="1103"/>
                    <a:pt x="7185" y="3086"/>
                  </a:cubicBezTo>
                  <a:cubicBezTo>
                    <a:pt x="7281" y="3461"/>
                    <a:pt x="7281" y="3854"/>
                    <a:pt x="7185" y="4229"/>
                  </a:cubicBezTo>
                  <a:lnTo>
                    <a:pt x="7185" y="5468"/>
                  </a:lnTo>
                  <a:cubicBezTo>
                    <a:pt x="7138" y="7430"/>
                    <a:pt x="5528" y="8993"/>
                    <a:pt x="3566" y="8992"/>
                  </a:cubicBezTo>
                  <a:close/>
                </a:path>
              </a:pathLst>
            </a:custGeom>
            <a:solidFill>
              <a:srgbClr val="A8ADAF"/>
            </a:solid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1EA57F5-6C02-4A90-A852-7A5D95A5133C}"/>
                </a:ext>
              </a:extLst>
            </p:cNvPr>
            <p:cNvSpPr/>
            <p:nvPr/>
          </p:nvSpPr>
          <p:spPr>
            <a:xfrm>
              <a:off x="2024810" y="2853270"/>
              <a:ext cx="7256" cy="3666591"/>
            </a:xfrm>
            <a:custGeom>
              <a:avLst/>
              <a:gdLst>
                <a:gd name="connsiteX0" fmla="*/ 3566 w 7256"/>
                <a:gd name="connsiteY0" fmla="*/ 3666592 h 3666591"/>
                <a:gd name="connsiteX1" fmla="*/ 42 w 7256"/>
                <a:gd name="connsiteY1" fmla="*/ 3662972 h 3666591"/>
                <a:gd name="connsiteX2" fmla="*/ 42 w 7256"/>
                <a:gd name="connsiteY2" fmla="*/ 3661829 h 3666591"/>
                <a:gd name="connsiteX3" fmla="*/ 2994 w 7256"/>
                <a:gd name="connsiteY3" fmla="*/ 3657638 h 3666591"/>
                <a:gd name="connsiteX4" fmla="*/ 7185 w 7256"/>
                <a:gd name="connsiteY4" fmla="*/ 3660687 h 3666591"/>
                <a:gd name="connsiteX5" fmla="*/ 7185 w 7256"/>
                <a:gd name="connsiteY5" fmla="*/ 3661829 h 3666591"/>
                <a:gd name="connsiteX6" fmla="*/ 7185 w 7256"/>
                <a:gd name="connsiteY6" fmla="*/ 3663068 h 3666591"/>
                <a:gd name="connsiteX7" fmla="*/ 3566 w 7256"/>
                <a:gd name="connsiteY7" fmla="*/ 3666592 h 3666591"/>
                <a:gd name="connsiteX8" fmla="*/ 3566 w 7256"/>
                <a:gd name="connsiteY8" fmla="*/ 3608108 h 3666591"/>
                <a:gd name="connsiteX9" fmla="*/ 42 w 7256"/>
                <a:gd name="connsiteY9" fmla="*/ 3604584 h 3666591"/>
                <a:gd name="connsiteX10" fmla="*/ 42 w 7256"/>
                <a:gd name="connsiteY10" fmla="*/ 3547434 h 3666591"/>
                <a:gd name="connsiteX11" fmla="*/ 2994 w 7256"/>
                <a:gd name="connsiteY11" fmla="*/ 3543243 h 3666591"/>
                <a:gd name="connsiteX12" fmla="*/ 7185 w 7256"/>
                <a:gd name="connsiteY12" fmla="*/ 3546291 h 3666591"/>
                <a:gd name="connsiteX13" fmla="*/ 7185 w 7256"/>
                <a:gd name="connsiteY13" fmla="*/ 3547434 h 3666591"/>
                <a:gd name="connsiteX14" fmla="*/ 7185 w 7256"/>
                <a:gd name="connsiteY14" fmla="*/ 3604584 h 3666591"/>
                <a:gd name="connsiteX15" fmla="*/ 3566 w 7256"/>
                <a:gd name="connsiteY15" fmla="*/ 3608108 h 3666591"/>
                <a:gd name="connsiteX16" fmla="*/ 3566 w 7256"/>
                <a:gd name="connsiteY16" fmla="*/ 3493808 h 3666591"/>
                <a:gd name="connsiteX17" fmla="*/ 42 w 7256"/>
                <a:gd name="connsiteY17" fmla="*/ 3490284 h 3666591"/>
                <a:gd name="connsiteX18" fmla="*/ 42 w 7256"/>
                <a:gd name="connsiteY18" fmla="*/ 3433134 h 3666591"/>
                <a:gd name="connsiteX19" fmla="*/ 2994 w 7256"/>
                <a:gd name="connsiteY19" fmla="*/ 3428943 h 3666591"/>
                <a:gd name="connsiteX20" fmla="*/ 7185 w 7256"/>
                <a:gd name="connsiteY20" fmla="*/ 3431991 h 3666591"/>
                <a:gd name="connsiteX21" fmla="*/ 7185 w 7256"/>
                <a:gd name="connsiteY21" fmla="*/ 3433134 h 3666591"/>
                <a:gd name="connsiteX22" fmla="*/ 7185 w 7256"/>
                <a:gd name="connsiteY22" fmla="*/ 3490284 h 3666591"/>
                <a:gd name="connsiteX23" fmla="*/ 3566 w 7256"/>
                <a:gd name="connsiteY23" fmla="*/ 3493808 h 3666591"/>
                <a:gd name="connsiteX24" fmla="*/ 3566 w 7256"/>
                <a:gd name="connsiteY24" fmla="*/ 3379508 h 3666591"/>
                <a:gd name="connsiteX25" fmla="*/ 42 w 7256"/>
                <a:gd name="connsiteY25" fmla="*/ 3375984 h 3666591"/>
                <a:gd name="connsiteX26" fmla="*/ 42 w 7256"/>
                <a:gd name="connsiteY26" fmla="*/ 3318834 h 3666591"/>
                <a:gd name="connsiteX27" fmla="*/ 2994 w 7256"/>
                <a:gd name="connsiteY27" fmla="*/ 3314643 h 3666591"/>
                <a:gd name="connsiteX28" fmla="*/ 7185 w 7256"/>
                <a:gd name="connsiteY28" fmla="*/ 3317691 h 3666591"/>
                <a:gd name="connsiteX29" fmla="*/ 7185 w 7256"/>
                <a:gd name="connsiteY29" fmla="*/ 3318834 h 3666591"/>
                <a:gd name="connsiteX30" fmla="*/ 7185 w 7256"/>
                <a:gd name="connsiteY30" fmla="*/ 3375984 h 3666591"/>
                <a:gd name="connsiteX31" fmla="*/ 3566 w 7256"/>
                <a:gd name="connsiteY31" fmla="*/ 3379508 h 3666591"/>
                <a:gd name="connsiteX32" fmla="*/ 3566 w 7256"/>
                <a:gd name="connsiteY32" fmla="*/ 3265208 h 3666591"/>
                <a:gd name="connsiteX33" fmla="*/ 42 w 7256"/>
                <a:gd name="connsiteY33" fmla="*/ 3261684 h 3666591"/>
                <a:gd name="connsiteX34" fmla="*/ 42 w 7256"/>
                <a:gd name="connsiteY34" fmla="*/ 3204534 h 3666591"/>
                <a:gd name="connsiteX35" fmla="*/ 2994 w 7256"/>
                <a:gd name="connsiteY35" fmla="*/ 3200343 h 3666591"/>
                <a:gd name="connsiteX36" fmla="*/ 7185 w 7256"/>
                <a:gd name="connsiteY36" fmla="*/ 3203391 h 3666591"/>
                <a:gd name="connsiteX37" fmla="*/ 7185 w 7256"/>
                <a:gd name="connsiteY37" fmla="*/ 3204534 h 3666591"/>
                <a:gd name="connsiteX38" fmla="*/ 7185 w 7256"/>
                <a:gd name="connsiteY38" fmla="*/ 3261684 h 3666591"/>
                <a:gd name="connsiteX39" fmla="*/ 3566 w 7256"/>
                <a:gd name="connsiteY39" fmla="*/ 3265208 h 3666591"/>
                <a:gd name="connsiteX40" fmla="*/ 3566 w 7256"/>
                <a:gd name="connsiteY40" fmla="*/ 3150908 h 3666591"/>
                <a:gd name="connsiteX41" fmla="*/ 42 w 7256"/>
                <a:gd name="connsiteY41" fmla="*/ 3147384 h 3666591"/>
                <a:gd name="connsiteX42" fmla="*/ 42 w 7256"/>
                <a:gd name="connsiteY42" fmla="*/ 3090234 h 3666591"/>
                <a:gd name="connsiteX43" fmla="*/ 2994 w 7256"/>
                <a:gd name="connsiteY43" fmla="*/ 3086043 h 3666591"/>
                <a:gd name="connsiteX44" fmla="*/ 7185 w 7256"/>
                <a:gd name="connsiteY44" fmla="*/ 3089091 h 3666591"/>
                <a:gd name="connsiteX45" fmla="*/ 7185 w 7256"/>
                <a:gd name="connsiteY45" fmla="*/ 3090234 h 3666591"/>
                <a:gd name="connsiteX46" fmla="*/ 7185 w 7256"/>
                <a:gd name="connsiteY46" fmla="*/ 3147384 h 3666591"/>
                <a:gd name="connsiteX47" fmla="*/ 3566 w 7256"/>
                <a:gd name="connsiteY47" fmla="*/ 3150908 h 3666591"/>
                <a:gd name="connsiteX48" fmla="*/ 3566 w 7256"/>
                <a:gd name="connsiteY48" fmla="*/ 3036608 h 3666591"/>
                <a:gd name="connsiteX49" fmla="*/ 42 w 7256"/>
                <a:gd name="connsiteY49" fmla="*/ 3033084 h 3666591"/>
                <a:gd name="connsiteX50" fmla="*/ 42 w 7256"/>
                <a:gd name="connsiteY50" fmla="*/ 2975934 h 3666591"/>
                <a:gd name="connsiteX51" fmla="*/ 2994 w 7256"/>
                <a:gd name="connsiteY51" fmla="*/ 2971743 h 3666591"/>
                <a:gd name="connsiteX52" fmla="*/ 7185 w 7256"/>
                <a:gd name="connsiteY52" fmla="*/ 2974791 h 3666591"/>
                <a:gd name="connsiteX53" fmla="*/ 7185 w 7256"/>
                <a:gd name="connsiteY53" fmla="*/ 2975934 h 3666591"/>
                <a:gd name="connsiteX54" fmla="*/ 7185 w 7256"/>
                <a:gd name="connsiteY54" fmla="*/ 3033084 h 3666591"/>
                <a:gd name="connsiteX55" fmla="*/ 3566 w 7256"/>
                <a:gd name="connsiteY55" fmla="*/ 3036608 h 3666591"/>
                <a:gd name="connsiteX56" fmla="*/ 3566 w 7256"/>
                <a:gd name="connsiteY56" fmla="*/ 2922308 h 3666591"/>
                <a:gd name="connsiteX57" fmla="*/ 42 w 7256"/>
                <a:gd name="connsiteY57" fmla="*/ 2918784 h 3666591"/>
                <a:gd name="connsiteX58" fmla="*/ 42 w 7256"/>
                <a:gd name="connsiteY58" fmla="*/ 2861634 h 3666591"/>
                <a:gd name="connsiteX59" fmla="*/ 2994 w 7256"/>
                <a:gd name="connsiteY59" fmla="*/ 2857443 h 3666591"/>
                <a:gd name="connsiteX60" fmla="*/ 7185 w 7256"/>
                <a:gd name="connsiteY60" fmla="*/ 2860491 h 3666591"/>
                <a:gd name="connsiteX61" fmla="*/ 7185 w 7256"/>
                <a:gd name="connsiteY61" fmla="*/ 2861634 h 3666591"/>
                <a:gd name="connsiteX62" fmla="*/ 7185 w 7256"/>
                <a:gd name="connsiteY62" fmla="*/ 2918784 h 3666591"/>
                <a:gd name="connsiteX63" fmla="*/ 3566 w 7256"/>
                <a:gd name="connsiteY63" fmla="*/ 2922308 h 3666591"/>
                <a:gd name="connsiteX64" fmla="*/ 3566 w 7256"/>
                <a:gd name="connsiteY64" fmla="*/ 2808008 h 3666591"/>
                <a:gd name="connsiteX65" fmla="*/ 42 w 7256"/>
                <a:gd name="connsiteY65" fmla="*/ 2804484 h 3666591"/>
                <a:gd name="connsiteX66" fmla="*/ 42 w 7256"/>
                <a:gd name="connsiteY66" fmla="*/ 2747334 h 3666591"/>
                <a:gd name="connsiteX67" fmla="*/ 2994 w 7256"/>
                <a:gd name="connsiteY67" fmla="*/ 2743143 h 3666591"/>
                <a:gd name="connsiteX68" fmla="*/ 7185 w 7256"/>
                <a:gd name="connsiteY68" fmla="*/ 2746191 h 3666591"/>
                <a:gd name="connsiteX69" fmla="*/ 7185 w 7256"/>
                <a:gd name="connsiteY69" fmla="*/ 2747334 h 3666591"/>
                <a:gd name="connsiteX70" fmla="*/ 7185 w 7256"/>
                <a:gd name="connsiteY70" fmla="*/ 2804484 h 3666591"/>
                <a:gd name="connsiteX71" fmla="*/ 3566 w 7256"/>
                <a:gd name="connsiteY71" fmla="*/ 2808008 h 3666591"/>
                <a:gd name="connsiteX72" fmla="*/ 3566 w 7256"/>
                <a:gd name="connsiteY72" fmla="*/ 2693708 h 3666591"/>
                <a:gd name="connsiteX73" fmla="*/ 42 w 7256"/>
                <a:gd name="connsiteY73" fmla="*/ 2690184 h 3666591"/>
                <a:gd name="connsiteX74" fmla="*/ 42 w 7256"/>
                <a:gd name="connsiteY74" fmla="*/ 2633034 h 3666591"/>
                <a:gd name="connsiteX75" fmla="*/ 2994 w 7256"/>
                <a:gd name="connsiteY75" fmla="*/ 2628843 h 3666591"/>
                <a:gd name="connsiteX76" fmla="*/ 7185 w 7256"/>
                <a:gd name="connsiteY76" fmla="*/ 2631891 h 3666591"/>
                <a:gd name="connsiteX77" fmla="*/ 7185 w 7256"/>
                <a:gd name="connsiteY77" fmla="*/ 2633034 h 3666591"/>
                <a:gd name="connsiteX78" fmla="*/ 7185 w 7256"/>
                <a:gd name="connsiteY78" fmla="*/ 2690184 h 3666591"/>
                <a:gd name="connsiteX79" fmla="*/ 3566 w 7256"/>
                <a:gd name="connsiteY79" fmla="*/ 2693708 h 3666591"/>
                <a:gd name="connsiteX80" fmla="*/ 3566 w 7256"/>
                <a:gd name="connsiteY80" fmla="*/ 2579408 h 3666591"/>
                <a:gd name="connsiteX81" fmla="*/ 42 w 7256"/>
                <a:gd name="connsiteY81" fmla="*/ 2575884 h 3666591"/>
                <a:gd name="connsiteX82" fmla="*/ 42 w 7256"/>
                <a:gd name="connsiteY82" fmla="*/ 2518734 h 3666591"/>
                <a:gd name="connsiteX83" fmla="*/ 2994 w 7256"/>
                <a:gd name="connsiteY83" fmla="*/ 2514543 h 3666591"/>
                <a:gd name="connsiteX84" fmla="*/ 7185 w 7256"/>
                <a:gd name="connsiteY84" fmla="*/ 2517591 h 3666591"/>
                <a:gd name="connsiteX85" fmla="*/ 7185 w 7256"/>
                <a:gd name="connsiteY85" fmla="*/ 2518734 h 3666591"/>
                <a:gd name="connsiteX86" fmla="*/ 7185 w 7256"/>
                <a:gd name="connsiteY86" fmla="*/ 2575884 h 3666591"/>
                <a:gd name="connsiteX87" fmla="*/ 3566 w 7256"/>
                <a:gd name="connsiteY87" fmla="*/ 2579408 h 3666591"/>
                <a:gd name="connsiteX88" fmla="*/ 3566 w 7256"/>
                <a:gd name="connsiteY88" fmla="*/ 2465108 h 3666591"/>
                <a:gd name="connsiteX89" fmla="*/ 42 w 7256"/>
                <a:gd name="connsiteY89" fmla="*/ 2461584 h 3666591"/>
                <a:gd name="connsiteX90" fmla="*/ 42 w 7256"/>
                <a:gd name="connsiteY90" fmla="*/ 2404434 h 3666591"/>
                <a:gd name="connsiteX91" fmla="*/ 2994 w 7256"/>
                <a:gd name="connsiteY91" fmla="*/ 2400243 h 3666591"/>
                <a:gd name="connsiteX92" fmla="*/ 7185 w 7256"/>
                <a:gd name="connsiteY92" fmla="*/ 2403291 h 3666591"/>
                <a:gd name="connsiteX93" fmla="*/ 7185 w 7256"/>
                <a:gd name="connsiteY93" fmla="*/ 2404434 h 3666591"/>
                <a:gd name="connsiteX94" fmla="*/ 7185 w 7256"/>
                <a:gd name="connsiteY94" fmla="*/ 2461584 h 3666591"/>
                <a:gd name="connsiteX95" fmla="*/ 3566 w 7256"/>
                <a:gd name="connsiteY95" fmla="*/ 2465108 h 3666591"/>
                <a:gd name="connsiteX96" fmla="*/ 3566 w 7256"/>
                <a:gd name="connsiteY96" fmla="*/ 2350808 h 3666591"/>
                <a:gd name="connsiteX97" fmla="*/ 42 w 7256"/>
                <a:gd name="connsiteY97" fmla="*/ 2347284 h 3666591"/>
                <a:gd name="connsiteX98" fmla="*/ 42 w 7256"/>
                <a:gd name="connsiteY98" fmla="*/ 2290134 h 3666591"/>
                <a:gd name="connsiteX99" fmla="*/ 2994 w 7256"/>
                <a:gd name="connsiteY99" fmla="*/ 2285943 h 3666591"/>
                <a:gd name="connsiteX100" fmla="*/ 7185 w 7256"/>
                <a:gd name="connsiteY100" fmla="*/ 2288991 h 3666591"/>
                <a:gd name="connsiteX101" fmla="*/ 7185 w 7256"/>
                <a:gd name="connsiteY101" fmla="*/ 2290134 h 3666591"/>
                <a:gd name="connsiteX102" fmla="*/ 7185 w 7256"/>
                <a:gd name="connsiteY102" fmla="*/ 2347284 h 3666591"/>
                <a:gd name="connsiteX103" fmla="*/ 3566 w 7256"/>
                <a:gd name="connsiteY103" fmla="*/ 2350808 h 3666591"/>
                <a:gd name="connsiteX104" fmla="*/ 3566 w 7256"/>
                <a:gd name="connsiteY104" fmla="*/ 2236508 h 3666591"/>
                <a:gd name="connsiteX105" fmla="*/ 42 w 7256"/>
                <a:gd name="connsiteY105" fmla="*/ 2232984 h 3666591"/>
                <a:gd name="connsiteX106" fmla="*/ 42 w 7256"/>
                <a:gd name="connsiteY106" fmla="*/ 2175834 h 3666591"/>
                <a:gd name="connsiteX107" fmla="*/ 2994 w 7256"/>
                <a:gd name="connsiteY107" fmla="*/ 2171643 h 3666591"/>
                <a:gd name="connsiteX108" fmla="*/ 7185 w 7256"/>
                <a:gd name="connsiteY108" fmla="*/ 2174691 h 3666591"/>
                <a:gd name="connsiteX109" fmla="*/ 7185 w 7256"/>
                <a:gd name="connsiteY109" fmla="*/ 2175834 h 3666591"/>
                <a:gd name="connsiteX110" fmla="*/ 7185 w 7256"/>
                <a:gd name="connsiteY110" fmla="*/ 2232984 h 3666591"/>
                <a:gd name="connsiteX111" fmla="*/ 3566 w 7256"/>
                <a:gd name="connsiteY111" fmla="*/ 2236508 h 3666591"/>
                <a:gd name="connsiteX112" fmla="*/ 3566 w 7256"/>
                <a:gd name="connsiteY112" fmla="*/ 2122208 h 3666591"/>
                <a:gd name="connsiteX113" fmla="*/ 42 w 7256"/>
                <a:gd name="connsiteY113" fmla="*/ 2118684 h 3666591"/>
                <a:gd name="connsiteX114" fmla="*/ 42 w 7256"/>
                <a:gd name="connsiteY114" fmla="*/ 2061534 h 3666591"/>
                <a:gd name="connsiteX115" fmla="*/ 2994 w 7256"/>
                <a:gd name="connsiteY115" fmla="*/ 2057343 h 3666591"/>
                <a:gd name="connsiteX116" fmla="*/ 7185 w 7256"/>
                <a:gd name="connsiteY116" fmla="*/ 2060391 h 3666591"/>
                <a:gd name="connsiteX117" fmla="*/ 7185 w 7256"/>
                <a:gd name="connsiteY117" fmla="*/ 2061534 h 3666591"/>
                <a:gd name="connsiteX118" fmla="*/ 7185 w 7256"/>
                <a:gd name="connsiteY118" fmla="*/ 2118684 h 3666591"/>
                <a:gd name="connsiteX119" fmla="*/ 3566 w 7256"/>
                <a:gd name="connsiteY119" fmla="*/ 2122208 h 3666591"/>
                <a:gd name="connsiteX120" fmla="*/ 3566 w 7256"/>
                <a:gd name="connsiteY120" fmla="*/ 2007908 h 3666591"/>
                <a:gd name="connsiteX121" fmla="*/ 42 w 7256"/>
                <a:gd name="connsiteY121" fmla="*/ 2004384 h 3666591"/>
                <a:gd name="connsiteX122" fmla="*/ 42 w 7256"/>
                <a:gd name="connsiteY122" fmla="*/ 1947234 h 3666591"/>
                <a:gd name="connsiteX123" fmla="*/ 2994 w 7256"/>
                <a:gd name="connsiteY123" fmla="*/ 1943043 h 3666591"/>
                <a:gd name="connsiteX124" fmla="*/ 7185 w 7256"/>
                <a:gd name="connsiteY124" fmla="*/ 1946091 h 3666591"/>
                <a:gd name="connsiteX125" fmla="*/ 7185 w 7256"/>
                <a:gd name="connsiteY125" fmla="*/ 1947234 h 3666591"/>
                <a:gd name="connsiteX126" fmla="*/ 7185 w 7256"/>
                <a:gd name="connsiteY126" fmla="*/ 2004384 h 3666591"/>
                <a:gd name="connsiteX127" fmla="*/ 3566 w 7256"/>
                <a:gd name="connsiteY127" fmla="*/ 2007908 h 3666591"/>
                <a:gd name="connsiteX128" fmla="*/ 3566 w 7256"/>
                <a:gd name="connsiteY128" fmla="*/ 1893608 h 3666591"/>
                <a:gd name="connsiteX129" fmla="*/ 42 w 7256"/>
                <a:gd name="connsiteY129" fmla="*/ 1890084 h 3666591"/>
                <a:gd name="connsiteX130" fmla="*/ 42 w 7256"/>
                <a:gd name="connsiteY130" fmla="*/ 1832934 h 3666591"/>
                <a:gd name="connsiteX131" fmla="*/ 2994 w 7256"/>
                <a:gd name="connsiteY131" fmla="*/ 1828743 h 3666591"/>
                <a:gd name="connsiteX132" fmla="*/ 7185 w 7256"/>
                <a:gd name="connsiteY132" fmla="*/ 1831791 h 3666591"/>
                <a:gd name="connsiteX133" fmla="*/ 7185 w 7256"/>
                <a:gd name="connsiteY133" fmla="*/ 1832934 h 3666591"/>
                <a:gd name="connsiteX134" fmla="*/ 7185 w 7256"/>
                <a:gd name="connsiteY134" fmla="*/ 1890084 h 3666591"/>
                <a:gd name="connsiteX135" fmla="*/ 3566 w 7256"/>
                <a:gd name="connsiteY135" fmla="*/ 1893608 h 3666591"/>
                <a:gd name="connsiteX136" fmla="*/ 3566 w 7256"/>
                <a:gd name="connsiteY136" fmla="*/ 1779308 h 3666591"/>
                <a:gd name="connsiteX137" fmla="*/ 42 w 7256"/>
                <a:gd name="connsiteY137" fmla="*/ 1775784 h 3666591"/>
                <a:gd name="connsiteX138" fmla="*/ 42 w 7256"/>
                <a:gd name="connsiteY138" fmla="*/ 1718634 h 3666591"/>
                <a:gd name="connsiteX139" fmla="*/ 2994 w 7256"/>
                <a:gd name="connsiteY139" fmla="*/ 1714443 h 3666591"/>
                <a:gd name="connsiteX140" fmla="*/ 7185 w 7256"/>
                <a:gd name="connsiteY140" fmla="*/ 1717491 h 3666591"/>
                <a:gd name="connsiteX141" fmla="*/ 7185 w 7256"/>
                <a:gd name="connsiteY141" fmla="*/ 1718634 h 3666591"/>
                <a:gd name="connsiteX142" fmla="*/ 7185 w 7256"/>
                <a:gd name="connsiteY142" fmla="*/ 1775784 h 3666591"/>
                <a:gd name="connsiteX143" fmla="*/ 3566 w 7256"/>
                <a:gd name="connsiteY143" fmla="*/ 1779308 h 3666591"/>
                <a:gd name="connsiteX144" fmla="*/ 3566 w 7256"/>
                <a:gd name="connsiteY144" fmla="*/ 1665008 h 3666591"/>
                <a:gd name="connsiteX145" fmla="*/ 42 w 7256"/>
                <a:gd name="connsiteY145" fmla="*/ 1661484 h 3666591"/>
                <a:gd name="connsiteX146" fmla="*/ 42 w 7256"/>
                <a:gd name="connsiteY146" fmla="*/ 1604334 h 3666591"/>
                <a:gd name="connsiteX147" fmla="*/ 2994 w 7256"/>
                <a:gd name="connsiteY147" fmla="*/ 1600143 h 3666591"/>
                <a:gd name="connsiteX148" fmla="*/ 7185 w 7256"/>
                <a:gd name="connsiteY148" fmla="*/ 1603191 h 3666591"/>
                <a:gd name="connsiteX149" fmla="*/ 7185 w 7256"/>
                <a:gd name="connsiteY149" fmla="*/ 1604334 h 3666591"/>
                <a:gd name="connsiteX150" fmla="*/ 7185 w 7256"/>
                <a:gd name="connsiteY150" fmla="*/ 1661484 h 3666591"/>
                <a:gd name="connsiteX151" fmla="*/ 3566 w 7256"/>
                <a:gd name="connsiteY151" fmla="*/ 1665008 h 3666591"/>
                <a:gd name="connsiteX152" fmla="*/ 3566 w 7256"/>
                <a:gd name="connsiteY152" fmla="*/ 1550708 h 3666591"/>
                <a:gd name="connsiteX153" fmla="*/ 42 w 7256"/>
                <a:gd name="connsiteY153" fmla="*/ 1547184 h 3666591"/>
                <a:gd name="connsiteX154" fmla="*/ 42 w 7256"/>
                <a:gd name="connsiteY154" fmla="*/ 1490034 h 3666591"/>
                <a:gd name="connsiteX155" fmla="*/ 2994 w 7256"/>
                <a:gd name="connsiteY155" fmla="*/ 1485843 h 3666591"/>
                <a:gd name="connsiteX156" fmla="*/ 7185 w 7256"/>
                <a:gd name="connsiteY156" fmla="*/ 1488891 h 3666591"/>
                <a:gd name="connsiteX157" fmla="*/ 7185 w 7256"/>
                <a:gd name="connsiteY157" fmla="*/ 1490034 h 3666591"/>
                <a:gd name="connsiteX158" fmla="*/ 7185 w 7256"/>
                <a:gd name="connsiteY158" fmla="*/ 1547184 h 3666591"/>
                <a:gd name="connsiteX159" fmla="*/ 3566 w 7256"/>
                <a:gd name="connsiteY159" fmla="*/ 1550708 h 3666591"/>
                <a:gd name="connsiteX160" fmla="*/ 3566 w 7256"/>
                <a:gd name="connsiteY160" fmla="*/ 1436408 h 3666591"/>
                <a:gd name="connsiteX161" fmla="*/ 42 w 7256"/>
                <a:gd name="connsiteY161" fmla="*/ 1432884 h 3666591"/>
                <a:gd name="connsiteX162" fmla="*/ 42 w 7256"/>
                <a:gd name="connsiteY162" fmla="*/ 1375734 h 3666591"/>
                <a:gd name="connsiteX163" fmla="*/ 2994 w 7256"/>
                <a:gd name="connsiteY163" fmla="*/ 1371543 h 3666591"/>
                <a:gd name="connsiteX164" fmla="*/ 7185 w 7256"/>
                <a:gd name="connsiteY164" fmla="*/ 1374591 h 3666591"/>
                <a:gd name="connsiteX165" fmla="*/ 7185 w 7256"/>
                <a:gd name="connsiteY165" fmla="*/ 1375734 h 3666591"/>
                <a:gd name="connsiteX166" fmla="*/ 7185 w 7256"/>
                <a:gd name="connsiteY166" fmla="*/ 1432884 h 3666591"/>
                <a:gd name="connsiteX167" fmla="*/ 3566 w 7256"/>
                <a:gd name="connsiteY167" fmla="*/ 1436408 h 3666591"/>
                <a:gd name="connsiteX168" fmla="*/ 3566 w 7256"/>
                <a:gd name="connsiteY168" fmla="*/ 1322108 h 3666591"/>
                <a:gd name="connsiteX169" fmla="*/ 42 w 7256"/>
                <a:gd name="connsiteY169" fmla="*/ 1318584 h 3666591"/>
                <a:gd name="connsiteX170" fmla="*/ 42 w 7256"/>
                <a:gd name="connsiteY170" fmla="*/ 1261434 h 3666591"/>
                <a:gd name="connsiteX171" fmla="*/ 2994 w 7256"/>
                <a:gd name="connsiteY171" fmla="*/ 1257243 h 3666591"/>
                <a:gd name="connsiteX172" fmla="*/ 7185 w 7256"/>
                <a:gd name="connsiteY172" fmla="*/ 1260291 h 3666591"/>
                <a:gd name="connsiteX173" fmla="*/ 7185 w 7256"/>
                <a:gd name="connsiteY173" fmla="*/ 1261434 h 3666591"/>
                <a:gd name="connsiteX174" fmla="*/ 7185 w 7256"/>
                <a:gd name="connsiteY174" fmla="*/ 1318584 h 3666591"/>
                <a:gd name="connsiteX175" fmla="*/ 3566 w 7256"/>
                <a:gd name="connsiteY175" fmla="*/ 1322108 h 3666591"/>
                <a:gd name="connsiteX176" fmla="*/ 3566 w 7256"/>
                <a:gd name="connsiteY176" fmla="*/ 1207808 h 3666591"/>
                <a:gd name="connsiteX177" fmla="*/ 42 w 7256"/>
                <a:gd name="connsiteY177" fmla="*/ 1204284 h 3666591"/>
                <a:gd name="connsiteX178" fmla="*/ 42 w 7256"/>
                <a:gd name="connsiteY178" fmla="*/ 1147134 h 3666591"/>
                <a:gd name="connsiteX179" fmla="*/ 2994 w 7256"/>
                <a:gd name="connsiteY179" fmla="*/ 1142943 h 3666591"/>
                <a:gd name="connsiteX180" fmla="*/ 7185 w 7256"/>
                <a:gd name="connsiteY180" fmla="*/ 1145991 h 3666591"/>
                <a:gd name="connsiteX181" fmla="*/ 7185 w 7256"/>
                <a:gd name="connsiteY181" fmla="*/ 1147134 h 3666591"/>
                <a:gd name="connsiteX182" fmla="*/ 7185 w 7256"/>
                <a:gd name="connsiteY182" fmla="*/ 1204284 h 3666591"/>
                <a:gd name="connsiteX183" fmla="*/ 3566 w 7256"/>
                <a:gd name="connsiteY183" fmla="*/ 1207808 h 3666591"/>
                <a:gd name="connsiteX184" fmla="*/ 3566 w 7256"/>
                <a:gd name="connsiteY184" fmla="*/ 1093508 h 3666591"/>
                <a:gd name="connsiteX185" fmla="*/ 42 w 7256"/>
                <a:gd name="connsiteY185" fmla="*/ 1089984 h 3666591"/>
                <a:gd name="connsiteX186" fmla="*/ 42 w 7256"/>
                <a:gd name="connsiteY186" fmla="*/ 1032834 h 3666591"/>
                <a:gd name="connsiteX187" fmla="*/ 2994 w 7256"/>
                <a:gd name="connsiteY187" fmla="*/ 1028643 h 3666591"/>
                <a:gd name="connsiteX188" fmla="*/ 7185 w 7256"/>
                <a:gd name="connsiteY188" fmla="*/ 1031691 h 3666591"/>
                <a:gd name="connsiteX189" fmla="*/ 7185 w 7256"/>
                <a:gd name="connsiteY189" fmla="*/ 1032834 h 3666591"/>
                <a:gd name="connsiteX190" fmla="*/ 7185 w 7256"/>
                <a:gd name="connsiteY190" fmla="*/ 1089984 h 3666591"/>
                <a:gd name="connsiteX191" fmla="*/ 3566 w 7256"/>
                <a:gd name="connsiteY191" fmla="*/ 1093508 h 3666591"/>
                <a:gd name="connsiteX192" fmla="*/ 3566 w 7256"/>
                <a:gd name="connsiteY192" fmla="*/ 979208 h 3666591"/>
                <a:gd name="connsiteX193" fmla="*/ 42 w 7256"/>
                <a:gd name="connsiteY193" fmla="*/ 975684 h 3666591"/>
                <a:gd name="connsiteX194" fmla="*/ 42 w 7256"/>
                <a:gd name="connsiteY194" fmla="*/ 918534 h 3666591"/>
                <a:gd name="connsiteX195" fmla="*/ 2994 w 7256"/>
                <a:gd name="connsiteY195" fmla="*/ 914343 h 3666591"/>
                <a:gd name="connsiteX196" fmla="*/ 7185 w 7256"/>
                <a:gd name="connsiteY196" fmla="*/ 917391 h 3666591"/>
                <a:gd name="connsiteX197" fmla="*/ 7185 w 7256"/>
                <a:gd name="connsiteY197" fmla="*/ 918534 h 3666591"/>
                <a:gd name="connsiteX198" fmla="*/ 7185 w 7256"/>
                <a:gd name="connsiteY198" fmla="*/ 975684 h 3666591"/>
                <a:gd name="connsiteX199" fmla="*/ 3566 w 7256"/>
                <a:gd name="connsiteY199" fmla="*/ 979208 h 3666591"/>
                <a:gd name="connsiteX200" fmla="*/ 3566 w 7256"/>
                <a:gd name="connsiteY200" fmla="*/ 864908 h 3666591"/>
                <a:gd name="connsiteX201" fmla="*/ 42 w 7256"/>
                <a:gd name="connsiteY201" fmla="*/ 861384 h 3666591"/>
                <a:gd name="connsiteX202" fmla="*/ 42 w 7256"/>
                <a:gd name="connsiteY202" fmla="*/ 804234 h 3666591"/>
                <a:gd name="connsiteX203" fmla="*/ 2994 w 7256"/>
                <a:gd name="connsiteY203" fmla="*/ 800043 h 3666591"/>
                <a:gd name="connsiteX204" fmla="*/ 7185 w 7256"/>
                <a:gd name="connsiteY204" fmla="*/ 803091 h 3666591"/>
                <a:gd name="connsiteX205" fmla="*/ 7185 w 7256"/>
                <a:gd name="connsiteY205" fmla="*/ 804234 h 3666591"/>
                <a:gd name="connsiteX206" fmla="*/ 7185 w 7256"/>
                <a:gd name="connsiteY206" fmla="*/ 861384 h 3666591"/>
                <a:gd name="connsiteX207" fmla="*/ 3566 w 7256"/>
                <a:gd name="connsiteY207" fmla="*/ 864908 h 3666591"/>
                <a:gd name="connsiteX208" fmla="*/ 3566 w 7256"/>
                <a:gd name="connsiteY208" fmla="*/ 750608 h 3666591"/>
                <a:gd name="connsiteX209" fmla="*/ 42 w 7256"/>
                <a:gd name="connsiteY209" fmla="*/ 747084 h 3666591"/>
                <a:gd name="connsiteX210" fmla="*/ 42 w 7256"/>
                <a:gd name="connsiteY210" fmla="*/ 689934 h 3666591"/>
                <a:gd name="connsiteX211" fmla="*/ 2994 w 7256"/>
                <a:gd name="connsiteY211" fmla="*/ 685743 h 3666591"/>
                <a:gd name="connsiteX212" fmla="*/ 7185 w 7256"/>
                <a:gd name="connsiteY212" fmla="*/ 688791 h 3666591"/>
                <a:gd name="connsiteX213" fmla="*/ 7185 w 7256"/>
                <a:gd name="connsiteY213" fmla="*/ 689934 h 3666591"/>
                <a:gd name="connsiteX214" fmla="*/ 7185 w 7256"/>
                <a:gd name="connsiteY214" fmla="*/ 747084 h 3666591"/>
                <a:gd name="connsiteX215" fmla="*/ 3566 w 7256"/>
                <a:gd name="connsiteY215" fmla="*/ 750608 h 3666591"/>
                <a:gd name="connsiteX216" fmla="*/ 3566 w 7256"/>
                <a:gd name="connsiteY216" fmla="*/ 636308 h 3666591"/>
                <a:gd name="connsiteX217" fmla="*/ 42 w 7256"/>
                <a:gd name="connsiteY217" fmla="*/ 632784 h 3666591"/>
                <a:gd name="connsiteX218" fmla="*/ 42 w 7256"/>
                <a:gd name="connsiteY218" fmla="*/ 575634 h 3666591"/>
                <a:gd name="connsiteX219" fmla="*/ 2994 w 7256"/>
                <a:gd name="connsiteY219" fmla="*/ 571443 h 3666591"/>
                <a:gd name="connsiteX220" fmla="*/ 7185 w 7256"/>
                <a:gd name="connsiteY220" fmla="*/ 574491 h 3666591"/>
                <a:gd name="connsiteX221" fmla="*/ 7185 w 7256"/>
                <a:gd name="connsiteY221" fmla="*/ 575634 h 3666591"/>
                <a:gd name="connsiteX222" fmla="*/ 7185 w 7256"/>
                <a:gd name="connsiteY222" fmla="*/ 632784 h 3666591"/>
                <a:gd name="connsiteX223" fmla="*/ 3566 w 7256"/>
                <a:gd name="connsiteY223" fmla="*/ 636308 h 3666591"/>
                <a:gd name="connsiteX224" fmla="*/ 3566 w 7256"/>
                <a:gd name="connsiteY224" fmla="*/ 522008 h 3666591"/>
                <a:gd name="connsiteX225" fmla="*/ 42 w 7256"/>
                <a:gd name="connsiteY225" fmla="*/ 518484 h 3666591"/>
                <a:gd name="connsiteX226" fmla="*/ 42 w 7256"/>
                <a:gd name="connsiteY226" fmla="*/ 461334 h 3666591"/>
                <a:gd name="connsiteX227" fmla="*/ 2994 w 7256"/>
                <a:gd name="connsiteY227" fmla="*/ 457143 h 3666591"/>
                <a:gd name="connsiteX228" fmla="*/ 7185 w 7256"/>
                <a:gd name="connsiteY228" fmla="*/ 460191 h 3666591"/>
                <a:gd name="connsiteX229" fmla="*/ 7185 w 7256"/>
                <a:gd name="connsiteY229" fmla="*/ 461334 h 3666591"/>
                <a:gd name="connsiteX230" fmla="*/ 7185 w 7256"/>
                <a:gd name="connsiteY230" fmla="*/ 518484 h 3666591"/>
                <a:gd name="connsiteX231" fmla="*/ 3566 w 7256"/>
                <a:gd name="connsiteY231" fmla="*/ 522008 h 3666591"/>
                <a:gd name="connsiteX232" fmla="*/ 3566 w 7256"/>
                <a:gd name="connsiteY232" fmla="*/ 407708 h 3666591"/>
                <a:gd name="connsiteX233" fmla="*/ 42 w 7256"/>
                <a:gd name="connsiteY233" fmla="*/ 404184 h 3666591"/>
                <a:gd name="connsiteX234" fmla="*/ 42 w 7256"/>
                <a:gd name="connsiteY234" fmla="*/ 347034 h 3666591"/>
                <a:gd name="connsiteX235" fmla="*/ 2994 w 7256"/>
                <a:gd name="connsiteY235" fmla="*/ 342843 h 3666591"/>
                <a:gd name="connsiteX236" fmla="*/ 7185 w 7256"/>
                <a:gd name="connsiteY236" fmla="*/ 345891 h 3666591"/>
                <a:gd name="connsiteX237" fmla="*/ 7185 w 7256"/>
                <a:gd name="connsiteY237" fmla="*/ 347034 h 3666591"/>
                <a:gd name="connsiteX238" fmla="*/ 7185 w 7256"/>
                <a:gd name="connsiteY238" fmla="*/ 404184 h 3666591"/>
                <a:gd name="connsiteX239" fmla="*/ 3566 w 7256"/>
                <a:gd name="connsiteY239" fmla="*/ 407708 h 3666591"/>
                <a:gd name="connsiteX240" fmla="*/ 3566 w 7256"/>
                <a:gd name="connsiteY240" fmla="*/ 293408 h 3666591"/>
                <a:gd name="connsiteX241" fmla="*/ 42 w 7256"/>
                <a:gd name="connsiteY241" fmla="*/ 289884 h 3666591"/>
                <a:gd name="connsiteX242" fmla="*/ 42 w 7256"/>
                <a:gd name="connsiteY242" fmla="*/ 232734 h 3666591"/>
                <a:gd name="connsiteX243" fmla="*/ 2994 w 7256"/>
                <a:gd name="connsiteY243" fmla="*/ 228543 h 3666591"/>
                <a:gd name="connsiteX244" fmla="*/ 7185 w 7256"/>
                <a:gd name="connsiteY244" fmla="*/ 231591 h 3666591"/>
                <a:gd name="connsiteX245" fmla="*/ 7185 w 7256"/>
                <a:gd name="connsiteY245" fmla="*/ 232734 h 3666591"/>
                <a:gd name="connsiteX246" fmla="*/ 7185 w 7256"/>
                <a:gd name="connsiteY246" fmla="*/ 289884 h 3666591"/>
                <a:gd name="connsiteX247" fmla="*/ 3566 w 7256"/>
                <a:gd name="connsiteY247" fmla="*/ 293408 h 3666591"/>
                <a:gd name="connsiteX248" fmla="*/ 3566 w 7256"/>
                <a:gd name="connsiteY248" fmla="*/ 179108 h 3666591"/>
                <a:gd name="connsiteX249" fmla="*/ 42 w 7256"/>
                <a:gd name="connsiteY249" fmla="*/ 175584 h 3666591"/>
                <a:gd name="connsiteX250" fmla="*/ 42 w 7256"/>
                <a:gd name="connsiteY250" fmla="*/ 118529 h 3666591"/>
                <a:gd name="connsiteX251" fmla="*/ 2994 w 7256"/>
                <a:gd name="connsiteY251" fmla="*/ 114338 h 3666591"/>
                <a:gd name="connsiteX252" fmla="*/ 7185 w 7256"/>
                <a:gd name="connsiteY252" fmla="*/ 117386 h 3666591"/>
                <a:gd name="connsiteX253" fmla="*/ 7185 w 7256"/>
                <a:gd name="connsiteY253" fmla="*/ 118529 h 3666591"/>
                <a:gd name="connsiteX254" fmla="*/ 7185 w 7256"/>
                <a:gd name="connsiteY254" fmla="*/ 175679 h 3666591"/>
                <a:gd name="connsiteX255" fmla="*/ 3566 w 7256"/>
                <a:gd name="connsiteY255" fmla="*/ 179108 h 3666591"/>
                <a:gd name="connsiteX256" fmla="*/ 3566 w 7256"/>
                <a:gd name="connsiteY256" fmla="*/ 64808 h 3666591"/>
                <a:gd name="connsiteX257" fmla="*/ 42 w 7256"/>
                <a:gd name="connsiteY257" fmla="*/ 61284 h 3666591"/>
                <a:gd name="connsiteX258" fmla="*/ 42 w 7256"/>
                <a:gd name="connsiteY258" fmla="*/ 4229 h 3666591"/>
                <a:gd name="connsiteX259" fmla="*/ 2994 w 7256"/>
                <a:gd name="connsiteY259" fmla="*/ 38 h 3666591"/>
                <a:gd name="connsiteX260" fmla="*/ 7185 w 7256"/>
                <a:gd name="connsiteY260" fmla="*/ 3086 h 3666591"/>
                <a:gd name="connsiteX261" fmla="*/ 7185 w 7256"/>
                <a:gd name="connsiteY261" fmla="*/ 4229 h 3666591"/>
                <a:gd name="connsiteX262" fmla="*/ 7185 w 7256"/>
                <a:gd name="connsiteY262" fmla="*/ 61379 h 3666591"/>
                <a:gd name="connsiteX263" fmla="*/ 3566 w 7256"/>
                <a:gd name="connsiteY263" fmla="*/ 64808 h 366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7256" h="3666591">
                  <a:moveTo>
                    <a:pt x="3566" y="3666592"/>
                  </a:moveTo>
                  <a:cubicBezTo>
                    <a:pt x="1604" y="3666544"/>
                    <a:pt x="42" y="3664935"/>
                    <a:pt x="42" y="3662972"/>
                  </a:cubicBezTo>
                  <a:lnTo>
                    <a:pt x="42" y="3661829"/>
                  </a:lnTo>
                  <a:cubicBezTo>
                    <a:pt x="-254" y="3659867"/>
                    <a:pt x="1051" y="3658020"/>
                    <a:pt x="2994" y="3657638"/>
                  </a:cubicBezTo>
                  <a:cubicBezTo>
                    <a:pt x="4985" y="3657353"/>
                    <a:pt x="6843" y="3658705"/>
                    <a:pt x="7185" y="3660687"/>
                  </a:cubicBezTo>
                  <a:cubicBezTo>
                    <a:pt x="7281" y="3661058"/>
                    <a:pt x="7281" y="3661458"/>
                    <a:pt x="7185" y="3661829"/>
                  </a:cubicBezTo>
                  <a:lnTo>
                    <a:pt x="7185" y="3663068"/>
                  </a:lnTo>
                  <a:cubicBezTo>
                    <a:pt x="7138" y="3665030"/>
                    <a:pt x="5528" y="3666592"/>
                    <a:pt x="3566" y="3666592"/>
                  </a:cubicBezTo>
                  <a:close/>
                  <a:moveTo>
                    <a:pt x="3566" y="3608108"/>
                  </a:moveTo>
                  <a:cubicBezTo>
                    <a:pt x="1661" y="3608013"/>
                    <a:pt x="137" y="3606489"/>
                    <a:pt x="42" y="3604584"/>
                  </a:cubicBezTo>
                  <a:lnTo>
                    <a:pt x="42" y="3547434"/>
                  </a:lnTo>
                  <a:cubicBezTo>
                    <a:pt x="-254" y="3545472"/>
                    <a:pt x="1051" y="3543624"/>
                    <a:pt x="2994" y="3543243"/>
                  </a:cubicBezTo>
                  <a:cubicBezTo>
                    <a:pt x="4985" y="3542957"/>
                    <a:pt x="6843" y="3544310"/>
                    <a:pt x="7185" y="3546291"/>
                  </a:cubicBezTo>
                  <a:cubicBezTo>
                    <a:pt x="7281" y="3546663"/>
                    <a:pt x="7281" y="3547063"/>
                    <a:pt x="7185" y="3547434"/>
                  </a:cubicBezTo>
                  <a:lnTo>
                    <a:pt x="7185" y="3604584"/>
                  </a:lnTo>
                  <a:cubicBezTo>
                    <a:pt x="7138" y="3606547"/>
                    <a:pt x="5528" y="3608108"/>
                    <a:pt x="3566" y="3608108"/>
                  </a:cubicBezTo>
                  <a:close/>
                  <a:moveTo>
                    <a:pt x="3566" y="3493808"/>
                  </a:moveTo>
                  <a:cubicBezTo>
                    <a:pt x="1661" y="3493713"/>
                    <a:pt x="137" y="3492189"/>
                    <a:pt x="42" y="3490284"/>
                  </a:cubicBezTo>
                  <a:lnTo>
                    <a:pt x="42" y="3433134"/>
                  </a:lnTo>
                  <a:cubicBezTo>
                    <a:pt x="-254" y="3431172"/>
                    <a:pt x="1051" y="3429324"/>
                    <a:pt x="2994" y="3428943"/>
                  </a:cubicBezTo>
                  <a:cubicBezTo>
                    <a:pt x="4985" y="3428657"/>
                    <a:pt x="6843" y="3430010"/>
                    <a:pt x="7185" y="3431991"/>
                  </a:cubicBezTo>
                  <a:cubicBezTo>
                    <a:pt x="7281" y="3432363"/>
                    <a:pt x="7281" y="3432763"/>
                    <a:pt x="7185" y="3433134"/>
                  </a:cubicBezTo>
                  <a:lnTo>
                    <a:pt x="7185" y="3490284"/>
                  </a:lnTo>
                  <a:cubicBezTo>
                    <a:pt x="7138" y="3492247"/>
                    <a:pt x="5528" y="3493808"/>
                    <a:pt x="3566" y="3493808"/>
                  </a:cubicBezTo>
                  <a:close/>
                  <a:moveTo>
                    <a:pt x="3566" y="3379508"/>
                  </a:moveTo>
                  <a:cubicBezTo>
                    <a:pt x="1661" y="3379413"/>
                    <a:pt x="137" y="3377889"/>
                    <a:pt x="42" y="3375984"/>
                  </a:cubicBezTo>
                  <a:lnTo>
                    <a:pt x="42" y="3318834"/>
                  </a:lnTo>
                  <a:cubicBezTo>
                    <a:pt x="-254" y="3316872"/>
                    <a:pt x="1051" y="3315024"/>
                    <a:pt x="2994" y="3314643"/>
                  </a:cubicBezTo>
                  <a:cubicBezTo>
                    <a:pt x="4985" y="3314357"/>
                    <a:pt x="6843" y="3315710"/>
                    <a:pt x="7185" y="3317691"/>
                  </a:cubicBezTo>
                  <a:cubicBezTo>
                    <a:pt x="7281" y="3318063"/>
                    <a:pt x="7281" y="3318463"/>
                    <a:pt x="7185" y="3318834"/>
                  </a:cubicBezTo>
                  <a:lnTo>
                    <a:pt x="7185" y="3375984"/>
                  </a:lnTo>
                  <a:cubicBezTo>
                    <a:pt x="7138" y="3377947"/>
                    <a:pt x="5528" y="3379508"/>
                    <a:pt x="3566" y="3379508"/>
                  </a:cubicBezTo>
                  <a:close/>
                  <a:moveTo>
                    <a:pt x="3566" y="3265208"/>
                  </a:moveTo>
                  <a:cubicBezTo>
                    <a:pt x="1661" y="3265113"/>
                    <a:pt x="137" y="3263589"/>
                    <a:pt x="42" y="3261684"/>
                  </a:cubicBezTo>
                  <a:lnTo>
                    <a:pt x="42" y="3204534"/>
                  </a:lnTo>
                  <a:cubicBezTo>
                    <a:pt x="-254" y="3202572"/>
                    <a:pt x="1051" y="3200724"/>
                    <a:pt x="2994" y="3200343"/>
                  </a:cubicBezTo>
                  <a:cubicBezTo>
                    <a:pt x="4985" y="3200057"/>
                    <a:pt x="6843" y="3201410"/>
                    <a:pt x="7185" y="3203391"/>
                  </a:cubicBezTo>
                  <a:cubicBezTo>
                    <a:pt x="7281" y="3203763"/>
                    <a:pt x="7281" y="3204163"/>
                    <a:pt x="7185" y="3204534"/>
                  </a:cubicBezTo>
                  <a:lnTo>
                    <a:pt x="7185" y="3261684"/>
                  </a:lnTo>
                  <a:cubicBezTo>
                    <a:pt x="7138" y="3263647"/>
                    <a:pt x="5528" y="3265208"/>
                    <a:pt x="3566" y="3265208"/>
                  </a:cubicBezTo>
                  <a:close/>
                  <a:moveTo>
                    <a:pt x="3566" y="3150908"/>
                  </a:moveTo>
                  <a:cubicBezTo>
                    <a:pt x="1661" y="3150813"/>
                    <a:pt x="137" y="3149289"/>
                    <a:pt x="42" y="3147384"/>
                  </a:cubicBezTo>
                  <a:lnTo>
                    <a:pt x="42" y="3090234"/>
                  </a:lnTo>
                  <a:cubicBezTo>
                    <a:pt x="-254" y="3088272"/>
                    <a:pt x="1051" y="3086424"/>
                    <a:pt x="2994" y="3086043"/>
                  </a:cubicBezTo>
                  <a:cubicBezTo>
                    <a:pt x="4985" y="3085757"/>
                    <a:pt x="6843" y="3087110"/>
                    <a:pt x="7185" y="3089091"/>
                  </a:cubicBezTo>
                  <a:cubicBezTo>
                    <a:pt x="7281" y="3089463"/>
                    <a:pt x="7281" y="3089863"/>
                    <a:pt x="7185" y="3090234"/>
                  </a:cubicBezTo>
                  <a:lnTo>
                    <a:pt x="7185" y="3147384"/>
                  </a:lnTo>
                  <a:cubicBezTo>
                    <a:pt x="7138" y="3149347"/>
                    <a:pt x="5528" y="3150908"/>
                    <a:pt x="3566" y="3150908"/>
                  </a:cubicBezTo>
                  <a:close/>
                  <a:moveTo>
                    <a:pt x="3566" y="3036608"/>
                  </a:moveTo>
                  <a:cubicBezTo>
                    <a:pt x="1661" y="3036513"/>
                    <a:pt x="137" y="3034989"/>
                    <a:pt x="42" y="3033084"/>
                  </a:cubicBezTo>
                  <a:lnTo>
                    <a:pt x="42" y="2975934"/>
                  </a:lnTo>
                  <a:cubicBezTo>
                    <a:pt x="-254" y="2973972"/>
                    <a:pt x="1051" y="2972124"/>
                    <a:pt x="2994" y="2971743"/>
                  </a:cubicBezTo>
                  <a:cubicBezTo>
                    <a:pt x="4985" y="2971457"/>
                    <a:pt x="6843" y="2972810"/>
                    <a:pt x="7185" y="2974791"/>
                  </a:cubicBezTo>
                  <a:cubicBezTo>
                    <a:pt x="7281" y="2975163"/>
                    <a:pt x="7281" y="2975563"/>
                    <a:pt x="7185" y="2975934"/>
                  </a:cubicBezTo>
                  <a:lnTo>
                    <a:pt x="7185" y="3033084"/>
                  </a:lnTo>
                  <a:cubicBezTo>
                    <a:pt x="7138" y="3035047"/>
                    <a:pt x="5528" y="3036608"/>
                    <a:pt x="3566" y="3036608"/>
                  </a:cubicBezTo>
                  <a:close/>
                  <a:moveTo>
                    <a:pt x="3566" y="2922308"/>
                  </a:moveTo>
                  <a:cubicBezTo>
                    <a:pt x="1661" y="2922213"/>
                    <a:pt x="137" y="2920689"/>
                    <a:pt x="42" y="2918784"/>
                  </a:cubicBezTo>
                  <a:lnTo>
                    <a:pt x="42" y="2861634"/>
                  </a:lnTo>
                  <a:cubicBezTo>
                    <a:pt x="-254" y="2859672"/>
                    <a:pt x="1051" y="2857824"/>
                    <a:pt x="2994" y="2857443"/>
                  </a:cubicBezTo>
                  <a:cubicBezTo>
                    <a:pt x="4985" y="2857157"/>
                    <a:pt x="6843" y="2858510"/>
                    <a:pt x="7185" y="2860491"/>
                  </a:cubicBezTo>
                  <a:cubicBezTo>
                    <a:pt x="7281" y="2860863"/>
                    <a:pt x="7281" y="2861263"/>
                    <a:pt x="7185" y="2861634"/>
                  </a:cubicBezTo>
                  <a:lnTo>
                    <a:pt x="7185" y="2918784"/>
                  </a:lnTo>
                  <a:cubicBezTo>
                    <a:pt x="7138" y="2920747"/>
                    <a:pt x="5528" y="2922308"/>
                    <a:pt x="3566" y="2922308"/>
                  </a:cubicBezTo>
                  <a:close/>
                  <a:moveTo>
                    <a:pt x="3566" y="2808008"/>
                  </a:moveTo>
                  <a:cubicBezTo>
                    <a:pt x="1661" y="2807913"/>
                    <a:pt x="137" y="2806389"/>
                    <a:pt x="42" y="2804484"/>
                  </a:cubicBezTo>
                  <a:lnTo>
                    <a:pt x="42" y="2747334"/>
                  </a:lnTo>
                  <a:cubicBezTo>
                    <a:pt x="-254" y="2745372"/>
                    <a:pt x="1051" y="2743524"/>
                    <a:pt x="2994" y="2743143"/>
                  </a:cubicBezTo>
                  <a:cubicBezTo>
                    <a:pt x="4985" y="2742857"/>
                    <a:pt x="6843" y="2744210"/>
                    <a:pt x="7185" y="2746191"/>
                  </a:cubicBezTo>
                  <a:cubicBezTo>
                    <a:pt x="7281" y="2746563"/>
                    <a:pt x="7281" y="2746963"/>
                    <a:pt x="7185" y="2747334"/>
                  </a:cubicBezTo>
                  <a:lnTo>
                    <a:pt x="7185" y="2804484"/>
                  </a:lnTo>
                  <a:cubicBezTo>
                    <a:pt x="7138" y="2806447"/>
                    <a:pt x="5528" y="2808008"/>
                    <a:pt x="3566" y="2808008"/>
                  </a:cubicBezTo>
                  <a:close/>
                  <a:moveTo>
                    <a:pt x="3566" y="2693708"/>
                  </a:moveTo>
                  <a:cubicBezTo>
                    <a:pt x="1661" y="2693613"/>
                    <a:pt x="137" y="2692089"/>
                    <a:pt x="42" y="2690184"/>
                  </a:cubicBezTo>
                  <a:lnTo>
                    <a:pt x="42" y="2633034"/>
                  </a:lnTo>
                  <a:cubicBezTo>
                    <a:pt x="-254" y="2631072"/>
                    <a:pt x="1051" y="2629224"/>
                    <a:pt x="2994" y="2628843"/>
                  </a:cubicBezTo>
                  <a:cubicBezTo>
                    <a:pt x="4985" y="2628557"/>
                    <a:pt x="6843" y="2629910"/>
                    <a:pt x="7185" y="2631891"/>
                  </a:cubicBezTo>
                  <a:cubicBezTo>
                    <a:pt x="7281" y="2632263"/>
                    <a:pt x="7281" y="2632663"/>
                    <a:pt x="7185" y="2633034"/>
                  </a:cubicBezTo>
                  <a:lnTo>
                    <a:pt x="7185" y="2690184"/>
                  </a:lnTo>
                  <a:cubicBezTo>
                    <a:pt x="7138" y="2692147"/>
                    <a:pt x="5528" y="2693708"/>
                    <a:pt x="3566" y="2693708"/>
                  </a:cubicBezTo>
                  <a:close/>
                  <a:moveTo>
                    <a:pt x="3566" y="2579408"/>
                  </a:moveTo>
                  <a:cubicBezTo>
                    <a:pt x="1661" y="2579313"/>
                    <a:pt x="137" y="2577789"/>
                    <a:pt x="42" y="2575884"/>
                  </a:cubicBezTo>
                  <a:lnTo>
                    <a:pt x="42" y="2518734"/>
                  </a:lnTo>
                  <a:cubicBezTo>
                    <a:pt x="-254" y="2516772"/>
                    <a:pt x="1051" y="2514924"/>
                    <a:pt x="2994" y="2514543"/>
                  </a:cubicBezTo>
                  <a:cubicBezTo>
                    <a:pt x="4985" y="2514257"/>
                    <a:pt x="6843" y="2515610"/>
                    <a:pt x="7185" y="2517591"/>
                  </a:cubicBezTo>
                  <a:cubicBezTo>
                    <a:pt x="7281" y="2517963"/>
                    <a:pt x="7281" y="2518363"/>
                    <a:pt x="7185" y="2518734"/>
                  </a:cubicBezTo>
                  <a:lnTo>
                    <a:pt x="7185" y="2575884"/>
                  </a:lnTo>
                  <a:cubicBezTo>
                    <a:pt x="7138" y="2577847"/>
                    <a:pt x="5528" y="2579408"/>
                    <a:pt x="3566" y="2579408"/>
                  </a:cubicBezTo>
                  <a:close/>
                  <a:moveTo>
                    <a:pt x="3566" y="2465108"/>
                  </a:moveTo>
                  <a:cubicBezTo>
                    <a:pt x="1661" y="2465013"/>
                    <a:pt x="137" y="2463489"/>
                    <a:pt x="42" y="2461584"/>
                  </a:cubicBezTo>
                  <a:lnTo>
                    <a:pt x="42" y="2404434"/>
                  </a:lnTo>
                  <a:cubicBezTo>
                    <a:pt x="-254" y="2402472"/>
                    <a:pt x="1051" y="2400624"/>
                    <a:pt x="2994" y="2400243"/>
                  </a:cubicBezTo>
                  <a:cubicBezTo>
                    <a:pt x="4985" y="2399957"/>
                    <a:pt x="6843" y="2401310"/>
                    <a:pt x="7185" y="2403291"/>
                  </a:cubicBezTo>
                  <a:cubicBezTo>
                    <a:pt x="7281" y="2403663"/>
                    <a:pt x="7281" y="2404063"/>
                    <a:pt x="7185" y="2404434"/>
                  </a:cubicBezTo>
                  <a:lnTo>
                    <a:pt x="7185" y="2461584"/>
                  </a:lnTo>
                  <a:cubicBezTo>
                    <a:pt x="7138" y="2463547"/>
                    <a:pt x="5528" y="2465108"/>
                    <a:pt x="3566" y="2465108"/>
                  </a:cubicBezTo>
                  <a:close/>
                  <a:moveTo>
                    <a:pt x="3566" y="2350808"/>
                  </a:moveTo>
                  <a:cubicBezTo>
                    <a:pt x="1661" y="2350713"/>
                    <a:pt x="137" y="2349189"/>
                    <a:pt x="42" y="2347284"/>
                  </a:cubicBezTo>
                  <a:lnTo>
                    <a:pt x="42" y="2290134"/>
                  </a:lnTo>
                  <a:cubicBezTo>
                    <a:pt x="-254" y="2288172"/>
                    <a:pt x="1051" y="2286324"/>
                    <a:pt x="2994" y="2285943"/>
                  </a:cubicBezTo>
                  <a:cubicBezTo>
                    <a:pt x="4985" y="2285657"/>
                    <a:pt x="6843" y="2287010"/>
                    <a:pt x="7185" y="2288991"/>
                  </a:cubicBezTo>
                  <a:cubicBezTo>
                    <a:pt x="7281" y="2289363"/>
                    <a:pt x="7281" y="2289763"/>
                    <a:pt x="7185" y="2290134"/>
                  </a:cubicBezTo>
                  <a:lnTo>
                    <a:pt x="7185" y="2347284"/>
                  </a:lnTo>
                  <a:cubicBezTo>
                    <a:pt x="7138" y="2349247"/>
                    <a:pt x="5528" y="2350808"/>
                    <a:pt x="3566" y="2350808"/>
                  </a:cubicBezTo>
                  <a:close/>
                  <a:moveTo>
                    <a:pt x="3566" y="2236508"/>
                  </a:moveTo>
                  <a:cubicBezTo>
                    <a:pt x="1661" y="2236413"/>
                    <a:pt x="137" y="2234889"/>
                    <a:pt x="42" y="2232984"/>
                  </a:cubicBezTo>
                  <a:lnTo>
                    <a:pt x="42" y="2175834"/>
                  </a:lnTo>
                  <a:cubicBezTo>
                    <a:pt x="-254" y="2173872"/>
                    <a:pt x="1051" y="2172024"/>
                    <a:pt x="2994" y="2171643"/>
                  </a:cubicBezTo>
                  <a:cubicBezTo>
                    <a:pt x="4985" y="2171357"/>
                    <a:pt x="6843" y="2172710"/>
                    <a:pt x="7185" y="2174691"/>
                  </a:cubicBezTo>
                  <a:cubicBezTo>
                    <a:pt x="7281" y="2175063"/>
                    <a:pt x="7281" y="2175463"/>
                    <a:pt x="7185" y="2175834"/>
                  </a:cubicBezTo>
                  <a:lnTo>
                    <a:pt x="7185" y="2232984"/>
                  </a:lnTo>
                  <a:cubicBezTo>
                    <a:pt x="7138" y="2234947"/>
                    <a:pt x="5528" y="2236508"/>
                    <a:pt x="3566" y="2236508"/>
                  </a:cubicBezTo>
                  <a:close/>
                  <a:moveTo>
                    <a:pt x="3566" y="2122208"/>
                  </a:moveTo>
                  <a:cubicBezTo>
                    <a:pt x="1661" y="2122113"/>
                    <a:pt x="137" y="2120589"/>
                    <a:pt x="42" y="2118684"/>
                  </a:cubicBezTo>
                  <a:lnTo>
                    <a:pt x="42" y="2061534"/>
                  </a:lnTo>
                  <a:cubicBezTo>
                    <a:pt x="-254" y="2059572"/>
                    <a:pt x="1051" y="2057724"/>
                    <a:pt x="2994" y="2057343"/>
                  </a:cubicBezTo>
                  <a:cubicBezTo>
                    <a:pt x="4985" y="2057057"/>
                    <a:pt x="6843" y="2058410"/>
                    <a:pt x="7185" y="2060391"/>
                  </a:cubicBezTo>
                  <a:cubicBezTo>
                    <a:pt x="7281" y="2060763"/>
                    <a:pt x="7281" y="2061163"/>
                    <a:pt x="7185" y="2061534"/>
                  </a:cubicBezTo>
                  <a:lnTo>
                    <a:pt x="7185" y="2118684"/>
                  </a:lnTo>
                  <a:cubicBezTo>
                    <a:pt x="7138" y="2120647"/>
                    <a:pt x="5528" y="2122208"/>
                    <a:pt x="3566" y="2122208"/>
                  </a:cubicBezTo>
                  <a:close/>
                  <a:moveTo>
                    <a:pt x="3566" y="2007908"/>
                  </a:moveTo>
                  <a:cubicBezTo>
                    <a:pt x="1661" y="2007813"/>
                    <a:pt x="137" y="2006289"/>
                    <a:pt x="42" y="2004384"/>
                  </a:cubicBezTo>
                  <a:lnTo>
                    <a:pt x="42" y="1947234"/>
                  </a:lnTo>
                  <a:cubicBezTo>
                    <a:pt x="-254" y="1945272"/>
                    <a:pt x="1051" y="1943424"/>
                    <a:pt x="2994" y="1943043"/>
                  </a:cubicBezTo>
                  <a:cubicBezTo>
                    <a:pt x="4985" y="1942757"/>
                    <a:pt x="6843" y="1944110"/>
                    <a:pt x="7185" y="1946091"/>
                  </a:cubicBezTo>
                  <a:cubicBezTo>
                    <a:pt x="7281" y="1946463"/>
                    <a:pt x="7281" y="1946863"/>
                    <a:pt x="7185" y="1947234"/>
                  </a:cubicBezTo>
                  <a:lnTo>
                    <a:pt x="7185" y="2004384"/>
                  </a:lnTo>
                  <a:cubicBezTo>
                    <a:pt x="7138" y="2006346"/>
                    <a:pt x="5528" y="2007908"/>
                    <a:pt x="3566" y="2007908"/>
                  </a:cubicBezTo>
                  <a:close/>
                  <a:moveTo>
                    <a:pt x="3566" y="1893608"/>
                  </a:moveTo>
                  <a:cubicBezTo>
                    <a:pt x="1661" y="1893513"/>
                    <a:pt x="137" y="1891989"/>
                    <a:pt x="42" y="1890084"/>
                  </a:cubicBezTo>
                  <a:lnTo>
                    <a:pt x="42" y="1832934"/>
                  </a:lnTo>
                  <a:cubicBezTo>
                    <a:pt x="-254" y="1830972"/>
                    <a:pt x="1051" y="1829124"/>
                    <a:pt x="2994" y="1828743"/>
                  </a:cubicBezTo>
                  <a:cubicBezTo>
                    <a:pt x="4985" y="1828457"/>
                    <a:pt x="6843" y="1829810"/>
                    <a:pt x="7185" y="1831791"/>
                  </a:cubicBezTo>
                  <a:cubicBezTo>
                    <a:pt x="7281" y="1832163"/>
                    <a:pt x="7281" y="1832563"/>
                    <a:pt x="7185" y="1832934"/>
                  </a:cubicBezTo>
                  <a:lnTo>
                    <a:pt x="7185" y="1890084"/>
                  </a:lnTo>
                  <a:cubicBezTo>
                    <a:pt x="7138" y="1892046"/>
                    <a:pt x="5528" y="1893608"/>
                    <a:pt x="3566" y="1893608"/>
                  </a:cubicBezTo>
                  <a:close/>
                  <a:moveTo>
                    <a:pt x="3566" y="1779308"/>
                  </a:moveTo>
                  <a:cubicBezTo>
                    <a:pt x="1661" y="1779213"/>
                    <a:pt x="137" y="1777689"/>
                    <a:pt x="42" y="1775784"/>
                  </a:cubicBezTo>
                  <a:lnTo>
                    <a:pt x="42" y="1718634"/>
                  </a:lnTo>
                  <a:cubicBezTo>
                    <a:pt x="-254" y="1716672"/>
                    <a:pt x="1051" y="1714824"/>
                    <a:pt x="2994" y="1714443"/>
                  </a:cubicBezTo>
                  <a:cubicBezTo>
                    <a:pt x="4985" y="1714157"/>
                    <a:pt x="6843" y="1715510"/>
                    <a:pt x="7185" y="1717491"/>
                  </a:cubicBezTo>
                  <a:cubicBezTo>
                    <a:pt x="7281" y="1717863"/>
                    <a:pt x="7281" y="1718263"/>
                    <a:pt x="7185" y="1718634"/>
                  </a:cubicBezTo>
                  <a:lnTo>
                    <a:pt x="7185" y="1775784"/>
                  </a:lnTo>
                  <a:cubicBezTo>
                    <a:pt x="7138" y="1777746"/>
                    <a:pt x="5528" y="1779308"/>
                    <a:pt x="3566" y="1779308"/>
                  </a:cubicBezTo>
                  <a:close/>
                  <a:moveTo>
                    <a:pt x="3566" y="1665008"/>
                  </a:moveTo>
                  <a:cubicBezTo>
                    <a:pt x="1661" y="1664913"/>
                    <a:pt x="137" y="1663389"/>
                    <a:pt x="42" y="1661484"/>
                  </a:cubicBezTo>
                  <a:lnTo>
                    <a:pt x="42" y="1604334"/>
                  </a:lnTo>
                  <a:cubicBezTo>
                    <a:pt x="-254" y="1602372"/>
                    <a:pt x="1051" y="1600524"/>
                    <a:pt x="2994" y="1600143"/>
                  </a:cubicBezTo>
                  <a:cubicBezTo>
                    <a:pt x="4985" y="1599857"/>
                    <a:pt x="6843" y="1601210"/>
                    <a:pt x="7185" y="1603191"/>
                  </a:cubicBezTo>
                  <a:cubicBezTo>
                    <a:pt x="7281" y="1603563"/>
                    <a:pt x="7281" y="1603963"/>
                    <a:pt x="7185" y="1604334"/>
                  </a:cubicBezTo>
                  <a:lnTo>
                    <a:pt x="7185" y="1661484"/>
                  </a:lnTo>
                  <a:cubicBezTo>
                    <a:pt x="7138" y="1663446"/>
                    <a:pt x="5528" y="1665008"/>
                    <a:pt x="3566" y="1665008"/>
                  </a:cubicBezTo>
                  <a:close/>
                  <a:moveTo>
                    <a:pt x="3566" y="1550708"/>
                  </a:moveTo>
                  <a:cubicBezTo>
                    <a:pt x="1661" y="1550613"/>
                    <a:pt x="137" y="1549089"/>
                    <a:pt x="42" y="1547184"/>
                  </a:cubicBezTo>
                  <a:lnTo>
                    <a:pt x="42" y="1490034"/>
                  </a:lnTo>
                  <a:cubicBezTo>
                    <a:pt x="-254" y="1488072"/>
                    <a:pt x="1051" y="1486224"/>
                    <a:pt x="2994" y="1485843"/>
                  </a:cubicBezTo>
                  <a:cubicBezTo>
                    <a:pt x="4985" y="1485557"/>
                    <a:pt x="6843" y="1486910"/>
                    <a:pt x="7185" y="1488891"/>
                  </a:cubicBezTo>
                  <a:cubicBezTo>
                    <a:pt x="7281" y="1489263"/>
                    <a:pt x="7281" y="1489663"/>
                    <a:pt x="7185" y="1490034"/>
                  </a:cubicBezTo>
                  <a:lnTo>
                    <a:pt x="7185" y="1547184"/>
                  </a:lnTo>
                  <a:cubicBezTo>
                    <a:pt x="7138" y="1549146"/>
                    <a:pt x="5528" y="1550708"/>
                    <a:pt x="3566" y="1550708"/>
                  </a:cubicBezTo>
                  <a:close/>
                  <a:moveTo>
                    <a:pt x="3566" y="1436408"/>
                  </a:moveTo>
                  <a:cubicBezTo>
                    <a:pt x="1661" y="1436313"/>
                    <a:pt x="137" y="1434789"/>
                    <a:pt x="42" y="1432884"/>
                  </a:cubicBezTo>
                  <a:lnTo>
                    <a:pt x="42" y="1375734"/>
                  </a:lnTo>
                  <a:cubicBezTo>
                    <a:pt x="-254" y="1373772"/>
                    <a:pt x="1051" y="1371924"/>
                    <a:pt x="2994" y="1371543"/>
                  </a:cubicBezTo>
                  <a:cubicBezTo>
                    <a:pt x="4985" y="1371257"/>
                    <a:pt x="6843" y="1372610"/>
                    <a:pt x="7185" y="1374591"/>
                  </a:cubicBezTo>
                  <a:cubicBezTo>
                    <a:pt x="7281" y="1374963"/>
                    <a:pt x="7281" y="1375363"/>
                    <a:pt x="7185" y="1375734"/>
                  </a:cubicBezTo>
                  <a:lnTo>
                    <a:pt x="7185" y="1432884"/>
                  </a:lnTo>
                  <a:cubicBezTo>
                    <a:pt x="7138" y="1434846"/>
                    <a:pt x="5528" y="1436408"/>
                    <a:pt x="3566" y="1436408"/>
                  </a:cubicBezTo>
                  <a:close/>
                  <a:moveTo>
                    <a:pt x="3566" y="1322108"/>
                  </a:moveTo>
                  <a:cubicBezTo>
                    <a:pt x="1661" y="1322013"/>
                    <a:pt x="137" y="1320489"/>
                    <a:pt x="42" y="1318584"/>
                  </a:cubicBezTo>
                  <a:lnTo>
                    <a:pt x="42" y="1261434"/>
                  </a:lnTo>
                  <a:cubicBezTo>
                    <a:pt x="-254" y="1259472"/>
                    <a:pt x="1051" y="1257624"/>
                    <a:pt x="2994" y="1257243"/>
                  </a:cubicBezTo>
                  <a:cubicBezTo>
                    <a:pt x="4985" y="1256957"/>
                    <a:pt x="6843" y="1258310"/>
                    <a:pt x="7185" y="1260291"/>
                  </a:cubicBezTo>
                  <a:cubicBezTo>
                    <a:pt x="7281" y="1260663"/>
                    <a:pt x="7281" y="1261063"/>
                    <a:pt x="7185" y="1261434"/>
                  </a:cubicBezTo>
                  <a:lnTo>
                    <a:pt x="7185" y="1318584"/>
                  </a:lnTo>
                  <a:cubicBezTo>
                    <a:pt x="7138" y="1320546"/>
                    <a:pt x="5528" y="1322108"/>
                    <a:pt x="3566" y="1322108"/>
                  </a:cubicBezTo>
                  <a:close/>
                  <a:moveTo>
                    <a:pt x="3566" y="1207808"/>
                  </a:moveTo>
                  <a:cubicBezTo>
                    <a:pt x="1661" y="1207713"/>
                    <a:pt x="137" y="1206189"/>
                    <a:pt x="42" y="1204284"/>
                  </a:cubicBezTo>
                  <a:lnTo>
                    <a:pt x="42" y="1147134"/>
                  </a:lnTo>
                  <a:cubicBezTo>
                    <a:pt x="-254" y="1145172"/>
                    <a:pt x="1051" y="1143324"/>
                    <a:pt x="2994" y="1142943"/>
                  </a:cubicBezTo>
                  <a:cubicBezTo>
                    <a:pt x="4985" y="1142657"/>
                    <a:pt x="6843" y="1144010"/>
                    <a:pt x="7185" y="1145991"/>
                  </a:cubicBezTo>
                  <a:cubicBezTo>
                    <a:pt x="7281" y="1146363"/>
                    <a:pt x="7281" y="1146763"/>
                    <a:pt x="7185" y="1147134"/>
                  </a:cubicBezTo>
                  <a:lnTo>
                    <a:pt x="7185" y="1204284"/>
                  </a:lnTo>
                  <a:cubicBezTo>
                    <a:pt x="7138" y="1206246"/>
                    <a:pt x="5528" y="1207808"/>
                    <a:pt x="3566" y="1207808"/>
                  </a:cubicBezTo>
                  <a:close/>
                  <a:moveTo>
                    <a:pt x="3566" y="1093508"/>
                  </a:moveTo>
                  <a:cubicBezTo>
                    <a:pt x="1661" y="1093413"/>
                    <a:pt x="137" y="1091889"/>
                    <a:pt x="42" y="1089984"/>
                  </a:cubicBezTo>
                  <a:lnTo>
                    <a:pt x="42" y="1032834"/>
                  </a:lnTo>
                  <a:cubicBezTo>
                    <a:pt x="-254" y="1030872"/>
                    <a:pt x="1051" y="1029024"/>
                    <a:pt x="2994" y="1028643"/>
                  </a:cubicBezTo>
                  <a:cubicBezTo>
                    <a:pt x="4985" y="1028357"/>
                    <a:pt x="6843" y="1029710"/>
                    <a:pt x="7185" y="1031691"/>
                  </a:cubicBezTo>
                  <a:cubicBezTo>
                    <a:pt x="7281" y="1032063"/>
                    <a:pt x="7281" y="1032463"/>
                    <a:pt x="7185" y="1032834"/>
                  </a:cubicBezTo>
                  <a:lnTo>
                    <a:pt x="7185" y="1089984"/>
                  </a:lnTo>
                  <a:cubicBezTo>
                    <a:pt x="7138" y="1091946"/>
                    <a:pt x="5528" y="1093508"/>
                    <a:pt x="3566" y="1093508"/>
                  </a:cubicBezTo>
                  <a:close/>
                  <a:moveTo>
                    <a:pt x="3566" y="979208"/>
                  </a:moveTo>
                  <a:cubicBezTo>
                    <a:pt x="1661" y="979113"/>
                    <a:pt x="137" y="977589"/>
                    <a:pt x="42" y="975684"/>
                  </a:cubicBezTo>
                  <a:lnTo>
                    <a:pt x="42" y="918534"/>
                  </a:lnTo>
                  <a:cubicBezTo>
                    <a:pt x="-254" y="916572"/>
                    <a:pt x="1051" y="914724"/>
                    <a:pt x="2994" y="914343"/>
                  </a:cubicBezTo>
                  <a:cubicBezTo>
                    <a:pt x="4985" y="914057"/>
                    <a:pt x="6843" y="915410"/>
                    <a:pt x="7185" y="917391"/>
                  </a:cubicBezTo>
                  <a:cubicBezTo>
                    <a:pt x="7281" y="917763"/>
                    <a:pt x="7281" y="918163"/>
                    <a:pt x="7185" y="918534"/>
                  </a:cubicBezTo>
                  <a:lnTo>
                    <a:pt x="7185" y="975684"/>
                  </a:lnTo>
                  <a:cubicBezTo>
                    <a:pt x="7138" y="977646"/>
                    <a:pt x="5528" y="979208"/>
                    <a:pt x="3566" y="979208"/>
                  </a:cubicBezTo>
                  <a:close/>
                  <a:moveTo>
                    <a:pt x="3566" y="864908"/>
                  </a:moveTo>
                  <a:cubicBezTo>
                    <a:pt x="1661" y="864813"/>
                    <a:pt x="137" y="863289"/>
                    <a:pt x="42" y="861384"/>
                  </a:cubicBezTo>
                  <a:lnTo>
                    <a:pt x="42" y="804234"/>
                  </a:lnTo>
                  <a:cubicBezTo>
                    <a:pt x="-254" y="802272"/>
                    <a:pt x="1051" y="800424"/>
                    <a:pt x="2994" y="800043"/>
                  </a:cubicBezTo>
                  <a:cubicBezTo>
                    <a:pt x="4985" y="799757"/>
                    <a:pt x="6843" y="801110"/>
                    <a:pt x="7185" y="803091"/>
                  </a:cubicBezTo>
                  <a:cubicBezTo>
                    <a:pt x="7281" y="803463"/>
                    <a:pt x="7281" y="803863"/>
                    <a:pt x="7185" y="804234"/>
                  </a:cubicBezTo>
                  <a:lnTo>
                    <a:pt x="7185" y="861384"/>
                  </a:lnTo>
                  <a:cubicBezTo>
                    <a:pt x="7138" y="863346"/>
                    <a:pt x="5528" y="864908"/>
                    <a:pt x="3566" y="864908"/>
                  </a:cubicBezTo>
                  <a:close/>
                  <a:moveTo>
                    <a:pt x="3566" y="750608"/>
                  </a:moveTo>
                  <a:cubicBezTo>
                    <a:pt x="1661" y="750513"/>
                    <a:pt x="137" y="748989"/>
                    <a:pt x="42" y="747084"/>
                  </a:cubicBezTo>
                  <a:lnTo>
                    <a:pt x="42" y="689934"/>
                  </a:lnTo>
                  <a:cubicBezTo>
                    <a:pt x="-254" y="687972"/>
                    <a:pt x="1051" y="686124"/>
                    <a:pt x="2994" y="685743"/>
                  </a:cubicBezTo>
                  <a:cubicBezTo>
                    <a:pt x="4985" y="685457"/>
                    <a:pt x="6843" y="686810"/>
                    <a:pt x="7185" y="688791"/>
                  </a:cubicBezTo>
                  <a:cubicBezTo>
                    <a:pt x="7281" y="689163"/>
                    <a:pt x="7281" y="689563"/>
                    <a:pt x="7185" y="689934"/>
                  </a:cubicBezTo>
                  <a:lnTo>
                    <a:pt x="7185" y="747084"/>
                  </a:lnTo>
                  <a:cubicBezTo>
                    <a:pt x="7138" y="749046"/>
                    <a:pt x="5528" y="750608"/>
                    <a:pt x="3566" y="750608"/>
                  </a:cubicBezTo>
                  <a:close/>
                  <a:moveTo>
                    <a:pt x="3566" y="636308"/>
                  </a:moveTo>
                  <a:cubicBezTo>
                    <a:pt x="1661" y="636213"/>
                    <a:pt x="137" y="634689"/>
                    <a:pt x="42" y="632784"/>
                  </a:cubicBezTo>
                  <a:lnTo>
                    <a:pt x="42" y="575634"/>
                  </a:lnTo>
                  <a:cubicBezTo>
                    <a:pt x="-254" y="573672"/>
                    <a:pt x="1051" y="571824"/>
                    <a:pt x="2994" y="571443"/>
                  </a:cubicBezTo>
                  <a:cubicBezTo>
                    <a:pt x="4985" y="571157"/>
                    <a:pt x="6843" y="572510"/>
                    <a:pt x="7185" y="574491"/>
                  </a:cubicBezTo>
                  <a:cubicBezTo>
                    <a:pt x="7281" y="574863"/>
                    <a:pt x="7281" y="575263"/>
                    <a:pt x="7185" y="575634"/>
                  </a:cubicBezTo>
                  <a:lnTo>
                    <a:pt x="7185" y="632784"/>
                  </a:lnTo>
                  <a:cubicBezTo>
                    <a:pt x="7138" y="634746"/>
                    <a:pt x="5528" y="636308"/>
                    <a:pt x="3566" y="636308"/>
                  </a:cubicBezTo>
                  <a:close/>
                  <a:moveTo>
                    <a:pt x="3566" y="522008"/>
                  </a:moveTo>
                  <a:cubicBezTo>
                    <a:pt x="1661" y="521913"/>
                    <a:pt x="137" y="520389"/>
                    <a:pt x="42" y="518484"/>
                  </a:cubicBezTo>
                  <a:lnTo>
                    <a:pt x="42" y="461334"/>
                  </a:lnTo>
                  <a:cubicBezTo>
                    <a:pt x="-254" y="459372"/>
                    <a:pt x="1051" y="457524"/>
                    <a:pt x="2994" y="457143"/>
                  </a:cubicBezTo>
                  <a:cubicBezTo>
                    <a:pt x="4985" y="456857"/>
                    <a:pt x="6843" y="458210"/>
                    <a:pt x="7185" y="460191"/>
                  </a:cubicBezTo>
                  <a:cubicBezTo>
                    <a:pt x="7281" y="460563"/>
                    <a:pt x="7281" y="460963"/>
                    <a:pt x="7185" y="461334"/>
                  </a:cubicBezTo>
                  <a:lnTo>
                    <a:pt x="7185" y="518484"/>
                  </a:lnTo>
                  <a:cubicBezTo>
                    <a:pt x="7138" y="520446"/>
                    <a:pt x="5528" y="522008"/>
                    <a:pt x="3566" y="522008"/>
                  </a:cubicBezTo>
                  <a:close/>
                  <a:moveTo>
                    <a:pt x="3566" y="407708"/>
                  </a:moveTo>
                  <a:cubicBezTo>
                    <a:pt x="1661" y="407613"/>
                    <a:pt x="137" y="406089"/>
                    <a:pt x="42" y="404184"/>
                  </a:cubicBezTo>
                  <a:lnTo>
                    <a:pt x="42" y="347034"/>
                  </a:lnTo>
                  <a:cubicBezTo>
                    <a:pt x="-254" y="345072"/>
                    <a:pt x="1051" y="343224"/>
                    <a:pt x="2994" y="342843"/>
                  </a:cubicBezTo>
                  <a:cubicBezTo>
                    <a:pt x="4985" y="342557"/>
                    <a:pt x="6843" y="343910"/>
                    <a:pt x="7185" y="345891"/>
                  </a:cubicBezTo>
                  <a:cubicBezTo>
                    <a:pt x="7281" y="346263"/>
                    <a:pt x="7281" y="346663"/>
                    <a:pt x="7185" y="347034"/>
                  </a:cubicBezTo>
                  <a:lnTo>
                    <a:pt x="7185" y="404184"/>
                  </a:lnTo>
                  <a:cubicBezTo>
                    <a:pt x="7138" y="406146"/>
                    <a:pt x="5528" y="407708"/>
                    <a:pt x="3566" y="407708"/>
                  </a:cubicBezTo>
                  <a:close/>
                  <a:moveTo>
                    <a:pt x="3566" y="293408"/>
                  </a:moveTo>
                  <a:cubicBezTo>
                    <a:pt x="1661" y="293313"/>
                    <a:pt x="137" y="291789"/>
                    <a:pt x="42" y="289884"/>
                  </a:cubicBezTo>
                  <a:lnTo>
                    <a:pt x="42" y="232734"/>
                  </a:lnTo>
                  <a:cubicBezTo>
                    <a:pt x="-254" y="230772"/>
                    <a:pt x="1051" y="228924"/>
                    <a:pt x="2994" y="228543"/>
                  </a:cubicBezTo>
                  <a:cubicBezTo>
                    <a:pt x="4985" y="228257"/>
                    <a:pt x="6843" y="229610"/>
                    <a:pt x="7185" y="231591"/>
                  </a:cubicBezTo>
                  <a:cubicBezTo>
                    <a:pt x="7281" y="231963"/>
                    <a:pt x="7281" y="232363"/>
                    <a:pt x="7185" y="232734"/>
                  </a:cubicBezTo>
                  <a:lnTo>
                    <a:pt x="7185" y="289884"/>
                  </a:lnTo>
                  <a:cubicBezTo>
                    <a:pt x="7138" y="291846"/>
                    <a:pt x="5528" y="293408"/>
                    <a:pt x="3566" y="293408"/>
                  </a:cubicBezTo>
                  <a:close/>
                  <a:moveTo>
                    <a:pt x="3566" y="179108"/>
                  </a:moveTo>
                  <a:cubicBezTo>
                    <a:pt x="1661" y="179013"/>
                    <a:pt x="137" y="177489"/>
                    <a:pt x="42" y="175584"/>
                  </a:cubicBezTo>
                  <a:lnTo>
                    <a:pt x="42" y="118529"/>
                  </a:lnTo>
                  <a:cubicBezTo>
                    <a:pt x="-254" y="116568"/>
                    <a:pt x="1051" y="114723"/>
                    <a:pt x="2994" y="114338"/>
                  </a:cubicBezTo>
                  <a:cubicBezTo>
                    <a:pt x="4985" y="114052"/>
                    <a:pt x="6843" y="115403"/>
                    <a:pt x="7185" y="117386"/>
                  </a:cubicBezTo>
                  <a:cubicBezTo>
                    <a:pt x="7281" y="117761"/>
                    <a:pt x="7281" y="118154"/>
                    <a:pt x="7185" y="118529"/>
                  </a:cubicBezTo>
                  <a:lnTo>
                    <a:pt x="7185" y="175679"/>
                  </a:lnTo>
                  <a:cubicBezTo>
                    <a:pt x="7081" y="177603"/>
                    <a:pt x="5490" y="179111"/>
                    <a:pt x="3566" y="179108"/>
                  </a:cubicBezTo>
                  <a:close/>
                  <a:moveTo>
                    <a:pt x="3566" y="64808"/>
                  </a:moveTo>
                  <a:cubicBezTo>
                    <a:pt x="1661" y="64713"/>
                    <a:pt x="137" y="63189"/>
                    <a:pt x="42" y="61284"/>
                  </a:cubicBezTo>
                  <a:lnTo>
                    <a:pt x="42" y="4229"/>
                  </a:lnTo>
                  <a:cubicBezTo>
                    <a:pt x="-254" y="2268"/>
                    <a:pt x="1051" y="423"/>
                    <a:pt x="2994" y="38"/>
                  </a:cubicBezTo>
                  <a:cubicBezTo>
                    <a:pt x="4985" y="-248"/>
                    <a:pt x="6843" y="1103"/>
                    <a:pt x="7185" y="3086"/>
                  </a:cubicBezTo>
                  <a:cubicBezTo>
                    <a:pt x="7281" y="3461"/>
                    <a:pt x="7281" y="3854"/>
                    <a:pt x="7185" y="4229"/>
                  </a:cubicBezTo>
                  <a:lnTo>
                    <a:pt x="7185" y="61379"/>
                  </a:lnTo>
                  <a:cubicBezTo>
                    <a:pt x="7081" y="63303"/>
                    <a:pt x="5490" y="64811"/>
                    <a:pt x="3566" y="64808"/>
                  </a:cubicBezTo>
                  <a:close/>
                </a:path>
              </a:pathLst>
            </a:custGeom>
            <a:solidFill>
              <a:srgbClr val="A8ADAF"/>
            </a:solid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81F56719-E470-45DF-98D3-E4380C410287}"/>
                </a:ext>
              </a:extLst>
            </p:cNvPr>
            <p:cNvSpPr/>
            <p:nvPr/>
          </p:nvSpPr>
          <p:spPr>
            <a:xfrm>
              <a:off x="1219281" y="2853270"/>
              <a:ext cx="7256" cy="3666591"/>
            </a:xfrm>
            <a:custGeom>
              <a:avLst/>
              <a:gdLst>
                <a:gd name="connsiteX0" fmla="*/ 3566 w 7256"/>
                <a:gd name="connsiteY0" fmla="*/ 3666592 h 3666591"/>
                <a:gd name="connsiteX1" fmla="*/ 42 w 7256"/>
                <a:gd name="connsiteY1" fmla="*/ 3662972 h 3666591"/>
                <a:gd name="connsiteX2" fmla="*/ 42 w 7256"/>
                <a:gd name="connsiteY2" fmla="*/ 3605822 h 3666591"/>
                <a:gd name="connsiteX3" fmla="*/ 4195 w 7256"/>
                <a:gd name="connsiteY3" fmla="*/ 3602832 h 3666591"/>
                <a:gd name="connsiteX4" fmla="*/ 7185 w 7256"/>
                <a:gd name="connsiteY4" fmla="*/ 3605822 h 3666591"/>
                <a:gd name="connsiteX5" fmla="*/ 7185 w 7256"/>
                <a:gd name="connsiteY5" fmla="*/ 3662972 h 3666591"/>
                <a:gd name="connsiteX6" fmla="*/ 3566 w 7256"/>
                <a:gd name="connsiteY6" fmla="*/ 3666592 h 3666591"/>
                <a:gd name="connsiteX7" fmla="*/ 3566 w 7256"/>
                <a:gd name="connsiteY7" fmla="*/ 3552292 h 3666591"/>
                <a:gd name="connsiteX8" fmla="*/ 42 w 7256"/>
                <a:gd name="connsiteY8" fmla="*/ 3548672 h 3666591"/>
                <a:gd name="connsiteX9" fmla="*/ 42 w 7256"/>
                <a:gd name="connsiteY9" fmla="*/ 3491522 h 3666591"/>
                <a:gd name="connsiteX10" fmla="*/ 4195 w 7256"/>
                <a:gd name="connsiteY10" fmla="*/ 3488532 h 3666591"/>
                <a:gd name="connsiteX11" fmla="*/ 7185 w 7256"/>
                <a:gd name="connsiteY11" fmla="*/ 3491522 h 3666591"/>
                <a:gd name="connsiteX12" fmla="*/ 7185 w 7256"/>
                <a:gd name="connsiteY12" fmla="*/ 3548672 h 3666591"/>
                <a:gd name="connsiteX13" fmla="*/ 3566 w 7256"/>
                <a:gd name="connsiteY13" fmla="*/ 3552292 h 3666591"/>
                <a:gd name="connsiteX14" fmla="*/ 3566 w 7256"/>
                <a:gd name="connsiteY14" fmla="*/ 3437992 h 3666591"/>
                <a:gd name="connsiteX15" fmla="*/ 42 w 7256"/>
                <a:gd name="connsiteY15" fmla="*/ 3434372 h 3666591"/>
                <a:gd name="connsiteX16" fmla="*/ 42 w 7256"/>
                <a:gd name="connsiteY16" fmla="*/ 3377222 h 3666591"/>
                <a:gd name="connsiteX17" fmla="*/ 4195 w 7256"/>
                <a:gd name="connsiteY17" fmla="*/ 3374232 h 3666591"/>
                <a:gd name="connsiteX18" fmla="*/ 7185 w 7256"/>
                <a:gd name="connsiteY18" fmla="*/ 3377222 h 3666591"/>
                <a:gd name="connsiteX19" fmla="*/ 7185 w 7256"/>
                <a:gd name="connsiteY19" fmla="*/ 3434372 h 3666591"/>
                <a:gd name="connsiteX20" fmla="*/ 3566 w 7256"/>
                <a:gd name="connsiteY20" fmla="*/ 3437992 h 3666591"/>
                <a:gd name="connsiteX21" fmla="*/ 3566 w 7256"/>
                <a:gd name="connsiteY21" fmla="*/ 3323692 h 3666591"/>
                <a:gd name="connsiteX22" fmla="*/ 42 w 7256"/>
                <a:gd name="connsiteY22" fmla="*/ 3320072 h 3666591"/>
                <a:gd name="connsiteX23" fmla="*/ 42 w 7256"/>
                <a:gd name="connsiteY23" fmla="*/ 3262922 h 3666591"/>
                <a:gd name="connsiteX24" fmla="*/ 4195 w 7256"/>
                <a:gd name="connsiteY24" fmla="*/ 3259932 h 3666591"/>
                <a:gd name="connsiteX25" fmla="*/ 7185 w 7256"/>
                <a:gd name="connsiteY25" fmla="*/ 3262922 h 3666591"/>
                <a:gd name="connsiteX26" fmla="*/ 7185 w 7256"/>
                <a:gd name="connsiteY26" fmla="*/ 3320072 h 3666591"/>
                <a:gd name="connsiteX27" fmla="*/ 3566 w 7256"/>
                <a:gd name="connsiteY27" fmla="*/ 3323692 h 3666591"/>
                <a:gd name="connsiteX28" fmla="*/ 3566 w 7256"/>
                <a:gd name="connsiteY28" fmla="*/ 3209392 h 3666591"/>
                <a:gd name="connsiteX29" fmla="*/ 42 w 7256"/>
                <a:gd name="connsiteY29" fmla="*/ 3205772 h 3666591"/>
                <a:gd name="connsiteX30" fmla="*/ 42 w 7256"/>
                <a:gd name="connsiteY30" fmla="*/ 3148622 h 3666591"/>
                <a:gd name="connsiteX31" fmla="*/ 4195 w 7256"/>
                <a:gd name="connsiteY31" fmla="*/ 3145632 h 3666591"/>
                <a:gd name="connsiteX32" fmla="*/ 7185 w 7256"/>
                <a:gd name="connsiteY32" fmla="*/ 3148622 h 3666591"/>
                <a:gd name="connsiteX33" fmla="*/ 7185 w 7256"/>
                <a:gd name="connsiteY33" fmla="*/ 3205772 h 3666591"/>
                <a:gd name="connsiteX34" fmla="*/ 3566 w 7256"/>
                <a:gd name="connsiteY34" fmla="*/ 3209392 h 3666591"/>
                <a:gd name="connsiteX35" fmla="*/ 3566 w 7256"/>
                <a:gd name="connsiteY35" fmla="*/ 3095092 h 3666591"/>
                <a:gd name="connsiteX36" fmla="*/ 42 w 7256"/>
                <a:gd name="connsiteY36" fmla="*/ 3091472 h 3666591"/>
                <a:gd name="connsiteX37" fmla="*/ 42 w 7256"/>
                <a:gd name="connsiteY37" fmla="*/ 3034322 h 3666591"/>
                <a:gd name="connsiteX38" fmla="*/ 4195 w 7256"/>
                <a:gd name="connsiteY38" fmla="*/ 3031332 h 3666591"/>
                <a:gd name="connsiteX39" fmla="*/ 7185 w 7256"/>
                <a:gd name="connsiteY39" fmla="*/ 3034322 h 3666591"/>
                <a:gd name="connsiteX40" fmla="*/ 7185 w 7256"/>
                <a:gd name="connsiteY40" fmla="*/ 3091472 h 3666591"/>
                <a:gd name="connsiteX41" fmla="*/ 3566 w 7256"/>
                <a:gd name="connsiteY41" fmla="*/ 3095092 h 3666591"/>
                <a:gd name="connsiteX42" fmla="*/ 3566 w 7256"/>
                <a:gd name="connsiteY42" fmla="*/ 2980792 h 3666591"/>
                <a:gd name="connsiteX43" fmla="*/ 42 w 7256"/>
                <a:gd name="connsiteY43" fmla="*/ 2977172 h 3666591"/>
                <a:gd name="connsiteX44" fmla="*/ 42 w 7256"/>
                <a:gd name="connsiteY44" fmla="*/ 2920022 h 3666591"/>
                <a:gd name="connsiteX45" fmla="*/ 4195 w 7256"/>
                <a:gd name="connsiteY45" fmla="*/ 2917032 h 3666591"/>
                <a:gd name="connsiteX46" fmla="*/ 7185 w 7256"/>
                <a:gd name="connsiteY46" fmla="*/ 2920022 h 3666591"/>
                <a:gd name="connsiteX47" fmla="*/ 7185 w 7256"/>
                <a:gd name="connsiteY47" fmla="*/ 2977172 h 3666591"/>
                <a:gd name="connsiteX48" fmla="*/ 3566 w 7256"/>
                <a:gd name="connsiteY48" fmla="*/ 2980792 h 3666591"/>
                <a:gd name="connsiteX49" fmla="*/ 3566 w 7256"/>
                <a:gd name="connsiteY49" fmla="*/ 2866492 h 3666591"/>
                <a:gd name="connsiteX50" fmla="*/ 42 w 7256"/>
                <a:gd name="connsiteY50" fmla="*/ 2862872 h 3666591"/>
                <a:gd name="connsiteX51" fmla="*/ 42 w 7256"/>
                <a:gd name="connsiteY51" fmla="*/ 2805722 h 3666591"/>
                <a:gd name="connsiteX52" fmla="*/ 4195 w 7256"/>
                <a:gd name="connsiteY52" fmla="*/ 2802732 h 3666591"/>
                <a:gd name="connsiteX53" fmla="*/ 7185 w 7256"/>
                <a:gd name="connsiteY53" fmla="*/ 2805722 h 3666591"/>
                <a:gd name="connsiteX54" fmla="*/ 7185 w 7256"/>
                <a:gd name="connsiteY54" fmla="*/ 2862872 h 3666591"/>
                <a:gd name="connsiteX55" fmla="*/ 3566 w 7256"/>
                <a:gd name="connsiteY55" fmla="*/ 2866492 h 3666591"/>
                <a:gd name="connsiteX56" fmla="*/ 3566 w 7256"/>
                <a:gd name="connsiteY56" fmla="*/ 2752192 h 3666591"/>
                <a:gd name="connsiteX57" fmla="*/ 42 w 7256"/>
                <a:gd name="connsiteY57" fmla="*/ 2748572 h 3666591"/>
                <a:gd name="connsiteX58" fmla="*/ 42 w 7256"/>
                <a:gd name="connsiteY58" fmla="*/ 2691422 h 3666591"/>
                <a:gd name="connsiteX59" fmla="*/ 4195 w 7256"/>
                <a:gd name="connsiteY59" fmla="*/ 2688432 h 3666591"/>
                <a:gd name="connsiteX60" fmla="*/ 7185 w 7256"/>
                <a:gd name="connsiteY60" fmla="*/ 2691422 h 3666591"/>
                <a:gd name="connsiteX61" fmla="*/ 7185 w 7256"/>
                <a:gd name="connsiteY61" fmla="*/ 2748572 h 3666591"/>
                <a:gd name="connsiteX62" fmla="*/ 3566 w 7256"/>
                <a:gd name="connsiteY62" fmla="*/ 2752192 h 3666591"/>
                <a:gd name="connsiteX63" fmla="*/ 3566 w 7256"/>
                <a:gd name="connsiteY63" fmla="*/ 2637892 h 3666591"/>
                <a:gd name="connsiteX64" fmla="*/ 42 w 7256"/>
                <a:gd name="connsiteY64" fmla="*/ 2634272 h 3666591"/>
                <a:gd name="connsiteX65" fmla="*/ 42 w 7256"/>
                <a:gd name="connsiteY65" fmla="*/ 2577122 h 3666591"/>
                <a:gd name="connsiteX66" fmla="*/ 4195 w 7256"/>
                <a:gd name="connsiteY66" fmla="*/ 2574132 h 3666591"/>
                <a:gd name="connsiteX67" fmla="*/ 7185 w 7256"/>
                <a:gd name="connsiteY67" fmla="*/ 2577122 h 3666591"/>
                <a:gd name="connsiteX68" fmla="*/ 7185 w 7256"/>
                <a:gd name="connsiteY68" fmla="*/ 2634272 h 3666591"/>
                <a:gd name="connsiteX69" fmla="*/ 3566 w 7256"/>
                <a:gd name="connsiteY69" fmla="*/ 2637892 h 3666591"/>
                <a:gd name="connsiteX70" fmla="*/ 3566 w 7256"/>
                <a:gd name="connsiteY70" fmla="*/ 2523592 h 3666591"/>
                <a:gd name="connsiteX71" fmla="*/ 42 w 7256"/>
                <a:gd name="connsiteY71" fmla="*/ 2519972 h 3666591"/>
                <a:gd name="connsiteX72" fmla="*/ 42 w 7256"/>
                <a:gd name="connsiteY72" fmla="*/ 2462822 h 3666591"/>
                <a:gd name="connsiteX73" fmla="*/ 4195 w 7256"/>
                <a:gd name="connsiteY73" fmla="*/ 2459832 h 3666591"/>
                <a:gd name="connsiteX74" fmla="*/ 7185 w 7256"/>
                <a:gd name="connsiteY74" fmla="*/ 2462822 h 3666591"/>
                <a:gd name="connsiteX75" fmla="*/ 7185 w 7256"/>
                <a:gd name="connsiteY75" fmla="*/ 2519972 h 3666591"/>
                <a:gd name="connsiteX76" fmla="*/ 3566 w 7256"/>
                <a:gd name="connsiteY76" fmla="*/ 2523592 h 3666591"/>
                <a:gd name="connsiteX77" fmla="*/ 3566 w 7256"/>
                <a:gd name="connsiteY77" fmla="*/ 2409292 h 3666591"/>
                <a:gd name="connsiteX78" fmla="*/ 42 w 7256"/>
                <a:gd name="connsiteY78" fmla="*/ 2405672 h 3666591"/>
                <a:gd name="connsiteX79" fmla="*/ 42 w 7256"/>
                <a:gd name="connsiteY79" fmla="*/ 2348522 h 3666591"/>
                <a:gd name="connsiteX80" fmla="*/ 4195 w 7256"/>
                <a:gd name="connsiteY80" fmla="*/ 2345532 h 3666591"/>
                <a:gd name="connsiteX81" fmla="*/ 7185 w 7256"/>
                <a:gd name="connsiteY81" fmla="*/ 2348522 h 3666591"/>
                <a:gd name="connsiteX82" fmla="*/ 7185 w 7256"/>
                <a:gd name="connsiteY82" fmla="*/ 2405672 h 3666591"/>
                <a:gd name="connsiteX83" fmla="*/ 3566 w 7256"/>
                <a:gd name="connsiteY83" fmla="*/ 2409292 h 3666591"/>
                <a:gd name="connsiteX84" fmla="*/ 3566 w 7256"/>
                <a:gd name="connsiteY84" fmla="*/ 2294992 h 3666591"/>
                <a:gd name="connsiteX85" fmla="*/ 42 w 7256"/>
                <a:gd name="connsiteY85" fmla="*/ 2291372 h 3666591"/>
                <a:gd name="connsiteX86" fmla="*/ 42 w 7256"/>
                <a:gd name="connsiteY86" fmla="*/ 2234222 h 3666591"/>
                <a:gd name="connsiteX87" fmla="*/ 4195 w 7256"/>
                <a:gd name="connsiteY87" fmla="*/ 2231232 h 3666591"/>
                <a:gd name="connsiteX88" fmla="*/ 7185 w 7256"/>
                <a:gd name="connsiteY88" fmla="*/ 2234222 h 3666591"/>
                <a:gd name="connsiteX89" fmla="*/ 7185 w 7256"/>
                <a:gd name="connsiteY89" fmla="*/ 2291372 h 3666591"/>
                <a:gd name="connsiteX90" fmla="*/ 3566 w 7256"/>
                <a:gd name="connsiteY90" fmla="*/ 2294992 h 3666591"/>
                <a:gd name="connsiteX91" fmla="*/ 3566 w 7256"/>
                <a:gd name="connsiteY91" fmla="*/ 2180692 h 3666591"/>
                <a:gd name="connsiteX92" fmla="*/ 42 w 7256"/>
                <a:gd name="connsiteY92" fmla="*/ 2177072 h 3666591"/>
                <a:gd name="connsiteX93" fmla="*/ 42 w 7256"/>
                <a:gd name="connsiteY93" fmla="*/ 2119922 h 3666591"/>
                <a:gd name="connsiteX94" fmla="*/ 4195 w 7256"/>
                <a:gd name="connsiteY94" fmla="*/ 2116932 h 3666591"/>
                <a:gd name="connsiteX95" fmla="*/ 7185 w 7256"/>
                <a:gd name="connsiteY95" fmla="*/ 2119922 h 3666591"/>
                <a:gd name="connsiteX96" fmla="*/ 7185 w 7256"/>
                <a:gd name="connsiteY96" fmla="*/ 2177072 h 3666591"/>
                <a:gd name="connsiteX97" fmla="*/ 3566 w 7256"/>
                <a:gd name="connsiteY97" fmla="*/ 2180692 h 3666591"/>
                <a:gd name="connsiteX98" fmla="*/ 3566 w 7256"/>
                <a:gd name="connsiteY98" fmla="*/ 2066392 h 3666591"/>
                <a:gd name="connsiteX99" fmla="*/ 42 w 7256"/>
                <a:gd name="connsiteY99" fmla="*/ 2062772 h 3666591"/>
                <a:gd name="connsiteX100" fmla="*/ 42 w 7256"/>
                <a:gd name="connsiteY100" fmla="*/ 2005622 h 3666591"/>
                <a:gd name="connsiteX101" fmla="*/ 4195 w 7256"/>
                <a:gd name="connsiteY101" fmla="*/ 2002632 h 3666591"/>
                <a:gd name="connsiteX102" fmla="*/ 7185 w 7256"/>
                <a:gd name="connsiteY102" fmla="*/ 2005622 h 3666591"/>
                <a:gd name="connsiteX103" fmla="*/ 7185 w 7256"/>
                <a:gd name="connsiteY103" fmla="*/ 2062772 h 3666591"/>
                <a:gd name="connsiteX104" fmla="*/ 3566 w 7256"/>
                <a:gd name="connsiteY104" fmla="*/ 2066392 h 3666591"/>
                <a:gd name="connsiteX105" fmla="*/ 3566 w 7256"/>
                <a:gd name="connsiteY105" fmla="*/ 1952092 h 3666591"/>
                <a:gd name="connsiteX106" fmla="*/ 42 w 7256"/>
                <a:gd name="connsiteY106" fmla="*/ 1948472 h 3666591"/>
                <a:gd name="connsiteX107" fmla="*/ 42 w 7256"/>
                <a:gd name="connsiteY107" fmla="*/ 1891322 h 3666591"/>
                <a:gd name="connsiteX108" fmla="*/ 4195 w 7256"/>
                <a:gd name="connsiteY108" fmla="*/ 1888332 h 3666591"/>
                <a:gd name="connsiteX109" fmla="*/ 7185 w 7256"/>
                <a:gd name="connsiteY109" fmla="*/ 1891322 h 3666591"/>
                <a:gd name="connsiteX110" fmla="*/ 7185 w 7256"/>
                <a:gd name="connsiteY110" fmla="*/ 1948472 h 3666591"/>
                <a:gd name="connsiteX111" fmla="*/ 3566 w 7256"/>
                <a:gd name="connsiteY111" fmla="*/ 1952092 h 3666591"/>
                <a:gd name="connsiteX112" fmla="*/ 3566 w 7256"/>
                <a:gd name="connsiteY112" fmla="*/ 1837792 h 3666591"/>
                <a:gd name="connsiteX113" fmla="*/ 42 w 7256"/>
                <a:gd name="connsiteY113" fmla="*/ 1834172 h 3666591"/>
                <a:gd name="connsiteX114" fmla="*/ 42 w 7256"/>
                <a:gd name="connsiteY114" fmla="*/ 1777022 h 3666591"/>
                <a:gd name="connsiteX115" fmla="*/ 4195 w 7256"/>
                <a:gd name="connsiteY115" fmla="*/ 1774032 h 3666591"/>
                <a:gd name="connsiteX116" fmla="*/ 7185 w 7256"/>
                <a:gd name="connsiteY116" fmla="*/ 1777022 h 3666591"/>
                <a:gd name="connsiteX117" fmla="*/ 7185 w 7256"/>
                <a:gd name="connsiteY117" fmla="*/ 1834172 h 3666591"/>
                <a:gd name="connsiteX118" fmla="*/ 3566 w 7256"/>
                <a:gd name="connsiteY118" fmla="*/ 1837792 h 3666591"/>
                <a:gd name="connsiteX119" fmla="*/ 3566 w 7256"/>
                <a:gd name="connsiteY119" fmla="*/ 1723492 h 3666591"/>
                <a:gd name="connsiteX120" fmla="*/ 42 w 7256"/>
                <a:gd name="connsiteY120" fmla="*/ 1719872 h 3666591"/>
                <a:gd name="connsiteX121" fmla="*/ 42 w 7256"/>
                <a:gd name="connsiteY121" fmla="*/ 1662722 h 3666591"/>
                <a:gd name="connsiteX122" fmla="*/ 4195 w 7256"/>
                <a:gd name="connsiteY122" fmla="*/ 1659732 h 3666591"/>
                <a:gd name="connsiteX123" fmla="*/ 7185 w 7256"/>
                <a:gd name="connsiteY123" fmla="*/ 1662722 h 3666591"/>
                <a:gd name="connsiteX124" fmla="*/ 7185 w 7256"/>
                <a:gd name="connsiteY124" fmla="*/ 1719872 h 3666591"/>
                <a:gd name="connsiteX125" fmla="*/ 3566 w 7256"/>
                <a:gd name="connsiteY125" fmla="*/ 1723492 h 3666591"/>
                <a:gd name="connsiteX126" fmla="*/ 3566 w 7256"/>
                <a:gd name="connsiteY126" fmla="*/ 1609192 h 3666591"/>
                <a:gd name="connsiteX127" fmla="*/ 42 w 7256"/>
                <a:gd name="connsiteY127" fmla="*/ 1605572 h 3666591"/>
                <a:gd name="connsiteX128" fmla="*/ 42 w 7256"/>
                <a:gd name="connsiteY128" fmla="*/ 1548422 h 3666591"/>
                <a:gd name="connsiteX129" fmla="*/ 4195 w 7256"/>
                <a:gd name="connsiteY129" fmla="*/ 1545432 h 3666591"/>
                <a:gd name="connsiteX130" fmla="*/ 7185 w 7256"/>
                <a:gd name="connsiteY130" fmla="*/ 1548422 h 3666591"/>
                <a:gd name="connsiteX131" fmla="*/ 7185 w 7256"/>
                <a:gd name="connsiteY131" fmla="*/ 1605572 h 3666591"/>
                <a:gd name="connsiteX132" fmla="*/ 3566 w 7256"/>
                <a:gd name="connsiteY132" fmla="*/ 1609192 h 3666591"/>
                <a:gd name="connsiteX133" fmla="*/ 3566 w 7256"/>
                <a:gd name="connsiteY133" fmla="*/ 1494892 h 3666591"/>
                <a:gd name="connsiteX134" fmla="*/ 42 w 7256"/>
                <a:gd name="connsiteY134" fmla="*/ 1491272 h 3666591"/>
                <a:gd name="connsiteX135" fmla="*/ 42 w 7256"/>
                <a:gd name="connsiteY135" fmla="*/ 1434122 h 3666591"/>
                <a:gd name="connsiteX136" fmla="*/ 4195 w 7256"/>
                <a:gd name="connsiteY136" fmla="*/ 1431132 h 3666591"/>
                <a:gd name="connsiteX137" fmla="*/ 7185 w 7256"/>
                <a:gd name="connsiteY137" fmla="*/ 1434122 h 3666591"/>
                <a:gd name="connsiteX138" fmla="*/ 7185 w 7256"/>
                <a:gd name="connsiteY138" fmla="*/ 1491272 h 3666591"/>
                <a:gd name="connsiteX139" fmla="*/ 3566 w 7256"/>
                <a:gd name="connsiteY139" fmla="*/ 1494892 h 3666591"/>
                <a:gd name="connsiteX140" fmla="*/ 3566 w 7256"/>
                <a:gd name="connsiteY140" fmla="*/ 1380592 h 3666591"/>
                <a:gd name="connsiteX141" fmla="*/ 42 w 7256"/>
                <a:gd name="connsiteY141" fmla="*/ 1376972 h 3666591"/>
                <a:gd name="connsiteX142" fmla="*/ 42 w 7256"/>
                <a:gd name="connsiteY142" fmla="*/ 1319822 h 3666591"/>
                <a:gd name="connsiteX143" fmla="*/ 4195 w 7256"/>
                <a:gd name="connsiteY143" fmla="*/ 1316832 h 3666591"/>
                <a:gd name="connsiteX144" fmla="*/ 7185 w 7256"/>
                <a:gd name="connsiteY144" fmla="*/ 1319822 h 3666591"/>
                <a:gd name="connsiteX145" fmla="*/ 7185 w 7256"/>
                <a:gd name="connsiteY145" fmla="*/ 1376972 h 3666591"/>
                <a:gd name="connsiteX146" fmla="*/ 3566 w 7256"/>
                <a:gd name="connsiteY146" fmla="*/ 1380592 h 3666591"/>
                <a:gd name="connsiteX147" fmla="*/ 3566 w 7256"/>
                <a:gd name="connsiteY147" fmla="*/ 1266292 h 3666591"/>
                <a:gd name="connsiteX148" fmla="*/ 42 w 7256"/>
                <a:gd name="connsiteY148" fmla="*/ 1262672 h 3666591"/>
                <a:gd name="connsiteX149" fmla="*/ 42 w 7256"/>
                <a:gd name="connsiteY149" fmla="*/ 1205522 h 3666591"/>
                <a:gd name="connsiteX150" fmla="*/ 4195 w 7256"/>
                <a:gd name="connsiteY150" fmla="*/ 1202532 h 3666591"/>
                <a:gd name="connsiteX151" fmla="*/ 7185 w 7256"/>
                <a:gd name="connsiteY151" fmla="*/ 1205522 h 3666591"/>
                <a:gd name="connsiteX152" fmla="*/ 7185 w 7256"/>
                <a:gd name="connsiteY152" fmla="*/ 1262672 h 3666591"/>
                <a:gd name="connsiteX153" fmla="*/ 3566 w 7256"/>
                <a:gd name="connsiteY153" fmla="*/ 1266292 h 3666591"/>
                <a:gd name="connsiteX154" fmla="*/ 3566 w 7256"/>
                <a:gd name="connsiteY154" fmla="*/ 1151992 h 3666591"/>
                <a:gd name="connsiteX155" fmla="*/ 42 w 7256"/>
                <a:gd name="connsiteY155" fmla="*/ 1148372 h 3666591"/>
                <a:gd name="connsiteX156" fmla="*/ 42 w 7256"/>
                <a:gd name="connsiteY156" fmla="*/ 1091222 h 3666591"/>
                <a:gd name="connsiteX157" fmla="*/ 4195 w 7256"/>
                <a:gd name="connsiteY157" fmla="*/ 1088232 h 3666591"/>
                <a:gd name="connsiteX158" fmla="*/ 7185 w 7256"/>
                <a:gd name="connsiteY158" fmla="*/ 1091222 h 3666591"/>
                <a:gd name="connsiteX159" fmla="*/ 7185 w 7256"/>
                <a:gd name="connsiteY159" fmla="*/ 1148372 h 3666591"/>
                <a:gd name="connsiteX160" fmla="*/ 3566 w 7256"/>
                <a:gd name="connsiteY160" fmla="*/ 1151992 h 3666591"/>
                <a:gd name="connsiteX161" fmla="*/ 3566 w 7256"/>
                <a:gd name="connsiteY161" fmla="*/ 1037692 h 3666591"/>
                <a:gd name="connsiteX162" fmla="*/ 42 w 7256"/>
                <a:gd name="connsiteY162" fmla="*/ 1034072 h 3666591"/>
                <a:gd name="connsiteX163" fmla="*/ 42 w 7256"/>
                <a:gd name="connsiteY163" fmla="*/ 976922 h 3666591"/>
                <a:gd name="connsiteX164" fmla="*/ 4195 w 7256"/>
                <a:gd name="connsiteY164" fmla="*/ 973932 h 3666591"/>
                <a:gd name="connsiteX165" fmla="*/ 7185 w 7256"/>
                <a:gd name="connsiteY165" fmla="*/ 976922 h 3666591"/>
                <a:gd name="connsiteX166" fmla="*/ 7185 w 7256"/>
                <a:gd name="connsiteY166" fmla="*/ 1034072 h 3666591"/>
                <a:gd name="connsiteX167" fmla="*/ 3566 w 7256"/>
                <a:gd name="connsiteY167" fmla="*/ 1037692 h 3666591"/>
                <a:gd name="connsiteX168" fmla="*/ 3566 w 7256"/>
                <a:gd name="connsiteY168" fmla="*/ 923392 h 3666591"/>
                <a:gd name="connsiteX169" fmla="*/ 42 w 7256"/>
                <a:gd name="connsiteY169" fmla="*/ 919772 h 3666591"/>
                <a:gd name="connsiteX170" fmla="*/ 42 w 7256"/>
                <a:gd name="connsiteY170" fmla="*/ 862622 h 3666591"/>
                <a:gd name="connsiteX171" fmla="*/ 4195 w 7256"/>
                <a:gd name="connsiteY171" fmla="*/ 859632 h 3666591"/>
                <a:gd name="connsiteX172" fmla="*/ 7185 w 7256"/>
                <a:gd name="connsiteY172" fmla="*/ 862622 h 3666591"/>
                <a:gd name="connsiteX173" fmla="*/ 7185 w 7256"/>
                <a:gd name="connsiteY173" fmla="*/ 919772 h 3666591"/>
                <a:gd name="connsiteX174" fmla="*/ 3566 w 7256"/>
                <a:gd name="connsiteY174" fmla="*/ 923392 h 3666591"/>
                <a:gd name="connsiteX175" fmla="*/ 3566 w 7256"/>
                <a:gd name="connsiteY175" fmla="*/ 809092 h 3666591"/>
                <a:gd name="connsiteX176" fmla="*/ 42 w 7256"/>
                <a:gd name="connsiteY176" fmla="*/ 805472 h 3666591"/>
                <a:gd name="connsiteX177" fmla="*/ 42 w 7256"/>
                <a:gd name="connsiteY177" fmla="*/ 748322 h 3666591"/>
                <a:gd name="connsiteX178" fmla="*/ 4195 w 7256"/>
                <a:gd name="connsiteY178" fmla="*/ 745332 h 3666591"/>
                <a:gd name="connsiteX179" fmla="*/ 7185 w 7256"/>
                <a:gd name="connsiteY179" fmla="*/ 748322 h 3666591"/>
                <a:gd name="connsiteX180" fmla="*/ 7185 w 7256"/>
                <a:gd name="connsiteY180" fmla="*/ 805472 h 3666591"/>
                <a:gd name="connsiteX181" fmla="*/ 3566 w 7256"/>
                <a:gd name="connsiteY181" fmla="*/ 809092 h 3666591"/>
                <a:gd name="connsiteX182" fmla="*/ 3566 w 7256"/>
                <a:gd name="connsiteY182" fmla="*/ 694792 h 3666591"/>
                <a:gd name="connsiteX183" fmla="*/ 42 w 7256"/>
                <a:gd name="connsiteY183" fmla="*/ 691172 h 3666591"/>
                <a:gd name="connsiteX184" fmla="*/ 42 w 7256"/>
                <a:gd name="connsiteY184" fmla="*/ 634022 h 3666591"/>
                <a:gd name="connsiteX185" fmla="*/ 4195 w 7256"/>
                <a:gd name="connsiteY185" fmla="*/ 631032 h 3666591"/>
                <a:gd name="connsiteX186" fmla="*/ 7185 w 7256"/>
                <a:gd name="connsiteY186" fmla="*/ 634022 h 3666591"/>
                <a:gd name="connsiteX187" fmla="*/ 7185 w 7256"/>
                <a:gd name="connsiteY187" fmla="*/ 691172 h 3666591"/>
                <a:gd name="connsiteX188" fmla="*/ 3566 w 7256"/>
                <a:gd name="connsiteY188" fmla="*/ 694792 h 3666591"/>
                <a:gd name="connsiteX189" fmla="*/ 3566 w 7256"/>
                <a:gd name="connsiteY189" fmla="*/ 580492 h 3666591"/>
                <a:gd name="connsiteX190" fmla="*/ 42 w 7256"/>
                <a:gd name="connsiteY190" fmla="*/ 576872 h 3666591"/>
                <a:gd name="connsiteX191" fmla="*/ 42 w 7256"/>
                <a:gd name="connsiteY191" fmla="*/ 519722 h 3666591"/>
                <a:gd name="connsiteX192" fmla="*/ 4195 w 7256"/>
                <a:gd name="connsiteY192" fmla="*/ 516732 h 3666591"/>
                <a:gd name="connsiteX193" fmla="*/ 7185 w 7256"/>
                <a:gd name="connsiteY193" fmla="*/ 519722 h 3666591"/>
                <a:gd name="connsiteX194" fmla="*/ 7185 w 7256"/>
                <a:gd name="connsiteY194" fmla="*/ 576872 h 3666591"/>
                <a:gd name="connsiteX195" fmla="*/ 3566 w 7256"/>
                <a:gd name="connsiteY195" fmla="*/ 580492 h 3666591"/>
                <a:gd name="connsiteX196" fmla="*/ 3566 w 7256"/>
                <a:gd name="connsiteY196" fmla="*/ 466192 h 3666591"/>
                <a:gd name="connsiteX197" fmla="*/ 42 w 7256"/>
                <a:gd name="connsiteY197" fmla="*/ 462572 h 3666591"/>
                <a:gd name="connsiteX198" fmla="*/ 42 w 7256"/>
                <a:gd name="connsiteY198" fmla="*/ 405422 h 3666591"/>
                <a:gd name="connsiteX199" fmla="*/ 4195 w 7256"/>
                <a:gd name="connsiteY199" fmla="*/ 402432 h 3666591"/>
                <a:gd name="connsiteX200" fmla="*/ 7185 w 7256"/>
                <a:gd name="connsiteY200" fmla="*/ 405422 h 3666591"/>
                <a:gd name="connsiteX201" fmla="*/ 7185 w 7256"/>
                <a:gd name="connsiteY201" fmla="*/ 462572 h 3666591"/>
                <a:gd name="connsiteX202" fmla="*/ 3566 w 7256"/>
                <a:gd name="connsiteY202" fmla="*/ 466192 h 3666591"/>
                <a:gd name="connsiteX203" fmla="*/ 3566 w 7256"/>
                <a:gd name="connsiteY203" fmla="*/ 351892 h 3666591"/>
                <a:gd name="connsiteX204" fmla="*/ 42 w 7256"/>
                <a:gd name="connsiteY204" fmla="*/ 348272 h 3666591"/>
                <a:gd name="connsiteX205" fmla="*/ 42 w 7256"/>
                <a:gd name="connsiteY205" fmla="*/ 291122 h 3666591"/>
                <a:gd name="connsiteX206" fmla="*/ 4195 w 7256"/>
                <a:gd name="connsiteY206" fmla="*/ 288132 h 3666591"/>
                <a:gd name="connsiteX207" fmla="*/ 7185 w 7256"/>
                <a:gd name="connsiteY207" fmla="*/ 291122 h 3666591"/>
                <a:gd name="connsiteX208" fmla="*/ 7185 w 7256"/>
                <a:gd name="connsiteY208" fmla="*/ 348272 h 3666591"/>
                <a:gd name="connsiteX209" fmla="*/ 3566 w 7256"/>
                <a:gd name="connsiteY209" fmla="*/ 351892 h 3666591"/>
                <a:gd name="connsiteX210" fmla="*/ 3566 w 7256"/>
                <a:gd name="connsiteY210" fmla="*/ 237592 h 3666591"/>
                <a:gd name="connsiteX211" fmla="*/ 42 w 7256"/>
                <a:gd name="connsiteY211" fmla="*/ 233972 h 3666591"/>
                <a:gd name="connsiteX212" fmla="*/ 42 w 7256"/>
                <a:gd name="connsiteY212" fmla="*/ 176822 h 3666591"/>
                <a:gd name="connsiteX213" fmla="*/ 4195 w 7256"/>
                <a:gd name="connsiteY213" fmla="*/ 173835 h 3666591"/>
                <a:gd name="connsiteX214" fmla="*/ 7185 w 7256"/>
                <a:gd name="connsiteY214" fmla="*/ 176822 h 3666591"/>
                <a:gd name="connsiteX215" fmla="*/ 7185 w 7256"/>
                <a:gd name="connsiteY215" fmla="*/ 233972 h 3666591"/>
                <a:gd name="connsiteX216" fmla="*/ 3566 w 7256"/>
                <a:gd name="connsiteY216" fmla="*/ 237592 h 3666591"/>
                <a:gd name="connsiteX217" fmla="*/ 3566 w 7256"/>
                <a:gd name="connsiteY217" fmla="*/ 123292 h 3666591"/>
                <a:gd name="connsiteX218" fmla="*/ 42 w 7256"/>
                <a:gd name="connsiteY218" fmla="*/ 119672 h 3666591"/>
                <a:gd name="connsiteX219" fmla="*/ 42 w 7256"/>
                <a:gd name="connsiteY219" fmla="*/ 62522 h 3666591"/>
                <a:gd name="connsiteX220" fmla="*/ 4195 w 7256"/>
                <a:gd name="connsiteY220" fmla="*/ 59535 h 3666591"/>
                <a:gd name="connsiteX221" fmla="*/ 7185 w 7256"/>
                <a:gd name="connsiteY221" fmla="*/ 62522 h 3666591"/>
                <a:gd name="connsiteX222" fmla="*/ 7185 w 7256"/>
                <a:gd name="connsiteY222" fmla="*/ 119672 h 3666591"/>
                <a:gd name="connsiteX223" fmla="*/ 3566 w 7256"/>
                <a:gd name="connsiteY223" fmla="*/ 123292 h 3666591"/>
                <a:gd name="connsiteX224" fmla="*/ 3566 w 7256"/>
                <a:gd name="connsiteY224" fmla="*/ 8992 h 3666591"/>
                <a:gd name="connsiteX225" fmla="*/ 42 w 7256"/>
                <a:gd name="connsiteY225" fmla="*/ 5372 h 3666591"/>
                <a:gd name="connsiteX226" fmla="*/ 42 w 7256"/>
                <a:gd name="connsiteY226" fmla="*/ 4229 h 3666591"/>
                <a:gd name="connsiteX227" fmla="*/ 2994 w 7256"/>
                <a:gd name="connsiteY227" fmla="*/ 38 h 3666591"/>
                <a:gd name="connsiteX228" fmla="*/ 7185 w 7256"/>
                <a:gd name="connsiteY228" fmla="*/ 3086 h 3666591"/>
                <a:gd name="connsiteX229" fmla="*/ 7185 w 7256"/>
                <a:gd name="connsiteY229" fmla="*/ 4229 h 3666591"/>
                <a:gd name="connsiteX230" fmla="*/ 7185 w 7256"/>
                <a:gd name="connsiteY230" fmla="*/ 5468 h 3666591"/>
                <a:gd name="connsiteX231" fmla="*/ 3566 w 7256"/>
                <a:gd name="connsiteY231" fmla="*/ 8992 h 366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256" h="3666591">
                  <a:moveTo>
                    <a:pt x="3566" y="3666592"/>
                  </a:moveTo>
                  <a:cubicBezTo>
                    <a:pt x="1604" y="3666544"/>
                    <a:pt x="42" y="3664935"/>
                    <a:pt x="42" y="3662972"/>
                  </a:cubicBezTo>
                  <a:lnTo>
                    <a:pt x="42" y="3605822"/>
                  </a:lnTo>
                  <a:cubicBezTo>
                    <a:pt x="366" y="3603851"/>
                    <a:pt x="2223" y="3602508"/>
                    <a:pt x="4195" y="3602832"/>
                  </a:cubicBezTo>
                  <a:cubicBezTo>
                    <a:pt x="5728" y="3603089"/>
                    <a:pt x="6938" y="3604289"/>
                    <a:pt x="7185" y="3605822"/>
                  </a:cubicBezTo>
                  <a:lnTo>
                    <a:pt x="7185" y="3662972"/>
                  </a:lnTo>
                  <a:cubicBezTo>
                    <a:pt x="7185" y="3664973"/>
                    <a:pt x="5566" y="3666592"/>
                    <a:pt x="3566" y="3666592"/>
                  </a:cubicBezTo>
                  <a:close/>
                  <a:moveTo>
                    <a:pt x="3566" y="3552292"/>
                  </a:moveTo>
                  <a:cubicBezTo>
                    <a:pt x="1604" y="3552244"/>
                    <a:pt x="42" y="3550635"/>
                    <a:pt x="42" y="3548672"/>
                  </a:cubicBezTo>
                  <a:lnTo>
                    <a:pt x="42" y="3491522"/>
                  </a:lnTo>
                  <a:cubicBezTo>
                    <a:pt x="366" y="3489551"/>
                    <a:pt x="2223" y="3488208"/>
                    <a:pt x="4195" y="3488532"/>
                  </a:cubicBezTo>
                  <a:cubicBezTo>
                    <a:pt x="5728" y="3488789"/>
                    <a:pt x="6938" y="3489989"/>
                    <a:pt x="7185" y="3491522"/>
                  </a:cubicBezTo>
                  <a:lnTo>
                    <a:pt x="7185" y="3548672"/>
                  </a:lnTo>
                  <a:cubicBezTo>
                    <a:pt x="7185" y="3550673"/>
                    <a:pt x="5566" y="3552292"/>
                    <a:pt x="3566" y="3552292"/>
                  </a:cubicBezTo>
                  <a:close/>
                  <a:moveTo>
                    <a:pt x="3566" y="3437992"/>
                  </a:moveTo>
                  <a:cubicBezTo>
                    <a:pt x="1604" y="3437944"/>
                    <a:pt x="42" y="3436335"/>
                    <a:pt x="42" y="3434372"/>
                  </a:cubicBezTo>
                  <a:lnTo>
                    <a:pt x="42" y="3377222"/>
                  </a:lnTo>
                  <a:cubicBezTo>
                    <a:pt x="366" y="3375251"/>
                    <a:pt x="2223" y="3373908"/>
                    <a:pt x="4195" y="3374232"/>
                  </a:cubicBezTo>
                  <a:cubicBezTo>
                    <a:pt x="5728" y="3374489"/>
                    <a:pt x="6938" y="3375689"/>
                    <a:pt x="7185" y="3377222"/>
                  </a:cubicBezTo>
                  <a:lnTo>
                    <a:pt x="7185" y="3434372"/>
                  </a:lnTo>
                  <a:cubicBezTo>
                    <a:pt x="7185" y="3436373"/>
                    <a:pt x="5566" y="3437992"/>
                    <a:pt x="3566" y="3437992"/>
                  </a:cubicBezTo>
                  <a:close/>
                  <a:moveTo>
                    <a:pt x="3566" y="3323692"/>
                  </a:moveTo>
                  <a:cubicBezTo>
                    <a:pt x="1604" y="3323644"/>
                    <a:pt x="42" y="3322035"/>
                    <a:pt x="42" y="3320072"/>
                  </a:cubicBezTo>
                  <a:lnTo>
                    <a:pt x="42" y="3262922"/>
                  </a:lnTo>
                  <a:cubicBezTo>
                    <a:pt x="366" y="3260951"/>
                    <a:pt x="2223" y="3259608"/>
                    <a:pt x="4195" y="3259932"/>
                  </a:cubicBezTo>
                  <a:cubicBezTo>
                    <a:pt x="5728" y="3260189"/>
                    <a:pt x="6938" y="3261389"/>
                    <a:pt x="7185" y="3262922"/>
                  </a:cubicBezTo>
                  <a:lnTo>
                    <a:pt x="7185" y="3320072"/>
                  </a:lnTo>
                  <a:cubicBezTo>
                    <a:pt x="7185" y="3322073"/>
                    <a:pt x="5566" y="3323692"/>
                    <a:pt x="3566" y="3323692"/>
                  </a:cubicBezTo>
                  <a:close/>
                  <a:moveTo>
                    <a:pt x="3566" y="3209392"/>
                  </a:moveTo>
                  <a:cubicBezTo>
                    <a:pt x="1604" y="3209344"/>
                    <a:pt x="42" y="3207735"/>
                    <a:pt x="42" y="3205772"/>
                  </a:cubicBezTo>
                  <a:lnTo>
                    <a:pt x="42" y="3148622"/>
                  </a:lnTo>
                  <a:cubicBezTo>
                    <a:pt x="366" y="3146651"/>
                    <a:pt x="2223" y="3145308"/>
                    <a:pt x="4195" y="3145632"/>
                  </a:cubicBezTo>
                  <a:cubicBezTo>
                    <a:pt x="5728" y="3145889"/>
                    <a:pt x="6938" y="3147089"/>
                    <a:pt x="7185" y="3148622"/>
                  </a:cubicBezTo>
                  <a:lnTo>
                    <a:pt x="7185" y="3205772"/>
                  </a:lnTo>
                  <a:cubicBezTo>
                    <a:pt x="7185" y="3207773"/>
                    <a:pt x="5566" y="3209392"/>
                    <a:pt x="3566" y="3209392"/>
                  </a:cubicBezTo>
                  <a:close/>
                  <a:moveTo>
                    <a:pt x="3566" y="3095092"/>
                  </a:moveTo>
                  <a:cubicBezTo>
                    <a:pt x="1604" y="3095044"/>
                    <a:pt x="42" y="3093435"/>
                    <a:pt x="42" y="3091472"/>
                  </a:cubicBezTo>
                  <a:lnTo>
                    <a:pt x="42" y="3034322"/>
                  </a:lnTo>
                  <a:cubicBezTo>
                    <a:pt x="366" y="3032351"/>
                    <a:pt x="2223" y="3031008"/>
                    <a:pt x="4195" y="3031332"/>
                  </a:cubicBezTo>
                  <a:cubicBezTo>
                    <a:pt x="5728" y="3031589"/>
                    <a:pt x="6938" y="3032789"/>
                    <a:pt x="7185" y="3034322"/>
                  </a:cubicBezTo>
                  <a:lnTo>
                    <a:pt x="7185" y="3091472"/>
                  </a:lnTo>
                  <a:cubicBezTo>
                    <a:pt x="7185" y="3093473"/>
                    <a:pt x="5566" y="3095092"/>
                    <a:pt x="3566" y="3095092"/>
                  </a:cubicBezTo>
                  <a:close/>
                  <a:moveTo>
                    <a:pt x="3566" y="2980792"/>
                  </a:moveTo>
                  <a:cubicBezTo>
                    <a:pt x="1604" y="2980744"/>
                    <a:pt x="42" y="2979135"/>
                    <a:pt x="42" y="2977172"/>
                  </a:cubicBezTo>
                  <a:lnTo>
                    <a:pt x="42" y="2920022"/>
                  </a:lnTo>
                  <a:cubicBezTo>
                    <a:pt x="366" y="2918051"/>
                    <a:pt x="2223" y="2916708"/>
                    <a:pt x="4195" y="2917032"/>
                  </a:cubicBezTo>
                  <a:cubicBezTo>
                    <a:pt x="5728" y="2917289"/>
                    <a:pt x="6938" y="2918489"/>
                    <a:pt x="7185" y="2920022"/>
                  </a:cubicBezTo>
                  <a:lnTo>
                    <a:pt x="7185" y="2977172"/>
                  </a:lnTo>
                  <a:cubicBezTo>
                    <a:pt x="7185" y="2979173"/>
                    <a:pt x="5566" y="2980792"/>
                    <a:pt x="3566" y="2980792"/>
                  </a:cubicBezTo>
                  <a:close/>
                  <a:moveTo>
                    <a:pt x="3566" y="2866492"/>
                  </a:moveTo>
                  <a:cubicBezTo>
                    <a:pt x="1604" y="2866444"/>
                    <a:pt x="42" y="2864835"/>
                    <a:pt x="42" y="2862872"/>
                  </a:cubicBezTo>
                  <a:lnTo>
                    <a:pt x="42" y="2805722"/>
                  </a:lnTo>
                  <a:cubicBezTo>
                    <a:pt x="366" y="2803751"/>
                    <a:pt x="2223" y="2802408"/>
                    <a:pt x="4195" y="2802732"/>
                  </a:cubicBezTo>
                  <a:cubicBezTo>
                    <a:pt x="5728" y="2802989"/>
                    <a:pt x="6938" y="2804189"/>
                    <a:pt x="7185" y="2805722"/>
                  </a:cubicBezTo>
                  <a:lnTo>
                    <a:pt x="7185" y="2862872"/>
                  </a:lnTo>
                  <a:cubicBezTo>
                    <a:pt x="7185" y="2864873"/>
                    <a:pt x="5566" y="2866492"/>
                    <a:pt x="3566" y="2866492"/>
                  </a:cubicBezTo>
                  <a:close/>
                  <a:moveTo>
                    <a:pt x="3566" y="2752192"/>
                  </a:moveTo>
                  <a:cubicBezTo>
                    <a:pt x="1604" y="2752144"/>
                    <a:pt x="42" y="2750535"/>
                    <a:pt x="42" y="2748572"/>
                  </a:cubicBezTo>
                  <a:lnTo>
                    <a:pt x="42" y="2691422"/>
                  </a:lnTo>
                  <a:cubicBezTo>
                    <a:pt x="366" y="2689451"/>
                    <a:pt x="2223" y="2688108"/>
                    <a:pt x="4195" y="2688432"/>
                  </a:cubicBezTo>
                  <a:cubicBezTo>
                    <a:pt x="5728" y="2688689"/>
                    <a:pt x="6938" y="2689889"/>
                    <a:pt x="7185" y="2691422"/>
                  </a:cubicBezTo>
                  <a:lnTo>
                    <a:pt x="7185" y="2748572"/>
                  </a:lnTo>
                  <a:cubicBezTo>
                    <a:pt x="7185" y="2750573"/>
                    <a:pt x="5566" y="2752192"/>
                    <a:pt x="3566" y="2752192"/>
                  </a:cubicBezTo>
                  <a:close/>
                  <a:moveTo>
                    <a:pt x="3566" y="2637892"/>
                  </a:moveTo>
                  <a:cubicBezTo>
                    <a:pt x="1604" y="2637844"/>
                    <a:pt x="42" y="2636235"/>
                    <a:pt x="42" y="2634272"/>
                  </a:cubicBezTo>
                  <a:lnTo>
                    <a:pt x="42" y="2577122"/>
                  </a:lnTo>
                  <a:cubicBezTo>
                    <a:pt x="366" y="2575151"/>
                    <a:pt x="2223" y="2573808"/>
                    <a:pt x="4195" y="2574132"/>
                  </a:cubicBezTo>
                  <a:cubicBezTo>
                    <a:pt x="5728" y="2574389"/>
                    <a:pt x="6938" y="2575589"/>
                    <a:pt x="7185" y="2577122"/>
                  </a:cubicBezTo>
                  <a:lnTo>
                    <a:pt x="7185" y="2634272"/>
                  </a:lnTo>
                  <a:cubicBezTo>
                    <a:pt x="7185" y="2636273"/>
                    <a:pt x="5566" y="2637892"/>
                    <a:pt x="3566" y="2637892"/>
                  </a:cubicBezTo>
                  <a:close/>
                  <a:moveTo>
                    <a:pt x="3566" y="2523592"/>
                  </a:moveTo>
                  <a:cubicBezTo>
                    <a:pt x="1604" y="2523544"/>
                    <a:pt x="42" y="2521935"/>
                    <a:pt x="42" y="2519972"/>
                  </a:cubicBezTo>
                  <a:lnTo>
                    <a:pt x="42" y="2462822"/>
                  </a:lnTo>
                  <a:cubicBezTo>
                    <a:pt x="366" y="2460851"/>
                    <a:pt x="2223" y="2459508"/>
                    <a:pt x="4195" y="2459832"/>
                  </a:cubicBezTo>
                  <a:cubicBezTo>
                    <a:pt x="5728" y="2460089"/>
                    <a:pt x="6938" y="2461289"/>
                    <a:pt x="7185" y="2462822"/>
                  </a:cubicBezTo>
                  <a:lnTo>
                    <a:pt x="7185" y="2519972"/>
                  </a:lnTo>
                  <a:cubicBezTo>
                    <a:pt x="7185" y="2521973"/>
                    <a:pt x="5566" y="2523592"/>
                    <a:pt x="3566" y="2523592"/>
                  </a:cubicBezTo>
                  <a:close/>
                  <a:moveTo>
                    <a:pt x="3566" y="2409292"/>
                  </a:moveTo>
                  <a:cubicBezTo>
                    <a:pt x="1604" y="2409244"/>
                    <a:pt x="42" y="2407635"/>
                    <a:pt x="42" y="2405672"/>
                  </a:cubicBezTo>
                  <a:lnTo>
                    <a:pt x="42" y="2348522"/>
                  </a:lnTo>
                  <a:cubicBezTo>
                    <a:pt x="366" y="2346551"/>
                    <a:pt x="2223" y="2345208"/>
                    <a:pt x="4195" y="2345532"/>
                  </a:cubicBezTo>
                  <a:cubicBezTo>
                    <a:pt x="5728" y="2345789"/>
                    <a:pt x="6938" y="2346989"/>
                    <a:pt x="7185" y="2348522"/>
                  </a:cubicBezTo>
                  <a:lnTo>
                    <a:pt x="7185" y="2405672"/>
                  </a:lnTo>
                  <a:cubicBezTo>
                    <a:pt x="7185" y="2407673"/>
                    <a:pt x="5566" y="2409292"/>
                    <a:pt x="3566" y="2409292"/>
                  </a:cubicBezTo>
                  <a:close/>
                  <a:moveTo>
                    <a:pt x="3566" y="2294992"/>
                  </a:moveTo>
                  <a:cubicBezTo>
                    <a:pt x="1604" y="2294944"/>
                    <a:pt x="42" y="2293335"/>
                    <a:pt x="42" y="2291372"/>
                  </a:cubicBezTo>
                  <a:lnTo>
                    <a:pt x="42" y="2234222"/>
                  </a:lnTo>
                  <a:cubicBezTo>
                    <a:pt x="366" y="2232251"/>
                    <a:pt x="2223" y="2230908"/>
                    <a:pt x="4195" y="2231232"/>
                  </a:cubicBezTo>
                  <a:cubicBezTo>
                    <a:pt x="5728" y="2231489"/>
                    <a:pt x="6938" y="2232689"/>
                    <a:pt x="7185" y="2234222"/>
                  </a:cubicBezTo>
                  <a:lnTo>
                    <a:pt x="7185" y="2291372"/>
                  </a:lnTo>
                  <a:cubicBezTo>
                    <a:pt x="7185" y="2293373"/>
                    <a:pt x="5566" y="2294992"/>
                    <a:pt x="3566" y="2294992"/>
                  </a:cubicBezTo>
                  <a:close/>
                  <a:moveTo>
                    <a:pt x="3566" y="2180692"/>
                  </a:moveTo>
                  <a:cubicBezTo>
                    <a:pt x="1604" y="2180644"/>
                    <a:pt x="42" y="2179035"/>
                    <a:pt x="42" y="2177072"/>
                  </a:cubicBezTo>
                  <a:lnTo>
                    <a:pt x="42" y="2119922"/>
                  </a:lnTo>
                  <a:cubicBezTo>
                    <a:pt x="366" y="2117951"/>
                    <a:pt x="2223" y="2116608"/>
                    <a:pt x="4195" y="2116932"/>
                  </a:cubicBezTo>
                  <a:cubicBezTo>
                    <a:pt x="5728" y="2117189"/>
                    <a:pt x="6938" y="2118389"/>
                    <a:pt x="7185" y="2119922"/>
                  </a:cubicBezTo>
                  <a:lnTo>
                    <a:pt x="7185" y="2177072"/>
                  </a:lnTo>
                  <a:cubicBezTo>
                    <a:pt x="7185" y="2179073"/>
                    <a:pt x="5566" y="2180692"/>
                    <a:pt x="3566" y="2180692"/>
                  </a:cubicBezTo>
                  <a:close/>
                  <a:moveTo>
                    <a:pt x="3566" y="2066392"/>
                  </a:moveTo>
                  <a:cubicBezTo>
                    <a:pt x="1604" y="2066344"/>
                    <a:pt x="42" y="2064734"/>
                    <a:pt x="42" y="2062772"/>
                  </a:cubicBezTo>
                  <a:lnTo>
                    <a:pt x="42" y="2005622"/>
                  </a:lnTo>
                  <a:cubicBezTo>
                    <a:pt x="366" y="2003651"/>
                    <a:pt x="2223" y="2002308"/>
                    <a:pt x="4195" y="2002632"/>
                  </a:cubicBezTo>
                  <a:cubicBezTo>
                    <a:pt x="5728" y="2002889"/>
                    <a:pt x="6938" y="2004089"/>
                    <a:pt x="7185" y="2005622"/>
                  </a:cubicBezTo>
                  <a:lnTo>
                    <a:pt x="7185" y="2062772"/>
                  </a:lnTo>
                  <a:cubicBezTo>
                    <a:pt x="7185" y="2064773"/>
                    <a:pt x="5566" y="2066392"/>
                    <a:pt x="3566" y="2066392"/>
                  </a:cubicBezTo>
                  <a:close/>
                  <a:moveTo>
                    <a:pt x="3566" y="1952092"/>
                  </a:moveTo>
                  <a:cubicBezTo>
                    <a:pt x="1604" y="1952044"/>
                    <a:pt x="42" y="1950434"/>
                    <a:pt x="42" y="1948472"/>
                  </a:cubicBezTo>
                  <a:lnTo>
                    <a:pt x="42" y="1891322"/>
                  </a:lnTo>
                  <a:cubicBezTo>
                    <a:pt x="366" y="1889351"/>
                    <a:pt x="2223" y="1888008"/>
                    <a:pt x="4195" y="1888332"/>
                  </a:cubicBezTo>
                  <a:cubicBezTo>
                    <a:pt x="5728" y="1888589"/>
                    <a:pt x="6938" y="1889789"/>
                    <a:pt x="7185" y="1891322"/>
                  </a:cubicBezTo>
                  <a:lnTo>
                    <a:pt x="7185" y="1948472"/>
                  </a:lnTo>
                  <a:cubicBezTo>
                    <a:pt x="7185" y="1950473"/>
                    <a:pt x="5566" y="1952092"/>
                    <a:pt x="3566" y="1952092"/>
                  </a:cubicBezTo>
                  <a:close/>
                  <a:moveTo>
                    <a:pt x="3566" y="1837792"/>
                  </a:moveTo>
                  <a:cubicBezTo>
                    <a:pt x="1604" y="1837744"/>
                    <a:pt x="42" y="1836134"/>
                    <a:pt x="42" y="1834172"/>
                  </a:cubicBezTo>
                  <a:lnTo>
                    <a:pt x="42" y="1777022"/>
                  </a:lnTo>
                  <a:cubicBezTo>
                    <a:pt x="366" y="1775051"/>
                    <a:pt x="2223" y="1773708"/>
                    <a:pt x="4195" y="1774032"/>
                  </a:cubicBezTo>
                  <a:cubicBezTo>
                    <a:pt x="5728" y="1774289"/>
                    <a:pt x="6938" y="1775489"/>
                    <a:pt x="7185" y="1777022"/>
                  </a:cubicBezTo>
                  <a:lnTo>
                    <a:pt x="7185" y="1834172"/>
                  </a:lnTo>
                  <a:cubicBezTo>
                    <a:pt x="7185" y="1836173"/>
                    <a:pt x="5566" y="1837792"/>
                    <a:pt x="3566" y="1837792"/>
                  </a:cubicBezTo>
                  <a:close/>
                  <a:moveTo>
                    <a:pt x="3566" y="1723492"/>
                  </a:moveTo>
                  <a:cubicBezTo>
                    <a:pt x="1604" y="1723444"/>
                    <a:pt x="42" y="1721834"/>
                    <a:pt x="42" y="1719872"/>
                  </a:cubicBezTo>
                  <a:lnTo>
                    <a:pt x="42" y="1662722"/>
                  </a:lnTo>
                  <a:cubicBezTo>
                    <a:pt x="366" y="1660751"/>
                    <a:pt x="2223" y="1659417"/>
                    <a:pt x="4195" y="1659732"/>
                  </a:cubicBezTo>
                  <a:cubicBezTo>
                    <a:pt x="5728" y="1659989"/>
                    <a:pt x="6938" y="1661189"/>
                    <a:pt x="7185" y="1662722"/>
                  </a:cubicBezTo>
                  <a:lnTo>
                    <a:pt x="7185" y="1719872"/>
                  </a:lnTo>
                  <a:cubicBezTo>
                    <a:pt x="7185" y="1721873"/>
                    <a:pt x="5566" y="1723492"/>
                    <a:pt x="3566" y="1723492"/>
                  </a:cubicBezTo>
                  <a:close/>
                  <a:moveTo>
                    <a:pt x="3566" y="1609192"/>
                  </a:moveTo>
                  <a:cubicBezTo>
                    <a:pt x="1604" y="1609144"/>
                    <a:pt x="42" y="1607535"/>
                    <a:pt x="42" y="1605572"/>
                  </a:cubicBezTo>
                  <a:lnTo>
                    <a:pt x="42" y="1548422"/>
                  </a:lnTo>
                  <a:cubicBezTo>
                    <a:pt x="366" y="1546451"/>
                    <a:pt x="2223" y="1545117"/>
                    <a:pt x="4195" y="1545432"/>
                  </a:cubicBezTo>
                  <a:cubicBezTo>
                    <a:pt x="5728" y="1545689"/>
                    <a:pt x="6938" y="1546889"/>
                    <a:pt x="7185" y="1548422"/>
                  </a:cubicBezTo>
                  <a:lnTo>
                    <a:pt x="7185" y="1605572"/>
                  </a:lnTo>
                  <a:cubicBezTo>
                    <a:pt x="7185" y="1607573"/>
                    <a:pt x="5566" y="1609192"/>
                    <a:pt x="3566" y="1609192"/>
                  </a:cubicBezTo>
                  <a:close/>
                  <a:moveTo>
                    <a:pt x="3566" y="1494892"/>
                  </a:moveTo>
                  <a:cubicBezTo>
                    <a:pt x="1604" y="1494844"/>
                    <a:pt x="42" y="1493235"/>
                    <a:pt x="42" y="1491272"/>
                  </a:cubicBezTo>
                  <a:lnTo>
                    <a:pt x="42" y="1434122"/>
                  </a:lnTo>
                  <a:cubicBezTo>
                    <a:pt x="366" y="1432151"/>
                    <a:pt x="2223" y="1430817"/>
                    <a:pt x="4195" y="1431132"/>
                  </a:cubicBezTo>
                  <a:cubicBezTo>
                    <a:pt x="5728" y="1431389"/>
                    <a:pt x="6938" y="1432589"/>
                    <a:pt x="7185" y="1434122"/>
                  </a:cubicBezTo>
                  <a:lnTo>
                    <a:pt x="7185" y="1491272"/>
                  </a:lnTo>
                  <a:cubicBezTo>
                    <a:pt x="7185" y="1493273"/>
                    <a:pt x="5566" y="1494892"/>
                    <a:pt x="3566" y="1494892"/>
                  </a:cubicBezTo>
                  <a:close/>
                  <a:moveTo>
                    <a:pt x="3566" y="1380592"/>
                  </a:moveTo>
                  <a:cubicBezTo>
                    <a:pt x="1604" y="1380544"/>
                    <a:pt x="42" y="1378935"/>
                    <a:pt x="42" y="1376972"/>
                  </a:cubicBezTo>
                  <a:lnTo>
                    <a:pt x="42" y="1319822"/>
                  </a:lnTo>
                  <a:cubicBezTo>
                    <a:pt x="366" y="1317851"/>
                    <a:pt x="2223" y="1316517"/>
                    <a:pt x="4195" y="1316832"/>
                  </a:cubicBezTo>
                  <a:cubicBezTo>
                    <a:pt x="5728" y="1317089"/>
                    <a:pt x="6938" y="1318289"/>
                    <a:pt x="7185" y="1319822"/>
                  </a:cubicBezTo>
                  <a:lnTo>
                    <a:pt x="7185" y="1376972"/>
                  </a:lnTo>
                  <a:cubicBezTo>
                    <a:pt x="7185" y="1378973"/>
                    <a:pt x="5566" y="1380592"/>
                    <a:pt x="3566" y="1380592"/>
                  </a:cubicBezTo>
                  <a:close/>
                  <a:moveTo>
                    <a:pt x="3566" y="1266292"/>
                  </a:moveTo>
                  <a:cubicBezTo>
                    <a:pt x="1604" y="1266244"/>
                    <a:pt x="42" y="1264635"/>
                    <a:pt x="42" y="1262672"/>
                  </a:cubicBezTo>
                  <a:lnTo>
                    <a:pt x="42" y="1205522"/>
                  </a:lnTo>
                  <a:cubicBezTo>
                    <a:pt x="366" y="1203551"/>
                    <a:pt x="2223" y="1202217"/>
                    <a:pt x="4195" y="1202532"/>
                  </a:cubicBezTo>
                  <a:cubicBezTo>
                    <a:pt x="5728" y="1202789"/>
                    <a:pt x="6938" y="1203989"/>
                    <a:pt x="7185" y="1205522"/>
                  </a:cubicBezTo>
                  <a:lnTo>
                    <a:pt x="7185" y="1262672"/>
                  </a:lnTo>
                  <a:cubicBezTo>
                    <a:pt x="7185" y="1264673"/>
                    <a:pt x="5566" y="1266292"/>
                    <a:pt x="3566" y="1266292"/>
                  </a:cubicBezTo>
                  <a:close/>
                  <a:moveTo>
                    <a:pt x="3566" y="1151992"/>
                  </a:moveTo>
                  <a:cubicBezTo>
                    <a:pt x="1604" y="1151944"/>
                    <a:pt x="42" y="1150335"/>
                    <a:pt x="42" y="1148372"/>
                  </a:cubicBezTo>
                  <a:lnTo>
                    <a:pt x="42" y="1091222"/>
                  </a:lnTo>
                  <a:cubicBezTo>
                    <a:pt x="366" y="1089251"/>
                    <a:pt x="2223" y="1087917"/>
                    <a:pt x="4195" y="1088232"/>
                  </a:cubicBezTo>
                  <a:cubicBezTo>
                    <a:pt x="5728" y="1088489"/>
                    <a:pt x="6938" y="1089689"/>
                    <a:pt x="7185" y="1091222"/>
                  </a:cubicBezTo>
                  <a:lnTo>
                    <a:pt x="7185" y="1148372"/>
                  </a:lnTo>
                  <a:cubicBezTo>
                    <a:pt x="7185" y="1150373"/>
                    <a:pt x="5566" y="1151992"/>
                    <a:pt x="3566" y="1151992"/>
                  </a:cubicBezTo>
                  <a:close/>
                  <a:moveTo>
                    <a:pt x="3566" y="1037692"/>
                  </a:moveTo>
                  <a:cubicBezTo>
                    <a:pt x="1604" y="1037644"/>
                    <a:pt x="42" y="1036035"/>
                    <a:pt x="42" y="1034072"/>
                  </a:cubicBezTo>
                  <a:lnTo>
                    <a:pt x="42" y="976922"/>
                  </a:lnTo>
                  <a:cubicBezTo>
                    <a:pt x="366" y="974951"/>
                    <a:pt x="2223" y="973617"/>
                    <a:pt x="4195" y="973932"/>
                  </a:cubicBezTo>
                  <a:cubicBezTo>
                    <a:pt x="5728" y="974189"/>
                    <a:pt x="6938" y="975389"/>
                    <a:pt x="7185" y="976922"/>
                  </a:cubicBezTo>
                  <a:lnTo>
                    <a:pt x="7185" y="1034072"/>
                  </a:lnTo>
                  <a:cubicBezTo>
                    <a:pt x="7185" y="1036073"/>
                    <a:pt x="5566" y="1037692"/>
                    <a:pt x="3566" y="1037692"/>
                  </a:cubicBezTo>
                  <a:close/>
                  <a:moveTo>
                    <a:pt x="3566" y="923392"/>
                  </a:moveTo>
                  <a:cubicBezTo>
                    <a:pt x="1604" y="923344"/>
                    <a:pt x="42" y="921735"/>
                    <a:pt x="42" y="919772"/>
                  </a:cubicBezTo>
                  <a:lnTo>
                    <a:pt x="42" y="862622"/>
                  </a:lnTo>
                  <a:cubicBezTo>
                    <a:pt x="366" y="860651"/>
                    <a:pt x="2223" y="859317"/>
                    <a:pt x="4195" y="859632"/>
                  </a:cubicBezTo>
                  <a:cubicBezTo>
                    <a:pt x="5728" y="859889"/>
                    <a:pt x="6938" y="861089"/>
                    <a:pt x="7185" y="862622"/>
                  </a:cubicBezTo>
                  <a:lnTo>
                    <a:pt x="7185" y="919772"/>
                  </a:lnTo>
                  <a:cubicBezTo>
                    <a:pt x="7185" y="921773"/>
                    <a:pt x="5566" y="923392"/>
                    <a:pt x="3566" y="923392"/>
                  </a:cubicBezTo>
                  <a:close/>
                  <a:moveTo>
                    <a:pt x="3566" y="809092"/>
                  </a:moveTo>
                  <a:cubicBezTo>
                    <a:pt x="1604" y="809044"/>
                    <a:pt x="42" y="807435"/>
                    <a:pt x="42" y="805472"/>
                  </a:cubicBezTo>
                  <a:lnTo>
                    <a:pt x="42" y="748322"/>
                  </a:lnTo>
                  <a:cubicBezTo>
                    <a:pt x="366" y="746351"/>
                    <a:pt x="2223" y="745017"/>
                    <a:pt x="4195" y="745332"/>
                  </a:cubicBezTo>
                  <a:cubicBezTo>
                    <a:pt x="5728" y="745589"/>
                    <a:pt x="6938" y="746789"/>
                    <a:pt x="7185" y="748322"/>
                  </a:cubicBezTo>
                  <a:lnTo>
                    <a:pt x="7185" y="805472"/>
                  </a:lnTo>
                  <a:cubicBezTo>
                    <a:pt x="7185" y="807473"/>
                    <a:pt x="5566" y="809092"/>
                    <a:pt x="3566" y="809092"/>
                  </a:cubicBezTo>
                  <a:close/>
                  <a:moveTo>
                    <a:pt x="3566" y="694792"/>
                  </a:moveTo>
                  <a:cubicBezTo>
                    <a:pt x="1604" y="694744"/>
                    <a:pt x="42" y="693135"/>
                    <a:pt x="42" y="691172"/>
                  </a:cubicBezTo>
                  <a:lnTo>
                    <a:pt x="42" y="634022"/>
                  </a:lnTo>
                  <a:cubicBezTo>
                    <a:pt x="366" y="632051"/>
                    <a:pt x="2223" y="630717"/>
                    <a:pt x="4195" y="631032"/>
                  </a:cubicBezTo>
                  <a:cubicBezTo>
                    <a:pt x="5728" y="631289"/>
                    <a:pt x="6938" y="632489"/>
                    <a:pt x="7185" y="634022"/>
                  </a:cubicBezTo>
                  <a:lnTo>
                    <a:pt x="7185" y="691172"/>
                  </a:lnTo>
                  <a:cubicBezTo>
                    <a:pt x="7185" y="693173"/>
                    <a:pt x="5566" y="694792"/>
                    <a:pt x="3566" y="694792"/>
                  </a:cubicBezTo>
                  <a:close/>
                  <a:moveTo>
                    <a:pt x="3566" y="580492"/>
                  </a:moveTo>
                  <a:cubicBezTo>
                    <a:pt x="1604" y="580444"/>
                    <a:pt x="42" y="578835"/>
                    <a:pt x="42" y="576872"/>
                  </a:cubicBezTo>
                  <a:lnTo>
                    <a:pt x="42" y="519722"/>
                  </a:lnTo>
                  <a:cubicBezTo>
                    <a:pt x="366" y="517751"/>
                    <a:pt x="2223" y="516417"/>
                    <a:pt x="4195" y="516732"/>
                  </a:cubicBezTo>
                  <a:cubicBezTo>
                    <a:pt x="5728" y="516989"/>
                    <a:pt x="6938" y="518189"/>
                    <a:pt x="7185" y="519722"/>
                  </a:cubicBezTo>
                  <a:lnTo>
                    <a:pt x="7185" y="576872"/>
                  </a:lnTo>
                  <a:cubicBezTo>
                    <a:pt x="7185" y="578873"/>
                    <a:pt x="5566" y="580492"/>
                    <a:pt x="3566" y="580492"/>
                  </a:cubicBezTo>
                  <a:close/>
                  <a:moveTo>
                    <a:pt x="3566" y="466192"/>
                  </a:moveTo>
                  <a:cubicBezTo>
                    <a:pt x="1604" y="466144"/>
                    <a:pt x="42" y="464535"/>
                    <a:pt x="42" y="462572"/>
                  </a:cubicBezTo>
                  <a:lnTo>
                    <a:pt x="42" y="405422"/>
                  </a:lnTo>
                  <a:cubicBezTo>
                    <a:pt x="366" y="403451"/>
                    <a:pt x="2223" y="402117"/>
                    <a:pt x="4195" y="402432"/>
                  </a:cubicBezTo>
                  <a:cubicBezTo>
                    <a:pt x="5728" y="402689"/>
                    <a:pt x="6938" y="403889"/>
                    <a:pt x="7185" y="405422"/>
                  </a:cubicBezTo>
                  <a:lnTo>
                    <a:pt x="7185" y="462572"/>
                  </a:lnTo>
                  <a:cubicBezTo>
                    <a:pt x="7185" y="464573"/>
                    <a:pt x="5566" y="466192"/>
                    <a:pt x="3566" y="466192"/>
                  </a:cubicBezTo>
                  <a:close/>
                  <a:moveTo>
                    <a:pt x="3566" y="351892"/>
                  </a:moveTo>
                  <a:cubicBezTo>
                    <a:pt x="1604" y="351844"/>
                    <a:pt x="42" y="350234"/>
                    <a:pt x="42" y="348272"/>
                  </a:cubicBezTo>
                  <a:lnTo>
                    <a:pt x="42" y="291122"/>
                  </a:lnTo>
                  <a:cubicBezTo>
                    <a:pt x="366" y="289151"/>
                    <a:pt x="2223" y="287817"/>
                    <a:pt x="4195" y="288132"/>
                  </a:cubicBezTo>
                  <a:cubicBezTo>
                    <a:pt x="5728" y="288389"/>
                    <a:pt x="6938" y="289589"/>
                    <a:pt x="7185" y="291122"/>
                  </a:cubicBezTo>
                  <a:lnTo>
                    <a:pt x="7185" y="348272"/>
                  </a:lnTo>
                  <a:cubicBezTo>
                    <a:pt x="7185" y="350273"/>
                    <a:pt x="5566" y="351892"/>
                    <a:pt x="3566" y="351892"/>
                  </a:cubicBezTo>
                  <a:close/>
                  <a:moveTo>
                    <a:pt x="3566" y="237592"/>
                  </a:moveTo>
                  <a:cubicBezTo>
                    <a:pt x="1604" y="237544"/>
                    <a:pt x="42" y="235934"/>
                    <a:pt x="42" y="233972"/>
                  </a:cubicBezTo>
                  <a:lnTo>
                    <a:pt x="42" y="176822"/>
                  </a:lnTo>
                  <a:cubicBezTo>
                    <a:pt x="366" y="174850"/>
                    <a:pt x="2223" y="173512"/>
                    <a:pt x="4195" y="173835"/>
                  </a:cubicBezTo>
                  <a:cubicBezTo>
                    <a:pt x="5728" y="174087"/>
                    <a:pt x="6938" y="175289"/>
                    <a:pt x="7185" y="176822"/>
                  </a:cubicBezTo>
                  <a:lnTo>
                    <a:pt x="7185" y="233972"/>
                  </a:lnTo>
                  <a:cubicBezTo>
                    <a:pt x="7185" y="235973"/>
                    <a:pt x="5566" y="237592"/>
                    <a:pt x="3566" y="237592"/>
                  </a:cubicBezTo>
                  <a:close/>
                  <a:moveTo>
                    <a:pt x="3566" y="123292"/>
                  </a:moveTo>
                  <a:cubicBezTo>
                    <a:pt x="1604" y="123240"/>
                    <a:pt x="42" y="121634"/>
                    <a:pt x="42" y="119672"/>
                  </a:cubicBezTo>
                  <a:lnTo>
                    <a:pt x="42" y="62522"/>
                  </a:lnTo>
                  <a:cubicBezTo>
                    <a:pt x="366" y="60550"/>
                    <a:pt x="2223" y="59212"/>
                    <a:pt x="4195" y="59535"/>
                  </a:cubicBezTo>
                  <a:cubicBezTo>
                    <a:pt x="5728" y="59787"/>
                    <a:pt x="6938" y="60989"/>
                    <a:pt x="7185" y="62522"/>
                  </a:cubicBezTo>
                  <a:lnTo>
                    <a:pt x="7185" y="119672"/>
                  </a:lnTo>
                  <a:cubicBezTo>
                    <a:pt x="7185" y="121672"/>
                    <a:pt x="5566" y="123292"/>
                    <a:pt x="3566" y="123292"/>
                  </a:cubicBezTo>
                  <a:close/>
                  <a:moveTo>
                    <a:pt x="3566" y="8992"/>
                  </a:moveTo>
                  <a:cubicBezTo>
                    <a:pt x="1604" y="8940"/>
                    <a:pt x="42" y="7334"/>
                    <a:pt x="42" y="5372"/>
                  </a:cubicBezTo>
                  <a:lnTo>
                    <a:pt x="42" y="4229"/>
                  </a:lnTo>
                  <a:cubicBezTo>
                    <a:pt x="-254" y="2268"/>
                    <a:pt x="1051" y="423"/>
                    <a:pt x="2994" y="38"/>
                  </a:cubicBezTo>
                  <a:cubicBezTo>
                    <a:pt x="4985" y="-248"/>
                    <a:pt x="6843" y="1103"/>
                    <a:pt x="7185" y="3086"/>
                  </a:cubicBezTo>
                  <a:cubicBezTo>
                    <a:pt x="7281" y="3461"/>
                    <a:pt x="7281" y="3854"/>
                    <a:pt x="7185" y="4229"/>
                  </a:cubicBezTo>
                  <a:lnTo>
                    <a:pt x="7185" y="5468"/>
                  </a:lnTo>
                  <a:cubicBezTo>
                    <a:pt x="7138" y="7430"/>
                    <a:pt x="5528" y="8993"/>
                    <a:pt x="3566" y="8992"/>
                  </a:cubicBezTo>
                  <a:close/>
                </a:path>
              </a:pathLst>
            </a:custGeom>
            <a:solidFill>
              <a:srgbClr val="A8ADAF"/>
            </a:solidFill>
            <a:ln w="9525" cap="flat">
              <a:noFill/>
              <a:prstDash val="solid"/>
              <a:miter/>
            </a:ln>
          </p:spPr>
          <p:txBody>
            <a:bodyPr rtlCol="0" anchor="ctr"/>
            <a:lstStyle/>
            <a:p>
              <a:endParaRPr lang="en-US"/>
            </a:p>
          </p:txBody>
        </p:sp>
      </p:grpSp>
      <p:sp>
        <p:nvSpPr>
          <p:cNvPr id="160" name="Freeform: Shape 159">
            <a:extLst>
              <a:ext uri="{FF2B5EF4-FFF2-40B4-BE49-F238E27FC236}">
                <a16:creationId xmlns:a16="http://schemas.microsoft.com/office/drawing/2014/main" id="{4C393D3C-2395-4818-ADD0-3DA282FE8E32}"/>
              </a:ext>
            </a:extLst>
          </p:cNvPr>
          <p:cNvSpPr/>
          <p:nvPr/>
        </p:nvSpPr>
        <p:spPr>
          <a:xfrm>
            <a:off x="414365" y="6516243"/>
            <a:ext cx="4036504" cy="9525"/>
          </a:xfrm>
          <a:custGeom>
            <a:avLst/>
            <a:gdLst>
              <a:gd name="connsiteX0" fmla="*/ 0 w 4036504"/>
              <a:gd name="connsiteY0" fmla="*/ 0 h 9525"/>
              <a:gd name="connsiteX1" fmla="*/ 4036505 w 4036504"/>
              <a:gd name="connsiteY1" fmla="*/ 0 h 9525"/>
            </a:gdLst>
            <a:ahLst/>
            <a:cxnLst>
              <a:cxn ang="0">
                <a:pos x="connsiteX0" y="connsiteY0"/>
              </a:cxn>
              <a:cxn ang="0">
                <a:pos x="connsiteX1" y="connsiteY1"/>
              </a:cxn>
            </a:cxnLst>
            <a:rect l="l" t="t" r="r" b="b"/>
            <a:pathLst>
              <a:path w="4036504" h="9525">
                <a:moveTo>
                  <a:pt x="0" y="0"/>
                </a:moveTo>
                <a:lnTo>
                  <a:pt x="4036505" y="0"/>
                </a:lnTo>
              </a:path>
            </a:pathLst>
          </a:custGeom>
          <a:ln w="9525" cap="rnd">
            <a:solidFill>
              <a:srgbClr val="263238"/>
            </a:solidFill>
            <a:prstDash val="solid"/>
            <a:round/>
          </a:ln>
        </p:spPr>
        <p:txBody>
          <a:bodyPr rtlCol="0" anchor="ctr"/>
          <a:lstStyle/>
          <a:p>
            <a:endParaRPr lang="en-US"/>
          </a:p>
        </p:txBody>
      </p:sp>
      <p:grpSp>
        <p:nvGrpSpPr>
          <p:cNvPr id="161" name="Graphic 15">
            <a:extLst>
              <a:ext uri="{FF2B5EF4-FFF2-40B4-BE49-F238E27FC236}">
                <a16:creationId xmlns:a16="http://schemas.microsoft.com/office/drawing/2014/main" id="{11F0FB12-0E2D-4795-A962-887E3DA65989}"/>
              </a:ext>
            </a:extLst>
          </p:cNvPr>
          <p:cNvGrpSpPr/>
          <p:nvPr/>
        </p:nvGrpSpPr>
        <p:grpSpPr>
          <a:xfrm>
            <a:off x="-1799356" y="6090067"/>
            <a:ext cx="1163595" cy="1405761"/>
            <a:chOff x="1925740" y="3584645"/>
            <a:chExt cx="1163595" cy="1405761"/>
          </a:xfrm>
        </p:grpSpPr>
        <p:sp>
          <p:nvSpPr>
            <p:cNvPr id="162" name="Freeform: Shape 161">
              <a:extLst>
                <a:ext uri="{FF2B5EF4-FFF2-40B4-BE49-F238E27FC236}">
                  <a16:creationId xmlns:a16="http://schemas.microsoft.com/office/drawing/2014/main" id="{65EC59C0-28A6-4987-B74C-577F84F70CEC}"/>
                </a:ext>
              </a:extLst>
            </p:cNvPr>
            <p:cNvSpPr/>
            <p:nvPr/>
          </p:nvSpPr>
          <p:spPr>
            <a:xfrm>
              <a:off x="2245628" y="4861655"/>
              <a:ext cx="198463" cy="128751"/>
            </a:xfrm>
            <a:custGeom>
              <a:avLst/>
              <a:gdLst>
                <a:gd name="connsiteX0" fmla="*/ 104883 w 198463"/>
                <a:gd name="connsiteY0" fmla="*/ 6763 h 128751"/>
                <a:gd name="connsiteX1" fmla="*/ 102216 w 198463"/>
                <a:gd name="connsiteY1" fmla="*/ 50768 h 128751"/>
                <a:gd name="connsiteX2" fmla="*/ 34303 w 198463"/>
                <a:gd name="connsiteY2" fmla="*/ 95345 h 128751"/>
                <a:gd name="connsiteX3" fmla="*/ 203 w 198463"/>
                <a:gd name="connsiteY3" fmla="*/ 119253 h 128751"/>
                <a:gd name="connsiteX4" fmla="*/ 129077 w 198463"/>
                <a:gd name="connsiteY4" fmla="*/ 106299 h 128751"/>
                <a:gd name="connsiteX5" fmla="*/ 184607 w 198463"/>
                <a:gd name="connsiteY5" fmla="*/ 59341 h 128751"/>
                <a:gd name="connsiteX6" fmla="*/ 172701 w 198463"/>
                <a:gd name="connsiteY6" fmla="*/ 44863 h 128751"/>
                <a:gd name="connsiteX7" fmla="*/ 173939 w 198463"/>
                <a:gd name="connsiteY7" fmla="*/ 0 h 12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463" h="128751">
                  <a:moveTo>
                    <a:pt x="104883" y="6763"/>
                  </a:moveTo>
                  <a:lnTo>
                    <a:pt x="102216" y="50768"/>
                  </a:lnTo>
                  <a:cubicBezTo>
                    <a:pt x="102216" y="50768"/>
                    <a:pt x="64116" y="76962"/>
                    <a:pt x="34303" y="95345"/>
                  </a:cubicBezTo>
                  <a:cubicBezTo>
                    <a:pt x="15253" y="107061"/>
                    <a:pt x="-2082" y="110014"/>
                    <a:pt x="203" y="119253"/>
                  </a:cubicBezTo>
                  <a:cubicBezTo>
                    <a:pt x="5918" y="142875"/>
                    <a:pt x="88024" y="116205"/>
                    <a:pt x="129077" y="106299"/>
                  </a:cubicBezTo>
                  <a:cubicBezTo>
                    <a:pt x="170130" y="96393"/>
                    <a:pt x="224327" y="96774"/>
                    <a:pt x="184607" y="59341"/>
                  </a:cubicBezTo>
                  <a:cubicBezTo>
                    <a:pt x="180340" y="54769"/>
                    <a:pt x="176368" y="49930"/>
                    <a:pt x="172701" y="44863"/>
                  </a:cubicBezTo>
                  <a:lnTo>
                    <a:pt x="173939"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3B69B84E-DF9B-42B7-B42B-491335CA7E35}"/>
                </a:ext>
              </a:extLst>
            </p:cNvPr>
            <p:cNvSpPr/>
            <p:nvPr/>
          </p:nvSpPr>
          <p:spPr>
            <a:xfrm>
              <a:off x="2878006" y="4516850"/>
              <a:ext cx="139934" cy="141561"/>
            </a:xfrm>
            <a:custGeom>
              <a:avLst/>
              <a:gdLst>
                <a:gd name="connsiteX0" fmla="*/ 0 w 139934"/>
                <a:gd name="connsiteY0" fmla="*/ 15430 h 141561"/>
                <a:gd name="connsiteX1" fmla="*/ 9525 w 139934"/>
                <a:gd name="connsiteY1" fmla="*/ 77057 h 141561"/>
                <a:gd name="connsiteX2" fmla="*/ 10954 w 139934"/>
                <a:gd name="connsiteY2" fmla="*/ 124682 h 141561"/>
                <a:gd name="connsiteX3" fmla="*/ 72199 w 139934"/>
                <a:gd name="connsiteY3" fmla="*/ 131731 h 141561"/>
                <a:gd name="connsiteX4" fmla="*/ 139732 w 139934"/>
                <a:gd name="connsiteY4" fmla="*/ 101536 h 141561"/>
                <a:gd name="connsiteX5" fmla="*/ 77914 w 139934"/>
                <a:gd name="connsiteY5" fmla="*/ 65913 h 141561"/>
                <a:gd name="connsiteX6" fmla="*/ 61913 w 139934"/>
                <a:gd name="connsiteY6" fmla="*/ 0 h 1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4" h="141561">
                  <a:moveTo>
                    <a:pt x="0" y="15430"/>
                  </a:moveTo>
                  <a:cubicBezTo>
                    <a:pt x="0" y="15430"/>
                    <a:pt x="11525" y="61532"/>
                    <a:pt x="9525" y="77057"/>
                  </a:cubicBezTo>
                  <a:cubicBezTo>
                    <a:pt x="6944" y="92878"/>
                    <a:pt x="7429" y="109042"/>
                    <a:pt x="10954" y="124682"/>
                  </a:cubicBezTo>
                  <a:cubicBezTo>
                    <a:pt x="18859" y="151257"/>
                    <a:pt x="35623" y="140684"/>
                    <a:pt x="72199" y="131731"/>
                  </a:cubicBezTo>
                  <a:cubicBezTo>
                    <a:pt x="111062" y="122206"/>
                    <a:pt x="142780" y="119539"/>
                    <a:pt x="139732" y="101536"/>
                  </a:cubicBezTo>
                  <a:cubicBezTo>
                    <a:pt x="136684" y="83534"/>
                    <a:pt x="88011" y="80010"/>
                    <a:pt x="77914" y="65913"/>
                  </a:cubicBezTo>
                  <a:cubicBezTo>
                    <a:pt x="67818" y="51816"/>
                    <a:pt x="61913" y="0"/>
                    <a:pt x="61913" y="0"/>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88270F8-110C-48F1-9614-C26C372691FF}"/>
                </a:ext>
              </a:extLst>
            </p:cNvPr>
            <p:cNvSpPr/>
            <p:nvPr/>
          </p:nvSpPr>
          <p:spPr>
            <a:xfrm>
              <a:off x="2339280" y="4158424"/>
              <a:ext cx="617212" cy="737359"/>
            </a:xfrm>
            <a:custGeom>
              <a:avLst/>
              <a:gdLst>
                <a:gd name="connsiteX0" fmla="*/ 151249 w 617212"/>
                <a:gd name="connsiteY0" fmla="*/ 28766 h 737359"/>
                <a:gd name="connsiteX1" fmla="*/ 10470 w 617212"/>
                <a:gd name="connsiteY1" fmla="*/ 405765 h 737359"/>
                <a:gd name="connsiteX2" fmla="*/ 3231 w 617212"/>
                <a:gd name="connsiteY2" fmla="*/ 728662 h 737359"/>
                <a:gd name="connsiteX3" fmla="*/ 88956 w 617212"/>
                <a:gd name="connsiteY3" fmla="*/ 729425 h 737359"/>
                <a:gd name="connsiteX4" fmla="*/ 129723 w 617212"/>
                <a:gd name="connsiteY4" fmla="*/ 398526 h 737359"/>
                <a:gd name="connsiteX5" fmla="*/ 303078 w 617212"/>
                <a:gd name="connsiteY5" fmla="*/ 165735 h 737359"/>
                <a:gd name="connsiteX6" fmla="*/ 476147 w 617212"/>
                <a:gd name="connsiteY6" fmla="*/ 275749 h 737359"/>
                <a:gd name="connsiteX7" fmla="*/ 539012 w 617212"/>
                <a:gd name="connsiteY7" fmla="*/ 421005 h 737359"/>
                <a:gd name="connsiteX8" fmla="*/ 617212 w 617212"/>
                <a:gd name="connsiteY8" fmla="*/ 398621 h 737359"/>
                <a:gd name="connsiteX9" fmla="*/ 568063 w 617212"/>
                <a:gd name="connsiteY9" fmla="*/ 196596 h 737359"/>
                <a:gd name="connsiteX10" fmla="*/ 399947 w 617212"/>
                <a:gd name="connsiteY10" fmla="*/ 0 h 73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212" h="737359">
                  <a:moveTo>
                    <a:pt x="151249" y="28766"/>
                  </a:moveTo>
                  <a:cubicBezTo>
                    <a:pt x="151249" y="28766"/>
                    <a:pt x="28567" y="287655"/>
                    <a:pt x="10470" y="405765"/>
                  </a:cubicBezTo>
                  <a:cubicBezTo>
                    <a:pt x="-7628" y="523875"/>
                    <a:pt x="3231" y="728662"/>
                    <a:pt x="3231" y="728662"/>
                  </a:cubicBezTo>
                  <a:cubicBezTo>
                    <a:pt x="3231" y="728662"/>
                    <a:pt x="35044" y="747712"/>
                    <a:pt x="88956" y="729425"/>
                  </a:cubicBezTo>
                  <a:cubicBezTo>
                    <a:pt x="88956" y="729425"/>
                    <a:pt x="112197" y="432816"/>
                    <a:pt x="129723" y="398526"/>
                  </a:cubicBezTo>
                  <a:cubicBezTo>
                    <a:pt x="147249" y="364236"/>
                    <a:pt x="278979" y="176593"/>
                    <a:pt x="303078" y="165735"/>
                  </a:cubicBezTo>
                  <a:cubicBezTo>
                    <a:pt x="327176" y="154876"/>
                    <a:pt x="457478" y="243554"/>
                    <a:pt x="476147" y="275749"/>
                  </a:cubicBezTo>
                  <a:cubicBezTo>
                    <a:pt x="494816" y="307943"/>
                    <a:pt x="539012" y="421005"/>
                    <a:pt x="539012" y="421005"/>
                  </a:cubicBezTo>
                  <a:cubicBezTo>
                    <a:pt x="539012" y="421005"/>
                    <a:pt x="573207" y="437769"/>
                    <a:pt x="617212" y="398621"/>
                  </a:cubicBezTo>
                  <a:cubicBezTo>
                    <a:pt x="617212" y="398621"/>
                    <a:pt x="608735" y="253555"/>
                    <a:pt x="568063" y="196596"/>
                  </a:cubicBezTo>
                  <a:cubicBezTo>
                    <a:pt x="527391" y="139637"/>
                    <a:pt x="399947" y="0"/>
                    <a:pt x="399947" y="0"/>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94F25711-65F1-4CCB-ABFD-4CE061448B2B}"/>
                </a:ext>
              </a:extLst>
            </p:cNvPr>
            <p:cNvSpPr/>
            <p:nvPr/>
          </p:nvSpPr>
          <p:spPr>
            <a:xfrm>
              <a:off x="2341558" y="4294719"/>
              <a:ext cx="614743" cy="601445"/>
            </a:xfrm>
            <a:custGeom>
              <a:avLst/>
              <a:gdLst>
                <a:gd name="connsiteX0" fmla="*/ 558737 w 614743"/>
                <a:gd name="connsiteY0" fmla="*/ 147359 h 601445"/>
                <a:gd name="connsiteX1" fmla="*/ 446818 w 614743"/>
                <a:gd name="connsiteY1" fmla="*/ 82589 h 601445"/>
                <a:gd name="connsiteX2" fmla="*/ 348805 w 614743"/>
                <a:gd name="connsiteY2" fmla="*/ 2389 h 601445"/>
                <a:gd name="connsiteX3" fmla="*/ 253555 w 614743"/>
                <a:gd name="connsiteY3" fmla="*/ 3627 h 601445"/>
                <a:gd name="connsiteX4" fmla="*/ 102394 w 614743"/>
                <a:gd name="connsiteY4" fmla="*/ 241752 h 601445"/>
                <a:gd name="connsiteX5" fmla="*/ 63722 w 614743"/>
                <a:gd name="connsiteY5" fmla="*/ 420346 h 601445"/>
                <a:gd name="connsiteX6" fmla="*/ 0 w 614743"/>
                <a:gd name="connsiteY6" fmla="*/ 577127 h 601445"/>
                <a:gd name="connsiteX7" fmla="*/ 762 w 614743"/>
                <a:gd name="connsiteY7" fmla="*/ 592748 h 601445"/>
                <a:gd name="connsiteX8" fmla="*/ 86487 w 614743"/>
                <a:gd name="connsiteY8" fmla="*/ 593510 h 601445"/>
                <a:gd name="connsiteX9" fmla="*/ 127254 w 614743"/>
                <a:gd name="connsiteY9" fmla="*/ 262612 h 601445"/>
                <a:gd name="connsiteX10" fmla="*/ 300609 w 614743"/>
                <a:gd name="connsiteY10" fmla="*/ 29821 h 601445"/>
                <a:gd name="connsiteX11" fmla="*/ 473678 w 614743"/>
                <a:gd name="connsiteY11" fmla="*/ 139835 h 601445"/>
                <a:gd name="connsiteX12" fmla="*/ 536543 w 614743"/>
                <a:gd name="connsiteY12" fmla="*/ 285091 h 601445"/>
                <a:gd name="connsiteX13" fmla="*/ 614744 w 614743"/>
                <a:gd name="connsiteY13" fmla="*/ 262707 h 601445"/>
                <a:gd name="connsiteX14" fmla="*/ 591026 w 614743"/>
                <a:gd name="connsiteY14" fmla="*/ 118403 h 601445"/>
                <a:gd name="connsiteX15" fmla="*/ 558737 w 614743"/>
                <a:gd name="connsiteY15" fmla="*/ 147359 h 6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4743" h="601445">
                  <a:moveTo>
                    <a:pt x="558737" y="147359"/>
                  </a:moveTo>
                  <a:cubicBezTo>
                    <a:pt x="512921" y="161837"/>
                    <a:pt x="471106" y="106783"/>
                    <a:pt x="446818" y="82589"/>
                  </a:cubicBezTo>
                  <a:cubicBezTo>
                    <a:pt x="422529" y="58396"/>
                    <a:pt x="376523" y="-13994"/>
                    <a:pt x="348805" y="2389"/>
                  </a:cubicBezTo>
                  <a:cubicBezTo>
                    <a:pt x="321088" y="18772"/>
                    <a:pt x="301180" y="14295"/>
                    <a:pt x="253555" y="3627"/>
                  </a:cubicBezTo>
                  <a:cubicBezTo>
                    <a:pt x="205930" y="-7041"/>
                    <a:pt x="137255" y="213177"/>
                    <a:pt x="102394" y="241752"/>
                  </a:cubicBezTo>
                  <a:cubicBezTo>
                    <a:pt x="67532" y="270327"/>
                    <a:pt x="82677" y="250039"/>
                    <a:pt x="63722" y="420346"/>
                  </a:cubicBezTo>
                  <a:cubicBezTo>
                    <a:pt x="50387" y="540170"/>
                    <a:pt x="18002" y="569984"/>
                    <a:pt x="0" y="577127"/>
                  </a:cubicBezTo>
                  <a:cubicBezTo>
                    <a:pt x="0" y="586652"/>
                    <a:pt x="762" y="592748"/>
                    <a:pt x="762" y="592748"/>
                  </a:cubicBezTo>
                  <a:cubicBezTo>
                    <a:pt x="762" y="592748"/>
                    <a:pt x="32575" y="611798"/>
                    <a:pt x="86487" y="593510"/>
                  </a:cubicBezTo>
                  <a:cubicBezTo>
                    <a:pt x="86487" y="593510"/>
                    <a:pt x="109728" y="296902"/>
                    <a:pt x="127254" y="262612"/>
                  </a:cubicBezTo>
                  <a:cubicBezTo>
                    <a:pt x="144780" y="228322"/>
                    <a:pt x="276511" y="40679"/>
                    <a:pt x="300609" y="29821"/>
                  </a:cubicBezTo>
                  <a:cubicBezTo>
                    <a:pt x="324707" y="18962"/>
                    <a:pt x="455009" y="107640"/>
                    <a:pt x="473678" y="139835"/>
                  </a:cubicBezTo>
                  <a:cubicBezTo>
                    <a:pt x="492347" y="172029"/>
                    <a:pt x="536543" y="285091"/>
                    <a:pt x="536543" y="285091"/>
                  </a:cubicBezTo>
                  <a:cubicBezTo>
                    <a:pt x="536543" y="285091"/>
                    <a:pt x="570738" y="301855"/>
                    <a:pt x="614744" y="262707"/>
                  </a:cubicBezTo>
                  <a:cubicBezTo>
                    <a:pt x="611514" y="213948"/>
                    <a:pt x="603571" y="165628"/>
                    <a:pt x="591026" y="118403"/>
                  </a:cubicBezTo>
                  <a:cubicBezTo>
                    <a:pt x="585816" y="132872"/>
                    <a:pt x="573681" y="143749"/>
                    <a:pt x="558737" y="147359"/>
                  </a:cubicBezTo>
                  <a:close/>
                </a:path>
              </a:pathLst>
            </a:custGeom>
            <a:solidFill>
              <a:srgbClr val="000000">
                <a:alpha val="30000"/>
              </a:srgbClr>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8FA760-D173-4961-81ED-B04D1D02014B}"/>
                </a:ext>
              </a:extLst>
            </p:cNvPr>
            <p:cNvSpPr/>
            <p:nvPr/>
          </p:nvSpPr>
          <p:spPr>
            <a:xfrm>
              <a:off x="2368077" y="4550949"/>
              <a:ext cx="5866" cy="52482"/>
            </a:xfrm>
            <a:custGeom>
              <a:avLst/>
              <a:gdLst>
                <a:gd name="connsiteX0" fmla="*/ 1484 w 5866"/>
                <a:gd name="connsiteY0" fmla="*/ 0 h 52482"/>
                <a:gd name="connsiteX1" fmla="*/ 5866 w 5866"/>
                <a:gd name="connsiteY1" fmla="*/ 52483 h 52482"/>
              </a:gdLst>
              <a:ahLst/>
              <a:cxnLst>
                <a:cxn ang="0">
                  <a:pos x="connsiteX0" y="connsiteY0"/>
                </a:cxn>
                <a:cxn ang="0">
                  <a:pos x="connsiteX1" y="connsiteY1"/>
                </a:cxn>
              </a:cxnLst>
              <a:rect l="l" t="t" r="r" b="b"/>
              <a:pathLst>
                <a:path w="5866" h="52482">
                  <a:moveTo>
                    <a:pt x="1484" y="0"/>
                  </a:moveTo>
                  <a:cubicBezTo>
                    <a:pt x="-1487" y="17583"/>
                    <a:pt x="18" y="35633"/>
                    <a:pt x="5866" y="52483"/>
                  </a:cubicBezTo>
                </a:path>
              </a:pathLst>
            </a:custGeom>
            <a:noFill/>
            <a:ln w="7144" cap="rnd">
              <a:solidFill>
                <a:srgbClr val="263238"/>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3F564521-F852-4A68-AB07-77F8FB998A84}"/>
                </a:ext>
              </a:extLst>
            </p:cNvPr>
            <p:cNvSpPr/>
            <p:nvPr/>
          </p:nvSpPr>
          <p:spPr>
            <a:xfrm>
              <a:off x="2817636" y="4394549"/>
              <a:ext cx="16840" cy="57150"/>
            </a:xfrm>
            <a:custGeom>
              <a:avLst/>
              <a:gdLst>
                <a:gd name="connsiteX0" fmla="*/ 16841 w 16840"/>
                <a:gd name="connsiteY0" fmla="*/ 0 h 57150"/>
                <a:gd name="connsiteX1" fmla="*/ 6363 w 16840"/>
                <a:gd name="connsiteY1" fmla="*/ 57150 h 57150"/>
              </a:gdLst>
              <a:ahLst/>
              <a:cxnLst>
                <a:cxn ang="0">
                  <a:pos x="connsiteX0" y="connsiteY0"/>
                </a:cxn>
                <a:cxn ang="0">
                  <a:pos x="connsiteX1" y="connsiteY1"/>
                </a:cxn>
              </a:cxnLst>
              <a:rect l="l" t="t" r="r" b="b"/>
              <a:pathLst>
                <a:path w="16840" h="57150">
                  <a:moveTo>
                    <a:pt x="16841" y="0"/>
                  </a:moveTo>
                  <a:cubicBezTo>
                    <a:pt x="16841" y="0"/>
                    <a:pt x="-12592" y="7049"/>
                    <a:pt x="6363" y="57150"/>
                  </a:cubicBezTo>
                </a:path>
              </a:pathLst>
            </a:custGeom>
            <a:noFill/>
            <a:ln w="7144" cap="rnd">
              <a:solidFill>
                <a:srgbClr val="263238"/>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BA48A936-62DA-447D-84CA-FF1C46B07929}"/>
                </a:ext>
              </a:extLst>
            </p:cNvPr>
            <p:cNvSpPr/>
            <p:nvPr/>
          </p:nvSpPr>
          <p:spPr>
            <a:xfrm>
              <a:off x="2544250" y="4264437"/>
              <a:ext cx="80429" cy="52699"/>
            </a:xfrm>
            <a:custGeom>
              <a:avLst/>
              <a:gdLst>
                <a:gd name="connsiteX0" fmla="*/ 0 w 80429"/>
                <a:gd name="connsiteY0" fmla="*/ 0 h 52699"/>
                <a:gd name="connsiteX1" fmla="*/ 79820 w 80429"/>
                <a:gd name="connsiteY1" fmla="*/ 45815 h 52699"/>
                <a:gd name="connsiteX2" fmla="*/ 26765 w 80429"/>
                <a:gd name="connsiteY2" fmla="*/ 50292 h 52699"/>
              </a:gdLst>
              <a:ahLst/>
              <a:cxnLst>
                <a:cxn ang="0">
                  <a:pos x="connsiteX0" y="connsiteY0"/>
                </a:cxn>
                <a:cxn ang="0">
                  <a:pos x="connsiteX1" y="connsiteY1"/>
                </a:cxn>
                <a:cxn ang="0">
                  <a:pos x="connsiteX2" y="connsiteY2"/>
                </a:cxn>
              </a:cxnLst>
              <a:rect l="l" t="t" r="r" b="b"/>
              <a:pathLst>
                <a:path w="80429" h="52699">
                  <a:moveTo>
                    <a:pt x="0" y="0"/>
                  </a:moveTo>
                  <a:cubicBezTo>
                    <a:pt x="0" y="0"/>
                    <a:pt x="88583" y="33623"/>
                    <a:pt x="79820" y="45815"/>
                  </a:cubicBezTo>
                  <a:cubicBezTo>
                    <a:pt x="71056" y="58007"/>
                    <a:pt x="26765" y="50292"/>
                    <a:pt x="26765" y="50292"/>
                  </a:cubicBezTo>
                </a:path>
              </a:pathLst>
            </a:custGeom>
            <a:noFill/>
            <a:ln w="7144" cap="rnd">
              <a:solidFill>
                <a:srgbClr val="263238"/>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7D9CEF56-8E20-41D4-9A53-E041EF34F566}"/>
                </a:ext>
              </a:extLst>
            </p:cNvPr>
            <p:cNvSpPr/>
            <p:nvPr/>
          </p:nvSpPr>
          <p:spPr>
            <a:xfrm>
              <a:off x="2666742" y="4256246"/>
              <a:ext cx="51244" cy="36956"/>
            </a:xfrm>
            <a:custGeom>
              <a:avLst/>
              <a:gdLst>
                <a:gd name="connsiteX0" fmla="*/ 0 w 51244"/>
                <a:gd name="connsiteY0" fmla="*/ 36957 h 36956"/>
                <a:gd name="connsiteX1" fmla="*/ 51244 w 51244"/>
                <a:gd name="connsiteY1" fmla="*/ 0 h 36956"/>
              </a:gdLst>
              <a:ahLst/>
              <a:cxnLst>
                <a:cxn ang="0">
                  <a:pos x="connsiteX0" y="connsiteY0"/>
                </a:cxn>
                <a:cxn ang="0">
                  <a:pos x="connsiteX1" y="connsiteY1"/>
                </a:cxn>
              </a:cxnLst>
              <a:rect l="l" t="t" r="r" b="b"/>
              <a:pathLst>
                <a:path w="51244" h="36956">
                  <a:moveTo>
                    <a:pt x="0" y="36957"/>
                  </a:moveTo>
                  <a:cubicBezTo>
                    <a:pt x="18821" y="27251"/>
                    <a:pt x="36100" y="14802"/>
                    <a:pt x="51244" y="0"/>
                  </a:cubicBezTo>
                </a:path>
              </a:pathLst>
            </a:custGeom>
            <a:noFill/>
            <a:ln w="7144" cap="rnd">
              <a:solidFill>
                <a:srgbClr val="263238"/>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E578868B-9CA4-4F0A-82E2-B4C04C457859}"/>
                </a:ext>
              </a:extLst>
            </p:cNvPr>
            <p:cNvSpPr/>
            <p:nvPr/>
          </p:nvSpPr>
          <p:spPr>
            <a:xfrm>
              <a:off x="2875148" y="4411789"/>
              <a:ext cx="39528" cy="17109"/>
            </a:xfrm>
            <a:custGeom>
              <a:avLst/>
              <a:gdLst>
                <a:gd name="connsiteX0" fmla="*/ 39529 w 39528"/>
                <a:gd name="connsiteY0" fmla="*/ 0 h 17109"/>
                <a:gd name="connsiteX1" fmla="*/ 0 w 39528"/>
                <a:gd name="connsiteY1" fmla="*/ 16288 h 17109"/>
              </a:gdLst>
              <a:ahLst/>
              <a:cxnLst>
                <a:cxn ang="0">
                  <a:pos x="connsiteX0" y="connsiteY0"/>
                </a:cxn>
                <a:cxn ang="0">
                  <a:pos x="connsiteX1" y="connsiteY1"/>
                </a:cxn>
              </a:cxnLst>
              <a:rect l="l" t="t" r="r" b="b"/>
              <a:pathLst>
                <a:path w="39528" h="17109">
                  <a:moveTo>
                    <a:pt x="39529" y="0"/>
                  </a:moveTo>
                  <a:cubicBezTo>
                    <a:pt x="39529" y="0"/>
                    <a:pt x="19717" y="21527"/>
                    <a:pt x="0" y="16288"/>
                  </a:cubicBezTo>
                </a:path>
              </a:pathLst>
            </a:custGeom>
            <a:noFill/>
            <a:ln w="7144" cap="rnd">
              <a:solidFill>
                <a:srgbClr val="263238"/>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2D4E056-9093-460B-87C5-D61680921B35}"/>
                </a:ext>
              </a:extLst>
            </p:cNvPr>
            <p:cNvSpPr/>
            <p:nvPr/>
          </p:nvSpPr>
          <p:spPr>
            <a:xfrm>
              <a:off x="2407090" y="4565332"/>
              <a:ext cx="36195" cy="16287"/>
            </a:xfrm>
            <a:custGeom>
              <a:avLst/>
              <a:gdLst>
                <a:gd name="connsiteX0" fmla="*/ 36195 w 36195"/>
                <a:gd name="connsiteY0" fmla="*/ 0 h 16287"/>
                <a:gd name="connsiteX1" fmla="*/ 0 w 36195"/>
                <a:gd name="connsiteY1" fmla="*/ 16288 h 16287"/>
              </a:gdLst>
              <a:ahLst/>
              <a:cxnLst>
                <a:cxn ang="0">
                  <a:pos x="connsiteX0" y="connsiteY0"/>
                </a:cxn>
                <a:cxn ang="0">
                  <a:pos x="connsiteX1" y="connsiteY1"/>
                </a:cxn>
              </a:cxnLst>
              <a:rect l="l" t="t" r="r" b="b"/>
              <a:pathLst>
                <a:path w="36195" h="16287">
                  <a:moveTo>
                    <a:pt x="36195" y="0"/>
                  </a:moveTo>
                  <a:cubicBezTo>
                    <a:pt x="36195" y="0"/>
                    <a:pt x="3905" y="6572"/>
                    <a:pt x="0" y="16288"/>
                  </a:cubicBezTo>
                </a:path>
              </a:pathLst>
            </a:custGeom>
            <a:noFill/>
            <a:ln w="7144" cap="rnd">
              <a:solidFill>
                <a:srgbClr val="263238"/>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E4190038-FF79-49A2-8CC4-0B15DE6FED53}"/>
                </a:ext>
              </a:extLst>
            </p:cNvPr>
            <p:cNvSpPr/>
            <p:nvPr/>
          </p:nvSpPr>
          <p:spPr>
            <a:xfrm>
              <a:off x="1925740" y="3912584"/>
              <a:ext cx="409341" cy="285324"/>
            </a:xfrm>
            <a:custGeom>
              <a:avLst/>
              <a:gdLst>
                <a:gd name="connsiteX0" fmla="*/ 364193 w 409341"/>
                <a:gd name="connsiteY0" fmla="*/ 0 h 285324"/>
                <a:gd name="connsiteX1" fmla="*/ 313234 w 409341"/>
                <a:gd name="connsiteY1" fmla="*/ 44863 h 285324"/>
                <a:gd name="connsiteX2" fmla="*/ 236177 w 409341"/>
                <a:gd name="connsiteY2" fmla="*/ 85344 h 285324"/>
                <a:gd name="connsiteX3" fmla="*/ 77776 w 409341"/>
                <a:gd name="connsiteY3" fmla="*/ 204311 h 285324"/>
                <a:gd name="connsiteX4" fmla="*/ 35961 w 409341"/>
                <a:gd name="connsiteY4" fmla="*/ 213836 h 285324"/>
                <a:gd name="connsiteX5" fmla="*/ 528 w 409341"/>
                <a:gd name="connsiteY5" fmla="*/ 236696 h 285324"/>
                <a:gd name="connsiteX6" fmla="*/ 26531 w 409341"/>
                <a:gd name="connsiteY6" fmla="*/ 230410 h 285324"/>
                <a:gd name="connsiteX7" fmla="*/ 28151 w 409341"/>
                <a:gd name="connsiteY7" fmla="*/ 281845 h 285324"/>
                <a:gd name="connsiteX8" fmla="*/ 42438 w 409341"/>
                <a:gd name="connsiteY8" fmla="*/ 278321 h 285324"/>
                <a:gd name="connsiteX9" fmla="*/ 60936 w 409341"/>
                <a:gd name="connsiteY9" fmla="*/ 276444 h 285324"/>
                <a:gd name="connsiteX10" fmla="*/ 62345 w 409341"/>
                <a:gd name="connsiteY10" fmla="*/ 274320 h 285324"/>
                <a:gd name="connsiteX11" fmla="*/ 77776 w 409341"/>
                <a:gd name="connsiteY11" fmla="*/ 265557 h 285324"/>
                <a:gd name="connsiteX12" fmla="*/ 90254 w 409341"/>
                <a:gd name="connsiteY12" fmla="*/ 258413 h 285324"/>
                <a:gd name="connsiteX13" fmla="*/ 97016 w 409341"/>
                <a:gd name="connsiteY13" fmla="*/ 238315 h 285324"/>
                <a:gd name="connsiteX14" fmla="*/ 337904 w 409341"/>
                <a:gd name="connsiteY14" fmla="*/ 104489 h 285324"/>
                <a:gd name="connsiteX15" fmla="*/ 369336 w 409341"/>
                <a:gd name="connsiteY15" fmla="*/ 82677 h 285324"/>
                <a:gd name="connsiteX16" fmla="*/ 409341 w 409341"/>
                <a:gd name="connsiteY16" fmla="*/ 51149 h 2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341" h="285324">
                  <a:moveTo>
                    <a:pt x="364193" y="0"/>
                  </a:moveTo>
                  <a:lnTo>
                    <a:pt x="313234" y="44863"/>
                  </a:lnTo>
                  <a:cubicBezTo>
                    <a:pt x="285297" y="53549"/>
                    <a:pt x="259180" y="67266"/>
                    <a:pt x="236177" y="85344"/>
                  </a:cubicBezTo>
                  <a:cubicBezTo>
                    <a:pt x="192171" y="117729"/>
                    <a:pt x="77776" y="204311"/>
                    <a:pt x="77776" y="204311"/>
                  </a:cubicBezTo>
                  <a:cubicBezTo>
                    <a:pt x="64155" y="208759"/>
                    <a:pt x="50163" y="211950"/>
                    <a:pt x="35961" y="213836"/>
                  </a:cubicBezTo>
                  <a:cubicBezTo>
                    <a:pt x="16911" y="215932"/>
                    <a:pt x="-3568" y="230219"/>
                    <a:pt x="528" y="236696"/>
                  </a:cubicBezTo>
                  <a:cubicBezTo>
                    <a:pt x="4624" y="243173"/>
                    <a:pt x="22245" y="229743"/>
                    <a:pt x="26531" y="230410"/>
                  </a:cubicBezTo>
                  <a:cubicBezTo>
                    <a:pt x="30818" y="231076"/>
                    <a:pt x="22531" y="272320"/>
                    <a:pt x="28151" y="281845"/>
                  </a:cubicBezTo>
                  <a:cubicBezTo>
                    <a:pt x="33770" y="291370"/>
                    <a:pt x="42438" y="278321"/>
                    <a:pt x="42438" y="278321"/>
                  </a:cubicBezTo>
                  <a:cubicBezTo>
                    <a:pt x="48067" y="282912"/>
                    <a:pt x="56345" y="282073"/>
                    <a:pt x="60936" y="276444"/>
                  </a:cubicBezTo>
                  <a:cubicBezTo>
                    <a:pt x="61469" y="275787"/>
                    <a:pt x="61945" y="275072"/>
                    <a:pt x="62345" y="274320"/>
                  </a:cubicBezTo>
                  <a:cubicBezTo>
                    <a:pt x="62345" y="274320"/>
                    <a:pt x="75490" y="276987"/>
                    <a:pt x="77776" y="265557"/>
                  </a:cubicBezTo>
                  <a:cubicBezTo>
                    <a:pt x="77776" y="265557"/>
                    <a:pt x="87301" y="269938"/>
                    <a:pt x="90254" y="258413"/>
                  </a:cubicBezTo>
                  <a:cubicBezTo>
                    <a:pt x="91978" y="251546"/>
                    <a:pt x="94245" y="244831"/>
                    <a:pt x="97016" y="238315"/>
                  </a:cubicBezTo>
                  <a:cubicBezTo>
                    <a:pt x="97016" y="238315"/>
                    <a:pt x="307138" y="143065"/>
                    <a:pt x="337904" y="104489"/>
                  </a:cubicBezTo>
                  <a:cubicBezTo>
                    <a:pt x="337904" y="104489"/>
                    <a:pt x="364764" y="94964"/>
                    <a:pt x="369336" y="82677"/>
                  </a:cubicBezTo>
                  <a:lnTo>
                    <a:pt x="409341" y="5114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C9D1EBE-99B8-4E19-994D-B20A2C03D617}"/>
                </a:ext>
              </a:extLst>
            </p:cNvPr>
            <p:cNvSpPr/>
            <p:nvPr/>
          </p:nvSpPr>
          <p:spPr>
            <a:xfrm>
              <a:off x="1958844" y="4165469"/>
              <a:ext cx="40004" cy="13908"/>
            </a:xfrm>
            <a:custGeom>
              <a:avLst/>
              <a:gdLst>
                <a:gd name="connsiteX0" fmla="*/ 0 w 40004"/>
                <a:gd name="connsiteY0" fmla="*/ 10386 h 13908"/>
                <a:gd name="connsiteX1" fmla="*/ 9525 w 40004"/>
                <a:gd name="connsiteY1" fmla="*/ 13053 h 13908"/>
                <a:gd name="connsiteX2" fmla="*/ 23527 w 40004"/>
                <a:gd name="connsiteY2" fmla="*/ 8767 h 13908"/>
                <a:gd name="connsiteX3" fmla="*/ 40005 w 40004"/>
                <a:gd name="connsiteY3" fmla="*/ 575 h 13908"/>
              </a:gdLst>
              <a:ahLst/>
              <a:cxnLst>
                <a:cxn ang="0">
                  <a:pos x="connsiteX0" y="connsiteY0"/>
                </a:cxn>
                <a:cxn ang="0">
                  <a:pos x="connsiteX1" y="connsiteY1"/>
                </a:cxn>
                <a:cxn ang="0">
                  <a:pos x="connsiteX2" y="connsiteY2"/>
                </a:cxn>
                <a:cxn ang="0">
                  <a:pos x="connsiteX3" y="connsiteY3"/>
                </a:cxn>
              </a:cxnLst>
              <a:rect l="l" t="t" r="r" b="b"/>
              <a:pathLst>
                <a:path w="40004" h="13908">
                  <a:moveTo>
                    <a:pt x="0" y="10386"/>
                  </a:moveTo>
                  <a:cubicBezTo>
                    <a:pt x="0" y="10386"/>
                    <a:pt x="8096" y="9243"/>
                    <a:pt x="9525" y="13053"/>
                  </a:cubicBezTo>
                  <a:cubicBezTo>
                    <a:pt x="10954" y="16863"/>
                    <a:pt x="19050" y="6576"/>
                    <a:pt x="23527" y="8767"/>
                  </a:cubicBezTo>
                  <a:cubicBezTo>
                    <a:pt x="28004" y="10958"/>
                    <a:pt x="34100" y="-2949"/>
                    <a:pt x="40005" y="575"/>
                  </a:cubicBezTo>
                </a:path>
              </a:pathLst>
            </a:custGeom>
            <a:solidFill>
              <a:srgbClr val="FFFFFF"/>
            </a:solidFill>
            <a:ln w="7144" cap="rnd">
              <a:solidFill>
                <a:srgbClr val="263238"/>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2BF97EB7-C3FE-4519-9B4D-4EA2373810D3}"/>
                </a:ext>
              </a:extLst>
            </p:cNvPr>
            <p:cNvSpPr/>
            <p:nvPr/>
          </p:nvSpPr>
          <p:spPr>
            <a:xfrm>
              <a:off x="2768564" y="3601870"/>
              <a:ext cx="320771" cy="308502"/>
            </a:xfrm>
            <a:custGeom>
              <a:avLst/>
              <a:gdLst>
                <a:gd name="connsiteX0" fmla="*/ 272605 w 320771"/>
                <a:gd name="connsiteY0" fmla="*/ 112880 h 308502"/>
                <a:gd name="connsiteX1" fmla="*/ 115824 w 320771"/>
                <a:gd name="connsiteY1" fmla="*/ 307190 h 308502"/>
                <a:gd name="connsiteX2" fmla="*/ 0 w 320771"/>
                <a:gd name="connsiteY2" fmla="*/ 257088 h 308502"/>
                <a:gd name="connsiteX3" fmla="*/ 29718 w 320771"/>
                <a:gd name="connsiteY3" fmla="*/ 180031 h 308502"/>
                <a:gd name="connsiteX4" fmla="*/ 119158 w 320771"/>
                <a:gd name="connsiteY4" fmla="*/ 227656 h 308502"/>
                <a:gd name="connsiteX5" fmla="*/ 236220 w 320771"/>
                <a:gd name="connsiteY5" fmla="*/ 100307 h 308502"/>
                <a:gd name="connsiteX6" fmla="*/ 224409 w 320771"/>
                <a:gd name="connsiteY6" fmla="*/ 46681 h 308502"/>
                <a:gd name="connsiteX7" fmla="*/ 231172 w 320771"/>
                <a:gd name="connsiteY7" fmla="*/ 14963 h 308502"/>
                <a:gd name="connsiteX8" fmla="*/ 237744 w 320771"/>
                <a:gd name="connsiteY8" fmla="*/ 42204 h 308502"/>
                <a:gd name="connsiteX9" fmla="*/ 239744 w 320771"/>
                <a:gd name="connsiteY9" fmla="*/ 50491 h 308502"/>
                <a:gd name="connsiteX10" fmla="*/ 268319 w 320771"/>
                <a:gd name="connsiteY10" fmla="*/ 40299 h 308502"/>
                <a:gd name="connsiteX11" fmla="*/ 279940 w 320771"/>
                <a:gd name="connsiteY11" fmla="*/ 13153 h 308502"/>
                <a:gd name="connsiteX12" fmla="*/ 292417 w 320771"/>
                <a:gd name="connsiteY12" fmla="*/ 5057 h 308502"/>
                <a:gd name="connsiteX13" fmla="*/ 301942 w 320771"/>
                <a:gd name="connsiteY13" fmla="*/ 14582 h 308502"/>
                <a:gd name="connsiteX14" fmla="*/ 301085 w 320771"/>
                <a:gd name="connsiteY14" fmla="*/ 36680 h 308502"/>
                <a:gd name="connsiteX15" fmla="*/ 313277 w 320771"/>
                <a:gd name="connsiteY15" fmla="*/ 22487 h 308502"/>
                <a:gd name="connsiteX16" fmla="*/ 306609 w 320771"/>
                <a:gd name="connsiteY16" fmla="*/ 46681 h 308502"/>
                <a:gd name="connsiteX17" fmla="*/ 320707 w 320771"/>
                <a:gd name="connsiteY17" fmla="*/ 40109 h 308502"/>
                <a:gd name="connsiteX18" fmla="*/ 304419 w 320771"/>
                <a:gd name="connsiteY18" fmla="*/ 66017 h 308502"/>
                <a:gd name="connsiteX19" fmla="*/ 272605 w 320771"/>
                <a:gd name="connsiteY19" fmla="*/ 112880 h 30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0771" h="308502">
                  <a:moveTo>
                    <a:pt x="272605" y="112880"/>
                  </a:moveTo>
                  <a:cubicBezTo>
                    <a:pt x="256984" y="128120"/>
                    <a:pt x="174022" y="326430"/>
                    <a:pt x="115824" y="307190"/>
                  </a:cubicBezTo>
                  <a:cubicBezTo>
                    <a:pt x="76047" y="293340"/>
                    <a:pt x="37328" y="276596"/>
                    <a:pt x="0" y="257088"/>
                  </a:cubicBezTo>
                  <a:lnTo>
                    <a:pt x="29718" y="180031"/>
                  </a:lnTo>
                  <a:lnTo>
                    <a:pt x="119158" y="227656"/>
                  </a:lnTo>
                  <a:cubicBezTo>
                    <a:pt x="119158" y="227656"/>
                    <a:pt x="120872" y="203558"/>
                    <a:pt x="236220" y="100307"/>
                  </a:cubicBezTo>
                  <a:cubicBezTo>
                    <a:pt x="236220" y="100307"/>
                    <a:pt x="222599" y="62207"/>
                    <a:pt x="224409" y="46681"/>
                  </a:cubicBezTo>
                  <a:cubicBezTo>
                    <a:pt x="226219" y="31155"/>
                    <a:pt x="222313" y="14677"/>
                    <a:pt x="231172" y="14963"/>
                  </a:cubicBezTo>
                  <a:cubicBezTo>
                    <a:pt x="240030" y="15249"/>
                    <a:pt x="237744" y="42204"/>
                    <a:pt x="237744" y="42204"/>
                  </a:cubicBezTo>
                  <a:lnTo>
                    <a:pt x="239744" y="50491"/>
                  </a:lnTo>
                  <a:cubicBezTo>
                    <a:pt x="239744" y="50491"/>
                    <a:pt x="260318" y="52301"/>
                    <a:pt x="268319" y="40299"/>
                  </a:cubicBezTo>
                  <a:cubicBezTo>
                    <a:pt x="274339" y="32327"/>
                    <a:pt x="278330" y="23011"/>
                    <a:pt x="279940" y="13153"/>
                  </a:cubicBezTo>
                  <a:cubicBezTo>
                    <a:pt x="281273" y="5819"/>
                    <a:pt x="288798" y="-7230"/>
                    <a:pt x="292417" y="5057"/>
                  </a:cubicBezTo>
                  <a:cubicBezTo>
                    <a:pt x="292417" y="5057"/>
                    <a:pt x="301942" y="866"/>
                    <a:pt x="301942" y="14582"/>
                  </a:cubicBezTo>
                  <a:cubicBezTo>
                    <a:pt x="302114" y="21954"/>
                    <a:pt x="301828" y="29336"/>
                    <a:pt x="301085" y="36680"/>
                  </a:cubicBezTo>
                  <a:cubicBezTo>
                    <a:pt x="301085" y="36680"/>
                    <a:pt x="309943" y="18868"/>
                    <a:pt x="313277" y="22487"/>
                  </a:cubicBezTo>
                  <a:cubicBezTo>
                    <a:pt x="316611" y="26107"/>
                    <a:pt x="306609" y="46681"/>
                    <a:pt x="306609" y="46681"/>
                  </a:cubicBezTo>
                  <a:cubicBezTo>
                    <a:pt x="306609" y="46681"/>
                    <a:pt x="319564" y="35346"/>
                    <a:pt x="320707" y="40109"/>
                  </a:cubicBezTo>
                  <a:cubicBezTo>
                    <a:pt x="321850" y="44871"/>
                    <a:pt x="307467" y="57730"/>
                    <a:pt x="304419" y="66017"/>
                  </a:cubicBezTo>
                  <a:cubicBezTo>
                    <a:pt x="297028" y="83600"/>
                    <a:pt x="286217" y="99526"/>
                    <a:pt x="272605" y="112880"/>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05D329CB-2216-4C74-9BD3-4365DED4DD8C}"/>
                </a:ext>
              </a:extLst>
            </p:cNvPr>
            <p:cNvSpPr/>
            <p:nvPr/>
          </p:nvSpPr>
          <p:spPr>
            <a:xfrm>
              <a:off x="2403480" y="3724914"/>
              <a:ext cx="375355" cy="470356"/>
            </a:xfrm>
            <a:custGeom>
              <a:avLst/>
              <a:gdLst>
                <a:gd name="connsiteX0" fmla="*/ 152676 w 375355"/>
                <a:gd name="connsiteY0" fmla="*/ 15077 h 470356"/>
                <a:gd name="connsiteX1" fmla="*/ 848 w 375355"/>
                <a:gd name="connsiteY1" fmla="*/ 92134 h 470356"/>
                <a:gd name="connsiteX2" fmla="*/ 62856 w 375355"/>
                <a:gd name="connsiteY2" fmla="*/ 444559 h 470356"/>
                <a:gd name="connsiteX3" fmla="*/ 82487 w 375355"/>
                <a:gd name="connsiteY3" fmla="*/ 469563 h 470356"/>
                <a:gd name="connsiteX4" fmla="*/ 84287 w 375355"/>
                <a:gd name="connsiteY4" fmla="*/ 469705 h 470356"/>
                <a:gd name="connsiteX5" fmla="*/ 337557 w 375355"/>
                <a:gd name="connsiteY5" fmla="*/ 443226 h 470356"/>
                <a:gd name="connsiteX6" fmla="*/ 374800 w 375355"/>
                <a:gd name="connsiteY6" fmla="*/ 387409 h 470356"/>
                <a:gd name="connsiteX7" fmla="*/ 361179 w 375355"/>
                <a:gd name="connsiteY7" fmla="*/ 138140 h 470356"/>
                <a:gd name="connsiteX8" fmla="*/ 152676 w 375355"/>
                <a:gd name="connsiteY8" fmla="*/ 15077 h 4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55" h="470356">
                  <a:moveTo>
                    <a:pt x="152676" y="15077"/>
                  </a:moveTo>
                  <a:cubicBezTo>
                    <a:pt x="113243" y="22602"/>
                    <a:pt x="-11439" y="48319"/>
                    <a:pt x="848" y="92134"/>
                  </a:cubicBezTo>
                  <a:cubicBezTo>
                    <a:pt x="12373" y="132997"/>
                    <a:pt x="76096" y="328735"/>
                    <a:pt x="62856" y="444559"/>
                  </a:cubicBezTo>
                  <a:cubicBezTo>
                    <a:pt x="61370" y="456885"/>
                    <a:pt x="70161" y="468077"/>
                    <a:pt x="82487" y="469563"/>
                  </a:cubicBezTo>
                  <a:cubicBezTo>
                    <a:pt x="83087" y="469629"/>
                    <a:pt x="83687" y="469686"/>
                    <a:pt x="84287" y="469705"/>
                  </a:cubicBezTo>
                  <a:cubicBezTo>
                    <a:pt x="169536" y="472953"/>
                    <a:pt x="254823" y="464038"/>
                    <a:pt x="337557" y="443226"/>
                  </a:cubicBezTo>
                  <a:cubicBezTo>
                    <a:pt x="362493" y="436987"/>
                    <a:pt x="378609" y="412832"/>
                    <a:pt x="374800" y="387409"/>
                  </a:cubicBezTo>
                  <a:cubicBezTo>
                    <a:pt x="365846" y="328735"/>
                    <a:pt x="352797" y="221865"/>
                    <a:pt x="361179" y="138140"/>
                  </a:cubicBezTo>
                  <a:cubicBezTo>
                    <a:pt x="373752" y="16506"/>
                    <a:pt x="366989" y="-25690"/>
                    <a:pt x="152676" y="15077"/>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4C6F50A3-C02D-4A4F-A1CE-8FA6BC0908D0}"/>
                </a:ext>
              </a:extLst>
            </p:cNvPr>
            <p:cNvSpPr/>
            <p:nvPr/>
          </p:nvSpPr>
          <p:spPr>
            <a:xfrm>
              <a:off x="2669967" y="3768947"/>
              <a:ext cx="20967" cy="72961"/>
            </a:xfrm>
            <a:custGeom>
              <a:avLst/>
              <a:gdLst>
                <a:gd name="connsiteX0" fmla="*/ 20968 w 20967"/>
                <a:gd name="connsiteY0" fmla="*/ 0 h 72961"/>
                <a:gd name="connsiteX1" fmla="*/ 9061 w 20967"/>
                <a:gd name="connsiteY1" fmla="*/ 72962 h 72961"/>
              </a:gdLst>
              <a:ahLst/>
              <a:cxnLst>
                <a:cxn ang="0">
                  <a:pos x="connsiteX0" y="connsiteY0"/>
                </a:cxn>
                <a:cxn ang="0">
                  <a:pos x="connsiteX1" y="connsiteY1"/>
                </a:cxn>
              </a:cxnLst>
              <a:rect l="l" t="t" r="r" b="b"/>
              <a:pathLst>
                <a:path w="20967" h="72961">
                  <a:moveTo>
                    <a:pt x="20968" y="0"/>
                  </a:moveTo>
                  <a:cubicBezTo>
                    <a:pt x="-1464" y="17469"/>
                    <a:pt x="-6645" y="49263"/>
                    <a:pt x="9061" y="72962"/>
                  </a:cubicBezTo>
                </a:path>
              </a:pathLst>
            </a:custGeom>
            <a:noFill/>
            <a:ln w="7144" cap="rnd">
              <a:solidFill>
                <a:srgbClr val="263238"/>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53E3D0BD-5E2F-4D82-B727-BCAFC71B94FE}"/>
                </a:ext>
              </a:extLst>
            </p:cNvPr>
            <p:cNvSpPr/>
            <p:nvPr/>
          </p:nvSpPr>
          <p:spPr>
            <a:xfrm>
              <a:off x="2445762" y="3949636"/>
              <a:ext cx="236029" cy="170687"/>
            </a:xfrm>
            <a:custGeom>
              <a:avLst/>
              <a:gdLst>
                <a:gd name="connsiteX0" fmla="*/ 0 w 236029"/>
                <a:gd name="connsiteY0" fmla="*/ 0 h 170687"/>
                <a:gd name="connsiteX1" fmla="*/ 236029 w 236029"/>
                <a:gd name="connsiteY1" fmla="*/ 170688 h 170687"/>
              </a:gdLst>
              <a:ahLst/>
              <a:cxnLst>
                <a:cxn ang="0">
                  <a:pos x="connsiteX0" y="connsiteY0"/>
                </a:cxn>
                <a:cxn ang="0">
                  <a:pos x="connsiteX1" y="connsiteY1"/>
                </a:cxn>
              </a:cxnLst>
              <a:rect l="l" t="t" r="r" b="b"/>
              <a:pathLst>
                <a:path w="236029" h="170687">
                  <a:moveTo>
                    <a:pt x="0" y="0"/>
                  </a:moveTo>
                  <a:cubicBezTo>
                    <a:pt x="56055" y="82982"/>
                    <a:pt x="139665" y="143446"/>
                    <a:pt x="236029" y="170688"/>
                  </a:cubicBezTo>
                </a:path>
              </a:pathLst>
            </a:custGeom>
            <a:noFill/>
            <a:ln w="7144" cap="rnd">
              <a:solidFill>
                <a:srgbClr val="263238"/>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F20D9324-D9AE-4672-ACB0-550BDE2BE395}"/>
                </a:ext>
              </a:extLst>
            </p:cNvPr>
            <p:cNvSpPr/>
            <p:nvPr/>
          </p:nvSpPr>
          <p:spPr>
            <a:xfrm>
              <a:off x="2499387" y="4147470"/>
              <a:ext cx="121634" cy="7788"/>
            </a:xfrm>
            <a:custGeom>
              <a:avLst/>
              <a:gdLst>
                <a:gd name="connsiteX0" fmla="*/ 0 w 121634"/>
                <a:gd name="connsiteY0" fmla="*/ 6191 h 7788"/>
                <a:gd name="connsiteX1" fmla="*/ 121634 w 121634"/>
                <a:gd name="connsiteY1" fmla="*/ 0 h 7788"/>
              </a:gdLst>
              <a:ahLst/>
              <a:cxnLst>
                <a:cxn ang="0">
                  <a:pos x="connsiteX0" y="connsiteY0"/>
                </a:cxn>
                <a:cxn ang="0">
                  <a:pos x="connsiteX1" y="connsiteY1"/>
                </a:cxn>
              </a:cxnLst>
              <a:rect l="l" t="t" r="r" b="b"/>
              <a:pathLst>
                <a:path w="121634" h="7788">
                  <a:moveTo>
                    <a:pt x="0" y="6191"/>
                  </a:moveTo>
                  <a:cubicBezTo>
                    <a:pt x="40643" y="9611"/>
                    <a:pt x="81553" y="7534"/>
                    <a:pt x="121634" y="0"/>
                  </a:cubicBezTo>
                </a:path>
              </a:pathLst>
            </a:custGeom>
            <a:noFill/>
            <a:ln w="7144" cap="rnd">
              <a:solidFill>
                <a:srgbClr val="263238"/>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D6B0F34B-F2EA-4BA1-9399-024BBCA5E11A}"/>
                </a:ext>
              </a:extLst>
            </p:cNvPr>
            <p:cNvSpPr/>
            <p:nvPr/>
          </p:nvSpPr>
          <p:spPr>
            <a:xfrm>
              <a:off x="2268501" y="3803332"/>
              <a:ext cx="176212" cy="187451"/>
            </a:xfrm>
            <a:custGeom>
              <a:avLst/>
              <a:gdLst>
                <a:gd name="connsiteX0" fmla="*/ 144590 w 176212"/>
                <a:gd name="connsiteY0" fmla="*/ 0 h 187451"/>
                <a:gd name="connsiteX1" fmla="*/ 0 w 176212"/>
                <a:gd name="connsiteY1" fmla="*/ 103442 h 187451"/>
                <a:gd name="connsiteX2" fmla="*/ 67246 w 176212"/>
                <a:gd name="connsiteY2" fmla="*/ 187452 h 187451"/>
                <a:gd name="connsiteX3" fmla="*/ 176213 w 176212"/>
                <a:gd name="connsiteY3" fmla="*/ 116491 h 187451"/>
              </a:gdLst>
              <a:ahLst/>
              <a:cxnLst>
                <a:cxn ang="0">
                  <a:pos x="connsiteX0" y="connsiteY0"/>
                </a:cxn>
                <a:cxn ang="0">
                  <a:pos x="connsiteX1" y="connsiteY1"/>
                </a:cxn>
                <a:cxn ang="0">
                  <a:pos x="connsiteX2" y="connsiteY2"/>
                </a:cxn>
                <a:cxn ang="0">
                  <a:pos x="connsiteX3" y="connsiteY3"/>
                </a:cxn>
              </a:cxnLst>
              <a:rect l="l" t="t" r="r" b="b"/>
              <a:pathLst>
                <a:path w="176212" h="187451">
                  <a:moveTo>
                    <a:pt x="144590" y="0"/>
                  </a:moveTo>
                  <a:lnTo>
                    <a:pt x="0" y="103442"/>
                  </a:lnTo>
                  <a:cubicBezTo>
                    <a:pt x="0" y="103442"/>
                    <a:pt x="32575" y="182499"/>
                    <a:pt x="67246" y="187452"/>
                  </a:cubicBezTo>
                  <a:lnTo>
                    <a:pt x="176213" y="116491"/>
                  </a:lnTo>
                </a:path>
              </a:pathLst>
            </a:custGeom>
            <a:solidFill>
              <a:srgbClr val="4B80FD"/>
            </a:solidFill>
            <a:ln w="9525" cap="rnd">
              <a:solidFill>
                <a:srgbClr val="263238"/>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E3A7EBB9-B472-4A94-95A0-C15314F93C9F}"/>
                </a:ext>
              </a:extLst>
            </p:cNvPr>
            <p:cNvSpPr/>
            <p:nvPr/>
          </p:nvSpPr>
          <p:spPr>
            <a:xfrm>
              <a:off x="2698841" y="3745039"/>
              <a:ext cx="175164" cy="169354"/>
            </a:xfrm>
            <a:custGeom>
              <a:avLst/>
              <a:gdLst>
                <a:gd name="connsiteX0" fmla="*/ 0 w 175164"/>
                <a:gd name="connsiteY0" fmla="*/ 0 h 169354"/>
                <a:gd name="connsiteX1" fmla="*/ 175165 w 175164"/>
                <a:gd name="connsiteY1" fmla="*/ 69628 h 169354"/>
                <a:gd name="connsiteX2" fmla="*/ 137065 w 175164"/>
                <a:gd name="connsiteY2" fmla="*/ 169355 h 169354"/>
                <a:gd name="connsiteX3" fmla="*/ 38671 w 175164"/>
                <a:gd name="connsiteY3" fmla="*/ 123158 h 169354"/>
              </a:gdLst>
              <a:ahLst/>
              <a:cxnLst>
                <a:cxn ang="0">
                  <a:pos x="connsiteX0" y="connsiteY0"/>
                </a:cxn>
                <a:cxn ang="0">
                  <a:pos x="connsiteX1" y="connsiteY1"/>
                </a:cxn>
                <a:cxn ang="0">
                  <a:pos x="connsiteX2" y="connsiteY2"/>
                </a:cxn>
                <a:cxn ang="0">
                  <a:pos x="connsiteX3" y="connsiteY3"/>
                </a:cxn>
              </a:cxnLst>
              <a:rect l="l" t="t" r="r" b="b"/>
              <a:pathLst>
                <a:path w="175164" h="169354">
                  <a:moveTo>
                    <a:pt x="0" y="0"/>
                  </a:moveTo>
                  <a:cubicBezTo>
                    <a:pt x="0" y="0"/>
                    <a:pt x="76200" y="13430"/>
                    <a:pt x="175165" y="69628"/>
                  </a:cubicBezTo>
                  <a:cubicBezTo>
                    <a:pt x="175165" y="69628"/>
                    <a:pt x="175165" y="129921"/>
                    <a:pt x="137065" y="169355"/>
                  </a:cubicBezTo>
                  <a:lnTo>
                    <a:pt x="38671" y="123158"/>
                  </a:lnTo>
                </a:path>
              </a:pathLst>
            </a:custGeom>
            <a:solidFill>
              <a:srgbClr val="4B80FD"/>
            </a:solidFill>
            <a:ln w="9525" cap="rnd">
              <a:solidFill>
                <a:srgbClr val="263238"/>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53502CC3-2807-45DD-A860-01A1FD711E38}"/>
                </a:ext>
              </a:extLst>
            </p:cNvPr>
            <p:cNvSpPr/>
            <p:nvPr/>
          </p:nvSpPr>
          <p:spPr>
            <a:xfrm>
              <a:off x="2501007" y="3804094"/>
              <a:ext cx="101441" cy="395477"/>
            </a:xfrm>
            <a:custGeom>
              <a:avLst/>
              <a:gdLst>
                <a:gd name="connsiteX0" fmla="*/ 0 w 101441"/>
                <a:gd name="connsiteY0" fmla="*/ 3524 h 395477"/>
                <a:gd name="connsiteX1" fmla="*/ 19812 w 101441"/>
                <a:gd name="connsiteY1" fmla="*/ 42958 h 395477"/>
                <a:gd name="connsiteX2" fmla="*/ 14288 w 101441"/>
                <a:gd name="connsiteY2" fmla="*/ 151352 h 395477"/>
                <a:gd name="connsiteX3" fmla="*/ 51340 w 101441"/>
                <a:gd name="connsiteY3" fmla="*/ 383096 h 395477"/>
                <a:gd name="connsiteX4" fmla="*/ 79915 w 101441"/>
                <a:gd name="connsiteY4" fmla="*/ 395478 h 395477"/>
                <a:gd name="connsiteX5" fmla="*/ 101441 w 101441"/>
                <a:gd name="connsiteY5" fmla="*/ 378523 h 395477"/>
                <a:gd name="connsiteX6" fmla="*/ 58007 w 101441"/>
                <a:gd name="connsiteY6" fmla="*/ 148304 h 395477"/>
                <a:gd name="connsiteX7" fmla="*/ 36481 w 101441"/>
                <a:gd name="connsiteY7" fmla="*/ 39814 h 395477"/>
                <a:gd name="connsiteX8" fmla="*/ 52102 w 101441"/>
                <a:gd name="connsiteY8" fmla="*/ 0 h 395477"/>
                <a:gd name="connsiteX9" fmla="*/ 19621 w 101441"/>
                <a:gd name="connsiteY9" fmla="*/ 4000 h 3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441" h="395477">
                  <a:moveTo>
                    <a:pt x="0" y="3524"/>
                  </a:moveTo>
                  <a:lnTo>
                    <a:pt x="19812" y="42958"/>
                  </a:lnTo>
                  <a:lnTo>
                    <a:pt x="14288" y="151352"/>
                  </a:lnTo>
                  <a:cubicBezTo>
                    <a:pt x="14288" y="151352"/>
                    <a:pt x="13430" y="244316"/>
                    <a:pt x="51340" y="383096"/>
                  </a:cubicBezTo>
                  <a:lnTo>
                    <a:pt x="79915" y="395478"/>
                  </a:lnTo>
                  <a:lnTo>
                    <a:pt x="101441" y="378523"/>
                  </a:lnTo>
                  <a:cubicBezTo>
                    <a:pt x="101441" y="378523"/>
                    <a:pt x="61912" y="184975"/>
                    <a:pt x="58007" y="148304"/>
                  </a:cubicBezTo>
                  <a:lnTo>
                    <a:pt x="36481" y="39814"/>
                  </a:lnTo>
                  <a:lnTo>
                    <a:pt x="52102" y="0"/>
                  </a:lnTo>
                  <a:lnTo>
                    <a:pt x="19621" y="400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86BB1B43-CEC9-4451-8455-E8E0136A8107}"/>
                </a:ext>
              </a:extLst>
            </p:cNvPr>
            <p:cNvSpPr/>
            <p:nvPr/>
          </p:nvSpPr>
          <p:spPr>
            <a:xfrm>
              <a:off x="2473600" y="3750754"/>
              <a:ext cx="130943" cy="86201"/>
            </a:xfrm>
            <a:custGeom>
              <a:avLst/>
              <a:gdLst>
                <a:gd name="connsiteX0" fmla="*/ 74841 w 130943"/>
                <a:gd name="connsiteY0" fmla="*/ 7620 h 86201"/>
                <a:gd name="connsiteX1" fmla="*/ 4832 w 130943"/>
                <a:gd name="connsiteY1" fmla="*/ 24194 h 86201"/>
                <a:gd name="connsiteX2" fmla="*/ 2832 w 130943"/>
                <a:gd name="connsiteY2" fmla="*/ 86201 h 86201"/>
                <a:gd name="connsiteX3" fmla="*/ 57887 w 130943"/>
                <a:gd name="connsiteY3" fmla="*/ 68771 h 86201"/>
                <a:gd name="connsiteX4" fmla="*/ 130943 w 130943"/>
                <a:gd name="connsiteY4" fmla="*/ 61150 h 86201"/>
                <a:gd name="connsiteX5" fmla="*/ 120180 w 130943"/>
                <a:gd name="connsiteY5" fmla="*/ 0 h 86201"/>
                <a:gd name="connsiteX6" fmla="*/ 74841 w 130943"/>
                <a:gd name="connsiteY6" fmla="*/ 7620 h 8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43" h="86201">
                  <a:moveTo>
                    <a:pt x="74841" y="7620"/>
                  </a:moveTo>
                  <a:cubicBezTo>
                    <a:pt x="59791" y="10573"/>
                    <a:pt x="32360" y="16097"/>
                    <a:pt x="4832" y="24194"/>
                  </a:cubicBezTo>
                  <a:cubicBezTo>
                    <a:pt x="-845" y="44396"/>
                    <a:pt x="-1530" y="65675"/>
                    <a:pt x="2832" y="86201"/>
                  </a:cubicBezTo>
                  <a:cubicBezTo>
                    <a:pt x="14376" y="67618"/>
                    <a:pt x="37751" y="60217"/>
                    <a:pt x="57887" y="68771"/>
                  </a:cubicBezTo>
                  <a:cubicBezTo>
                    <a:pt x="100082" y="39338"/>
                    <a:pt x="130943" y="61150"/>
                    <a:pt x="130943" y="61150"/>
                  </a:cubicBezTo>
                  <a:cubicBezTo>
                    <a:pt x="128381" y="40596"/>
                    <a:pt x="124790" y="20193"/>
                    <a:pt x="120180" y="0"/>
                  </a:cubicBezTo>
                  <a:cubicBezTo>
                    <a:pt x="106178" y="2096"/>
                    <a:pt x="91224" y="4572"/>
                    <a:pt x="74841" y="7620"/>
                  </a:cubicBezTo>
                  <a:close/>
                </a:path>
              </a:pathLst>
            </a:custGeom>
            <a:solidFill>
              <a:srgbClr val="4B80FD"/>
            </a:solidFill>
            <a:ln w="7144" cap="rnd">
              <a:solidFill>
                <a:srgbClr val="263238"/>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F8EB1C76-0CDE-40D4-82E8-8C54096FC40D}"/>
                </a:ext>
              </a:extLst>
            </p:cNvPr>
            <p:cNvSpPr/>
            <p:nvPr/>
          </p:nvSpPr>
          <p:spPr>
            <a:xfrm>
              <a:off x="2494369" y="3717512"/>
              <a:ext cx="89123" cy="81796"/>
            </a:xfrm>
            <a:custGeom>
              <a:avLst/>
              <a:gdLst>
                <a:gd name="connsiteX0" fmla="*/ 67597 w 89123"/>
                <a:gd name="connsiteY0" fmla="*/ 0 h 81796"/>
                <a:gd name="connsiteX1" fmla="*/ 89124 w 89123"/>
                <a:gd name="connsiteY1" fmla="*/ 34671 h 81796"/>
                <a:gd name="connsiteX2" fmla="*/ 20639 w 89123"/>
                <a:gd name="connsiteY2" fmla="*/ 80391 h 81796"/>
                <a:gd name="connsiteX3" fmla="*/ 35688 w 89123"/>
                <a:gd name="connsiteY3" fmla="*/ 18383 h 81796"/>
              </a:gdLst>
              <a:ahLst/>
              <a:cxnLst>
                <a:cxn ang="0">
                  <a:pos x="connsiteX0" y="connsiteY0"/>
                </a:cxn>
                <a:cxn ang="0">
                  <a:pos x="connsiteX1" y="connsiteY1"/>
                </a:cxn>
                <a:cxn ang="0">
                  <a:pos x="connsiteX2" y="connsiteY2"/>
                </a:cxn>
                <a:cxn ang="0">
                  <a:pos x="connsiteX3" y="connsiteY3"/>
                </a:cxn>
              </a:cxnLst>
              <a:rect l="l" t="t" r="r" b="b"/>
              <a:pathLst>
                <a:path w="89123" h="81796">
                  <a:moveTo>
                    <a:pt x="67597" y="0"/>
                  </a:moveTo>
                  <a:cubicBezTo>
                    <a:pt x="67597" y="0"/>
                    <a:pt x="77884" y="32195"/>
                    <a:pt x="89124" y="34671"/>
                  </a:cubicBezTo>
                  <a:cubicBezTo>
                    <a:pt x="89124" y="34671"/>
                    <a:pt x="74646" y="91345"/>
                    <a:pt x="20639" y="80391"/>
                  </a:cubicBezTo>
                  <a:cubicBezTo>
                    <a:pt x="-33368" y="69437"/>
                    <a:pt x="35688" y="18383"/>
                    <a:pt x="35688" y="1838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41CB7323-46DE-4F3E-AFEE-29C5429087A0}"/>
                </a:ext>
              </a:extLst>
            </p:cNvPr>
            <p:cNvSpPr/>
            <p:nvPr/>
          </p:nvSpPr>
          <p:spPr>
            <a:xfrm>
              <a:off x="2370023" y="3584645"/>
              <a:ext cx="209755" cy="152474"/>
            </a:xfrm>
            <a:custGeom>
              <a:avLst/>
              <a:gdLst>
                <a:gd name="connsiteX0" fmla="*/ 181752 w 209755"/>
                <a:gd name="connsiteY0" fmla="*/ 130105 h 152474"/>
                <a:gd name="connsiteX1" fmla="*/ 209755 w 209755"/>
                <a:gd name="connsiteY1" fmla="*/ 152108 h 152474"/>
                <a:gd name="connsiteX2" fmla="*/ 202992 w 209755"/>
                <a:gd name="connsiteY2" fmla="*/ 80194 h 152474"/>
                <a:gd name="connsiteX3" fmla="*/ 125173 w 209755"/>
                <a:gd name="connsiteY3" fmla="*/ 3232 h 152474"/>
                <a:gd name="connsiteX4" fmla="*/ 44020 w 209755"/>
                <a:gd name="connsiteY4" fmla="*/ 27902 h 152474"/>
                <a:gd name="connsiteX5" fmla="*/ 682 w 209755"/>
                <a:gd name="connsiteY5" fmla="*/ 35331 h 152474"/>
                <a:gd name="connsiteX6" fmla="*/ 28780 w 209755"/>
                <a:gd name="connsiteY6" fmla="*/ 60477 h 152474"/>
                <a:gd name="connsiteX7" fmla="*/ 2777 w 209755"/>
                <a:gd name="connsiteY7" fmla="*/ 74955 h 152474"/>
                <a:gd name="connsiteX8" fmla="*/ 31352 w 209755"/>
                <a:gd name="connsiteY8" fmla="*/ 83718 h 152474"/>
                <a:gd name="connsiteX9" fmla="*/ 29923 w 209755"/>
                <a:gd name="connsiteY9" fmla="*/ 108674 h 152474"/>
                <a:gd name="connsiteX10" fmla="*/ 99932 w 209755"/>
                <a:gd name="connsiteY10" fmla="*/ 79527 h 152474"/>
                <a:gd name="connsiteX11" fmla="*/ 181752 w 209755"/>
                <a:gd name="connsiteY11" fmla="*/ 13010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755" h="152474">
                  <a:moveTo>
                    <a:pt x="181752" y="130105"/>
                  </a:moveTo>
                  <a:cubicBezTo>
                    <a:pt x="181752" y="130105"/>
                    <a:pt x="193087" y="155822"/>
                    <a:pt x="209755" y="152108"/>
                  </a:cubicBezTo>
                  <a:cubicBezTo>
                    <a:pt x="209755" y="152108"/>
                    <a:pt x="197087" y="107340"/>
                    <a:pt x="202992" y="80194"/>
                  </a:cubicBezTo>
                  <a:cubicBezTo>
                    <a:pt x="208898" y="53048"/>
                    <a:pt x="189562" y="-15628"/>
                    <a:pt x="125173" y="3232"/>
                  </a:cubicBezTo>
                  <a:cubicBezTo>
                    <a:pt x="96160" y="2403"/>
                    <a:pt x="67661" y="11061"/>
                    <a:pt x="44020" y="27902"/>
                  </a:cubicBezTo>
                  <a:cubicBezTo>
                    <a:pt x="6968" y="55810"/>
                    <a:pt x="682" y="35331"/>
                    <a:pt x="682" y="35331"/>
                  </a:cubicBezTo>
                  <a:cubicBezTo>
                    <a:pt x="682" y="35331"/>
                    <a:pt x="-6938" y="68573"/>
                    <a:pt x="28780" y="60477"/>
                  </a:cubicBezTo>
                  <a:cubicBezTo>
                    <a:pt x="28780" y="60477"/>
                    <a:pt x="19255" y="79527"/>
                    <a:pt x="2777" y="74955"/>
                  </a:cubicBezTo>
                  <a:cubicBezTo>
                    <a:pt x="2777" y="74955"/>
                    <a:pt x="15160" y="92005"/>
                    <a:pt x="31352" y="83718"/>
                  </a:cubicBezTo>
                  <a:cubicBezTo>
                    <a:pt x="31352" y="83718"/>
                    <a:pt x="20589" y="98577"/>
                    <a:pt x="29923" y="108674"/>
                  </a:cubicBezTo>
                  <a:cubicBezTo>
                    <a:pt x="29923" y="108674"/>
                    <a:pt x="74024" y="73336"/>
                    <a:pt x="99932" y="79527"/>
                  </a:cubicBezTo>
                  <a:cubicBezTo>
                    <a:pt x="125840" y="85718"/>
                    <a:pt x="181752" y="130105"/>
                    <a:pt x="181752" y="13010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7DDE5917-62BD-4208-9D38-D3C1DE6ECD32}"/>
                </a:ext>
              </a:extLst>
            </p:cNvPr>
            <p:cNvSpPr/>
            <p:nvPr/>
          </p:nvSpPr>
          <p:spPr>
            <a:xfrm>
              <a:off x="2419441" y="3639172"/>
              <a:ext cx="161231" cy="176985"/>
            </a:xfrm>
            <a:custGeom>
              <a:avLst/>
              <a:gdLst>
                <a:gd name="connsiteX0" fmla="*/ 3270 w 161231"/>
                <a:gd name="connsiteY0" fmla="*/ 66052 h 176985"/>
                <a:gd name="connsiteX1" fmla="*/ 72993 w 161231"/>
                <a:gd name="connsiteY1" fmla="*/ 174542 h 176985"/>
                <a:gd name="connsiteX2" fmla="*/ 143859 w 161231"/>
                <a:gd name="connsiteY2" fmla="*/ 89579 h 176985"/>
                <a:gd name="connsiteX3" fmla="*/ 161195 w 161231"/>
                <a:gd name="connsiteY3" fmla="*/ 62814 h 176985"/>
                <a:gd name="connsiteX4" fmla="*/ 136144 w 161231"/>
                <a:gd name="connsiteY4" fmla="*/ 47574 h 176985"/>
                <a:gd name="connsiteX5" fmla="*/ 125286 w 161231"/>
                <a:gd name="connsiteY5" fmla="*/ 62147 h 176985"/>
                <a:gd name="connsiteX6" fmla="*/ 113570 w 161231"/>
                <a:gd name="connsiteY6" fmla="*/ 24047 h 176985"/>
                <a:gd name="connsiteX7" fmla="*/ 84423 w 161231"/>
                <a:gd name="connsiteY7" fmla="*/ 4997 h 176985"/>
                <a:gd name="connsiteX8" fmla="*/ 25845 w 161231"/>
                <a:gd name="connsiteY8" fmla="*/ 14522 h 176985"/>
                <a:gd name="connsiteX9" fmla="*/ 3270 w 161231"/>
                <a:gd name="connsiteY9" fmla="*/ 66052 h 17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31" h="176985">
                  <a:moveTo>
                    <a:pt x="3270" y="66052"/>
                  </a:moveTo>
                  <a:cubicBezTo>
                    <a:pt x="3270" y="66052"/>
                    <a:pt x="20320" y="147015"/>
                    <a:pt x="72993" y="174542"/>
                  </a:cubicBezTo>
                  <a:cubicBezTo>
                    <a:pt x="108236" y="192925"/>
                    <a:pt x="144431" y="101962"/>
                    <a:pt x="143859" y="89579"/>
                  </a:cubicBezTo>
                  <a:cubicBezTo>
                    <a:pt x="154118" y="84512"/>
                    <a:pt x="160766" y="74244"/>
                    <a:pt x="161195" y="62814"/>
                  </a:cubicBezTo>
                  <a:cubicBezTo>
                    <a:pt x="162052" y="43192"/>
                    <a:pt x="147765" y="38430"/>
                    <a:pt x="136144" y="47574"/>
                  </a:cubicBezTo>
                  <a:cubicBezTo>
                    <a:pt x="136144" y="47574"/>
                    <a:pt x="131382" y="61290"/>
                    <a:pt x="125286" y="62147"/>
                  </a:cubicBezTo>
                  <a:cubicBezTo>
                    <a:pt x="119190" y="63004"/>
                    <a:pt x="120618" y="27476"/>
                    <a:pt x="113570" y="24047"/>
                  </a:cubicBezTo>
                  <a:cubicBezTo>
                    <a:pt x="106521" y="20618"/>
                    <a:pt x="89853" y="19094"/>
                    <a:pt x="84423" y="4997"/>
                  </a:cubicBezTo>
                  <a:cubicBezTo>
                    <a:pt x="78994" y="-9100"/>
                    <a:pt x="55848" y="10712"/>
                    <a:pt x="25845" y="14522"/>
                  </a:cubicBezTo>
                  <a:cubicBezTo>
                    <a:pt x="-4159" y="18332"/>
                    <a:pt x="-2254" y="45955"/>
                    <a:pt x="3270" y="66052"/>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608" name="Freeform: Shape 607">
              <a:extLst>
                <a:ext uri="{FF2B5EF4-FFF2-40B4-BE49-F238E27FC236}">
                  <a16:creationId xmlns:a16="http://schemas.microsoft.com/office/drawing/2014/main" id="{11D5EA7F-1770-4362-BC40-471795BE6C04}"/>
                </a:ext>
              </a:extLst>
            </p:cNvPr>
            <p:cNvSpPr/>
            <p:nvPr/>
          </p:nvSpPr>
          <p:spPr>
            <a:xfrm>
              <a:off x="2442357" y="3719988"/>
              <a:ext cx="26074" cy="43624"/>
            </a:xfrm>
            <a:custGeom>
              <a:avLst/>
              <a:gdLst>
                <a:gd name="connsiteX0" fmla="*/ 12930 w 26074"/>
                <a:gd name="connsiteY0" fmla="*/ 0 h 43624"/>
                <a:gd name="connsiteX1" fmla="*/ 1309 w 26074"/>
                <a:gd name="connsiteY1" fmla="*/ 34576 h 43624"/>
                <a:gd name="connsiteX2" fmla="*/ 26074 w 26074"/>
                <a:gd name="connsiteY2" fmla="*/ 43625 h 43624"/>
              </a:gdLst>
              <a:ahLst/>
              <a:cxnLst>
                <a:cxn ang="0">
                  <a:pos x="connsiteX0" y="connsiteY0"/>
                </a:cxn>
                <a:cxn ang="0">
                  <a:pos x="connsiteX1" y="connsiteY1"/>
                </a:cxn>
                <a:cxn ang="0">
                  <a:pos x="connsiteX2" y="connsiteY2"/>
                </a:cxn>
              </a:cxnLst>
              <a:rect l="l" t="t" r="r" b="b"/>
              <a:pathLst>
                <a:path w="26074" h="43624">
                  <a:moveTo>
                    <a:pt x="12930" y="0"/>
                  </a:moveTo>
                  <a:cubicBezTo>
                    <a:pt x="13939" y="12630"/>
                    <a:pt x="9739" y="25117"/>
                    <a:pt x="1309" y="34576"/>
                  </a:cubicBezTo>
                  <a:cubicBezTo>
                    <a:pt x="-6596" y="43243"/>
                    <a:pt x="23788" y="37529"/>
                    <a:pt x="26074" y="43625"/>
                  </a:cubicBezTo>
                </a:path>
              </a:pathLst>
            </a:custGeom>
            <a:noFill/>
            <a:ln w="7144" cap="rnd">
              <a:solidFill>
                <a:srgbClr val="263238"/>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47E4EDB6-DE09-48FB-B7AE-8A22428FBF32}"/>
                </a:ext>
              </a:extLst>
            </p:cNvPr>
            <p:cNvSpPr/>
            <p:nvPr/>
          </p:nvSpPr>
          <p:spPr>
            <a:xfrm>
              <a:off x="2433375" y="3712811"/>
              <a:ext cx="7099" cy="15020"/>
            </a:xfrm>
            <a:custGeom>
              <a:avLst/>
              <a:gdLst>
                <a:gd name="connsiteX0" fmla="*/ 6672 w 7099"/>
                <a:gd name="connsiteY0" fmla="*/ 6796 h 15020"/>
                <a:gd name="connsiteX1" fmla="*/ 5338 w 7099"/>
                <a:gd name="connsiteY1" fmla="*/ 14987 h 15020"/>
                <a:gd name="connsiteX2" fmla="*/ 386 w 7099"/>
                <a:gd name="connsiteY2" fmla="*/ 8320 h 15020"/>
                <a:gd name="connsiteX3" fmla="*/ 1719 w 7099"/>
                <a:gd name="connsiteY3" fmla="*/ 33 h 15020"/>
                <a:gd name="connsiteX4" fmla="*/ 6672 w 7099"/>
                <a:gd name="connsiteY4" fmla="*/ 6796 h 15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9" h="15020">
                  <a:moveTo>
                    <a:pt x="6672" y="6796"/>
                  </a:moveTo>
                  <a:cubicBezTo>
                    <a:pt x="7720" y="10892"/>
                    <a:pt x="6672" y="14606"/>
                    <a:pt x="5338" y="14987"/>
                  </a:cubicBezTo>
                  <a:cubicBezTo>
                    <a:pt x="4005" y="15368"/>
                    <a:pt x="1338" y="12416"/>
                    <a:pt x="386" y="8320"/>
                  </a:cubicBezTo>
                  <a:cubicBezTo>
                    <a:pt x="-567" y="4224"/>
                    <a:pt x="386" y="414"/>
                    <a:pt x="1719" y="33"/>
                  </a:cubicBezTo>
                  <a:cubicBezTo>
                    <a:pt x="3053" y="-348"/>
                    <a:pt x="5720" y="2605"/>
                    <a:pt x="6672" y="6796"/>
                  </a:cubicBezTo>
                  <a:close/>
                </a:path>
              </a:pathLst>
            </a:custGeom>
            <a:solidFill>
              <a:srgbClr val="263238"/>
            </a:solid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79863329-E951-46EA-BDCF-4C36EBD42ACD}"/>
                </a:ext>
              </a:extLst>
            </p:cNvPr>
            <p:cNvSpPr/>
            <p:nvPr/>
          </p:nvSpPr>
          <p:spPr>
            <a:xfrm>
              <a:off x="2473814" y="3702885"/>
              <a:ext cx="7194" cy="15151"/>
            </a:xfrm>
            <a:custGeom>
              <a:avLst/>
              <a:gdLst>
                <a:gd name="connsiteX0" fmla="*/ 6809 w 7194"/>
                <a:gd name="connsiteY0" fmla="*/ 6816 h 15151"/>
                <a:gd name="connsiteX1" fmla="*/ 5475 w 7194"/>
                <a:gd name="connsiteY1" fmla="*/ 15103 h 15151"/>
                <a:gd name="connsiteX2" fmla="*/ 427 w 7194"/>
                <a:gd name="connsiteY2" fmla="*/ 8340 h 15151"/>
                <a:gd name="connsiteX3" fmla="*/ 1761 w 7194"/>
                <a:gd name="connsiteY3" fmla="*/ 53 h 15151"/>
                <a:gd name="connsiteX4" fmla="*/ 6809 w 7194"/>
                <a:gd name="connsiteY4" fmla="*/ 6816 h 1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 h="15151">
                  <a:moveTo>
                    <a:pt x="6809" y="6816"/>
                  </a:moveTo>
                  <a:cubicBezTo>
                    <a:pt x="7761" y="11007"/>
                    <a:pt x="6809" y="14626"/>
                    <a:pt x="5475" y="15103"/>
                  </a:cubicBezTo>
                  <a:cubicBezTo>
                    <a:pt x="4142" y="15579"/>
                    <a:pt x="1475" y="12531"/>
                    <a:pt x="427" y="8340"/>
                  </a:cubicBezTo>
                  <a:cubicBezTo>
                    <a:pt x="-621" y="4149"/>
                    <a:pt x="427" y="529"/>
                    <a:pt x="1761" y="53"/>
                  </a:cubicBezTo>
                  <a:cubicBezTo>
                    <a:pt x="3094" y="-423"/>
                    <a:pt x="5761" y="2339"/>
                    <a:pt x="6809" y="6816"/>
                  </a:cubicBezTo>
                  <a:close/>
                </a:path>
              </a:pathLst>
            </a:custGeom>
            <a:solidFill>
              <a:srgbClr val="263238"/>
            </a:solid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FEFCF2B-C943-4A5A-B138-452305E2E8E8}"/>
                </a:ext>
              </a:extLst>
            </p:cNvPr>
            <p:cNvSpPr/>
            <p:nvPr/>
          </p:nvSpPr>
          <p:spPr>
            <a:xfrm>
              <a:off x="2481099" y="3754183"/>
              <a:ext cx="26228" cy="19050"/>
            </a:xfrm>
            <a:custGeom>
              <a:avLst/>
              <a:gdLst>
                <a:gd name="connsiteX0" fmla="*/ 26194 w 26228"/>
                <a:gd name="connsiteY0" fmla="*/ 0 h 19050"/>
                <a:gd name="connsiteX1" fmla="*/ 0 w 26228"/>
                <a:gd name="connsiteY1" fmla="*/ 19050 h 19050"/>
              </a:gdLst>
              <a:ahLst/>
              <a:cxnLst>
                <a:cxn ang="0">
                  <a:pos x="connsiteX0" y="connsiteY0"/>
                </a:cxn>
                <a:cxn ang="0">
                  <a:pos x="connsiteX1" y="connsiteY1"/>
                </a:cxn>
              </a:cxnLst>
              <a:rect l="l" t="t" r="r" b="b"/>
              <a:pathLst>
                <a:path w="26228" h="19050">
                  <a:moveTo>
                    <a:pt x="26194" y="0"/>
                  </a:moveTo>
                  <a:cubicBezTo>
                    <a:pt x="27337" y="11430"/>
                    <a:pt x="0" y="19050"/>
                    <a:pt x="0" y="19050"/>
                  </a:cubicBezTo>
                </a:path>
              </a:pathLst>
            </a:custGeom>
            <a:noFill/>
            <a:ln w="7144" cap="rnd">
              <a:solidFill>
                <a:srgbClr val="263238"/>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0F0E149D-2A0B-4ED8-ACD1-11DF02A5B1BC}"/>
                </a:ext>
              </a:extLst>
            </p:cNvPr>
            <p:cNvSpPr/>
            <p:nvPr/>
          </p:nvSpPr>
          <p:spPr>
            <a:xfrm>
              <a:off x="2422711" y="3703563"/>
              <a:ext cx="25050" cy="5662"/>
            </a:xfrm>
            <a:custGeom>
              <a:avLst/>
              <a:gdLst>
                <a:gd name="connsiteX0" fmla="*/ 0 w 25050"/>
                <a:gd name="connsiteY0" fmla="*/ 1662 h 5662"/>
                <a:gd name="connsiteX1" fmla="*/ 25051 w 25050"/>
                <a:gd name="connsiteY1" fmla="*/ 5662 h 5662"/>
              </a:gdLst>
              <a:ahLst/>
              <a:cxnLst>
                <a:cxn ang="0">
                  <a:pos x="connsiteX0" y="connsiteY0"/>
                </a:cxn>
                <a:cxn ang="0">
                  <a:pos x="connsiteX1" y="connsiteY1"/>
                </a:cxn>
              </a:cxnLst>
              <a:rect l="l" t="t" r="r" b="b"/>
              <a:pathLst>
                <a:path w="25050" h="5662">
                  <a:moveTo>
                    <a:pt x="0" y="1662"/>
                  </a:moveTo>
                  <a:cubicBezTo>
                    <a:pt x="8468" y="-1558"/>
                    <a:pt x="18012" y="-34"/>
                    <a:pt x="25051" y="5662"/>
                  </a:cubicBezTo>
                </a:path>
              </a:pathLst>
            </a:custGeom>
            <a:noFill/>
            <a:ln w="7144" cap="rnd">
              <a:solidFill>
                <a:srgbClr val="263238"/>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544F4664-BDEC-4453-A921-FD57C33C7948}"/>
                </a:ext>
              </a:extLst>
            </p:cNvPr>
            <p:cNvSpPr/>
            <p:nvPr/>
          </p:nvSpPr>
          <p:spPr>
            <a:xfrm>
              <a:off x="2463383" y="3685028"/>
              <a:ext cx="20478" cy="17243"/>
            </a:xfrm>
            <a:custGeom>
              <a:avLst/>
              <a:gdLst>
                <a:gd name="connsiteX0" fmla="*/ 0 w 20478"/>
                <a:gd name="connsiteY0" fmla="*/ 17243 h 17243"/>
                <a:gd name="connsiteX1" fmla="*/ 20479 w 20478"/>
                <a:gd name="connsiteY1" fmla="*/ 2194 h 17243"/>
              </a:gdLst>
              <a:ahLst/>
              <a:cxnLst>
                <a:cxn ang="0">
                  <a:pos x="connsiteX0" y="connsiteY0"/>
                </a:cxn>
                <a:cxn ang="0">
                  <a:pos x="connsiteX1" y="connsiteY1"/>
                </a:cxn>
              </a:cxnLst>
              <a:rect l="l" t="t" r="r" b="b"/>
              <a:pathLst>
                <a:path w="20478" h="17243">
                  <a:moveTo>
                    <a:pt x="0" y="17243"/>
                  </a:moveTo>
                  <a:cubicBezTo>
                    <a:pt x="0" y="17243"/>
                    <a:pt x="6382" y="-7331"/>
                    <a:pt x="20479" y="2194"/>
                  </a:cubicBezTo>
                </a:path>
              </a:pathLst>
            </a:custGeom>
            <a:noFill/>
            <a:ln w="7144" cap="rnd">
              <a:solidFill>
                <a:srgbClr val="263238"/>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6DFA7672-C6FA-4DE6-B96B-BC73DA529574}"/>
                </a:ext>
              </a:extLst>
            </p:cNvPr>
            <p:cNvSpPr/>
            <p:nvPr/>
          </p:nvSpPr>
          <p:spPr>
            <a:xfrm>
              <a:off x="3018214" y="3667125"/>
              <a:ext cx="6361" cy="22288"/>
            </a:xfrm>
            <a:custGeom>
              <a:avLst/>
              <a:gdLst>
                <a:gd name="connsiteX0" fmla="*/ 0 w 6361"/>
                <a:gd name="connsiteY0" fmla="*/ 0 h 22288"/>
                <a:gd name="connsiteX1" fmla="*/ 5429 w 6361"/>
                <a:gd name="connsiteY1" fmla="*/ 22288 h 22288"/>
              </a:gdLst>
              <a:ahLst/>
              <a:cxnLst>
                <a:cxn ang="0">
                  <a:pos x="connsiteX0" y="connsiteY0"/>
                </a:cxn>
                <a:cxn ang="0">
                  <a:pos x="connsiteX1" y="connsiteY1"/>
                </a:cxn>
              </a:cxnLst>
              <a:rect l="l" t="t" r="r" b="b"/>
              <a:pathLst>
                <a:path w="6361" h="22288">
                  <a:moveTo>
                    <a:pt x="0" y="0"/>
                  </a:moveTo>
                  <a:cubicBezTo>
                    <a:pt x="5677" y="5915"/>
                    <a:pt x="7744" y="14421"/>
                    <a:pt x="5429" y="22288"/>
                  </a:cubicBezTo>
                </a:path>
              </a:pathLst>
            </a:custGeom>
            <a:solidFill>
              <a:srgbClr val="FFFFFF"/>
            </a:solidFill>
            <a:ln w="9525" cap="rnd">
              <a:solidFill>
                <a:srgbClr val="263238"/>
              </a:solidFill>
              <a:prstDash val="solid"/>
              <a:round/>
            </a:ln>
          </p:spPr>
          <p:txBody>
            <a:bodyPr rtlCol="0" anchor="ctr"/>
            <a:lstStyle/>
            <a:p>
              <a:endParaRPr lang="en-US"/>
            </a:p>
          </p:txBody>
        </p:sp>
      </p:grpSp>
      <p:sp>
        <p:nvSpPr>
          <p:cNvPr id="231" name="Freeform: Shape 230">
            <a:extLst>
              <a:ext uri="{FF2B5EF4-FFF2-40B4-BE49-F238E27FC236}">
                <a16:creationId xmlns:a16="http://schemas.microsoft.com/office/drawing/2014/main" id="{8DCDAC5A-E394-4097-9363-3165DEA40A32}"/>
              </a:ext>
            </a:extLst>
          </p:cNvPr>
          <p:cNvSpPr/>
          <p:nvPr/>
        </p:nvSpPr>
        <p:spPr>
          <a:xfrm>
            <a:off x="469109" y="2976942"/>
            <a:ext cx="4195571" cy="3542919"/>
          </a:xfrm>
          <a:custGeom>
            <a:avLst/>
            <a:gdLst>
              <a:gd name="connsiteX0" fmla="*/ 4195572 w 4195571"/>
              <a:gd name="connsiteY0" fmla="*/ 397002 h 3542919"/>
              <a:gd name="connsiteX1" fmla="*/ 4025075 w 4195571"/>
              <a:gd name="connsiteY1" fmla="*/ 0 h 3542919"/>
              <a:gd name="connsiteX2" fmla="*/ 3628073 w 4195571"/>
              <a:gd name="connsiteY2" fmla="*/ 170402 h 3542919"/>
              <a:gd name="connsiteX3" fmla="*/ 3685794 w 4195571"/>
              <a:gd name="connsiteY3" fmla="*/ 304800 h 3542919"/>
              <a:gd name="connsiteX4" fmla="*/ 3853434 w 4195571"/>
              <a:gd name="connsiteY4" fmla="*/ 232886 h 3542919"/>
              <a:gd name="connsiteX5" fmla="*/ 3566065 w 4195571"/>
              <a:gd name="connsiteY5" fmla="*/ 952691 h 3542919"/>
              <a:gd name="connsiteX6" fmla="*/ 3139250 w 4195571"/>
              <a:gd name="connsiteY6" fmla="*/ 1485233 h 3542919"/>
              <a:gd name="connsiteX7" fmla="*/ 2489645 w 4195571"/>
              <a:gd name="connsiteY7" fmla="*/ 1693735 h 3542919"/>
              <a:gd name="connsiteX8" fmla="*/ 2483453 w 4195571"/>
              <a:gd name="connsiteY8" fmla="*/ 1695736 h 3542919"/>
              <a:gd name="connsiteX9" fmla="*/ 1885950 w 4195571"/>
              <a:gd name="connsiteY9" fmla="*/ 2013299 h 3542919"/>
              <a:gd name="connsiteX10" fmla="*/ 1479995 w 4195571"/>
              <a:gd name="connsiteY10" fmla="*/ 2167509 h 3542919"/>
              <a:gd name="connsiteX11" fmla="*/ 1358265 w 4195571"/>
              <a:gd name="connsiteY11" fmla="*/ 2795302 h 3542919"/>
              <a:gd name="connsiteX12" fmla="*/ 1050417 w 4195571"/>
              <a:gd name="connsiteY12" fmla="*/ 2795302 h 3542919"/>
              <a:gd name="connsiteX13" fmla="*/ 794671 w 4195571"/>
              <a:gd name="connsiteY13" fmla="*/ 3396615 h 3542919"/>
              <a:gd name="connsiteX14" fmla="*/ 0 w 4195571"/>
              <a:gd name="connsiteY14" fmla="*/ 3396615 h 3542919"/>
              <a:gd name="connsiteX15" fmla="*/ 0 w 4195571"/>
              <a:gd name="connsiteY15" fmla="*/ 3542919 h 3542919"/>
              <a:gd name="connsiteX16" fmla="*/ 891350 w 4195571"/>
              <a:gd name="connsiteY16" fmla="*/ 3542919 h 3542919"/>
              <a:gd name="connsiteX17" fmla="*/ 1147191 w 4195571"/>
              <a:gd name="connsiteY17" fmla="*/ 2941606 h 3542919"/>
              <a:gd name="connsiteX18" fmla="*/ 1478852 w 4195571"/>
              <a:gd name="connsiteY18" fmla="*/ 2941606 h 3542919"/>
              <a:gd name="connsiteX19" fmla="*/ 1608011 w 4195571"/>
              <a:gd name="connsiteY19" fmla="*/ 2275237 h 3542919"/>
              <a:gd name="connsiteX20" fmla="*/ 1946434 w 4195571"/>
              <a:gd name="connsiteY20" fmla="*/ 2146745 h 3542919"/>
              <a:gd name="connsiteX21" fmla="*/ 2540508 w 4195571"/>
              <a:gd name="connsiteY21" fmla="*/ 1830991 h 3542919"/>
              <a:gd name="connsiteX22" fmla="*/ 3225832 w 4195571"/>
              <a:gd name="connsiteY22" fmla="*/ 1611059 h 3542919"/>
              <a:gd name="connsiteX23" fmla="*/ 3693795 w 4195571"/>
              <a:gd name="connsiteY23" fmla="*/ 1027176 h 3542919"/>
              <a:gd name="connsiteX24" fmla="*/ 3989261 w 4195571"/>
              <a:gd name="connsiteY24" fmla="*/ 287084 h 3542919"/>
              <a:gd name="connsiteX25" fmla="*/ 4061174 w 4195571"/>
              <a:gd name="connsiteY25" fmla="*/ 454628 h 3542919"/>
              <a:gd name="connsiteX26" fmla="*/ 4195572 w 4195571"/>
              <a:gd name="connsiteY26" fmla="*/ 397002 h 354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5571" h="3542919">
                <a:moveTo>
                  <a:pt x="4195572" y="397002"/>
                </a:moveTo>
                <a:lnTo>
                  <a:pt x="4025075" y="0"/>
                </a:lnTo>
                <a:lnTo>
                  <a:pt x="3628073" y="170402"/>
                </a:lnTo>
                <a:lnTo>
                  <a:pt x="3685794" y="304800"/>
                </a:lnTo>
                <a:lnTo>
                  <a:pt x="3853434" y="232886"/>
                </a:lnTo>
                <a:lnTo>
                  <a:pt x="3566065" y="952691"/>
                </a:lnTo>
                <a:lnTo>
                  <a:pt x="3139250" y="1485233"/>
                </a:lnTo>
                <a:lnTo>
                  <a:pt x="2489645" y="1693735"/>
                </a:lnTo>
                <a:lnTo>
                  <a:pt x="2483453" y="1695736"/>
                </a:lnTo>
                <a:lnTo>
                  <a:pt x="1885950" y="2013299"/>
                </a:lnTo>
                <a:lnTo>
                  <a:pt x="1479995" y="2167509"/>
                </a:lnTo>
                <a:lnTo>
                  <a:pt x="1358265" y="2795302"/>
                </a:lnTo>
                <a:lnTo>
                  <a:pt x="1050417" y="2795302"/>
                </a:lnTo>
                <a:lnTo>
                  <a:pt x="794671" y="3396615"/>
                </a:lnTo>
                <a:lnTo>
                  <a:pt x="0" y="3396615"/>
                </a:lnTo>
                <a:lnTo>
                  <a:pt x="0" y="3542919"/>
                </a:lnTo>
                <a:lnTo>
                  <a:pt x="891350" y="3542919"/>
                </a:lnTo>
                <a:lnTo>
                  <a:pt x="1147191" y="2941606"/>
                </a:lnTo>
                <a:lnTo>
                  <a:pt x="1478852" y="2941606"/>
                </a:lnTo>
                <a:lnTo>
                  <a:pt x="1608011" y="2275237"/>
                </a:lnTo>
                <a:lnTo>
                  <a:pt x="1946434" y="2146745"/>
                </a:lnTo>
                <a:lnTo>
                  <a:pt x="2540508" y="1830991"/>
                </a:lnTo>
                <a:lnTo>
                  <a:pt x="3225832" y="1611059"/>
                </a:lnTo>
                <a:lnTo>
                  <a:pt x="3693795" y="1027176"/>
                </a:lnTo>
                <a:lnTo>
                  <a:pt x="3989261" y="287084"/>
                </a:lnTo>
                <a:lnTo>
                  <a:pt x="4061174" y="454628"/>
                </a:lnTo>
                <a:lnTo>
                  <a:pt x="4195572" y="397002"/>
                </a:lnTo>
                <a:close/>
              </a:path>
            </a:pathLst>
          </a:custGeom>
          <a:solidFill>
            <a:srgbClr val="4B80FD"/>
          </a:solidFill>
          <a:ln w="9525" cap="flat">
            <a:noFill/>
            <a:prstDash val="solid"/>
            <a:miter/>
          </a:ln>
        </p:spPr>
        <p:txBody>
          <a:bodyPr rtlCol="0" anchor="ctr"/>
          <a:lstStyle/>
          <a:p>
            <a:endParaRPr lang="en-US"/>
          </a:p>
        </p:txBody>
      </p:sp>
      <p:grpSp>
        <p:nvGrpSpPr>
          <p:cNvPr id="616" name="Graphic 15">
            <a:extLst>
              <a:ext uri="{FF2B5EF4-FFF2-40B4-BE49-F238E27FC236}">
                <a16:creationId xmlns:a16="http://schemas.microsoft.com/office/drawing/2014/main" id="{62EC4E70-0C29-47F4-90D3-0C35A94390D9}"/>
              </a:ext>
            </a:extLst>
          </p:cNvPr>
          <p:cNvGrpSpPr/>
          <p:nvPr/>
        </p:nvGrpSpPr>
        <p:grpSpPr>
          <a:xfrm>
            <a:off x="-1680153" y="6471387"/>
            <a:ext cx="1207622" cy="1405974"/>
            <a:chOff x="3006105" y="3042867"/>
            <a:chExt cx="1207622" cy="1405974"/>
          </a:xfrm>
        </p:grpSpPr>
        <p:sp>
          <p:nvSpPr>
            <p:cNvPr id="617" name="Freeform: Shape 616">
              <a:extLst>
                <a:ext uri="{FF2B5EF4-FFF2-40B4-BE49-F238E27FC236}">
                  <a16:creationId xmlns:a16="http://schemas.microsoft.com/office/drawing/2014/main" id="{33C94E88-AFAB-4CAF-AC18-6D4996E3DBF2}"/>
                </a:ext>
              </a:extLst>
            </p:cNvPr>
            <p:cNvSpPr/>
            <p:nvPr/>
          </p:nvSpPr>
          <p:spPr>
            <a:xfrm>
              <a:off x="3458910" y="3602331"/>
              <a:ext cx="553316" cy="765100"/>
            </a:xfrm>
            <a:custGeom>
              <a:avLst/>
              <a:gdLst>
                <a:gd name="connsiteX0" fmla="*/ 484563 w 553316"/>
                <a:gd name="connsiteY0" fmla="*/ 253865 h 765100"/>
                <a:gd name="connsiteX1" fmla="*/ 428270 w 553316"/>
                <a:gd name="connsiteY1" fmla="*/ 143756 h 765100"/>
                <a:gd name="connsiteX2" fmla="*/ 221482 w 553316"/>
                <a:gd name="connsiteY2" fmla="*/ 140327 h 765100"/>
                <a:gd name="connsiteX3" fmla="*/ 127947 w 553316"/>
                <a:gd name="connsiteY3" fmla="*/ 409503 h 765100"/>
                <a:gd name="connsiteX4" fmla="*/ 187478 w 553316"/>
                <a:gd name="connsiteY4" fmla="*/ 739259 h 765100"/>
                <a:gd name="connsiteX5" fmla="*/ 91752 w 553316"/>
                <a:gd name="connsiteY5" fmla="*/ 763928 h 765100"/>
                <a:gd name="connsiteX6" fmla="*/ 2312 w 553316"/>
                <a:gd name="connsiteY6" fmla="*/ 440078 h 765100"/>
                <a:gd name="connsiteX7" fmla="*/ 53747 w 553316"/>
                <a:gd name="connsiteY7" fmla="*/ 54221 h 765100"/>
                <a:gd name="connsiteX8" fmla="*/ 261202 w 553316"/>
                <a:gd name="connsiteY8" fmla="*/ 1071 h 765100"/>
                <a:gd name="connsiteX9" fmla="*/ 479229 w 553316"/>
                <a:gd name="connsiteY9" fmla="*/ 1833 h 765100"/>
                <a:gd name="connsiteX10" fmla="*/ 549142 w 553316"/>
                <a:gd name="connsiteY10" fmla="*/ 233672 h 765100"/>
                <a:gd name="connsiteX11" fmla="*/ 484563 w 553316"/>
                <a:gd name="connsiteY11" fmla="*/ 253865 h 7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16" h="765100">
                  <a:moveTo>
                    <a:pt x="484563" y="253865"/>
                  </a:moveTo>
                  <a:cubicBezTo>
                    <a:pt x="467675" y="216231"/>
                    <a:pt x="448892" y="179484"/>
                    <a:pt x="428270" y="143756"/>
                  </a:cubicBezTo>
                  <a:cubicBezTo>
                    <a:pt x="406648" y="110037"/>
                    <a:pt x="273965" y="124706"/>
                    <a:pt x="221482" y="140327"/>
                  </a:cubicBezTo>
                  <a:cubicBezTo>
                    <a:pt x="168999" y="155948"/>
                    <a:pt x="138138" y="347210"/>
                    <a:pt x="127947" y="409503"/>
                  </a:cubicBezTo>
                  <a:cubicBezTo>
                    <a:pt x="117755" y="471797"/>
                    <a:pt x="187478" y="739259"/>
                    <a:pt x="187478" y="739259"/>
                  </a:cubicBezTo>
                  <a:cubicBezTo>
                    <a:pt x="162808" y="773263"/>
                    <a:pt x="91752" y="763928"/>
                    <a:pt x="91752" y="763928"/>
                  </a:cubicBezTo>
                  <a:cubicBezTo>
                    <a:pt x="91752" y="763928"/>
                    <a:pt x="17743" y="550949"/>
                    <a:pt x="2312" y="440078"/>
                  </a:cubicBezTo>
                  <a:cubicBezTo>
                    <a:pt x="-13119" y="329207"/>
                    <a:pt x="53747" y="54221"/>
                    <a:pt x="53747" y="54221"/>
                  </a:cubicBezTo>
                  <a:lnTo>
                    <a:pt x="261202" y="1071"/>
                  </a:lnTo>
                  <a:cubicBezTo>
                    <a:pt x="261202" y="1071"/>
                    <a:pt x="411887" y="-1786"/>
                    <a:pt x="479229" y="1833"/>
                  </a:cubicBezTo>
                  <a:cubicBezTo>
                    <a:pt x="578955" y="7072"/>
                    <a:pt x="549142" y="233672"/>
                    <a:pt x="549142" y="233672"/>
                  </a:cubicBezTo>
                  <a:cubicBezTo>
                    <a:pt x="549142" y="233672"/>
                    <a:pt x="543237" y="253865"/>
                    <a:pt x="484563" y="25386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532A744F-9743-47E5-9060-F1351213E538}"/>
                </a:ext>
              </a:extLst>
            </p:cNvPr>
            <p:cNvSpPr/>
            <p:nvPr/>
          </p:nvSpPr>
          <p:spPr>
            <a:xfrm>
              <a:off x="3508312" y="4322254"/>
              <a:ext cx="156989" cy="126587"/>
            </a:xfrm>
            <a:custGeom>
              <a:avLst/>
              <a:gdLst>
                <a:gd name="connsiteX0" fmla="*/ 50255 w 156989"/>
                <a:gd name="connsiteY0" fmla="*/ 16288 h 126587"/>
                <a:gd name="connsiteX1" fmla="*/ 38635 w 156989"/>
                <a:gd name="connsiteY1" fmla="*/ 81058 h 126587"/>
                <a:gd name="connsiteX2" fmla="*/ 8345 w 156989"/>
                <a:gd name="connsiteY2" fmla="*/ 126587 h 126587"/>
                <a:gd name="connsiteX3" fmla="*/ 126646 w 156989"/>
                <a:gd name="connsiteY3" fmla="*/ 126587 h 126587"/>
                <a:gd name="connsiteX4" fmla="*/ 149792 w 156989"/>
                <a:gd name="connsiteY4" fmla="*/ 80677 h 126587"/>
                <a:gd name="connsiteX5" fmla="*/ 124360 w 156989"/>
                <a:gd name="connsiteY5" fmla="*/ 0 h 12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989" h="126587">
                  <a:moveTo>
                    <a:pt x="50255" y="16288"/>
                  </a:moveTo>
                  <a:cubicBezTo>
                    <a:pt x="50255" y="16288"/>
                    <a:pt x="73401" y="62579"/>
                    <a:pt x="38635" y="81058"/>
                  </a:cubicBezTo>
                  <a:cubicBezTo>
                    <a:pt x="3869" y="99536"/>
                    <a:pt x="-10514" y="126587"/>
                    <a:pt x="8345" y="126587"/>
                  </a:cubicBezTo>
                  <a:lnTo>
                    <a:pt x="126646" y="126587"/>
                  </a:lnTo>
                  <a:cubicBezTo>
                    <a:pt x="147506" y="126587"/>
                    <a:pt x="168366" y="115824"/>
                    <a:pt x="149792" y="80677"/>
                  </a:cubicBezTo>
                  <a:cubicBezTo>
                    <a:pt x="146077" y="73724"/>
                    <a:pt x="124360" y="0"/>
                    <a:pt x="124360" y="0"/>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FAA823BB-E9E1-4FC6-81D5-23FFB319E8BA}"/>
                </a:ext>
              </a:extLst>
            </p:cNvPr>
            <p:cNvSpPr/>
            <p:nvPr/>
          </p:nvSpPr>
          <p:spPr>
            <a:xfrm>
              <a:off x="3938138" y="3799998"/>
              <a:ext cx="184173" cy="135845"/>
            </a:xfrm>
            <a:custGeom>
              <a:avLst/>
              <a:gdLst>
                <a:gd name="connsiteX0" fmla="*/ 0 w 184173"/>
                <a:gd name="connsiteY0" fmla="*/ 16764 h 135845"/>
                <a:gd name="connsiteX1" fmla="*/ 9525 w 184173"/>
                <a:gd name="connsiteY1" fmla="*/ 97060 h 135845"/>
                <a:gd name="connsiteX2" fmla="*/ 54293 w 184173"/>
                <a:gd name="connsiteY2" fmla="*/ 132588 h 135845"/>
                <a:gd name="connsiteX3" fmla="*/ 183928 w 184173"/>
                <a:gd name="connsiteY3" fmla="*/ 26003 h 135845"/>
                <a:gd name="connsiteX4" fmla="*/ 123730 w 184173"/>
                <a:gd name="connsiteY4" fmla="*/ 35528 h 135845"/>
                <a:gd name="connsiteX5" fmla="*/ 76105 w 184173"/>
                <a:gd name="connsiteY5" fmla="*/ 41624 h 135845"/>
                <a:gd name="connsiteX6" fmla="*/ 68389 w 184173"/>
                <a:gd name="connsiteY6" fmla="*/ 0 h 13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173" h="135845">
                  <a:moveTo>
                    <a:pt x="0" y="16764"/>
                  </a:moveTo>
                  <a:cubicBezTo>
                    <a:pt x="0" y="16764"/>
                    <a:pt x="7715" y="67723"/>
                    <a:pt x="9525" y="97060"/>
                  </a:cubicBezTo>
                  <a:cubicBezTo>
                    <a:pt x="11335" y="126397"/>
                    <a:pt x="31147" y="143351"/>
                    <a:pt x="54293" y="132588"/>
                  </a:cubicBezTo>
                  <a:cubicBezTo>
                    <a:pt x="77438" y="121825"/>
                    <a:pt x="190119" y="43053"/>
                    <a:pt x="183928" y="26003"/>
                  </a:cubicBezTo>
                  <a:cubicBezTo>
                    <a:pt x="177737" y="8954"/>
                    <a:pt x="153067" y="29146"/>
                    <a:pt x="123730" y="35528"/>
                  </a:cubicBezTo>
                  <a:cubicBezTo>
                    <a:pt x="108080" y="39024"/>
                    <a:pt x="92135" y="41072"/>
                    <a:pt x="76105" y="41624"/>
                  </a:cubicBezTo>
                  <a:lnTo>
                    <a:pt x="68389"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620" name="Freeform: Shape 619">
              <a:extLst>
                <a:ext uri="{FF2B5EF4-FFF2-40B4-BE49-F238E27FC236}">
                  <a16:creationId xmlns:a16="http://schemas.microsoft.com/office/drawing/2014/main" id="{A0FECCEC-B4B9-40E4-93BC-98755B0A2646}"/>
                </a:ext>
              </a:extLst>
            </p:cNvPr>
            <p:cNvSpPr/>
            <p:nvPr/>
          </p:nvSpPr>
          <p:spPr>
            <a:xfrm>
              <a:off x="3468461" y="4026693"/>
              <a:ext cx="26765" cy="43243"/>
            </a:xfrm>
            <a:custGeom>
              <a:avLst/>
              <a:gdLst>
                <a:gd name="connsiteX0" fmla="*/ 0 w 26765"/>
                <a:gd name="connsiteY0" fmla="*/ 0 h 43243"/>
                <a:gd name="connsiteX1" fmla="*/ 26765 w 26765"/>
                <a:gd name="connsiteY1" fmla="*/ 43243 h 43243"/>
              </a:gdLst>
              <a:ahLst/>
              <a:cxnLst>
                <a:cxn ang="0">
                  <a:pos x="connsiteX0" y="connsiteY0"/>
                </a:cxn>
                <a:cxn ang="0">
                  <a:pos x="connsiteX1" y="connsiteY1"/>
                </a:cxn>
              </a:cxnLst>
              <a:rect l="l" t="t" r="r" b="b"/>
              <a:pathLst>
                <a:path w="26765" h="43243">
                  <a:moveTo>
                    <a:pt x="0" y="0"/>
                  </a:moveTo>
                  <a:cubicBezTo>
                    <a:pt x="0" y="0"/>
                    <a:pt x="8287" y="32385"/>
                    <a:pt x="26765" y="43243"/>
                  </a:cubicBezTo>
                </a:path>
              </a:pathLst>
            </a:custGeom>
            <a:noFill/>
            <a:ln w="7144" cap="rnd">
              <a:solidFill>
                <a:srgbClr val="7F7F7F"/>
              </a:solid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C8982554-565F-4567-ADFE-0CB505C39589}"/>
                </a:ext>
              </a:extLst>
            </p:cNvPr>
            <p:cNvSpPr/>
            <p:nvPr/>
          </p:nvSpPr>
          <p:spPr>
            <a:xfrm>
              <a:off x="3586856" y="3720579"/>
              <a:ext cx="78391" cy="41700"/>
            </a:xfrm>
            <a:custGeom>
              <a:avLst/>
              <a:gdLst>
                <a:gd name="connsiteX0" fmla="*/ 0 w 78391"/>
                <a:gd name="connsiteY0" fmla="*/ 11316 h 41700"/>
                <a:gd name="connsiteX1" fmla="*/ 78391 w 78391"/>
                <a:gd name="connsiteY1" fmla="*/ 3600 h 41700"/>
                <a:gd name="connsiteX2" fmla="*/ 27242 w 78391"/>
                <a:gd name="connsiteY2" fmla="*/ 41700 h 41700"/>
              </a:gdLst>
              <a:ahLst/>
              <a:cxnLst>
                <a:cxn ang="0">
                  <a:pos x="connsiteX0" y="connsiteY0"/>
                </a:cxn>
                <a:cxn ang="0">
                  <a:pos x="connsiteX1" y="connsiteY1"/>
                </a:cxn>
                <a:cxn ang="0">
                  <a:pos x="connsiteX2" y="connsiteY2"/>
                </a:cxn>
              </a:cxnLst>
              <a:rect l="l" t="t" r="r" b="b"/>
              <a:pathLst>
                <a:path w="78391" h="41700">
                  <a:moveTo>
                    <a:pt x="0" y="11316"/>
                  </a:moveTo>
                  <a:cubicBezTo>
                    <a:pt x="0" y="11316"/>
                    <a:pt x="78677" y="-7734"/>
                    <a:pt x="78391" y="3600"/>
                  </a:cubicBezTo>
                  <a:cubicBezTo>
                    <a:pt x="78105" y="14935"/>
                    <a:pt x="30766" y="32937"/>
                    <a:pt x="27242" y="41700"/>
                  </a:cubicBezTo>
                </a:path>
              </a:pathLst>
            </a:custGeom>
            <a:noFill/>
            <a:ln w="7144" cap="rnd">
              <a:solidFill>
                <a:srgbClr val="7F7F7F"/>
              </a:solid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9CA468A6-8647-4DE5-B7F3-A32C047EB101}"/>
                </a:ext>
              </a:extLst>
            </p:cNvPr>
            <p:cNvSpPr/>
            <p:nvPr/>
          </p:nvSpPr>
          <p:spPr>
            <a:xfrm>
              <a:off x="3680487" y="3688079"/>
              <a:ext cx="49434" cy="32670"/>
            </a:xfrm>
            <a:custGeom>
              <a:avLst/>
              <a:gdLst>
                <a:gd name="connsiteX0" fmla="*/ 0 w 49434"/>
                <a:gd name="connsiteY0" fmla="*/ 32671 h 32670"/>
                <a:gd name="connsiteX1" fmla="*/ 49435 w 49434"/>
                <a:gd name="connsiteY1" fmla="*/ 0 h 32670"/>
              </a:gdLst>
              <a:ahLst/>
              <a:cxnLst>
                <a:cxn ang="0">
                  <a:pos x="connsiteX0" y="connsiteY0"/>
                </a:cxn>
                <a:cxn ang="0">
                  <a:pos x="connsiteX1" y="connsiteY1"/>
                </a:cxn>
              </a:cxnLst>
              <a:rect l="l" t="t" r="r" b="b"/>
              <a:pathLst>
                <a:path w="49434" h="32670">
                  <a:moveTo>
                    <a:pt x="0" y="32671"/>
                  </a:moveTo>
                  <a:cubicBezTo>
                    <a:pt x="0" y="32671"/>
                    <a:pt x="49435" y="11716"/>
                    <a:pt x="49435" y="0"/>
                  </a:cubicBezTo>
                </a:path>
              </a:pathLst>
            </a:custGeom>
            <a:noFill/>
            <a:ln w="7144" cap="rnd">
              <a:solidFill>
                <a:srgbClr val="7F7F7F"/>
              </a:solid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BA326554-3321-4F26-9D26-96635B991D4A}"/>
                </a:ext>
              </a:extLst>
            </p:cNvPr>
            <p:cNvSpPr/>
            <p:nvPr/>
          </p:nvSpPr>
          <p:spPr>
            <a:xfrm>
              <a:off x="3943282" y="3835717"/>
              <a:ext cx="64579" cy="20478"/>
            </a:xfrm>
            <a:custGeom>
              <a:avLst/>
              <a:gdLst>
                <a:gd name="connsiteX0" fmla="*/ 64579 w 64579"/>
                <a:gd name="connsiteY0" fmla="*/ 0 h 20478"/>
                <a:gd name="connsiteX1" fmla="*/ 0 w 64579"/>
                <a:gd name="connsiteY1" fmla="*/ 20479 h 20478"/>
              </a:gdLst>
              <a:ahLst/>
              <a:cxnLst>
                <a:cxn ang="0">
                  <a:pos x="connsiteX0" y="connsiteY0"/>
                </a:cxn>
                <a:cxn ang="0">
                  <a:pos x="connsiteX1" y="connsiteY1"/>
                </a:cxn>
              </a:cxnLst>
              <a:rect l="l" t="t" r="r" b="b"/>
              <a:pathLst>
                <a:path w="64579" h="20478">
                  <a:moveTo>
                    <a:pt x="64579" y="0"/>
                  </a:moveTo>
                  <a:cubicBezTo>
                    <a:pt x="44701" y="11221"/>
                    <a:pt x="22708" y="18193"/>
                    <a:pt x="0" y="20479"/>
                  </a:cubicBezTo>
                </a:path>
              </a:pathLst>
            </a:custGeom>
            <a:noFill/>
            <a:ln w="7144" cap="rnd">
              <a:solidFill>
                <a:srgbClr val="7F7F7F"/>
              </a:solid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F91EFFCD-2B84-4840-ABD5-AAD9B7017965}"/>
                </a:ext>
              </a:extLst>
            </p:cNvPr>
            <p:cNvSpPr/>
            <p:nvPr/>
          </p:nvSpPr>
          <p:spPr>
            <a:xfrm>
              <a:off x="3569330" y="4349781"/>
              <a:ext cx="74104" cy="17652"/>
            </a:xfrm>
            <a:custGeom>
              <a:avLst/>
              <a:gdLst>
                <a:gd name="connsiteX0" fmla="*/ 74104 w 74104"/>
                <a:gd name="connsiteY0" fmla="*/ 0 h 17652"/>
                <a:gd name="connsiteX1" fmla="*/ 0 w 74104"/>
                <a:gd name="connsiteY1" fmla="*/ 17526 h 17652"/>
              </a:gdLst>
              <a:ahLst/>
              <a:cxnLst>
                <a:cxn ang="0">
                  <a:pos x="connsiteX0" y="connsiteY0"/>
                </a:cxn>
                <a:cxn ang="0">
                  <a:pos x="connsiteX1" y="connsiteY1"/>
                </a:cxn>
              </a:cxnLst>
              <a:rect l="l" t="t" r="r" b="b"/>
              <a:pathLst>
                <a:path w="74104" h="17652">
                  <a:moveTo>
                    <a:pt x="74104" y="0"/>
                  </a:moveTo>
                  <a:cubicBezTo>
                    <a:pt x="53816" y="16764"/>
                    <a:pt x="19241" y="18193"/>
                    <a:pt x="0" y="17526"/>
                  </a:cubicBezTo>
                </a:path>
              </a:pathLst>
            </a:custGeom>
            <a:noFill/>
            <a:ln w="7144" cap="rnd">
              <a:solidFill>
                <a:srgbClr val="7F7F7F"/>
              </a:solid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D299C919-602E-45B3-B7C1-E7CAE0D91A5B}"/>
                </a:ext>
              </a:extLst>
            </p:cNvPr>
            <p:cNvSpPr/>
            <p:nvPr/>
          </p:nvSpPr>
          <p:spPr>
            <a:xfrm>
              <a:off x="3464597" y="3042867"/>
              <a:ext cx="192808" cy="162102"/>
            </a:xfrm>
            <a:custGeom>
              <a:avLst/>
              <a:gdLst>
                <a:gd name="connsiteX0" fmla="*/ 186458 w 192808"/>
                <a:gd name="connsiteY0" fmla="*/ 138483 h 162102"/>
                <a:gd name="connsiteX1" fmla="*/ 158645 w 192808"/>
                <a:gd name="connsiteY1" fmla="*/ 16468 h 162102"/>
                <a:gd name="connsiteX2" fmla="*/ 53870 w 192808"/>
                <a:gd name="connsiteY2" fmla="*/ 16468 h 162102"/>
                <a:gd name="connsiteX3" fmla="*/ 26057 w 192808"/>
                <a:gd name="connsiteY3" fmla="*/ 69236 h 162102"/>
                <a:gd name="connsiteX4" fmla="*/ 1387 w 192808"/>
                <a:gd name="connsiteY4" fmla="*/ 108384 h 162102"/>
                <a:gd name="connsiteX5" fmla="*/ 26057 w 192808"/>
                <a:gd name="connsiteY5" fmla="*/ 101431 h 162102"/>
                <a:gd name="connsiteX6" fmla="*/ 38440 w 192808"/>
                <a:gd name="connsiteY6" fmla="*/ 149056 h 162102"/>
                <a:gd name="connsiteX7" fmla="*/ 118640 w 192808"/>
                <a:gd name="connsiteY7" fmla="*/ 160676 h 162102"/>
                <a:gd name="connsiteX8" fmla="*/ 169694 w 192808"/>
                <a:gd name="connsiteY8" fmla="*/ 151151 h 16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08" h="162102">
                  <a:moveTo>
                    <a:pt x="186458" y="138483"/>
                  </a:moveTo>
                  <a:cubicBezTo>
                    <a:pt x="186458" y="138483"/>
                    <a:pt x="212652" y="41233"/>
                    <a:pt x="158645" y="16468"/>
                  </a:cubicBezTo>
                  <a:cubicBezTo>
                    <a:pt x="158645" y="16468"/>
                    <a:pt x="122355" y="-20585"/>
                    <a:pt x="53870" y="16468"/>
                  </a:cubicBezTo>
                  <a:cubicBezTo>
                    <a:pt x="-14615" y="53520"/>
                    <a:pt x="11484" y="77999"/>
                    <a:pt x="26057" y="69236"/>
                  </a:cubicBezTo>
                  <a:cubicBezTo>
                    <a:pt x="26057" y="69236"/>
                    <a:pt x="-7090" y="99049"/>
                    <a:pt x="1387" y="108384"/>
                  </a:cubicBezTo>
                  <a:cubicBezTo>
                    <a:pt x="9865" y="117718"/>
                    <a:pt x="26057" y="101431"/>
                    <a:pt x="26057" y="101431"/>
                  </a:cubicBezTo>
                  <a:cubicBezTo>
                    <a:pt x="25438" y="118176"/>
                    <a:pt x="29743" y="134730"/>
                    <a:pt x="38440" y="149056"/>
                  </a:cubicBezTo>
                  <a:cubicBezTo>
                    <a:pt x="52346" y="168106"/>
                    <a:pt x="118640" y="160676"/>
                    <a:pt x="118640" y="160676"/>
                  </a:cubicBezTo>
                  <a:lnTo>
                    <a:pt x="169694" y="151151"/>
                  </a:lnTo>
                  <a:close/>
                </a:path>
              </a:pathLst>
            </a:custGeom>
            <a:solidFill>
              <a:srgbClr val="263238"/>
            </a:solidFill>
            <a:ln w="9525" cap="rnd">
              <a:solidFill>
                <a:srgbClr val="263238"/>
              </a:solid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A34930D6-F675-40F3-B219-C8C36F73FE9B}"/>
                </a:ext>
              </a:extLst>
            </p:cNvPr>
            <p:cNvSpPr/>
            <p:nvPr/>
          </p:nvSpPr>
          <p:spPr>
            <a:xfrm>
              <a:off x="3401514" y="3224632"/>
              <a:ext cx="355589" cy="463415"/>
            </a:xfrm>
            <a:custGeom>
              <a:avLst/>
              <a:gdLst>
                <a:gd name="connsiteX0" fmla="*/ 116857 w 355589"/>
                <a:gd name="connsiteY0" fmla="*/ 462971 h 463415"/>
                <a:gd name="connsiteX1" fmla="*/ 78757 w 355589"/>
                <a:gd name="connsiteY1" fmla="*/ 429634 h 463415"/>
                <a:gd name="connsiteX2" fmla="*/ 38086 w 355589"/>
                <a:gd name="connsiteY2" fmla="*/ 243325 h 463415"/>
                <a:gd name="connsiteX3" fmla="*/ 164673 w 355589"/>
                <a:gd name="connsiteY3" fmla="*/ 8724 h 463415"/>
                <a:gd name="connsiteX4" fmla="*/ 346791 w 355589"/>
                <a:gd name="connsiteY4" fmla="*/ 141408 h 463415"/>
                <a:gd name="connsiteX5" fmla="*/ 352125 w 355589"/>
                <a:gd name="connsiteY5" fmla="*/ 344195 h 463415"/>
                <a:gd name="connsiteX6" fmla="*/ 337837 w 355589"/>
                <a:gd name="connsiteY6" fmla="*/ 394773 h 463415"/>
                <a:gd name="connsiteX7" fmla="*/ 116857 w 355589"/>
                <a:gd name="connsiteY7" fmla="*/ 462971 h 4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589" h="463415">
                  <a:moveTo>
                    <a:pt x="116857" y="462971"/>
                  </a:moveTo>
                  <a:cubicBezTo>
                    <a:pt x="97998" y="461943"/>
                    <a:pt x="82282" y="448189"/>
                    <a:pt x="78757" y="429634"/>
                  </a:cubicBezTo>
                  <a:cubicBezTo>
                    <a:pt x="70756" y="388581"/>
                    <a:pt x="55135" y="311619"/>
                    <a:pt x="38086" y="243325"/>
                  </a:cubicBezTo>
                  <a:cubicBezTo>
                    <a:pt x="13320" y="144551"/>
                    <a:pt x="-79834" y="49682"/>
                    <a:pt x="164673" y="8724"/>
                  </a:cubicBezTo>
                  <a:cubicBezTo>
                    <a:pt x="404036" y="-31471"/>
                    <a:pt x="349839" y="76637"/>
                    <a:pt x="346791" y="141408"/>
                  </a:cubicBezTo>
                  <a:cubicBezTo>
                    <a:pt x="344219" y="194462"/>
                    <a:pt x="331360" y="293808"/>
                    <a:pt x="352125" y="344195"/>
                  </a:cubicBezTo>
                  <a:cubicBezTo>
                    <a:pt x="360031" y="362302"/>
                    <a:pt x="354049" y="383476"/>
                    <a:pt x="337837" y="394773"/>
                  </a:cubicBezTo>
                  <a:cubicBezTo>
                    <a:pt x="294213" y="424395"/>
                    <a:pt x="212298" y="468306"/>
                    <a:pt x="116857" y="462971"/>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6D81C76A-E768-4D9E-8B9F-47ACA869F9E4}"/>
                </a:ext>
              </a:extLst>
            </p:cNvPr>
            <p:cNvSpPr/>
            <p:nvPr/>
          </p:nvSpPr>
          <p:spPr>
            <a:xfrm>
              <a:off x="3457888" y="3393281"/>
              <a:ext cx="229838" cy="117062"/>
            </a:xfrm>
            <a:custGeom>
              <a:avLst/>
              <a:gdLst>
                <a:gd name="connsiteX0" fmla="*/ 0 w 229838"/>
                <a:gd name="connsiteY0" fmla="*/ 0 h 117062"/>
                <a:gd name="connsiteX1" fmla="*/ 229838 w 229838"/>
                <a:gd name="connsiteY1" fmla="*/ 117062 h 117062"/>
              </a:gdLst>
              <a:ahLst/>
              <a:cxnLst>
                <a:cxn ang="0">
                  <a:pos x="connsiteX0" y="connsiteY0"/>
                </a:cxn>
                <a:cxn ang="0">
                  <a:pos x="connsiteX1" y="connsiteY1"/>
                </a:cxn>
              </a:cxnLst>
              <a:rect l="l" t="t" r="r" b="b"/>
              <a:pathLst>
                <a:path w="229838" h="117062">
                  <a:moveTo>
                    <a:pt x="0" y="0"/>
                  </a:moveTo>
                  <a:cubicBezTo>
                    <a:pt x="53645" y="73342"/>
                    <a:pt x="138970" y="116805"/>
                    <a:pt x="229838" y="117062"/>
                  </a:cubicBezTo>
                </a:path>
              </a:pathLst>
            </a:custGeom>
            <a:noFill/>
            <a:ln w="7144" cap="rnd">
              <a:solidFill>
                <a:srgbClr val="263238"/>
              </a:solid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859C3D83-BFE0-4D4C-B290-1D3AF14E85C4}"/>
                </a:ext>
              </a:extLst>
            </p:cNvPr>
            <p:cNvSpPr/>
            <p:nvPr/>
          </p:nvSpPr>
          <p:spPr>
            <a:xfrm>
              <a:off x="3496655" y="3580161"/>
              <a:ext cx="205549" cy="47434"/>
            </a:xfrm>
            <a:custGeom>
              <a:avLst/>
              <a:gdLst>
                <a:gd name="connsiteX0" fmla="*/ 0 w 205549"/>
                <a:gd name="connsiteY0" fmla="*/ 0 h 47434"/>
                <a:gd name="connsiteX1" fmla="*/ 205550 w 205549"/>
                <a:gd name="connsiteY1" fmla="*/ 1810 h 47434"/>
                <a:gd name="connsiteX2" fmla="*/ 6953 w 205549"/>
                <a:gd name="connsiteY2" fmla="*/ 47435 h 47434"/>
              </a:gdLst>
              <a:ahLst/>
              <a:cxnLst>
                <a:cxn ang="0">
                  <a:pos x="connsiteX0" y="connsiteY0"/>
                </a:cxn>
                <a:cxn ang="0">
                  <a:pos x="connsiteX1" y="connsiteY1"/>
                </a:cxn>
                <a:cxn ang="0">
                  <a:pos x="connsiteX2" y="connsiteY2"/>
                </a:cxn>
              </a:cxnLst>
              <a:rect l="l" t="t" r="r" b="b"/>
              <a:pathLst>
                <a:path w="205549" h="47434">
                  <a:moveTo>
                    <a:pt x="0" y="0"/>
                  </a:moveTo>
                  <a:lnTo>
                    <a:pt x="205550" y="1810"/>
                  </a:lnTo>
                  <a:cubicBezTo>
                    <a:pt x="143390" y="31071"/>
                    <a:pt x="75657" y="46635"/>
                    <a:pt x="6953" y="47435"/>
                  </a:cubicBezTo>
                </a:path>
              </a:pathLst>
            </a:custGeom>
            <a:noFill/>
            <a:ln w="7144" cap="rnd">
              <a:solidFill>
                <a:srgbClr val="263238"/>
              </a:solid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9B7A2431-9744-4921-982D-72A9D8F79A55}"/>
                </a:ext>
              </a:extLst>
            </p:cNvPr>
            <p:cNvSpPr/>
            <p:nvPr/>
          </p:nvSpPr>
          <p:spPr>
            <a:xfrm>
              <a:off x="3538851" y="3282695"/>
              <a:ext cx="86963" cy="373570"/>
            </a:xfrm>
            <a:custGeom>
              <a:avLst/>
              <a:gdLst>
                <a:gd name="connsiteX0" fmla="*/ 0 w 86963"/>
                <a:gd name="connsiteY0" fmla="*/ 0 h 373570"/>
                <a:gd name="connsiteX1" fmla="*/ 19050 w 86963"/>
                <a:gd name="connsiteY1" fmla="*/ 50197 h 373570"/>
                <a:gd name="connsiteX2" fmla="*/ 14478 w 86963"/>
                <a:gd name="connsiteY2" fmla="*/ 310229 h 373570"/>
                <a:gd name="connsiteX3" fmla="*/ 22384 w 86963"/>
                <a:gd name="connsiteY3" fmla="*/ 355759 h 373570"/>
                <a:gd name="connsiteX4" fmla="*/ 57721 w 86963"/>
                <a:gd name="connsiteY4" fmla="*/ 373571 h 373570"/>
                <a:gd name="connsiteX5" fmla="*/ 86963 w 86963"/>
                <a:gd name="connsiteY5" fmla="*/ 339566 h 373570"/>
                <a:gd name="connsiteX6" fmla="*/ 77438 w 86963"/>
                <a:gd name="connsiteY6" fmla="*/ 297180 h 373570"/>
                <a:gd name="connsiteX7" fmla="*/ 39338 w 86963"/>
                <a:gd name="connsiteY7" fmla="*/ 49530 h 373570"/>
                <a:gd name="connsiteX8" fmla="*/ 69342 w 86963"/>
                <a:gd name="connsiteY8" fmla="*/ 1905 h 3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63" h="373570">
                  <a:moveTo>
                    <a:pt x="0" y="0"/>
                  </a:moveTo>
                  <a:cubicBezTo>
                    <a:pt x="0" y="0"/>
                    <a:pt x="9525" y="45529"/>
                    <a:pt x="19050" y="50197"/>
                  </a:cubicBezTo>
                  <a:cubicBezTo>
                    <a:pt x="19050" y="50197"/>
                    <a:pt x="-4096" y="190595"/>
                    <a:pt x="14478" y="310229"/>
                  </a:cubicBezTo>
                  <a:lnTo>
                    <a:pt x="22384" y="355759"/>
                  </a:lnTo>
                  <a:lnTo>
                    <a:pt x="57721" y="373571"/>
                  </a:lnTo>
                  <a:lnTo>
                    <a:pt x="86963" y="339566"/>
                  </a:lnTo>
                  <a:cubicBezTo>
                    <a:pt x="86963" y="339566"/>
                    <a:pt x="80105" y="307753"/>
                    <a:pt x="77438" y="297180"/>
                  </a:cubicBezTo>
                  <a:cubicBezTo>
                    <a:pt x="64008" y="235934"/>
                    <a:pt x="38005" y="118872"/>
                    <a:pt x="39338" y="49530"/>
                  </a:cubicBezTo>
                  <a:cubicBezTo>
                    <a:pt x="39338" y="49530"/>
                    <a:pt x="71628" y="24003"/>
                    <a:pt x="69342" y="1905"/>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D831CE93-F16A-44AF-B6D4-DA5BCD60A55F}"/>
                </a:ext>
              </a:extLst>
            </p:cNvPr>
            <p:cNvSpPr/>
            <p:nvPr/>
          </p:nvSpPr>
          <p:spPr>
            <a:xfrm>
              <a:off x="3783834" y="3070813"/>
              <a:ext cx="429893" cy="223122"/>
            </a:xfrm>
            <a:custGeom>
              <a:avLst/>
              <a:gdLst>
                <a:gd name="connsiteX0" fmla="*/ 50006 w 429893"/>
                <a:gd name="connsiteY0" fmla="*/ 223122 h 223122"/>
                <a:gd name="connsiteX1" fmla="*/ 112014 w 429893"/>
                <a:gd name="connsiteY1" fmla="*/ 172926 h 223122"/>
                <a:gd name="connsiteX2" fmla="*/ 185166 w 429893"/>
                <a:gd name="connsiteY2" fmla="*/ 146541 h 223122"/>
                <a:gd name="connsiteX3" fmla="*/ 350710 w 429893"/>
                <a:gd name="connsiteY3" fmla="*/ 65674 h 223122"/>
                <a:gd name="connsiteX4" fmla="*/ 391668 w 429893"/>
                <a:gd name="connsiteY4" fmla="*/ 65674 h 223122"/>
                <a:gd name="connsiteX5" fmla="*/ 429768 w 429893"/>
                <a:gd name="connsiteY5" fmla="*/ 52339 h 223122"/>
                <a:gd name="connsiteX6" fmla="*/ 404336 w 429893"/>
                <a:gd name="connsiteY6" fmla="*/ 52339 h 223122"/>
                <a:gd name="connsiteX7" fmla="*/ 413861 w 429893"/>
                <a:gd name="connsiteY7" fmla="*/ 4714 h 223122"/>
                <a:gd name="connsiteX8" fmla="*/ 400050 w 429893"/>
                <a:gd name="connsiteY8" fmla="*/ 4714 h 223122"/>
                <a:gd name="connsiteX9" fmla="*/ 382381 w 429893"/>
                <a:gd name="connsiteY9" fmla="*/ 2761 h 223122"/>
                <a:gd name="connsiteX10" fmla="*/ 381000 w 429893"/>
                <a:gd name="connsiteY10" fmla="*/ 4047 h 223122"/>
                <a:gd name="connsiteX11" fmla="*/ 364807 w 429893"/>
                <a:gd name="connsiteY11" fmla="*/ 8715 h 223122"/>
                <a:gd name="connsiteX12" fmla="*/ 353149 w 429893"/>
                <a:gd name="connsiteY12" fmla="*/ 9886 h 223122"/>
                <a:gd name="connsiteX13" fmla="*/ 351663 w 429893"/>
                <a:gd name="connsiteY13" fmla="*/ 12620 h 223122"/>
                <a:gd name="connsiteX14" fmla="*/ 340995 w 429893"/>
                <a:gd name="connsiteY14" fmla="*/ 29670 h 223122"/>
                <a:gd name="connsiteX15" fmla="*/ 95821 w 429893"/>
                <a:gd name="connsiteY15" fmla="*/ 105870 h 223122"/>
                <a:gd name="connsiteX16" fmla="*/ 0 w 429893"/>
                <a:gd name="connsiteY16" fmla="*/ 160448 h 2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893" h="223122">
                  <a:moveTo>
                    <a:pt x="50006" y="223122"/>
                  </a:moveTo>
                  <a:lnTo>
                    <a:pt x="112014" y="172926"/>
                  </a:lnTo>
                  <a:cubicBezTo>
                    <a:pt x="136998" y="165877"/>
                    <a:pt x="161439" y="157067"/>
                    <a:pt x="185166" y="146541"/>
                  </a:cubicBezTo>
                  <a:cubicBezTo>
                    <a:pt x="232791" y="126348"/>
                    <a:pt x="350710" y="65674"/>
                    <a:pt x="350710" y="65674"/>
                  </a:cubicBezTo>
                  <a:cubicBezTo>
                    <a:pt x="364331" y="64417"/>
                    <a:pt x="378047" y="64417"/>
                    <a:pt x="391668" y="65674"/>
                  </a:cubicBezTo>
                  <a:cubicBezTo>
                    <a:pt x="409384" y="67865"/>
                    <a:pt x="431768" y="59292"/>
                    <a:pt x="429768" y="52339"/>
                  </a:cubicBezTo>
                  <a:cubicBezTo>
                    <a:pt x="427768" y="45386"/>
                    <a:pt x="408146" y="53958"/>
                    <a:pt x="404336" y="52339"/>
                  </a:cubicBezTo>
                  <a:cubicBezTo>
                    <a:pt x="400526" y="50720"/>
                    <a:pt x="417290" y="14239"/>
                    <a:pt x="413861" y="4714"/>
                  </a:cubicBezTo>
                  <a:cubicBezTo>
                    <a:pt x="410432" y="-4811"/>
                    <a:pt x="400050" y="4714"/>
                    <a:pt x="400050" y="4714"/>
                  </a:cubicBezTo>
                  <a:cubicBezTo>
                    <a:pt x="395706" y="-706"/>
                    <a:pt x="387791" y="-1582"/>
                    <a:pt x="382381" y="2761"/>
                  </a:cubicBezTo>
                  <a:cubicBezTo>
                    <a:pt x="381886" y="3161"/>
                    <a:pt x="381428" y="3590"/>
                    <a:pt x="381000" y="4047"/>
                  </a:cubicBezTo>
                  <a:cubicBezTo>
                    <a:pt x="381000" y="4047"/>
                    <a:pt x="369380" y="-1382"/>
                    <a:pt x="364807" y="8715"/>
                  </a:cubicBezTo>
                  <a:cubicBezTo>
                    <a:pt x="361264" y="5819"/>
                    <a:pt x="356044" y="6343"/>
                    <a:pt x="353149" y="9886"/>
                  </a:cubicBezTo>
                  <a:cubicBezTo>
                    <a:pt x="352482" y="10696"/>
                    <a:pt x="351977" y="11620"/>
                    <a:pt x="351663" y="12620"/>
                  </a:cubicBezTo>
                  <a:cubicBezTo>
                    <a:pt x="348520" y="18544"/>
                    <a:pt x="344948" y="24250"/>
                    <a:pt x="340995" y="29670"/>
                  </a:cubicBezTo>
                  <a:cubicBezTo>
                    <a:pt x="340995" y="29670"/>
                    <a:pt x="132779" y="77295"/>
                    <a:pt x="95821" y="105870"/>
                  </a:cubicBezTo>
                  <a:lnTo>
                    <a:pt x="0" y="160448"/>
                  </a:lnTo>
                  <a:close/>
                </a:path>
              </a:pathLst>
            </a:custGeom>
            <a:solidFill>
              <a:srgbClr val="FFFFFF"/>
            </a:solidFill>
            <a:ln w="9525" cap="rnd">
              <a:solidFill>
                <a:srgbClr val="263238"/>
              </a:solid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84AA22F4-A653-44BE-94E4-FF6A33D51B67}"/>
                </a:ext>
              </a:extLst>
            </p:cNvPr>
            <p:cNvSpPr/>
            <p:nvPr/>
          </p:nvSpPr>
          <p:spPr>
            <a:xfrm>
              <a:off x="3006105" y="3387280"/>
              <a:ext cx="371297" cy="315225"/>
            </a:xfrm>
            <a:custGeom>
              <a:avLst/>
              <a:gdLst>
                <a:gd name="connsiteX0" fmla="*/ 371297 w 371297"/>
                <a:gd name="connsiteY0" fmla="*/ 67056 h 315225"/>
                <a:gd name="connsiteX1" fmla="*/ 302336 w 371297"/>
                <a:gd name="connsiteY1" fmla="*/ 105156 h 315225"/>
                <a:gd name="connsiteX2" fmla="*/ 241852 w 371297"/>
                <a:gd name="connsiteY2" fmla="*/ 154019 h 315225"/>
                <a:gd name="connsiteX3" fmla="*/ 86785 w 371297"/>
                <a:gd name="connsiteY3" fmla="*/ 253556 h 315225"/>
                <a:gd name="connsiteX4" fmla="*/ 65640 w 371297"/>
                <a:gd name="connsiteY4" fmla="*/ 288608 h 315225"/>
                <a:gd name="connsiteX5" fmla="*/ 34684 w 371297"/>
                <a:gd name="connsiteY5" fmla="*/ 314039 h 315225"/>
                <a:gd name="connsiteX6" fmla="*/ 48019 w 371297"/>
                <a:gd name="connsiteY6" fmla="*/ 292322 h 315225"/>
                <a:gd name="connsiteX7" fmla="*/ 1918 w 371297"/>
                <a:gd name="connsiteY7" fmla="*/ 275844 h 315225"/>
                <a:gd name="connsiteX8" fmla="*/ 9157 w 371297"/>
                <a:gd name="connsiteY8" fmla="*/ 264033 h 315225"/>
                <a:gd name="connsiteX9" fmla="*/ 16415 w 371297"/>
                <a:gd name="connsiteY9" fmla="*/ 247802 h 315225"/>
                <a:gd name="connsiteX10" fmla="*/ 18682 w 371297"/>
                <a:gd name="connsiteY10" fmla="*/ 247174 h 315225"/>
                <a:gd name="connsiteX11" fmla="*/ 31064 w 371297"/>
                <a:gd name="connsiteY11" fmla="*/ 235744 h 315225"/>
                <a:gd name="connsiteX12" fmla="*/ 41256 w 371297"/>
                <a:gd name="connsiteY12" fmla="*/ 226219 h 315225"/>
                <a:gd name="connsiteX13" fmla="*/ 61354 w 371297"/>
                <a:gd name="connsiteY13" fmla="*/ 226219 h 315225"/>
                <a:gd name="connsiteX14" fmla="*/ 253854 w 371297"/>
                <a:gd name="connsiteY14" fmla="*/ 56293 h 315225"/>
                <a:gd name="connsiteX15" fmla="*/ 341389 w 371297"/>
                <a:gd name="connsiteY15" fmla="*/ 0 h 31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297" h="315225">
                  <a:moveTo>
                    <a:pt x="371297" y="67056"/>
                  </a:moveTo>
                  <a:lnTo>
                    <a:pt x="302336" y="105156"/>
                  </a:lnTo>
                  <a:cubicBezTo>
                    <a:pt x="283410" y="122920"/>
                    <a:pt x="263198" y="139256"/>
                    <a:pt x="241852" y="154019"/>
                  </a:cubicBezTo>
                  <a:cubicBezTo>
                    <a:pt x="199752" y="184404"/>
                    <a:pt x="86785" y="253556"/>
                    <a:pt x="86785" y="253556"/>
                  </a:cubicBezTo>
                  <a:cubicBezTo>
                    <a:pt x="78670" y="264557"/>
                    <a:pt x="71593" y="276292"/>
                    <a:pt x="65640" y="288608"/>
                  </a:cubicBezTo>
                  <a:cubicBezTo>
                    <a:pt x="58306" y="304895"/>
                    <a:pt x="39446" y="319564"/>
                    <a:pt x="34684" y="314039"/>
                  </a:cubicBezTo>
                  <a:cubicBezTo>
                    <a:pt x="29921" y="308515"/>
                    <a:pt x="47257" y="296418"/>
                    <a:pt x="48019" y="292322"/>
                  </a:cubicBezTo>
                  <a:cubicBezTo>
                    <a:pt x="48781" y="288227"/>
                    <a:pt x="8871" y="283750"/>
                    <a:pt x="1918" y="275844"/>
                  </a:cubicBezTo>
                  <a:cubicBezTo>
                    <a:pt x="-5036" y="267938"/>
                    <a:pt x="9157" y="264033"/>
                    <a:pt x="9157" y="264033"/>
                  </a:cubicBezTo>
                  <a:cubicBezTo>
                    <a:pt x="6680" y="257546"/>
                    <a:pt x="9928" y="250279"/>
                    <a:pt x="16415" y="247802"/>
                  </a:cubicBezTo>
                  <a:cubicBezTo>
                    <a:pt x="17148" y="247526"/>
                    <a:pt x="17910" y="247317"/>
                    <a:pt x="18682" y="247174"/>
                  </a:cubicBezTo>
                  <a:cubicBezTo>
                    <a:pt x="18682" y="247174"/>
                    <a:pt x="20110" y="234410"/>
                    <a:pt x="31064" y="235744"/>
                  </a:cubicBezTo>
                  <a:cubicBezTo>
                    <a:pt x="31064" y="235744"/>
                    <a:pt x="29826" y="226219"/>
                    <a:pt x="41256" y="226219"/>
                  </a:cubicBezTo>
                  <a:cubicBezTo>
                    <a:pt x="47942" y="226695"/>
                    <a:pt x="54667" y="226695"/>
                    <a:pt x="61354" y="226219"/>
                  </a:cubicBezTo>
                  <a:cubicBezTo>
                    <a:pt x="61354" y="226219"/>
                    <a:pt x="210134" y="73057"/>
                    <a:pt x="253854" y="56293"/>
                  </a:cubicBezTo>
                  <a:lnTo>
                    <a:pt x="341389" y="0"/>
                  </a:lnTo>
                  <a:close/>
                </a:path>
              </a:pathLst>
            </a:custGeom>
            <a:solidFill>
              <a:srgbClr val="FFFFFF"/>
            </a:solidFill>
            <a:ln w="9525" cap="rnd">
              <a:solidFill>
                <a:srgbClr val="263238"/>
              </a:solid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39BD6890-175B-49B0-8402-0E9737CD085F}"/>
                </a:ext>
              </a:extLst>
            </p:cNvPr>
            <p:cNvSpPr/>
            <p:nvPr/>
          </p:nvSpPr>
          <p:spPr>
            <a:xfrm>
              <a:off x="3505252" y="3221259"/>
              <a:ext cx="146319" cy="104679"/>
            </a:xfrm>
            <a:custGeom>
              <a:avLst/>
              <a:gdLst>
                <a:gd name="connsiteX0" fmla="*/ 3786 w 146319"/>
                <a:gd name="connsiteY0" fmla="*/ 10477 h 104679"/>
                <a:gd name="connsiteX1" fmla="*/ 7405 w 146319"/>
                <a:gd name="connsiteY1" fmla="*/ 104680 h 104679"/>
                <a:gd name="connsiteX2" fmla="*/ 61698 w 146319"/>
                <a:gd name="connsiteY2" fmla="*/ 87725 h 104679"/>
                <a:gd name="connsiteX3" fmla="*/ 127230 w 146319"/>
                <a:gd name="connsiteY3" fmla="*/ 99250 h 104679"/>
                <a:gd name="connsiteX4" fmla="*/ 146280 w 146319"/>
                <a:gd name="connsiteY4" fmla="*/ 1524 h 104679"/>
                <a:gd name="connsiteX5" fmla="*/ 18264 w 146319"/>
                <a:gd name="connsiteY5" fmla="*/ 0 h 1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19" h="104679">
                  <a:moveTo>
                    <a:pt x="3786" y="10477"/>
                  </a:moveTo>
                  <a:cubicBezTo>
                    <a:pt x="3786" y="10477"/>
                    <a:pt x="-6787" y="88487"/>
                    <a:pt x="7405" y="104680"/>
                  </a:cubicBezTo>
                  <a:cubicBezTo>
                    <a:pt x="7405" y="104680"/>
                    <a:pt x="22264" y="58388"/>
                    <a:pt x="61698" y="87725"/>
                  </a:cubicBezTo>
                  <a:cubicBezTo>
                    <a:pt x="61698" y="87725"/>
                    <a:pt x="118848" y="52959"/>
                    <a:pt x="127230" y="99250"/>
                  </a:cubicBezTo>
                  <a:cubicBezTo>
                    <a:pt x="127230" y="99250"/>
                    <a:pt x="147328" y="43434"/>
                    <a:pt x="146280" y="1524"/>
                  </a:cubicBezTo>
                  <a:lnTo>
                    <a:pt x="18264" y="0"/>
                  </a:lnTo>
                  <a:close/>
                </a:path>
              </a:pathLst>
            </a:custGeom>
            <a:solidFill>
              <a:srgbClr val="999999"/>
            </a:solidFill>
            <a:ln w="7144" cap="rnd">
              <a:solidFill>
                <a:srgbClr val="263238"/>
              </a:solid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014A06-3482-405E-BFC6-2CC871244DF4}"/>
                </a:ext>
              </a:extLst>
            </p:cNvPr>
            <p:cNvSpPr/>
            <p:nvPr/>
          </p:nvSpPr>
          <p:spPr>
            <a:xfrm>
              <a:off x="3291391" y="3278219"/>
              <a:ext cx="151257" cy="210093"/>
            </a:xfrm>
            <a:custGeom>
              <a:avLst/>
              <a:gdLst>
                <a:gd name="connsiteX0" fmla="*/ 142208 w 151257"/>
                <a:gd name="connsiteY0" fmla="*/ 0 h 210093"/>
                <a:gd name="connsiteX1" fmla="*/ 0 w 151257"/>
                <a:gd name="connsiteY1" fmla="*/ 129921 h 210093"/>
                <a:gd name="connsiteX2" fmla="*/ 71152 w 151257"/>
                <a:gd name="connsiteY2" fmla="*/ 208693 h 210093"/>
                <a:gd name="connsiteX3" fmla="*/ 151257 w 151257"/>
                <a:gd name="connsiteY3" fmla="*/ 128397 h 210093"/>
              </a:gdLst>
              <a:ahLst/>
              <a:cxnLst>
                <a:cxn ang="0">
                  <a:pos x="connsiteX0" y="connsiteY0"/>
                </a:cxn>
                <a:cxn ang="0">
                  <a:pos x="connsiteX1" y="connsiteY1"/>
                </a:cxn>
                <a:cxn ang="0">
                  <a:pos x="connsiteX2" y="connsiteY2"/>
                </a:cxn>
                <a:cxn ang="0">
                  <a:pos x="connsiteX3" y="connsiteY3"/>
                </a:cxn>
              </a:cxnLst>
              <a:rect l="l" t="t" r="r" b="b"/>
              <a:pathLst>
                <a:path w="151257" h="210093">
                  <a:moveTo>
                    <a:pt x="142208" y="0"/>
                  </a:moveTo>
                  <a:lnTo>
                    <a:pt x="0" y="129921"/>
                  </a:lnTo>
                  <a:cubicBezTo>
                    <a:pt x="0" y="129921"/>
                    <a:pt x="41910" y="194786"/>
                    <a:pt x="71152" y="208693"/>
                  </a:cubicBezTo>
                  <a:cubicBezTo>
                    <a:pt x="100394" y="222599"/>
                    <a:pt x="151257" y="128397"/>
                    <a:pt x="151257" y="128397"/>
                  </a:cubicBezTo>
                </a:path>
              </a:pathLst>
            </a:custGeom>
            <a:solidFill>
              <a:srgbClr val="999999"/>
            </a:solidFill>
            <a:ln w="9525" cap="rnd">
              <a:solidFill>
                <a:srgbClr val="263238"/>
              </a:solid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FF846B0C-3988-400B-9E92-B87C48D6B234}"/>
                </a:ext>
              </a:extLst>
            </p:cNvPr>
            <p:cNvSpPr/>
            <p:nvPr/>
          </p:nvSpPr>
          <p:spPr>
            <a:xfrm>
              <a:off x="3692203" y="3179064"/>
              <a:ext cx="178116" cy="146875"/>
            </a:xfrm>
            <a:custGeom>
              <a:avLst/>
              <a:gdLst>
                <a:gd name="connsiteX0" fmla="*/ 0 w 178116"/>
                <a:gd name="connsiteY0" fmla="*/ 48577 h 146875"/>
                <a:gd name="connsiteX1" fmla="*/ 159544 w 178116"/>
                <a:gd name="connsiteY1" fmla="*/ 0 h 146875"/>
                <a:gd name="connsiteX2" fmla="*/ 174975 w 178116"/>
                <a:gd name="connsiteY2" fmla="*/ 100584 h 146875"/>
                <a:gd name="connsiteX3" fmla="*/ 43720 w 178116"/>
                <a:gd name="connsiteY3" fmla="*/ 146875 h 146875"/>
              </a:gdLst>
              <a:ahLst/>
              <a:cxnLst>
                <a:cxn ang="0">
                  <a:pos x="connsiteX0" y="connsiteY0"/>
                </a:cxn>
                <a:cxn ang="0">
                  <a:pos x="connsiteX1" y="connsiteY1"/>
                </a:cxn>
                <a:cxn ang="0">
                  <a:pos x="connsiteX2" y="connsiteY2"/>
                </a:cxn>
                <a:cxn ang="0">
                  <a:pos x="connsiteX3" y="connsiteY3"/>
                </a:cxn>
              </a:cxnLst>
              <a:rect l="l" t="t" r="r" b="b"/>
              <a:pathLst>
                <a:path w="178116" h="146875">
                  <a:moveTo>
                    <a:pt x="0" y="48577"/>
                  </a:moveTo>
                  <a:lnTo>
                    <a:pt x="159544" y="0"/>
                  </a:lnTo>
                  <a:cubicBezTo>
                    <a:pt x="159544" y="0"/>
                    <a:pt x="187262" y="62008"/>
                    <a:pt x="174975" y="100584"/>
                  </a:cubicBezTo>
                  <a:cubicBezTo>
                    <a:pt x="162687" y="139160"/>
                    <a:pt x="43720" y="146875"/>
                    <a:pt x="43720" y="146875"/>
                  </a:cubicBezTo>
                </a:path>
              </a:pathLst>
            </a:custGeom>
            <a:solidFill>
              <a:srgbClr val="999999"/>
            </a:solidFill>
            <a:ln w="9525" cap="rnd">
              <a:solidFill>
                <a:srgbClr val="263238"/>
              </a:solid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C3902002-BA0B-4747-B5D2-F92E00769CCF}"/>
                </a:ext>
              </a:extLst>
            </p:cNvPr>
            <p:cNvSpPr/>
            <p:nvPr/>
          </p:nvSpPr>
          <p:spPr>
            <a:xfrm>
              <a:off x="3503037" y="3135936"/>
              <a:ext cx="160392" cy="160475"/>
            </a:xfrm>
            <a:custGeom>
              <a:avLst/>
              <a:gdLst>
                <a:gd name="connsiteX0" fmla="*/ 0 w 160392"/>
                <a:gd name="connsiteY0" fmla="*/ 55701 h 160475"/>
                <a:gd name="connsiteX1" fmla="*/ 58674 w 160392"/>
                <a:gd name="connsiteY1" fmla="*/ 160476 h 160475"/>
                <a:gd name="connsiteX2" fmla="*/ 137351 w 160392"/>
                <a:gd name="connsiteY2" fmla="*/ 94372 h 160475"/>
                <a:gd name="connsiteX3" fmla="*/ 141256 w 160392"/>
                <a:gd name="connsiteY3" fmla="*/ 75322 h 160475"/>
                <a:gd name="connsiteX4" fmla="*/ 152781 w 160392"/>
                <a:gd name="connsiteY4" fmla="*/ 76084 h 160475"/>
                <a:gd name="connsiteX5" fmla="*/ 157448 w 160392"/>
                <a:gd name="connsiteY5" fmla="*/ 22839 h 160475"/>
                <a:gd name="connsiteX6" fmla="*/ 139732 w 160392"/>
                <a:gd name="connsiteY6" fmla="*/ 22839 h 160475"/>
                <a:gd name="connsiteX7" fmla="*/ 133540 w 160392"/>
                <a:gd name="connsiteY7" fmla="*/ 45985 h 160475"/>
                <a:gd name="connsiteX8" fmla="*/ 125063 w 160392"/>
                <a:gd name="connsiteY8" fmla="*/ 8933 h 160475"/>
                <a:gd name="connsiteX9" fmla="*/ 95726 w 160392"/>
                <a:gd name="connsiteY9" fmla="*/ 1980 h 160475"/>
                <a:gd name="connsiteX10" fmla="*/ 48101 w 160392"/>
                <a:gd name="connsiteY10" fmla="*/ 12743 h 160475"/>
                <a:gd name="connsiteX11" fmla="*/ 10001 w 160392"/>
                <a:gd name="connsiteY11" fmla="*/ 5028 h 160475"/>
                <a:gd name="connsiteX12" fmla="*/ 0 w 160392"/>
                <a:gd name="connsiteY12" fmla="*/ 55701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92" h="160475">
                  <a:moveTo>
                    <a:pt x="0" y="55701"/>
                  </a:moveTo>
                  <a:cubicBezTo>
                    <a:pt x="0" y="55701"/>
                    <a:pt x="15430" y="160476"/>
                    <a:pt x="58674" y="160476"/>
                  </a:cubicBezTo>
                  <a:cubicBezTo>
                    <a:pt x="101918" y="160476"/>
                    <a:pt x="134303" y="107040"/>
                    <a:pt x="137351" y="94372"/>
                  </a:cubicBezTo>
                  <a:cubicBezTo>
                    <a:pt x="139017" y="88105"/>
                    <a:pt x="140322" y="81742"/>
                    <a:pt x="141256" y="75322"/>
                  </a:cubicBezTo>
                  <a:cubicBezTo>
                    <a:pt x="141256" y="75322"/>
                    <a:pt x="145066" y="79894"/>
                    <a:pt x="152781" y="76084"/>
                  </a:cubicBezTo>
                  <a:cubicBezTo>
                    <a:pt x="160496" y="72274"/>
                    <a:pt x="162878" y="23601"/>
                    <a:pt x="157448" y="22839"/>
                  </a:cubicBezTo>
                  <a:cubicBezTo>
                    <a:pt x="151552" y="22392"/>
                    <a:pt x="145628" y="22392"/>
                    <a:pt x="139732" y="22839"/>
                  </a:cubicBezTo>
                  <a:cubicBezTo>
                    <a:pt x="139732" y="22839"/>
                    <a:pt x="139732" y="46747"/>
                    <a:pt x="133540" y="45985"/>
                  </a:cubicBezTo>
                  <a:cubicBezTo>
                    <a:pt x="127349" y="45223"/>
                    <a:pt x="128873" y="12743"/>
                    <a:pt x="125063" y="8933"/>
                  </a:cubicBezTo>
                  <a:cubicBezTo>
                    <a:pt x="121253" y="5123"/>
                    <a:pt x="106489" y="9695"/>
                    <a:pt x="95726" y="1980"/>
                  </a:cubicBezTo>
                  <a:cubicBezTo>
                    <a:pt x="84963" y="-5736"/>
                    <a:pt x="74866" y="11505"/>
                    <a:pt x="48101" y="12743"/>
                  </a:cubicBezTo>
                  <a:cubicBezTo>
                    <a:pt x="21336" y="13981"/>
                    <a:pt x="17526" y="-3450"/>
                    <a:pt x="10001" y="5028"/>
                  </a:cubicBezTo>
                  <a:cubicBezTo>
                    <a:pt x="2477" y="13505"/>
                    <a:pt x="8287" y="51795"/>
                    <a:pt x="0" y="55701"/>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7D41C7B1-028E-4C72-9EB2-9308BF27E66B}"/>
                </a:ext>
              </a:extLst>
            </p:cNvPr>
            <p:cNvSpPr/>
            <p:nvPr/>
          </p:nvSpPr>
          <p:spPr>
            <a:xfrm>
              <a:off x="3539136" y="3204495"/>
              <a:ext cx="21812" cy="36575"/>
            </a:xfrm>
            <a:custGeom>
              <a:avLst/>
              <a:gdLst>
                <a:gd name="connsiteX0" fmla="*/ 5334 w 21812"/>
                <a:gd name="connsiteY0" fmla="*/ 0 h 36575"/>
                <a:gd name="connsiteX1" fmla="*/ 0 w 21812"/>
                <a:gd name="connsiteY1" fmla="*/ 31718 h 36575"/>
                <a:gd name="connsiteX2" fmla="*/ 21812 w 21812"/>
                <a:gd name="connsiteY2" fmla="*/ 36576 h 36575"/>
              </a:gdLst>
              <a:ahLst/>
              <a:cxnLst>
                <a:cxn ang="0">
                  <a:pos x="connsiteX0" y="connsiteY0"/>
                </a:cxn>
                <a:cxn ang="0">
                  <a:pos x="connsiteX1" y="connsiteY1"/>
                </a:cxn>
                <a:cxn ang="0">
                  <a:pos x="connsiteX2" y="connsiteY2"/>
                </a:cxn>
              </a:cxnLst>
              <a:rect l="l" t="t" r="r" b="b"/>
              <a:pathLst>
                <a:path w="21812" h="36575">
                  <a:moveTo>
                    <a:pt x="5334" y="0"/>
                  </a:moveTo>
                  <a:cubicBezTo>
                    <a:pt x="2086" y="10268"/>
                    <a:pt x="286" y="20945"/>
                    <a:pt x="0" y="31718"/>
                  </a:cubicBezTo>
                  <a:cubicBezTo>
                    <a:pt x="1524" y="39624"/>
                    <a:pt x="21146" y="30385"/>
                    <a:pt x="21812" y="36576"/>
                  </a:cubicBezTo>
                </a:path>
              </a:pathLst>
            </a:custGeom>
            <a:noFill/>
            <a:ln w="7144" cap="rnd">
              <a:solidFill>
                <a:srgbClr val="263238"/>
              </a:solid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9E9012E1-91B6-4E6C-B989-0D5140BDF82A}"/>
                </a:ext>
              </a:extLst>
            </p:cNvPr>
            <p:cNvSpPr/>
            <p:nvPr/>
          </p:nvSpPr>
          <p:spPr>
            <a:xfrm>
              <a:off x="3560948" y="3247167"/>
              <a:ext cx="25908" cy="10869"/>
            </a:xfrm>
            <a:custGeom>
              <a:avLst/>
              <a:gdLst>
                <a:gd name="connsiteX0" fmla="*/ 0 w 25908"/>
                <a:gd name="connsiteY0" fmla="*/ 10858 h 10869"/>
                <a:gd name="connsiteX1" fmla="*/ 25908 w 25908"/>
                <a:gd name="connsiteY1" fmla="*/ 0 h 10869"/>
              </a:gdLst>
              <a:ahLst/>
              <a:cxnLst>
                <a:cxn ang="0">
                  <a:pos x="connsiteX0" y="connsiteY0"/>
                </a:cxn>
                <a:cxn ang="0">
                  <a:pos x="connsiteX1" y="connsiteY1"/>
                </a:cxn>
              </a:cxnLst>
              <a:rect l="l" t="t" r="r" b="b"/>
              <a:pathLst>
                <a:path w="25908" h="10869">
                  <a:moveTo>
                    <a:pt x="0" y="10858"/>
                  </a:moveTo>
                  <a:cubicBezTo>
                    <a:pt x="9792" y="11106"/>
                    <a:pt x="19222" y="7153"/>
                    <a:pt x="25908" y="0"/>
                  </a:cubicBezTo>
                </a:path>
              </a:pathLst>
            </a:custGeom>
            <a:noFill/>
            <a:ln w="7144" cap="rnd">
              <a:solidFill>
                <a:srgbClr val="263238"/>
              </a:solid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C528E1FB-9A18-4F3F-8E87-D0ED055D3B33}"/>
                </a:ext>
              </a:extLst>
            </p:cNvPr>
            <p:cNvSpPr/>
            <p:nvPr/>
          </p:nvSpPr>
          <p:spPr>
            <a:xfrm>
              <a:off x="3519801" y="3202019"/>
              <a:ext cx="7715" cy="14097"/>
            </a:xfrm>
            <a:custGeom>
              <a:avLst/>
              <a:gdLst>
                <a:gd name="connsiteX0" fmla="*/ 7715 w 7715"/>
                <a:gd name="connsiteY0" fmla="*/ 7049 h 14097"/>
                <a:gd name="connsiteX1" fmla="*/ 3905 w 7715"/>
                <a:gd name="connsiteY1" fmla="*/ 14097 h 14097"/>
                <a:gd name="connsiteX2" fmla="*/ 0 w 7715"/>
                <a:gd name="connsiteY2" fmla="*/ 7049 h 14097"/>
                <a:gd name="connsiteX3" fmla="*/ 3905 w 7715"/>
                <a:gd name="connsiteY3" fmla="*/ 0 h 14097"/>
                <a:gd name="connsiteX4" fmla="*/ 7715 w 7715"/>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 h="14097">
                  <a:moveTo>
                    <a:pt x="7715" y="7049"/>
                  </a:moveTo>
                  <a:cubicBezTo>
                    <a:pt x="7715" y="10954"/>
                    <a:pt x="6001" y="14097"/>
                    <a:pt x="3905" y="14097"/>
                  </a:cubicBezTo>
                  <a:cubicBezTo>
                    <a:pt x="1810" y="14097"/>
                    <a:pt x="0" y="10954"/>
                    <a:pt x="0" y="7049"/>
                  </a:cubicBezTo>
                  <a:cubicBezTo>
                    <a:pt x="0" y="3143"/>
                    <a:pt x="1810" y="0"/>
                    <a:pt x="3905" y="0"/>
                  </a:cubicBezTo>
                  <a:cubicBezTo>
                    <a:pt x="6001" y="0"/>
                    <a:pt x="7715" y="3143"/>
                    <a:pt x="7715" y="7049"/>
                  </a:cubicBezTo>
                  <a:close/>
                </a:path>
              </a:pathLst>
            </a:custGeom>
            <a:solidFill>
              <a:srgbClr val="263238"/>
            </a:solidFill>
            <a:ln w="9525"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0D2BEAC-EF01-4717-878D-6575B448D2E5}"/>
                </a:ext>
              </a:extLst>
            </p:cNvPr>
            <p:cNvSpPr/>
            <p:nvPr/>
          </p:nvSpPr>
          <p:spPr>
            <a:xfrm>
              <a:off x="3566473" y="3199828"/>
              <a:ext cx="7715" cy="14096"/>
            </a:xfrm>
            <a:custGeom>
              <a:avLst/>
              <a:gdLst>
                <a:gd name="connsiteX0" fmla="*/ 7715 w 7715"/>
                <a:gd name="connsiteY0" fmla="*/ 7048 h 14096"/>
                <a:gd name="connsiteX1" fmla="*/ 3905 w 7715"/>
                <a:gd name="connsiteY1" fmla="*/ 14097 h 14096"/>
                <a:gd name="connsiteX2" fmla="*/ 0 w 7715"/>
                <a:gd name="connsiteY2" fmla="*/ 7048 h 14096"/>
                <a:gd name="connsiteX3" fmla="*/ 3905 w 7715"/>
                <a:gd name="connsiteY3" fmla="*/ 0 h 14096"/>
                <a:gd name="connsiteX4" fmla="*/ 7715 w 7715"/>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 h="14096">
                  <a:moveTo>
                    <a:pt x="7715" y="7048"/>
                  </a:moveTo>
                  <a:cubicBezTo>
                    <a:pt x="7715" y="10954"/>
                    <a:pt x="6001" y="14097"/>
                    <a:pt x="3905" y="14097"/>
                  </a:cubicBezTo>
                  <a:cubicBezTo>
                    <a:pt x="1810" y="14097"/>
                    <a:pt x="0" y="10954"/>
                    <a:pt x="0" y="7048"/>
                  </a:cubicBezTo>
                  <a:cubicBezTo>
                    <a:pt x="0" y="3143"/>
                    <a:pt x="1714" y="0"/>
                    <a:pt x="3905" y="0"/>
                  </a:cubicBezTo>
                  <a:cubicBezTo>
                    <a:pt x="6096" y="0"/>
                    <a:pt x="7715" y="3143"/>
                    <a:pt x="7715" y="7048"/>
                  </a:cubicBezTo>
                  <a:close/>
                </a:path>
              </a:pathLst>
            </a:custGeom>
            <a:solidFill>
              <a:srgbClr val="263238"/>
            </a:solidFill>
            <a:ln w="9525"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3F86CDB6-FEBE-445D-B402-773DC5BBC9B1}"/>
                </a:ext>
              </a:extLst>
            </p:cNvPr>
            <p:cNvSpPr/>
            <p:nvPr/>
          </p:nvSpPr>
          <p:spPr>
            <a:xfrm>
              <a:off x="3512562" y="3179973"/>
              <a:ext cx="22574" cy="12710"/>
            </a:xfrm>
            <a:custGeom>
              <a:avLst/>
              <a:gdLst>
                <a:gd name="connsiteX0" fmla="*/ 0 w 22574"/>
                <a:gd name="connsiteY0" fmla="*/ 3186 h 12710"/>
                <a:gd name="connsiteX1" fmla="*/ 22574 w 22574"/>
                <a:gd name="connsiteY1" fmla="*/ 12711 h 12710"/>
              </a:gdLst>
              <a:ahLst/>
              <a:cxnLst>
                <a:cxn ang="0">
                  <a:pos x="connsiteX0" y="connsiteY0"/>
                </a:cxn>
                <a:cxn ang="0">
                  <a:pos x="connsiteX1" y="connsiteY1"/>
                </a:cxn>
              </a:cxnLst>
              <a:rect l="l" t="t" r="r" b="b"/>
              <a:pathLst>
                <a:path w="22574" h="12710">
                  <a:moveTo>
                    <a:pt x="0" y="3186"/>
                  </a:moveTo>
                  <a:cubicBezTo>
                    <a:pt x="0" y="3186"/>
                    <a:pt x="9525" y="-8435"/>
                    <a:pt x="22574" y="12711"/>
                  </a:cubicBezTo>
                </a:path>
              </a:pathLst>
            </a:custGeom>
            <a:noFill/>
            <a:ln w="7144" cap="rnd">
              <a:solidFill>
                <a:srgbClr val="263238"/>
              </a:solidFill>
              <a:prstDash val="solid"/>
              <a:round/>
            </a:ln>
          </p:spPr>
          <p:txBody>
            <a:bodyPr rtlCol="0" anchor="ctr"/>
            <a:lstStyle/>
            <a:p>
              <a:endParaRPr lang="en-US"/>
            </a:p>
          </p:txBody>
        </p:sp>
        <p:sp>
          <p:nvSpPr>
            <p:cNvPr id="1058" name="Freeform: Shape 1057">
              <a:extLst>
                <a:ext uri="{FF2B5EF4-FFF2-40B4-BE49-F238E27FC236}">
                  <a16:creationId xmlns:a16="http://schemas.microsoft.com/office/drawing/2014/main" id="{A7BB0350-1028-4DE3-B34F-28E66017DE63}"/>
                </a:ext>
              </a:extLst>
            </p:cNvPr>
            <p:cNvSpPr/>
            <p:nvPr/>
          </p:nvSpPr>
          <p:spPr>
            <a:xfrm>
              <a:off x="3557615" y="3181753"/>
              <a:ext cx="25431" cy="11407"/>
            </a:xfrm>
            <a:custGeom>
              <a:avLst/>
              <a:gdLst>
                <a:gd name="connsiteX0" fmla="*/ 0 w 25431"/>
                <a:gd name="connsiteY0" fmla="*/ 11408 h 11407"/>
                <a:gd name="connsiteX1" fmla="*/ 25432 w 25431"/>
                <a:gd name="connsiteY1" fmla="*/ 1883 h 11407"/>
              </a:gdLst>
              <a:ahLst/>
              <a:cxnLst>
                <a:cxn ang="0">
                  <a:pos x="connsiteX0" y="connsiteY0"/>
                </a:cxn>
                <a:cxn ang="0">
                  <a:pos x="connsiteX1" y="connsiteY1"/>
                </a:cxn>
              </a:cxnLst>
              <a:rect l="l" t="t" r="r" b="b"/>
              <a:pathLst>
                <a:path w="25431" h="11407">
                  <a:moveTo>
                    <a:pt x="0" y="11408"/>
                  </a:moveTo>
                  <a:cubicBezTo>
                    <a:pt x="0" y="11408"/>
                    <a:pt x="16859" y="-5547"/>
                    <a:pt x="25432" y="1883"/>
                  </a:cubicBezTo>
                </a:path>
              </a:pathLst>
            </a:custGeom>
            <a:noFill/>
            <a:ln w="7144" cap="rnd">
              <a:solidFill>
                <a:srgbClr val="263238"/>
              </a:solidFill>
              <a:prstDash val="solid"/>
              <a:round/>
            </a:ln>
          </p:spPr>
          <p:txBody>
            <a:bodyPr rtlCol="0" anchor="ctr"/>
            <a:lstStyle/>
            <a:p>
              <a:endParaRPr lang="en-US"/>
            </a:p>
          </p:txBody>
        </p:sp>
        <p:sp>
          <p:nvSpPr>
            <p:cNvPr id="1059" name="Freeform: Shape 1058">
              <a:extLst>
                <a:ext uri="{FF2B5EF4-FFF2-40B4-BE49-F238E27FC236}">
                  <a16:creationId xmlns:a16="http://schemas.microsoft.com/office/drawing/2014/main" id="{FE875979-7136-4A98-8B96-7C2B0E571F69}"/>
                </a:ext>
              </a:extLst>
            </p:cNvPr>
            <p:cNvSpPr/>
            <p:nvPr/>
          </p:nvSpPr>
          <p:spPr>
            <a:xfrm>
              <a:off x="3856795" y="3731990"/>
              <a:ext cx="64865" cy="2571"/>
            </a:xfrm>
            <a:custGeom>
              <a:avLst/>
              <a:gdLst>
                <a:gd name="connsiteX0" fmla="*/ 0 w 64865"/>
                <a:gd name="connsiteY0" fmla="*/ 0 h 2571"/>
                <a:gd name="connsiteX1" fmla="*/ 64865 w 64865"/>
                <a:gd name="connsiteY1" fmla="*/ 2572 h 2571"/>
              </a:gdLst>
              <a:ahLst/>
              <a:cxnLst>
                <a:cxn ang="0">
                  <a:pos x="connsiteX0" y="connsiteY0"/>
                </a:cxn>
                <a:cxn ang="0">
                  <a:pos x="connsiteX1" y="connsiteY1"/>
                </a:cxn>
              </a:cxnLst>
              <a:rect l="l" t="t" r="r" b="b"/>
              <a:pathLst>
                <a:path w="64865" h="2571">
                  <a:moveTo>
                    <a:pt x="0" y="0"/>
                  </a:moveTo>
                  <a:lnTo>
                    <a:pt x="64865" y="2572"/>
                  </a:lnTo>
                </a:path>
              </a:pathLst>
            </a:custGeom>
            <a:noFill/>
            <a:ln w="7144" cap="rnd">
              <a:solidFill>
                <a:srgbClr val="7F7F7F"/>
              </a:solidFill>
              <a:prstDash val="solid"/>
              <a:round/>
            </a:ln>
          </p:spPr>
          <p:txBody>
            <a:bodyPr rtlCol="0" anchor="ctr"/>
            <a:lstStyle/>
            <a:p>
              <a:endParaRPr lang="en-US"/>
            </a:p>
          </p:txBody>
        </p:sp>
        <p:sp>
          <p:nvSpPr>
            <p:cNvPr id="1060" name="Freeform: Shape 1059">
              <a:extLst>
                <a:ext uri="{FF2B5EF4-FFF2-40B4-BE49-F238E27FC236}">
                  <a16:creationId xmlns:a16="http://schemas.microsoft.com/office/drawing/2014/main" id="{07B9F811-C5B5-4964-A1E2-9505587C260D}"/>
                </a:ext>
              </a:extLst>
            </p:cNvPr>
            <p:cNvSpPr/>
            <p:nvPr/>
          </p:nvSpPr>
          <p:spPr>
            <a:xfrm>
              <a:off x="3964618" y="3612927"/>
              <a:ext cx="28563" cy="86963"/>
            </a:xfrm>
            <a:custGeom>
              <a:avLst/>
              <a:gdLst>
                <a:gd name="connsiteX0" fmla="*/ 0 w 28563"/>
                <a:gd name="connsiteY0" fmla="*/ 0 h 86963"/>
                <a:gd name="connsiteX1" fmla="*/ 26479 w 28563"/>
                <a:gd name="connsiteY1" fmla="*/ 86963 h 86963"/>
              </a:gdLst>
              <a:ahLst/>
              <a:cxnLst>
                <a:cxn ang="0">
                  <a:pos x="connsiteX0" y="connsiteY0"/>
                </a:cxn>
                <a:cxn ang="0">
                  <a:pos x="connsiteX1" y="connsiteY1"/>
                </a:cxn>
              </a:cxnLst>
              <a:rect l="l" t="t" r="r" b="b"/>
              <a:pathLst>
                <a:path w="28563" h="86963">
                  <a:moveTo>
                    <a:pt x="0" y="0"/>
                  </a:moveTo>
                  <a:cubicBezTo>
                    <a:pt x="23251" y="22470"/>
                    <a:pt x="33261" y="55350"/>
                    <a:pt x="26479" y="86963"/>
                  </a:cubicBezTo>
                </a:path>
              </a:pathLst>
            </a:custGeom>
            <a:noFill/>
            <a:ln w="7144" cap="rnd">
              <a:solidFill>
                <a:srgbClr val="7F7F7F"/>
              </a:solidFill>
              <a:prstDash val="solid"/>
              <a:round/>
            </a:ln>
          </p:spPr>
          <p:txBody>
            <a:bodyPr rtlCol="0" anchor="ctr"/>
            <a:lstStyle/>
            <a:p>
              <a:endParaRPr lang="en-US"/>
            </a:p>
          </p:txBody>
        </p:sp>
      </p:grpSp>
      <p:grpSp>
        <p:nvGrpSpPr>
          <p:cNvPr id="1061" name="Graphic 15">
            <a:extLst>
              <a:ext uri="{FF2B5EF4-FFF2-40B4-BE49-F238E27FC236}">
                <a16:creationId xmlns:a16="http://schemas.microsoft.com/office/drawing/2014/main" id="{523FD572-5A83-4015-9A19-221679BA95B4}"/>
              </a:ext>
            </a:extLst>
          </p:cNvPr>
          <p:cNvGrpSpPr/>
          <p:nvPr/>
        </p:nvGrpSpPr>
        <p:grpSpPr>
          <a:xfrm>
            <a:off x="-2971183" y="6089777"/>
            <a:ext cx="686757" cy="1610646"/>
            <a:chOff x="1299237" y="4141800"/>
            <a:chExt cx="686757" cy="1610646"/>
          </a:xfrm>
        </p:grpSpPr>
        <p:sp>
          <p:nvSpPr>
            <p:cNvPr id="1062" name="Freeform: Shape 1061">
              <a:extLst>
                <a:ext uri="{FF2B5EF4-FFF2-40B4-BE49-F238E27FC236}">
                  <a16:creationId xmlns:a16="http://schemas.microsoft.com/office/drawing/2014/main" id="{84467D69-56E4-4347-ACB5-26562252186F}"/>
                </a:ext>
              </a:extLst>
            </p:cNvPr>
            <p:cNvSpPr/>
            <p:nvPr/>
          </p:nvSpPr>
          <p:spPr>
            <a:xfrm>
              <a:off x="1660806" y="4161660"/>
              <a:ext cx="325188" cy="408529"/>
            </a:xfrm>
            <a:custGeom>
              <a:avLst/>
              <a:gdLst>
                <a:gd name="connsiteX0" fmla="*/ 0 w 325188"/>
                <a:gd name="connsiteY0" fmla="*/ 338426 h 408529"/>
                <a:gd name="connsiteX1" fmla="*/ 59341 w 325188"/>
                <a:gd name="connsiteY1" fmla="*/ 282609 h 408529"/>
                <a:gd name="connsiteX2" fmla="*/ 108490 w 325188"/>
                <a:gd name="connsiteY2" fmla="*/ 217172 h 408529"/>
                <a:gd name="connsiteX3" fmla="*/ 241173 w 325188"/>
                <a:gd name="connsiteY3" fmla="*/ 75726 h 408529"/>
                <a:gd name="connsiteX4" fmla="*/ 253746 w 325188"/>
                <a:gd name="connsiteY4" fmla="*/ 34483 h 408529"/>
                <a:gd name="connsiteX5" fmla="*/ 278797 w 325188"/>
                <a:gd name="connsiteY5" fmla="*/ 574 h 408529"/>
                <a:gd name="connsiteX6" fmla="*/ 270796 w 325188"/>
                <a:gd name="connsiteY6" fmla="*/ 26196 h 408529"/>
                <a:gd name="connsiteX7" fmla="*/ 322040 w 325188"/>
                <a:gd name="connsiteY7" fmla="*/ 31149 h 408529"/>
                <a:gd name="connsiteX8" fmla="*/ 317754 w 325188"/>
                <a:gd name="connsiteY8" fmla="*/ 45055 h 408529"/>
                <a:gd name="connsiteX9" fmla="*/ 314668 w 325188"/>
                <a:gd name="connsiteY9" fmla="*/ 63391 h 408529"/>
                <a:gd name="connsiteX10" fmla="*/ 312420 w 325188"/>
                <a:gd name="connsiteY10" fmla="*/ 64677 h 408529"/>
                <a:gd name="connsiteX11" fmla="*/ 302895 w 325188"/>
                <a:gd name="connsiteY11" fmla="*/ 79536 h 408529"/>
                <a:gd name="connsiteX12" fmla="*/ 294894 w 325188"/>
                <a:gd name="connsiteY12" fmla="*/ 91538 h 408529"/>
                <a:gd name="connsiteX13" fmla="*/ 274511 w 325188"/>
                <a:gd name="connsiteY13" fmla="*/ 97062 h 408529"/>
                <a:gd name="connsiteX14" fmla="*/ 122111 w 325188"/>
                <a:gd name="connsiteY14" fmla="*/ 319947 h 408529"/>
                <a:gd name="connsiteX15" fmla="*/ 48006 w 325188"/>
                <a:gd name="connsiteY15" fmla="*/ 408530 h 40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88" h="408529">
                  <a:moveTo>
                    <a:pt x="0" y="338426"/>
                  </a:moveTo>
                  <a:lnTo>
                    <a:pt x="59341" y="282609"/>
                  </a:lnTo>
                  <a:cubicBezTo>
                    <a:pt x="74104" y="259625"/>
                    <a:pt x="90535" y="237756"/>
                    <a:pt x="108490" y="217172"/>
                  </a:cubicBezTo>
                  <a:cubicBezTo>
                    <a:pt x="143637" y="175358"/>
                    <a:pt x="241173" y="75726"/>
                    <a:pt x="241173" y="75726"/>
                  </a:cubicBezTo>
                  <a:cubicBezTo>
                    <a:pt x="246593" y="62381"/>
                    <a:pt x="250803" y="48580"/>
                    <a:pt x="253746" y="34483"/>
                  </a:cubicBezTo>
                  <a:cubicBezTo>
                    <a:pt x="256985" y="15909"/>
                    <a:pt x="272796" y="-3617"/>
                    <a:pt x="278797" y="574"/>
                  </a:cubicBezTo>
                  <a:cubicBezTo>
                    <a:pt x="284798" y="4765"/>
                    <a:pt x="270510" y="21815"/>
                    <a:pt x="270796" y="26196"/>
                  </a:cubicBezTo>
                  <a:cubicBezTo>
                    <a:pt x="271082" y="30578"/>
                    <a:pt x="312992" y="24863"/>
                    <a:pt x="322040" y="31149"/>
                  </a:cubicBezTo>
                  <a:cubicBezTo>
                    <a:pt x="331089" y="37436"/>
                    <a:pt x="317754" y="45055"/>
                    <a:pt x="317754" y="45055"/>
                  </a:cubicBezTo>
                  <a:cubicBezTo>
                    <a:pt x="321964" y="50971"/>
                    <a:pt x="320583" y="59172"/>
                    <a:pt x="314668" y="63391"/>
                  </a:cubicBezTo>
                  <a:cubicBezTo>
                    <a:pt x="313963" y="63886"/>
                    <a:pt x="313211" y="64325"/>
                    <a:pt x="312420" y="64677"/>
                  </a:cubicBezTo>
                  <a:cubicBezTo>
                    <a:pt x="312420" y="64677"/>
                    <a:pt x="314230" y="78012"/>
                    <a:pt x="302895" y="79536"/>
                  </a:cubicBezTo>
                  <a:cubicBezTo>
                    <a:pt x="302895" y="79536"/>
                    <a:pt x="306705" y="89061"/>
                    <a:pt x="294894" y="91538"/>
                  </a:cubicBezTo>
                  <a:cubicBezTo>
                    <a:pt x="287969" y="92871"/>
                    <a:pt x="281159" y="94719"/>
                    <a:pt x="274511" y="97062"/>
                  </a:cubicBezTo>
                  <a:cubicBezTo>
                    <a:pt x="274511" y="97062"/>
                    <a:pt x="162020" y="291658"/>
                    <a:pt x="122111" y="319947"/>
                  </a:cubicBezTo>
                  <a:lnTo>
                    <a:pt x="48006" y="408530"/>
                  </a:lnTo>
                  <a:close/>
                </a:path>
              </a:pathLst>
            </a:custGeom>
            <a:solidFill>
              <a:srgbClr val="999999"/>
            </a:solidFill>
            <a:ln w="9525" cap="rnd">
              <a:solidFill>
                <a:srgbClr val="263238"/>
              </a:solidFill>
              <a:prstDash val="solid"/>
              <a:round/>
            </a:ln>
          </p:spPr>
          <p:txBody>
            <a:bodyPr rtlCol="0" anchor="ctr"/>
            <a:lstStyle/>
            <a:p>
              <a:endParaRPr lang="en-US"/>
            </a:p>
          </p:txBody>
        </p:sp>
        <p:sp>
          <p:nvSpPr>
            <p:cNvPr id="1063" name="Freeform: Shape 1062">
              <a:extLst>
                <a:ext uri="{FF2B5EF4-FFF2-40B4-BE49-F238E27FC236}">
                  <a16:creationId xmlns:a16="http://schemas.microsoft.com/office/drawing/2014/main" id="{27CD5855-6D68-4B5C-BBDD-B06814F34F99}"/>
                </a:ext>
              </a:extLst>
            </p:cNvPr>
            <p:cNvSpPr/>
            <p:nvPr/>
          </p:nvSpPr>
          <p:spPr>
            <a:xfrm>
              <a:off x="1557650" y="4474845"/>
              <a:ext cx="169494" cy="185832"/>
            </a:xfrm>
            <a:custGeom>
              <a:avLst/>
              <a:gdLst>
                <a:gd name="connsiteX0" fmla="*/ 0 w 169494"/>
                <a:gd name="connsiteY0" fmla="*/ 114300 h 185832"/>
                <a:gd name="connsiteX1" fmla="*/ 122873 w 169494"/>
                <a:gd name="connsiteY1" fmla="*/ 0 h 185832"/>
                <a:gd name="connsiteX2" fmla="*/ 169450 w 169494"/>
                <a:gd name="connsiteY2" fmla="*/ 104775 h 185832"/>
                <a:gd name="connsiteX3" fmla="*/ 73628 w 169494"/>
                <a:gd name="connsiteY3" fmla="*/ 185833 h 185832"/>
              </a:gdLst>
              <a:ahLst/>
              <a:cxnLst>
                <a:cxn ang="0">
                  <a:pos x="connsiteX0" y="connsiteY0"/>
                </a:cxn>
                <a:cxn ang="0">
                  <a:pos x="connsiteX1" y="connsiteY1"/>
                </a:cxn>
                <a:cxn ang="0">
                  <a:pos x="connsiteX2" y="connsiteY2"/>
                </a:cxn>
                <a:cxn ang="0">
                  <a:pos x="connsiteX3" y="connsiteY3"/>
                </a:cxn>
              </a:cxnLst>
              <a:rect l="l" t="t" r="r" b="b"/>
              <a:pathLst>
                <a:path w="169494" h="185832">
                  <a:moveTo>
                    <a:pt x="0" y="114300"/>
                  </a:moveTo>
                  <a:cubicBezTo>
                    <a:pt x="0" y="114300"/>
                    <a:pt x="82391" y="30956"/>
                    <a:pt x="122873" y="0"/>
                  </a:cubicBezTo>
                  <a:cubicBezTo>
                    <a:pt x="122873" y="0"/>
                    <a:pt x="171164" y="55912"/>
                    <a:pt x="169450" y="104775"/>
                  </a:cubicBezTo>
                  <a:cubicBezTo>
                    <a:pt x="169450" y="104775"/>
                    <a:pt x="105442" y="178784"/>
                    <a:pt x="73628" y="185833"/>
                  </a:cubicBezTo>
                </a:path>
              </a:pathLst>
            </a:custGeom>
            <a:solidFill>
              <a:srgbClr val="FFFFFF"/>
            </a:solidFill>
            <a:ln w="9525" cap="rnd">
              <a:solidFill>
                <a:srgbClr val="263238"/>
              </a:solidFill>
              <a:prstDash val="solid"/>
              <a:round/>
            </a:ln>
          </p:spPr>
          <p:txBody>
            <a:bodyPr rtlCol="0" anchor="ctr"/>
            <a:lstStyle/>
            <a:p>
              <a:endParaRPr lang="en-US"/>
            </a:p>
          </p:txBody>
        </p:sp>
        <p:sp>
          <p:nvSpPr>
            <p:cNvPr id="1064" name="Freeform: Shape 1063">
              <a:extLst>
                <a:ext uri="{FF2B5EF4-FFF2-40B4-BE49-F238E27FC236}">
                  <a16:creationId xmlns:a16="http://schemas.microsoft.com/office/drawing/2014/main" id="{8C0DAB49-8D6D-4C57-A543-505615A115C9}"/>
                </a:ext>
              </a:extLst>
            </p:cNvPr>
            <p:cNvSpPr/>
            <p:nvPr/>
          </p:nvSpPr>
          <p:spPr>
            <a:xfrm>
              <a:off x="1739102" y="5021865"/>
              <a:ext cx="213096" cy="152191"/>
            </a:xfrm>
            <a:custGeom>
              <a:avLst/>
              <a:gdLst>
                <a:gd name="connsiteX0" fmla="*/ 0 w 213096"/>
                <a:gd name="connsiteY0" fmla="*/ 37529 h 152191"/>
                <a:gd name="connsiteX1" fmla="*/ 47625 w 213096"/>
                <a:gd name="connsiteY1" fmla="*/ 91440 h 152191"/>
                <a:gd name="connsiteX2" fmla="*/ 66675 w 213096"/>
                <a:gd name="connsiteY2" fmla="*/ 149638 h 152191"/>
                <a:gd name="connsiteX3" fmla="*/ 212884 w 213096"/>
                <a:gd name="connsiteY3" fmla="*/ 47339 h 152191"/>
                <a:gd name="connsiteX4" fmla="*/ 149542 w 213096"/>
                <a:gd name="connsiteY4" fmla="*/ 56864 h 152191"/>
                <a:gd name="connsiteX5" fmla="*/ 99155 w 213096"/>
                <a:gd name="connsiteY5" fmla="*/ 63341 h 152191"/>
                <a:gd name="connsiteX6" fmla="*/ 61722 w 213096"/>
                <a:gd name="connsiteY6" fmla="*/ 0 h 1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96" h="152191">
                  <a:moveTo>
                    <a:pt x="0" y="37529"/>
                  </a:moveTo>
                  <a:cubicBezTo>
                    <a:pt x="20403" y="50920"/>
                    <a:pt x="36852" y="69532"/>
                    <a:pt x="47625" y="91440"/>
                  </a:cubicBezTo>
                  <a:cubicBezTo>
                    <a:pt x="60484" y="120015"/>
                    <a:pt x="47625" y="132016"/>
                    <a:pt x="66675" y="149638"/>
                  </a:cubicBezTo>
                  <a:cubicBezTo>
                    <a:pt x="88487" y="169735"/>
                    <a:pt x="219075" y="65151"/>
                    <a:pt x="212884" y="47339"/>
                  </a:cubicBezTo>
                  <a:cubicBezTo>
                    <a:pt x="206692" y="29527"/>
                    <a:pt x="180404" y="50578"/>
                    <a:pt x="149542" y="56864"/>
                  </a:cubicBezTo>
                  <a:cubicBezTo>
                    <a:pt x="132988" y="60588"/>
                    <a:pt x="116119" y="62760"/>
                    <a:pt x="99155" y="63341"/>
                  </a:cubicBezTo>
                  <a:lnTo>
                    <a:pt x="61722"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065" name="Freeform: Shape 1064">
              <a:extLst>
                <a:ext uri="{FF2B5EF4-FFF2-40B4-BE49-F238E27FC236}">
                  <a16:creationId xmlns:a16="http://schemas.microsoft.com/office/drawing/2014/main" id="{4A846E28-9A0A-41D9-BB65-0EFFA936A808}"/>
                </a:ext>
              </a:extLst>
            </p:cNvPr>
            <p:cNvSpPr/>
            <p:nvPr/>
          </p:nvSpPr>
          <p:spPr>
            <a:xfrm>
              <a:off x="1413252" y="4726965"/>
              <a:ext cx="414432" cy="367195"/>
            </a:xfrm>
            <a:custGeom>
              <a:avLst/>
              <a:gdLst>
                <a:gd name="connsiteX0" fmla="*/ 106680 w 414432"/>
                <a:gd name="connsiteY0" fmla="*/ 249847 h 367195"/>
                <a:gd name="connsiteX1" fmla="*/ 215836 w 414432"/>
                <a:gd name="connsiteY1" fmla="*/ 136500 h 367195"/>
                <a:gd name="connsiteX2" fmla="*/ 349186 w 414432"/>
                <a:gd name="connsiteY2" fmla="*/ 367195 h 367195"/>
                <a:gd name="connsiteX3" fmla="*/ 414433 w 414432"/>
                <a:gd name="connsiteY3" fmla="*/ 318427 h 367195"/>
                <a:gd name="connsiteX4" fmla="*/ 228600 w 414432"/>
                <a:gd name="connsiteY4" fmla="*/ 6 h 367195"/>
                <a:gd name="connsiteX5" fmla="*/ 0 w 414432"/>
                <a:gd name="connsiteY5" fmla="*/ 154883 h 367195"/>
                <a:gd name="connsiteX6" fmla="*/ 106680 w 414432"/>
                <a:gd name="connsiteY6" fmla="*/ 249847 h 36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432" h="367195">
                  <a:moveTo>
                    <a:pt x="106680" y="249847"/>
                  </a:moveTo>
                  <a:cubicBezTo>
                    <a:pt x="106680" y="249847"/>
                    <a:pt x="186595" y="216128"/>
                    <a:pt x="215836" y="136500"/>
                  </a:cubicBezTo>
                  <a:cubicBezTo>
                    <a:pt x="215836" y="136500"/>
                    <a:pt x="193072" y="214414"/>
                    <a:pt x="349186" y="367195"/>
                  </a:cubicBezTo>
                  <a:cubicBezTo>
                    <a:pt x="349186" y="367195"/>
                    <a:pt x="396811" y="360718"/>
                    <a:pt x="414433" y="318427"/>
                  </a:cubicBezTo>
                  <a:cubicBezTo>
                    <a:pt x="414433" y="318427"/>
                    <a:pt x="277082" y="-1613"/>
                    <a:pt x="228600" y="6"/>
                  </a:cubicBezTo>
                  <a:cubicBezTo>
                    <a:pt x="180118" y="1626"/>
                    <a:pt x="0" y="154883"/>
                    <a:pt x="0" y="154883"/>
                  </a:cubicBezTo>
                  <a:cubicBezTo>
                    <a:pt x="0" y="154883"/>
                    <a:pt x="16954" y="264134"/>
                    <a:pt x="106680" y="249847"/>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066" name="Freeform: Shape 1065">
              <a:extLst>
                <a:ext uri="{FF2B5EF4-FFF2-40B4-BE49-F238E27FC236}">
                  <a16:creationId xmlns:a16="http://schemas.microsoft.com/office/drawing/2014/main" id="{FCD2D345-999D-4424-9399-8E80C93E2BEA}"/>
                </a:ext>
              </a:extLst>
            </p:cNvPr>
            <p:cNvSpPr/>
            <p:nvPr/>
          </p:nvSpPr>
          <p:spPr>
            <a:xfrm>
              <a:off x="1526599" y="4802898"/>
              <a:ext cx="286321" cy="291261"/>
            </a:xfrm>
            <a:custGeom>
              <a:avLst/>
              <a:gdLst>
                <a:gd name="connsiteX0" fmla="*/ 134207 w 286321"/>
                <a:gd name="connsiteY0" fmla="*/ 113716 h 291261"/>
                <a:gd name="connsiteX1" fmla="*/ 102203 w 286321"/>
                <a:gd name="connsiteY1" fmla="*/ 19704 h 291261"/>
                <a:gd name="connsiteX2" fmla="*/ 19621 w 286321"/>
                <a:gd name="connsiteY2" fmla="*/ 79711 h 291261"/>
                <a:gd name="connsiteX3" fmla="*/ 0 w 286321"/>
                <a:gd name="connsiteY3" fmla="*/ 107620 h 291261"/>
                <a:gd name="connsiteX4" fmla="*/ 23622 w 286321"/>
                <a:gd name="connsiteY4" fmla="*/ 156674 h 291261"/>
                <a:gd name="connsiteX5" fmla="*/ 102489 w 286321"/>
                <a:gd name="connsiteY5" fmla="*/ 60566 h 291261"/>
                <a:gd name="connsiteX6" fmla="*/ 235839 w 286321"/>
                <a:gd name="connsiteY6" fmla="*/ 291262 h 291261"/>
                <a:gd name="connsiteX7" fmla="*/ 286321 w 286321"/>
                <a:gd name="connsiteY7" fmla="*/ 264877 h 291261"/>
                <a:gd name="connsiteX8" fmla="*/ 134207 w 286321"/>
                <a:gd name="connsiteY8" fmla="*/ 113716 h 2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321" h="291261">
                  <a:moveTo>
                    <a:pt x="134207" y="113716"/>
                  </a:moveTo>
                  <a:cubicBezTo>
                    <a:pt x="119063" y="74759"/>
                    <a:pt x="126683" y="-47257"/>
                    <a:pt x="102203" y="19704"/>
                  </a:cubicBezTo>
                  <a:cubicBezTo>
                    <a:pt x="77724" y="86665"/>
                    <a:pt x="19621" y="79711"/>
                    <a:pt x="19621" y="79711"/>
                  </a:cubicBezTo>
                  <a:lnTo>
                    <a:pt x="0" y="107620"/>
                  </a:lnTo>
                  <a:lnTo>
                    <a:pt x="23622" y="156674"/>
                  </a:lnTo>
                  <a:cubicBezTo>
                    <a:pt x="59284" y="133642"/>
                    <a:pt x="86859" y="100038"/>
                    <a:pt x="102489" y="60566"/>
                  </a:cubicBezTo>
                  <a:cubicBezTo>
                    <a:pt x="102489" y="60566"/>
                    <a:pt x="79724" y="138481"/>
                    <a:pt x="235839" y="291262"/>
                  </a:cubicBezTo>
                  <a:cubicBezTo>
                    <a:pt x="254965" y="287823"/>
                    <a:pt x="272577" y="278613"/>
                    <a:pt x="286321" y="264877"/>
                  </a:cubicBezTo>
                  <a:cubicBezTo>
                    <a:pt x="234505" y="279736"/>
                    <a:pt x="149447" y="152578"/>
                    <a:pt x="134207" y="113716"/>
                  </a:cubicBezTo>
                  <a:close/>
                </a:path>
              </a:pathLst>
            </a:custGeom>
            <a:solidFill>
              <a:srgbClr val="000000">
                <a:alpha val="20000"/>
              </a:srgbClr>
            </a:solid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987DAE7-38C1-473E-8F32-9622449DE19C}"/>
                </a:ext>
              </a:extLst>
            </p:cNvPr>
            <p:cNvSpPr/>
            <p:nvPr/>
          </p:nvSpPr>
          <p:spPr>
            <a:xfrm>
              <a:off x="1633711" y="4801647"/>
              <a:ext cx="8140" cy="41910"/>
            </a:xfrm>
            <a:custGeom>
              <a:avLst/>
              <a:gdLst>
                <a:gd name="connsiteX0" fmla="*/ 8141 w 8140"/>
                <a:gd name="connsiteY0" fmla="*/ 0 h 41910"/>
                <a:gd name="connsiteX1" fmla="*/ 521 w 8140"/>
                <a:gd name="connsiteY1" fmla="*/ 41910 h 41910"/>
              </a:gdLst>
              <a:ahLst/>
              <a:cxnLst>
                <a:cxn ang="0">
                  <a:pos x="connsiteX0" y="connsiteY0"/>
                </a:cxn>
                <a:cxn ang="0">
                  <a:pos x="connsiteX1" y="connsiteY1"/>
                </a:cxn>
              </a:cxnLst>
              <a:rect l="l" t="t" r="r" b="b"/>
              <a:pathLst>
                <a:path w="8140" h="41910">
                  <a:moveTo>
                    <a:pt x="8141" y="0"/>
                  </a:moveTo>
                  <a:cubicBezTo>
                    <a:pt x="8141" y="0"/>
                    <a:pt x="-2432" y="5810"/>
                    <a:pt x="521" y="41910"/>
                  </a:cubicBezTo>
                </a:path>
              </a:pathLst>
            </a:custGeom>
            <a:noFill/>
            <a:ln w="7144" cap="rnd">
              <a:solidFill>
                <a:srgbClr val="263238"/>
              </a:solidFill>
              <a:prstDash val="solid"/>
              <a:round/>
            </a:ln>
          </p:spPr>
          <p:txBody>
            <a:bodyPr rtlCol="0" anchor="ctr"/>
            <a:lstStyle/>
            <a:p>
              <a:endParaRPr lang="en-US"/>
            </a:p>
          </p:txBody>
        </p:sp>
        <p:sp>
          <p:nvSpPr>
            <p:cNvPr id="1068" name="Freeform: Shape 1067">
              <a:extLst>
                <a:ext uri="{FF2B5EF4-FFF2-40B4-BE49-F238E27FC236}">
                  <a16:creationId xmlns:a16="http://schemas.microsoft.com/office/drawing/2014/main" id="{437ABC9A-B1CE-423C-91A0-E195840FB799}"/>
                </a:ext>
              </a:extLst>
            </p:cNvPr>
            <p:cNvSpPr/>
            <p:nvPr/>
          </p:nvSpPr>
          <p:spPr>
            <a:xfrm>
              <a:off x="1641589" y="5642514"/>
              <a:ext cx="186347" cy="109931"/>
            </a:xfrm>
            <a:custGeom>
              <a:avLst/>
              <a:gdLst>
                <a:gd name="connsiteX0" fmla="*/ 80272 w 186347"/>
                <a:gd name="connsiteY0" fmla="*/ 0 h 109931"/>
                <a:gd name="connsiteX1" fmla="*/ 86368 w 186347"/>
                <a:gd name="connsiteY1" fmla="*/ 39052 h 109931"/>
                <a:gd name="connsiteX2" fmla="*/ 186286 w 186347"/>
                <a:gd name="connsiteY2" fmla="*/ 90201 h 109931"/>
                <a:gd name="connsiteX3" fmla="*/ 87607 w 186347"/>
                <a:gd name="connsiteY3" fmla="*/ 107251 h 109931"/>
                <a:gd name="connsiteX4" fmla="*/ 1024 w 186347"/>
                <a:gd name="connsiteY4" fmla="*/ 99917 h 109931"/>
                <a:gd name="connsiteX5" fmla="*/ 15026 w 186347"/>
                <a:gd name="connsiteY5" fmla="*/ 49720 h 109931"/>
                <a:gd name="connsiteX6" fmla="*/ 16931 w 186347"/>
                <a:gd name="connsiteY6" fmla="*/ 12382 h 10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47" h="109931">
                  <a:moveTo>
                    <a:pt x="80272" y="0"/>
                  </a:moveTo>
                  <a:lnTo>
                    <a:pt x="86368" y="39052"/>
                  </a:lnTo>
                  <a:cubicBezTo>
                    <a:pt x="131422" y="85344"/>
                    <a:pt x="183809" y="69437"/>
                    <a:pt x="186286" y="90201"/>
                  </a:cubicBezTo>
                  <a:cubicBezTo>
                    <a:pt x="188762" y="110966"/>
                    <a:pt x="115610" y="107251"/>
                    <a:pt x="87607" y="107251"/>
                  </a:cubicBezTo>
                  <a:cubicBezTo>
                    <a:pt x="59603" y="107251"/>
                    <a:pt x="10835" y="116776"/>
                    <a:pt x="1024" y="99917"/>
                  </a:cubicBezTo>
                  <a:cubicBezTo>
                    <a:pt x="-3833" y="91440"/>
                    <a:pt x="9883" y="69532"/>
                    <a:pt x="15026" y="49720"/>
                  </a:cubicBezTo>
                  <a:cubicBezTo>
                    <a:pt x="18169" y="37528"/>
                    <a:pt x="18817" y="24832"/>
                    <a:pt x="16931"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69" name="Freeform: Shape 1068">
              <a:extLst>
                <a:ext uri="{FF2B5EF4-FFF2-40B4-BE49-F238E27FC236}">
                  <a16:creationId xmlns:a16="http://schemas.microsoft.com/office/drawing/2014/main" id="{5676AD82-EF75-4F65-B9F1-0D169016D52E}"/>
                </a:ext>
              </a:extLst>
            </p:cNvPr>
            <p:cNvSpPr/>
            <p:nvPr/>
          </p:nvSpPr>
          <p:spPr>
            <a:xfrm>
              <a:off x="1395408" y="4285577"/>
              <a:ext cx="180006" cy="258418"/>
            </a:xfrm>
            <a:custGeom>
              <a:avLst/>
              <a:gdLst>
                <a:gd name="connsiteX0" fmla="*/ 150813 w 180006"/>
                <a:gd name="connsiteY0" fmla="*/ 87159 h 258418"/>
                <a:gd name="connsiteX1" fmla="*/ 176816 w 180006"/>
                <a:gd name="connsiteY1" fmla="*/ 39534 h 258418"/>
                <a:gd name="connsiteX2" fmla="*/ 144050 w 180006"/>
                <a:gd name="connsiteY2" fmla="*/ 50488 h 258418"/>
                <a:gd name="connsiteX3" fmla="*/ 137859 w 180006"/>
                <a:gd name="connsiteY3" fmla="*/ 577 h 258418"/>
                <a:gd name="connsiteX4" fmla="*/ 114713 w 180006"/>
                <a:gd name="connsiteY4" fmla="*/ 38677 h 258418"/>
                <a:gd name="connsiteX5" fmla="*/ 92710 w 180006"/>
                <a:gd name="connsiteY5" fmla="*/ 577 h 258418"/>
                <a:gd name="connsiteX6" fmla="*/ 57373 w 180006"/>
                <a:gd name="connsiteY6" fmla="*/ 51060 h 258418"/>
                <a:gd name="connsiteX7" fmla="*/ 12319 w 180006"/>
                <a:gd name="connsiteY7" fmla="*/ 141261 h 258418"/>
                <a:gd name="connsiteX8" fmla="*/ 33084 w 180006"/>
                <a:gd name="connsiteY8" fmla="*/ 192411 h 258418"/>
                <a:gd name="connsiteX9" fmla="*/ 90234 w 180006"/>
                <a:gd name="connsiteY9" fmla="*/ 258419 h 258418"/>
                <a:gd name="connsiteX10" fmla="*/ 137859 w 180006"/>
                <a:gd name="connsiteY10" fmla="*/ 213175 h 258418"/>
                <a:gd name="connsiteX11" fmla="*/ 144050 w 180006"/>
                <a:gd name="connsiteY11" fmla="*/ 121735 h 2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 h="258418">
                  <a:moveTo>
                    <a:pt x="150813" y="87159"/>
                  </a:moveTo>
                  <a:cubicBezTo>
                    <a:pt x="150813" y="87159"/>
                    <a:pt x="191485" y="53060"/>
                    <a:pt x="176816" y="39534"/>
                  </a:cubicBezTo>
                  <a:cubicBezTo>
                    <a:pt x="162148" y="26009"/>
                    <a:pt x="144050" y="50488"/>
                    <a:pt x="144050" y="50488"/>
                  </a:cubicBezTo>
                  <a:cubicBezTo>
                    <a:pt x="144050" y="50488"/>
                    <a:pt x="158528" y="6673"/>
                    <a:pt x="137859" y="577"/>
                  </a:cubicBezTo>
                  <a:cubicBezTo>
                    <a:pt x="117190" y="-5519"/>
                    <a:pt x="114713" y="38677"/>
                    <a:pt x="114713" y="38677"/>
                  </a:cubicBezTo>
                  <a:cubicBezTo>
                    <a:pt x="114713" y="38677"/>
                    <a:pt x="113475" y="-185"/>
                    <a:pt x="92710" y="577"/>
                  </a:cubicBezTo>
                  <a:cubicBezTo>
                    <a:pt x="71946" y="1339"/>
                    <a:pt x="92710" y="27819"/>
                    <a:pt x="57373" y="51060"/>
                  </a:cubicBezTo>
                  <a:cubicBezTo>
                    <a:pt x="22035" y="74301"/>
                    <a:pt x="-21780" y="102304"/>
                    <a:pt x="12319" y="141261"/>
                  </a:cubicBezTo>
                  <a:cubicBezTo>
                    <a:pt x="12319" y="141261"/>
                    <a:pt x="-8350" y="165646"/>
                    <a:pt x="33084" y="192411"/>
                  </a:cubicBezTo>
                  <a:cubicBezTo>
                    <a:pt x="74518" y="219176"/>
                    <a:pt x="84805" y="228129"/>
                    <a:pt x="90234" y="258419"/>
                  </a:cubicBezTo>
                  <a:lnTo>
                    <a:pt x="137859" y="213175"/>
                  </a:lnTo>
                  <a:lnTo>
                    <a:pt x="144050" y="121735"/>
                  </a:lnTo>
                  <a:close/>
                </a:path>
              </a:pathLst>
            </a:custGeom>
            <a:solidFill>
              <a:srgbClr val="263238"/>
            </a:solidFill>
            <a:ln w="9525" cap="rnd">
              <a:solidFill>
                <a:srgbClr val="263238"/>
              </a:solidFill>
              <a:prstDash val="solid"/>
              <a:round/>
            </a:ln>
          </p:spPr>
          <p:txBody>
            <a:bodyPr rtlCol="0" anchor="ctr"/>
            <a:lstStyle/>
            <a:p>
              <a:endParaRPr lang="en-US"/>
            </a:p>
          </p:txBody>
        </p:sp>
        <p:sp>
          <p:nvSpPr>
            <p:cNvPr id="1070" name="Freeform: Shape 1069">
              <a:extLst>
                <a:ext uri="{FF2B5EF4-FFF2-40B4-BE49-F238E27FC236}">
                  <a16:creationId xmlns:a16="http://schemas.microsoft.com/office/drawing/2014/main" id="{1A333CAD-92EB-412F-A3DE-27492709E7C0}"/>
                </a:ext>
              </a:extLst>
            </p:cNvPr>
            <p:cNvSpPr/>
            <p:nvPr/>
          </p:nvSpPr>
          <p:spPr>
            <a:xfrm>
              <a:off x="1634232" y="4141800"/>
              <a:ext cx="347773" cy="388861"/>
            </a:xfrm>
            <a:custGeom>
              <a:avLst/>
              <a:gdLst>
                <a:gd name="connsiteX0" fmla="*/ 0 w 347773"/>
                <a:gd name="connsiteY0" fmla="*/ 315899 h 388861"/>
                <a:gd name="connsiteX1" fmla="*/ 63437 w 347773"/>
                <a:gd name="connsiteY1" fmla="*/ 264941 h 388861"/>
                <a:gd name="connsiteX2" fmla="*/ 117634 w 347773"/>
                <a:gd name="connsiteY2" fmla="*/ 203504 h 388861"/>
                <a:gd name="connsiteX3" fmla="*/ 260509 w 347773"/>
                <a:gd name="connsiteY3" fmla="*/ 72726 h 388861"/>
                <a:gd name="connsiteX4" fmla="*/ 276225 w 347773"/>
                <a:gd name="connsiteY4" fmla="*/ 32626 h 388861"/>
                <a:gd name="connsiteX5" fmla="*/ 303847 w 347773"/>
                <a:gd name="connsiteY5" fmla="*/ 812 h 388861"/>
                <a:gd name="connsiteX6" fmla="*/ 294322 w 347773"/>
                <a:gd name="connsiteY6" fmla="*/ 25673 h 388861"/>
                <a:gd name="connsiteX7" fmla="*/ 344996 w 347773"/>
                <a:gd name="connsiteY7" fmla="*/ 34626 h 388861"/>
                <a:gd name="connsiteX8" fmla="*/ 339566 w 347773"/>
                <a:gd name="connsiteY8" fmla="*/ 48152 h 388861"/>
                <a:gd name="connsiteX9" fmla="*/ 334975 w 347773"/>
                <a:gd name="connsiteY9" fmla="*/ 66164 h 388861"/>
                <a:gd name="connsiteX10" fmla="*/ 332804 w 347773"/>
                <a:gd name="connsiteY10" fmla="*/ 67202 h 388861"/>
                <a:gd name="connsiteX11" fmla="*/ 321945 w 347773"/>
                <a:gd name="connsiteY11" fmla="*/ 81299 h 388861"/>
                <a:gd name="connsiteX12" fmla="*/ 312992 w 347773"/>
                <a:gd name="connsiteY12" fmla="*/ 92633 h 388861"/>
                <a:gd name="connsiteX13" fmla="*/ 292227 w 347773"/>
                <a:gd name="connsiteY13" fmla="*/ 96539 h 388861"/>
                <a:gd name="connsiteX14" fmla="*/ 122587 w 347773"/>
                <a:gd name="connsiteY14" fmla="*/ 306374 h 388861"/>
                <a:gd name="connsiteX15" fmla="*/ 41815 w 347773"/>
                <a:gd name="connsiteY15" fmla="*/ 388861 h 3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773" h="388861">
                  <a:moveTo>
                    <a:pt x="0" y="315899"/>
                  </a:moveTo>
                  <a:lnTo>
                    <a:pt x="63437" y="264941"/>
                  </a:lnTo>
                  <a:cubicBezTo>
                    <a:pt x="79972" y="243157"/>
                    <a:pt x="98088" y="222631"/>
                    <a:pt x="117634" y="203504"/>
                  </a:cubicBezTo>
                  <a:cubicBezTo>
                    <a:pt x="155734" y="164547"/>
                    <a:pt x="260509" y="72726"/>
                    <a:pt x="260509" y="72726"/>
                  </a:cubicBezTo>
                  <a:cubicBezTo>
                    <a:pt x="266948" y="59858"/>
                    <a:pt x="272205" y="46437"/>
                    <a:pt x="276225" y="32626"/>
                  </a:cubicBezTo>
                  <a:cubicBezTo>
                    <a:pt x="280892" y="14433"/>
                    <a:pt x="297942" y="-4141"/>
                    <a:pt x="303847" y="812"/>
                  </a:cubicBezTo>
                  <a:cubicBezTo>
                    <a:pt x="309753" y="5765"/>
                    <a:pt x="294322" y="21386"/>
                    <a:pt x="294322" y="25673"/>
                  </a:cubicBezTo>
                  <a:cubicBezTo>
                    <a:pt x="294322" y="29959"/>
                    <a:pt x="336423" y="27673"/>
                    <a:pt x="344996" y="34626"/>
                  </a:cubicBezTo>
                  <a:cubicBezTo>
                    <a:pt x="353568" y="41579"/>
                    <a:pt x="339566" y="48152"/>
                    <a:pt x="339566" y="48152"/>
                  </a:cubicBezTo>
                  <a:cubicBezTo>
                    <a:pt x="343272" y="54391"/>
                    <a:pt x="341224" y="62458"/>
                    <a:pt x="334975" y="66164"/>
                  </a:cubicBezTo>
                  <a:cubicBezTo>
                    <a:pt x="334289" y="66573"/>
                    <a:pt x="333556" y="66925"/>
                    <a:pt x="332804" y="67202"/>
                  </a:cubicBezTo>
                  <a:cubicBezTo>
                    <a:pt x="332804" y="67202"/>
                    <a:pt x="333566" y="80632"/>
                    <a:pt x="321945" y="81299"/>
                  </a:cubicBezTo>
                  <a:cubicBezTo>
                    <a:pt x="321945" y="81299"/>
                    <a:pt x="324993" y="90824"/>
                    <a:pt x="312992" y="92633"/>
                  </a:cubicBezTo>
                  <a:cubicBezTo>
                    <a:pt x="305981" y="93395"/>
                    <a:pt x="299037" y="94710"/>
                    <a:pt x="292227" y="96539"/>
                  </a:cubicBezTo>
                  <a:cubicBezTo>
                    <a:pt x="292227" y="96539"/>
                    <a:pt x="164973" y="281514"/>
                    <a:pt x="122587" y="306374"/>
                  </a:cubicBezTo>
                  <a:lnTo>
                    <a:pt x="41815" y="388861"/>
                  </a:lnTo>
                  <a:close/>
                </a:path>
              </a:pathLst>
            </a:custGeom>
            <a:solidFill>
              <a:srgbClr val="999999"/>
            </a:solidFill>
            <a:ln w="9525" cap="rnd">
              <a:solidFill>
                <a:srgbClr val="263238"/>
              </a:solidFill>
              <a:prstDash val="solid"/>
              <a:round/>
            </a:ln>
          </p:spPr>
          <p:txBody>
            <a:bodyPr rtlCol="0" anchor="ctr"/>
            <a:lstStyle/>
            <a:p>
              <a:endParaRPr lang="en-US"/>
            </a:p>
          </p:txBody>
        </p:sp>
        <p:sp>
          <p:nvSpPr>
            <p:cNvPr id="1071" name="Freeform: Shape 1070">
              <a:extLst>
                <a:ext uri="{FF2B5EF4-FFF2-40B4-BE49-F238E27FC236}">
                  <a16:creationId xmlns:a16="http://schemas.microsoft.com/office/drawing/2014/main" id="{F1DFDED2-13C3-4266-B6DD-523A8A53AEDC}"/>
                </a:ext>
              </a:extLst>
            </p:cNvPr>
            <p:cNvSpPr/>
            <p:nvPr/>
          </p:nvSpPr>
          <p:spPr>
            <a:xfrm>
              <a:off x="1305029" y="4926806"/>
              <a:ext cx="429427" cy="746639"/>
            </a:xfrm>
            <a:custGeom>
              <a:avLst/>
              <a:gdLst>
                <a:gd name="connsiteX0" fmla="*/ 7258 w 429427"/>
                <a:gd name="connsiteY0" fmla="*/ 0 h 746639"/>
                <a:gd name="connsiteX1" fmla="*/ 52787 w 429427"/>
                <a:gd name="connsiteY1" fmla="*/ 139732 h 746639"/>
                <a:gd name="connsiteX2" fmla="*/ 288340 w 429427"/>
                <a:gd name="connsiteY2" fmla="*/ 422434 h 746639"/>
                <a:gd name="connsiteX3" fmla="*/ 343585 w 429427"/>
                <a:gd name="connsiteY3" fmla="*/ 742569 h 746639"/>
                <a:gd name="connsiteX4" fmla="*/ 429310 w 429427"/>
                <a:gd name="connsiteY4" fmla="*/ 731139 h 746639"/>
                <a:gd name="connsiteX5" fmla="*/ 404926 w 429427"/>
                <a:gd name="connsiteY5" fmla="*/ 371475 h 746639"/>
                <a:gd name="connsiteX6" fmla="*/ 247383 w 429427"/>
                <a:gd name="connsiteY6" fmla="*/ 63341 h 746639"/>
                <a:gd name="connsiteX7" fmla="*/ 240811 w 429427"/>
                <a:gd name="connsiteY7" fmla="*/ 11335 h 74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427" h="746639">
                  <a:moveTo>
                    <a:pt x="7258" y="0"/>
                  </a:moveTo>
                  <a:cubicBezTo>
                    <a:pt x="7258" y="0"/>
                    <a:pt x="-26842" y="69818"/>
                    <a:pt x="52787" y="139732"/>
                  </a:cubicBezTo>
                  <a:cubicBezTo>
                    <a:pt x="132416" y="209645"/>
                    <a:pt x="278625" y="370427"/>
                    <a:pt x="288340" y="422434"/>
                  </a:cubicBezTo>
                  <a:cubicBezTo>
                    <a:pt x="298056" y="474440"/>
                    <a:pt x="343585" y="742569"/>
                    <a:pt x="343585" y="742569"/>
                  </a:cubicBezTo>
                  <a:cubicBezTo>
                    <a:pt x="343585" y="742569"/>
                    <a:pt x="395592" y="757142"/>
                    <a:pt x="429310" y="731139"/>
                  </a:cubicBezTo>
                  <a:cubicBezTo>
                    <a:pt x="429310" y="731139"/>
                    <a:pt x="432549" y="473202"/>
                    <a:pt x="404926" y="371475"/>
                  </a:cubicBezTo>
                  <a:cubicBezTo>
                    <a:pt x="377304" y="269748"/>
                    <a:pt x="276434" y="144875"/>
                    <a:pt x="247383" y="63341"/>
                  </a:cubicBezTo>
                  <a:cubicBezTo>
                    <a:pt x="243706" y="46225"/>
                    <a:pt x="241506" y="28823"/>
                    <a:pt x="240811" y="11335"/>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072" name="Freeform: Shape 1071">
              <a:extLst>
                <a:ext uri="{FF2B5EF4-FFF2-40B4-BE49-F238E27FC236}">
                  <a16:creationId xmlns:a16="http://schemas.microsoft.com/office/drawing/2014/main" id="{E7A4F326-4EE9-4B33-9E7C-E15EB544B284}"/>
                </a:ext>
              </a:extLst>
            </p:cNvPr>
            <p:cNvSpPr/>
            <p:nvPr/>
          </p:nvSpPr>
          <p:spPr>
            <a:xfrm>
              <a:off x="1358007" y="5066442"/>
              <a:ext cx="329279" cy="606671"/>
            </a:xfrm>
            <a:custGeom>
              <a:avLst/>
              <a:gdLst>
                <a:gd name="connsiteX0" fmla="*/ 275749 w 329279"/>
                <a:gd name="connsiteY0" fmla="*/ 260032 h 606671"/>
                <a:gd name="connsiteX1" fmla="*/ 79438 w 329279"/>
                <a:gd name="connsiteY1" fmla="*/ 19050 h 606671"/>
                <a:gd name="connsiteX2" fmla="*/ 0 w 329279"/>
                <a:gd name="connsiteY2" fmla="*/ 0 h 606671"/>
                <a:gd name="connsiteX3" fmla="*/ 235363 w 329279"/>
                <a:gd name="connsiteY3" fmla="*/ 282512 h 606671"/>
                <a:gd name="connsiteX4" fmla="*/ 290608 w 329279"/>
                <a:gd name="connsiteY4" fmla="*/ 602647 h 606671"/>
                <a:gd name="connsiteX5" fmla="*/ 329279 w 329279"/>
                <a:gd name="connsiteY5" fmla="*/ 606552 h 606671"/>
                <a:gd name="connsiteX6" fmla="*/ 275749 w 329279"/>
                <a:gd name="connsiteY6" fmla="*/ 260032 h 60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279" h="606671">
                  <a:moveTo>
                    <a:pt x="275749" y="260032"/>
                  </a:moveTo>
                  <a:cubicBezTo>
                    <a:pt x="280511" y="232981"/>
                    <a:pt x="127921" y="19050"/>
                    <a:pt x="79438" y="19050"/>
                  </a:cubicBezTo>
                  <a:cubicBezTo>
                    <a:pt x="59817" y="19050"/>
                    <a:pt x="27146" y="9525"/>
                    <a:pt x="0" y="0"/>
                  </a:cubicBezTo>
                  <a:cubicBezTo>
                    <a:pt x="79629" y="69913"/>
                    <a:pt x="225647" y="230600"/>
                    <a:pt x="235363" y="282512"/>
                  </a:cubicBezTo>
                  <a:cubicBezTo>
                    <a:pt x="245078" y="334423"/>
                    <a:pt x="290608" y="602647"/>
                    <a:pt x="290608" y="602647"/>
                  </a:cubicBezTo>
                  <a:cubicBezTo>
                    <a:pt x="303247" y="605780"/>
                    <a:pt x="316268" y="607095"/>
                    <a:pt x="329279" y="606552"/>
                  </a:cubicBezTo>
                  <a:cubicBezTo>
                    <a:pt x="288988" y="597027"/>
                    <a:pt x="270891" y="287083"/>
                    <a:pt x="275749" y="260032"/>
                  </a:cubicBezTo>
                  <a:close/>
                </a:path>
              </a:pathLst>
            </a:custGeom>
            <a:solidFill>
              <a:srgbClr val="000000">
                <a:alpha val="20000"/>
              </a:srgbClr>
            </a:solidFill>
            <a:ln w="9525"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924EA152-E80D-4E10-8A05-9186CF51DBD6}"/>
                </a:ext>
              </a:extLst>
            </p:cNvPr>
            <p:cNvSpPr/>
            <p:nvPr/>
          </p:nvSpPr>
          <p:spPr>
            <a:xfrm>
              <a:off x="1603085" y="5310884"/>
              <a:ext cx="38766" cy="15591"/>
            </a:xfrm>
            <a:custGeom>
              <a:avLst/>
              <a:gdLst>
                <a:gd name="connsiteX0" fmla="*/ 38767 w 38766"/>
                <a:gd name="connsiteY0" fmla="*/ 1018 h 15591"/>
                <a:gd name="connsiteX1" fmla="*/ 0 w 38766"/>
                <a:gd name="connsiteY1" fmla="*/ 15591 h 15591"/>
              </a:gdLst>
              <a:ahLst/>
              <a:cxnLst>
                <a:cxn ang="0">
                  <a:pos x="connsiteX0" y="connsiteY0"/>
                </a:cxn>
                <a:cxn ang="0">
                  <a:pos x="connsiteX1" y="connsiteY1"/>
                </a:cxn>
              </a:cxnLst>
              <a:rect l="l" t="t" r="r" b="b"/>
              <a:pathLst>
                <a:path w="38766" h="15591">
                  <a:moveTo>
                    <a:pt x="38767" y="1018"/>
                  </a:moveTo>
                  <a:cubicBezTo>
                    <a:pt x="24079" y="-2497"/>
                    <a:pt x="8734" y="3266"/>
                    <a:pt x="0" y="15591"/>
                  </a:cubicBezTo>
                </a:path>
              </a:pathLst>
            </a:custGeom>
            <a:noFill/>
            <a:ln w="7144" cap="rnd">
              <a:solidFill>
                <a:srgbClr val="263238"/>
              </a:solidFill>
              <a:prstDash val="solid"/>
              <a:round/>
            </a:ln>
          </p:spPr>
          <p:txBody>
            <a:bodyPr rtlCol="0" anchor="ctr"/>
            <a:lstStyle/>
            <a:p>
              <a:endParaRPr lang="en-US"/>
            </a:p>
          </p:txBody>
        </p:sp>
        <p:sp>
          <p:nvSpPr>
            <p:cNvPr id="1074" name="Freeform: Shape 1073">
              <a:extLst>
                <a:ext uri="{FF2B5EF4-FFF2-40B4-BE49-F238E27FC236}">
                  <a16:creationId xmlns:a16="http://schemas.microsoft.com/office/drawing/2014/main" id="{982BC5B5-BC34-4327-9901-EDC60A504E5E}"/>
                </a:ext>
              </a:extLst>
            </p:cNvPr>
            <p:cNvSpPr/>
            <p:nvPr/>
          </p:nvSpPr>
          <p:spPr>
            <a:xfrm>
              <a:off x="1463460" y="4362280"/>
              <a:ext cx="165390" cy="168667"/>
            </a:xfrm>
            <a:custGeom>
              <a:avLst/>
              <a:gdLst>
                <a:gd name="connsiteX0" fmla="*/ 99048 w 165390"/>
                <a:gd name="connsiteY0" fmla="*/ 14076 h 168667"/>
                <a:gd name="connsiteX1" fmla="*/ 120955 w 165390"/>
                <a:gd name="connsiteY1" fmla="*/ 49509 h 168667"/>
                <a:gd name="connsiteX2" fmla="*/ 156865 w 165390"/>
                <a:gd name="connsiteY2" fmla="*/ 64083 h 168667"/>
                <a:gd name="connsiteX3" fmla="*/ 139243 w 165390"/>
                <a:gd name="connsiteY3" fmla="*/ 79894 h 168667"/>
                <a:gd name="connsiteX4" fmla="*/ 164866 w 165390"/>
                <a:gd name="connsiteY4" fmla="*/ 127519 h 168667"/>
                <a:gd name="connsiteX5" fmla="*/ 117241 w 165390"/>
                <a:gd name="connsiteY5" fmla="*/ 162857 h 168667"/>
                <a:gd name="connsiteX6" fmla="*/ 23419 w 165390"/>
                <a:gd name="connsiteY6" fmla="*/ 168667 h 168667"/>
                <a:gd name="connsiteX7" fmla="*/ 31897 w 165390"/>
                <a:gd name="connsiteY7" fmla="*/ 123900 h 168667"/>
                <a:gd name="connsiteX8" fmla="*/ 274 w 165390"/>
                <a:gd name="connsiteY8" fmla="*/ 91419 h 168667"/>
                <a:gd name="connsiteX9" fmla="*/ 28277 w 165390"/>
                <a:gd name="connsiteY9" fmla="*/ 83704 h 168667"/>
                <a:gd name="connsiteX10" fmla="*/ 35611 w 165390"/>
                <a:gd name="connsiteY10" fmla="*/ 64654 h 168667"/>
                <a:gd name="connsiteX11" fmla="*/ 45136 w 165390"/>
                <a:gd name="connsiteY11" fmla="*/ 31793 h 168667"/>
                <a:gd name="connsiteX12" fmla="*/ 99048 w 165390"/>
                <a:gd name="connsiteY12" fmla="*/ 14076 h 16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390" h="168667">
                  <a:moveTo>
                    <a:pt x="99048" y="14076"/>
                  </a:moveTo>
                  <a:lnTo>
                    <a:pt x="120955" y="49509"/>
                  </a:lnTo>
                  <a:cubicBezTo>
                    <a:pt x="120955" y="49509"/>
                    <a:pt x="152483" y="54367"/>
                    <a:pt x="156865" y="64083"/>
                  </a:cubicBezTo>
                  <a:cubicBezTo>
                    <a:pt x="161246" y="73798"/>
                    <a:pt x="139243" y="79894"/>
                    <a:pt x="139243" y="79894"/>
                  </a:cubicBezTo>
                  <a:cubicBezTo>
                    <a:pt x="139243" y="79894"/>
                    <a:pt x="169723" y="115232"/>
                    <a:pt x="164866" y="127519"/>
                  </a:cubicBezTo>
                  <a:cubicBezTo>
                    <a:pt x="160008" y="139806"/>
                    <a:pt x="117241" y="162857"/>
                    <a:pt x="117241" y="162857"/>
                  </a:cubicBezTo>
                  <a:lnTo>
                    <a:pt x="23419" y="168667"/>
                  </a:lnTo>
                  <a:cubicBezTo>
                    <a:pt x="23419" y="168667"/>
                    <a:pt x="39231" y="142188"/>
                    <a:pt x="31897" y="123900"/>
                  </a:cubicBezTo>
                  <a:cubicBezTo>
                    <a:pt x="31897" y="123900"/>
                    <a:pt x="-3441" y="126090"/>
                    <a:pt x="274" y="91419"/>
                  </a:cubicBezTo>
                  <a:cubicBezTo>
                    <a:pt x="3988" y="56748"/>
                    <a:pt x="28277" y="83704"/>
                    <a:pt x="28277" y="83704"/>
                  </a:cubicBezTo>
                  <a:cubicBezTo>
                    <a:pt x="35011" y="79970"/>
                    <a:pt x="38097" y="71941"/>
                    <a:pt x="35611" y="64654"/>
                  </a:cubicBezTo>
                  <a:cubicBezTo>
                    <a:pt x="31897" y="50081"/>
                    <a:pt x="44089" y="43985"/>
                    <a:pt x="45136" y="31793"/>
                  </a:cubicBezTo>
                  <a:cubicBezTo>
                    <a:pt x="46184" y="19601"/>
                    <a:pt x="77426" y="-21261"/>
                    <a:pt x="99048" y="14076"/>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75" name="Freeform: Shape 1074">
              <a:extLst>
                <a:ext uri="{FF2B5EF4-FFF2-40B4-BE49-F238E27FC236}">
                  <a16:creationId xmlns:a16="http://schemas.microsoft.com/office/drawing/2014/main" id="{8B405E0B-7100-48E8-BD9A-EB6D70967535}"/>
                </a:ext>
              </a:extLst>
            </p:cNvPr>
            <p:cNvSpPr/>
            <p:nvPr/>
          </p:nvSpPr>
          <p:spPr>
            <a:xfrm>
              <a:off x="1562484" y="4406412"/>
              <a:ext cx="12906" cy="16284"/>
            </a:xfrm>
            <a:custGeom>
              <a:avLst/>
              <a:gdLst>
                <a:gd name="connsiteX0" fmla="*/ 10978 w 12906"/>
                <a:gd name="connsiteY0" fmla="*/ 5567 h 16284"/>
                <a:gd name="connsiteX1" fmla="*/ 10978 w 12906"/>
                <a:gd name="connsiteY1" fmla="*/ 16045 h 16284"/>
                <a:gd name="connsiteX2" fmla="*/ 1929 w 12906"/>
                <a:gd name="connsiteY2" fmla="*/ 10711 h 16284"/>
                <a:gd name="connsiteX3" fmla="*/ 1929 w 12906"/>
                <a:gd name="connsiteY3" fmla="*/ 233 h 16284"/>
                <a:gd name="connsiteX4" fmla="*/ 10978 w 12906"/>
                <a:gd name="connsiteY4" fmla="*/ 5567 h 16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 h="16284">
                  <a:moveTo>
                    <a:pt x="10978" y="5567"/>
                  </a:moveTo>
                  <a:cubicBezTo>
                    <a:pt x="13549" y="9949"/>
                    <a:pt x="13549" y="15092"/>
                    <a:pt x="10978" y="16045"/>
                  </a:cubicBezTo>
                  <a:cubicBezTo>
                    <a:pt x="8406" y="16997"/>
                    <a:pt x="4501" y="15092"/>
                    <a:pt x="1929" y="10711"/>
                  </a:cubicBezTo>
                  <a:cubicBezTo>
                    <a:pt x="-643" y="6329"/>
                    <a:pt x="-643" y="1186"/>
                    <a:pt x="1929" y="233"/>
                  </a:cubicBezTo>
                  <a:cubicBezTo>
                    <a:pt x="4501" y="-719"/>
                    <a:pt x="8501" y="1281"/>
                    <a:pt x="10978" y="5567"/>
                  </a:cubicBezTo>
                  <a:close/>
                </a:path>
              </a:pathLst>
            </a:custGeom>
            <a:solidFill>
              <a:srgbClr val="263238"/>
            </a:solid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9C114D0C-5D2A-4919-AE1C-3D63BF8D4333}"/>
                </a:ext>
              </a:extLst>
            </p:cNvPr>
            <p:cNvSpPr/>
            <p:nvPr/>
          </p:nvSpPr>
          <p:spPr>
            <a:xfrm>
              <a:off x="1525932" y="4387532"/>
              <a:ext cx="31718" cy="5968"/>
            </a:xfrm>
            <a:custGeom>
              <a:avLst/>
              <a:gdLst>
                <a:gd name="connsiteX0" fmla="*/ 31718 w 31718"/>
                <a:gd name="connsiteY0" fmla="*/ 5969 h 5968"/>
                <a:gd name="connsiteX1" fmla="*/ 0 w 31718"/>
                <a:gd name="connsiteY1" fmla="*/ 5969 h 5968"/>
              </a:gdLst>
              <a:ahLst/>
              <a:cxnLst>
                <a:cxn ang="0">
                  <a:pos x="connsiteX0" y="connsiteY0"/>
                </a:cxn>
                <a:cxn ang="0">
                  <a:pos x="connsiteX1" y="connsiteY1"/>
                </a:cxn>
              </a:cxnLst>
              <a:rect l="l" t="t" r="r" b="b"/>
              <a:pathLst>
                <a:path w="31718" h="5968">
                  <a:moveTo>
                    <a:pt x="31718" y="5969"/>
                  </a:moveTo>
                  <a:cubicBezTo>
                    <a:pt x="31718" y="5969"/>
                    <a:pt x="1238" y="-7461"/>
                    <a:pt x="0" y="5969"/>
                  </a:cubicBezTo>
                </a:path>
              </a:pathLst>
            </a:custGeom>
            <a:noFill/>
            <a:ln w="7144" cap="rnd">
              <a:solidFill>
                <a:srgbClr val="263238"/>
              </a:solidFill>
              <a:prstDash val="solid"/>
              <a:round/>
            </a:ln>
          </p:spPr>
          <p:txBody>
            <a:bodyPr rtlCol="0" anchor="ctr"/>
            <a:lstStyle/>
            <a:p>
              <a:endParaRPr lang="en-US"/>
            </a:p>
          </p:txBody>
        </p:sp>
        <p:sp>
          <p:nvSpPr>
            <p:cNvPr id="1077" name="Freeform: Shape 1076">
              <a:extLst>
                <a:ext uri="{FF2B5EF4-FFF2-40B4-BE49-F238E27FC236}">
                  <a16:creationId xmlns:a16="http://schemas.microsoft.com/office/drawing/2014/main" id="{C1F7B38F-603D-458C-ABC1-4B1E04B7863B}"/>
                </a:ext>
              </a:extLst>
            </p:cNvPr>
            <p:cNvSpPr/>
            <p:nvPr/>
          </p:nvSpPr>
          <p:spPr>
            <a:xfrm>
              <a:off x="1463829" y="4512664"/>
              <a:ext cx="151239" cy="49810"/>
            </a:xfrm>
            <a:custGeom>
              <a:avLst/>
              <a:gdLst>
                <a:gd name="connsiteX0" fmla="*/ 0 w 151239"/>
                <a:gd name="connsiteY0" fmla="*/ 49810 h 49810"/>
                <a:gd name="connsiteX1" fmla="*/ 0 w 151239"/>
                <a:gd name="connsiteY1" fmla="*/ 11710 h 49810"/>
                <a:gd name="connsiteX2" fmla="*/ 149257 w 151239"/>
                <a:gd name="connsiteY2" fmla="*/ 34856 h 49810"/>
                <a:gd name="connsiteX3" fmla="*/ 131540 w 151239"/>
                <a:gd name="connsiteY3" fmla="*/ 49810 h 49810"/>
              </a:gdLst>
              <a:ahLst/>
              <a:cxnLst>
                <a:cxn ang="0">
                  <a:pos x="connsiteX0" y="connsiteY0"/>
                </a:cxn>
                <a:cxn ang="0">
                  <a:pos x="connsiteX1" y="connsiteY1"/>
                </a:cxn>
                <a:cxn ang="0">
                  <a:pos x="connsiteX2" y="connsiteY2"/>
                </a:cxn>
                <a:cxn ang="0">
                  <a:pos x="connsiteX3" y="connsiteY3"/>
                </a:cxn>
              </a:cxnLst>
              <a:rect l="l" t="t" r="r" b="b"/>
              <a:pathLst>
                <a:path w="151239" h="49810">
                  <a:moveTo>
                    <a:pt x="0" y="49810"/>
                  </a:moveTo>
                  <a:lnTo>
                    <a:pt x="0" y="11710"/>
                  </a:lnTo>
                  <a:cubicBezTo>
                    <a:pt x="0" y="11710"/>
                    <a:pt x="171450" y="-26390"/>
                    <a:pt x="149257" y="34856"/>
                  </a:cubicBezTo>
                  <a:lnTo>
                    <a:pt x="131540" y="49810"/>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78" name="Freeform: Shape 1077">
              <a:extLst>
                <a:ext uri="{FF2B5EF4-FFF2-40B4-BE49-F238E27FC236}">
                  <a16:creationId xmlns:a16="http://schemas.microsoft.com/office/drawing/2014/main" id="{E6CCBDF8-31FE-4C98-A17D-ECED6101637D}"/>
                </a:ext>
              </a:extLst>
            </p:cNvPr>
            <p:cNvSpPr/>
            <p:nvPr/>
          </p:nvSpPr>
          <p:spPr>
            <a:xfrm>
              <a:off x="1299237" y="4531527"/>
              <a:ext cx="342522" cy="429393"/>
            </a:xfrm>
            <a:custGeom>
              <a:avLst/>
              <a:gdLst>
                <a:gd name="connsiteX0" fmla="*/ 0 w 342522"/>
                <a:gd name="connsiteY0" fmla="*/ 425759 h 429393"/>
                <a:gd name="connsiteX1" fmla="*/ 92678 w 342522"/>
                <a:gd name="connsiteY1" fmla="*/ 107147 h 429393"/>
                <a:gd name="connsiteX2" fmla="*/ 341281 w 342522"/>
                <a:gd name="connsiteY2" fmla="*/ 46663 h 429393"/>
                <a:gd name="connsiteX3" fmla="*/ 279178 w 342522"/>
                <a:gd name="connsiteY3" fmla="*/ 304410 h 429393"/>
                <a:gd name="connsiteX4" fmla="*/ 251079 w 342522"/>
                <a:gd name="connsiteY4" fmla="*/ 426425 h 429393"/>
                <a:gd name="connsiteX5" fmla="*/ 0 w 342522"/>
                <a:gd name="connsiteY5" fmla="*/ 425759 h 42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22" h="429393">
                  <a:moveTo>
                    <a:pt x="0" y="425759"/>
                  </a:moveTo>
                  <a:cubicBezTo>
                    <a:pt x="13306" y="315211"/>
                    <a:pt x="44615" y="207588"/>
                    <a:pt x="92678" y="107147"/>
                  </a:cubicBezTo>
                  <a:cubicBezTo>
                    <a:pt x="170688" y="-51254"/>
                    <a:pt x="335852" y="86"/>
                    <a:pt x="341281" y="46663"/>
                  </a:cubicBezTo>
                  <a:cubicBezTo>
                    <a:pt x="350806" y="129340"/>
                    <a:pt x="303181" y="204112"/>
                    <a:pt x="279178" y="304410"/>
                  </a:cubicBezTo>
                  <a:cubicBezTo>
                    <a:pt x="263271" y="370323"/>
                    <a:pt x="272320" y="423568"/>
                    <a:pt x="251079" y="426425"/>
                  </a:cubicBezTo>
                  <a:cubicBezTo>
                    <a:pt x="197453" y="433474"/>
                    <a:pt x="0" y="425759"/>
                    <a:pt x="0" y="425759"/>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079" name="Freeform: Shape 1078">
              <a:extLst>
                <a:ext uri="{FF2B5EF4-FFF2-40B4-BE49-F238E27FC236}">
                  <a16:creationId xmlns:a16="http://schemas.microsoft.com/office/drawing/2014/main" id="{147E4B09-1E57-420E-97EA-EBD99189605C}"/>
                </a:ext>
              </a:extLst>
            </p:cNvPr>
            <p:cNvSpPr/>
            <p:nvPr/>
          </p:nvSpPr>
          <p:spPr>
            <a:xfrm>
              <a:off x="1533266" y="4426362"/>
              <a:ext cx="169564" cy="186689"/>
            </a:xfrm>
            <a:custGeom>
              <a:avLst/>
              <a:gdLst>
                <a:gd name="connsiteX0" fmla="*/ 0 w 169564"/>
                <a:gd name="connsiteY0" fmla="*/ 115729 h 186689"/>
                <a:gd name="connsiteX1" fmla="*/ 121920 w 169564"/>
                <a:gd name="connsiteY1" fmla="*/ 0 h 186689"/>
                <a:gd name="connsiteX2" fmla="*/ 169545 w 169564"/>
                <a:gd name="connsiteY2" fmla="*/ 104775 h 186689"/>
                <a:gd name="connsiteX3" fmla="*/ 74295 w 169564"/>
                <a:gd name="connsiteY3" fmla="*/ 186690 h 186689"/>
              </a:gdLst>
              <a:ahLst/>
              <a:cxnLst>
                <a:cxn ang="0">
                  <a:pos x="connsiteX0" y="connsiteY0"/>
                </a:cxn>
                <a:cxn ang="0">
                  <a:pos x="connsiteX1" y="connsiteY1"/>
                </a:cxn>
                <a:cxn ang="0">
                  <a:pos x="connsiteX2" y="connsiteY2"/>
                </a:cxn>
                <a:cxn ang="0">
                  <a:pos x="connsiteX3" y="connsiteY3"/>
                </a:cxn>
              </a:cxnLst>
              <a:rect l="l" t="t" r="r" b="b"/>
              <a:pathLst>
                <a:path w="169564" h="186689">
                  <a:moveTo>
                    <a:pt x="0" y="115729"/>
                  </a:moveTo>
                  <a:cubicBezTo>
                    <a:pt x="0" y="115729"/>
                    <a:pt x="81629" y="31337"/>
                    <a:pt x="121920" y="0"/>
                  </a:cubicBezTo>
                  <a:cubicBezTo>
                    <a:pt x="121920" y="0"/>
                    <a:pt x="170688" y="55531"/>
                    <a:pt x="169545" y="104775"/>
                  </a:cubicBezTo>
                  <a:cubicBezTo>
                    <a:pt x="169545" y="104775"/>
                    <a:pt x="106204" y="179451"/>
                    <a:pt x="74295" y="186690"/>
                  </a:cubicBezTo>
                </a:path>
              </a:pathLst>
            </a:custGeom>
            <a:solidFill>
              <a:srgbClr val="FFFFFF"/>
            </a:solidFill>
            <a:ln w="9525" cap="rnd">
              <a:solidFill>
                <a:srgbClr val="263238"/>
              </a:solidFill>
              <a:prstDash val="solid"/>
              <a:round/>
            </a:ln>
          </p:spPr>
          <p:txBody>
            <a:bodyPr rtlCol="0" anchor="ctr"/>
            <a:lstStyle/>
            <a:p>
              <a:endParaRPr lang="en-US"/>
            </a:p>
          </p:txBody>
        </p:sp>
        <p:sp>
          <p:nvSpPr>
            <p:cNvPr id="1080" name="Freeform: Shape 1079">
              <a:extLst>
                <a:ext uri="{FF2B5EF4-FFF2-40B4-BE49-F238E27FC236}">
                  <a16:creationId xmlns:a16="http://schemas.microsoft.com/office/drawing/2014/main" id="{4F9AAB70-AAA3-4D82-9D09-A12D20FE37DD}"/>
                </a:ext>
              </a:extLst>
            </p:cNvPr>
            <p:cNvSpPr/>
            <p:nvPr/>
          </p:nvSpPr>
          <p:spPr>
            <a:xfrm>
              <a:off x="1424967" y="4654200"/>
              <a:ext cx="177736" cy="179927"/>
            </a:xfrm>
            <a:custGeom>
              <a:avLst/>
              <a:gdLst>
                <a:gd name="connsiteX0" fmla="*/ 177737 w 177736"/>
                <a:gd name="connsiteY0" fmla="*/ 0 h 179927"/>
                <a:gd name="connsiteX1" fmla="*/ 0 w 177736"/>
                <a:gd name="connsiteY1" fmla="*/ 179927 h 179927"/>
              </a:gdLst>
              <a:ahLst/>
              <a:cxnLst>
                <a:cxn ang="0">
                  <a:pos x="connsiteX0" y="connsiteY0"/>
                </a:cxn>
                <a:cxn ang="0">
                  <a:pos x="connsiteX1" y="connsiteY1"/>
                </a:cxn>
              </a:cxnLst>
              <a:rect l="l" t="t" r="r" b="b"/>
              <a:pathLst>
                <a:path w="177736" h="179927">
                  <a:moveTo>
                    <a:pt x="177737" y="0"/>
                  </a:moveTo>
                  <a:cubicBezTo>
                    <a:pt x="128997" y="69513"/>
                    <a:pt x="68913" y="130340"/>
                    <a:pt x="0" y="179927"/>
                  </a:cubicBezTo>
                </a:path>
              </a:pathLst>
            </a:custGeom>
            <a:noFill/>
            <a:ln w="7144" cap="rnd">
              <a:solidFill>
                <a:srgbClr val="263238"/>
              </a:solidFill>
              <a:prstDash val="solid"/>
              <a:round/>
            </a:ln>
          </p:spPr>
          <p:txBody>
            <a:bodyPr rtlCol="0" anchor="ctr"/>
            <a:lstStyle/>
            <a:p>
              <a:endParaRPr lang="en-US"/>
            </a:p>
          </p:txBody>
        </p:sp>
        <p:sp>
          <p:nvSpPr>
            <p:cNvPr id="1081" name="Freeform: Shape 1080">
              <a:extLst>
                <a:ext uri="{FF2B5EF4-FFF2-40B4-BE49-F238E27FC236}">
                  <a16:creationId xmlns:a16="http://schemas.microsoft.com/office/drawing/2014/main" id="{07372E9E-C9F0-44CA-8595-981B2E94C6B8}"/>
                </a:ext>
              </a:extLst>
            </p:cNvPr>
            <p:cNvSpPr/>
            <p:nvPr/>
          </p:nvSpPr>
          <p:spPr>
            <a:xfrm>
              <a:off x="1377628" y="4778692"/>
              <a:ext cx="154590" cy="142112"/>
            </a:xfrm>
            <a:custGeom>
              <a:avLst/>
              <a:gdLst>
                <a:gd name="connsiteX0" fmla="*/ 154591 w 154590"/>
                <a:gd name="connsiteY0" fmla="*/ 0 h 142112"/>
                <a:gd name="connsiteX1" fmla="*/ 0 w 154590"/>
                <a:gd name="connsiteY1" fmla="*/ 142113 h 142112"/>
                <a:gd name="connsiteX2" fmla="*/ 2762 w 154590"/>
                <a:gd name="connsiteY2" fmla="*/ 136303 h 142112"/>
              </a:gdLst>
              <a:ahLst/>
              <a:cxnLst>
                <a:cxn ang="0">
                  <a:pos x="connsiteX0" y="connsiteY0"/>
                </a:cxn>
                <a:cxn ang="0">
                  <a:pos x="connsiteX1" y="connsiteY1"/>
                </a:cxn>
                <a:cxn ang="0">
                  <a:pos x="connsiteX2" y="connsiteY2"/>
                </a:cxn>
              </a:cxnLst>
              <a:rect l="l" t="t" r="r" b="b"/>
              <a:pathLst>
                <a:path w="154590" h="142112">
                  <a:moveTo>
                    <a:pt x="154591" y="0"/>
                  </a:moveTo>
                  <a:cubicBezTo>
                    <a:pt x="116386" y="60084"/>
                    <a:pt x="63074" y="109080"/>
                    <a:pt x="0" y="142113"/>
                  </a:cubicBezTo>
                  <a:cubicBezTo>
                    <a:pt x="953" y="140208"/>
                    <a:pt x="1810" y="138303"/>
                    <a:pt x="2762" y="136303"/>
                  </a:cubicBezTo>
                </a:path>
              </a:pathLst>
            </a:custGeom>
            <a:noFill/>
            <a:ln w="7144" cap="rnd">
              <a:solidFill>
                <a:srgbClr val="263238"/>
              </a:solidFill>
              <a:prstDash val="solid"/>
              <a:round/>
            </a:ln>
          </p:spPr>
          <p:txBody>
            <a:bodyPr rtlCol="0" anchor="ctr"/>
            <a:lstStyle/>
            <a:p>
              <a:endParaRPr lang="en-US"/>
            </a:p>
          </p:txBody>
        </p:sp>
      </p:grpSp>
      <p:grpSp>
        <p:nvGrpSpPr>
          <p:cNvPr id="1082" name="Graphic 15">
            <a:extLst>
              <a:ext uri="{FF2B5EF4-FFF2-40B4-BE49-F238E27FC236}">
                <a16:creationId xmlns:a16="http://schemas.microsoft.com/office/drawing/2014/main" id="{E18E9770-3C73-49DF-AAD0-D7375626365E}"/>
              </a:ext>
            </a:extLst>
          </p:cNvPr>
          <p:cNvGrpSpPr/>
          <p:nvPr/>
        </p:nvGrpSpPr>
        <p:grpSpPr>
          <a:xfrm>
            <a:off x="-822683" y="6002428"/>
            <a:ext cx="1139216" cy="1522732"/>
            <a:chOff x="574739" y="4836185"/>
            <a:chExt cx="1139216" cy="1522732"/>
          </a:xfrm>
        </p:grpSpPr>
        <p:sp>
          <p:nvSpPr>
            <p:cNvPr id="1083" name="Freeform: Shape 1082">
              <a:extLst>
                <a:ext uri="{FF2B5EF4-FFF2-40B4-BE49-F238E27FC236}">
                  <a16:creationId xmlns:a16="http://schemas.microsoft.com/office/drawing/2014/main" id="{47DC62A0-AA44-4FA1-988A-0E7DE4F6199E}"/>
                </a:ext>
              </a:extLst>
            </p:cNvPr>
            <p:cNvSpPr/>
            <p:nvPr/>
          </p:nvSpPr>
          <p:spPr>
            <a:xfrm>
              <a:off x="1268567" y="4840635"/>
              <a:ext cx="90838" cy="165799"/>
            </a:xfrm>
            <a:custGeom>
              <a:avLst/>
              <a:gdLst>
                <a:gd name="connsiteX0" fmla="*/ 0 w 90838"/>
                <a:gd name="connsiteY0" fmla="*/ 135129 h 165799"/>
                <a:gd name="connsiteX1" fmla="*/ 11239 w 90838"/>
                <a:gd name="connsiteY1" fmla="*/ 109602 h 165799"/>
                <a:gd name="connsiteX2" fmla="*/ 17240 w 90838"/>
                <a:gd name="connsiteY2" fmla="*/ 28640 h 165799"/>
                <a:gd name="connsiteX3" fmla="*/ 25432 w 90838"/>
                <a:gd name="connsiteY3" fmla="*/ 61977 h 165799"/>
                <a:gd name="connsiteX4" fmla="*/ 54007 w 90838"/>
                <a:gd name="connsiteY4" fmla="*/ 65 h 165799"/>
                <a:gd name="connsiteX5" fmla="*/ 52864 w 90838"/>
                <a:gd name="connsiteY5" fmla="*/ 21401 h 165799"/>
                <a:gd name="connsiteX6" fmla="*/ 69056 w 90838"/>
                <a:gd name="connsiteY6" fmla="*/ 2351 h 165799"/>
                <a:gd name="connsiteX7" fmla="*/ 63436 w 90838"/>
                <a:gd name="connsiteY7" fmla="*/ 33402 h 165799"/>
                <a:gd name="connsiteX8" fmla="*/ 80486 w 90838"/>
                <a:gd name="connsiteY8" fmla="*/ 19591 h 165799"/>
                <a:gd name="connsiteX9" fmla="*/ 69342 w 90838"/>
                <a:gd name="connsiteY9" fmla="*/ 57691 h 165799"/>
                <a:gd name="connsiteX10" fmla="*/ 90202 w 90838"/>
                <a:gd name="connsiteY10" fmla="*/ 42451 h 165799"/>
                <a:gd name="connsiteX11" fmla="*/ 69532 w 90838"/>
                <a:gd name="connsiteY11" fmla="*/ 83028 h 165799"/>
                <a:gd name="connsiteX12" fmla="*/ 40957 w 90838"/>
                <a:gd name="connsiteY12" fmla="*/ 129986 h 165799"/>
                <a:gd name="connsiteX13" fmla="*/ 33909 w 90838"/>
                <a:gd name="connsiteY13" fmla="*/ 165799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838" h="165799">
                  <a:moveTo>
                    <a:pt x="0" y="135129"/>
                  </a:moveTo>
                  <a:cubicBezTo>
                    <a:pt x="5820" y="127690"/>
                    <a:pt x="9677" y="118917"/>
                    <a:pt x="11239" y="109602"/>
                  </a:cubicBezTo>
                  <a:cubicBezTo>
                    <a:pt x="12097" y="97410"/>
                    <a:pt x="8572" y="26544"/>
                    <a:pt x="17240" y="28640"/>
                  </a:cubicBezTo>
                  <a:cubicBezTo>
                    <a:pt x="25908" y="30735"/>
                    <a:pt x="25432" y="61977"/>
                    <a:pt x="25432" y="61977"/>
                  </a:cubicBezTo>
                  <a:cubicBezTo>
                    <a:pt x="25432" y="61977"/>
                    <a:pt x="49244" y="-2317"/>
                    <a:pt x="54007" y="65"/>
                  </a:cubicBezTo>
                  <a:cubicBezTo>
                    <a:pt x="58769" y="2446"/>
                    <a:pt x="52864" y="21401"/>
                    <a:pt x="52864" y="21401"/>
                  </a:cubicBezTo>
                  <a:cubicBezTo>
                    <a:pt x="52864" y="21401"/>
                    <a:pt x="64675" y="65"/>
                    <a:pt x="69056" y="2351"/>
                  </a:cubicBezTo>
                  <a:cubicBezTo>
                    <a:pt x="73438" y="4637"/>
                    <a:pt x="63436" y="33402"/>
                    <a:pt x="63436" y="33402"/>
                  </a:cubicBezTo>
                  <a:cubicBezTo>
                    <a:pt x="63436" y="33402"/>
                    <a:pt x="76105" y="17781"/>
                    <a:pt x="80486" y="19591"/>
                  </a:cubicBezTo>
                  <a:cubicBezTo>
                    <a:pt x="84868" y="21401"/>
                    <a:pt x="69342" y="57691"/>
                    <a:pt x="69342" y="57691"/>
                  </a:cubicBezTo>
                  <a:cubicBezTo>
                    <a:pt x="69342" y="57691"/>
                    <a:pt x="85630" y="38641"/>
                    <a:pt x="90202" y="42451"/>
                  </a:cubicBezTo>
                  <a:cubicBezTo>
                    <a:pt x="94774" y="46261"/>
                    <a:pt x="73342" y="69407"/>
                    <a:pt x="69532" y="83028"/>
                  </a:cubicBezTo>
                  <a:cubicBezTo>
                    <a:pt x="63579" y="100592"/>
                    <a:pt x="53826" y="116622"/>
                    <a:pt x="40957" y="129986"/>
                  </a:cubicBezTo>
                  <a:lnTo>
                    <a:pt x="33909" y="16579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84" name="Freeform: Shape 1083">
              <a:extLst>
                <a:ext uri="{FF2B5EF4-FFF2-40B4-BE49-F238E27FC236}">
                  <a16:creationId xmlns:a16="http://schemas.microsoft.com/office/drawing/2014/main" id="{13292856-22D5-4E2F-8AAE-F3CF4538A4D6}"/>
                </a:ext>
              </a:extLst>
            </p:cNvPr>
            <p:cNvSpPr/>
            <p:nvPr/>
          </p:nvSpPr>
          <p:spPr>
            <a:xfrm>
              <a:off x="914237" y="4956905"/>
              <a:ext cx="400526" cy="366236"/>
            </a:xfrm>
            <a:custGeom>
              <a:avLst/>
              <a:gdLst>
                <a:gd name="connsiteX0" fmla="*/ 0 w 400526"/>
                <a:gd name="connsiteY0" fmla="*/ 316802 h 366236"/>
                <a:gd name="connsiteX1" fmla="*/ 137731 w 400526"/>
                <a:gd name="connsiteY1" fmla="*/ 271463 h 366236"/>
                <a:gd name="connsiteX2" fmla="*/ 177451 w 400526"/>
                <a:gd name="connsiteY2" fmla="*/ 251460 h 366236"/>
                <a:gd name="connsiteX3" fmla="*/ 253079 w 400526"/>
                <a:gd name="connsiteY3" fmla="*/ 177070 h 366236"/>
                <a:gd name="connsiteX4" fmla="*/ 348329 w 400526"/>
                <a:gd name="connsiteY4" fmla="*/ 0 h 366236"/>
                <a:gd name="connsiteX5" fmla="*/ 400526 w 400526"/>
                <a:gd name="connsiteY5" fmla="*/ 53340 h 366236"/>
                <a:gd name="connsiteX6" fmla="*/ 315468 w 400526"/>
                <a:gd name="connsiteY6" fmla="*/ 227171 h 366236"/>
                <a:gd name="connsiteX7" fmla="*/ 153543 w 400526"/>
                <a:gd name="connsiteY7" fmla="*/ 366236 h 3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26" h="366236">
                  <a:moveTo>
                    <a:pt x="0" y="316802"/>
                  </a:moveTo>
                  <a:cubicBezTo>
                    <a:pt x="0" y="316802"/>
                    <a:pt x="32004" y="288703"/>
                    <a:pt x="137731" y="271463"/>
                  </a:cubicBezTo>
                  <a:cubicBezTo>
                    <a:pt x="152742" y="269129"/>
                    <a:pt x="166640" y="262128"/>
                    <a:pt x="177451" y="251460"/>
                  </a:cubicBezTo>
                  <a:cubicBezTo>
                    <a:pt x="201168" y="227933"/>
                    <a:pt x="234601" y="196787"/>
                    <a:pt x="253079" y="177070"/>
                  </a:cubicBezTo>
                  <a:cubicBezTo>
                    <a:pt x="278702" y="148971"/>
                    <a:pt x="286226" y="132683"/>
                    <a:pt x="348329" y="0"/>
                  </a:cubicBezTo>
                  <a:cubicBezTo>
                    <a:pt x="375695" y="4115"/>
                    <a:pt x="397002" y="25889"/>
                    <a:pt x="400526" y="53340"/>
                  </a:cubicBezTo>
                  <a:cubicBezTo>
                    <a:pt x="400526" y="53340"/>
                    <a:pt x="345758" y="184880"/>
                    <a:pt x="315468" y="227171"/>
                  </a:cubicBezTo>
                  <a:cubicBezTo>
                    <a:pt x="285179" y="269462"/>
                    <a:pt x="153543" y="366236"/>
                    <a:pt x="153543" y="366236"/>
                  </a:cubicBezTo>
                </a:path>
              </a:pathLst>
            </a:custGeom>
            <a:solidFill>
              <a:srgbClr val="4B80FD"/>
            </a:solidFill>
            <a:ln w="9525" cap="rnd">
              <a:solidFill>
                <a:srgbClr val="263238"/>
              </a:solidFill>
              <a:prstDash val="solid"/>
              <a:round/>
            </a:ln>
          </p:spPr>
          <p:txBody>
            <a:bodyPr rtlCol="0" anchor="ctr"/>
            <a:lstStyle/>
            <a:p>
              <a:endParaRPr lang="en-US"/>
            </a:p>
          </p:txBody>
        </p:sp>
        <p:sp>
          <p:nvSpPr>
            <p:cNvPr id="1085" name="Freeform: Shape 1084">
              <a:extLst>
                <a:ext uri="{FF2B5EF4-FFF2-40B4-BE49-F238E27FC236}">
                  <a16:creationId xmlns:a16="http://schemas.microsoft.com/office/drawing/2014/main" id="{26FAC588-74AE-485A-94B6-C04459665782}"/>
                </a:ext>
              </a:extLst>
            </p:cNvPr>
            <p:cNvSpPr/>
            <p:nvPr/>
          </p:nvSpPr>
          <p:spPr>
            <a:xfrm>
              <a:off x="902616" y="5087397"/>
              <a:ext cx="98012" cy="100965"/>
            </a:xfrm>
            <a:custGeom>
              <a:avLst/>
              <a:gdLst>
                <a:gd name="connsiteX0" fmla="*/ 0 w 98012"/>
                <a:gd name="connsiteY0" fmla="*/ 83249 h 100965"/>
                <a:gd name="connsiteX1" fmla="*/ 21527 w 98012"/>
                <a:gd name="connsiteY1" fmla="*/ 0 h 100965"/>
                <a:gd name="connsiteX2" fmla="*/ 98012 w 98012"/>
                <a:gd name="connsiteY2" fmla="*/ 31718 h 100965"/>
                <a:gd name="connsiteX3" fmla="*/ 90488 w 98012"/>
                <a:gd name="connsiteY3" fmla="*/ 100965 h 100965"/>
                <a:gd name="connsiteX4" fmla="*/ 0 w 98012"/>
                <a:gd name="connsiteY4" fmla="*/ 83249 h 10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 h="100965">
                  <a:moveTo>
                    <a:pt x="0" y="83249"/>
                  </a:moveTo>
                  <a:lnTo>
                    <a:pt x="21527" y="0"/>
                  </a:lnTo>
                  <a:lnTo>
                    <a:pt x="98012" y="31718"/>
                  </a:lnTo>
                  <a:lnTo>
                    <a:pt x="90488" y="100965"/>
                  </a:lnTo>
                  <a:lnTo>
                    <a:pt x="0" y="8324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86" name="Freeform: Shape 1085">
              <a:extLst>
                <a:ext uri="{FF2B5EF4-FFF2-40B4-BE49-F238E27FC236}">
                  <a16:creationId xmlns:a16="http://schemas.microsoft.com/office/drawing/2014/main" id="{897517E9-35C5-4E88-912F-5D9729F77F01}"/>
                </a:ext>
              </a:extLst>
            </p:cNvPr>
            <p:cNvSpPr/>
            <p:nvPr/>
          </p:nvSpPr>
          <p:spPr>
            <a:xfrm>
              <a:off x="827103" y="4942440"/>
              <a:ext cx="164199" cy="207155"/>
            </a:xfrm>
            <a:custGeom>
              <a:avLst/>
              <a:gdLst>
                <a:gd name="connsiteX0" fmla="*/ 82943 w 164199"/>
                <a:gd name="connsiteY0" fmla="*/ 207155 h 207155"/>
                <a:gd name="connsiteX1" fmla="*/ 111518 w 164199"/>
                <a:gd name="connsiteY1" fmla="*/ 142290 h 207155"/>
                <a:gd name="connsiteX2" fmla="*/ 140093 w 164199"/>
                <a:gd name="connsiteY2" fmla="*/ 97046 h 207155"/>
                <a:gd name="connsiteX3" fmla="*/ 129711 w 164199"/>
                <a:gd name="connsiteY3" fmla="*/ 52088 h 207155"/>
                <a:gd name="connsiteX4" fmla="*/ 139236 w 164199"/>
                <a:gd name="connsiteY4" fmla="*/ 36181 h 207155"/>
                <a:gd name="connsiteX5" fmla="*/ 162286 w 164199"/>
                <a:gd name="connsiteY5" fmla="*/ 7606 h 207155"/>
                <a:gd name="connsiteX6" fmla="*/ 70656 w 164199"/>
                <a:gd name="connsiteY6" fmla="*/ 21798 h 207155"/>
                <a:gd name="connsiteX7" fmla="*/ 7410 w 164199"/>
                <a:gd name="connsiteY7" fmla="*/ 75234 h 207155"/>
                <a:gd name="connsiteX8" fmla="*/ 4171 w 164199"/>
                <a:gd name="connsiteY8" fmla="*/ 83902 h 207155"/>
                <a:gd name="connsiteX9" fmla="*/ 82943 w 164199"/>
                <a:gd name="connsiteY9" fmla="*/ 207155 h 20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199" h="207155">
                  <a:moveTo>
                    <a:pt x="82943" y="207155"/>
                  </a:moveTo>
                  <a:cubicBezTo>
                    <a:pt x="82943" y="207155"/>
                    <a:pt x="111518" y="154863"/>
                    <a:pt x="111518" y="142290"/>
                  </a:cubicBezTo>
                  <a:cubicBezTo>
                    <a:pt x="111518" y="142290"/>
                    <a:pt x="145903" y="124764"/>
                    <a:pt x="140093" y="97046"/>
                  </a:cubicBezTo>
                  <a:cubicBezTo>
                    <a:pt x="134283" y="69328"/>
                    <a:pt x="129711" y="52088"/>
                    <a:pt x="129711" y="52088"/>
                  </a:cubicBezTo>
                  <a:lnTo>
                    <a:pt x="139236" y="36181"/>
                  </a:lnTo>
                  <a:cubicBezTo>
                    <a:pt x="139236" y="36181"/>
                    <a:pt x="172383" y="28942"/>
                    <a:pt x="162286" y="7606"/>
                  </a:cubicBezTo>
                  <a:cubicBezTo>
                    <a:pt x="152190" y="-13730"/>
                    <a:pt x="103612" y="15988"/>
                    <a:pt x="70656" y="21798"/>
                  </a:cubicBezTo>
                  <a:cubicBezTo>
                    <a:pt x="37699" y="27609"/>
                    <a:pt x="-7068" y="41896"/>
                    <a:pt x="7410" y="75234"/>
                  </a:cubicBezTo>
                  <a:lnTo>
                    <a:pt x="4171" y="83902"/>
                  </a:lnTo>
                  <a:cubicBezTo>
                    <a:pt x="4171" y="83902"/>
                    <a:pt x="-27356" y="154958"/>
                    <a:pt x="82943" y="20715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87" name="Freeform: Shape 1086">
              <a:extLst>
                <a:ext uri="{FF2B5EF4-FFF2-40B4-BE49-F238E27FC236}">
                  <a16:creationId xmlns:a16="http://schemas.microsoft.com/office/drawing/2014/main" id="{CACEDF82-83F2-489E-88A6-E79721DFC3B6}"/>
                </a:ext>
              </a:extLst>
            </p:cNvPr>
            <p:cNvSpPr/>
            <p:nvPr/>
          </p:nvSpPr>
          <p:spPr>
            <a:xfrm>
              <a:off x="884519" y="5155691"/>
              <a:ext cx="121158" cy="69532"/>
            </a:xfrm>
            <a:custGeom>
              <a:avLst/>
              <a:gdLst>
                <a:gd name="connsiteX0" fmla="*/ 0 w 121158"/>
                <a:gd name="connsiteY0" fmla="*/ 44291 h 69532"/>
                <a:gd name="connsiteX1" fmla="*/ 11525 w 121158"/>
                <a:gd name="connsiteY1" fmla="*/ 0 h 69532"/>
                <a:gd name="connsiteX2" fmla="*/ 121158 w 121158"/>
                <a:gd name="connsiteY2" fmla="*/ 34480 h 69532"/>
                <a:gd name="connsiteX3" fmla="*/ 121158 w 121158"/>
                <a:gd name="connsiteY3" fmla="*/ 69532 h 69532"/>
              </a:gdLst>
              <a:ahLst/>
              <a:cxnLst>
                <a:cxn ang="0">
                  <a:pos x="connsiteX0" y="connsiteY0"/>
                </a:cxn>
                <a:cxn ang="0">
                  <a:pos x="connsiteX1" y="connsiteY1"/>
                </a:cxn>
                <a:cxn ang="0">
                  <a:pos x="connsiteX2" y="connsiteY2"/>
                </a:cxn>
                <a:cxn ang="0">
                  <a:pos x="connsiteX3" y="connsiteY3"/>
                </a:cxn>
              </a:cxnLst>
              <a:rect l="l" t="t" r="r" b="b"/>
              <a:pathLst>
                <a:path w="121158" h="69532">
                  <a:moveTo>
                    <a:pt x="0" y="44291"/>
                  </a:moveTo>
                  <a:lnTo>
                    <a:pt x="11525" y="0"/>
                  </a:lnTo>
                  <a:cubicBezTo>
                    <a:pt x="11525" y="0"/>
                    <a:pt x="85820" y="2000"/>
                    <a:pt x="121158" y="34480"/>
                  </a:cubicBezTo>
                  <a:lnTo>
                    <a:pt x="121158" y="69532"/>
                  </a:lnTo>
                  <a:close/>
                </a:path>
              </a:pathLst>
            </a:custGeom>
            <a:solidFill>
              <a:srgbClr val="4B80FD"/>
            </a:solidFill>
            <a:ln w="9525" cap="rnd">
              <a:solidFill>
                <a:srgbClr val="263238"/>
              </a:solidFill>
              <a:prstDash val="solid"/>
              <a:round/>
            </a:ln>
          </p:spPr>
          <p:txBody>
            <a:bodyPr rtlCol="0" anchor="ctr"/>
            <a:lstStyle/>
            <a:p>
              <a:endParaRPr lang="en-US"/>
            </a:p>
          </p:txBody>
        </p:sp>
        <p:sp>
          <p:nvSpPr>
            <p:cNvPr id="1088" name="Freeform: Shape 1087">
              <a:extLst>
                <a:ext uri="{FF2B5EF4-FFF2-40B4-BE49-F238E27FC236}">
                  <a16:creationId xmlns:a16="http://schemas.microsoft.com/office/drawing/2014/main" id="{0FEF47EF-1829-4A9F-A972-51B1495895F4}"/>
                </a:ext>
              </a:extLst>
            </p:cNvPr>
            <p:cNvSpPr/>
            <p:nvPr/>
          </p:nvSpPr>
          <p:spPr>
            <a:xfrm>
              <a:off x="893582" y="4978712"/>
              <a:ext cx="147167" cy="163688"/>
            </a:xfrm>
            <a:custGeom>
              <a:avLst/>
              <a:gdLst>
                <a:gd name="connsiteX0" fmla="*/ 50944 w 147167"/>
                <a:gd name="connsiteY0" fmla="*/ 130498 h 163688"/>
                <a:gd name="connsiteX1" fmla="*/ 127811 w 147167"/>
                <a:gd name="connsiteY1" fmla="*/ 159930 h 163688"/>
                <a:gd name="connsiteX2" fmla="*/ 132288 w 147167"/>
                <a:gd name="connsiteY2" fmla="*/ 102780 h 163688"/>
                <a:gd name="connsiteX3" fmla="*/ 147147 w 147167"/>
                <a:gd name="connsiteY3" fmla="*/ 86778 h 163688"/>
                <a:gd name="connsiteX4" fmla="*/ 121048 w 147167"/>
                <a:gd name="connsiteY4" fmla="*/ 58870 h 163688"/>
                <a:gd name="connsiteX5" fmla="*/ 107809 w 147167"/>
                <a:gd name="connsiteY5" fmla="*/ 23437 h 163688"/>
                <a:gd name="connsiteX6" fmla="*/ 72947 w 147167"/>
                <a:gd name="connsiteY6" fmla="*/ 100 h 163688"/>
                <a:gd name="connsiteX7" fmla="*/ 33514 w 147167"/>
                <a:gd name="connsiteY7" fmla="*/ 5816 h 163688"/>
                <a:gd name="connsiteX8" fmla="*/ 56755 w 147167"/>
                <a:gd name="connsiteY8" fmla="*/ 37153 h 163688"/>
                <a:gd name="connsiteX9" fmla="*/ 52659 w 147167"/>
                <a:gd name="connsiteY9" fmla="*/ 92303 h 163688"/>
                <a:gd name="connsiteX10" fmla="*/ 28656 w 147167"/>
                <a:gd name="connsiteY10" fmla="*/ 90588 h 163688"/>
                <a:gd name="connsiteX11" fmla="*/ 652 w 147167"/>
                <a:gd name="connsiteY11" fmla="*/ 106304 h 163688"/>
                <a:gd name="connsiteX12" fmla="*/ 50944 w 147167"/>
                <a:gd name="connsiteY12" fmla="*/ 130498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67" h="163688">
                  <a:moveTo>
                    <a:pt x="50944" y="130498"/>
                  </a:moveTo>
                  <a:cubicBezTo>
                    <a:pt x="50944" y="130498"/>
                    <a:pt x="82091" y="176980"/>
                    <a:pt x="127811" y="159930"/>
                  </a:cubicBezTo>
                  <a:cubicBezTo>
                    <a:pt x="160101" y="147738"/>
                    <a:pt x="132288" y="102780"/>
                    <a:pt x="132288" y="102780"/>
                  </a:cubicBezTo>
                  <a:cubicBezTo>
                    <a:pt x="132288" y="102780"/>
                    <a:pt x="147814" y="95636"/>
                    <a:pt x="147147" y="86778"/>
                  </a:cubicBezTo>
                  <a:cubicBezTo>
                    <a:pt x="146480" y="77920"/>
                    <a:pt x="121048" y="58870"/>
                    <a:pt x="121048" y="58870"/>
                  </a:cubicBezTo>
                  <a:cubicBezTo>
                    <a:pt x="121048" y="58870"/>
                    <a:pt x="116476" y="29342"/>
                    <a:pt x="107809" y="23437"/>
                  </a:cubicBezTo>
                  <a:lnTo>
                    <a:pt x="72947" y="100"/>
                  </a:lnTo>
                  <a:cubicBezTo>
                    <a:pt x="72947" y="100"/>
                    <a:pt x="34847" y="-1233"/>
                    <a:pt x="33514" y="5816"/>
                  </a:cubicBezTo>
                  <a:cubicBezTo>
                    <a:pt x="32180" y="12864"/>
                    <a:pt x="56755" y="37153"/>
                    <a:pt x="56755" y="37153"/>
                  </a:cubicBezTo>
                  <a:cubicBezTo>
                    <a:pt x="56755" y="37153"/>
                    <a:pt x="59231" y="88969"/>
                    <a:pt x="52659" y="92303"/>
                  </a:cubicBezTo>
                  <a:cubicBezTo>
                    <a:pt x="46087" y="95636"/>
                    <a:pt x="28656" y="90588"/>
                    <a:pt x="28656" y="90588"/>
                  </a:cubicBezTo>
                  <a:cubicBezTo>
                    <a:pt x="28656" y="90588"/>
                    <a:pt x="-5063" y="77158"/>
                    <a:pt x="652" y="106304"/>
                  </a:cubicBezTo>
                  <a:cubicBezTo>
                    <a:pt x="6367" y="135451"/>
                    <a:pt x="37705" y="144690"/>
                    <a:pt x="50944" y="130498"/>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089" name="Freeform: Shape 1088">
              <a:extLst>
                <a:ext uri="{FF2B5EF4-FFF2-40B4-BE49-F238E27FC236}">
                  <a16:creationId xmlns:a16="http://schemas.microsoft.com/office/drawing/2014/main" id="{FA77B95F-98A4-4001-AF25-455249AFBE70}"/>
                </a:ext>
              </a:extLst>
            </p:cNvPr>
            <p:cNvSpPr/>
            <p:nvPr/>
          </p:nvSpPr>
          <p:spPr>
            <a:xfrm>
              <a:off x="997259" y="5035509"/>
              <a:ext cx="8704" cy="16526"/>
            </a:xfrm>
            <a:custGeom>
              <a:avLst/>
              <a:gdLst>
                <a:gd name="connsiteX0" fmla="*/ 7561 w 8704"/>
                <a:gd name="connsiteY0" fmla="*/ 6835 h 16526"/>
                <a:gd name="connsiteX1" fmla="*/ 7561 w 8704"/>
                <a:gd name="connsiteY1" fmla="*/ 16360 h 16526"/>
                <a:gd name="connsiteX2" fmla="*/ 1179 w 8704"/>
                <a:gd name="connsiteY2" fmla="*/ 9692 h 16526"/>
                <a:gd name="connsiteX3" fmla="*/ 1179 w 8704"/>
                <a:gd name="connsiteY3" fmla="*/ 167 h 16526"/>
                <a:gd name="connsiteX4" fmla="*/ 7561 w 8704"/>
                <a:gd name="connsiteY4" fmla="*/ 6835 h 1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4" h="16526">
                  <a:moveTo>
                    <a:pt x="7561" y="6835"/>
                  </a:moveTo>
                  <a:cubicBezTo>
                    <a:pt x="9180" y="11216"/>
                    <a:pt x="8990" y="15407"/>
                    <a:pt x="7561" y="16360"/>
                  </a:cubicBezTo>
                  <a:cubicBezTo>
                    <a:pt x="6132" y="17312"/>
                    <a:pt x="2798" y="14074"/>
                    <a:pt x="1179" y="9692"/>
                  </a:cubicBezTo>
                  <a:cubicBezTo>
                    <a:pt x="-440" y="5311"/>
                    <a:pt x="-345" y="1120"/>
                    <a:pt x="1179" y="167"/>
                  </a:cubicBezTo>
                  <a:cubicBezTo>
                    <a:pt x="2703" y="-785"/>
                    <a:pt x="5846" y="2453"/>
                    <a:pt x="7561" y="6835"/>
                  </a:cubicBezTo>
                  <a:close/>
                </a:path>
              </a:pathLst>
            </a:custGeom>
            <a:solidFill>
              <a:srgbClr val="263238"/>
            </a:solid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6BA8B406-80F5-4BDD-B272-56B830626924}"/>
                </a:ext>
              </a:extLst>
            </p:cNvPr>
            <p:cNvSpPr/>
            <p:nvPr/>
          </p:nvSpPr>
          <p:spPr>
            <a:xfrm>
              <a:off x="979578" y="5018960"/>
              <a:ext cx="17335" cy="4810"/>
            </a:xfrm>
            <a:custGeom>
              <a:avLst/>
              <a:gdLst>
                <a:gd name="connsiteX0" fmla="*/ 0 w 17335"/>
                <a:gd name="connsiteY0" fmla="*/ 4810 h 4810"/>
                <a:gd name="connsiteX1" fmla="*/ 17335 w 17335"/>
                <a:gd name="connsiteY1" fmla="*/ 2334 h 4810"/>
              </a:gdLst>
              <a:ahLst/>
              <a:cxnLst>
                <a:cxn ang="0">
                  <a:pos x="connsiteX0" y="connsiteY0"/>
                </a:cxn>
                <a:cxn ang="0">
                  <a:pos x="connsiteX1" y="connsiteY1"/>
                </a:cxn>
              </a:cxnLst>
              <a:rect l="l" t="t" r="r" b="b"/>
              <a:pathLst>
                <a:path w="17335" h="4810">
                  <a:moveTo>
                    <a:pt x="0" y="4810"/>
                  </a:moveTo>
                  <a:cubicBezTo>
                    <a:pt x="4212" y="-476"/>
                    <a:pt x="11813" y="-1562"/>
                    <a:pt x="17335" y="2334"/>
                  </a:cubicBezTo>
                </a:path>
              </a:pathLst>
            </a:custGeom>
            <a:noFill/>
            <a:ln w="7144" cap="rnd">
              <a:solidFill>
                <a:srgbClr val="263238"/>
              </a:solidFill>
              <a:prstDash val="solid"/>
              <a:round/>
            </a:ln>
          </p:spPr>
          <p:txBody>
            <a:bodyPr rtlCol="0" anchor="ctr"/>
            <a:lstStyle/>
            <a:p>
              <a:endParaRPr lang="en-US"/>
            </a:p>
          </p:txBody>
        </p:sp>
        <p:sp>
          <p:nvSpPr>
            <p:cNvPr id="1091" name="Freeform: Shape 1090">
              <a:extLst>
                <a:ext uri="{FF2B5EF4-FFF2-40B4-BE49-F238E27FC236}">
                  <a16:creationId xmlns:a16="http://schemas.microsoft.com/office/drawing/2014/main" id="{FF9912F9-EABD-4131-A124-79379CB83FEB}"/>
                </a:ext>
              </a:extLst>
            </p:cNvPr>
            <p:cNvSpPr/>
            <p:nvPr/>
          </p:nvSpPr>
          <p:spPr>
            <a:xfrm>
              <a:off x="1007487" y="5096541"/>
              <a:ext cx="17906" cy="2687"/>
            </a:xfrm>
            <a:custGeom>
              <a:avLst/>
              <a:gdLst>
                <a:gd name="connsiteX0" fmla="*/ 0 w 17906"/>
                <a:gd name="connsiteY0" fmla="*/ 953 h 2687"/>
                <a:gd name="connsiteX1" fmla="*/ 17907 w 17906"/>
                <a:gd name="connsiteY1" fmla="*/ 0 h 2687"/>
              </a:gdLst>
              <a:ahLst/>
              <a:cxnLst>
                <a:cxn ang="0">
                  <a:pos x="connsiteX0" y="connsiteY0"/>
                </a:cxn>
                <a:cxn ang="0">
                  <a:pos x="connsiteX1" y="connsiteY1"/>
                </a:cxn>
              </a:cxnLst>
              <a:rect l="l" t="t" r="r" b="b"/>
              <a:pathLst>
                <a:path w="17906" h="2687">
                  <a:moveTo>
                    <a:pt x="0" y="953"/>
                  </a:moveTo>
                  <a:cubicBezTo>
                    <a:pt x="0" y="953"/>
                    <a:pt x="12097" y="5429"/>
                    <a:pt x="17907" y="0"/>
                  </a:cubicBezTo>
                </a:path>
              </a:pathLst>
            </a:custGeom>
            <a:noFill/>
            <a:ln w="7144" cap="rnd">
              <a:solidFill>
                <a:srgbClr val="263238"/>
              </a:solidFill>
              <a:prstDash val="solid"/>
              <a:round/>
            </a:ln>
          </p:spPr>
          <p:txBody>
            <a:bodyPr rtlCol="0" anchor="ctr"/>
            <a:lstStyle/>
            <a:p>
              <a:endParaRPr lang="en-US"/>
            </a:p>
          </p:txBody>
        </p:sp>
        <p:sp>
          <p:nvSpPr>
            <p:cNvPr id="1092" name="Freeform: Shape 1091">
              <a:extLst>
                <a:ext uri="{FF2B5EF4-FFF2-40B4-BE49-F238E27FC236}">
                  <a16:creationId xmlns:a16="http://schemas.microsoft.com/office/drawing/2014/main" id="{E7F9E913-A461-452F-9F86-9BF21CADC601}"/>
                </a:ext>
              </a:extLst>
            </p:cNvPr>
            <p:cNvSpPr/>
            <p:nvPr/>
          </p:nvSpPr>
          <p:spPr>
            <a:xfrm>
              <a:off x="1066755" y="6248971"/>
              <a:ext cx="186347" cy="109946"/>
            </a:xfrm>
            <a:custGeom>
              <a:avLst/>
              <a:gdLst>
                <a:gd name="connsiteX0" fmla="*/ 80272 w 186347"/>
                <a:gd name="connsiteY0" fmla="*/ 0 h 109946"/>
                <a:gd name="connsiteX1" fmla="*/ 86368 w 186347"/>
                <a:gd name="connsiteY1" fmla="*/ 39053 h 109946"/>
                <a:gd name="connsiteX2" fmla="*/ 186286 w 186347"/>
                <a:gd name="connsiteY2" fmla="*/ 90202 h 109946"/>
                <a:gd name="connsiteX3" fmla="*/ 87511 w 186347"/>
                <a:gd name="connsiteY3" fmla="*/ 107252 h 109946"/>
                <a:gd name="connsiteX4" fmla="*/ 1024 w 186347"/>
                <a:gd name="connsiteY4" fmla="*/ 100013 h 109946"/>
                <a:gd name="connsiteX5" fmla="*/ 15026 w 186347"/>
                <a:gd name="connsiteY5" fmla="*/ 49816 h 109946"/>
                <a:gd name="connsiteX6" fmla="*/ 16836 w 186347"/>
                <a:gd name="connsiteY6" fmla="*/ 12382 h 1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47" h="109946">
                  <a:moveTo>
                    <a:pt x="80272" y="0"/>
                  </a:moveTo>
                  <a:lnTo>
                    <a:pt x="86368" y="39053"/>
                  </a:lnTo>
                  <a:cubicBezTo>
                    <a:pt x="131422" y="85344"/>
                    <a:pt x="183809" y="69532"/>
                    <a:pt x="186286" y="90202"/>
                  </a:cubicBezTo>
                  <a:cubicBezTo>
                    <a:pt x="188762" y="110871"/>
                    <a:pt x="115610" y="107252"/>
                    <a:pt x="87511" y="107252"/>
                  </a:cubicBezTo>
                  <a:cubicBezTo>
                    <a:pt x="59413" y="107252"/>
                    <a:pt x="10740" y="116777"/>
                    <a:pt x="1024" y="100013"/>
                  </a:cubicBezTo>
                  <a:cubicBezTo>
                    <a:pt x="-3833" y="91440"/>
                    <a:pt x="9883" y="69532"/>
                    <a:pt x="15026" y="49816"/>
                  </a:cubicBezTo>
                  <a:cubicBezTo>
                    <a:pt x="18160" y="37595"/>
                    <a:pt x="18779" y="24851"/>
                    <a:pt x="16836"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93" name="Freeform: Shape 1092">
              <a:extLst>
                <a:ext uri="{FF2B5EF4-FFF2-40B4-BE49-F238E27FC236}">
                  <a16:creationId xmlns:a16="http://schemas.microsoft.com/office/drawing/2014/main" id="{65CE0FA1-0E0D-40E9-83C6-37671871DE3C}"/>
                </a:ext>
              </a:extLst>
            </p:cNvPr>
            <p:cNvSpPr/>
            <p:nvPr/>
          </p:nvSpPr>
          <p:spPr>
            <a:xfrm>
              <a:off x="574739" y="6248971"/>
              <a:ext cx="185729" cy="109946"/>
            </a:xfrm>
            <a:custGeom>
              <a:avLst/>
              <a:gdLst>
                <a:gd name="connsiteX0" fmla="*/ 108897 w 185729"/>
                <a:gd name="connsiteY0" fmla="*/ 0 h 109946"/>
                <a:gd name="connsiteX1" fmla="*/ 85751 w 185729"/>
                <a:gd name="connsiteY1" fmla="*/ 39053 h 109946"/>
                <a:gd name="connsiteX2" fmla="*/ 185669 w 185729"/>
                <a:gd name="connsiteY2" fmla="*/ 90202 h 109946"/>
                <a:gd name="connsiteX3" fmla="*/ 86990 w 185729"/>
                <a:gd name="connsiteY3" fmla="*/ 107252 h 109946"/>
                <a:gd name="connsiteX4" fmla="*/ 407 w 185729"/>
                <a:gd name="connsiteY4" fmla="*/ 100013 h 109946"/>
                <a:gd name="connsiteX5" fmla="*/ 35745 w 185729"/>
                <a:gd name="connsiteY5" fmla="*/ 12382 h 1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29" h="109946">
                  <a:moveTo>
                    <a:pt x="108897" y="0"/>
                  </a:moveTo>
                  <a:lnTo>
                    <a:pt x="85751" y="39053"/>
                  </a:lnTo>
                  <a:cubicBezTo>
                    <a:pt x="130805" y="85344"/>
                    <a:pt x="183192" y="69532"/>
                    <a:pt x="185669" y="90202"/>
                  </a:cubicBezTo>
                  <a:cubicBezTo>
                    <a:pt x="188145" y="110871"/>
                    <a:pt x="114993" y="107252"/>
                    <a:pt x="86990" y="107252"/>
                  </a:cubicBezTo>
                  <a:cubicBezTo>
                    <a:pt x="58986" y="107252"/>
                    <a:pt x="10218" y="116777"/>
                    <a:pt x="407" y="100013"/>
                  </a:cubicBezTo>
                  <a:cubicBezTo>
                    <a:pt x="-4450" y="91440"/>
                    <a:pt x="35745" y="12382"/>
                    <a:pt x="35745"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94" name="Freeform: Shape 1093">
              <a:extLst>
                <a:ext uri="{FF2B5EF4-FFF2-40B4-BE49-F238E27FC236}">
                  <a16:creationId xmlns:a16="http://schemas.microsoft.com/office/drawing/2014/main" id="{F75019B0-AE2D-463C-BE54-CBCF61616459}"/>
                </a:ext>
              </a:extLst>
            </p:cNvPr>
            <p:cNvSpPr/>
            <p:nvPr/>
          </p:nvSpPr>
          <p:spPr>
            <a:xfrm>
              <a:off x="967767" y="5563552"/>
              <a:ext cx="224606" cy="716555"/>
            </a:xfrm>
            <a:custGeom>
              <a:avLst/>
              <a:gdLst>
                <a:gd name="connsiteX0" fmla="*/ 125444 w 224606"/>
                <a:gd name="connsiteY0" fmla="*/ 0 h 716555"/>
                <a:gd name="connsiteX1" fmla="*/ 125444 w 224606"/>
                <a:gd name="connsiteY1" fmla="*/ 71247 h 716555"/>
                <a:gd name="connsiteX2" fmla="*/ 224600 w 224606"/>
                <a:gd name="connsiteY2" fmla="*/ 376999 h 716555"/>
                <a:gd name="connsiteX3" fmla="*/ 190405 w 224606"/>
                <a:gd name="connsiteY3" fmla="*/ 706564 h 716555"/>
                <a:gd name="connsiteX4" fmla="*/ 109156 w 224606"/>
                <a:gd name="connsiteY4" fmla="*/ 706564 h 716555"/>
                <a:gd name="connsiteX5" fmla="*/ 112490 w 224606"/>
                <a:gd name="connsiteY5" fmla="*/ 393192 h 716555"/>
                <a:gd name="connsiteX6" fmla="*/ 26765 w 224606"/>
                <a:gd name="connsiteY6" fmla="*/ 181261 h 716555"/>
                <a:gd name="connsiteX7" fmla="*/ 0 w 224606"/>
                <a:gd name="connsiteY7" fmla="*/ 26098 h 7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06" h="716555">
                  <a:moveTo>
                    <a:pt x="125444" y="0"/>
                  </a:moveTo>
                  <a:cubicBezTo>
                    <a:pt x="125444" y="0"/>
                    <a:pt x="131921" y="51530"/>
                    <a:pt x="125444" y="71247"/>
                  </a:cubicBezTo>
                  <a:cubicBezTo>
                    <a:pt x="125444" y="71247"/>
                    <a:pt x="221361" y="282702"/>
                    <a:pt x="224600" y="376999"/>
                  </a:cubicBezTo>
                  <a:cubicBezTo>
                    <a:pt x="225171" y="394240"/>
                    <a:pt x="190405" y="706564"/>
                    <a:pt x="190405" y="706564"/>
                  </a:cubicBezTo>
                  <a:cubicBezTo>
                    <a:pt x="190405" y="706564"/>
                    <a:pt x="162782" y="729044"/>
                    <a:pt x="109156" y="706564"/>
                  </a:cubicBezTo>
                  <a:cubicBezTo>
                    <a:pt x="109156" y="706564"/>
                    <a:pt x="99631" y="482537"/>
                    <a:pt x="112490" y="393192"/>
                  </a:cubicBezTo>
                  <a:cubicBezTo>
                    <a:pt x="112490" y="393192"/>
                    <a:pt x="45815" y="231267"/>
                    <a:pt x="26765" y="181261"/>
                  </a:cubicBezTo>
                  <a:cubicBezTo>
                    <a:pt x="7715" y="131254"/>
                    <a:pt x="0" y="26098"/>
                    <a:pt x="0" y="26098"/>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95" name="Freeform: Shape 1094">
              <a:extLst>
                <a:ext uri="{FF2B5EF4-FFF2-40B4-BE49-F238E27FC236}">
                  <a16:creationId xmlns:a16="http://schemas.microsoft.com/office/drawing/2014/main" id="{E00D4A52-678D-4C02-AA48-777C6DA701E5}"/>
                </a:ext>
              </a:extLst>
            </p:cNvPr>
            <p:cNvSpPr/>
            <p:nvPr/>
          </p:nvSpPr>
          <p:spPr>
            <a:xfrm>
              <a:off x="966815" y="5564028"/>
              <a:ext cx="193166" cy="716079"/>
            </a:xfrm>
            <a:custGeom>
              <a:avLst/>
              <a:gdLst>
                <a:gd name="connsiteX0" fmla="*/ 27146 w 193166"/>
                <a:gd name="connsiteY0" fmla="*/ 180785 h 716079"/>
                <a:gd name="connsiteX1" fmla="*/ 112871 w 193166"/>
                <a:gd name="connsiteY1" fmla="*/ 392716 h 716079"/>
                <a:gd name="connsiteX2" fmla="*/ 109538 w 193166"/>
                <a:gd name="connsiteY2" fmla="*/ 706088 h 716079"/>
                <a:gd name="connsiteX3" fmla="*/ 190786 w 193166"/>
                <a:gd name="connsiteY3" fmla="*/ 706088 h 716079"/>
                <a:gd name="connsiteX4" fmla="*/ 193167 w 193166"/>
                <a:gd name="connsiteY4" fmla="*/ 684943 h 716079"/>
                <a:gd name="connsiteX5" fmla="*/ 193167 w 193166"/>
                <a:gd name="connsiteY5" fmla="*/ 684943 h 716079"/>
                <a:gd name="connsiteX6" fmla="*/ 121920 w 193166"/>
                <a:gd name="connsiteY6" fmla="*/ 658273 h 716079"/>
                <a:gd name="connsiteX7" fmla="*/ 148304 w 193166"/>
                <a:gd name="connsiteY7" fmla="*/ 395669 h 716079"/>
                <a:gd name="connsiteX8" fmla="*/ 99536 w 193166"/>
                <a:gd name="connsiteY8" fmla="*/ 209550 h 716079"/>
                <a:gd name="connsiteX9" fmla="*/ 125825 w 193166"/>
                <a:gd name="connsiteY9" fmla="*/ 0 h 716079"/>
                <a:gd name="connsiteX10" fmla="*/ 0 w 193166"/>
                <a:gd name="connsiteY10" fmla="*/ 26099 h 716079"/>
                <a:gd name="connsiteX11" fmla="*/ 27146 w 193166"/>
                <a:gd name="connsiteY11" fmla="*/ 180785 h 71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166" h="716079">
                  <a:moveTo>
                    <a:pt x="27146" y="180785"/>
                  </a:moveTo>
                  <a:cubicBezTo>
                    <a:pt x="46196" y="230410"/>
                    <a:pt x="112871" y="392716"/>
                    <a:pt x="112871" y="392716"/>
                  </a:cubicBezTo>
                  <a:cubicBezTo>
                    <a:pt x="99822" y="482060"/>
                    <a:pt x="109538" y="706088"/>
                    <a:pt x="109538" y="706088"/>
                  </a:cubicBezTo>
                  <a:cubicBezTo>
                    <a:pt x="163163" y="728567"/>
                    <a:pt x="190786" y="706088"/>
                    <a:pt x="190786" y="706088"/>
                  </a:cubicBezTo>
                  <a:cubicBezTo>
                    <a:pt x="190786" y="706088"/>
                    <a:pt x="191738" y="698183"/>
                    <a:pt x="193167" y="684943"/>
                  </a:cubicBezTo>
                  <a:lnTo>
                    <a:pt x="193167" y="684943"/>
                  </a:lnTo>
                  <a:cubicBezTo>
                    <a:pt x="193167" y="684943"/>
                    <a:pt x="128588" y="728186"/>
                    <a:pt x="121920" y="658273"/>
                  </a:cubicBezTo>
                  <a:cubicBezTo>
                    <a:pt x="115252" y="588359"/>
                    <a:pt x="144875" y="439198"/>
                    <a:pt x="148304" y="395669"/>
                  </a:cubicBezTo>
                  <a:cubicBezTo>
                    <a:pt x="151733" y="352139"/>
                    <a:pt x="77438" y="270034"/>
                    <a:pt x="99536" y="209550"/>
                  </a:cubicBezTo>
                  <a:cubicBezTo>
                    <a:pt x="121634" y="149066"/>
                    <a:pt x="125825" y="0"/>
                    <a:pt x="125825" y="0"/>
                  </a:cubicBezTo>
                  <a:lnTo>
                    <a:pt x="0" y="26099"/>
                  </a:lnTo>
                  <a:cubicBezTo>
                    <a:pt x="0" y="26099"/>
                    <a:pt x="7620" y="131159"/>
                    <a:pt x="27146" y="180785"/>
                  </a:cubicBezTo>
                  <a:close/>
                </a:path>
              </a:pathLst>
            </a:custGeom>
            <a:solidFill>
              <a:srgbClr val="000000">
                <a:alpha val="30000"/>
              </a:srgbClr>
            </a:solid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6973BAA4-D9EF-4D3C-B499-7C21A7CBF670}"/>
                </a:ext>
              </a:extLst>
            </p:cNvPr>
            <p:cNvSpPr/>
            <p:nvPr/>
          </p:nvSpPr>
          <p:spPr>
            <a:xfrm>
              <a:off x="1133502" y="5944076"/>
              <a:ext cx="33718" cy="31241"/>
            </a:xfrm>
            <a:custGeom>
              <a:avLst/>
              <a:gdLst>
                <a:gd name="connsiteX0" fmla="*/ 0 w 33718"/>
                <a:gd name="connsiteY0" fmla="*/ 0 h 31241"/>
                <a:gd name="connsiteX1" fmla="*/ 33718 w 33718"/>
                <a:gd name="connsiteY1" fmla="*/ 31242 h 31241"/>
              </a:gdLst>
              <a:ahLst/>
              <a:cxnLst>
                <a:cxn ang="0">
                  <a:pos x="connsiteX0" y="connsiteY0"/>
                </a:cxn>
                <a:cxn ang="0">
                  <a:pos x="connsiteX1" y="connsiteY1"/>
                </a:cxn>
              </a:cxnLst>
              <a:rect l="l" t="t" r="r" b="b"/>
              <a:pathLst>
                <a:path w="33718" h="31241">
                  <a:moveTo>
                    <a:pt x="0" y="0"/>
                  </a:moveTo>
                  <a:cubicBezTo>
                    <a:pt x="0" y="0"/>
                    <a:pt x="12859" y="29528"/>
                    <a:pt x="33718" y="31242"/>
                  </a:cubicBezTo>
                </a:path>
              </a:pathLst>
            </a:custGeom>
            <a:noFill/>
            <a:ln w="7144" cap="rnd">
              <a:solidFill>
                <a:srgbClr val="263238"/>
              </a:solidFill>
              <a:prstDash val="solid"/>
              <a:round/>
            </a:ln>
          </p:spPr>
          <p:txBody>
            <a:bodyPr rtlCol="0" anchor="ctr"/>
            <a:lstStyle/>
            <a:p>
              <a:endParaRPr lang="en-US"/>
            </a:p>
          </p:txBody>
        </p:sp>
        <p:sp>
          <p:nvSpPr>
            <p:cNvPr id="1097" name="Freeform: Shape 1096">
              <a:extLst>
                <a:ext uri="{FF2B5EF4-FFF2-40B4-BE49-F238E27FC236}">
                  <a16:creationId xmlns:a16="http://schemas.microsoft.com/office/drawing/2014/main" id="{2D2737B6-4568-46D6-B929-1C13572A2756}"/>
                </a:ext>
              </a:extLst>
            </p:cNvPr>
            <p:cNvSpPr/>
            <p:nvPr/>
          </p:nvSpPr>
          <p:spPr>
            <a:xfrm>
              <a:off x="1023965" y="5702903"/>
              <a:ext cx="56102" cy="70675"/>
            </a:xfrm>
            <a:custGeom>
              <a:avLst/>
              <a:gdLst>
                <a:gd name="connsiteX0" fmla="*/ 56102 w 56102"/>
                <a:gd name="connsiteY0" fmla="*/ 0 h 70675"/>
                <a:gd name="connsiteX1" fmla="*/ 0 w 56102"/>
                <a:gd name="connsiteY1" fmla="*/ 70675 h 70675"/>
              </a:gdLst>
              <a:ahLst/>
              <a:cxnLst>
                <a:cxn ang="0">
                  <a:pos x="connsiteX0" y="connsiteY0"/>
                </a:cxn>
                <a:cxn ang="0">
                  <a:pos x="connsiteX1" y="connsiteY1"/>
                </a:cxn>
              </a:cxnLst>
              <a:rect l="l" t="t" r="r" b="b"/>
              <a:pathLst>
                <a:path w="56102" h="70675">
                  <a:moveTo>
                    <a:pt x="56102" y="0"/>
                  </a:moveTo>
                  <a:cubicBezTo>
                    <a:pt x="41900" y="26803"/>
                    <a:pt x="22882" y="50759"/>
                    <a:pt x="0" y="70675"/>
                  </a:cubicBezTo>
                </a:path>
              </a:pathLst>
            </a:custGeom>
            <a:noFill/>
            <a:ln w="7144" cap="rnd">
              <a:solidFill>
                <a:srgbClr val="263238"/>
              </a:solidFill>
              <a:prstDash val="solid"/>
              <a:round/>
            </a:ln>
          </p:spPr>
          <p:txBody>
            <a:bodyPr rtlCol="0" anchor="ctr"/>
            <a:lstStyle/>
            <a:p>
              <a:endParaRPr lang="en-US"/>
            </a:p>
          </p:txBody>
        </p:sp>
        <p:sp>
          <p:nvSpPr>
            <p:cNvPr id="1098" name="Freeform: Shape 1097">
              <a:extLst>
                <a:ext uri="{FF2B5EF4-FFF2-40B4-BE49-F238E27FC236}">
                  <a16:creationId xmlns:a16="http://schemas.microsoft.com/office/drawing/2014/main" id="{391B69A3-7607-4382-B96C-E88A9FC65147}"/>
                </a:ext>
              </a:extLst>
            </p:cNvPr>
            <p:cNvSpPr/>
            <p:nvPr/>
          </p:nvSpPr>
          <p:spPr>
            <a:xfrm>
              <a:off x="592577" y="5582221"/>
              <a:ext cx="487489" cy="704126"/>
            </a:xfrm>
            <a:custGeom>
              <a:avLst/>
              <a:gdLst>
                <a:gd name="connsiteX0" fmla="*/ 487490 w 487489"/>
                <a:gd name="connsiteY0" fmla="*/ 0 h 704126"/>
                <a:gd name="connsiteX1" fmla="*/ 419195 w 487489"/>
                <a:gd name="connsiteY1" fmla="*/ 185261 h 704126"/>
                <a:gd name="connsiteX2" fmla="*/ 268129 w 487489"/>
                <a:gd name="connsiteY2" fmla="*/ 441198 h 704126"/>
                <a:gd name="connsiteX3" fmla="*/ 92583 w 487489"/>
                <a:gd name="connsiteY3" fmla="*/ 687324 h 704126"/>
                <a:gd name="connsiteX4" fmla="*/ 0 w 487489"/>
                <a:gd name="connsiteY4" fmla="*/ 682466 h 704126"/>
                <a:gd name="connsiteX5" fmla="*/ 177927 w 487489"/>
                <a:gd name="connsiteY5" fmla="*/ 375380 h 704126"/>
                <a:gd name="connsiteX6" fmla="*/ 268129 w 487489"/>
                <a:gd name="connsiteY6" fmla="*/ 162592 h 704126"/>
                <a:gd name="connsiteX7" fmla="*/ 302228 w 487489"/>
                <a:gd name="connsiteY7" fmla="*/ 12192 h 70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89" h="704126">
                  <a:moveTo>
                    <a:pt x="487490" y="0"/>
                  </a:moveTo>
                  <a:cubicBezTo>
                    <a:pt x="487490" y="0"/>
                    <a:pt x="475297" y="109728"/>
                    <a:pt x="419195" y="185261"/>
                  </a:cubicBezTo>
                  <a:cubicBezTo>
                    <a:pt x="363093" y="260795"/>
                    <a:pt x="311944" y="407003"/>
                    <a:pt x="268129" y="441198"/>
                  </a:cubicBezTo>
                  <a:cubicBezTo>
                    <a:pt x="224314" y="475393"/>
                    <a:pt x="92583" y="687324"/>
                    <a:pt x="92583" y="687324"/>
                  </a:cubicBezTo>
                  <a:cubicBezTo>
                    <a:pt x="92583" y="687324"/>
                    <a:pt x="35433" y="728186"/>
                    <a:pt x="0" y="682466"/>
                  </a:cubicBezTo>
                  <a:cubicBezTo>
                    <a:pt x="0" y="682466"/>
                    <a:pt x="109728" y="460629"/>
                    <a:pt x="177927" y="375380"/>
                  </a:cubicBezTo>
                  <a:cubicBezTo>
                    <a:pt x="177927" y="375380"/>
                    <a:pt x="246126" y="210598"/>
                    <a:pt x="268129" y="162592"/>
                  </a:cubicBezTo>
                  <a:cubicBezTo>
                    <a:pt x="268129" y="162592"/>
                    <a:pt x="253460" y="97536"/>
                    <a:pt x="302228" y="12192"/>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99" name="Freeform: Shape 1098">
              <a:extLst>
                <a:ext uri="{FF2B5EF4-FFF2-40B4-BE49-F238E27FC236}">
                  <a16:creationId xmlns:a16="http://schemas.microsoft.com/office/drawing/2014/main" id="{4F5C5D11-0789-4EED-8FE5-03CE86B966EA}"/>
                </a:ext>
              </a:extLst>
            </p:cNvPr>
            <p:cNvSpPr/>
            <p:nvPr/>
          </p:nvSpPr>
          <p:spPr>
            <a:xfrm>
              <a:off x="592292" y="5735478"/>
              <a:ext cx="324736" cy="550068"/>
            </a:xfrm>
            <a:custGeom>
              <a:avLst/>
              <a:gdLst>
                <a:gd name="connsiteX0" fmla="*/ 40481 w 324736"/>
                <a:gd name="connsiteY0" fmla="*/ 527495 h 550068"/>
                <a:gd name="connsiteX1" fmla="*/ 202406 w 324736"/>
                <a:gd name="connsiteY1" fmla="*/ 208597 h 550068"/>
                <a:gd name="connsiteX2" fmla="*/ 311468 w 324736"/>
                <a:gd name="connsiteY2" fmla="*/ 38100 h 550068"/>
                <a:gd name="connsiteX3" fmla="*/ 266795 w 324736"/>
                <a:gd name="connsiteY3" fmla="*/ 0 h 550068"/>
                <a:gd name="connsiteX4" fmla="*/ 268129 w 324736"/>
                <a:gd name="connsiteY4" fmla="*/ 9525 h 550068"/>
                <a:gd name="connsiteX5" fmla="*/ 177927 w 324736"/>
                <a:gd name="connsiteY5" fmla="*/ 222313 h 550068"/>
                <a:gd name="connsiteX6" fmla="*/ 0 w 324736"/>
                <a:gd name="connsiteY6" fmla="*/ 529400 h 550068"/>
                <a:gd name="connsiteX7" fmla="*/ 34195 w 324736"/>
                <a:gd name="connsiteY7" fmla="*/ 550069 h 550068"/>
                <a:gd name="connsiteX8" fmla="*/ 40481 w 324736"/>
                <a:gd name="connsiteY8" fmla="*/ 527495 h 55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736" h="550068">
                  <a:moveTo>
                    <a:pt x="40481" y="527495"/>
                  </a:moveTo>
                  <a:cubicBezTo>
                    <a:pt x="37243" y="467392"/>
                    <a:pt x="134684" y="347091"/>
                    <a:pt x="202406" y="208597"/>
                  </a:cubicBezTo>
                  <a:cubicBezTo>
                    <a:pt x="270129" y="70104"/>
                    <a:pt x="358616" y="48196"/>
                    <a:pt x="311468" y="38100"/>
                  </a:cubicBezTo>
                  <a:cubicBezTo>
                    <a:pt x="291486" y="32995"/>
                    <a:pt x="274992" y="18926"/>
                    <a:pt x="266795" y="0"/>
                  </a:cubicBezTo>
                  <a:cubicBezTo>
                    <a:pt x="267051" y="3200"/>
                    <a:pt x="267495" y="6382"/>
                    <a:pt x="268129" y="9525"/>
                  </a:cubicBezTo>
                  <a:cubicBezTo>
                    <a:pt x="246126" y="57150"/>
                    <a:pt x="177927" y="222313"/>
                    <a:pt x="177927" y="222313"/>
                  </a:cubicBezTo>
                  <a:cubicBezTo>
                    <a:pt x="109728" y="307562"/>
                    <a:pt x="0" y="529400"/>
                    <a:pt x="0" y="529400"/>
                  </a:cubicBezTo>
                  <a:cubicBezTo>
                    <a:pt x="8176" y="540582"/>
                    <a:pt x="20492" y="548031"/>
                    <a:pt x="34195" y="550069"/>
                  </a:cubicBezTo>
                  <a:cubicBezTo>
                    <a:pt x="39489" y="543820"/>
                    <a:pt x="41786" y="535581"/>
                    <a:pt x="40481" y="527495"/>
                  </a:cubicBezTo>
                  <a:close/>
                </a:path>
              </a:pathLst>
            </a:custGeom>
            <a:solidFill>
              <a:srgbClr val="000000">
                <a:alpha val="30000"/>
              </a:srgbClr>
            </a:solidFill>
            <a:ln w="9525"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9A131AE4-247A-4484-9B83-3E58A31A219D}"/>
                </a:ext>
              </a:extLst>
            </p:cNvPr>
            <p:cNvSpPr/>
            <p:nvPr/>
          </p:nvSpPr>
          <p:spPr>
            <a:xfrm>
              <a:off x="786451" y="5966078"/>
              <a:ext cx="16915" cy="51244"/>
            </a:xfrm>
            <a:custGeom>
              <a:avLst/>
              <a:gdLst>
                <a:gd name="connsiteX0" fmla="*/ 1104 w 16915"/>
                <a:gd name="connsiteY0" fmla="*/ 0 h 51244"/>
                <a:gd name="connsiteX1" fmla="*/ 16915 w 16915"/>
                <a:gd name="connsiteY1" fmla="*/ 51245 h 51244"/>
              </a:gdLst>
              <a:ahLst/>
              <a:cxnLst>
                <a:cxn ang="0">
                  <a:pos x="connsiteX0" y="connsiteY0"/>
                </a:cxn>
                <a:cxn ang="0">
                  <a:pos x="connsiteX1" y="connsiteY1"/>
                </a:cxn>
              </a:cxnLst>
              <a:rect l="l" t="t" r="r" b="b"/>
              <a:pathLst>
                <a:path w="16915" h="51244">
                  <a:moveTo>
                    <a:pt x="1104" y="0"/>
                  </a:moveTo>
                  <a:cubicBezTo>
                    <a:pt x="1104" y="0"/>
                    <a:pt x="-6231" y="35338"/>
                    <a:pt x="16915" y="51245"/>
                  </a:cubicBezTo>
                </a:path>
              </a:pathLst>
            </a:custGeom>
            <a:noFill/>
            <a:ln w="7144" cap="rnd">
              <a:solidFill>
                <a:srgbClr val="263238"/>
              </a:solidFill>
              <a:prstDash val="solid"/>
              <a:round/>
            </a:ln>
          </p:spPr>
          <p:txBody>
            <a:bodyPr rtlCol="0" anchor="ctr"/>
            <a:lstStyle/>
            <a:p>
              <a:endParaRPr lang="en-US"/>
            </a:p>
          </p:txBody>
        </p:sp>
        <p:sp>
          <p:nvSpPr>
            <p:cNvPr id="1101" name="Freeform: Shape 1100">
              <a:extLst>
                <a:ext uri="{FF2B5EF4-FFF2-40B4-BE49-F238E27FC236}">
                  <a16:creationId xmlns:a16="http://schemas.microsoft.com/office/drawing/2014/main" id="{A85B4F91-9D58-4B80-8F72-8E47B374C5D0}"/>
                </a:ext>
              </a:extLst>
            </p:cNvPr>
            <p:cNvSpPr/>
            <p:nvPr/>
          </p:nvSpPr>
          <p:spPr>
            <a:xfrm>
              <a:off x="828484" y="5182941"/>
              <a:ext cx="287301" cy="443764"/>
            </a:xfrm>
            <a:custGeom>
              <a:avLst/>
              <a:gdLst>
                <a:gd name="connsiteX0" fmla="*/ 80704 w 287301"/>
                <a:gd name="connsiteY0" fmla="*/ 442238 h 443764"/>
                <a:gd name="connsiteX1" fmla="*/ 51644 w 287301"/>
                <a:gd name="connsiteY1" fmla="*/ 407538 h 443764"/>
                <a:gd name="connsiteX2" fmla="*/ 52129 w 287301"/>
                <a:gd name="connsiteY2" fmla="*/ 404138 h 443764"/>
                <a:gd name="connsiteX3" fmla="*/ 52129 w 287301"/>
                <a:gd name="connsiteY3" fmla="*/ 370038 h 443764"/>
                <a:gd name="connsiteX4" fmla="*/ 12791 w 287301"/>
                <a:gd name="connsiteY4" fmla="*/ 41045 h 443764"/>
                <a:gd name="connsiteX5" fmla="*/ 212816 w 287301"/>
                <a:gd name="connsiteY5" fmla="*/ 58094 h 443764"/>
                <a:gd name="connsiteX6" fmla="*/ 287302 w 287301"/>
                <a:gd name="connsiteY6" fmla="*/ 390993 h 443764"/>
                <a:gd name="connsiteX7" fmla="*/ 264727 w 287301"/>
                <a:gd name="connsiteY7" fmla="*/ 421378 h 443764"/>
                <a:gd name="connsiteX8" fmla="*/ 80704 w 287301"/>
                <a:gd name="connsiteY8" fmla="*/ 442238 h 44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301" h="443764">
                  <a:moveTo>
                    <a:pt x="80704" y="442238"/>
                  </a:moveTo>
                  <a:cubicBezTo>
                    <a:pt x="63097" y="440685"/>
                    <a:pt x="50086" y="425150"/>
                    <a:pt x="51644" y="407538"/>
                  </a:cubicBezTo>
                  <a:cubicBezTo>
                    <a:pt x="51745" y="406395"/>
                    <a:pt x="51906" y="405262"/>
                    <a:pt x="52129" y="404138"/>
                  </a:cubicBezTo>
                  <a:cubicBezTo>
                    <a:pt x="54535" y="392898"/>
                    <a:pt x="54535" y="381278"/>
                    <a:pt x="52129" y="370038"/>
                  </a:cubicBezTo>
                  <a:cubicBezTo>
                    <a:pt x="32508" y="271836"/>
                    <a:pt x="-25499" y="93147"/>
                    <a:pt x="12791" y="41045"/>
                  </a:cubicBezTo>
                  <a:cubicBezTo>
                    <a:pt x="66417" y="-32107"/>
                    <a:pt x="176050" y="4469"/>
                    <a:pt x="212816" y="58094"/>
                  </a:cubicBezTo>
                  <a:cubicBezTo>
                    <a:pt x="246058" y="106862"/>
                    <a:pt x="287397" y="302792"/>
                    <a:pt x="287302" y="390993"/>
                  </a:cubicBezTo>
                  <a:cubicBezTo>
                    <a:pt x="287187" y="404957"/>
                    <a:pt x="278062" y="417235"/>
                    <a:pt x="264727" y="421378"/>
                  </a:cubicBezTo>
                  <a:cubicBezTo>
                    <a:pt x="205298" y="440095"/>
                    <a:pt x="142816" y="447181"/>
                    <a:pt x="80704" y="442238"/>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102" name="Freeform: Shape 1101">
              <a:extLst>
                <a:ext uri="{FF2B5EF4-FFF2-40B4-BE49-F238E27FC236}">
                  <a16:creationId xmlns:a16="http://schemas.microsoft.com/office/drawing/2014/main" id="{897DBD80-8775-4BE2-B1AB-7ABA1A3014A2}"/>
                </a:ext>
              </a:extLst>
            </p:cNvPr>
            <p:cNvSpPr/>
            <p:nvPr/>
          </p:nvSpPr>
          <p:spPr>
            <a:xfrm>
              <a:off x="1270091" y="4836185"/>
              <a:ext cx="102971" cy="161581"/>
            </a:xfrm>
            <a:custGeom>
              <a:avLst/>
              <a:gdLst>
                <a:gd name="connsiteX0" fmla="*/ 0 w 102971"/>
                <a:gd name="connsiteY0" fmla="*/ 126339 h 161581"/>
                <a:gd name="connsiteX1" fmla="*/ 14669 w 102971"/>
                <a:gd name="connsiteY1" fmla="*/ 102527 h 161581"/>
                <a:gd name="connsiteX2" fmla="*/ 31623 w 102971"/>
                <a:gd name="connsiteY2" fmla="*/ 23184 h 161581"/>
                <a:gd name="connsiteX3" fmla="*/ 35242 w 102971"/>
                <a:gd name="connsiteY3" fmla="*/ 57283 h 161581"/>
                <a:gd name="connsiteX4" fmla="*/ 71533 w 102971"/>
                <a:gd name="connsiteY4" fmla="*/ 133 h 161581"/>
                <a:gd name="connsiteX5" fmla="*/ 67437 w 102971"/>
                <a:gd name="connsiteY5" fmla="*/ 21088 h 161581"/>
                <a:gd name="connsiteX6" fmla="*/ 86487 w 102971"/>
                <a:gd name="connsiteY6" fmla="*/ 4038 h 161581"/>
                <a:gd name="connsiteX7" fmla="*/ 76962 w 102971"/>
                <a:gd name="connsiteY7" fmla="*/ 34042 h 161581"/>
                <a:gd name="connsiteX8" fmla="*/ 96012 w 102971"/>
                <a:gd name="connsiteY8" fmla="*/ 22707 h 161581"/>
                <a:gd name="connsiteX9" fmla="*/ 79819 w 102971"/>
                <a:gd name="connsiteY9" fmla="*/ 59283 h 161581"/>
                <a:gd name="connsiteX10" fmla="*/ 102584 w 102971"/>
                <a:gd name="connsiteY10" fmla="*/ 47091 h 161581"/>
                <a:gd name="connsiteX11" fmla="*/ 76581 w 102971"/>
                <a:gd name="connsiteY11" fmla="*/ 84429 h 161581"/>
                <a:gd name="connsiteX12" fmla="*/ 42291 w 102971"/>
                <a:gd name="connsiteY12" fmla="*/ 127101 h 161581"/>
                <a:gd name="connsiteX13" fmla="*/ 30385 w 102971"/>
                <a:gd name="connsiteY13" fmla="*/ 161582 h 16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971" h="161581">
                  <a:moveTo>
                    <a:pt x="0" y="126339"/>
                  </a:moveTo>
                  <a:cubicBezTo>
                    <a:pt x="6782" y="119738"/>
                    <a:pt x="11830" y="111556"/>
                    <a:pt x="14669" y="102527"/>
                  </a:cubicBezTo>
                  <a:cubicBezTo>
                    <a:pt x="17145" y="90620"/>
                    <a:pt x="23336" y="19945"/>
                    <a:pt x="31623" y="23184"/>
                  </a:cubicBezTo>
                  <a:cubicBezTo>
                    <a:pt x="39910" y="26422"/>
                    <a:pt x="35242" y="57283"/>
                    <a:pt x="35242" y="57283"/>
                  </a:cubicBezTo>
                  <a:cubicBezTo>
                    <a:pt x="35242" y="57283"/>
                    <a:pt x="67437" y="-3201"/>
                    <a:pt x="71533" y="133"/>
                  </a:cubicBezTo>
                  <a:cubicBezTo>
                    <a:pt x="75628" y="3467"/>
                    <a:pt x="67437" y="21088"/>
                    <a:pt x="67437" y="21088"/>
                  </a:cubicBezTo>
                  <a:cubicBezTo>
                    <a:pt x="67437" y="21088"/>
                    <a:pt x="82106" y="2038"/>
                    <a:pt x="86487" y="4038"/>
                  </a:cubicBezTo>
                  <a:cubicBezTo>
                    <a:pt x="90869" y="6038"/>
                    <a:pt x="76962" y="34042"/>
                    <a:pt x="76962" y="34042"/>
                  </a:cubicBezTo>
                  <a:cubicBezTo>
                    <a:pt x="76962" y="34042"/>
                    <a:pt x="91631" y="20231"/>
                    <a:pt x="96012" y="22707"/>
                  </a:cubicBezTo>
                  <a:cubicBezTo>
                    <a:pt x="100394" y="25184"/>
                    <a:pt x="79819" y="59283"/>
                    <a:pt x="79819" y="59283"/>
                  </a:cubicBezTo>
                  <a:cubicBezTo>
                    <a:pt x="79819" y="59283"/>
                    <a:pt x="98869" y="42995"/>
                    <a:pt x="102584" y="47091"/>
                  </a:cubicBezTo>
                  <a:cubicBezTo>
                    <a:pt x="106299" y="51187"/>
                    <a:pt x="82201" y="71380"/>
                    <a:pt x="76581" y="84429"/>
                  </a:cubicBezTo>
                  <a:cubicBezTo>
                    <a:pt x="68409" y="100993"/>
                    <a:pt x="56702" y="115557"/>
                    <a:pt x="42291" y="127101"/>
                  </a:cubicBezTo>
                  <a:lnTo>
                    <a:pt x="30385" y="161582"/>
                  </a:lnTo>
                  <a:close/>
                </a:path>
              </a:pathLst>
            </a:custGeom>
            <a:solidFill>
              <a:srgbClr val="FFFFFF"/>
            </a:solidFill>
            <a:ln w="9525" cap="rnd">
              <a:solidFill>
                <a:srgbClr val="263238"/>
              </a:solidFill>
              <a:prstDash val="solid"/>
              <a:round/>
            </a:ln>
          </p:spPr>
          <p:txBody>
            <a:bodyPr rtlCol="0" anchor="ctr"/>
            <a:lstStyle/>
            <a:p>
              <a:endParaRPr lang="en-US"/>
            </a:p>
          </p:txBody>
        </p:sp>
        <p:sp>
          <p:nvSpPr>
            <p:cNvPr id="1103" name="Freeform: Shape 1102">
              <a:extLst>
                <a:ext uri="{FF2B5EF4-FFF2-40B4-BE49-F238E27FC236}">
                  <a16:creationId xmlns:a16="http://schemas.microsoft.com/office/drawing/2014/main" id="{95168429-E719-48AE-917E-9861B793D4AC}"/>
                </a:ext>
              </a:extLst>
            </p:cNvPr>
            <p:cNvSpPr/>
            <p:nvPr/>
          </p:nvSpPr>
          <p:spPr>
            <a:xfrm>
              <a:off x="878518" y="4942903"/>
              <a:ext cx="433103" cy="336327"/>
            </a:xfrm>
            <a:custGeom>
              <a:avLst/>
              <a:gdLst>
                <a:gd name="connsiteX0" fmla="*/ 0 w 433103"/>
                <a:gd name="connsiteY0" fmla="*/ 266414 h 336327"/>
                <a:gd name="connsiteX1" fmla="*/ 142875 w 433103"/>
                <a:gd name="connsiteY1" fmla="*/ 240316 h 336327"/>
                <a:gd name="connsiteX2" fmla="*/ 184975 w 433103"/>
                <a:gd name="connsiteY2" fmla="*/ 225838 h 336327"/>
                <a:gd name="connsiteX3" fmla="*/ 269939 w 433103"/>
                <a:gd name="connsiteY3" fmla="*/ 162496 h 336327"/>
                <a:gd name="connsiteX4" fmla="*/ 388525 w 433103"/>
                <a:gd name="connsiteY4" fmla="*/ 0 h 336327"/>
                <a:gd name="connsiteX5" fmla="*/ 433102 w 433103"/>
                <a:gd name="connsiteY5" fmla="*/ 59912 h 336327"/>
                <a:gd name="connsiteX6" fmla="*/ 325184 w 433103"/>
                <a:gd name="connsiteY6" fmla="*/ 220504 h 336327"/>
                <a:gd name="connsiteX7" fmla="*/ 145637 w 433103"/>
                <a:gd name="connsiteY7" fmla="*/ 336328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103" h="336327">
                  <a:moveTo>
                    <a:pt x="0" y="266414"/>
                  </a:moveTo>
                  <a:cubicBezTo>
                    <a:pt x="0" y="266414"/>
                    <a:pt x="35623" y="242983"/>
                    <a:pt x="142875" y="240316"/>
                  </a:cubicBezTo>
                  <a:cubicBezTo>
                    <a:pt x="158074" y="239992"/>
                    <a:pt x="172793" y="234934"/>
                    <a:pt x="184975" y="225838"/>
                  </a:cubicBezTo>
                  <a:cubicBezTo>
                    <a:pt x="211646" y="205740"/>
                    <a:pt x="249460" y="179546"/>
                    <a:pt x="269939" y="162496"/>
                  </a:cubicBezTo>
                  <a:cubicBezTo>
                    <a:pt x="299180" y="138113"/>
                    <a:pt x="308896" y="122968"/>
                    <a:pt x="388525" y="0"/>
                  </a:cubicBezTo>
                  <a:cubicBezTo>
                    <a:pt x="415109" y="7753"/>
                    <a:pt x="433311" y="32223"/>
                    <a:pt x="433102" y="59912"/>
                  </a:cubicBezTo>
                  <a:cubicBezTo>
                    <a:pt x="433102" y="59912"/>
                    <a:pt x="360902" y="182785"/>
                    <a:pt x="325184" y="220504"/>
                  </a:cubicBezTo>
                  <a:cubicBezTo>
                    <a:pt x="289465" y="258223"/>
                    <a:pt x="145637" y="336328"/>
                    <a:pt x="145637" y="336328"/>
                  </a:cubicBezTo>
                </a:path>
              </a:pathLst>
            </a:custGeom>
            <a:solidFill>
              <a:srgbClr val="4B80FD"/>
            </a:solidFill>
            <a:ln w="9525" cap="rnd">
              <a:solidFill>
                <a:srgbClr val="263238"/>
              </a:solidFill>
              <a:prstDash val="solid"/>
              <a:round/>
            </a:ln>
          </p:spPr>
          <p:txBody>
            <a:bodyPr rtlCol="0" anchor="ctr"/>
            <a:lstStyle/>
            <a:p>
              <a:endParaRPr lang="en-US"/>
            </a:p>
          </p:txBody>
        </p:sp>
        <p:sp>
          <p:nvSpPr>
            <p:cNvPr id="1104" name="Freeform: Shape 1103">
              <a:extLst>
                <a:ext uri="{FF2B5EF4-FFF2-40B4-BE49-F238E27FC236}">
                  <a16:creationId xmlns:a16="http://schemas.microsoft.com/office/drawing/2014/main" id="{C857F528-4BB9-4803-8F34-60CE193F568A}"/>
                </a:ext>
              </a:extLst>
            </p:cNvPr>
            <p:cNvSpPr/>
            <p:nvPr/>
          </p:nvSpPr>
          <p:spPr>
            <a:xfrm>
              <a:off x="958147" y="5293137"/>
              <a:ext cx="77057" cy="93440"/>
            </a:xfrm>
            <a:custGeom>
              <a:avLst/>
              <a:gdLst>
                <a:gd name="connsiteX0" fmla="*/ 77057 w 77057"/>
                <a:gd name="connsiteY0" fmla="*/ 0 h 93440"/>
                <a:gd name="connsiteX1" fmla="*/ 0 w 77057"/>
                <a:gd name="connsiteY1" fmla="*/ 93440 h 93440"/>
              </a:gdLst>
              <a:ahLst/>
              <a:cxnLst>
                <a:cxn ang="0">
                  <a:pos x="connsiteX0" y="connsiteY0"/>
                </a:cxn>
                <a:cxn ang="0">
                  <a:pos x="connsiteX1" y="connsiteY1"/>
                </a:cxn>
              </a:cxnLst>
              <a:rect l="l" t="t" r="r" b="b"/>
              <a:pathLst>
                <a:path w="77057" h="93440">
                  <a:moveTo>
                    <a:pt x="77057" y="0"/>
                  </a:moveTo>
                  <a:cubicBezTo>
                    <a:pt x="61942" y="38538"/>
                    <a:pt x="34954" y="71266"/>
                    <a:pt x="0" y="93440"/>
                  </a:cubicBezTo>
                </a:path>
              </a:pathLst>
            </a:custGeom>
            <a:noFill/>
            <a:ln w="7144" cap="rnd">
              <a:solidFill>
                <a:srgbClr val="263238"/>
              </a:solidFill>
              <a:prstDash val="solid"/>
              <a:round/>
            </a:ln>
          </p:spPr>
          <p:txBody>
            <a:bodyPr rtlCol="0" anchor="ctr"/>
            <a:lstStyle/>
            <a:p>
              <a:endParaRPr lang="en-US"/>
            </a:p>
          </p:txBody>
        </p:sp>
        <p:sp>
          <p:nvSpPr>
            <p:cNvPr id="1105" name="Freeform: Shape 1104">
              <a:extLst>
                <a:ext uri="{FF2B5EF4-FFF2-40B4-BE49-F238E27FC236}">
                  <a16:creationId xmlns:a16="http://schemas.microsoft.com/office/drawing/2014/main" id="{9595F2A9-0BC3-4F87-8C78-88B071B10018}"/>
                </a:ext>
              </a:extLst>
            </p:cNvPr>
            <p:cNvSpPr/>
            <p:nvPr/>
          </p:nvSpPr>
          <p:spPr>
            <a:xfrm>
              <a:off x="879756" y="5467350"/>
              <a:ext cx="20859" cy="107727"/>
            </a:xfrm>
            <a:custGeom>
              <a:avLst/>
              <a:gdLst>
                <a:gd name="connsiteX0" fmla="*/ 20860 w 20859"/>
                <a:gd name="connsiteY0" fmla="*/ 0 h 107727"/>
                <a:gd name="connsiteX1" fmla="*/ 0 w 20859"/>
                <a:gd name="connsiteY1" fmla="*/ 107728 h 107727"/>
              </a:gdLst>
              <a:ahLst/>
              <a:cxnLst>
                <a:cxn ang="0">
                  <a:pos x="connsiteX0" y="connsiteY0"/>
                </a:cxn>
                <a:cxn ang="0">
                  <a:pos x="connsiteX1" y="connsiteY1"/>
                </a:cxn>
              </a:cxnLst>
              <a:rect l="l" t="t" r="r" b="b"/>
              <a:pathLst>
                <a:path w="20859" h="107727">
                  <a:moveTo>
                    <a:pt x="20860" y="0"/>
                  </a:moveTo>
                  <a:lnTo>
                    <a:pt x="0" y="107728"/>
                  </a:lnTo>
                </a:path>
              </a:pathLst>
            </a:custGeom>
            <a:noFill/>
            <a:ln w="7144" cap="rnd">
              <a:solidFill>
                <a:srgbClr val="263238"/>
              </a:solidFill>
              <a:prstDash val="solid"/>
              <a:round/>
            </a:ln>
          </p:spPr>
          <p:txBody>
            <a:bodyPr rtlCol="0" anchor="ctr"/>
            <a:lstStyle/>
            <a:p>
              <a:endParaRPr lang="en-US"/>
            </a:p>
          </p:txBody>
        </p:sp>
        <p:sp>
          <p:nvSpPr>
            <p:cNvPr id="1106" name="Freeform: Shape 1105">
              <a:extLst>
                <a:ext uri="{FF2B5EF4-FFF2-40B4-BE49-F238E27FC236}">
                  <a16:creationId xmlns:a16="http://schemas.microsoft.com/office/drawing/2014/main" id="{DFC90616-915D-47BE-85BC-2D8B4E272749}"/>
                </a:ext>
              </a:extLst>
            </p:cNvPr>
            <p:cNvSpPr/>
            <p:nvPr/>
          </p:nvSpPr>
          <p:spPr>
            <a:xfrm>
              <a:off x="1081972" y="5971222"/>
              <a:ext cx="51244" cy="73818"/>
            </a:xfrm>
            <a:custGeom>
              <a:avLst/>
              <a:gdLst>
                <a:gd name="connsiteX0" fmla="*/ 0 w 51244"/>
                <a:gd name="connsiteY0" fmla="*/ 0 h 73818"/>
                <a:gd name="connsiteX1" fmla="*/ 51244 w 51244"/>
                <a:gd name="connsiteY1" fmla="*/ 73819 h 73818"/>
              </a:gdLst>
              <a:ahLst/>
              <a:cxnLst>
                <a:cxn ang="0">
                  <a:pos x="connsiteX0" y="connsiteY0"/>
                </a:cxn>
                <a:cxn ang="0">
                  <a:pos x="connsiteX1" y="connsiteY1"/>
                </a:cxn>
              </a:cxnLst>
              <a:rect l="l" t="t" r="r" b="b"/>
              <a:pathLst>
                <a:path w="51244" h="73818">
                  <a:moveTo>
                    <a:pt x="0" y="0"/>
                  </a:moveTo>
                  <a:cubicBezTo>
                    <a:pt x="5505" y="30899"/>
                    <a:pt x="24213" y="57864"/>
                    <a:pt x="51244" y="73819"/>
                  </a:cubicBezTo>
                </a:path>
              </a:pathLst>
            </a:custGeom>
            <a:noFill/>
            <a:ln w="7144" cap="rnd">
              <a:solidFill>
                <a:srgbClr val="263238"/>
              </a:solidFill>
              <a:prstDash val="solid"/>
              <a:round/>
            </a:ln>
          </p:spPr>
          <p:txBody>
            <a:bodyPr rtlCol="0" anchor="ctr"/>
            <a:lstStyle/>
            <a:p>
              <a:endParaRPr lang="en-US"/>
            </a:p>
          </p:txBody>
        </p:sp>
        <p:sp>
          <p:nvSpPr>
            <p:cNvPr id="1107" name="Freeform: Shape 1106">
              <a:extLst>
                <a:ext uri="{FF2B5EF4-FFF2-40B4-BE49-F238E27FC236}">
                  <a16:creationId xmlns:a16="http://schemas.microsoft.com/office/drawing/2014/main" id="{38855209-712A-4F45-B765-66AE8DFD478D}"/>
                </a:ext>
              </a:extLst>
            </p:cNvPr>
            <p:cNvSpPr/>
            <p:nvPr/>
          </p:nvSpPr>
          <p:spPr>
            <a:xfrm>
              <a:off x="1703478" y="5311044"/>
              <a:ext cx="10477" cy="62483"/>
            </a:xfrm>
            <a:custGeom>
              <a:avLst/>
              <a:gdLst>
                <a:gd name="connsiteX0" fmla="*/ 10477 w 10477"/>
                <a:gd name="connsiteY0" fmla="*/ 0 h 62483"/>
                <a:gd name="connsiteX1" fmla="*/ 0 w 10477"/>
                <a:gd name="connsiteY1" fmla="*/ 62484 h 62483"/>
              </a:gdLst>
              <a:ahLst/>
              <a:cxnLst>
                <a:cxn ang="0">
                  <a:pos x="connsiteX0" y="connsiteY0"/>
                </a:cxn>
                <a:cxn ang="0">
                  <a:pos x="connsiteX1" y="connsiteY1"/>
                </a:cxn>
              </a:cxnLst>
              <a:rect l="l" t="t" r="r" b="b"/>
              <a:pathLst>
                <a:path w="10477" h="62483">
                  <a:moveTo>
                    <a:pt x="10477" y="0"/>
                  </a:moveTo>
                  <a:cubicBezTo>
                    <a:pt x="6953" y="20860"/>
                    <a:pt x="3524" y="41720"/>
                    <a:pt x="0" y="62484"/>
                  </a:cubicBezTo>
                </a:path>
              </a:pathLst>
            </a:custGeom>
            <a:noFill/>
            <a:ln w="7144" cap="rnd">
              <a:solidFill>
                <a:srgbClr val="263238"/>
              </a:solidFill>
              <a:prstDash val="solid"/>
              <a:round/>
            </a:ln>
          </p:spPr>
          <p:txBody>
            <a:bodyPr rtlCol="0" anchor="ctr"/>
            <a:lstStyle/>
            <a:p>
              <a:endParaRPr lang="en-US"/>
            </a:p>
          </p:txBody>
        </p:sp>
      </p:grpSp>
      <p:grpSp>
        <p:nvGrpSpPr>
          <p:cNvPr id="192" name="Group 191">
            <a:extLst>
              <a:ext uri="{FF2B5EF4-FFF2-40B4-BE49-F238E27FC236}">
                <a16:creationId xmlns:a16="http://schemas.microsoft.com/office/drawing/2014/main" id="{5428E360-74A3-41D3-BDA2-DC859BC5F080}"/>
              </a:ext>
            </a:extLst>
          </p:cNvPr>
          <p:cNvGrpSpPr/>
          <p:nvPr/>
        </p:nvGrpSpPr>
        <p:grpSpPr>
          <a:xfrm>
            <a:off x="644705" y="3633935"/>
            <a:ext cx="446684" cy="271942"/>
            <a:chOff x="4213727" y="2549562"/>
            <a:chExt cx="446684" cy="271942"/>
          </a:xfrm>
        </p:grpSpPr>
        <p:sp>
          <p:nvSpPr>
            <p:cNvPr id="193" name="Freeform: Shape 192">
              <a:extLst>
                <a:ext uri="{FF2B5EF4-FFF2-40B4-BE49-F238E27FC236}">
                  <a16:creationId xmlns:a16="http://schemas.microsoft.com/office/drawing/2014/main" id="{14EF22E0-EE26-410E-A9CE-28D731B37D0D}"/>
                </a:ext>
              </a:extLst>
            </p:cNvPr>
            <p:cNvSpPr/>
            <p:nvPr/>
          </p:nvSpPr>
          <p:spPr>
            <a:xfrm>
              <a:off x="4213727" y="2551146"/>
              <a:ext cx="446684" cy="262738"/>
            </a:xfrm>
            <a:custGeom>
              <a:avLst/>
              <a:gdLst>
                <a:gd name="connsiteX0" fmla="*/ 372809 w 446684"/>
                <a:gd name="connsiteY0" fmla="*/ 106528 h 262738"/>
                <a:gd name="connsiteX1" fmla="*/ 373667 w 446684"/>
                <a:gd name="connsiteY1" fmla="*/ 94050 h 262738"/>
                <a:gd name="connsiteX2" fmla="*/ 277226 w 446684"/>
                <a:gd name="connsiteY2" fmla="*/ 8 h 262738"/>
                <a:gd name="connsiteX3" fmla="*/ 184976 w 446684"/>
                <a:gd name="connsiteY3" fmla="*/ 76810 h 262738"/>
                <a:gd name="connsiteX4" fmla="*/ 183262 w 446684"/>
                <a:gd name="connsiteY4" fmla="*/ 76810 h 262738"/>
                <a:gd name="connsiteX5" fmla="*/ 115253 w 446684"/>
                <a:gd name="connsiteY5" fmla="*/ 117196 h 262738"/>
                <a:gd name="connsiteX6" fmla="*/ 77153 w 446684"/>
                <a:gd name="connsiteY6" fmla="*/ 107671 h 262738"/>
                <a:gd name="connsiteX7" fmla="*/ 1 w 446684"/>
                <a:gd name="connsiteY7" fmla="*/ 185585 h 262738"/>
                <a:gd name="connsiteX8" fmla="*/ 77915 w 446684"/>
                <a:gd name="connsiteY8" fmla="*/ 262738 h 262738"/>
                <a:gd name="connsiteX9" fmla="*/ 370809 w 446684"/>
                <a:gd name="connsiteY9" fmla="*/ 261309 h 262738"/>
                <a:gd name="connsiteX10" fmla="*/ 446666 w 446684"/>
                <a:gd name="connsiteY10" fmla="*/ 182137 h 262738"/>
                <a:gd name="connsiteX11" fmla="*/ 372619 w 446684"/>
                <a:gd name="connsiteY11" fmla="*/ 106337 h 26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684" h="262738">
                  <a:moveTo>
                    <a:pt x="372809" y="106528"/>
                  </a:moveTo>
                  <a:cubicBezTo>
                    <a:pt x="373391" y="102394"/>
                    <a:pt x="373676" y="98224"/>
                    <a:pt x="373667" y="94050"/>
                  </a:cubicBezTo>
                  <a:cubicBezTo>
                    <a:pt x="373000" y="41449"/>
                    <a:pt x="329823" y="-655"/>
                    <a:pt x="277226" y="8"/>
                  </a:cubicBezTo>
                  <a:cubicBezTo>
                    <a:pt x="232182" y="576"/>
                    <a:pt x="193701" y="32618"/>
                    <a:pt x="184976" y="76810"/>
                  </a:cubicBezTo>
                  <a:lnTo>
                    <a:pt x="183262" y="76810"/>
                  </a:lnTo>
                  <a:cubicBezTo>
                    <a:pt x="154887" y="76744"/>
                    <a:pt x="128769" y="92254"/>
                    <a:pt x="115253" y="117196"/>
                  </a:cubicBezTo>
                  <a:cubicBezTo>
                    <a:pt x="103604" y="110746"/>
                    <a:pt x="90469" y="107462"/>
                    <a:pt x="77153" y="107671"/>
                  </a:cubicBezTo>
                  <a:cubicBezTo>
                    <a:pt x="34329" y="107881"/>
                    <a:pt x="-209" y="142761"/>
                    <a:pt x="1" y="185585"/>
                  </a:cubicBezTo>
                  <a:cubicBezTo>
                    <a:pt x="211" y="228410"/>
                    <a:pt x="35091" y="262947"/>
                    <a:pt x="77915" y="262738"/>
                  </a:cubicBezTo>
                  <a:lnTo>
                    <a:pt x="370809" y="261309"/>
                  </a:lnTo>
                  <a:cubicBezTo>
                    <a:pt x="413624" y="260395"/>
                    <a:pt x="447581" y="224942"/>
                    <a:pt x="446666" y="182137"/>
                  </a:cubicBezTo>
                  <a:cubicBezTo>
                    <a:pt x="445799" y="141313"/>
                    <a:pt x="413415" y="108163"/>
                    <a:pt x="372619" y="106337"/>
                  </a:cubicBezTo>
                  <a:close/>
                </a:path>
              </a:pathLst>
            </a:custGeom>
            <a:solidFill>
              <a:srgbClr val="FFFFFF"/>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943D53D-4CCD-4B71-83CA-41DBE7E3A233}"/>
                </a:ext>
              </a:extLst>
            </p:cNvPr>
            <p:cNvSpPr/>
            <p:nvPr/>
          </p:nvSpPr>
          <p:spPr>
            <a:xfrm>
              <a:off x="4290404" y="2550422"/>
              <a:ext cx="188499" cy="116966"/>
            </a:xfrm>
            <a:custGeom>
              <a:avLst/>
              <a:gdLst>
                <a:gd name="connsiteX0" fmla="*/ 188500 w 188499"/>
                <a:gd name="connsiteY0" fmla="*/ 0 h 116966"/>
                <a:gd name="connsiteX1" fmla="*/ 107728 w 188499"/>
                <a:gd name="connsiteY1" fmla="*/ 76200 h 116966"/>
                <a:gd name="connsiteX2" fmla="*/ 106013 w 188499"/>
                <a:gd name="connsiteY2" fmla="*/ 76200 h 116966"/>
                <a:gd name="connsiteX3" fmla="*/ 38100 w 188499"/>
                <a:gd name="connsiteY3" fmla="*/ 116967 h 116966"/>
                <a:gd name="connsiteX4" fmla="*/ 0 w 188499"/>
                <a:gd name="connsiteY4" fmla="*/ 107442 h 11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99" h="116966">
                  <a:moveTo>
                    <a:pt x="188500" y="0"/>
                  </a:moveTo>
                  <a:cubicBezTo>
                    <a:pt x="148028" y="5456"/>
                    <a:pt x="115529" y="36109"/>
                    <a:pt x="107728" y="76200"/>
                  </a:cubicBezTo>
                  <a:lnTo>
                    <a:pt x="106013" y="76200"/>
                  </a:lnTo>
                  <a:cubicBezTo>
                    <a:pt x="77600" y="76266"/>
                    <a:pt x="51521" y="91923"/>
                    <a:pt x="38100" y="116967"/>
                  </a:cubicBezTo>
                  <a:cubicBezTo>
                    <a:pt x="26413" y="110611"/>
                    <a:pt x="13306" y="107332"/>
                    <a:pt x="0" y="107442"/>
                  </a:cubicBezTo>
                </a:path>
              </a:pathLst>
            </a:custGeom>
            <a:noFill/>
            <a:ln w="6211" cap="rnd">
              <a:solidFill>
                <a:srgbClr val="263238"/>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736A17F-F0A7-4851-A9C7-AF9432C210FE}"/>
                </a:ext>
              </a:extLst>
            </p:cNvPr>
            <p:cNvSpPr/>
            <p:nvPr/>
          </p:nvSpPr>
          <p:spPr>
            <a:xfrm>
              <a:off x="4490905" y="2549562"/>
              <a:ext cx="95250" cy="83632"/>
            </a:xfrm>
            <a:custGeom>
              <a:avLst/>
              <a:gdLst>
                <a:gd name="connsiteX0" fmla="*/ 95250 w 95250"/>
                <a:gd name="connsiteY0" fmla="*/ 83632 h 83632"/>
                <a:gd name="connsiteX1" fmla="*/ 0 w 95250"/>
                <a:gd name="connsiteY1" fmla="*/ 3 h 83632"/>
              </a:gdLst>
              <a:ahLst/>
              <a:cxnLst>
                <a:cxn ang="0">
                  <a:pos x="connsiteX0" y="connsiteY0"/>
                </a:cxn>
                <a:cxn ang="0">
                  <a:pos x="connsiteX1" y="connsiteY1"/>
                </a:cxn>
              </a:cxnLst>
              <a:rect l="l" t="t" r="r" b="b"/>
              <a:pathLst>
                <a:path w="95250" h="83632">
                  <a:moveTo>
                    <a:pt x="95250" y="83632"/>
                  </a:moveTo>
                  <a:cubicBezTo>
                    <a:pt x="89345" y="35610"/>
                    <a:pt x="48378" y="-358"/>
                    <a:pt x="0" y="3"/>
                  </a:cubicBezTo>
                </a:path>
              </a:pathLst>
            </a:custGeom>
            <a:noFill/>
            <a:ln w="6211" cap="rnd">
              <a:solidFill>
                <a:srgbClr val="263238"/>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7E8636D5-C05A-44D7-AE56-F9FC3388D071}"/>
                </a:ext>
              </a:extLst>
            </p:cNvPr>
            <p:cNvSpPr/>
            <p:nvPr/>
          </p:nvSpPr>
          <p:spPr>
            <a:xfrm>
              <a:off x="4584250" y="2656816"/>
              <a:ext cx="75875" cy="154971"/>
            </a:xfrm>
            <a:custGeom>
              <a:avLst/>
              <a:gdLst>
                <a:gd name="connsiteX0" fmla="*/ 0 w 75875"/>
                <a:gd name="connsiteY0" fmla="*/ 154972 h 154971"/>
                <a:gd name="connsiteX1" fmla="*/ 75857 w 75875"/>
                <a:gd name="connsiteY1" fmla="*/ 75800 h 154971"/>
                <a:gd name="connsiteX2" fmla="*/ 1810 w 75875"/>
                <a:gd name="connsiteY2" fmla="*/ 0 h 154971"/>
              </a:gdLst>
              <a:ahLst/>
              <a:cxnLst>
                <a:cxn ang="0">
                  <a:pos x="connsiteX0" y="connsiteY0"/>
                </a:cxn>
                <a:cxn ang="0">
                  <a:pos x="connsiteX1" y="connsiteY1"/>
                </a:cxn>
                <a:cxn ang="0">
                  <a:pos x="connsiteX2" y="connsiteY2"/>
                </a:cxn>
              </a:cxnLst>
              <a:rect l="l" t="t" r="r" b="b"/>
              <a:pathLst>
                <a:path w="75875" h="154971">
                  <a:moveTo>
                    <a:pt x="0" y="154972"/>
                  </a:moveTo>
                  <a:cubicBezTo>
                    <a:pt x="42815" y="154057"/>
                    <a:pt x="76771" y="118605"/>
                    <a:pt x="75857" y="75800"/>
                  </a:cubicBezTo>
                  <a:cubicBezTo>
                    <a:pt x="74990" y="34976"/>
                    <a:pt x="42605" y="1826"/>
                    <a:pt x="1810" y="0"/>
                  </a:cubicBezTo>
                </a:path>
              </a:pathLst>
            </a:custGeom>
            <a:noFill/>
            <a:ln w="6211" cap="rnd">
              <a:solidFill>
                <a:srgbClr val="263238"/>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A2F8E03F-504C-408A-AA70-639496A37063}"/>
                </a:ext>
              </a:extLst>
            </p:cNvPr>
            <p:cNvSpPr/>
            <p:nvPr/>
          </p:nvSpPr>
          <p:spPr>
            <a:xfrm>
              <a:off x="4544436" y="2811979"/>
              <a:ext cx="27527" cy="9525"/>
            </a:xfrm>
            <a:custGeom>
              <a:avLst/>
              <a:gdLst>
                <a:gd name="connsiteX0" fmla="*/ 0 w 27527"/>
                <a:gd name="connsiteY0" fmla="*/ 0 h 9525"/>
                <a:gd name="connsiteX1" fmla="*/ 27527 w 27527"/>
                <a:gd name="connsiteY1" fmla="*/ 0 h 9525"/>
              </a:gdLst>
              <a:ahLst/>
              <a:cxnLst>
                <a:cxn ang="0">
                  <a:pos x="connsiteX0" y="connsiteY0"/>
                </a:cxn>
                <a:cxn ang="0">
                  <a:pos x="connsiteX1" y="connsiteY1"/>
                </a:cxn>
              </a:cxnLst>
              <a:rect l="l" t="t" r="r" b="b"/>
              <a:pathLst>
                <a:path w="27527" h="9525">
                  <a:moveTo>
                    <a:pt x="0" y="0"/>
                  </a:moveTo>
                  <a:lnTo>
                    <a:pt x="27527" y="0"/>
                  </a:lnTo>
                </a:path>
              </a:pathLst>
            </a:custGeom>
            <a:noFill/>
            <a:ln w="6211" cap="rnd">
              <a:solidFill>
                <a:srgbClr val="263238"/>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AACA94D9-8B28-44D1-8848-43F6BEB74D7A}"/>
                </a:ext>
              </a:extLst>
            </p:cNvPr>
            <p:cNvSpPr/>
            <p:nvPr/>
          </p:nvSpPr>
          <p:spPr>
            <a:xfrm>
              <a:off x="4213847" y="2659293"/>
              <a:ext cx="317254" cy="153923"/>
            </a:xfrm>
            <a:custGeom>
              <a:avLst/>
              <a:gdLst>
                <a:gd name="connsiteX0" fmla="*/ 63318 w 317254"/>
                <a:gd name="connsiteY0" fmla="*/ 0 h 153923"/>
                <a:gd name="connsiteX1" fmla="*/ 1348 w 317254"/>
                <a:gd name="connsiteY1" fmla="*/ 90621 h 153923"/>
                <a:gd name="connsiteX2" fmla="*/ 77510 w 317254"/>
                <a:gd name="connsiteY2" fmla="*/ 153924 h 153923"/>
                <a:gd name="connsiteX3" fmla="*/ 317254 w 317254"/>
                <a:gd name="connsiteY3" fmla="*/ 152781 h 153923"/>
              </a:gdLst>
              <a:ahLst/>
              <a:cxnLst>
                <a:cxn ang="0">
                  <a:pos x="connsiteX0" y="connsiteY0"/>
                </a:cxn>
                <a:cxn ang="0">
                  <a:pos x="connsiteX1" y="connsiteY1"/>
                </a:cxn>
                <a:cxn ang="0">
                  <a:pos x="connsiteX2" y="connsiteY2"/>
                </a:cxn>
                <a:cxn ang="0">
                  <a:pos x="connsiteX3" y="connsiteY3"/>
                </a:cxn>
              </a:cxnLst>
              <a:rect l="l" t="t" r="r" b="b"/>
              <a:pathLst>
                <a:path w="317254" h="153923">
                  <a:moveTo>
                    <a:pt x="63318" y="0"/>
                  </a:moveTo>
                  <a:cubicBezTo>
                    <a:pt x="21179" y="7912"/>
                    <a:pt x="-6567" y="48482"/>
                    <a:pt x="1348" y="90621"/>
                  </a:cubicBezTo>
                  <a:cubicBezTo>
                    <a:pt x="8235" y="127283"/>
                    <a:pt x="40210" y="153857"/>
                    <a:pt x="77510" y="153924"/>
                  </a:cubicBezTo>
                  <a:lnTo>
                    <a:pt x="317254" y="152781"/>
                  </a:lnTo>
                </a:path>
              </a:pathLst>
            </a:custGeom>
            <a:noFill/>
            <a:ln w="6211" cap="rnd">
              <a:solidFill>
                <a:srgbClr val="263238"/>
              </a:solidFill>
              <a:prstDash val="solid"/>
              <a:round/>
            </a:ln>
          </p:spPr>
          <p:txBody>
            <a:bodyPr rtlCol="0" anchor="ctr"/>
            <a:lstStyle/>
            <a:p>
              <a:endParaRPr lang="en-US"/>
            </a:p>
          </p:txBody>
        </p:sp>
      </p:grpSp>
      <p:grpSp>
        <p:nvGrpSpPr>
          <p:cNvPr id="199" name="Group 198">
            <a:extLst>
              <a:ext uri="{FF2B5EF4-FFF2-40B4-BE49-F238E27FC236}">
                <a16:creationId xmlns:a16="http://schemas.microsoft.com/office/drawing/2014/main" id="{891FF52C-8788-4DA5-B5F8-E12BCD73BADD}"/>
              </a:ext>
            </a:extLst>
          </p:cNvPr>
          <p:cNvGrpSpPr/>
          <p:nvPr/>
        </p:nvGrpSpPr>
        <p:grpSpPr>
          <a:xfrm>
            <a:off x="2784334" y="2216527"/>
            <a:ext cx="854529" cy="544546"/>
            <a:chOff x="5770304" y="2081409"/>
            <a:chExt cx="854529" cy="544546"/>
          </a:xfrm>
        </p:grpSpPr>
        <p:sp>
          <p:nvSpPr>
            <p:cNvPr id="200" name="Freeform: Shape 199">
              <a:extLst>
                <a:ext uri="{FF2B5EF4-FFF2-40B4-BE49-F238E27FC236}">
                  <a16:creationId xmlns:a16="http://schemas.microsoft.com/office/drawing/2014/main" id="{56C7FB97-BEEB-4FD5-BE16-AA783E31080E}"/>
                </a:ext>
              </a:extLst>
            </p:cNvPr>
            <p:cNvSpPr/>
            <p:nvPr/>
          </p:nvSpPr>
          <p:spPr>
            <a:xfrm>
              <a:off x="6125942" y="2083644"/>
              <a:ext cx="498891" cy="294427"/>
            </a:xfrm>
            <a:custGeom>
              <a:avLst/>
              <a:gdLst>
                <a:gd name="connsiteX0" fmla="*/ 413303 w 498891"/>
                <a:gd name="connsiteY0" fmla="*/ 119739 h 294427"/>
                <a:gd name="connsiteX1" fmla="*/ 414256 w 498891"/>
                <a:gd name="connsiteY1" fmla="*/ 105737 h 294427"/>
                <a:gd name="connsiteX2" fmla="*/ 307585 w 498891"/>
                <a:gd name="connsiteY2" fmla="*/ 1 h 294427"/>
                <a:gd name="connsiteX3" fmla="*/ 203658 w 498891"/>
                <a:gd name="connsiteY3" fmla="*/ 86687 h 294427"/>
                <a:gd name="connsiteX4" fmla="*/ 201753 w 498891"/>
                <a:gd name="connsiteY4" fmla="*/ 86687 h 294427"/>
                <a:gd name="connsiteX5" fmla="*/ 125553 w 498891"/>
                <a:gd name="connsiteY5" fmla="*/ 132217 h 294427"/>
                <a:gd name="connsiteX6" fmla="*/ 83357 w 498891"/>
                <a:gd name="connsiteY6" fmla="*/ 121358 h 294427"/>
                <a:gd name="connsiteX7" fmla="*/ 61 w 498891"/>
                <a:gd name="connsiteY7" fmla="*/ 211107 h 294427"/>
                <a:gd name="connsiteX8" fmla="*/ 84119 w 498891"/>
                <a:gd name="connsiteY8" fmla="*/ 294427 h 294427"/>
                <a:gd name="connsiteX9" fmla="*/ 411303 w 498891"/>
                <a:gd name="connsiteY9" fmla="*/ 292903 h 294427"/>
                <a:gd name="connsiteX10" fmla="*/ 498885 w 498891"/>
                <a:gd name="connsiteY10" fmla="*/ 207321 h 294427"/>
                <a:gd name="connsiteX11" fmla="*/ 413303 w 498891"/>
                <a:gd name="connsiteY11" fmla="*/ 119739 h 29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8891" h="294427">
                  <a:moveTo>
                    <a:pt x="413303" y="119739"/>
                  </a:moveTo>
                  <a:cubicBezTo>
                    <a:pt x="413903" y="115095"/>
                    <a:pt x="414227" y="110420"/>
                    <a:pt x="414256" y="105737"/>
                  </a:cubicBezTo>
                  <a:cubicBezTo>
                    <a:pt x="413998" y="47083"/>
                    <a:pt x="366240" y="-256"/>
                    <a:pt x="307585" y="1"/>
                  </a:cubicBezTo>
                  <a:cubicBezTo>
                    <a:pt x="256636" y="226"/>
                    <a:pt x="213021" y="36603"/>
                    <a:pt x="203658" y="86687"/>
                  </a:cubicBezTo>
                  <a:lnTo>
                    <a:pt x="201753" y="86687"/>
                  </a:lnTo>
                  <a:cubicBezTo>
                    <a:pt x="169911" y="86699"/>
                    <a:pt x="140650" y="104184"/>
                    <a:pt x="125553" y="132217"/>
                  </a:cubicBezTo>
                  <a:cubicBezTo>
                    <a:pt x="112656" y="125023"/>
                    <a:pt x="98121" y="121283"/>
                    <a:pt x="83357" y="121358"/>
                  </a:cubicBezTo>
                  <a:cubicBezTo>
                    <a:pt x="35570" y="123140"/>
                    <a:pt x="-1720" y="163322"/>
                    <a:pt x="61" y="211107"/>
                  </a:cubicBezTo>
                  <a:cubicBezTo>
                    <a:pt x="1766" y="256686"/>
                    <a:pt x="38533" y="293129"/>
                    <a:pt x="84119" y="294427"/>
                  </a:cubicBezTo>
                  <a:lnTo>
                    <a:pt x="411303" y="292903"/>
                  </a:lnTo>
                  <a:cubicBezTo>
                    <a:pt x="459118" y="293456"/>
                    <a:pt x="498333" y="255140"/>
                    <a:pt x="498885" y="207321"/>
                  </a:cubicBezTo>
                  <a:cubicBezTo>
                    <a:pt x="499438" y="159503"/>
                    <a:pt x="461119" y="120291"/>
                    <a:pt x="413303" y="119739"/>
                  </a:cubicBezTo>
                  <a:close/>
                </a:path>
              </a:pathLst>
            </a:custGeom>
            <a:solidFill>
              <a:srgbClr val="FFFFFF"/>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E5B1366-B7A1-4800-9102-3EFDB0F8A7EE}"/>
                </a:ext>
              </a:extLst>
            </p:cNvPr>
            <p:cNvSpPr/>
            <p:nvPr/>
          </p:nvSpPr>
          <p:spPr>
            <a:xfrm>
              <a:off x="6213883" y="2082363"/>
              <a:ext cx="210311" cy="131254"/>
            </a:xfrm>
            <a:custGeom>
              <a:avLst/>
              <a:gdLst>
                <a:gd name="connsiteX0" fmla="*/ 210312 w 210311"/>
                <a:gd name="connsiteY0" fmla="*/ 0 h 131254"/>
                <a:gd name="connsiteX1" fmla="*/ 120205 w 210311"/>
                <a:gd name="connsiteY1" fmla="*/ 85725 h 131254"/>
                <a:gd name="connsiteX2" fmla="*/ 118396 w 210311"/>
                <a:gd name="connsiteY2" fmla="*/ 85725 h 131254"/>
                <a:gd name="connsiteX3" fmla="*/ 42196 w 210311"/>
                <a:gd name="connsiteY3" fmla="*/ 131254 h 131254"/>
                <a:gd name="connsiteX4" fmla="*/ 0 w 210311"/>
                <a:gd name="connsiteY4" fmla="*/ 120396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1" h="131254">
                  <a:moveTo>
                    <a:pt x="210312" y="0"/>
                  </a:moveTo>
                  <a:cubicBezTo>
                    <a:pt x="164954" y="6189"/>
                    <a:pt x="128644" y="40727"/>
                    <a:pt x="120205" y="85725"/>
                  </a:cubicBezTo>
                  <a:lnTo>
                    <a:pt x="118396" y="85725"/>
                  </a:lnTo>
                  <a:cubicBezTo>
                    <a:pt x="86554" y="85736"/>
                    <a:pt x="57293" y="103221"/>
                    <a:pt x="42196" y="131254"/>
                  </a:cubicBezTo>
                  <a:cubicBezTo>
                    <a:pt x="29289" y="124090"/>
                    <a:pt x="14764" y="120351"/>
                    <a:pt x="0" y="120396"/>
                  </a:cubicBezTo>
                </a:path>
              </a:pathLst>
            </a:custGeom>
            <a:noFill/>
            <a:ln w="7144" cap="rnd">
              <a:solidFill>
                <a:srgbClr val="263238"/>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49428A39-3BD1-47E8-98E3-CE1E600B651C}"/>
                </a:ext>
              </a:extLst>
            </p:cNvPr>
            <p:cNvSpPr/>
            <p:nvPr/>
          </p:nvSpPr>
          <p:spPr>
            <a:xfrm>
              <a:off x="6437911" y="2081409"/>
              <a:ext cx="105917" cy="93251"/>
            </a:xfrm>
            <a:custGeom>
              <a:avLst/>
              <a:gdLst>
                <a:gd name="connsiteX0" fmla="*/ 105918 w 105917"/>
                <a:gd name="connsiteY0" fmla="*/ 93251 h 93251"/>
                <a:gd name="connsiteX1" fmla="*/ 0 w 105917"/>
                <a:gd name="connsiteY1" fmla="*/ 2 h 93251"/>
              </a:gdLst>
              <a:ahLst/>
              <a:cxnLst>
                <a:cxn ang="0">
                  <a:pos x="connsiteX0" y="connsiteY0"/>
                </a:cxn>
                <a:cxn ang="0">
                  <a:pos x="connsiteX1" y="connsiteY1"/>
                </a:cxn>
              </a:cxnLst>
              <a:rect l="l" t="t" r="r" b="b"/>
              <a:pathLst>
                <a:path w="105917" h="93251">
                  <a:moveTo>
                    <a:pt x="105918" y="93251"/>
                  </a:moveTo>
                  <a:cubicBezTo>
                    <a:pt x="99393" y="39793"/>
                    <a:pt x="53854" y="-298"/>
                    <a:pt x="0" y="2"/>
                  </a:cubicBezTo>
                </a:path>
              </a:pathLst>
            </a:custGeom>
            <a:noFill/>
            <a:ln w="7144" cap="rnd">
              <a:solidFill>
                <a:srgbClr val="263238"/>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75413F5C-24B2-4D3F-A01E-EE14D5C3A5AD}"/>
                </a:ext>
              </a:extLst>
            </p:cNvPr>
            <p:cNvSpPr/>
            <p:nvPr/>
          </p:nvSpPr>
          <p:spPr>
            <a:xfrm>
              <a:off x="6541829" y="2201617"/>
              <a:ext cx="80480" cy="172402"/>
            </a:xfrm>
            <a:custGeom>
              <a:avLst/>
              <a:gdLst>
                <a:gd name="connsiteX0" fmla="*/ 0 w 80480"/>
                <a:gd name="connsiteY0" fmla="*/ 172402 h 172402"/>
                <a:gd name="connsiteX1" fmla="*/ 80267 w 80480"/>
                <a:gd name="connsiteY1" fmla="*/ 80118 h 172402"/>
                <a:gd name="connsiteX2" fmla="*/ 1905 w 80480"/>
                <a:gd name="connsiteY2" fmla="*/ 0 h 172402"/>
              </a:gdLst>
              <a:ahLst/>
              <a:cxnLst>
                <a:cxn ang="0">
                  <a:pos x="connsiteX0" y="connsiteY0"/>
                </a:cxn>
                <a:cxn ang="0">
                  <a:pos x="connsiteX1" y="connsiteY1"/>
                </a:cxn>
                <a:cxn ang="0">
                  <a:pos x="connsiteX2" y="connsiteY2"/>
                </a:cxn>
              </a:cxnLst>
              <a:rect l="l" t="t" r="r" b="b"/>
              <a:pathLst>
                <a:path w="80480" h="172402">
                  <a:moveTo>
                    <a:pt x="0" y="172402"/>
                  </a:moveTo>
                  <a:cubicBezTo>
                    <a:pt x="47653" y="169085"/>
                    <a:pt x="83591" y="127767"/>
                    <a:pt x="80267" y="80118"/>
                  </a:cubicBezTo>
                  <a:cubicBezTo>
                    <a:pt x="77324" y="37810"/>
                    <a:pt x="44139" y="3880"/>
                    <a:pt x="1905" y="0"/>
                  </a:cubicBezTo>
                </a:path>
              </a:pathLst>
            </a:custGeom>
            <a:noFill/>
            <a:ln w="7144" cap="rnd">
              <a:solidFill>
                <a:srgbClr val="263238"/>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1F6671ED-5C7B-4022-B68F-325B1FFAF30A}"/>
                </a:ext>
              </a:extLst>
            </p:cNvPr>
            <p:cNvSpPr/>
            <p:nvPr/>
          </p:nvSpPr>
          <p:spPr>
            <a:xfrm>
              <a:off x="6497252" y="2374210"/>
              <a:ext cx="30765" cy="9525"/>
            </a:xfrm>
            <a:custGeom>
              <a:avLst/>
              <a:gdLst>
                <a:gd name="connsiteX0" fmla="*/ 0 w 30765"/>
                <a:gd name="connsiteY0" fmla="*/ 0 h 9525"/>
                <a:gd name="connsiteX1" fmla="*/ 30766 w 30765"/>
                <a:gd name="connsiteY1" fmla="*/ 0 h 9525"/>
              </a:gdLst>
              <a:ahLst/>
              <a:cxnLst>
                <a:cxn ang="0">
                  <a:pos x="connsiteX0" y="connsiteY0"/>
                </a:cxn>
                <a:cxn ang="0">
                  <a:pos x="connsiteX1" y="connsiteY1"/>
                </a:cxn>
              </a:cxnLst>
              <a:rect l="l" t="t" r="r" b="b"/>
              <a:pathLst>
                <a:path w="30765" h="9525">
                  <a:moveTo>
                    <a:pt x="0" y="0"/>
                  </a:moveTo>
                  <a:lnTo>
                    <a:pt x="30766" y="0"/>
                  </a:lnTo>
                </a:path>
              </a:pathLst>
            </a:custGeom>
            <a:noFill/>
            <a:ln w="7144" cap="rnd">
              <a:solidFill>
                <a:srgbClr val="263238"/>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AB49449-9E92-4C05-9EC3-3C238D3F2C3A}"/>
                </a:ext>
              </a:extLst>
            </p:cNvPr>
            <p:cNvSpPr/>
            <p:nvPr/>
          </p:nvSpPr>
          <p:spPr>
            <a:xfrm>
              <a:off x="6128590" y="2203903"/>
              <a:ext cx="353706" cy="171449"/>
            </a:xfrm>
            <a:custGeom>
              <a:avLst/>
              <a:gdLst>
                <a:gd name="connsiteX0" fmla="*/ 70338 w 353706"/>
                <a:gd name="connsiteY0" fmla="*/ 0 h 171449"/>
                <a:gd name="connsiteX1" fmla="*/ 1539 w 353706"/>
                <a:gd name="connsiteY1" fmla="*/ 101124 h 171449"/>
                <a:gd name="connsiteX2" fmla="*/ 86150 w 353706"/>
                <a:gd name="connsiteY2" fmla="*/ 171450 h 171449"/>
                <a:gd name="connsiteX3" fmla="*/ 353707 w 353706"/>
                <a:gd name="connsiteY3" fmla="*/ 170212 h 171449"/>
              </a:gdLst>
              <a:ahLst/>
              <a:cxnLst>
                <a:cxn ang="0">
                  <a:pos x="connsiteX0" y="connsiteY0"/>
                </a:cxn>
                <a:cxn ang="0">
                  <a:pos x="connsiteX1" y="connsiteY1"/>
                </a:cxn>
                <a:cxn ang="0">
                  <a:pos x="connsiteX2" y="connsiteY2"/>
                </a:cxn>
                <a:cxn ang="0">
                  <a:pos x="connsiteX3" y="connsiteY3"/>
                </a:cxn>
              </a:cxnLst>
              <a:rect l="l" t="t" r="r" b="b"/>
              <a:pathLst>
                <a:path w="353706" h="171449">
                  <a:moveTo>
                    <a:pt x="70338" y="0"/>
                  </a:moveTo>
                  <a:cubicBezTo>
                    <a:pt x="23418" y="8925"/>
                    <a:pt x="-7386" y="54200"/>
                    <a:pt x="1539" y="101124"/>
                  </a:cubicBezTo>
                  <a:cubicBezTo>
                    <a:pt x="9273" y="141798"/>
                    <a:pt x="44744" y="171283"/>
                    <a:pt x="86150" y="171450"/>
                  </a:cubicBezTo>
                  <a:lnTo>
                    <a:pt x="353707" y="170212"/>
                  </a:lnTo>
                </a:path>
              </a:pathLst>
            </a:custGeom>
            <a:noFill/>
            <a:ln w="7144" cap="rnd">
              <a:solidFill>
                <a:srgbClr val="263238"/>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FF56EC5B-5697-4988-A8C4-44EFEAFFA892}"/>
                </a:ext>
              </a:extLst>
            </p:cNvPr>
            <p:cNvSpPr/>
            <p:nvPr/>
          </p:nvSpPr>
          <p:spPr>
            <a:xfrm>
              <a:off x="5770465" y="2221012"/>
              <a:ext cx="643575" cy="393513"/>
            </a:xfrm>
            <a:custGeom>
              <a:avLst/>
              <a:gdLst>
                <a:gd name="connsiteX0" fmla="*/ 100232 w 643575"/>
                <a:gd name="connsiteY0" fmla="*/ 158722 h 393513"/>
                <a:gd name="connsiteX1" fmla="*/ 266538 w 643575"/>
                <a:gd name="connsiteY1" fmla="*/ 40707 h 393513"/>
                <a:gd name="connsiteX2" fmla="*/ 310544 w 643575"/>
                <a:gd name="connsiteY2" fmla="*/ 46136 h 393513"/>
                <a:gd name="connsiteX3" fmla="*/ 475879 w 643575"/>
                <a:gd name="connsiteY3" fmla="*/ 24377 h 393513"/>
                <a:gd name="connsiteX4" fmla="*/ 521237 w 643575"/>
                <a:gd name="connsiteY4" fmla="*/ 104429 h 393513"/>
                <a:gd name="connsiteX5" fmla="*/ 641747 w 643575"/>
                <a:gd name="connsiteY5" fmla="*/ 270625 h 393513"/>
                <a:gd name="connsiteX6" fmla="*/ 498948 w 643575"/>
                <a:gd name="connsiteY6" fmla="*/ 392942 h 393513"/>
                <a:gd name="connsiteX7" fmla="*/ 117948 w 643575"/>
                <a:gd name="connsiteY7" fmla="*/ 393513 h 393513"/>
                <a:gd name="connsiteX8" fmla="*/ 0 w 643575"/>
                <a:gd name="connsiteY8" fmla="*/ 275626 h 393513"/>
                <a:gd name="connsiteX9" fmla="*/ 100232 w 643575"/>
                <a:gd name="connsiteY9" fmla="*/ 159008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575" h="393513">
                  <a:moveTo>
                    <a:pt x="100232" y="158722"/>
                  </a:moveTo>
                  <a:cubicBezTo>
                    <a:pt x="124987" y="88063"/>
                    <a:pt x="191672" y="40743"/>
                    <a:pt x="266538" y="40707"/>
                  </a:cubicBezTo>
                  <a:cubicBezTo>
                    <a:pt x="281378" y="40699"/>
                    <a:pt x="296151" y="42522"/>
                    <a:pt x="310544" y="46136"/>
                  </a:cubicBezTo>
                  <a:cubicBezTo>
                    <a:pt x="350196" y="-5529"/>
                    <a:pt x="424215" y="-15271"/>
                    <a:pt x="475879" y="24377"/>
                  </a:cubicBezTo>
                  <a:cubicBezTo>
                    <a:pt x="501215" y="43819"/>
                    <a:pt x="517579" y="72704"/>
                    <a:pt x="521237" y="104429"/>
                  </a:cubicBezTo>
                  <a:cubicBezTo>
                    <a:pt x="600408" y="117045"/>
                    <a:pt x="654358" y="191454"/>
                    <a:pt x="641747" y="270625"/>
                  </a:cubicBezTo>
                  <a:cubicBezTo>
                    <a:pt x="630546" y="340881"/>
                    <a:pt x="570090" y="392669"/>
                    <a:pt x="498948" y="392942"/>
                  </a:cubicBezTo>
                  <a:lnTo>
                    <a:pt x="117948" y="393513"/>
                  </a:lnTo>
                  <a:cubicBezTo>
                    <a:pt x="52826" y="393531"/>
                    <a:pt x="10" y="340751"/>
                    <a:pt x="0" y="275626"/>
                  </a:cubicBezTo>
                  <a:cubicBezTo>
                    <a:pt x="-19" y="217318"/>
                    <a:pt x="42586" y="167752"/>
                    <a:pt x="100232" y="159008"/>
                  </a:cubicBezTo>
                  <a:close/>
                </a:path>
              </a:pathLst>
            </a:custGeom>
            <a:solidFill>
              <a:srgbClr val="FFFFFF"/>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E010B0B-3A6E-4C85-BF83-CFA3318361D7}"/>
                </a:ext>
              </a:extLst>
            </p:cNvPr>
            <p:cNvSpPr/>
            <p:nvPr/>
          </p:nvSpPr>
          <p:spPr>
            <a:xfrm>
              <a:off x="6269128" y="2327918"/>
              <a:ext cx="144723" cy="288512"/>
            </a:xfrm>
            <a:custGeom>
              <a:avLst/>
              <a:gdLst>
                <a:gd name="connsiteX0" fmla="*/ 22384 w 144723"/>
                <a:gd name="connsiteY0" fmla="*/ 0 h 288512"/>
                <a:gd name="connsiteX1" fmla="*/ 142894 w 144723"/>
                <a:gd name="connsiteY1" fmla="*/ 166198 h 288512"/>
                <a:gd name="connsiteX2" fmla="*/ 0 w 144723"/>
                <a:gd name="connsiteY2" fmla="*/ 288512 h 288512"/>
              </a:gdLst>
              <a:ahLst/>
              <a:cxnLst>
                <a:cxn ang="0">
                  <a:pos x="connsiteX0" y="connsiteY0"/>
                </a:cxn>
                <a:cxn ang="0">
                  <a:pos x="connsiteX1" y="connsiteY1"/>
                </a:cxn>
                <a:cxn ang="0">
                  <a:pos x="connsiteX2" y="connsiteY2"/>
                </a:cxn>
              </a:cxnLst>
              <a:rect l="l" t="t" r="r" b="b"/>
              <a:pathLst>
                <a:path w="144723" h="288512">
                  <a:moveTo>
                    <a:pt x="22384" y="0"/>
                  </a:moveTo>
                  <a:cubicBezTo>
                    <a:pt x="101556" y="12618"/>
                    <a:pt x="155505" y="87026"/>
                    <a:pt x="142894" y="166198"/>
                  </a:cubicBezTo>
                  <a:cubicBezTo>
                    <a:pt x="131693" y="236487"/>
                    <a:pt x="71180" y="288286"/>
                    <a:pt x="0" y="288512"/>
                  </a:cubicBezTo>
                </a:path>
              </a:pathLst>
            </a:custGeom>
            <a:noFill/>
            <a:ln w="7144" cap="rnd">
              <a:solidFill>
                <a:srgbClr val="263238"/>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941C628A-A5B3-400A-B3AF-97B2A9AFF4C1}"/>
                </a:ext>
              </a:extLst>
            </p:cNvPr>
            <p:cNvSpPr/>
            <p:nvPr/>
          </p:nvSpPr>
          <p:spPr>
            <a:xfrm>
              <a:off x="6037004" y="2223804"/>
              <a:ext cx="250031" cy="82587"/>
            </a:xfrm>
            <a:custGeom>
              <a:avLst/>
              <a:gdLst>
                <a:gd name="connsiteX0" fmla="*/ 0 w 250031"/>
                <a:gd name="connsiteY0" fmla="*/ 40678 h 82587"/>
                <a:gd name="connsiteX1" fmla="*/ 44005 w 250031"/>
                <a:gd name="connsiteY1" fmla="*/ 46107 h 82587"/>
                <a:gd name="connsiteX2" fmla="*/ 209350 w 250031"/>
                <a:gd name="connsiteY2" fmla="*/ 24399 h 82587"/>
                <a:gd name="connsiteX3" fmla="*/ 250031 w 250031"/>
                <a:gd name="connsiteY3" fmla="*/ 82588 h 82587"/>
              </a:gdLst>
              <a:ahLst/>
              <a:cxnLst>
                <a:cxn ang="0">
                  <a:pos x="connsiteX0" y="connsiteY0"/>
                </a:cxn>
                <a:cxn ang="0">
                  <a:pos x="connsiteX1" y="connsiteY1"/>
                </a:cxn>
                <a:cxn ang="0">
                  <a:pos x="connsiteX2" y="connsiteY2"/>
                </a:cxn>
                <a:cxn ang="0">
                  <a:pos x="connsiteX3" y="connsiteY3"/>
                </a:cxn>
              </a:cxnLst>
              <a:rect l="l" t="t" r="r" b="b"/>
              <a:pathLst>
                <a:path w="250031" h="82587">
                  <a:moveTo>
                    <a:pt x="0" y="40678"/>
                  </a:moveTo>
                  <a:cubicBezTo>
                    <a:pt x="14840" y="40677"/>
                    <a:pt x="29613" y="42501"/>
                    <a:pt x="44005" y="46107"/>
                  </a:cubicBezTo>
                  <a:cubicBezTo>
                    <a:pt x="83668" y="-5546"/>
                    <a:pt x="157696" y="-15265"/>
                    <a:pt x="209350" y="24399"/>
                  </a:cubicBezTo>
                  <a:cubicBezTo>
                    <a:pt x="228562" y="39156"/>
                    <a:pt x="242773" y="59473"/>
                    <a:pt x="250031" y="82588"/>
                  </a:cubicBezTo>
                </a:path>
              </a:pathLst>
            </a:custGeom>
            <a:noFill/>
            <a:ln w="7144" cap="rnd">
              <a:solidFill>
                <a:srgbClr val="263238"/>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51BC4CA3-E071-47D4-88F9-50E412AD2C48}"/>
                </a:ext>
              </a:extLst>
            </p:cNvPr>
            <p:cNvSpPr/>
            <p:nvPr/>
          </p:nvSpPr>
          <p:spPr>
            <a:xfrm>
              <a:off x="5775352" y="2266291"/>
              <a:ext cx="236219" cy="198024"/>
            </a:xfrm>
            <a:custGeom>
              <a:avLst/>
              <a:gdLst>
                <a:gd name="connsiteX0" fmla="*/ 0 w 236219"/>
                <a:gd name="connsiteY0" fmla="*/ 198025 h 198024"/>
                <a:gd name="connsiteX1" fmla="*/ 95250 w 236219"/>
                <a:gd name="connsiteY1" fmla="*/ 116205 h 198024"/>
                <a:gd name="connsiteX2" fmla="*/ 236220 w 236219"/>
                <a:gd name="connsiteY2" fmla="*/ 0 h 198024"/>
              </a:gdLst>
              <a:ahLst/>
              <a:cxnLst>
                <a:cxn ang="0">
                  <a:pos x="connsiteX0" y="connsiteY0"/>
                </a:cxn>
                <a:cxn ang="0">
                  <a:pos x="connsiteX1" y="connsiteY1"/>
                </a:cxn>
                <a:cxn ang="0">
                  <a:pos x="connsiteX2" y="connsiteY2"/>
                </a:cxn>
              </a:cxnLst>
              <a:rect l="l" t="t" r="r" b="b"/>
              <a:pathLst>
                <a:path w="236219" h="198024">
                  <a:moveTo>
                    <a:pt x="0" y="198025"/>
                  </a:moveTo>
                  <a:cubicBezTo>
                    <a:pt x="13440" y="154749"/>
                    <a:pt x="50444" y="122966"/>
                    <a:pt x="95250" y="116205"/>
                  </a:cubicBezTo>
                  <a:cubicBezTo>
                    <a:pt x="116957" y="54259"/>
                    <a:pt x="171269" y="9491"/>
                    <a:pt x="236220" y="0"/>
                  </a:cubicBezTo>
                </a:path>
              </a:pathLst>
            </a:custGeom>
            <a:noFill/>
            <a:ln w="7144" cap="rnd">
              <a:solidFill>
                <a:srgbClr val="263238"/>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F8A1522D-F604-43FE-84ED-CD6B31766726}"/>
                </a:ext>
              </a:extLst>
            </p:cNvPr>
            <p:cNvSpPr/>
            <p:nvPr/>
          </p:nvSpPr>
          <p:spPr>
            <a:xfrm>
              <a:off x="5770304" y="2499368"/>
              <a:ext cx="416814" cy="117157"/>
            </a:xfrm>
            <a:custGeom>
              <a:avLst/>
              <a:gdLst>
                <a:gd name="connsiteX0" fmla="*/ 416814 w 416814"/>
                <a:gd name="connsiteY0" fmla="*/ 117157 h 117157"/>
                <a:gd name="connsiteX1" fmla="*/ 117920 w 416814"/>
                <a:gd name="connsiteY1" fmla="*/ 117157 h 117157"/>
                <a:gd name="connsiteX2" fmla="*/ 0 w 416814"/>
                <a:gd name="connsiteY2" fmla="*/ 0 h 117157"/>
              </a:gdLst>
              <a:ahLst/>
              <a:cxnLst>
                <a:cxn ang="0">
                  <a:pos x="connsiteX0" y="connsiteY0"/>
                </a:cxn>
                <a:cxn ang="0">
                  <a:pos x="connsiteX1" y="connsiteY1"/>
                </a:cxn>
                <a:cxn ang="0">
                  <a:pos x="connsiteX2" y="connsiteY2"/>
                </a:cxn>
              </a:cxnLst>
              <a:rect l="l" t="t" r="r" b="b"/>
              <a:pathLst>
                <a:path w="416814" h="117157">
                  <a:moveTo>
                    <a:pt x="416814" y="117157"/>
                  </a:moveTo>
                  <a:lnTo>
                    <a:pt x="117920" y="117157"/>
                  </a:lnTo>
                  <a:cubicBezTo>
                    <a:pt x="53073" y="117211"/>
                    <a:pt x="371" y="64849"/>
                    <a:pt x="0" y="0"/>
                  </a:cubicBezTo>
                </a:path>
              </a:pathLst>
            </a:custGeom>
            <a:noFill/>
            <a:ln w="7144" cap="rnd">
              <a:solidFill>
                <a:srgbClr val="263238"/>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9589E65D-5E35-4DE8-A00D-EFC9F789BDB8}"/>
                </a:ext>
              </a:extLst>
            </p:cNvPr>
            <p:cNvSpPr/>
            <p:nvPr/>
          </p:nvSpPr>
          <p:spPr>
            <a:xfrm>
              <a:off x="6218550" y="2616430"/>
              <a:ext cx="14573" cy="9525"/>
            </a:xfrm>
            <a:custGeom>
              <a:avLst/>
              <a:gdLst>
                <a:gd name="connsiteX0" fmla="*/ 14573 w 14573"/>
                <a:gd name="connsiteY0" fmla="*/ 0 h 9525"/>
                <a:gd name="connsiteX1" fmla="*/ 0 w 14573"/>
                <a:gd name="connsiteY1" fmla="*/ 0 h 9525"/>
              </a:gdLst>
              <a:ahLst/>
              <a:cxnLst>
                <a:cxn ang="0">
                  <a:pos x="connsiteX0" y="connsiteY0"/>
                </a:cxn>
                <a:cxn ang="0">
                  <a:pos x="connsiteX1" y="connsiteY1"/>
                </a:cxn>
              </a:cxnLst>
              <a:rect l="l" t="t" r="r" b="b"/>
              <a:pathLst>
                <a:path w="14573" h="9525">
                  <a:moveTo>
                    <a:pt x="14573" y="0"/>
                  </a:moveTo>
                  <a:lnTo>
                    <a:pt x="0" y="0"/>
                  </a:lnTo>
                </a:path>
              </a:pathLst>
            </a:custGeom>
            <a:noFill/>
            <a:ln w="7144" cap="rnd">
              <a:solidFill>
                <a:srgbClr val="263238"/>
              </a:solidFill>
              <a:prstDash val="solid"/>
              <a:round/>
            </a:ln>
          </p:spPr>
          <p:txBody>
            <a:bodyPr rtlCol="0" anchor="ctr"/>
            <a:lstStyle/>
            <a:p>
              <a:endParaRPr lang="en-US"/>
            </a:p>
          </p:txBody>
        </p:sp>
      </p:grpSp>
      <p:grpSp>
        <p:nvGrpSpPr>
          <p:cNvPr id="212" name="Group 211">
            <a:extLst>
              <a:ext uri="{FF2B5EF4-FFF2-40B4-BE49-F238E27FC236}">
                <a16:creationId xmlns:a16="http://schemas.microsoft.com/office/drawing/2014/main" id="{CE8DE5A5-61E7-482F-84C1-E94017E31A77}"/>
              </a:ext>
            </a:extLst>
          </p:cNvPr>
          <p:cNvGrpSpPr/>
          <p:nvPr/>
        </p:nvGrpSpPr>
        <p:grpSpPr>
          <a:xfrm>
            <a:off x="2038449" y="3166537"/>
            <a:ext cx="587327" cy="357566"/>
            <a:chOff x="4213727" y="2549562"/>
            <a:chExt cx="446684" cy="271942"/>
          </a:xfrm>
        </p:grpSpPr>
        <p:sp>
          <p:nvSpPr>
            <p:cNvPr id="213" name="Freeform: Shape 212">
              <a:extLst>
                <a:ext uri="{FF2B5EF4-FFF2-40B4-BE49-F238E27FC236}">
                  <a16:creationId xmlns:a16="http://schemas.microsoft.com/office/drawing/2014/main" id="{FFCC5EBD-CBF4-4236-9041-41FF613127DC}"/>
                </a:ext>
              </a:extLst>
            </p:cNvPr>
            <p:cNvSpPr/>
            <p:nvPr/>
          </p:nvSpPr>
          <p:spPr>
            <a:xfrm>
              <a:off x="4213727" y="2551146"/>
              <a:ext cx="446684" cy="262738"/>
            </a:xfrm>
            <a:custGeom>
              <a:avLst/>
              <a:gdLst>
                <a:gd name="connsiteX0" fmla="*/ 372809 w 446684"/>
                <a:gd name="connsiteY0" fmla="*/ 106528 h 262738"/>
                <a:gd name="connsiteX1" fmla="*/ 373667 w 446684"/>
                <a:gd name="connsiteY1" fmla="*/ 94050 h 262738"/>
                <a:gd name="connsiteX2" fmla="*/ 277226 w 446684"/>
                <a:gd name="connsiteY2" fmla="*/ 8 h 262738"/>
                <a:gd name="connsiteX3" fmla="*/ 184976 w 446684"/>
                <a:gd name="connsiteY3" fmla="*/ 76810 h 262738"/>
                <a:gd name="connsiteX4" fmla="*/ 183262 w 446684"/>
                <a:gd name="connsiteY4" fmla="*/ 76810 h 262738"/>
                <a:gd name="connsiteX5" fmla="*/ 115253 w 446684"/>
                <a:gd name="connsiteY5" fmla="*/ 117196 h 262738"/>
                <a:gd name="connsiteX6" fmla="*/ 77153 w 446684"/>
                <a:gd name="connsiteY6" fmla="*/ 107671 h 262738"/>
                <a:gd name="connsiteX7" fmla="*/ 1 w 446684"/>
                <a:gd name="connsiteY7" fmla="*/ 185585 h 262738"/>
                <a:gd name="connsiteX8" fmla="*/ 77915 w 446684"/>
                <a:gd name="connsiteY8" fmla="*/ 262738 h 262738"/>
                <a:gd name="connsiteX9" fmla="*/ 370809 w 446684"/>
                <a:gd name="connsiteY9" fmla="*/ 261309 h 262738"/>
                <a:gd name="connsiteX10" fmla="*/ 446666 w 446684"/>
                <a:gd name="connsiteY10" fmla="*/ 182137 h 262738"/>
                <a:gd name="connsiteX11" fmla="*/ 372619 w 446684"/>
                <a:gd name="connsiteY11" fmla="*/ 106337 h 26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684" h="262738">
                  <a:moveTo>
                    <a:pt x="372809" y="106528"/>
                  </a:moveTo>
                  <a:cubicBezTo>
                    <a:pt x="373391" y="102394"/>
                    <a:pt x="373676" y="98224"/>
                    <a:pt x="373667" y="94050"/>
                  </a:cubicBezTo>
                  <a:cubicBezTo>
                    <a:pt x="373000" y="41449"/>
                    <a:pt x="329823" y="-655"/>
                    <a:pt x="277226" y="8"/>
                  </a:cubicBezTo>
                  <a:cubicBezTo>
                    <a:pt x="232182" y="576"/>
                    <a:pt x="193701" y="32618"/>
                    <a:pt x="184976" y="76810"/>
                  </a:cubicBezTo>
                  <a:lnTo>
                    <a:pt x="183262" y="76810"/>
                  </a:lnTo>
                  <a:cubicBezTo>
                    <a:pt x="154887" y="76744"/>
                    <a:pt x="128769" y="92254"/>
                    <a:pt x="115253" y="117196"/>
                  </a:cubicBezTo>
                  <a:cubicBezTo>
                    <a:pt x="103604" y="110746"/>
                    <a:pt x="90469" y="107462"/>
                    <a:pt x="77153" y="107671"/>
                  </a:cubicBezTo>
                  <a:cubicBezTo>
                    <a:pt x="34329" y="107881"/>
                    <a:pt x="-209" y="142761"/>
                    <a:pt x="1" y="185585"/>
                  </a:cubicBezTo>
                  <a:cubicBezTo>
                    <a:pt x="211" y="228410"/>
                    <a:pt x="35091" y="262947"/>
                    <a:pt x="77915" y="262738"/>
                  </a:cubicBezTo>
                  <a:lnTo>
                    <a:pt x="370809" y="261309"/>
                  </a:lnTo>
                  <a:cubicBezTo>
                    <a:pt x="413624" y="260395"/>
                    <a:pt x="447581" y="224942"/>
                    <a:pt x="446666" y="182137"/>
                  </a:cubicBezTo>
                  <a:cubicBezTo>
                    <a:pt x="445799" y="141313"/>
                    <a:pt x="413415" y="108163"/>
                    <a:pt x="372619" y="106337"/>
                  </a:cubicBezTo>
                  <a:close/>
                </a:path>
              </a:pathLst>
            </a:custGeom>
            <a:solidFill>
              <a:srgbClr val="FFFFFF"/>
            </a:solid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681FC5C-BCBE-4D46-A6EF-E9514CDC8FF2}"/>
                </a:ext>
              </a:extLst>
            </p:cNvPr>
            <p:cNvSpPr/>
            <p:nvPr/>
          </p:nvSpPr>
          <p:spPr>
            <a:xfrm>
              <a:off x="4290404" y="2550422"/>
              <a:ext cx="188499" cy="116966"/>
            </a:xfrm>
            <a:custGeom>
              <a:avLst/>
              <a:gdLst>
                <a:gd name="connsiteX0" fmla="*/ 188500 w 188499"/>
                <a:gd name="connsiteY0" fmla="*/ 0 h 116966"/>
                <a:gd name="connsiteX1" fmla="*/ 107728 w 188499"/>
                <a:gd name="connsiteY1" fmla="*/ 76200 h 116966"/>
                <a:gd name="connsiteX2" fmla="*/ 106013 w 188499"/>
                <a:gd name="connsiteY2" fmla="*/ 76200 h 116966"/>
                <a:gd name="connsiteX3" fmla="*/ 38100 w 188499"/>
                <a:gd name="connsiteY3" fmla="*/ 116967 h 116966"/>
                <a:gd name="connsiteX4" fmla="*/ 0 w 188499"/>
                <a:gd name="connsiteY4" fmla="*/ 107442 h 11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99" h="116966">
                  <a:moveTo>
                    <a:pt x="188500" y="0"/>
                  </a:moveTo>
                  <a:cubicBezTo>
                    <a:pt x="148028" y="5456"/>
                    <a:pt x="115529" y="36109"/>
                    <a:pt x="107728" y="76200"/>
                  </a:cubicBezTo>
                  <a:lnTo>
                    <a:pt x="106013" y="76200"/>
                  </a:lnTo>
                  <a:cubicBezTo>
                    <a:pt x="77600" y="76266"/>
                    <a:pt x="51521" y="91923"/>
                    <a:pt x="38100" y="116967"/>
                  </a:cubicBezTo>
                  <a:cubicBezTo>
                    <a:pt x="26413" y="110611"/>
                    <a:pt x="13306" y="107332"/>
                    <a:pt x="0" y="107442"/>
                  </a:cubicBezTo>
                </a:path>
              </a:pathLst>
            </a:custGeom>
            <a:noFill/>
            <a:ln w="6211" cap="rnd">
              <a:solidFill>
                <a:srgbClr val="263238"/>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09733EC-EBF2-4AF9-A584-C0973872A2BC}"/>
                </a:ext>
              </a:extLst>
            </p:cNvPr>
            <p:cNvSpPr/>
            <p:nvPr/>
          </p:nvSpPr>
          <p:spPr>
            <a:xfrm>
              <a:off x="4490905" y="2549562"/>
              <a:ext cx="95250" cy="83632"/>
            </a:xfrm>
            <a:custGeom>
              <a:avLst/>
              <a:gdLst>
                <a:gd name="connsiteX0" fmla="*/ 95250 w 95250"/>
                <a:gd name="connsiteY0" fmla="*/ 83632 h 83632"/>
                <a:gd name="connsiteX1" fmla="*/ 0 w 95250"/>
                <a:gd name="connsiteY1" fmla="*/ 3 h 83632"/>
              </a:gdLst>
              <a:ahLst/>
              <a:cxnLst>
                <a:cxn ang="0">
                  <a:pos x="connsiteX0" y="connsiteY0"/>
                </a:cxn>
                <a:cxn ang="0">
                  <a:pos x="connsiteX1" y="connsiteY1"/>
                </a:cxn>
              </a:cxnLst>
              <a:rect l="l" t="t" r="r" b="b"/>
              <a:pathLst>
                <a:path w="95250" h="83632">
                  <a:moveTo>
                    <a:pt x="95250" y="83632"/>
                  </a:moveTo>
                  <a:cubicBezTo>
                    <a:pt x="89345" y="35610"/>
                    <a:pt x="48378" y="-358"/>
                    <a:pt x="0" y="3"/>
                  </a:cubicBezTo>
                </a:path>
              </a:pathLst>
            </a:custGeom>
            <a:noFill/>
            <a:ln w="6211" cap="rnd">
              <a:solidFill>
                <a:srgbClr val="263238"/>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54E231F3-7F67-46F1-9D70-B0EB2BDCEACE}"/>
                </a:ext>
              </a:extLst>
            </p:cNvPr>
            <p:cNvSpPr/>
            <p:nvPr/>
          </p:nvSpPr>
          <p:spPr>
            <a:xfrm>
              <a:off x="4584250" y="2656816"/>
              <a:ext cx="75875" cy="154971"/>
            </a:xfrm>
            <a:custGeom>
              <a:avLst/>
              <a:gdLst>
                <a:gd name="connsiteX0" fmla="*/ 0 w 75875"/>
                <a:gd name="connsiteY0" fmla="*/ 154972 h 154971"/>
                <a:gd name="connsiteX1" fmla="*/ 75857 w 75875"/>
                <a:gd name="connsiteY1" fmla="*/ 75800 h 154971"/>
                <a:gd name="connsiteX2" fmla="*/ 1810 w 75875"/>
                <a:gd name="connsiteY2" fmla="*/ 0 h 154971"/>
              </a:gdLst>
              <a:ahLst/>
              <a:cxnLst>
                <a:cxn ang="0">
                  <a:pos x="connsiteX0" y="connsiteY0"/>
                </a:cxn>
                <a:cxn ang="0">
                  <a:pos x="connsiteX1" y="connsiteY1"/>
                </a:cxn>
                <a:cxn ang="0">
                  <a:pos x="connsiteX2" y="connsiteY2"/>
                </a:cxn>
              </a:cxnLst>
              <a:rect l="l" t="t" r="r" b="b"/>
              <a:pathLst>
                <a:path w="75875" h="154971">
                  <a:moveTo>
                    <a:pt x="0" y="154972"/>
                  </a:moveTo>
                  <a:cubicBezTo>
                    <a:pt x="42815" y="154057"/>
                    <a:pt x="76771" y="118605"/>
                    <a:pt x="75857" y="75800"/>
                  </a:cubicBezTo>
                  <a:cubicBezTo>
                    <a:pt x="74990" y="34976"/>
                    <a:pt x="42605" y="1826"/>
                    <a:pt x="1810" y="0"/>
                  </a:cubicBezTo>
                </a:path>
              </a:pathLst>
            </a:custGeom>
            <a:noFill/>
            <a:ln w="6211" cap="rnd">
              <a:solidFill>
                <a:srgbClr val="263238"/>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3CD2F0F0-62DA-4241-9C87-C0CBCD6B476A}"/>
                </a:ext>
              </a:extLst>
            </p:cNvPr>
            <p:cNvSpPr/>
            <p:nvPr/>
          </p:nvSpPr>
          <p:spPr>
            <a:xfrm>
              <a:off x="4544436" y="2811979"/>
              <a:ext cx="27527" cy="9525"/>
            </a:xfrm>
            <a:custGeom>
              <a:avLst/>
              <a:gdLst>
                <a:gd name="connsiteX0" fmla="*/ 0 w 27527"/>
                <a:gd name="connsiteY0" fmla="*/ 0 h 9525"/>
                <a:gd name="connsiteX1" fmla="*/ 27527 w 27527"/>
                <a:gd name="connsiteY1" fmla="*/ 0 h 9525"/>
              </a:gdLst>
              <a:ahLst/>
              <a:cxnLst>
                <a:cxn ang="0">
                  <a:pos x="connsiteX0" y="connsiteY0"/>
                </a:cxn>
                <a:cxn ang="0">
                  <a:pos x="connsiteX1" y="connsiteY1"/>
                </a:cxn>
              </a:cxnLst>
              <a:rect l="l" t="t" r="r" b="b"/>
              <a:pathLst>
                <a:path w="27527" h="9525">
                  <a:moveTo>
                    <a:pt x="0" y="0"/>
                  </a:moveTo>
                  <a:lnTo>
                    <a:pt x="27527" y="0"/>
                  </a:lnTo>
                </a:path>
              </a:pathLst>
            </a:custGeom>
            <a:noFill/>
            <a:ln w="6211" cap="rnd">
              <a:solidFill>
                <a:srgbClr val="263238"/>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FA526B37-4104-4240-8C8F-689F363D9900}"/>
                </a:ext>
              </a:extLst>
            </p:cNvPr>
            <p:cNvSpPr/>
            <p:nvPr/>
          </p:nvSpPr>
          <p:spPr>
            <a:xfrm>
              <a:off x="4213847" y="2659293"/>
              <a:ext cx="317254" cy="153923"/>
            </a:xfrm>
            <a:custGeom>
              <a:avLst/>
              <a:gdLst>
                <a:gd name="connsiteX0" fmla="*/ 63318 w 317254"/>
                <a:gd name="connsiteY0" fmla="*/ 0 h 153923"/>
                <a:gd name="connsiteX1" fmla="*/ 1348 w 317254"/>
                <a:gd name="connsiteY1" fmla="*/ 90621 h 153923"/>
                <a:gd name="connsiteX2" fmla="*/ 77510 w 317254"/>
                <a:gd name="connsiteY2" fmla="*/ 153924 h 153923"/>
                <a:gd name="connsiteX3" fmla="*/ 317254 w 317254"/>
                <a:gd name="connsiteY3" fmla="*/ 152781 h 153923"/>
              </a:gdLst>
              <a:ahLst/>
              <a:cxnLst>
                <a:cxn ang="0">
                  <a:pos x="connsiteX0" y="connsiteY0"/>
                </a:cxn>
                <a:cxn ang="0">
                  <a:pos x="connsiteX1" y="connsiteY1"/>
                </a:cxn>
                <a:cxn ang="0">
                  <a:pos x="connsiteX2" y="connsiteY2"/>
                </a:cxn>
                <a:cxn ang="0">
                  <a:pos x="connsiteX3" y="connsiteY3"/>
                </a:cxn>
              </a:cxnLst>
              <a:rect l="l" t="t" r="r" b="b"/>
              <a:pathLst>
                <a:path w="317254" h="153923">
                  <a:moveTo>
                    <a:pt x="63318" y="0"/>
                  </a:moveTo>
                  <a:cubicBezTo>
                    <a:pt x="21179" y="7912"/>
                    <a:pt x="-6567" y="48482"/>
                    <a:pt x="1348" y="90621"/>
                  </a:cubicBezTo>
                  <a:cubicBezTo>
                    <a:pt x="8235" y="127283"/>
                    <a:pt x="40210" y="153857"/>
                    <a:pt x="77510" y="153924"/>
                  </a:cubicBezTo>
                  <a:lnTo>
                    <a:pt x="317254" y="152781"/>
                  </a:lnTo>
                </a:path>
              </a:pathLst>
            </a:custGeom>
            <a:noFill/>
            <a:ln w="6211" cap="rnd">
              <a:solidFill>
                <a:srgbClr val="263238"/>
              </a:solidFill>
              <a:prstDash val="solid"/>
              <a:round/>
            </a:ln>
          </p:spPr>
          <p:txBody>
            <a:bodyPr rtlCol="0" anchor="ctr"/>
            <a:lstStyle/>
            <a:p>
              <a:endParaRPr lang="en-US"/>
            </a:p>
          </p:txBody>
        </p:sp>
      </p:grpSp>
      <p:grpSp>
        <p:nvGrpSpPr>
          <p:cNvPr id="4" name="Group 3">
            <a:extLst>
              <a:ext uri="{FF2B5EF4-FFF2-40B4-BE49-F238E27FC236}">
                <a16:creationId xmlns:a16="http://schemas.microsoft.com/office/drawing/2014/main" id="{BE0B420E-316F-4310-8207-4ED6F3BF48A5}"/>
              </a:ext>
            </a:extLst>
          </p:cNvPr>
          <p:cNvGrpSpPr/>
          <p:nvPr/>
        </p:nvGrpSpPr>
        <p:grpSpPr>
          <a:xfrm>
            <a:off x="5223895" y="1911371"/>
            <a:ext cx="2795450" cy="724669"/>
            <a:chOff x="6252757" y="1139880"/>
            <a:chExt cx="2795450" cy="724669"/>
          </a:xfrm>
        </p:grpSpPr>
        <p:sp>
          <p:nvSpPr>
            <p:cNvPr id="3" name="Rectangle: Rounded Corners 2">
              <a:extLst>
                <a:ext uri="{FF2B5EF4-FFF2-40B4-BE49-F238E27FC236}">
                  <a16:creationId xmlns:a16="http://schemas.microsoft.com/office/drawing/2014/main" id="{E2C598E7-9467-4F14-88C6-82E798FC0108}"/>
                </a:ext>
              </a:extLst>
            </p:cNvPr>
            <p:cNvSpPr/>
            <p:nvPr/>
          </p:nvSpPr>
          <p:spPr>
            <a:xfrm>
              <a:off x="6252757" y="1139880"/>
              <a:ext cx="2795450"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D3DAE-9398-438C-9051-85A7C1430CF9}"/>
                </a:ext>
              </a:extLst>
            </p:cNvPr>
            <p:cNvSpPr txBox="1"/>
            <p:nvPr/>
          </p:nvSpPr>
          <p:spPr>
            <a:xfrm>
              <a:off x="6484399" y="1278719"/>
              <a:ext cx="2231216" cy="461665"/>
            </a:xfrm>
            <a:prstGeom prst="rect">
              <a:avLst/>
            </a:prstGeom>
            <a:noFill/>
          </p:spPr>
          <p:txBody>
            <a:bodyPr wrap="square" rtlCol="0">
              <a:spAutoFit/>
            </a:bodyPr>
            <a:lstStyle/>
            <a:p>
              <a:r>
                <a:rPr lang="en-US" sz="2400"/>
                <a:t>Trần Thành Long</a:t>
              </a:r>
            </a:p>
          </p:txBody>
        </p:sp>
      </p:grpSp>
      <p:grpSp>
        <p:nvGrpSpPr>
          <p:cNvPr id="5" name="Group 4">
            <a:extLst>
              <a:ext uri="{FF2B5EF4-FFF2-40B4-BE49-F238E27FC236}">
                <a16:creationId xmlns:a16="http://schemas.microsoft.com/office/drawing/2014/main" id="{5A9F6B41-900F-4A16-A624-88F4EBF4D930}"/>
              </a:ext>
            </a:extLst>
          </p:cNvPr>
          <p:cNvGrpSpPr/>
          <p:nvPr/>
        </p:nvGrpSpPr>
        <p:grpSpPr>
          <a:xfrm>
            <a:off x="9274053" y="1947443"/>
            <a:ext cx="2795449" cy="724669"/>
            <a:chOff x="6252757" y="2634486"/>
            <a:chExt cx="2795449" cy="724669"/>
          </a:xfrm>
        </p:grpSpPr>
        <p:sp>
          <p:nvSpPr>
            <p:cNvPr id="233" name="Rectangle: Rounded Corners 232">
              <a:extLst>
                <a:ext uri="{FF2B5EF4-FFF2-40B4-BE49-F238E27FC236}">
                  <a16:creationId xmlns:a16="http://schemas.microsoft.com/office/drawing/2014/main" id="{28AE0644-712D-4C7C-82D6-2D6C72A4101B}"/>
                </a:ext>
              </a:extLst>
            </p:cNvPr>
            <p:cNvSpPr/>
            <p:nvPr/>
          </p:nvSpPr>
          <p:spPr>
            <a:xfrm>
              <a:off x="6252757" y="2634486"/>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484BB885-C289-4228-91E2-43D477E1935C}"/>
                </a:ext>
              </a:extLst>
            </p:cNvPr>
            <p:cNvSpPr txBox="1"/>
            <p:nvPr/>
          </p:nvSpPr>
          <p:spPr>
            <a:xfrm>
              <a:off x="6464369" y="2765987"/>
              <a:ext cx="2454358" cy="461665"/>
            </a:xfrm>
            <a:prstGeom prst="rect">
              <a:avLst/>
            </a:prstGeom>
            <a:noFill/>
          </p:spPr>
          <p:txBody>
            <a:bodyPr wrap="square" rtlCol="0">
              <a:spAutoFit/>
            </a:bodyPr>
            <a:lstStyle/>
            <a:p>
              <a:r>
                <a:rPr lang="en-US" sz="2400"/>
                <a:t>Nguyễn Văn Đông</a:t>
              </a:r>
            </a:p>
          </p:txBody>
        </p:sp>
      </p:grpSp>
      <p:grpSp>
        <p:nvGrpSpPr>
          <p:cNvPr id="6" name="Group 5">
            <a:extLst>
              <a:ext uri="{FF2B5EF4-FFF2-40B4-BE49-F238E27FC236}">
                <a16:creationId xmlns:a16="http://schemas.microsoft.com/office/drawing/2014/main" id="{310FC914-5C79-435A-9F86-166557197F10}"/>
              </a:ext>
            </a:extLst>
          </p:cNvPr>
          <p:cNvGrpSpPr/>
          <p:nvPr/>
        </p:nvGrpSpPr>
        <p:grpSpPr>
          <a:xfrm>
            <a:off x="5208475" y="3889748"/>
            <a:ext cx="2795449" cy="724669"/>
            <a:chOff x="6252756" y="4017013"/>
            <a:chExt cx="2795449" cy="724669"/>
          </a:xfrm>
        </p:grpSpPr>
        <p:sp>
          <p:nvSpPr>
            <p:cNvPr id="234" name="Rectangle: Rounded Corners 233">
              <a:extLst>
                <a:ext uri="{FF2B5EF4-FFF2-40B4-BE49-F238E27FC236}">
                  <a16:creationId xmlns:a16="http://schemas.microsoft.com/office/drawing/2014/main" id="{7D41ABB0-7CB9-4404-91B4-1EDC95326CA3}"/>
                </a:ext>
              </a:extLst>
            </p:cNvPr>
            <p:cNvSpPr/>
            <p:nvPr/>
          </p:nvSpPr>
          <p:spPr>
            <a:xfrm>
              <a:off x="6252756" y="4017013"/>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E8F970C5-2EDB-49BD-8F9F-01BCA6918D15}"/>
                </a:ext>
              </a:extLst>
            </p:cNvPr>
            <p:cNvSpPr txBox="1"/>
            <p:nvPr/>
          </p:nvSpPr>
          <p:spPr>
            <a:xfrm>
              <a:off x="6438722" y="4145972"/>
              <a:ext cx="2454358" cy="461665"/>
            </a:xfrm>
            <a:prstGeom prst="rect">
              <a:avLst/>
            </a:prstGeom>
            <a:noFill/>
          </p:spPr>
          <p:txBody>
            <a:bodyPr wrap="square" rtlCol="0">
              <a:spAutoFit/>
            </a:bodyPr>
            <a:lstStyle/>
            <a:p>
              <a:r>
                <a:rPr lang="en-US" sz="2400"/>
                <a:t>Nguyễn Trọng Tài</a:t>
              </a:r>
            </a:p>
          </p:txBody>
        </p:sp>
      </p:grpSp>
      <p:grpSp>
        <p:nvGrpSpPr>
          <p:cNvPr id="7" name="Group 6">
            <a:extLst>
              <a:ext uri="{FF2B5EF4-FFF2-40B4-BE49-F238E27FC236}">
                <a16:creationId xmlns:a16="http://schemas.microsoft.com/office/drawing/2014/main" id="{290B20F1-EF02-4470-82B2-65532DBACD2A}"/>
              </a:ext>
            </a:extLst>
          </p:cNvPr>
          <p:cNvGrpSpPr/>
          <p:nvPr/>
        </p:nvGrpSpPr>
        <p:grpSpPr>
          <a:xfrm>
            <a:off x="9239577" y="3923624"/>
            <a:ext cx="2829496" cy="724669"/>
            <a:chOff x="6252755" y="5471734"/>
            <a:chExt cx="2829496" cy="724669"/>
          </a:xfrm>
        </p:grpSpPr>
        <p:sp>
          <p:nvSpPr>
            <p:cNvPr id="235" name="Rectangle: Rounded Corners 234">
              <a:extLst>
                <a:ext uri="{FF2B5EF4-FFF2-40B4-BE49-F238E27FC236}">
                  <a16:creationId xmlns:a16="http://schemas.microsoft.com/office/drawing/2014/main" id="{D096993D-129B-435D-A05E-B42FEBB0DB26}"/>
                </a:ext>
              </a:extLst>
            </p:cNvPr>
            <p:cNvSpPr/>
            <p:nvPr/>
          </p:nvSpPr>
          <p:spPr>
            <a:xfrm>
              <a:off x="6252755" y="5471734"/>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9213099-CF68-4645-B003-1C3A51748D92}"/>
                </a:ext>
              </a:extLst>
            </p:cNvPr>
            <p:cNvSpPr txBox="1"/>
            <p:nvPr/>
          </p:nvSpPr>
          <p:spPr>
            <a:xfrm>
              <a:off x="6627893" y="5648845"/>
              <a:ext cx="2454358" cy="461665"/>
            </a:xfrm>
            <a:prstGeom prst="rect">
              <a:avLst/>
            </a:prstGeom>
            <a:noFill/>
          </p:spPr>
          <p:txBody>
            <a:bodyPr wrap="square" rtlCol="0">
              <a:spAutoFit/>
            </a:bodyPr>
            <a:lstStyle/>
            <a:p>
              <a:r>
                <a:rPr lang="en-US" sz="2400"/>
                <a:t>Trần Văn Thuần</a:t>
              </a:r>
            </a:p>
          </p:txBody>
        </p:sp>
      </p:grpSp>
      <p:grpSp>
        <p:nvGrpSpPr>
          <p:cNvPr id="241" name="Group 240">
            <a:extLst>
              <a:ext uri="{FF2B5EF4-FFF2-40B4-BE49-F238E27FC236}">
                <a16:creationId xmlns:a16="http://schemas.microsoft.com/office/drawing/2014/main" id="{34C85300-4865-4374-9625-104496943911}"/>
              </a:ext>
            </a:extLst>
          </p:cNvPr>
          <p:cNvGrpSpPr/>
          <p:nvPr/>
        </p:nvGrpSpPr>
        <p:grpSpPr>
          <a:xfrm>
            <a:off x="1516670" y="7075584"/>
            <a:ext cx="2067180" cy="1862048"/>
            <a:chOff x="1687958" y="3571773"/>
            <a:chExt cx="2067180" cy="1862048"/>
          </a:xfrm>
        </p:grpSpPr>
        <p:sp>
          <p:nvSpPr>
            <p:cNvPr id="242" name="Hexagon 241">
              <a:extLst>
                <a:ext uri="{FF2B5EF4-FFF2-40B4-BE49-F238E27FC236}">
                  <a16:creationId xmlns:a16="http://schemas.microsoft.com/office/drawing/2014/main" id="{CB22B712-4F44-465B-B040-DC1D75AFD4EE}"/>
                </a:ext>
              </a:extLst>
            </p:cNvPr>
            <p:cNvSpPr/>
            <p:nvPr/>
          </p:nvSpPr>
          <p:spPr>
            <a:xfrm>
              <a:off x="1687958"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TextBox 242">
              <a:extLst>
                <a:ext uri="{FF2B5EF4-FFF2-40B4-BE49-F238E27FC236}">
                  <a16:creationId xmlns:a16="http://schemas.microsoft.com/office/drawing/2014/main" id="{A258D48B-737D-4399-A2E2-445E3D0DA171}"/>
                </a:ext>
              </a:extLst>
            </p:cNvPr>
            <p:cNvSpPr txBox="1"/>
            <p:nvPr/>
          </p:nvSpPr>
          <p:spPr>
            <a:xfrm>
              <a:off x="2243176" y="3571773"/>
              <a:ext cx="956744" cy="1862048"/>
            </a:xfrm>
            <a:prstGeom prst="rect">
              <a:avLst/>
            </a:prstGeom>
            <a:noFill/>
          </p:spPr>
          <p:txBody>
            <a:bodyPr wrap="square" rtlCol="0">
              <a:spAutoFit/>
            </a:bodyPr>
            <a:lstStyle/>
            <a:p>
              <a:r>
                <a:rPr lang="en-US" sz="11500">
                  <a:solidFill>
                    <a:schemeClr val="bg1"/>
                  </a:solidFill>
                </a:rPr>
                <a:t>1</a:t>
              </a:r>
            </a:p>
          </p:txBody>
        </p:sp>
      </p:grpSp>
      <p:sp>
        <p:nvSpPr>
          <p:cNvPr id="244" name="Hexagon 243">
            <a:extLst>
              <a:ext uri="{FF2B5EF4-FFF2-40B4-BE49-F238E27FC236}">
                <a16:creationId xmlns:a16="http://schemas.microsoft.com/office/drawing/2014/main" id="{9D159BDA-8725-4F46-AD08-22567114F815}"/>
              </a:ext>
            </a:extLst>
          </p:cNvPr>
          <p:cNvSpPr/>
          <p:nvPr/>
        </p:nvSpPr>
        <p:spPr>
          <a:xfrm>
            <a:off x="1460860" y="-2182956"/>
            <a:ext cx="2067180" cy="1797165"/>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2BF9BB71-D8FD-4E33-9F59-D15D0F27E7D0}"/>
              </a:ext>
            </a:extLst>
          </p:cNvPr>
          <p:cNvSpPr txBox="1"/>
          <p:nvPr/>
        </p:nvSpPr>
        <p:spPr>
          <a:xfrm>
            <a:off x="1652017" y="-168735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nvGrpSpPr>
          <p:cNvPr id="246" name="Group 245">
            <a:extLst>
              <a:ext uri="{FF2B5EF4-FFF2-40B4-BE49-F238E27FC236}">
                <a16:creationId xmlns:a16="http://schemas.microsoft.com/office/drawing/2014/main" id="{38CB8E7B-E16A-41EF-A396-551329FB6721}"/>
              </a:ext>
            </a:extLst>
          </p:cNvPr>
          <p:cNvGrpSpPr/>
          <p:nvPr/>
        </p:nvGrpSpPr>
        <p:grpSpPr>
          <a:xfrm>
            <a:off x="3275881" y="-2055792"/>
            <a:ext cx="2067180" cy="1862048"/>
            <a:chOff x="3426374" y="555859"/>
            <a:chExt cx="2067180" cy="1862048"/>
          </a:xfrm>
        </p:grpSpPr>
        <p:sp>
          <p:nvSpPr>
            <p:cNvPr id="247" name="Hexagon 246">
              <a:extLst>
                <a:ext uri="{FF2B5EF4-FFF2-40B4-BE49-F238E27FC236}">
                  <a16:creationId xmlns:a16="http://schemas.microsoft.com/office/drawing/2014/main" id="{75731A4E-D548-4C55-9079-A6EBE44840F4}"/>
                </a:ext>
              </a:extLst>
            </p:cNvPr>
            <p:cNvSpPr/>
            <p:nvPr/>
          </p:nvSpPr>
          <p:spPr>
            <a:xfrm>
              <a:off x="3426374" y="633220"/>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B8220170-D39B-448E-9E44-EDB2B9EA65F2}"/>
                </a:ext>
              </a:extLst>
            </p:cNvPr>
            <p:cNvSpPr txBox="1"/>
            <p:nvPr/>
          </p:nvSpPr>
          <p:spPr>
            <a:xfrm>
              <a:off x="3990058" y="555859"/>
              <a:ext cx="956744" cy="1862048"/>
            </a:xfrm>
            <a:prstGeom prst="rect">
              <a:avLst/>
            </a:prstGeom>
            <a:noFill/>
          </p:spPr>
          <p:txBody>
            <a:bodyPr wrap="square" rtlCol="0">
              <a:spAutoFit/>
            </a:bodyPr>
            <a:lstStyle/>
            <a:p>
              <a:r>
                <a:rPr lang="en-US" sz="11500">
                  <a:solidFill>
                    <a:schemeClr val="bg1"/>
                  </a:solidFill>
                </a:rPr>
                <a:t>2</a:t>
              </a:r>
            </a:p>
          </p:txBody>
        </p:sp>
      </p:grpSp>
      <p:grpSp>
        <p:nvGrpSpPr>
          <p:cNvPr id="249" name="Group 248">
            <a:extLst>
              <a:ext uri="{FF2B5EF4-FFF2-40B4-BE49-F238E27FC236}">
                <a16:creationId xmlns:a16="http://schemas.microsoft.com/office/drawing/2014/main" id="{E304F760-5AC5-4FB3-B6E8-FB5A4B765306}"/>
              </a:ext>
            </a:extLst>
          </p:cNvPr>
          <p:cNvGrpSpPr/>
          <p:nvPr/>
        </p:nvGrpSpPr>
        <p:grpSpPr>
          <a:xfrm>
            <a:off x="3540590" y="7005843"/>
            <a:ext cx="2067180" cy="1782052"/>
            <a:chOff x="3426374" y="2622887"/>
            <a:chExt cx="2067180" cy="1782052"/>
          </a:xfrm>
        </p:grpSpPr>
        <p:sp>
          <p:nvSpPr>
            <p:cNvPr id="250" name="Hexagon 249">
              <a:extLst>
                <a:ext uri="{FF2B5EF4-FFF2-40B4-BE49-F238E27FC236}">
                  <a16:creationId xmlns:a16="http://schemas.microsoft.com/office/drawing/2014/main" id="{EC92D523-E779-45B2-B701-66111F8F898B}"/>
                </a:ext>
              </a:extLst>
            </p:cNvPr>
            <p:cNvSpPr/>
            <p:nvPr/>
          </p:nvSpPr>
          <p:spPr>
            <a:xfrm>
              <a:off x="3426374" y="2622887"/>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43127265-6FAF-48A5-8B9C-47686A6C36F8}"/>
                </a:ext>
              </a:extLst>
            </p:cNvPr>
            <p:cNvSpPr txBox="1"/>
            <p:nvPr/>
          </p:nvSpPr>
          <p:spPr>
            <a:xfrm>
              <a:off x="3653561" y="3240295"/>
              <a:ext cx="1684866" cy="461665"/>
            </a:xfrm>
            <a:prstGeom prst="rect">
              <a:avLst/>
            </a:prstGeom>
            <a:noFill/>
          </p:spPr>
          <p:txBody>
            <a:bodyPr wrap="square" rtlCol="0">
              <a:spAutoFit/>
            </a:bodyPr>
            <a:lstStyle/>
            <a:p>
              <a:pPr algn="ctr"/>
              <a:r>
                <a:rPr lang="en-US" sz="2400">
                  <a:solidFill>
                    <a:schemeClr val="bg1"/>
                  </a:solidFill>
                </a:rPr>
                <a:t>Phân tích</a:t>
              </a:r>
            </a:p>
          </p:txBody>
        </p:sp>
      </p:grpSp>
      <p:grpSp>
        <p:nvGrpSpPr>
          <p:cNvPr id="252" name="Group 251">
            <a:extLst>
              <a:ext uri="{FF2B5EF4-FFF2-40B4-BE49-F238E27FC236}">
                <a16:creationId xmlns:a16="http://schemas.microsoft.com/office/drawing/2014/main" id="{AEE00EEA-CCEA-40FB-95A7-82858E8E407E}"/>
              </a:ext>
            </a:extLst>
          </p:cNvPr>
          <p:cNvGrpSpPr/>
          <p:nvPr/>
        </p:nvGrpSpPr>
        <p:grpSpPr>
          <a:xfrm>
            <a:off x="5430295" y="7121540"/>
            <a:ext cx="2067180" cy="1862048"/>
            <a:chOff x="5220802" y="3596617"/>
            <a:chExt cx="2067180" cy="1862048"/>
          </a:xfrm>
        </p:grpSpPr>
        <p:sp>
          <p:nvSpPr>
            <p:cNvPr id="253" name="Hexagon 252">
              <a:extLst>
                <a:ext uri="{FF2B5EF4-FFF2-40B4-BE49-F238E27FC236}">
                  <a16:creationId xmlns:a16="http://schemas.microsoft.com/office/drawing/2014/main" id="{27C3D4D3-D468-46EE-9052-7C5E41F08327}"/>
                </a:ext>
              </a:extLst>
            </p:cNvPr>
            <p:cNvSpPr/>
            <p:nvPr/>
          </p:nvSpPr>
          <p:spPr>
            <a:xfrm>
              <a:off x="5220802"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235AA020-C62D-40DA-9EBE-C87C6033E735}"/>
                </a:ext>
              </a:extLst>
            </p:cNvPr>
            <p:cNvSpPr txBox="1"/>
            <p:nvPr/>
          </p:nvSpPr>
          <p:spPr>
            <a:xfrm>
              <a:off x="5773150" y="3596617"/>
              <a:ext cx="956744" cy="1862048"/>
            </a:xfrm>
            <a:prstGeom prst="rect">
              <a:avLst/>
            </a:prstGeom>
            <a:noFill/>
          </p:spPr>
          <p:txBody>
            <a:bodyPr wrap="square" rtlCol="0">
              <a:spAutoFit/>
            </a:bodyPr>
            <a:lstStyle/>
            <a:p>
              <a:r>
                <a:rPr lang="en-US" sz="11500">
                  <a:solidFill>
                    <a:schemeClr val="bg1"/>
                  </a:solidFill>
                </a:rPr>
                <a:t>3</a:t>
              </a:r>
            </a:p>
          </p:txBody>
        </p:sp>
      </p:grpSp>
      <p:grpSp>
        <p:nvGrpSpPr>
          <p:cNvPr id="255" name="Group 254">
            <a:extLst>
              <a:ext uri="{FF2B5EF4-FFF2-40B4-BE49-F238E27FC236}">
                <a16:creationId xmlns:a16="http://schemas.microsoft.com/office/drawing/2014/main" id="{E6AC3FFB-E5F5-4373-B497-891D7E6716ED}"/>
              </a:ext>
            </a:extLst>
          </p:cNvPr>
          <p:cNvGrpSpPr/>
          <p:nvPr/>
        </p:nvGrpSpPr>
        <p:grpSpPr>
          <a:xfrm>
            <a:off x="4971631" y="-2317105"/>
            <a:ext cx="2067180" cy="1782052"/>
            <a:chOff x="5217753" y="1646948"/>
            <a:chExt cx="2067180" cy="1782052"/>
          </a:xfrm>
        </p:grpSpPr>
        <p:sp>
          <p:nvSpPr>
            <p:cNvPr id="256" name="Hexagon 255">
              <a:extLst>
                <a:ext uri="{FF2B5EF4-FFF2-40B4-BE49-F238E27FC236}">
                  <a16:creationId xmlns:a16="http://schemas.microsoft.com/office/drawing/2014/main" id="{D403B242-2BEF-44B1-9D5D-6EC97109D56A}"/>
                </a:ext>
              </a:extLst>
            </p:cNvPr>
            <p:cNvSpPr/>
            <p:nvPr/>
          </p:nvSpPr>
          <p:spPr>
            <a:xfrm>
              <a:off x="5217753" y="164694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8BCAC7FD-07C3-423F-AF9B-1EA3D04D244C}"/>
                </a:ext>
              </a:extLst>
            </p:cNvPr>
            <p:cNvSpPr txBox="1"/>
            <p:nvPr/>
          </p:nvSpPr>
          <p:spPr>
            <a:xfrm>
              <a:off x="5408910" y="2348004"/>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258" name="Group 257">
            <a:extLst>
              <a:ext uri="{FF2B5EF4-FFF2-40B4-BE49-F238E27FC236}">
                <a16:creationId xmlns:a16="http://schemas.microsoft.com/office/drawing/2014/main" id="{55F2E377-C31C-4B58-8C8A-D1A1765D49D1}"/>
              </a:ext>
            </a:extLst>
          </p:cNvPr>
          <p:cNvGrpSpPr/>
          <p:nvPr/>
        </p:nvGrpSpPr>
        <p:grpSpPr>
          <a:xfrm>
            <a:off x="6847654" y="-2662740"/>
            <a:ext cx="2067180" cy="1862048"/>
            <a:chOff x="6992199" y="555859"/>
            <a:chExt cx="2067180" cy="1862048"/>
          </a:xfrm>
        </p:grpSpPr>
        <p:sp>
          <p:nvSpPr>
            <p:cNvPr id="259" name="Hexagon 258">
              <a:extLst>
                <a:ext uri="{FF2B5EF4-FFF2-40B4-BE49-F238E27FC236}">
                  <a16:creationId xmlns:a16="http://schemas.microsoft.com/office/drawing/2014/main" id="{8A185FF7-BFCA-4D83-87F3-ADB3F1528710}"/>
                </a:ext>
              </a:extLst>
            </p:cNvPr>
            <p:cNvSpPr/>
            <p:nvPr/>
          </p:nvSpPr>
          <p:spPr>
            <a:xfrm>
              <a:off x="6992199" y="62916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83F409FE-ED25-47AA-AF71-92DB8202EC72}"/>
                </a:ext>
              </a:extLst>
            </p:cNvPr>
            <p:cNvSpPr txBox="1"/>
            <p:nvPr/>
          </p:nvSpPr>
          <p:spPr>
            <a:xfrm>
              <a:off x="7538951" y="555859"/>
              <a:ext cx="956744" cy="1862048"/>
            </a:xfrm>
            <a:prstGeom prst="rect">
              <a:avLst/>
            </a:prstGeom>
            <a:noFill/>
          </p:spPr>
          <p:txBody>
            <a:bodyPr wrap="square" rtlCol="0">
              <a:spAutoFit/>
            </a:bodyPr>
            <a:lstStyle/>
            <a:p>
              <a:r>
                <a:rPr lang="en-US" sz="11500">
                  <a:solidFill>
                    <a:schemeClr val="bg1"/>
                  </a:solidFill>
                </a:rPr>
                <a:t>4</a:t>
              </a:r>
            </a:p>
          </p:txBody>
        </p:sp>
      </p:grpSp>
      <p:grpSp>
        <p:nvGrpSpPr>
          <p:cNvPr id="261" name="Group 260">
            <a:extLst>
              <a:ext uri="{FF2B5EF4-FFF2-40B4-BE49-F238E27FC236}">
                <a16:creationId xmlns:a16="http://schemas.microsoft.com/office/drawing/2014/main" id="{C6E7AC40-3354-47A7-AD8B-6346F9EF8E0B}"/>
              </a:ext>
            </a:extLst>
          </p:cNvPr>
          <p:cNvGrpSpPr/>
          <p:nvPr/>
        </p:nvGrpSpPr>
        <p:grpSpPr>
          <a:xfrm>
            <a:off x="7454215" y="7152855"/>
            <a:ext cx="2067180" cy="1782052"/>
            <a:chOff x="6992199" y="2618835"/>
            <a:chExt cx="2067180" cy="1782052"/>
          </a:xfrm>
        </p:grpSpPr>
        <p:sp>
          <p:nvSpPr>
            <p:cNvPr id="262" name="Hexagon 261">
              <a:extLst>
                <a:ext uri="{FF2B5EF4-FFF2-40B4-BE49-F238E27FC236}">
                  <a16:creationId xmlns:a16="http://schemas.microsoft.com/office/drawing/2014/main" id="{031182B4-DFDB-487C-A16C-993E9FF4E864}"/>
                </a:ext>
              </a:extLst>
            </p:cNvPr>
            <p:cNvSpPr/>
            <p:nvPr/>
          </p:nvSpPr>
          <p:spPr>
            <a:xfrm>
              <a:off x="6992199" y="261883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3" name="TextBox 262">
              <a:extLst>
                <a:ext uri="{FF2B5EF4-FFF2-40B4-BE49-F238E27FC236}">
                  <a16:creationId xmlns:a16="http://schemas.microsoft.com/office/drawing/2014/main" id="{1D9D47D7-7ACE-444A-BB2F-580C4CECC108}"/>
                </a:ext>
              </a:extLst>
            </p:cNvPr>
            <p:cNvSpPr txBox="1"/>
            <p:nvPr/>
          </p:nvSpPr>
          <p:spPr>
            <a:xfrm>
              <a:off x="7190298" y="3272897"/>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264" name="Group 263">
            <a:extLst>
              <a:ext uri="{FF2B5EF4-FFF2-40B4-BE49-F238E27FC236}">
                <a16:creationId xmlns:a16="http://schemas.microsoft.com/office/drawing/2014/main" id="{9FAA0AB3-27BE-475A-A29D-747C6CD5A796}"/>
              </a:ext>
            </a:extLst>
          </p:cNvPr>
          <p:cNvGrpSpPr/>
          <p:nvPr/>
        </p:nvGrpSpPr>
        <p:grpSpPr>
          <a:xfrm>
            <a:off x="9316800" y="7116567"/>
            <a:ext cx="2067180" cy="1862048"/>
            <a:chOff x="8783578" y="3571773"/>
            <a:chExt cx="2067180" cy="1862048"/>
          </a:xfrm>
        </p:grpSpPr>
        <p:sp>
          <p:nvSpPr>
            <p:cNvPr id="265" name="Hexagon 264">
              <a:extLst>
                <a:ext uri="{FF2B5EF4-FFF2-40B4-BE49-F238E27FC236}">
                  <a16:creationId xmlns:a16="http://schemas.microsoft.com/office/drawing/2014/main" id="{558BE41E-E539-4E81-8183-8D4B24B053D0}"/>
                </a:ext>
              </a:extLst>
            </p:cNvPr>
            <p:cNvSpPr/>
            <p:nvPr/>
          </p:nvSpPr>
          <p:spPr>
            <a:xfrm>
              <a:off x="8783578" y="3636615"/>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6" name="TextBox 265">
              <a:extLst>
                <a:ext uri="{FF2B5EF4-FFF2-40B4-BE49-F238E27FC236}">
                  <a16:creationId xmlns:a16="http://schemas.microsoft.com/office/drawing/2014/main" id="{17383BB8-C15F-4828-9684-C2155D19DFA8}"/>
                </a:ext>
              </a:extLst>
            </p:cNvPr>
            <p:cNvSpPr txBox="1"/>
            <p:nvPr/>
          </p:nvSpPr>
          <p:spPr>
            <a:xfrm>
              <a:off x="9330356" y="3571773"/>
              <a:ext cx="956744" cy="1862048"/>
            </a:xfrm>
            <a:prstGeom prst="rect">
              <a:avLst/>
            </a:prstGeom>
            <a:noFill/>
          </p:spPr>
          <p:txBody>
            <a:bodyPr wrap="square" rtlCol="0">
              <a:spAutoFit/>
            </a:bodyPr>
            <a:lstStyle/>
            <a:p>
              <a:r>
                <a:rPr lang="en-US" sz="11500">
                  <a:solidFill>
                    <a:schemeClr val="bg1"/>
                  </a:solidFill>
                </a:rPr>
                <a:t>5</a:t>
              </a:r>
            </a:p>
          </p:txBody>
        </p:sp>
      </p:grpSp>
      <p:grpSp>
        <p:nvGrpSpPr>
          <p:cNvPr id="267" name="Group 266">
            <a:extLst>
              <a:ext uri="{FF2B5EF4-FFF2-40B4-BE49-F238E27FC236}">
                <a16:creationId xmlns:a16="http://schemas.microsoft.com/office/drawing/2014/main" id="{28FFE6C4-BD9C-4608-B860-4A511A12531E}"/>
              </a:ext>
            </a:extLst>
          </p:cNvPr>
          <p:cNvGrpSpPr/>
          <p:nvPr/>
        </p:nvGrpSpPr>
        <p:grpSpPr>
          <a:xfrm>
            <a:off x="9087140" y="-2727309"/>
            <a:ext cx="2067180" cy="1782052"/>
            <a:chOff x="8783578" y="1646948"/>
            <a:chExt cx="2067180" cy="1782052"/>
          </a:xfrm>
        </p:grpSpPr>
        <p:sp>
          <p:nvSpPr>
            <p:cNvPr id="268" name="Hexagon 267">
              <a:extLst>
                <a:ext uri="{FF2B5EF4-FFF2-40B4-BE49-F238E27FC236}">
                  <a16:creationId xmlns:a16="http://schemas.microsoft.com/office/drawing/2014/main" id="{BF97F974-6DB9-4EE4-89B3-0F17B168503A}"/>
                </a:ext>
              </a:extLst>
            </p:cNvPr>
            <p:cNvSpPr/>
            <p:nvPr/>
          </p:nvSpPr>
          <p:spPr>
            <a:xfrm>
              <a:off x="8783578" y="164694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FD8C536C-3A3E-4CFB-A0D6-51F6011350BC}"/>
                </a:ext>
              </a:extLst>
            </p:cNvPr>
            <p:cNvSpPr txBox="1"/>
            <p:nvPr/>
          </p:nvSpPr>
          <p:spPr>
            <a:xfrm>
              <a:off x="8974735" y="2323160"/>
              <a:ext cx="1684866" cy="461665"/>
            </a:xfrm>
            <a:prstGeom prst="rect">
              <a:avLst/>
            </a:prstGeom>
            <a:noFill/>
          </p:spPr>
          <p:txBody>
            <a:bodyPr wrap="square" rtlCol="0">
              <a:spAutoFit/>
            </a:bodyPr>
            <a:lstStyle/>
            <a:p>
              <a:pPr algn="ctr"/>
              <a:r>
                <a:rPr lang="en-US" sz="2400">
                  <a:solidFill>
                    <a:schemeClr val="bg1"/>
                  </a:solidFill>
                </a:rPr>
                <a:t>Kết thúc</a:t>
              </a:r>
            </a:p>
          </p:txBody>
        </p:sp>
      </p:grpSp>
    </p:spTree>
    <p:extLst>
      <p:ext uri="{BB962C8B-B14F-4D97-AF65-F5344CB8AC3E}">
        <p14:creationId xmlns:p14="http://schemas.microsoft.com/office/powerpoint/2010/main" val="293702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2250"/>
                                            <p:tgtEl>
                                              <p:spTgt spid="192"/>
                                            </p:tgtEl>
                                          </p:cBhvr>
                                        </p:animEffect>
                                      </p:childTnLst>
                                    </p:cTn>
                                  </p:par>
                                  <p:par>
                                    <p:cTn id="8" presetID="1" presetClass="path" presetSubtype="0" repeatCount="indefinite" fill="hold" nodeType="withEffect">
                                      <p:stCondLst>
                                        <p:cond delay="0"/>
                                      </p:stCondLst>
                                      <p:childTnLst>
                                        <p:animMotion origin="layout" path="M -0.02578 0.10069 C -0.01966 0.10069 -0.0069 0.10023 -0.0069 0.10046 C -0.00716 0.10046 -0.00924 0.10139 -0.02656 0.10139 C -0.04401 0.10139 -0.04362 0.10092 -0.04336 0.10069 C -0.04323 0.10069 -0.03177 0.10069 -0.02578 0.10069 Z " pathEditMode="relative" rAng="0" ptsTypes="AAAAA">
                                          <p:cBhvr>
                                            <p:cTn id="9" dur="4000" spd="-100000" fill="hold"/>
                                            <p:tgtEl>
                                              <p:spTgt spid="192"/>
                                            </p:tgtEl>
                                            <p:attrNameLst>
                                              <p:attrName>ppt_x</p:attrName>
                                              <p:attrName>ppt_y</p:attrName>
                                            </p:attrNameLst>
                                          </p:cBhvr>
                                          <p:rCtr x="52" y="0"/>
                                        </p:animMotion>
                                      </p:childTnLst>
                                    </p:cTn>
                                  </p:par>
                                  <p:par>
                                    <p:cTn id="10" presetID="10" presetClass="entr" presetSubtype="0" fill="hold" nodeType="with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2000"/>
                                            <p:tgtEl>
                                              <p:spTgt spid="199"/>
                                            </p:tgtEl>
                                          </p:cBhvr>
                                        </p:animEffect>
                                      </p:childTnLst>
                                    </p:cTn>
                                  </p:par>
                                  <p:par>
                                    <p:cTn id="13" presetID="1" presetClass="path" presetSubtype="0" repeatCount="indefinite" fill="hold" nodeType="withEffect">
                                      <p:stCondLst>
                                        <p:cond delay="0"/>
                                      </p:stCondLst>
                                      <p:childTnLst>
                                        <p:animMotion origin="layout" path="M -0.02096 -0.00741 C -0.01028 -0.00787 0.01367 -0.00625 0.01367 -0.00833 C 0.01354 -0.00833 0.02656 -0.00741 -0.01823 -0.00741 C -0.06315 -0.00741 -0.05091 -0.00833 -0.05078 -0.00648 C -0.05078 -0.00833 -0.03177 -0.00717 -0.02096 -0.00741 Z " pathEditMode="relative" rAng="0" ptsTypes="AAAAA">
                                          <p:cBhvr>
                                            <p:cTn id="14" dur="5500" fill="hold"/>
                                            <p:tgtEl>
                                              <p:spTgt spid="199"/>
                                            </p:tgtEl>
                                            <p:attrNameLst>
                                              <p:attrName>ppt_x</p:attrName>
                                              <p:attrName>ppt_y</p:attrName>
                                            </p:attrNameLst>
                                          </p:cBhvr>
                                          <p:rCtr x="247" y="0"/>
                                        </p:animMotion>
                                      </p:childTnLst>
                                    </p:cTn>
                                  </p:par>
                                  <p:par>
                                    <p:cTn id="15" presetID="10"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2000"/>
                                            <p:tgtEl>
                                              <p:spTgt spid="212"/>
                                            </p:tgtEl>
                                          </p:cBhvr>
                                        </p:animEffect>
                                      </p:childTnLst>
                                    </p:cTn>
                                  </p:par>
                                  <p:par>
                                    <p:cTn id="18" presetID="1" presetClass="path" presetSubtype="0" repeatCount="indefinite" fill="hold" nodeType="withEffect">
                                      <p:stCondLst>
                                        <p:cond delay="0"/>
                                      </p:stCondLst>
                                      <p:childTnLst>
                                        <p:animMotion origin="layout" path="M -0.00039 -1.48148E-6 C 0.01836 -1.48148E-6 0.01888 -0.00046 0.01888 -0.00023 C 0.01836 -0.00023 0.01614 0.0007 -0.00118 0.0007 C -0.01862 0.0007 -0.01823 0.00023 -0.01797 -1.48148E-6 C -0.01211 -1.48148E-6 -0.01849 -0.00046 -0.00039 -1.48148E-6 Z " pathEditMode="relative" rAng="0" ptsTypes="AAAAA">
                                          <p:cBhvr>
                                            <p:cTn id="19" dur="9500" spd="-100000" fill="hold"/>
                                            <p:tgtEl>
                                              <p:spTgt spid="212"/>
                                            </p:tgtEl>
                                            <p:attrNameLst>
                                              <p:attrName>ppt_x</p:attrName>
                                              <p:attrName>ppt_y</p:attrName>
                                            </p:attrNameLst>
                                          </p:cBhvr>
                                          <p:rCtr x="78" y="23"/>
                                        </p:animMotion>
                                      </p:childTnLst>
                                    </p:cTn>
                                  </p:par>
                                  <p:par>
                                    <p:cTn id="20" presetID="22" presetClass="entr" presetSubtype="4" fill="hold" nodeType="with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wipe(down)">
                                          <p:cBhvr>
                                            <p:cTn id="22" dur="1500"/>
                                            <p:tgtEl>
                                              <p:spTgt spid="219"/>
                                            </p:tgtEl>
                                          </p:cBhvr>
                                        </p:animEffect>
                                      </p:childTnLst>
                                    </p:cTn>
                                  </p:par>
                                  <p:par>
                                    <p:cTn id="23" presetID="22" presetClass="entr" presetSubtype="4" fill="hold" nodeType="withEffect">
                                      <p:stCondLst>
                                        <p:cond delay="250"/>
                                      </p:stCondLst>
                                      <p:childTnLst>
                                        <p:set>
                                          <p:cBhvr>
                                            <p:cTn id="24" dur="1" fill="hold">
                                              <p:stCondLst>
                                                <p:cond delay="0"/>
                                              </p:stCondLst>
                                            </p:cTn>
                                            <p:tgtEl>
                                              <p:spTgt spid="222"/>
                                            </p:tgtEl>
                                            <p:attrNameLst>
                                              <p:attrName>style.visibility</p:attrName>
                                            </p:attrNameLst>
                                          </p:cBhvr>
                                          <p:to>
                                            <p:strVal val="visible"/>
                                          </p:to>
                                        </p:set>
                                        <p:animEffect transition="in" filter="wipe(down)">
                                          <p:cBhvr>
                                            <p:cTn id="25" dur="1500"/>
                                            <p:tgtEl>
                                              <p:spTgt spid="222"/>
                                            </p:tgtEl>
                                          </p:cBhvr>
                                        </p:animEffect>
                                      </p:childTnLst>
                                    </p:cTn>
                                  </p:par>
                                  <p:par>
                                    <p:cTn id="26" presetID="22" presetClass="entr" presetSubtype="4" fill="hold" nodeType="withEffect">
                                      <p:stCondLst>
                                        <p:cond delay="500"/>
                                      </p:stCondLst>
                                      <p:childTnLst>
                                        <p:set>
                                          <p:cBhvr>
                                            <p:cTn id="27" dur="1" fill="hold">
                                              <p:stCondLst>
                                                <p:cond delay="0"/>
                                              </p:stCondLst>
                                            </p:cTn>
                                            <p:tgtEl>
                                              <p:spTgt spid="225"/>
                                            </p:tgtEl>
                                            <p:attrNameLst>
                                              <p:attrName>style.visibility</p:attrName>
                                            </p:attrNameLst>
                                          </p:cBhvr>
                                          <p:to>
                                            <p:strVal val="visible"/>
                                          </p:to>
                                        </p:set>
                                        <p:animEffect transition="in" filter="wipe(down)">
                                          <p:cBhvr>
                                            <p:cTn id="28" dur="1500"/>
                                            <p:tgtEl>
                                              <p:spTgt spid="225"/>
                                            </p:tgtEl>
                                          </p:cBhvr>
                                        </p:animEffect>
                                      </p:childTnLst>
                                    </p:cTn>
                                  </p:par>
                                  <p:par>
                                    <p:cTn id="29" presetID="22" presetClass="entr" presetSubtype="4" fill="hold" nodeType="withEffect">
                                      <p:stCondLst>
                                        <p:cond delay="750"/>
                                      </p:stCondLst>
                                      <p:childTnLst>
                                        <p:set>
                                          <p:cBhvr>
                                            <p:cTn id="30" dur="1" fill="hold">
                                              <p:stCondLst>
                                                <p:cond delay="0"/>
                                              </p:stCondLst>
                                            </p:cTn>
                                            <p:tgtEl>
                                              <p:spTgt spid="228"/>
                                            </p:tgtEl>
                                            <p:attrNameLst>
                                              <p:attrName>style.visibility</p:attrName>
                                            </p:attrNameLst>
                                          </p:cBhvr>
                                          <p:to>
                                            <p:strVal val="visible"/>
                                          </p:to>
                                        </p:set>
                                        <p:animEffect transition="in" filter="wipe(down)">
                                          <p:cBhvr>
                                            <p:cTn id="31" dur="1500"/>
                                            <p:tgtEl>
                                              <p:spTgt spid="228"/>
                                            </p:tgtEl>
                                          </p:cBhvr>
                                        </p:animEffect>
                                      </p:childTnLst>
                                    </p:cTn>
                                  </p:par>
                                  <p:par>
                                    <p:cTn id="32" presetID="31"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2000" fill="hold"/>
                                            <p:tgtEl>
                                              <p:spTgt spid="18"/>
                                            </p:tgtEl>
                                            <p:attrNameLst>
                                              <p:attrName>ppt_w</p:attrName>
                                            </p:attrNameLst>
                                          </p:cBhvr>
                                          <p:tavLst>
                                            <p:tav tm="0">
                                              <p:val>
                                                <p:fltVal val="0"/>
                                              </p:val>
                                            </p:tav>
                                            <p:tav tm="100000">
                                              <p:val>
                                                <p:strVal val="#ppt_w"/>
                                              </p:val>
                                            </p:tav>
                                          </p:tavLst>
                                        </p:anim>
                                        <p:anim calcmode="lin" valueType="num">
                                          <p:cBhvr>
                                            <p:cTn id="35" dur="2000" fill="hold"/>
                                            <p:tgtEl>
                                              <p:spTgt spid="18"/>
                                            </p:tgtEl>
                                            <p:attrNameLst>
                                              <p:attrName>ppt_h</p:attrName>
                                            </p:attrNameLst>
                                          </p:cBhvr>
                                          <p:tavLst>
                                            <p:tav tm="0">
                                              <p:val>
                                                <p:fltVal val="0"/>
                                              </p:val>
                                            </p:tav>
                                            <p:tav tm="100000">
                                              <p:val>
                                                <p:strVal val="#ppt_h"/>
                                              </p:val>
                                            </p:tav>
                                          </p:tavLst>
                                        </p:anim>
                                        <p:anim calcmode="lin" valueType="num">
                                          <p:cBhvr>
                                            <p:cTn id="36" dur="2000" fill="hold"/>
                                            <p:tgtEl>
                                              <p:spTgt spid="18"/>
                                            </p:tgtEl>
                                            <p:attrNameLst>
                                              <p:attrName>style.rotation</p:attrName>
                                            </p:attrNameLst>
                                          </p:cBhvr>
                                          <p:tavLst>
                                            <p:tav tm="0">
                                              <p:val>
                                                <p:fltVal val="90"/>
                                              </p:val>
                                            </p:tav>
                                            <p:tav tm="100000">
                                              <p:val>
                                                <p:fltVal val="0"/>
                                              </p:val>
                                            </p:tav>
                                          </p:tavLst>
                                        </p:anim>
                                        <p:animEffect transition="in" filter="fade">
                                          <p:cBhvr>
                                            <p:cTn id="37" dur="2000"/>
                                            <p:tgtEl>
                                              <p:spTgt spid="18"/>
                                            </p:tgtEl>
                                          </p:cBhvr>
                                        </p:animEffect>
                                      </p:childTnLst>
                                    </p:cTn>
                                  </p:par>
                                  <p:par>
                                    <p:cTn id="38" presetID="42" presetClass="path" presetSubtype="0" fill="hold" nodeType="withEffect" p14:presetBounceEnd="66667">
                                      <p:stCondLst>
                                        <p:cond delay="0"/>
                                      </p:stCondLst>
                                      <p:childTnLst>
                                        <p:animMotion origin="layout" path="M -0.00989 0.20023 L -3.125E-6 1.11111E-6 " pathEditMode="relative" rAng="0" ptsTypes="AA" p14:bounceEnd="66667">
                                          <p:cBhvr>
                                            <p:cTn id="39" dur="3000" fill="hold"/>
                                            <p:tgtEl>
                                              <p:spTgt spid="18"/>
                                            </p:tgtEl>
                                            <p:attrNameLst>
                                              <p:attrName>ppt_x</p:attrName>
                                              <p:attrName>ppt_y</p:attrName>
                                            </p:attrNameLst>
                                          </p:cBhvr>
                                          <p:rCtr x="495" y="-10023"/>
                                        </p:animMotion>
                                      </p:childTnLst>
                                    </p:cTn>
                                  </p:par>
                                  <p:par>
                                    <p:cTn id="40" presetID="22" presetClass="entr" presetSubtype="8" fill="hold" grpId="0" nodeType="withEffect">
                                      <p:stCondLst>
                                        <p:cond delay="700"/>
                                      </p:stCondLst>
                                      <p:childTnLst>
                                        <p:set>
                                          <p:cBhvr>
                                            <p:cTn id="41" dur="1" fill="hold">
                                              <p:stCondLst>
                                                <p:cond delay="0"/>
                                              </p:stCondLst>
                                            </p:cTn>
                                            <p:tgtEl>
                                              <p:spTgt spid="231"/>
                                            </p:tgtEl>
                                            <p:attrNameLst>
                                              <p:attrName>style.visibility</p:attrName>
                                            </p:attrNameLst>
                                          </p:cBhvr>
                                          <p:to>
                                            <p:strVal val="visible"/>
                                          </p:to>
                                        </p:set>
                                        <p:animEffect transition="in" filter="wipe(left)">
                                          <p:cBhvr>
                                            <p:cTn id="42" dur="3500"/>
                                            <p:tgtEl>
                                              <p:spTgt spid="231"/>
                                            </p:tgtEl>
                                          </p:cBhvr>
                                        </p:animEffect>
                                      </p:childTnLst>
                                    </p:cTn>
                                  </p:par>
                                  <p:par>
                                    <p:cTn id="43" presetID="42" presetClass="path" presetSubtype="0" fill="hold" nodeType="withEffect" p14:presetBounceEnd="50000">
                                      <p:stCondLst>
                                        <p:cond delay="700"/>
                                      </p:stCondLst>
                                      <p:childTnLst>
                                        <p:animMotion origin="layout" path="M 0.04036 -0.00231 L 0.11406 -0.1706 " pathEditMode="relative" rAng="0" ptsTypes="AA" p14:bounceEnd="50000">
                                          <p:cBhvr>
                                            <p:cTn id="44" dur="2000" fill="hold"/>
                                            <p:tgtEl>
                                              <p:spTgt spid="1082"/>
                                            </p:tgtEl>
                                            <p:attrNameLst>
                                              <p:attrName>ppt_x</p:attrName>
                                              <p:attrName>ppt_y</p:attrName>
                                            </p:attrNameLst>
                                          </p:cBhvr>
                                          <p:rCtr x="3685" y="-8426"/>
                                        </p:animMotion>
                                      </p:childTnLst>
                                    </p:cTn>
                                  </p:par>
                                  <p:par>
                                    <p:cTn id="45" presetID="42" presetClass="path" presetSubtype="0" fill="hold" nodeType="withEffect" p14:presetBounceEnd="50000">
                                      <p:stCondLst>
                                        <p:cond delay="800"/>
                                      </p:stCondLst>
                                      <p:childTnLst>
                                        <p:animMotion origin="layout" path="M 0.08541 0.04931 L 0.35117 -0.28541 " pathEditMode="relative" rAng="0" ptsTypes="AA" p14:bounceEnd="50000">
                                          <p:cBhvr>
                                            <p:cTn id="46" dur="2000" fill="hold"/>
                                            <p:tgtEl>
                                              <p:spTgt spid="1061"/>
                                            </p:tgtEl>
                                            <p:attrNameLst>
                                              <p:attrName>ppt_x</p:attrName>
                                              <p:attrName>ppt_y</p:attrName>
                                            </p:attrNameLst>
                                          </p:cBhvr>
                                          <p:rCtr x="13281" y="-16736"/>
                                        </p:animMotion>
                                      </p:childTnLst>
                                    </p:cTn>
                                  </p:par>
                                  <p:par>
                                    <p:cTn id="47" presetID="42" presetClass="path" presetSubtype="0" fill="hold" nodeType="withEffect" p14:presetBounceEnd="50000">
                                      <p:stCondLst>
                                        <p:cond delay="1000"/>
                                      </p:stCondLst>
                                      <p:childTnLst>
                                        <p:animMotion origin="layout" path="M 0.0444 0.02824 L 0.3069 -0.36505 " pathEditMode="relative" rAng="0" ptsTypes="AA" p14:bounceEnd="50000">
                                          <p:cBhvr>
                                            <p:cTn id="48" dur="2000" fill="hold"/>
                                            <p:tgtEl>
                                              <p:spTgt spid="161"/>
                                            </p:tgtEl>
                                            <p:attrNameLst>
                                              <p:attrName>ppt_x</p:attrName>
                                              <p:attrName>ppt_y</p:attrName>
                                            </p:attrNameLst>
                                          </p:cBhvr>
                                          <p:rCtr x="13125" y="-19676"/>
                                        </p:animMotion>
                                      </p:childTnLst>
                                    </p:cTn>
                                  </p:par>
                                  <p:par>
                                    <p:cTn id="49" presetID="42" presetClass="path" presetSubtype="0" fill="hold" nodeType="withEffect" p14:presetBounceEnd="50000">
                                      <p:stCondLst>
                                        <p:cond delay="750"/>
                                      </p:stCondLst>
                                      <p:childTnLst>
                                        <p:animMotion origin="layout" path="M 1.25E-6 -4.81481E-6 L 0.38659 -0.50138 " pathEditMode="relative" rAng="0" ptsTypes="AA" p14:bounceEnd="50000">
                                          <p:cBhvr>
                                            <p:cTn id="50" dur="3000" fill="hold"/>
                                            <p:tgtEl>
                                              <p:spTgt spid="616"/>
                                            </p:tgtEl>
                                            <p:attrNameLst>
                                              <p:attrName>ppt_x</p:attrName>
                                              <p:attrName>ppt_y</p:attrName>
                                            </p:attrNameLst>
                                          </p:cBhvr>
                                          <p:rCtr x="19323" y="-25069"/>
                                        </p:animMotion>
                                      </p:childTnLst>
                                    </p:cTn>
                                  </p:par>
                                  <p:par>
                                    <p:cTn id="51" presetID="22" presetClass="entr" presetSubtype="8" fill="hold" grpId="0" nodeType="withEffect">
                                      <p:stCondLst>
                                        <p:cond delay="700"/>
                                      </p:stCondLst>
                                      <p:childTnLst>
                                        <p:set>
                                          <p:cBhvr>
                                            <p:cTn id="52" dur="1" fill="hold">
                                              <p:stCondLst>
                                                <p:cond delay="0"/>
                                              </p:stCondLst>
                                            </p:cTn>
                                            <p:tgtEl>
                                              <p:spTgt spid="160"/>
                                            </p:tgtEl>
                                            <p:attrNameLst>
                                              <p:attrName>style.visibility</p:attrName>
                                            </p:attrNameLst>
                                          </p:cBhvr>
                                          <p:to>
                                            <p:strVal val="visible"/>
                                          </p:to>
                                        </p:set>
                                        <p:animEffect transition="in" filter="wipe(left)">
                                          <p:cBhvr>
                                            <p:cTn id="53" dur="2000"/>
                                            <p:tgtEl>
                                              <p:spTgt spid="160"/>
                                            </p:tgtEl>
                                          </p:cBhvr>
                                        </p:animEffect>
                                      </p:childTnLst>
                                    </p:cTn>
                                  </p:par>
                                  <p:par>
                                    <p:cTn id="54" presetID="10" presetClass="entr" presetSubtype="0" fill="hold" nodeType="withEffect">
                                      <p:stCondLst>
                                        <p:cond delay="7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750"/>
                                            <p:tgtEl>
                                              <p:spTgt spid="4"/>
                                            </p:tgtEl>
                                          </p:cBhvr>
                                        </p:animEffect>
                                      </p:childTnLst>
                                    </p:cTn>
                                  </p:par>
                                  <p:par>
                                    <p:cTn id="57" presetID="64" presetClass="path" presetSubtype="0" fill="hold" nodeType="withEffect" p14:presetBounceEnd="64000">
                                      <p:stCondLst>
                                        <p:cond delay="700"/>
                                      </p:stCondLst>
                                      <p:childTnLst>
                                        <p:animMotion origin="layout" path="M 0.00286 0.18056 L -2.5E-6 4.44444E-6 " pathEditMode="relative" rAng="0" ptsTypes="AA" p14:bounceEnd="64000">
                                          <p:cBhvr>
                                            <p:cTn id="58" dur="2000" fill="hold"/>
                                            <p:tgtEl>
                                              <p:spTgt spid="4"/>
                                            </p:tgtEl>
                                            <p:attrNameLst>
                                              <p:attrName>ppt_x</p:attrName>
                                              <p:attrName>ppt_y</p:attrName>
                                            </p:attrNameLst>
                                          </p:cBhvr>
                                          <p:rCtr x="-352" y="-8773"/>
                                        </p:animMotion>
                                      </p:childTnLst>
                                    </p:cTn>
                                  </p:par>
                                  <p:par>
                                    <p:cTn id="59" presetID="10" presetClass="entr" presetSubtype="0" fill="hold" nodeType="withEffect">
                                      <p:stCondLst>
                                        <p:cond delay="75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750"/>
                                            <p:tgtEl>
                                              <p:spTgt spid="5"/>
                                            </p:tgtEl>
                                          </p:cBhvr>
                                        </p:animEffect>
                                      </p:childTnLst>
                                    </p:cTn>
                                  </p:par>
                                  <p:par>
                                    <p:cTn id="62" presetID="64" presetClass="path" presetSubtype="0" fill="hold" nodeType="withEffect" p14:presetBounceEnd="66000">
                                      <p:stCondLst>
                                        <p:cond delay="750"/>
                                      </p:stCondLst>
                                      <p:childTnLst>
                                        <p:animMotion origin="layout" path="M -0.00625 0.16944 L 3.75E-6 4.44444E-6 " pathEditMode="relative" rAng="0" ptsTypes="AA" p14:bounceEnd="66000">
                                          <p:cBhvr>
                                            <p:cTn id="63" dur="2000" fill="hold"/>
                                            <p:tgtEl>
                                              <p:spTgt spid="5"/>
                                            </p:tgtEl>
                                            <p:attrNameLst>
                                              <p:attrName>ppt_x</p:attrName>
                                              <p:attrName>ppt_y</p:attrName>
                                            </p:attrNameLst>
                                          </p:cBhvr>
                                          <p:rCtr x="182" y="-8472"/>
                                        </p:animMotion>
                                      </p:childTnLst>
                                    </p:cTn>
                                  </p:par>
                                  <p:par>
                                    <p:cTn id="64" presetID="10" presetClass="entr" presetSubtype="0" fill="hold" nodeType="withEffect">
                                      <p:stCondLst>
                                        <p:cond delay="1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750"/>
                                            <p:tgtEl>
                                              <p:spTgt spid="7"/>
                                            </p:tgtEl>
                                          </p:cBhvr>
                                        </p:animEffect>
                                      </p:childTnLst>
                                    </p:cTn>
                                  </p:par>
                                  <p:par>
                                    <p:cTn id="67" presetID="64" presetClass="path" presetSubtype="0" fill="hold" nodeType="withEffect" p14:presetBounceEnd="69000">
                                      <p:stCondLst>
                                        <p:cond delay="1250"/>
                                      </p:stCondLst>
                                      <p:childTnLst>
                                        <p:animMotion origin="layout" path="M 0.00482 0.17778 L 3.75E-6 2.22222E-6 " pathEditMode="relative" rAng="0" ptsTypes="AA" p14:bounceEnd="69000">
                                          <p:cBhvr>
                                            <p:cTn id="68" dur="2000" fill="hold"/>
                                            <p:tgtEl>
                                              <p:spTgt spid="7"/>
                                            </p:tgtEl>
                                            <p:attrNameLst>
                                              <p:attrName>ppt_x</p:attrName>
                                              <p:attrName>ppt_y</p:attrName>
                                            </p:attrNameLst>
                                          </p:cBhvr>
                                          <p:rCtr x="-299" y="-8750"/>
                                        </p:animMotion>
                                      </p:childTnLst>
                                    </p:cTn>
                                  </p:par>
                                  <p:par>
                                    <p:cTn id="69" presetID="10" presetClass="entr" presetSubtype="0" fill="hold" nodeType="withEffect">
                                      <p:stCondLst>
                                        <p:cond delay="100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750"/>
                                            <p:tgtEl>
                                              <p:spTgt spid="6"/>
                                            </p:tgtEl>
                                          </p:cBhvr>
                                        </p:animEffect>
                                      </p:childTnLst>
                                    </p:cTn>
                                  </p:par>
                                  <p:par>
                                    <p:cTn id="72" presetID="64" presetClass="path" presetSubtype="0" fill="hold" nodeType="withEffect" p14:presetBounceEnd="69000">
                                      <p:stCondLst>
                                        <p:cond delay="1000"/>
                                      </p:stCondLst>
                                      <p:childTnLst>
                                        <p:animMotion origin="layout" path="M 0.00273 0.17245 L 2.5E-6 -3.33333E-6 " pathEditMode="relative" rAng="0" ptsTypes="AA" p14:bounceEnd="69000">
                                          <p:cBhvr>
                                            <p:cTn id="73" dur="2000" fill="hold"/>
                                            <p:tgtEl>
                                              <p:spTgt spid="6"/>
                                            </p:tgtEl>
                                            <p:attrNameLst>
                                              <p:attrName>ppt_x</p:attrName>
                                              <p:attrName>ppt_y</p:attrName>
                                            </p:attrNameLst>
                                          </p:cBhvr>
                                          <p:rCtr x="-117"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2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2250"/>
                                            <p:tgtEl>
                                              <p:spTgt spid="192"/>
                                            </p:tgtEl>
                                          </p:cBhvr>
                                        </p:animEffect>
                                      </p:childTnLst>
                                    </p:cTn>
                                  </p:par>
                                  <p:par>
                                    <p:cTn id="8" presetID="1" presetClass="path" presetSubtype="0" repeatCount="indefinite" fill="hold" nodeType="withEffect">
                                      <p:stCondLst>
                                        <p:cond delay="0"/>
                                      </p:stCondLst>
                                      <p:childTnLst>
                                        <p:animMotion origin="layout" path="M -0.02578 0.10069 C -0.01966 0.10069 -0.0069 0.10023 -0.0069 0.10046 C -0.00716 0.10046 -0.00924 0.10139 -0.02656 0.10139 C -0.04401 0.10139 -0.04362 0.10092 -0.04336 0.10069 C -0.04323 0.10069 -0.03177 0.10069 -0.02578 0.10069 Z " pathEditMode="relative" rAng="0" ptsTypes="AAAAA">
                                          <p:cBhvr>
                                            <p:cTn id="9" dur="4000" spd="-100000" fill="hold"/>
                                            <p:tgtEl>
                                              <p:spTgt spid="192"/>
                                            </p:tgtEl>
                                            <p:attrNameLst>
                                              <p:attrName>ppt_x</p:attrName>
                                              <p:attrName>ppt_y</p:attrName>
                                            </p:attrNameLst>
                                          </p:cBhvr>
                                          <p:rCtr x="52" y="0"/>
                                        </p:animMotion>
                                      </p:childTnLst>
                                    </p:cTn>
                                  </p:par>
                                  <p:par>
                                    <p:cTn id="10" presetID="10" presetClass="entr" presetSubtype="0" fill="hold" nodeType="with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2000"/>
                                            <p:tgtEl>
                                              <p:spTgt spid="199"/>
                                            </p:tgtEl>
                                          </p:cBhvr>
                                        </p:animEffect>
                                      </p:childTnLst>
                                    </p:cTn>
                                  </p:par>
                                  <p:par>
                                    <p:cTn id="13" presetID="1" presetClass="path" presetSubtype="0" repeatCount="indefinite" fill="hold" nodeType="withEffect">
                                      <p:stCondLst>
                                        <p:cond delay="0"/>
                                      </p:stCondLst>
                                      <p:childTnLst>
                                        <p:animMotion origin="layout" path="M -0.02096 -0.00741 C -0.01028 -0.00787 0.01367 -0.00625 0.01367 -0.00833 C 0.01354 -0.00833 0.02656 -0.00741 -0.01823 -0.00741 C -0.06315 -0.00741 -0.05091 -0.00833 -0.05078 -0.00648 C -0.05078 -0.00833 -0.03177 -0.00717 -0.02096 -0.00741 Z " pathEditMode="relative" rAng="0" ptsTypes="AAAAA">
                                          <p:cBhvr>
                                            <p:cTn id="14" dur="5500" fill="hold"/>
                                            <p:tgtEl>
                                              <p:spTgt spid="199"/>
                                            </p:tgtEl>
                                            <p:attrNameLst>
                                              <p:attrName>ppt_x</p:attrName>
                                              <p:attrName>ppt_y</p:attrName>
                                            </p:attrNameLst>
                                          </p:cBhvr>
                                          <p:rCtr x="247" y="0"/>
                                        </p:animMotion>
                                      </p:childTnLst>
                                    </p:cTn>
                                  </p:par>
                                  <p:par>
                                    <p:cTn id="15" presetID="10"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2000"/>
                                            <p:tgtEl>
                                              <p:spTgt spid="212"/>
                                            </p:tgtEl>
                                          </p:cBhvr>
                                        </p:animEffect>
                                      </p:childTnLst>
                                    </p:cTn>
                                  </p:par>
                                  <p:par>
                                    <p:cTn id="18" presetID="1" presetClass="path" presetSubtype="0" repeatCount="indefinite" fill="hold" nodeType="withEffect">
                                      <p:stCondLst>
                                        <p:cond delay="0"/>
                                      </p:stCondLst>
                                      <p:childTnLst>
                                        <p:animMotion origin="layout" path="M -0.00039 -1.48148E-6 C 0.01836 -1.48148E-6 0.01888 -0.00046 0.01888 -0.00023 C 0.01836 -0.00023 0.01614 0.0007 -0.00118 0.0007 C -0.01862 0.0007 -0.01823 0.00023 -0.01797 -1.48148E-6 C -0.01211 -1.48148E-6 -0.01849 -0.00046 -0.00039 -1.48148E-6 Z " pathEditMode="relative" rAng="0" ptsTypes="AAAAA">
                                          <p:cBhvr>
                                            <p:cTn id="19" dur="9500" spd="-100000" fill="hold"/>
                                            <p:tgtEl>
                                              <p:spTgt spid="212"/>
                                            </p:tgtEl>
                                            <p:attrNameLst>
                                              <p:attrName>ppt_x</p:attrName>
                                              <p:attrName>ppt_y</p:attrName>
                                            </p:attrNameLst>
                                          </p:cBhvr>
                                          <p:rCtr x="78" y="23"/>
                                        </p:animMotion>
                                      </p:childTnLst>
                                    </p:cTn>
                                  </p:par>
                                  <p:par>
                                    <p:cTn id="20" presetID="22" presetClass="entr" presetSubtype="4" fill="hold" nodeType="with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wipe(down)">
                                          <p:cBhvr>
                                            <p:cTn id="22" dur="1500"/>
                                            <p:tgtEl>
                                              <p:spTgt spid="219"/>
                                            </p:tgtEl>
                                          </p:cBhvr>
                                        </p:animEffect>
                                      </p:childTnLst>
                                    </p:cTn>
                                  </p:par>
                                  <p:par>
                                    <p:cTn id="23" presetID="22" presetClass="entr" presetSubtype="4" fill="hold" nodeType="withEffect">
                                      <p:stCondLst>
                                        <p:cond delay="250"/>
                                      </p:stCondLst>
                                      <p:childTnLst>
                                        <p:set>
                                          <p:cBhvr>
                                            <p:cTn id="24" dur="1" fill="hold">
                                              <p:stCondLst>
                                                <p:cond delay="0"/>
                                              </p:stCondLst>
                                            </p:cTn>
                                            <p:tgtEl>
                                              <p:spTgt spid="222"/>
                                            </p:tgtEl>
                                            <p:attrNameLst>
                                              <p:attrName>style.visibility</p:attrName>
                                            </p:attrNameLst>
                                          </p:cBhvr>
                                          <p:to>
                                            <p:strVal val="visible"/>
                                          </p:to>
                                        </p:set>
                                        <p:animEffect transition="in" filter="wipe(down)">
                                          <p:cBhvr>
                                            <p:cTn id="25" dur="1500"/>
                                            <p:tgtEl>
                                              <p:spTgt spid="222"/>
                                            </p:tgtEl>
                                          </p:cBhvr>
                                        </p:animEffect>
                                      </p:childTnLst>
                                    </p:cTn>
                                  </p:par>
                                  <p:par>
                                    <p:cTn id="26" presetID="22" presetClass="entr" presetSubtype="4" fill="hold" nodeType="withEffect">
                                      <p:stCondLst>
                                        <p:cond delay="500"/>
                                      </p:stCondLst>
                                      <p:childTnLst>
                                        <p:set>
                                          <p:cBhvr>
                                            <p:cTn id="27" dur="1" fill="hold">
                                              <p:stCondLst>
                                                <p:cond delay="0"/>
                                              </p:stCondLst>
                                            </p:cTn>
                                            <p:tgtEl>
                                              <p:spTgt spid="225"/>
                                            </p:tgtEl>
                                            <p:attrNameLst>
                                              <p:attrName>style.visibility</p:attrName>
                                            </p:attrNameLst>
                                          </p:cBhvr>
                                          <p:to>
                                            <p:strVal val="visible"/>
                                          </p:to>
                                        </p:set>
                                        <p:animEffect transition="in" filter="wipe(down)">
                                          <p:cBhvr>
                                            <p:cTn id="28" dur="1500"/>
                                            <p:tgtEl>
                                              <p:spTgt spid="225"/>
                                            </p:tgtEl>
                                          </p:cBhvr>
                                        </p:animEffect>
                                      </p:childTnLst>
                                    </p:cTn>
                                  </p:par>
                                  <p:par>
                                    <p:cTn id="29" presetID="22" presetClass="entr" presetSubtype="4" fill="hold" nodeType="withEffect">
                                      <p:stCondLst>
                                        <p:cond delay="750"/>
                                      </p:stCondLst>
                                      <p:childTnLst>
                                        <p:set>
                                          <p:cBhvr>
                                            <p:cTn id="30" dur="1" fill="hold">
                                              <p:stCondLst>
                                                <p:cond delay="0"/>
                                              </p:stCondLst>
                                            </p:cTn>
                                            <p:tgtEl>
                                              <p:spTgt spid="228"/>
                                            </p:tgtEl>
                                            <p:attrNameLst>
                                              <p:attrName>style.visibility</p:attrName>
                                            </p:attrNameLst>
                                          </p:cBhvr>
                                          <p:to>
                                            <p:strVal val="visible"/>
                                          </p:to>
                                        </p:set>
                                        <p:animEffect transition="in" filter="wipe(down)">
                                          <p:cBhvr>
                                            <p:cTn id="31" dur="1500"/>
                                            <p:tgtEl>
                                              <p:spTgt spid="228"/>
                                            </p:tgtEl>
                                          </p:cBhvr>
                                        </p:animEffect>
                                      </p:childTnLst>
                                    </p:cTn>
                                  </p:par>
                                  <p:par>
                                    <p:cTn id="32" presetID="31"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2000" fill="hold"/>
                                            <p:tgtEl>
                                              <p:spTgt spid="18"/>
                                            </p:tgtEl>
                                            <p:attrNameLst>
                                              <p:attrName>ppt_w</p:attrName>
                                            </p:attrNameLst>
                                          </p:cBhvr>
                                          <p:tavLst>
                                            <p:tav tm="0">
                                              <p:val>
                                                <p:fltVal val="0"/>
                                              </p:val>
                                            </p:tav>
                                            <p:tav tm="100000">
                                              <p:val>
                                                <p:strVal val="#ppt_w"/>
                                              </p:val>
                                            </p:tav>
                                          </p:tavLst>
                                        </p:anim>
                                        <p:anim calcmode="lin" valueType="num">
                                          <p:cBhvr>
                                            <p:cTn id="35" dur="2000" fill="hold"/>
                                            <p:tgtEl>
                                              <p:spTgt spid="18"/>
                                            </p:tgtEl>
                                            <p:attrNameLst>
                                              <p:attrName>ppt_h</p:attrName>
                                            </p:attrNameLst>
                                          </p:cBhvr>
                                          <p:tavLst>
                                            <p:tav tm="0">
                                              <p:val>
                                                <p:fltVal val="0"/>
                                              </p:val>
                                            </p:tav>
                                            <p:tav tm="100000">
                                              <p:val>
                                                <p:strVal val="#ppt_h"/>
                                              </p:val>
                                            </p:tav>
                                          </p:tavLst>
                                        </p:anim>
                                        <p:anim calcmode="lin" valueType="num">
                                          <p:cBhvr>
                                            <p:cTn id="36" dur="2000" fill="hold"/>
                                            <p:tgtEl>
                                              <p:spTgt spid="18"/>
                                            </p:tgtEl>
                                            <p:attrNameLst>
                                              <p:attrName>style.rotation</p:attrName>
                                            </p:attrNameLst>
                                          </p:cBhvr>
                                          <p:tavLst>
                                            <p:tav tm="0">
                                              <p:val>
                                                <p:fltVal val="90"/>
                                              </p:val>
                                            </p:tav>
                                            <p:tav tm="100000">
                                              <p:val>
                                                <p:fltVal val="0"/>
                                              </p:val>
                                            </p:tav>
                                          </p:tavLst>
                                        </p:anim>
                                        <p:animEffect transition="in" filter="fade">
                                          <p:cBhvr>
                                            <p:cTn id="37" dur="2000"/>
                                            <p:tgtEl>
                                              <p:spTgt spid="18"/>
                                            </p:tgtEl>
                                          </p:cBhvr>
                                        </p:animEffect>
                                      </p:childTnLst>
                                    </p:cTn>
                                  </p:par>
                                  <p:par>
                                    <p:cTn id="38" presetID="42" presetClass="path" presetSubtype="0" fill="hold" nodeType="withEffect">
                                      <p:stCondLst>
                                        <p:cond delay="0"/>
                                      </p:stCondLst>
                                      <p:childTnLst>
                                        <p:animMotion origin="layout" path="M -0.00989 0.20023 L -3.125E-6 1.11111E-6 " pathEditMode="relative" rAng="0" ptsTypes="AA">
                                          <p:cBhvr>
                                            <p:cTn id="39" dur="3000" fill="hold"/>
                                            <p:tgtEl>
                                              <p:spTgt spid="18"/>
                                            </p:tgtEl>
                                            <p:attrNameLst>
                                              <p:attrName>ppt_x</p:attrName>
                                              <p:attrName>ppt_y</p:attrName>
                                            </p:attrNameLst>
                                          </p:cBhvr>
                                          <p:rCtr x="495" y="-10023"/>
                                        </p:animMotion>
                                      </p:childTnLst>
                                    </p:cTn>
                                  </p:par>
                                  <p:par>
                                    <p:cTn id="40" presetID="22" presetClass="entr" presetSubtype="8" fill="hold" grpId="0" nodeType="withEffect">
                                      <p:stCondLst>
                                        <p:cond delay="700"/>
                                      </p:stCondLst>
                                      <p:childTnLst>
                                        <p:set>
                                          <p:cBhvr>
                                            <p:cTn id="41" dur="1" fill="hold">
                                              <p:stCondLst>
                                                <p:cond delay="0"/>
                                              </p:stCondLst>
                                            </p:cTn>
                                            <p:tgtEl>
                                              <p:spTgt spid="231"/>
                                            </p:tgtEl>
                                            <p:attrNameLst>
                                              <p:attrName>style.visibility</p:attrName>
                                            </p:attrNameLst>
                                          </p:cBhvr>
                                          <p:to>
                                            <p:strVal val="visible"/>
                                          </p:to>
                                        </p:set>
                                        <p:animEffect transition="in" filter="wipe(left)">
                                          <p:cBhvr>
                                            <p:cTn id="42" dur="3500"/>
                                            <p:tgtEl>
                                              <p:spTgt spid="231"/>
                                            </p:tgtEl>
                                          </p:cBhvr>
                                        </p:animEffect>
                                      </p:childTnLst>
                                    </p:cTn>
                                  </p:par>
                                  <p:par>
                                    <p:cTn id="43" presetID="42" presetClass="path" presetSubtype="0" fill="hold" nodeType="withEffect">
                                      <p:stCondLst>
                                        <p:cond delay="700"/>
                                      </p:stCondLst>
                                      <p:childTnLst>
                                        <p:animMotion origin="layout" path="M 0.04036 -0.00231 L 0.11406 -0.1706 " pathEditMode="relative" rAng="0" ptsTypes="AA">
                                          <p:cBhvr>
                                            <p:cTn id="44" dur="2000" fill="hold"/>
                                            <p:tgtEl>
                                              <p:spTgt spid="1082"/>
                                            </p:tgtEl>
                                            <p:attrNameLst>
                                              <p:attrName>ppt_x</p:attrName>
                                              <p:attrName>ppt_y</p:attrName>
                                            </p:attrNameLst>
                                          </p:cBhvr>
                                          <p:rCtr x="3685" y="-8426"/>
                                        </p:animMotion>
                                      </p:childTnLst>
                                    </p:cTn>
                                  </p:par>
                                  <p:par>
                                    <p:cTn id="45" presetID="42" presetClass="path" presetSubtype="0" fill="hold" nodeType="withEffect">
                                      <p:stCondLst>
                                        <p:cond delay="800"/>
                                      </p:stCondLst>
                                      <p:childTnLst>
                                        <p:animMotion origin="layout" path="M 0.08541 0.04931 L 0.35117 -0.28541 " pathEditMode="relative" rAng="0" ptsTypes="AA">
                                          <p:cBhvr>
                                            <p:cTn id="46" dur="2000" fill="hold"/>
                                            <p:tgtEl>
                                              <p:spTgt spid="1061"/>
                                            </p:tgtEl>
                                            <p:attrNameLst>
                                              <p:attrName>ppt_x</p:attrName>
                                              <p:attrName>ppt_y</p:attrName>
                                            </p:attrNameLst>
                                          </p:cBhvr>
                                          <p:rCtr x="13281" y="-16736"/>
                                        </p:animMotion>
                                      </p:childTnLst>
                                    </p:cTn>
                                  </p:par>
                                  <p:par>
                                    <p:cTn id="47" presetID="42" presetClass="path" presetSubtype="0" fill="hold" nodeType="withEffect">
                                      <p:stCondLst>
                                        <p:cond delay="1000"/>
                                      </p:stCondLst>
                                      <p:childTnLst>
                                        <p:animMotion origin="layout" path="M 0.0444 0.02824 L 0.3069 -0.36505 " pathEditMode="relative" rAng="0" ptsTypes="AA">
                                          <p:cBhvr>
                                            <p:cTn id="48" dur="2000" fill="hold"/>
                                            <p:tgtEl>
                                              <p:spTgt spid="161"/>
                                            </p:tgtEl>
                                            <p:attrNameLst>
                                              <p:attrName>ppt_x</p:attrName>
                                              <p:attrName>ppt_y</p:attrName>
                                            </p:attrNameLst>
                                          </p:cBhvr>
                                          <p:rCtr x="13125" y="-19676"/>
                                        </p:animMotion>
                                      </p:childTnLst>
                                    </p:cTn>
                                  </p:par>
                                  <p:par>
                                    <p:cTn id="49" presetID="42" presetClass="path" presetSubtype="0" fill="hold" nodeType="withEffect">
                                      <p:stCondLst>
                                        <p:cond delay="750"/>
                                      </p:stCondLst>
                                      <p:childTnLst>
                                        <p:animMotion origin="layout" path="M 1.25E-6 -4.81481E-6 L 0.38659 -0.50138 " pathEditMode="relative" rAng="0" ptsTypes="AA">
                                          <p:cBhvr>
                                            <p:cTn id="50" dur="3000" fill="hold"/>
                                            <p:tgtEl>
                                              <p:spTgt spid="616"/>
                                            </p:tgtEl>
                                            <p:attrNameLst>
                                              <p:attrName>ppt_x</p:attrName>
                                              <p:attrName>ppt_y</p:attrName>
                                            </p:attrNameLst>
                                          </p:cBhvr>
                                          <p:rCtr x="19323" y="-25069"/>
                                        </p:animMotion>
                                      </p:childTnLst>
                                    </p:cTn>
                                  </p:par>
                                  <p:par>
                                    <p:cTn id="51" presetID="22" presetClass="entr" presetSubtype="8" fill="hold" grpId="0" nodeType="withEffect">
                                      <p:stCondLst>
                                        <p:cond delay="700"/>
                                      </p:stCondLst>
                                      <p:childTnLst>
                                        <p:set>
                                          <p:cBhvr>
                                            <p:cTn id="52" dur="1" fill="hold">
                                              <p:stCondLst>
                                                <p:cond delay="0"/>
                                              </p:stCondLst>
                                            </p:cTn>
                                            <p:tgtEl>
                                              <p:spTgt spid="160"/>
                                            </p:tgtEl>
                                            <p:attrNameLst>
                                              <p:attrName>style.visibility</p:attrName>
                                            </p:attrNameLst>
                                          </p:cBhvr>
                                          <p:to>
                                            <p:strVal val="visible"/>
                                          </p:to>
                                        </p:set>
                                        <p:animEffect transition="in" filter="wipe(left)">
                                          <p:cBhvr>
                                            <p:cTn id="53" dur="2000"/>
                                            <p:tgtEl>
                                              <p:spTgt spid="160"/>
                                            </p:tgtEl>
                                          </p:cBhvr>
                                        </p:animEffect>
                                      </p:childTnLst>
                                    </p:cTn>
                                  </p:par>
                                  <p:par>
                                    <p:cTn id="54" presetID="10" presetClass="entr" presetSubtype="0" fill="hold" nodeType="withEffect">
                                      <p:stCondLst>
                                        <p:cond delay="7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750"/>
                                            <p:tgtEl>
                                              <p:spTgt spid="4"/>
                                            </p:tgtEl>
                                          </p:cBhvr>
                                        </p:animEffect>
                                      </p:childTnLst>
                                    </p:cTn>
                                  </p:par>
                                  <p:par>
                                    <p:cTn id="57" presetID="64" presetClass="path" presetSubtype="0" fill="hold" nodeType="withEffect">
                                      <p:stCondLst>
                                        <p:cond delay="700"/>
                                      </p:stCondLst>
                                      <p:childTnLst>
                                        <p:animMotion origin="layout" path="M 0.00286 0.18056 L -2.5E-6 4.44444E-6 " pathEditMode="relative" rAng="0" ptsTypes="AA">
                                          <p:cBhvr>
                                            <p:cTn id="58" dur="2000" fill="hold"/>
                                            <p:tgtEl>
                                              <p:spTgt spid="4"/>
                                            </p:tgtEl>
                                            <p:attrNameLst>
                                              <p:attrName>ppt_x</p:attrName>
                                              <p:attrName>ppt_y</p:attrName>
                                            </p:attrNameLst>
                                          </p:cBhvr>
                                          <p:rCtr x="-352" y="-8773"/>
                                        </p:animMotion>
                                      </p:childTnLst>
                                    </p:cTn>
                                  </p:par>
                                  <p:par>
                                    <p:cTn id="59" presetID="10" presetClass="entr" presetSubtype="0" fill="hold" nodeType="withEffect">
                                      <p:stCondLst>
                                        <p:cond delay="75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750"/>
                                            <p:tgtEl>
                                              <p:spTgt spid="5"/>
                                            </p:tgtEl>
                                          </p:cBhvr>
                                        </p:animEffect>
                                      </p:childTnLst>
                                    </p:cTn>
                                  </p:par>
                                  <p:par>
                                    <p:cTn id="62" presetID="64" presetClass="path" presetSubtype="0" fill="hold" nodeType="withEffect">
                                      <p:stCondLst>
                                        <p:cond delay="750"/>
                                      </p:stCondLst>
                                      <p:childTnLst>
                                        <p:animMotion origin="layout" path="M -0.00625 0.16944 L 3.75E-6 4.44444E-6 " pathEditMode="relative" rAng="0" ptsTypes="AA">
                                          <p:cBhvr>
                                            <p:cTn id="63" dur="2000" fill="hold"/>
                                            <p:tgtEl>
                                              <p:spTgt spid="5"/>
                                            </p:tgtEl>
                                            <p:attrNameLst>
                                              <p:attrName>ppt_x</p:attrName>
                                              <p:attrName>ppt_y</p:attrName>
                                            </p:attrNameLst>
                                          </p:cBhvr>
                                          <p:rCtr x="182" y="-8472"/>
                                        </p:animMotion>
                                      </p:childTnLst>
                                    </p:cTn>
                                  </p:par>
                                  <p:par>
                                    <p:cTn id="64" presetID="10" presetClass="entr" presetSubtype="0" fill="hold" nodeType="withEffect">
                                      <p:stCondLst>
                                        <p:cond delay="1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750"/>
                                            <p:tgtEl>
                                              <p:spTgt spid="7"/>
                                            </p:tgtEl>
                                          </p:cBhvr>
                                        </p:animEffect>
                                      </p:childTnLst>
                                    </p:cTn>
                                  </p:par>
                                  <p:par>
                                    <p:cTn id="67" presetID="64" presetClass="path" presetSubtype="0" fill="hold" nodeType="withEffect">
                                      <p:stCondLst>
                                        <p:cond delay="1250"/>
                                      </p:stCondLst>
                                      <p:childTnLst>
                                        <p:animMotion origin="layout" path="M 0.00482 0.17778 L 3.75E-6 2.22222E-6 " pathEditMode="relative" rAng="0" ptsTypes="AA">
                                          <p:cBhvr>
                                            <p:cTn id="68" dur="2000" fill="hold"/>
                                            <p:tgtEl>
                                              <p:spTgt spid="7"/>
                                            </p:tgtEl>
                                            <p:attrNameLst>
                                              <p:attrName>ppt_x</p:attrName>
                                              <p:attrName>ppt_y</p:attrName>
                                            </p:attrNameLst>
                                          </p:cBhvr>
                                          <p:rCtr x="-299" y="-8750"/>
                                        </p:animMotion>
                                      </p:childTnLst>
                                    </p:cTn>
                                  </p:par>
                                  <p:par>
                                    <p:cTn id="69" presetID="10" presetClass="entr" presetSubtype="0" fill="hold" nodeType="withEffect">
                                      <p:stCondLst>
                                        <p:cond delay="100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750"/>
                                            <p:tgtEl>
                                              <p:spTgt spid="6"/>
                                            </p:tgtEl>
                                          </p:cBhvr>
                                        </p:animEffect>
                                      </p:childTnLst>
                                    </p:cTn>
                                  </p:par>
                                  <p:par>
                                    <p:cTn id="72" presetID="64" presetClass="path" presetSubtype="0" fill="hold" nodeType="withEffect">
                                      <p:stCondLst>
                                        <p:cond delay="1000"/>
                                      </p:stCondLst>
                                      <p:childTnLst>
                                        <p:animMotion origin="layout" path="M 0.00273 0.17245 L 2.5E-6 -3.33333E-6 " pathEditMode="relative" rAng="0" ptsTypes="AA">
                                          <p:cBhvr>
                                            <p:cTn id="73" dur="2000" fill="hold"/>
                                            <p:tgtEl>
                                              <p:spTgt spid="6"/>
                                            </p:tgtEl>
                                            <p:attrNameLst>
                                              <p:attrName>ppt_x</p:attrName>
                                              <p:attrName>ppt_y</p:attrName>
                                            </p:attrNameLst>
                                          </p:cBhvr>
                                          <p:rCtr x="-117"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23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3970" y="-35442"/>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5" name="Picture 174" descr="A picture containing application&#10;&#10;Description automatically generated">
            <a:extLst>
              <a:ext uri="{FF2B5EF4-FFF2-40B4-BE49-F238E27FC236}">
                <a16:creationId xmlns:a16="http://schemas.microsoft.com/office/drawing/2014/main" id="{1B640FB1-6C6C-4582-902F-BE9422CAABD4}"/>
              </a:ext>
            </a:extLst>
          </p:cNvPr>
          <p:cNvPicPr>
            <a:picLocks noChangeAspect="1"/>
          </p:cNvPicPr>
          <p:nvPr/>
        </p:nvPicPr>
        <p:blipFill>
          <a:blip r:embed="rId4">
            <a:extLst>
              <a:ext uri="{28A0092B-C50C-407E-A947-70E740481C1C}">
                <a14:useLocalDpi xmlns:a14="http://schemas.microsoft.com/office/drawing/2010/main" val="0"/>
              </a:ext>
            </a:extLst>
          </a:blip>
          <a:srcRect l="21591" r="25440"/>
          <a:stretch>
            <a:fillRect/>
          </a:stretch>
        </p:blipFill>
        <p:spPr>
          <a:xfrm>
            <a:off x="-270673" y="53228"/>
            <a:ext cx="1901371" cy="1187731"/>
          </a:xfrm>
          <a:custGeom>
            <a:avLst/>
            <a:gdLst>
              <a:gd name="connsiteX0" fmla="*/ 0 w 4867722"/>
              <a:gd name="connsiteY0" fmla="*/ 0 h 3040726"/>
              <a:gd name="connsiteX1" fmla="*/ 4867722 w 4867722"/>
              <a:gd name="connsiteY1" fmla="*/ 0 h 3040726"/>
              <a:gd name="connsiteX2" fmla="*/ 4867722 w 4867722"/>
              <a:gd name="connsiteY2" fmla="*/ 3040726 h 3040726"/>
              <a:gd name="connsiteX3" fmla="*/ 0 w 4867722"/>
              <a:gd name="connsiteY3" fmla="*/ 3040726 h 3040726"/>
            </a:gdLst>
            <a:ahLst/>
            <a:cxnLst>
              <a:cxn ang="0">
                <a:pos x="connsiteX0" y="connsiteY0"/>
              </a:cxn>
              <a:cxn ang="0">
                <a:pos x="connsiteX1" y="connsiteY1"/>
              </a:cxn>
              <a:cxn ang="0">
                <a:pos x="connsiteX2" y="connsiteY2"/>
              </a:cxn>
              <a:cxn ang="0">
                <a:pos x="connsiteX3" y="connsiteY3"/>
              </a:cxn>
            </a:cxnLst>
            <a:rect l="l" t="t" r="r" b="b"/>
            <a:pathLst>
              <a:path w="4867722" h="3040726">
                <a:moveTo>
                  <a:pt x="0" y="0"/>
                </a:moveTo>
                <a:lnTo>
                  <a:pt x="4867722" y="0"/>
                </a:lnTo>
                <a:lnTo>
                  <a:pt x="4867722" y="3040726"/>
                </a:lnTo>
                <a:lnTo>
                  <a:pt x="0" y="3040726"/>
                </a:lnTo>
                <a:close/>
              </a:path>
            </a:pathLst>
          </a:custGeom>
        </p:spPr>
      </p:pic>
      <p:grpSp>
        <p:nvGrpSpPr>
          <p:cNvPr id="219" name="Group 218">
            <a:extLst>
              <a:ext uri="{FF2B5EF4-FFF2-40B4-BE49-F238E27FC236}">
                <a16:creationId xmlns:a16="http://schemas.microsoft.com/office/drawing/2014/main" id="{B36A0AB3-3862-476F-AEC8-9CAAB6108E56}"/>
              </a:ext>
            </a:extLst>
          </p:cNvPr>
          <p:cNvGrpSpPr/>
          <p:nvPr/>
        </p:nvGrpSpPr>
        <p:grpSpPr>
          <a:xfrm>
            <a:off x="1463641" y="6916832"/>
            <a:ext cx="454818" cy="106486"/>
            <a:chOff x="3864063" y="5819011"/>
            <a:chExt cx="454818" cy="620839"/>
          </a:xfrm>
        </p:grpSpPr>
        <p:sp>
          <p:nvSpPr>
            <p:cNvPr id="220" name="Freeform: Shape 219">
              <a:extLst>
                <a:ext uri="{FF2B5EF4-FFF2-40B4-BE49-F238E27FC236}">
                  <a16:creationId xmlns:a16="http://schemas.microsoft.com/office/drawing/2014/main" id="{4A2664B4-981B-40CF-88A3-9B35549F526E}"/>
                </a:ext>
              </a:extLst>
            </p:cNvPr>
            <p:cNvSpPr/>
            <p:nvPr/>
          </p:nvSpPr>
          <p:spPr>
            <a:xfrm>
              <a:off x="3864063" y="5819011"/>
              <a:ext cx="454818" cy="620839"/>
            </a:xfrm>
            <a:custGeom>
              <a:avLst/>
              <a:gdLst>
                <a:gd name="connsiteX0" fmla="*/ 0 w 454818"/>
                <a:gd name="connsiteY0" fmla="*/ 0 h 620839"/>
                <a:gd name="connsiteX1" fmla="*/ 454819 w 454818"/>
                <a:gd name="connsiteY1" fmla="*/ 0 h 620839"/>
                <a:gd name="connsiteX2" fmla="*/ 454819 w 454818"/>
                <a:gd name="connsiteY2" fmla="*/ 620839 h 620839"/>
                <a:gd name="connsiteX3" fmla="*/ 0 w 454818"/>
                <a:gd name="connsiteY3" fmla="*/ 620839 h 620839"/>
              </a:gdLst>
              <a:ahLst/>
              <a:cxnLst>
                <a:cxn ang="0">
                  <a:pos x="connsiteX0" y="connsiteY0"/>
                </a:cxn>
                <a:cxn ang="0">
                  <a:pos x="connsiteX1" y="connsiteY1"/>
                </a:cxn>
                <a:cxn ang="0">
                  <a:pos x="connsiteX2" y="connsiteY2"/>
                </a:cxn>
                <a:cxn ang="0">
                  <a:pos x="connsiteX3" y="connsiteY3"/>
                </a:cxn>
              </a:cxnLst>
              <a:rect l="l" t="t" r="r" b="b"/>
              <a:pathLst>
                <a:path w="454818" h="620839">
                  <a:moveTo>
                    <a:pt x="0" y="0"/>
                  </a:moveTo>
                  <a:lnTo>
                    <a:pt x="454819" y="0"/>
                  </a:lnTo>
                  <a:lnTo>
                    <a:pt x="454819" y="620839"/>
                  </a:lnTo>
                  <a:lnTo>
                    <a:pt x="0" y="620839"/>
                  </a:lnTo>
                  <a:close/>
                </a:path>
              </a:pathLst>
            </a:custGeom>
            <a:solidFill>
              <a:srgbClr val="4B80FD"/>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B8802494-ED9B-4241-81E9-B73088A6EC0F}"/>
                </a:ext>
              </a:extLst>
            </p:cNvPr>
            <p:cNvSpPr/>
            <p:nvPr/>
          </p:nvSpPr>
          <p:spPr>
            <a:xfrm>
              <a:off x="3864063" y="5819011"/>
              <a:ext cx="454818" cy="620839"/>
            </a:xfrm>
            <a:custGeom>
              <a:avLst/>
              <a:gdLst>
                <a:gd name="connsiteX0" fmla="*/ 0 w 454818"/>
                <a:gd name="connsiteY0" fmla="*/ 0 h 620839"/>
                <a:gd name="connsiteX1" fmla="*/ 454819 w 454818"/>
                <a:gd name="connsiteY1" fmla="*/ 0 h 620839"/>
                <a:gd name="connsiteX2" fmla="*/ 454819 w 454818"/>
                <a:gd name="connsiteY2" fmla="*/ 620839 h 620839"/>
                <a:gd name="connsiteX3" fmla="*/ 0 w 454818"/>
                <a:gd name="connsiteY3" fmla="*/ 620839 h 620839"/>
              </a:gdLst>
              <a:ahLst/>
              <a:cxnLst>
                <a:cxn ang="0">
                  <a:pos x="connsiteX0" y="connsiteY0"/>
                </a:cxn>
                <a:cxn ang="0">
                  <a:pos x="connsiteX1" y="connsiteY1"/>
                </a:cxn>
                <a:cxn ang="0">
                  <a:pos x="connsiteX2" y="connsiteY2"/>
                </a:cxn>
                <a:cxn ang="0">
                  <a:pos x="connsiteX3" y="connsiteY3"/>
                </a:cxn>
              </a:cxnLst>
              <a:rect l="l" t="t" r="r" b="b"/>
              <a:pathLst>
                <a:path w="454818" h="620839">
                  <a:moveTo>
                    <a:pt x="0" y="0"/>
                  </a:moveTo>
                  <a:lnTo>
                    <a:pt x="454819" y="0"/>
                  </a:lnTo>
                  <a:lnTo>
                    <a:pt x="454819" y="620839"/>
                  </a:lnTo>
                  <a:lnTo>
                    <a:pt x="0" y="620839"/>
                  </a:lnTo>
                  <a:close/>
                </a:path>
              </a:pathLst>
            </a:custGeom>
            <a:solidFill>
              <a:srgbClr val="000000">
                <a:alpha val="40000"/>
              </a:srgbClr>
            </a:solidFill>
            <a:ln w="9525" cap="flat">
              <a:noFill/>
              <a:prstDash val="solid"/>
              <a:miter/>
            </a:ln>
          </p:spPr>
          <p:txBody>
            <a:bodyPr rtlCol="0" anchor="ctr"/>
            <a:lstStyle/>
            <a:p>
              <a:endParaRPr lang="en-US"/>
            </a:p>
          </p:txBody>
        </p:sp>
      </p:grpSp>
      <p:grpSp>
        <p:nvGrpSpPr>
          <p:cNvPr id="222" name="Group 221">
            <a:extLst>
              <a:ext uri="{FF2B5EF4-FFF2-40B4-BE49-F238E27FC236}">
                <a16:creationId xmlns:a16="http://schemas.microsoft.com/office/drawing/2014/main" id="{F009C544-925C-41B8-B2DA-2DA2E89C6CE9}"/>
              </a:ext>
            </a:extLst>
          </p:cNvPr>
          <p:cNvGrpSpPr/>
          <p:nvPr/>
        </p:nvGrpSpPr>
        <p:grpSpPr>
          <a:xfrm>
            <a:off x="2255856" y="6957121"/>
            <a:ext cx="454818" cy="77169"/>
            <a:chOff x="4654923" y="4956713"/>
            <a:chExt cx="454818" cy="1483137"/>
          </a:xfrm>
        </p:grpSpPr>
        <p:sp>
          <p:nvSpPr>
            <p:cNvPr id="223" name="Freeform: Shape 222">
              <a:extLst>
                <a:ext uri="{FF2B5EF4-FFF2-40B4-BE49-F238E27FC236}">
                  <a16:creationId xmlns:a16="http://schemas.microsoft.com/office/drawing/2014/main" id="{4DC0AD39-6CC1-43EA-BB0A-53792EC8249E}"/>
                </a:ext>
              </a:extLst>
            </p:cNvPr>
            <p:cNvSpPr/>
            <p:nvPr/>
          </p:nvSpPr>
          <p:spPr>
            <a:xfrm>
              <a:off x="4654923" y="4956713"/>
              <a:ext cx="454818" cy="1483137"/>
            </a:xfrm>
            <a:custGeom>
              <a:avLst/>
              <a:gdLst>
                <a:gd name="connsiteX0" fmla="*/ 0 w 454818"/>
                <a:gd name="connsiteY0" fmla="*/ 0 h 1483137"/>
                <a:gd name="connsiteX1" fmla="*/ 454819 w 454818"/>
                <a:gd name="connsiteY1" fmla="*/ 0 h 1483137"/>
                <a:gd name="connsiteX2" fmla="*/ 454819 w 454818"/>
                <a:gd name="connsiteY2" fmla="*/ 1483138 h 1483137"/>
                <a:gd name="connsiteX3" fmla="*/ 0 w 454818"/>
                <a:gd name="connsiteY3" fmla="*/ 1483138 h 1483137"/>
              </a:gdLst>
              <a:ahLst/>
              <a:cxnLst>
                <a:cxn ang="0">
                  <a:pos x="connsiteX0" y="connsiteY0"/>
                </a:cxn>
                <a:cxn ang="0">
                  <a:pos x="connsiteX1" y="connsiteY1"/>
                </a:cxn>
                <a:cxn ang="0">
                  <a:pos x="connsiteX2" y="connsiteY2"/>
                </a:cxn>
                <a:cxn ang="0">
                  <a:pos x="connsiteX3" y="connsiteY3"/>
                </a:cxn>
              </a:cxnLst>
              <a:rect l="l" t="t" r="r" b="b"/>
              <a:pathLst>
                <a:path w="454818" h="1483137">
                  <a:moveTo>
                    <a:pt x="0" y="0"/>
                  </a:moveTo>
                  <a:lnTo>
                    <a:pt x="454819" y="0"/>
                  </a:lnTo>
                  <a:lnTo>
                    <a:pt x="454819" y="1483138"/>
                  </a:lnTo>
                  <a:lnTo>
                    <a:pt x="0" y="1483138"/>
                  </a:lnTo>
                  <a:close/>
                </a:path>
              </a:pathLst>
            </a:custGeom>
            <a:solidFill>
              <a:srgbClr val="4B80FD"/>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58EC52F-9B71-4CCD-AFD9-A2507107D0E0}"/>
                </a:ext>
              </a:extLst>
            </p:cNvPr>
            <p:cNvSpPr/>
            <p:nvPr/>
          </p:nvSpPr>
          <p:spPr>
            <a:xfrm>
              <a:off x="4654923" y="4956713"/>
              <a:ext cx="454818" cy="1483137"/>
            </a:xfrm>
            <a:custGeom>
              <a:avLst/>
              <a:gdLst>
                <a:gd name="connsiteX0" fmla="*/ 0 w 454818"/>
                <a:gd name="connsiteY0" fmla="*/ 0 h 1483137"/>
                <a:gd name="connsiteX1" fmla="*/ 454819 w 454818"/>
                <a:gd name="connsiteY1" fmla="*/ 0 h 1483137"/>
                <a:gd name="connsiteX2" fmla="*/ 454819 w 454818"/>
                <a:gd name="connsiteY2" fmla="*/ 1483138 h 1483137"/>
                <a:gd name="connsiteX3" fmla="*/ 0 w 454818"/>
                <a:gd name="connsiteY3" fmla="*/ 1483138 h 1483137"/>
              </a:gdLst>
              <a:ahLst/>
              <a:cxnLst>
                <a:cxn ang="0">
                  <a:pos x="connsiteX0" y="connsiteY0"/>
                </a:cxn>
                <a:cxn ang="0">
                  <a:pos x="connsiteX1" y="connsiteY1"/>
                </a:cxn>
                <a:cxn ang="0">
                  <a:pos x="connsiteX2" y="connsiteY2"/>
                </a:cxn>
                <a:cxn ang="0">
                  <a:pos x="connsiteX3" y="connsiteY3"/>
                </a:cxn>
              </a:cxnLst>
              <a:rect l="l" t="t" r="r" b="b"/>
              <a:pathLst>
                <a:path w="454818" h="1483137">
                  <a:moveTo>
                    <a:pt x="0" y="0"/>
                  </a:moveTo>
                  <a:lnTo>
                    <a:pt x="454819" y="0"/>
                  </a:lnTo>
                  <a:lnTo>
                    <a:pt x="454819" y="1483138"/>
                  </a:lnTo>
                  <a:lnTo>
                    <a:pt x="0" y="1483138"/>
                  </a:lnTo>
                  <a:close/>
                </a:path>
              </a:pathLst>
            </a:custGeom>
            <a:solidFill>
              <a:srgbClr val="000000">
                <a:alpha val="30000"/>
              </a:srgbClr>
            </a:solidFill>
            <a:ln w="9525" cap="flat">
              <a:noFill/>
              <a:prstDash val="solid"/>
              <a:miter/>
            </a:ln>
          </p:spPr>
          <p:txBody>
            <a:bodyPr rtlCol="0" anchor="ctr"/>
            <a:lstStyle/>
            <a:p>
              <a:endParaRPr lang="en-US"/>
            </a:p>
          </p:txBody>
        </p:sp>
      </p:grpSp>
      <p:grpSp>
        <p:nvGrpSpPr>
          <p:cNvPr id="225" name="Group 224">
            <a:extLst>
              <a:ext uri="{FF2B5EF4-FFF2-40B4-BE49-F238E27FC236}">
                <a16:creationId xmlns:a16="http://schemas.microsoft.com/office/drawing/2014/main" id="{66528FE8-5ED8-4509-BE54-6671BFF8A34B}"/>
              </a:ext>
            </a:extLst>
          </p:cNvPr>
          <p:cNvGrpSpPr/>
          <p:nvPr/>
        </p:nvGrpSpPr>
        <p:grpSpPr>
          <a:xfrm>
            <a:off x="3108827" y="6888938"/>
            <a:ext cx="454818" cy="87293"/>
            <a:chOff x="5465310" y="4612479"/>
            <a:chExt cx="454818" cy="1827371"/>
          </a:xfrm>
        </p:grpSpPr>
        <p:sp>
          <p:nvSpPr>
            <p:cNvPr id="226" name="Freeform: Shape 225">
              <a:extLst>
                <a:ext uri="{FF2B5EF4-FFF2-40B4-BE49-F238E27FC236}">
                  <a16:creationId xmlns:a16="http://schemas.microsoft.com/office/drawing/2014/main" id="{11200082-E590-4342-9196-8294CAB27968}"/>
                </a:ext>
              </a:extLst>
            </p:cNvPr>
            <p:cNvSpPr/>
            <p:nvPr/>
          </p:nvSpPr>
          <p:spPr>
            <a:xfrm>
              <a:off x="5465310" y="4612479"/>
              <a:ext cx="454818" cy="1827371"/>
            </a:xfrm>
            <a:custGeom>
              <a:avLst/>
              <a:gdLst>
                <a:gd name="connsiteX0" fmla="*/ 0 w 454818"/>
                <a:gd name="connsiteY0" fmla="*/ 0 h 1827371"/>
                <a:gd name="connsiteX1" fmla="*/ 454819 w 454818"/>
                <a:gd name="connsiteY1" fmla="*/ 0 h 1827371"/>
                <a:gd name="connsiteX2" fmla="*/ 454819 w 454818"/>
                <a:gd name="connsiteY2" fmla="*/ 1827371 h 1827371"/>
                <a:gd name="connsiteX3" fmla="*/ 0 w 454818"/>
                <a:gd name="connsiteY3" fmla="*/ 1827371 h 1827371"/>
              </a:gdLst>
              <a:ahLst/>
              <a:cxnLst>
                <a:cxn ang="0">
                  <a:pos x="connsiteX0" y="connsiteY0"/>
                </a:cxn>
                <a:cxn ang="0">
                  <a:pos x="connsiteX1" y="connsiteY1"/>
                </a:cxn>
                <a:cxn ang="0">
                  <a:pos x="connsiteX2" y="connsiteY2"/>
                </a:cxn>
                <a:cxn ang="0">
                  <a:pos x="connsiteX3" y="connsiteY3"/>
                </a:cxn>
              </a:cxnLst>
              <a:rect l="l" t="t" r="r" b="b"/>
              <a:pathLst>
                <a:path w="454818" h="1827371">
                  <a:moveTo>
                    <a:pt x="0" y="0"/>
                  </a:moveTo>
                  <a:lnTo>
                    <a:pt x="454819" y="0"/>
                  </a:lnTo>
                  <a:lnTo>
                    <a:pt x="454819" y="1827371"/>
                  </a:lnTo>
                  <a:lnTo>
                    <a:pt x="0" y="1827371"/>
                  </a:lnTo>
                  <a:close/>
                </a:path>
              </a:pathLst>
            </a:custGeom>
            <a:solidFill>
              <a:srgbClr val="4B80FD"/>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84651C2-B1D1-4B8A-8D2D-872140557E52}"/>
                </a:ext>
              </a:extLst>
            </p:cNvPr>
            <p:cNvSpPr/>
            <p:nvPr/>
          </p:nvSpPr>
          <p:spPr>
            <a:xfrm>
              <a:off x="5465310" y="4612479"/>
              <a:ext cx="454818" cy="1827371"/>
            </a:xfrm>
            <a:custGeom>
              <a:avLst/>
              <a:gdLst>
                <a:gd name="connsiteX0" fmla="*/ 0 w 454818"/>
                <a:gd name="connsiteY0" fmla="*/ 0 h 1827371"/>
                <a:gd name="connsiteX1" fmla="*/ 454819 w 454818"/>
                <a:gd name="connsiteY1" fmla="*/ 0 h 1827371"/>
                <a:gd name="connsiteX2" fmla="*/ 454819 w 454818"/>
                <a:gd name="connsiteY2" fmla="*/ 1827371 h 1827371"/>
                <a:gd name="connsiteX3" fmla="*/ 0 w 454818"/>
                <a:gd name="connsiteY3" fmla="*/ 1827371 h 1827371"/>
              </a:gdLst>
              <a:ahLst/>
              <a:cxnLst>
                <a:cxn ang="0">
                  <a:pos x="connsiteX0" y="connsiteY0"/>
                </a:cxn>
                <a:cxn ang="0">
                  <a:pos x="connsiteX1" y="connsiteY1"/>
                </a:cxn>
                <a:cxn ang="0">
                  <a:pos x="connsiteX2" y="connsiteY2"/>
                </a:cxn>
                <a:cxn ang="0">
                  <a:pos x="connsiteX3" y="connsiteY3"/>
                </a:cxn>
              </a:cxnLst>
              <a:rect l="l" t="t" r="r" b="b"/>
              <a:pathLst>
                <a:path w="454818" h="1827371">
                  <a:moveTo>
                    <a:pt x="0" y="0"/>
                  </a:moveTo>
                  <a:lnTo>
                    <a:pt x="454819" y="0"/>
                  </a:lnTo>
                  <a:lnTo>
                    <a:pt x="454819" y="1827371"/>
                  </a:lnTo>
                  <a:lnTo>
                    <a:pt x="0" y="1827371"/>
                  </a:lnTo>
                  <a:close/>
                </a:path>
              </a:pathLst>
            </a:custGeom>
            <a:solidFill>
              <a:srgbClr val="000000">
                <a:alpha val="20000"/>
              </a:srgbClr>
            </a:solidFill>
            <a:ln w="9525" cap="flat">
              <a:noFill/>
              <a:prstDash val="solid"/>
              <a:miter/>
            </a:ln>
          </p:spPr>
          <p:txBody>
            <a:bodyPr rtlCol="0" anchor="ctr"/>
            <a:lstStyle/>
            <a:p>
              <a:endParaRPr lang="en-US"/>
            </a:p>
          </p:txBody>
        </p:sp>
      </p:grpSp>
      <p:grpSp>
        <p:nvGrpSpPr>
          <p:cNvPr id="228" name="Group 227">
            <a:extLst>
              <a:ext uri="{FF2B5EF4-FFF2-40B4-BE49-F238E27FC236}">
                <a16:creationId xmlns:a16="http://schemas.microsoft.com/office/drawing/2014/main" id="{4E12A01D-BA1E-4465-B2D9-E4D7A7748965}"/>
              </a:ext>
            </a:extLst>
          </p:cNvPr>
          <p:cNvGrpSpPr/>
          <p:nvPr/>
        </p:nvGrpSpPr>
        <p:grpSpPr>
          <a:xfrm>
            <a:off x="3943798" y="6866440"/>
            <a:ext cx="454818" cy="118650"/>
            <a:chOff x="6275697" y="4010595"/>
            <a:chExt cx="454818" cy="2429256"/>
          </a:xfrm>
        </p:grpSpPr>
        <p:sp>
          <p:nvSpPr>
            <p:cNvPr id="229" name="Freeform: Shape 228">
              <a:extLst>
                <a:ext uri="{FF2B5EF4-FFF2-40B4-BE49-F238E27FC236}">
                  <a16:creationId xmlns:a16="http://schemas.microsoft.com/office/drawing/2014/main" id="{8647289D-7A90-42AB-9D0D-B91618686B83}"/>
                </a:ext>
              </a:extLst>
            </p:cNvPr>
            <p:cNvSpPr/>
            <p:nvPr/>
          </p:nvSpPr>
          <p:spPr>
            <a:xfrm>
              <a:off x="6275697" y="4010595"/>
              <a:ext cx="454818" cy="2429256"/>
            </a:xfrm>
            <a:custGeom>
              <a:avLst/>
              <a:gdLst>
                <a:gd name="connsiteX0" fmla="*/ 0 w 454818"/>
                <a:gd name="connsiteY0" fmla="*/ 0 h 2429256"/>
                <a:gd name="connsiteX1" fmla="*/ 454819 w 454818"/>
                <a:gd name="connsiteY1" fmla="*/ 0 h 2429256"/>
                <a:gd name="connsiteX2" fmla="*/ 454819 w 454818"/>
                <a:gd name="connsiteY2" fmla="*/ 2429256 h 2429256"/>
                <a:gd name="connsiteX3" fmla="*/ 0 w 454818"/>
                <a:gd name="connsiteY3" fmla="*/ 2429256 h 2429256"/>
              </a:gdLst>
              <a:ahLst/>
              <a:cxnLst>
                <a:cxn ang="0">
                  <a:pos x="connsiteX0" y="connsiteY0"/>
                </a:cxn>
                <a:cxn ang="0">
                  <a:pos x="connsiteX1" y="connsiteY1"/>
                </a:cxn>
                <a:cxn ang="0">
                  <a:pos x="connsiteX2" y="connsiteY2"/>
                </a:cxn>
                <a:cxn ang="0">
                  <a:pos x="connsiteX3" y="connsiteY3"/>
                </a:cxn>
              </a:cxnLst>
              <a:rect l="l" t="t" r="r" b="b"/>
              <a:pathLst>
                <a:path w="454818" h="2429256">
                  <a:moveTo>
                    <a:pt x="0" y="0"/>
                  </a:moveTo>
                  <a:lnTo>
                    <a:pt x="454819" y="0"/>
                  </a:lnTo>
                  <a:lnTo>
                    <a:pt x="454819" y="2429256"/>
                  </a:lnTo>
                  <a:lnTo>
                    <a:pt x="0" y="2429256"/>
                  </a:lnTo>
                  <a:close/>
                </a:path>
              </a:pathLst>
            </a:custGeom>
            <a:solidFill>
              <a:srgbClr val="4B80FD"/>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2884075-71F3-4A6F-9B47-3B8CA15DF99A}"/>
                </a:ext>
              </a:extLst>
            </p:cNvPr>
            <p:cNvSpPr/>
            <p:nvPr/>
          </p:nvSpPr>
          <p:spPr>
            <a:xfrm>
              <a:off x="6275697" y="4010595"/>
              <a:ext cx="454818" cy="2429256"/>
            </a:xfrm>
            <a:custGeom>
              <a:avLst/>
              <a:gdLst>
                <a:gd name="connsiteX0" fmla="*/ 0 w 454818"/>
                <a:gd name="connsiteY0" fmla="*/ 0 h 2429256"/>
                <a:gd name="connsiteX1" fmla="*/ 454819 w 454818"/>
                <a:gd name="connsiteY1" fmla="*/ 0 h 2429256"/>
                <a:gd name="connsiteX2" fmla="*/ 454819 w 454818"/>
                <a:gd name="connsiteY2" fmla="*/ 2429256 h 2429256"/>
                <a:gd name="connsiteX3" fmla="*/ 0 w 454818"/>
                <a:gd name="connsiteY3" fmla="*/ 2429256 h 2429256"/>
              </a:gdLst>
              <a:ahLst/>
              <a:cxnLst>
                <a:cxn ang="0">
                  <a:pos x="connsiteX0" y="connsiteY0"/>
                </a:cxn>
                <a:cxn ang="0">
                  <a:pos x="connsiteX1" y="connsiteY1"/>
                </a:cxn>
                <a:cxn ang="0">
                  <a:pos x="connsiteX2" y="connsiteY2"/>
                </a:cxn>
                <a:cxn ang="0">
                  <a:pos x="connsiteX3" y="connsiteY3"/>
                </a:cxn>
              </a:cxnLst>
              <a:rect l="l" t="t" r="r" b="b"/>
              <a:pathLst>
                <a:path w="454818" h="2429256">
                  <a:moveTo>
                    <a:pt x="0" y="0"/>
                  </a:moveTo>
                  <a:lnTo>
                    <a:pt x="454819" y="0"/>
                  </a:lnTo>
                  <a:lnTo>
                    <a:pt x="454819" y="2429256"/>
                  </a:lnTo>
                  <a:lnTo>
                    <a:pt x="0" y="2429256"/>
                  </a:lnTo>
                  <a:close/>
                </a:path>
              </a:pathLst>
            </a:custGeom>
            <a:solidFill>
              <a:srgbClr val="000000">
                <a:alpha val="10000"/>
              </a:srgbClr>
            </a:solidFill>
            <a:ln w="9525" cap="flat">
              <a:noFill/>
              <a:prstDash val="solid"/>
              <a:miter/>
            </a:ln>
          </p:spPr>
          <p:txBody>
            <a:bodyPr rtlCol="0" anchor="ctr"/>
            <a:lstStyle/>
            <a:p>
              <a:endParaRPr lang="en-US"/>
            </a:p>
          </p:txBody>
        </p:sp>
      </p:grpSp>
      <p:grpSp>
        <p:nvGrpSpPr>
          <p:cNvPr id="31" name="Graphic 15">
            <a:extLst>
              <a:ext uri="{FF2B5EF4-FFF2-40B4-BE49-F238E27FC236}">
                <a16:creationId xmlns:a16="http://schemas.microsoft.com/office/drawing/2014/main" id="{999E5F2C-2DB0-40B6-9D81-1D6A591FDA11}"/>
              </a:ext>
            </a:extLst>
          </p:cNvPr>
          <p:cNvGrpSpPr/>
          <p:nvPr/>
        </p:nvGrpSpPr>
        <p:grpSpPr>
          <a:xfrm>
            <a:off x="403887" y="2853270"/>
            <a:ext cx="4057973" cy="3666591"/>
            <a:chOff x="403887" y="2853270"/>
            <a:chExt cx="4057973" cy="3666591"/>
          </a:xfrm>
          <a:solidFill>
            <a:srgbClr val="A8ADAF"/>
          </a:solidFill>
        </p:grpSpPr>
        <p:sp>
          <p:nvSpPr>
            <p:cNvPr id="1026" name="Freeform: Shape 1025">
              <a:extLst>
                <a:ext uri="{FF2B5EF4-FFF2-40B4-BE49-F238E27FC236}">
                  <a16:creationId xmlns:a16="http://schemas.microsoft.com/office/drawing/2014/main" id="{1533A9BA-B916-494E-8A7C-478DEAF75D3D}"/>
                </a:ext>
              </a:extLst>
            </p:cNvPr>
            <p:cNvSpPr/>
            <p:nvPr/>
          </p:nvSpPr>
          <p:spPr>
            <a:xfrm>
              <a:off x="403887" y="4892040"/>
              <a:ext cx="4057173" cy="7143"/>
            </a:xfrm>
            <a:custGeom>
              <a:avLst/>
              <a:gdLst>
                <a:gd name="connsiteX0" fmla="*/ 4053745 w 4057173"/>
                <a:gd name="connsiteY0" fmla="*/ 6953 h 7143"/>
                <a:gd name="connsiteX1" fmla="*/ 4004024 w 4057173"/>
                <a:gd name="connsiteY1" fmla="*/ 6953 h 7143"/>
                <a:gd name="connsiteX2" fmla="*/ 4000500 w 4057173"/>
                <a:gd name="connsiteY2" fmla="*/ 3620 h 7143"/>
                <a:gd name="connsiteX3" fmla="*/ 4000500 w 4057173"/>
                <a:gd name="connsiteY3" fmla="*/ 3620 h 7143"/>
                <a:gd name="connsiteX4" fmla="*/ 4000500 w 4057173"/>
                <a:gd name="connsiteY4" fmla="*/ 3620 h 7143"/>
                <a:gd name="connsiteX5" fmla="*/ 4003929 w 4057173"/>
                <a:gd name="connsiteY5" fmla="*/ 0 h 7143"/>
                <a:gd name="connsiteX6" fmla="*/ 4053555 w 4057173"/>
                <a:gd name="connsiteY6" fmla="*/ 0 h 7143"/>
                <a:gd name="connsiteX7" fmla="*/ 4057174 w 4057173"/>
                <a:gd name="connsiteY7" fmla="*/ 3620 h 7143"/>
                <a:gd name="connsiteX8" fmla="*/ 4057174 w 4057173"/>
                <a:gd name="connsiteY8" fmla="*/ 3620 h 7143"/>
                <a:gd name="connsiteX9" fmla="*/ 4053745 w 4057173"/>
                <a:gd name="connsiteY9" fmla="*/ 6953 h 7143"/>
                <a:gd name="connsiteX10" fmla="*/ 3947065 w 4057173"/>
                <a:gd name="connsiteY10" fmla="*/ 6953 h 7143"/>
                <a:gd name="connsiteX11" fmla="*/ 3889915 w 4057173"/>
                <a:gd name="connsiteY11" fmla="*/ 6953 h 7143"/>
                <a:gd name="connsiteX12" fmla="*/ 3886391 w 4057173"/>
                <a:gd name="connsiteY12" fmla="*/ 3620 h 7143"/>
                <a:gd name="connsiteX13" fmla="*/ 3886391 w 4057173"/>
                <a:gd name="connsiteY13" fmla="*/ 3620 h 7143"/>
                <a:gd name="connsiteX14" fmla="*/ 3886391 w 4057173"/>
                <a:gd name="connsiteY14" fmla="*/ 3620 h 7143"/>
                <a:gd name="connsiteX15" fmla="*/ 3889820 w 4057173"/>
                <a:gd name="connsiteY15" fmla="*/ 0 h 7143"/>
                <a:gd name="connsiteX16" fmla="*/ 3946970 w 4057173"/>
                <a:gd name="connsiteY16" fmla="*/ 0 h 7143"/>
                <a:gd name="connsiteX17" fmla="*/ 3950589 w 4057173"/>
                <a:gd name="connsiteY17" fmla="*/ 3620 h 7143"/>
                <a:gd name="connsiteX18" fmla="*/ 3950589 w 4057173"/>
                <a:gd name="connsiteY18" fmla="*/ 3620 h 7143"/>
                <a:gd name="connsiteX19" fmla="*/ 3947065 w 4057173"/>
                <a:gd name="connsiteY19" fmla="*/ 7144 h 7143"/>
                <a:gd name="connsiteX20" fmla="*/ 3947065 w 4057173"/>
                <a:gd name="connsiteY20" fmla="*/ 7144 h 7143"/>
                <a:gd name="connsiteX21" fmla="*/ 3832765 w 4057173"/>
                <a:gd name="connsiteY21" fmla="*/ 6953 h 7143"/>
                <a:gd name="connsiteX22" fmla="*/ 3775615 w 4057173"/>
                <a:gd name="connsiteY22" fmla="*/ 6953 h 7143"/>
                <a:gd name="connsiteX23" fmla="*/ 3772091 w 4057173"/>
                <a:gd name="connsiteY23" fmla="*/ 3620 h 7143"/>
                <a:gd name="connsiteX24" fmla="*/ 3772091 w 4057173"/>
                <a:gd name="connsiteY24" fmla="*/ 3620 h 7143"/>
                <a:gd name="connsiteX25" fmla="*/ 3772091 w 4057173"/>
                <a:gd name="connsiteY25" fmla="*/ 3620 h 7143"/>
                <a:gd name="connsiteX26" fmla="*/ 3775520 w 4057173"/>
                <a:gd name="connsiteY26" fmla="*/ 0 h 7143"/>
                <a:gd name="connsiteX27" fmla="*/ 3832670 w 4057173"/>
                <a:gd name="connsiteY27" fmla="*/ 0 h 7143"/>
                <a:gd name="connsiteX28" fmla="*/ 3836289 w 4057173"/>
                <a:gd name="connsiteY28" fmla="*/ 3620 h 7143"/>
                <a:gd name="connsiteX29" fmla="*/ 3836289 w 4057173"/>
                <a:gd name="connsiteY29" fmla="*/ 3620 h 7143"/>
                <a:gd name="connsiteX30" fmla="*/ 3832765 w 4057173"/>
                <a:gd name="connsiteY30" fmla="*/ 7144 h 7143"/>
                <a:gd name="connsiteX31" fmla="*/ 3832765 w 4057173"/>
                <a:gd name="connsiteY31" fmla="*/ 7144 h 7143"/>
                <a:gd name="connsiteX32" fmla="*/ 3718465 w 4057173"/>
                <a:gd name="connsiteY32" fmla="*/ 6953 h 7143"/>
                <a:gd name="connsiteX33" fmla="*/ 3661315 w 4057173"/>
                <a:gd name="connsiteY33" fmla="*/ 6953 h 7143"/>
                <a:gd name="connsiteX34" fmla="*/ 3657791 w 4057173"/>
                <a:gd name="connsiteY34" fmla="*/ 3620 h 7143"/>
                <a:gd name="connsiteX35" fmla="*/ 3657791 w 4057173"/>
                <a:gd name="connsiteY35" fmla="*/ 3620 h 7143"/>
                <a:gd name="connsiteX36" fmla="*/ 3657791 w 4057173"/>
                <a:gd name="connsiteY36" fmla="*/ 3620 h 7143"/>
                <a:gd name="connsiteX37" fmla="*/ 3661220 w 4057173"/>
                <a:gd name="connsiteY37" fmla="*/ 0 h 7143"/>
                <a:gd name="connsiteX38" fmla="*/ 3718370 w 4057173"/>
                <a:gd name="connsiteY38" fmla="*/ 0 h 7143"/>
                <a:gd name="connsiteX39" fmla="*/ 3721989 w 4057173"/>
                <a:gd name="connsiteY39" fmla="*/ 3620 h 7143"/>
                <a:gd name="connsiteX40" fmla="*/ 3721989 w 4057173"/>
                <a:gd name="connsiteY40" fmla="*/ 3620 h 7143"/>
                <a:gd name="connsiteX41" fmla="*/ 3718465 w 4057173"/>
                <a:gd name="connsiteY41" fmla="*/ 7144 h 7143"/>
                <a:gd name="connsiteX42" fmla="*/ 3718465 w 4057173"/>
                <a:gd name="connsiteY42" fmla="*/ 7144 h 7143"/>
                <a:gd name="connsiteX43" fmla="*/ 3604165 w 4057173"/>
                <a:gd name="connsiteY43" fmla="*/ 6953 h 7143"/>
                <a:gd name="connsiteX44" fmla="*/ 3547015 w 4057173"/>
                <a:gd name="connsiteY44" fmla="*/ 6953 h 7143"/>
                <a:gd name="connsiteX45" fmla="*/ 3543491 w 4057173"/>
                <a:gd name="connsiteY45" fmla="*/ 3620 h 7143"/>
                <a:gd name="connsiteX46" fmla="*/ 3543491 w 4057173"/>
                <a:gd name="connsiteY46" fmla="*/ 3620 h 7143"/>
                <a:gd name="connsiteX47" fmla="*/ 3543491 w 4057173"/>
                <a:gd name="connsiteY47" fmla="*/ 3620 h 7143"/>
                <a:gd name="connsiteX48" fmla="*/ 3546920 w 4057173"/>
                <a:gd name="connsiteY48" fmla="*/ 0 h 7143"/>
                <a:gd name="connsiteX49" fmla="*/ 3604070 w 4057173"/>
                <a:gd name="connsiteY49" fmla="*/ 0 h 7143"/>
                <a:gd name="connsiteX50" fmla="*/ 3607689 w 4057173"/>
                <a:gd name="connsiteY50" fmla="*/ 3620 h 7143"/>
                <a:gd name="connsiteX51" fmla="*/ 3607689 w 4057173"/>
                <a:gd name="connsiteY51" fmla="*/ 3620 h 7143"/>
                <a:gd name="connsiteX52" fmla="*/ 3604165 w 4057173"/>
                <a:gd name="connsiteY52" fmla="*/ 7144 h 7143"/>
                <a:gd name="connsiteX53" fmla="*/ 3604165 w 4057173"/>
                <a:gd name="connsiteY53" fmla="*/ 7144 h 7143"/>
                <a:gd name="connsiteX54" fmla="*/ 3489865 w 4057173"/>
                <a:gd name="connsiteY54" fmla="*/ 6953 h 7143"/>
                <a:gd name="connsiteX55" fmla="*/ 3432715 w 4057173"/>
                <a:gd name="connsiteY55" fmla="*/ 6953 h 7143"/>
                <a:gd name="connsiteX56" fmla="*/ 3429191 w 4057173"/>
                <a:gd name="connsiteY56" fmla="*/ 3620 h 7143"/>
                <a:gd name="connsiteX57" fmla="*/ 3429191 w 4057173"/>
                <a:gd name="connsiteY57" fmla="*/ 3620 h 7143"/>
                <a:gd name="connsiteX58" fmla="*/ 3429191 w 4057173"/>
                <a:gd name="connsiteY58" fmla="*/ 3620 h 7143"/>
                <a:gd name="connsiteX59" fmla="*/ 3432620 w 4057173"/>
                <a:gd name="connsiteY59" fmla="*/ 0 h 7143"/>
                <a:gd name="connsiteX60" fmla="*/ 3489770 w 4057173"/>
                <a:gd name="connsiteY60" fmla="*/ 0 h 7143"/>
                <a:gd name="connsiteX61" fmla="*/ 3493389 w 4057173"/>
                <a:gd name="connsiteY61" fmla="*/ 3620 h 7143"/>
                <a:gd name="connsiteX62" fmla="*/ 3493389 w 4057173"/>
                <a:gd name="connsiteY62" fmla="*/ 3620 h 7143"/>
                <a:gd name="connsiteX63" fmla="*/ 3489865 w 4057173"/>
                <a:gd name="connsiteY63" fmla="*/ 7144 h 7143"/>
                <a:gd name="connsiteX64" fmla="*/ 3489865 w 4057173"/>
                <a:gd name="connsiteY64" fmla="*/ 7144 h 7143"/>
                <a:gd name="connsiteX65" fmla="*/ 3375565 w 4057173"/>
                <a:gd name="connsiteY65" fmla="*/ 6953 h 7143"/>
                <a:gd name="connsiteX66" fmla="*/ 3318415 w 4057173"/>
                <a:gd name="connsiteY66" fmla="*/ 6953 h 7143"/>
                <a:gd name="connsiteX67" fmla="*/ 3314891 w 4057173"/>
                <a:gd name="connsiteY67" fmla="*/ 3620 h 7143"/>
                <a:gd name="connsiteX68" fmla="*/ 3314891 w 4057173"/>
                <a:gd name="connsiteY68" fmla="*/ 3620 h 7143"/>
                <a:gd name="connsiteX69" fmla="*/ 3314891 w 4057173"/>
                <a:gd name="connsiteY69" fmla="*/ 3620 h 7143"/>
                <a:gd name="connsiteX70" fmla="*/ 3318320 w 4057173"/>
                <a:gd name="connsiteY70" fmla="*/ 0 h 7143"/>
                <a:gd name="connsiteX71" fmla="*/ 3375470 w 4057173"/>
                <a:gd name="connsiteY71" fmla="*/ 0 h 7143"/>
                <a:gd name="connsiteX72" fmla="*/ 3379089 w 4057173"/>
                <a:gd name="connsiteY72" fmla="*/ 3620 h 7143"/>
                <a:gd name="connsiteX73" fmla="*/ 3379089 w 4057173"/>
                <a:gd name="connsiteY73" fmla="*/ 3620 h 7143"/>
                <a:gd name="connsiteX74" fmla="*/ 3375565 w 4057173"/>
                <a:gd name="connsiteY74" fmla="*/ 7144 h 7143"/>
                <a:gd name="connsiteX75" fmla="*/ 3375565 w 4057173"/>
                <a:gd name="connsiteY75" fmla="*/ 7144 h 7143"/>
                <a:gd name="connsiteX76" fmla="*/ 3261265 w 4057173"/>
                <a:gd name="connsiteY76" fmla="*/ 6953 h 7143"/>
                <a:gd name="connsiteX77" fmla="*/ 3204115 w 4057173"/>
                <a:gd name="connsiteY77" fmla="*/ 6953 h 7143"/>
                <a:gd name="connsiteX78" fmla="*/ 3200591 w 4057173"/>
                <a:gd name="connsiteY78" fmla="*/ 3620 h 7143"/>
                <a:gd name="connsiteX79" fmla="*/ 3200591 w 4057173"/>
                <a:gd name="connsiteY79" fmla="*/ 3620 h 7143"/>
                <a:gd name="connsiteX80" fmla="*/ 3200591 w 4057173"/>
                <a:gd name="connsiteY80" fmla="*/ 3620 h 7143"/>
                <a:gd name="connsiteX81" fmla="*/ 3204020 w 4057173"/>
                <a:gd name="connsiteY81" fmla="*/ 0 h 7143"/>
                <a:gd name="connsiteX82" fmla="*/ 3261170 w 4057173"/>
                <a:gd name="connsiteY82" fmla="*/ 0 h 7143"/>
                <a:gd name="connsiteX83" fmla="*/ 3264789 w 4057173"/>
                <a:gd name="connsiteY83" fmla="*/ 3620 h 7143"/>
                <a:gd name="connsiteX84" fmla="*/ 3264789 w 4057173"/>
                <a:gd name="connsiteY84" fmla="*/ 3620 h 7143"/>
                <a:gd name="connsiteX85" fmla="*/ 3261265 w 4057173"/>
                <a:gd name="connsiteY85" fmla="*/ 7144 h 7143"/>
                <a:gd name="connsiteX86" fmla="*/ 3261265 w 4057173"/>
                <a:gd name="connsiteY86" fmla="*/ 7144 h 7143"/>
                <a:gd name="connsiteX87" fmla="*/ 3146965 w 4057173"/>
                <a:gd name="connsiteY87" fmla="*/ 6953 h 7143"/>
                <a:gd name="connsiteX88" fmla="*/ 3089815 w 4057173"/>
                <a:gd name="connsiteY88" fmla="*/ 6953 h 7143"/>
                <a:gd name="connsiteX89" fmla="*/ 3086291 w 4057173"/>
                <a:gd name="connsiteY89" fmla="*/ 3620 h 7143"/>
                <a:gd name="connsiteX90" fmla="*/ 3086291 w 4057173"/>
                <a:gd name="connsiteY90" fmla="*/ 3620 h 7143"/>
                <a:gd name="connsiteX91" fmla="*/ 3086291 w 4057173"/>
                <a:gd name="connsiteY91" fmla="*/ 3620 h 7143"/>
                <a:gd name="connsiteX92" fmla="*/ 3089720 w 4057173"/>
                <a:gd name="connsiteY92" fmla="*/ 0 h 7143"/>
                <a:gd name="connsiteX93" fmla="*/ 3146870 w 4057173"/>
                <a:gd name="connsiteY93" fmla="*/ 0 h 7143"/>
                <a:gd name="connsiteX94" fmla="*/ 3150489 w 4057173"/>
                <a:gd name="connsiteY94" fmla="*/ 3620 h 7143"/>
                <a:gd name="connsiteX95" fmla="*/ 3150489 w 4057173"/>
                <a:gd name="connsiteY95" fmla="*/ 3620 h 7143"/>
                <a:gd name="connsiteX96" fmla="*/ 3146965 w 4057173"/>
                <a:gd name="connsiteY96" fmla="*/ 7144 h 7143"/>
                <a:gd name="connsiteX97" fmla="*/ 3146965 w 4057173"/>
                <a:gd name="connsiteY97" fmla="*/ 7144 h 7143"/>
                <a:gd name="connsiteX98" fmla="*/ 3032665 w 4057173"/>
                <a:gd name="connsiteY98" fmla="*/ 6953 h 7143"/>
                <a:gd name="connsiteX99" fmla="*/ 2975515 w 4057173"/>
                <a:gd name="connsiteY99" fmla="*/ 6953 h 7143"/>
                <a:gd name="connsiteX100" fmla="*/ 2971991 w 4057173"/>
                <a:gd name="connsiteY100" fmla="*/ 3620 h 7143"/>
                <a:gd name="connsiteX101" fmla="*/ 2971991 w 4057173"/>
                <a:gd name="connsiteY101" fmla="*/ 3620 h 7143"/>
                <a:gd name="connsiteX102" fmla="*/ 2971991 w 4057173"/>
                <a:gd name="connsiteY102" fmla="*/ 3620 h 7143"/>
                <a:gd name="connsiteX103" fmla="*/ 2975420 w 4057173"/>
                <a:gd name="connsiteY103" fmla="*/ 0 h 7143"/>
                <a:gd name="connsiteX104" fmla="*/ 3032570 w 4057173"/>
                <a:gd name="connsiteY104" fmla="*/ 0 h 7143"/>
                <a:gd name="connsiteX105" fmla="*/ 3036189 w 4057173"/>
                <a:gd name="connsiteY105" fmla="*/ 3620 h 7143"/>
                <a:gd name="connsiteX106" fmla="*/ 3036189 w 4057173"/>
                <a:gd name="connsiteY106" fmla="*/ 3620 h 7143"/>
                <a:gd name="connsiteX107" fmla="*/ 3032665 w 4057173"/>
                <a:gd name="connsiteY107" fmla="*/ 7144 h 7143"/>
                <a:gd name="connsiteX108" fmla="*/ 3032665 w 4057173"/>
                <a:gd name="connsiteY108" fmla="*/ 7144 h 7143"/>
                <a:gd name="connsiteX109" fmla="*/ 2918365 w 4057173"/>
                <a:gd name="connsiteY109" fmla="*/ 6953 h 7143"/>
                <a:gd name="connsiteX110" fmla="*/ 2861215 w 4057173"/>
                <a:gd name="connsiteY110" fmla="*/ 6953 h 7143"/>
                <a:gd name="connsiteX111" fmla="*/ 2857691 w 4057173"/>
                <a:gd name="connsiteY111" fmla="*/ 3620 h 7143"/>
                <a:gd name="connsiteX112" fmla="*/ 2857691 w 4057173"/>
                <a:gd name="connsiteY112" fmla="*/ 3620 h 7143"/>
                <a:gd name="connsiteX113" fmla="*/ 2857691 w 4057173"/>
                <a:gd name="connsiteY113" fmla="*/ 3620 h 7143"/>
                <a:gd name="connsiteX114" fmla="*/ 2861120 w 4057173"/>
                <a:gd name="connsiteY114" fmla="*/ 0 h 7143"/>
                <a:gd name="connsiteX115" fmla="*/ 2918270 w 4057173"/>
                <a:gd name="connsiteY115" fmla="*/ 0 h 7143"/>
                <a:gd name="connsiteX116" fmla="*/ 2921889 w 4057173"/>
                <a:gd name="connsiteY116" fmla="*/ 3620 h 7143"/>
                <a:gd name="connsiteX117" fmla="*/ 2921889 w 4057173"/>
                <a:gd name="connsiteY117" fmla="*/ 3620 h 7143"/>
                <a:gd name="connsiteX118" fmla="*/ 2918365 w 4057173"/>
                <a:gd name="connsiteY118" fmla="*/ 7144 h 7143"/>
                <a:gd name="connsiteX119" fmla="*/ 2918365 w 4057173"/>
                <a:gd name="connsiteY119" fmla="*/ 7144 h 7143"/>
                <a:gd name="connsiteX120" fmla="*/ 2804065 w 4057173"/>
                <a:gd name="connsiteY120" fmla="*/ 6953 h 7143"/>
                <a:gd name="connsiteX121" fmla="*/ 2746915 w 4057173"/>
                <a:gd name="connsiteY121" fmla="*/ 6953 h 7143"/>
                <a:gd name="connsiteX122" fmla="*/ 2743391 w 4057173"/>
                <a:gd name="connsiteY122" fmla="*/ 3620 h 7143"/>
                <a:gd name="connsiteX123" fmla="*/ 2743391 w 4057173"/>
                <a:gd name="connsiteY123" fmla="*/ 3620 h 7143"/>
                <a:gd name="connsiteX124" fmla="*/ 2743391 w 4057173"/>
                <a:gd name="connsiteY124" fmla="*/ 3620 h 7143"/>
                <a:gd name="connsiteX125" fmla="*/ 2746820 w 4057173"/>
                <a:gd name="connsiteY125" fmla="*/ 0 h 7143"/>
                <a:gd name="connsiteX126" fmla="*/ 2803970 w 4057173"/>
                <a:gd name="connsiteY126" fmla="*/ 0 h 7143"/>
                <a:gd name="connsiteX127" fmla="*/ 2807589 w 4057173"/>
                <a:gd name="connsiteY127" fmla="*/ 3620 h 7143"/>
                <a:gd name="connsiteX128" fmla="*/ 2807589 w 4057173"/>
                <a:gd name="connsiteY128" fmla="*/ 3620 h 7143"/>
                <a:gd name="connsiteX129" fmla="*/ 2804065 w 4057173"/>
                <a:gd name="connsiteY129" fmla="*/ 7144 h 7143"/>
                <a:gd name="connsiteX130" fmla="*/ 2804065 w 4057173"/>
                <a:gd name="connsiteY130" fmla="*/ 7144 h 7143"/>
                <a:gd name="connsiteX131" fmla="*/ 2689765 w 4057173"/>
                <a:gd name="connsiteY131" fmla="*/ 6953 h 7143"/>
                <a:gd name="connsiteX132" fmla="*/ 2632615 w 4057173"/>
                <a:gd name="connsiteY132" fmla="*/ 6953 h 7143"/>
                <a:gd name="connsiteX133" fmla="*/ 2629091 w 4057173"/>
                <a:gd name="connsiteY133" fmla="*/ 3620 h 7143"/>
                <a:gd name="connsiteX134" fmla="*/ 2629091 w 4057173"/>
                <a:gd name="connsiteY134" fmla="*/ 3620 h 7143"/>
                <a:gd name="connsiteX135" fmla="*/ 2629091 w 4057173"/>
                <a:gd name="connsiteY135" fmla="*/ 3620 h 7143"/>
                <a:gd name="connsiteX136" fmla="*/ 2632520 w 4057173"/>
                <a:gd name="connsiteY136" fmla="*/ 0 h 7143"/>
                <a:gd name="connsiteX137" fmla="*/ 2689670 w 4057173"/>
                <a:gd name="connsiteY137" fmla="*/ 0 h 7143"/>
                <a:gd name="connsiteX138" fmla="*/ 2693289 w 4057173"/>
                <a:gd name="connsiteY138" fmla="*/ 3620 h 7143"/>
                <a:gd name="connsiteX139" fmla="*/ 2693289 w 4057173"/>
                <a:gd name="connsiteY139" fmla="*/ 3620 h 7143"/>
                <a:gd name="connsiteX140" fmla="*/ 2689765 w 4057173"/>
                <a:gd name="connsiteY140" fmla="*/ 7144 h 7143"/>
                <a:gd name="connsiteX141" fmla="*/ 2689765 w 4057173"/>
                <a:gd name="connsiteY141" fmla="*/ 7144 h 7143"/>
                <a:gd name="connsiteX142" fmla="*/ 2575465 w 4057173"/>
                <a:gd name="connsiteY142" fmla="*/ 6953 h 7143"/>
                <a:gd name="connsiteX143" fmla="*/ 2518315 w 4057173"/>
                <a:gd name="connsiteY143" fmla="*/ 6953 h 7143"/>
                <a:gd name="connsiteX144" fmla="*/ 2514791 w 4057173"/>
                <a:gd name="connsiteY144" fmla="*/ 3620 h 7143"/>
                <a:gd name="connsiteX145" fmla="*/ 2514791 w 4057173"/>
                <a:gd name="connsiteY145" fmla="*/ 3620 h 7143"/>
                <a:gd name="connsiteX146" fmla="*/ 2514791 w 4057173"/>
                <a:gd name="connsiteY146" fmla="*/ 3620 h 7143"/>
                <a:gd name="connsiteX147" fmla="*/ 2518220 w 4057173"/>
                <a:gd name="connsiteY147" fmla="*/ 0 h 7143"/>
                <a:gd name="connsiteX148" fmla="*/ 2575370 w 4057173"/>
                <a:gd name="connsiteY148" fmla="*/ 0 h 7143"/>
                <a:gd name="connsiteX149" fmla="*/ 2578989 w 4057173"/>
                <a:gd name="connsiteY149" fmla="*/ 3620 h 7143"/>
                <a:gd name="connsiteX150" fmla="*/ 2578989 w 4057173"/>
                <a:gd name="connsiteY150" fmla="*/ 3620 h 7143"/>
                <a:gd name="connsiteX151" fmla="*/ 2575465 w 4057173"/>
                <a:gd name="connsiteY151" fmla="*/ 7144 h 7143"/>
                <a:gd name="connsiteX152" fmla="*/ 2575465 w 4057173"/>
                <a:gd name="connsiteY152" fmla="*/ 7144 h 7143"/>
                <a:gd name="connsiteX153" fmla="*/ 2461165 w 4057173"/>
                <a:gd name="connsiteY153" fmla="*/ 6953 h 7143"/>
                <a:gd name="connsiteX154" fmla="*/ 2404015 w 4057173"/>
                <a:gd name="connsiteY154" fmla="*/ 6953 h 7143"/>
                <a:gd name="connsiteX155" fmla="*/ 2400491 w 4057173"/>
                <a:gd name="connsiteY155" fmla="*/ 3620 h 7143"/>
                <a:gd name="connsiteX156" fmla="*/ 2400491 w 4057173"/>
                <a:gd name="connsiteY156" fmla="*/ 3620 h 7143"/>
                <a:gd name="connsiteX157" fmla="*/ 2400491 w 4057173"/>
                <a:gd name="connsiteY157" fmla="*/ 3620 h 7143"/>
                <a:gd name="connsiteX158" fmla="*/ 2403920 w 4057173"/>
                <a:gd name="connsiteY158" fmla="*/ 0 h 7143"/>
                <a:gd name="connsiteX159" fmla="*/ 2461070 w 4057173"/>
                <a:gd name="connsiteY159" fmla="*/ 0 h 7143"/>
                <a:gd name="connsiteX160" fmla="*/ 2464689 w 4057173"/>
                <a:gd name="connsiteY160" fmla="*/ 3620 h 7143"/>
                <a:gd name="connsiteX161" fmla="*/ 2464689 w 4057173"/>
                <a:gd name="connsiteY161" fmla="*/ 3620 h 7143"/>
                <a:gd name="connsiteX162" fmla="*/ 2461165 w 4057173"/>
                <a:gd name="connsiteY162" fmla="*/ 7144 h 7143"/>
                <a:gd name="connsiteX163" fmla="*/ 2461165 w 4057173"/>
                <a:gd name="connsiteY163" fmla="*/ 7144 h 7143"/>
                <a:gd name="connsiteX164" fmla="*/ 2346865 w 4057173"/>
                <a:gd name="connsiteY164" fmla="*/ 6953 h 7143"/>
                <a:gd name="connsiteX165" fmla="*/ 2289715 w 4057173"/>
                <a:gd name="connsiteY165" fmla="*/ 6953 h 7143"/>
                <a:gd name="connsiteX166" fmla="*/ 2286191 w 4057173"/>
                <a:gd name="connsiteY166" fmla="*/ 3620 h 7143"/>
                <a:gd name="connsiteX167" fmla="*/ 2286191 w 4057173"/>
                <a:gd name="connsiteY167" fmla="*/ 3620 h 7143"/>
                <a:gd name="connsiteX168" fmla="*/ 2286191 w 4057173"/>
                <a:gd name="connsiteY168" fmla="*/ 3620 h 7143"/>
                <a:gd name="connsiteX169" fmla="*/ 2289620 w 4057173"/>
                <a:gd name="connsiteY169" fmla="*/ 0 h 7143"/>
                <a:gd name="connsiteX170" fmla="*/ 2346770 w 4057173"/>
                <a:gd name="connsiteY170" fmla="*/ 0 h 7143"/>
                <a:gd name="connsiteX171" fmla="*/ 2350389 w 4057173"/>
                <a:gd name="connsiteY171" fmla="*/ 3620 h 7143"/>
                <a:gd name="connsiteX172" fmla="*/ 2350389 w 4057173"/>
                <a:gd name="connsiteY172" fmla="*/ 3620 h 7143"/>
                <a:gd name="connsiteX173" fmla="*/ 2346865 w 4057173"/>
                <a:gd name="connsiteY173" fmla="*/ 7144 h 7143"/>
                <a:gd name="connsiteX174" fmla="*/ 2346865 w 4057173"/>
                <a:gd name="connsiteY174" fmla="*/ 7144 h 7143"/>
                <a:gd name="connsiteX175" fmla="*/ 2232565 w 4057173"/>
                <a:gd name="connsiteY175" fmla="*/ 6953 h 7143"/>
                <a:gd name="connsiteX176" fmla="*/ 2175415 w 4057173"/>
                <a:gd name="connsiteY176" fmla="*/ 6953 h 7143"/>
                <a:gd name="connsiteX177" fmla="*/ 2171891 w 4057173"/>
                <a:gd name="connsiteY177" fmla="*/ 3620 h 7143"/>
                <a:gd name="connsiteX178" fmla="*/ 2171891 w 4057173"/>
                <a:gd name="connsiteY178" fmla="*/ 3620 h 7143"/>
                <a:gd name="connsiteX179" fmla="*/ 2171891 w 4057173"/>
                <a:gd name="connsiteY179" fmla="*/ 3620 h 7143"/>
                <a:gd name="connsiteX180" fmla="*/ 2175320 w 4057173"/>
                <a:gd name="connsiteY180" fmla="*/ 0 h 7143"/>
                <a:gd name="connsiteX181" fmla="*/ 2232470 w 4057173"/>
                <a:gd name="connsiteY181" fmla="*/ 0 h 7143"/>
                <a:gd name="connsiteX182" fmla="*/ 2236089 w 4057173"/>
                <a:gd name="connsiteY182" fmla="*/ 3620 h 7143"/>
                <a:gd name="connsiteX183" fmla="*/ 2236089 w 4057173"/>
                <a:gd name="connsiteY183" fmla="*/ 3620 h 7143"/>
                <a:gd name="connsiteX184" fmla="*/ 2232565 w 4057173"/>
                <a:gd name="connsiteY184" fmla="*/ 7144 h 7143"/>
                <a:gd name="connsiteX185" fmla="*/ 2232565 w 4057173"/>
                <a:gd name="connsiteY185" fmla="*/ 7144 h 7143"/>
                <a:gd name="connsiteX186" fmla="*/ 2118265 w 4057173"/>
                <a:gd name="connsiteY186" fmla="*/ 6953 h 7143"/>
                <a:gd name="connsiteX187" fmla="*/ 2061115 w 4057173"/>
                <a:gd name="connsiteY187" fmla="*/ 6953 h 7143"/>
                <a:gd name="connsiteX188" fmla="*/ 2057591 w 4057173"/>
                <a:gd name="connsiteY188" fmla="*/ 3620 h 7143"/>
                <a:gd name="connsiteX189" fmla="*/ 2057591 w 4057173"/>
                <a:gd name="connsiteY189" fmla="*/ 3620 h 7143"/>
                <a:gd name="connsiteX190" fmla="*/ 2057591 w 4057173"/>
                <a:gd name="connsiteY190" fmla="*/ 3620 h 7143"/>
                <a:gd name="connsiteX191" fmla="*/ 2061020 w 4057173"/>
                <a:gd name="connsiteY191" fmla="*/ 0 h 7143"/>
                <a:gd name="connsiteX192" fmla="*/ 2118170 w 4057173"/>
                <a:gd name="connsiteY192" fmla="*/ 0 h 7143"/>
                <a:gd name="connsiteX193" fmla="*/ 2121789 w 4057173"/>
                <a:gd name="connsiteY193" fmla="*/ 3620 h 7143"/>
                <a:gd name="connsiteX194" fmla="*/ 2121789 w 4057173"/>
                <a:gd name="connsiteY194" fmla="*/ 3620 h 7143"/>
                <a:gd name="connsiteX195" fmla="*/ 2118265 w 4057173"/>
                <a:gd name="connsiteY195" fmla="*/ 7144 h 7143"/>
                <a:gd name="connsiteX196" fmla="*/ 2118265 w 4057173"/>
                <a:gd name="connsiteY196" fmla="*/ 7144 h 7143"/>
                <a:gd name="connsiteX197" fmla="*/ 2003965 w 4057173"/>
                <a:gd name="connsiteY197" fmla="*/ 6953 h 7143"/>
                <a:gd name="connsiteX198" fmla="*/ 1946815 w 4057173"/>
                <a:gd name="connsiteY198" fmla="*/ 6953 h 7143"/>
                <a:gd name="connsiteX199" fmla="*/ 1943291 w 4057173"/>
                <a:gd name="connsiteY199" fmla="*/ 3620 h 7143"/>
                <a:gd name="connsiteX200" fmla="*/ 1943291 w 4057173"/>
                <a:gd name="connsiteY200" fmla="*/ 3620 h 7143"/>
                <a:gd name="connsiteX201" fmla="*/ 1943291 w 4057173"/>
                <a:gd name="connsiteY201" fmla="*/ 3620 h 7143"/>
                <a:gd name="connsiteX202" fmla="*/ 1946720 w 4057173"/>
                <a:gd name="connsiteY202" fmla="*/ 0 h 7143"/>
                <a:gd name="connsiteX203" fmla="*/ 2003870 w 4057173"/>
                <a:gd name="connsiteY203" fmla="*/ 0 h 7143"/>
                <a:gd name="connsiteX204" fmla="*/ 2007489 w 4057173"/>
                <a:gd name="connsiteY204" fmla="*/ 3620 h 7143"/>
                <a:gd name="connsiteX205" fmla="*/ 2007489 w 4057173"/>
                <a:gd name="connsiteY205" fmla="*/ 3620 h 7143"/>
                <a:gd name="connsiteX206" fmla="*/ 2003965 w 4057173"/>
                <a:gd name="connsiteY206" fmla="*/ 7144 h 7143"/>
                <a:gd name="connsiteX207" fmla="*/ 2003965 w 4057173"/>
                <a:gd name="connsiteY207" fmla="*/ 7144 h 7143"/>
                <a:gd name="connsiteX208" fmla="*/ 1889665 w 4057173"/>
                <a:gd name="connsiteY208" fmla="*/ 6953 h 7143"/>
                <a:gd name="connsiteX209" fmla="*/ 1832515 w 4057173"/>
                <a:gd name="connsiteY209" fmla="*/ 6953 h 7143"/>
                <a:gd name="connsiteX210" fmla="*/ 1828991 w 4057173"/>
                <a:gd name="connsiteY210" fmla="*/ 3620 h 7143"/>
                <a:gd name="connsiteX211" fmla="*/ 1828991 w 4057173"/>
                <a:gd name="connsiteY211" fmla="*/ 3620 h 7143"/>
                <a:gd name="connsiteX212" fmla="*/ 1828991 w 4057173"/>
                <a:gd name="connsiteY212" fmla="*/ 3620 h 7143"/>
                <a:gd name="connsiteX213" fmla="*/ 1832420 w 4057173"/>
                <a:gd name="connsiteY213" fmla="*/ 0 h 7143"/>
                <a:gd name="connsiteX214" fmla="*/ 1889570 w 4057173"/>
                <a:gd name="connsiteY214" fmla="*/ 0 h 7143"/>
                <a:gd name="connsiteX215" fmla="*/ 1893189 w 4057173"/>
                <a:gd name="connsiteY215" fmla="*/ 3620 h 7143"/>
                <a:gd name="connsiteX216" fmla="*/ 1893189 w 4057173"/>
                <a:gd name="connsiteY216" fmla="*/ 3620 h 7143"/>
                <a:gd name="connsiteX217" fmla="*/ 1889665 w 4057173"/>
                <a:gd name="connsiteY217" fmla="*/ 7144 h 7143"/>
                <a:gd name="connsiteX218" fmla="*/ 1889665 w 4057173"/>
                <a:gd name="connsiteY218" fmla="*/ 7144 h 7143"/>
                <a:gd name="connsiteX219" fmla="*/ 1775365 w 4057173"/>
                <a:gd name="connsiteY219" fmla="*/ 6953 h 7143"/>
                <a:gd name="connsiteX220" fmla="*/ 1718215 w 4057173"/>
                <a:gd name="connsiteY220" fmla="*/ 6953 h 7143"/>
                <a:gd name="connsiteX221" fmla="*/ 1714691 w 4057173"/>
                <a:gd name="connsiteY221" fmla="*/ 3620 h 7143"/>
                <a:gd name="connsiteX222" fmla="*/ 1714691 w 4057173"/>
                <a:gd name="connsiteY222" fmla="*/ 3620 h 7143"/>
                <a:gd name="connsiteX223" fmla="*/ 1714691 w 4057173"/>
                <a:gd name="connsiteY223" fmla="*/ 3620 h 7143"/>
                <a:gd name="connsiteX224" fmla="*/ 1718120 w 4057173"/>
                <a:gd name="connsiteY224" fmla="*/ 0 h 7143"/>
                <a:gd name="connsiteX225" fmla="*/ 1775270 w 4057173"/>
                <a:gd name="connsiteY225" fmla="*/ 0 h 7143"/>
                <a:gd name="connsiteX226" fmla="*/ 1778889 w 4057173"/>
                <a:gd name="connsiteY226" fmla="*/ 3620 h 7143"/>
                <a:gd name="connsiteX227" fmla="*/ 1778889 w 4057173"/>
                <a:gd name="connsiteY227" fmla="*/ 3620 h 7143"/>
                <a:gd name="connsiteX228" fmla="*/ 1775365 w 4057173"/>
                <a:gd name="connsiteY228" fmla="*/ 7144 h 7143"/>
                <a:gd name="connsiteX229" fmla="*/ 1775365 w 4057173"/>
                <a:gd name="connsiteY229" fmla="*/ 7144 h 7143"/>
                <a:gd name="connsiteX230" fmla="*/ 1661065 w 4057173"/>
                <a:gd name="connsiteY230" fmla="*/ 6953 h 7143"/>
                <a:gd name="connsiteX231" fmla="*/ 1603915 w 4057173"/>
                <a:gd name="connsiteY231" fmla="*/ 6953 h 7143"/>
                <a:gd name="connsiteX232" fmla="*/ 1600391 w 4057173"/>
                <a:gd name="connsiteY232" fmla="*/ 3620 h 7143"/>
                <a:gd name="connsiteX233" fmla="*/ 1600391 w 4057173"/>
                <a:gd name="connsiteY233" fmla="*/ 3620 h 7143"/>
                <a:gd name="connsiteX234" fmla="*/ 1600391 w 4057173"/>
                <a:gd name="connsiteY234" fmla="*/ 3620 h 7143"/>
                <a:gd name="connsiteX235" fmla="*/ 1603820 w 4057173"/>
                <a:gd name="connsiteY235" fmla="*/ 0 h 7143"/>
                <a:gd name="connsiteX236" fmla="*/ 1660970 w 4057173"/>
                <a:gd name="connsiteY236" fmla="*/ 0 h 7143"/>
                <a:gd name="connsiteX237" fmla="*/ 1664589 w 4057173"/>
                <a:gd name="connsiteY237" fmla="*/ 3620 h 7143"/>
                <a:gd name="connsiteX238" fmla="*/ 1664589 w 4057173"/>
                <a:gd name="connsiteY238" fmla="*/ 3620 h 7143"/>
                <a:gd name="connsiteX239" fmla="*/ 1661065 w 4057173"/>
                <a:gd name="connsiteY239" fmla="*/ 7144 h 7143"/>
                <a:gd name="connsiteX240" fmla="*/ 1661065 w 4057173"/>
                <a:gd name="connsiteY240" fmla="*/ 7144 h 7143"/>
                <a:gd name="connsiteX241" fmla="*/ 1546765 w 4057173"/>
                <a:gd name="connsiteY241" fmla="*/ 6953 h 7143"/>
                <a:gd name="connsiteX242" fmla="*/ 1489615 w 4057173"/>
                <a:gd name="connsiteY242" fmla="*/ 6953 h 7143"/>
                <a:gd name="connsiteX243" fmla="*/ 1486091 w 4057173"/>
                <a:gd name="connsiteY243" fmla="*/ 3620 h 7143"/>
                <a:gd name="connsiteX244" fmla="*/ 1486091 w 4057173"/>
                <a:gd name="connsiteY244" fmla="*/ 3620 h 7143"/>
                <a:gd name="connsiteX245" fmla="*/ 1486091 w 4057173"/>
                <a:gd name="connsiteY245" fmla="*/ 3620 h 7143"/>
                <a:gd name="connsiteX246" fmla="*/ 1489520 w 4057173"/>
                <a:gd name="connsiteY246" fmla="*/ 0 h 7143"/>
                <a:gd name="connsiteX247" fmla="*/ 1546670 w 4057173"/>
                <a:gd name="connsiteY247" fmla="*/ 0 h 7143"/>
                <a:gd name="connsiteX248" fmla="*/ 1550289 w 4057173"/>
                <a:gd name="connsiteY248" fmla="*/ 3620 h 7143"/>
                <a:gd name="connsiteX249" fmla="*/ 1550289 w 4057173"/>
                <a:gd name="connsiteY249" fmla="*/ 3620 h 7143"/>
                <a:gd name="connsiteX250" fmla="*/ 1546765 w 4057173"/>
                <a:gd name="connsiteY250" fmla="*/ 7144 h 7143"/>
                <a:gd name="connsiteX251" fmla="*/ 1546765 w 4057173"/>
                <a:gd name="connsiteY251" fmla="*/ 7144 h 7143"/>
                <a:gd name="connsiteX252" fmla="*/ 1432465 w 4057173"/>
                <a:gd name="connsiteY252" fmla="*/ 6953 h 7143"/>
                <a:gd name="connsiteX253" fmla="*/ 1375315 w 4057173"/>
                <a:gd name="connsiteY253" fmla="*/ 6953 h 7143"/>
                <a:gd name="connsiteX254" fmla="*/ 1371791 w 4057173"/>
                <a:gd name="connsiteY254" fmla="*/ 3620 h 7143"/>
                <a:gd name="connsiteX255" fmla="*/ 1371791 w 4057173"/>
                <a:gd name="connsiteY255" fmla="*/ 3620 h 7143"/>
                <a:gd name="connsiteX256" fmla="*/ 1371791 w 4057173"/>
                <a:gd name="connsiteY256" fmla="*/ 3620 h 7143"/>
                <a:gd name="connsiteX257" fmla="*/ 1375220 w 4057173"/>
                <a:gd name="connsiteY257" fmla="*/ 0 h 7143"/>
                <a:gd name="connsiteX258" fmla="*/ 1432370 w 4057173"/>
                <a:gd name="connsiteY258" fmla="*/ 0 h 7143"/>
                <a:gd name="connsiteX259" fmla="*/ 1435989 w 4057173"/>
                <a:gd name="connsiteY259" fmla="*/ 3620 h 7143"/>
                <a:gd name="connsiteX260" fmla="*/ 1435989 w 4057173"/>
                <a:gd name="connsiteY260" fmla="*/ 3620 h 7143"/>
                <a:gd name="connsiteX261" fmla="*/ 1432465 w 4057173"/>
                <a:gd name="connsiteY261" fmla="*/ 7144 h 7143"/>
                <a:gd name="connsiteX262" fmla="*/ 1432465 w 4057173"/>
                <a:gd name="connsiteY262" fmla="*/ 7144 h 7143"/>
                <a:gd name="connsiteX263" fmla="*/ 1318165 w 4057173"/>
                <a:gd name="connsiteY263" fmla="*/ 6953 h 7143"/>
                <a:gd name="connsiteX264" fmla="*/ 1261015 w 4057173"/>
                <a:gd name="connsiteY264" fmla="*/ 6953 h 7143"/>
                <a:gd name="connsiteX265" fmla="*/ 1257491 w 4057173"/>
                <a:gd name="connsiteY265" fmla="*/ 3620 h 7143"/>
                <a:gd name="connsiteX266" fmla="*/ 1257491 w 4057173"/>
                <a:gd name="connsiteY266" fmla="*/ 3620 h 7143"/>
                <a:gd name="connsiteX267" fmla="*/ 1257491 w 4057173"/>
                <a:gd name="connsiteY267" fmla="*/ 3620 h 7143"/>
                <a:gd name="connsiteX268" fmla="*/ 1260920 w 4057173"/>
                <a:gd name="connsiteY268" fmla="*/ 0 h 7143"/>
                <a:gd name="connsiteX269" fmla="*/ 1318070 w 4057173"/>
                <a:gd name="connsiteY269" fmla="*/ 0 h 7143"/>
                <a:gd name="connsiteX270" fmla="*/ 1321689 w 4057173"/>
                <a:gd name="connsiteY270" fmla="*/ 3620 h 7143"/>
                <a:gd name="connsiteX271" fmla="*/ 1321689 w 4057173"/>
                <a:gd name="connsiteY271" fmla="*/ 3620 h 7143"/>
                <a:gd name="connsiteX272" fmla="*/ 1318165 w 4057173"/>
                <a:gd name="connsiteY272" fmla="*/ 7144 h 7143"/>
                <a:gd name="connsiteX273" fmla="*/ 1318165 w 4057173"/>
                <a:gd name="connsiteY273" fmla="*/ 7144 h 7143"/>
                <a:gd name="connsiteX274" fmla="*/ 1203865 w 4057173"/>
                <a:gd name="connsiteY274" fmla="*/ 6953 h 7143"/>
                <a:gd name="connsiteX275" fmla="*/ 1146715 w 4057173"/>
                <a:gd name="connsiteY275" fmla="*/ 6953 h 7143"/>
                <a:gd name="connsiteX276" fmla="*/ 1143191 w 4057173"/>
                <a:gd name="connsiteY276" fmla="*/ 3620 h 7143"/>
                <a:gd name="connsiteX277" fmla="*/ 1143191 w 4057173"/>
                <a:gd name="connsiteY277" fmla="*/ 3620 h 7143"/>
                <a:gd name="connsiteX278" fmla="*/ 1143191 w 4057173"/>
                <a:gd name="connsiteY278" fmla="*/ 3620 h 7143"/>
                <a:gd name="connsiteX279" fmla="*/ 1146620 w 4057173"/>
                <a:gd name="connsiteY279" fmla="*/ 0 h 7143"/>
                <a:gd name="connsiteX280" fmla="*/ 1203770 w 4057173"/>
                <a:gd name="connsiteY280" fmla="*/ 0 h 7143"/>
                <a:gd name="connsiteX281" fmla="*/ 1207389 w 4057173"/>
                <a:gd name="connsiteY281" fmla="*/ 3620 h 7143"/>
                <a:gd name="connsiteX282" fmla="*/ 1207389 w 4057173"/>
                <a:gd name="connsiteY282" fmla="*/ 3620 h 7143"/>
                <a:gd name="connsiteX283" fmla="*/ 1203865 w 4057173"/>
                <a:gd name="connsiteY283" fmla="*/ 7144 h 7143"/>
                <a:gd name="connsiteX284" fmla="*/ 1203865 w 4057173"/>
                <a:gd name="connsiteY284" fmla="*/ 7144 h 7143"/>
                <a:gd name="connsiteX285" fmla="*/ 1089565 w 4057173"/>
                <a:gd name="connsiteY285" fmla="*/ 6953 h 7143"/>
                <a:gd name="connsiteX286" fmla="*/ 1032415 w 4057173"/>
                <a:gd name="connsiteY286" fmla="*/ 6953 h 7143"/>
                <a:gd name="connsiteX287" fmla="*/ 1028890 w 4057173"/>
                <a:gd name="connsiteY287" fmla="*/ 3620 h 7143"/>
                <a:gd name="connsiteX288" fmla="*/ 1028890 w 4057173"/>
                <a:gd name="connsiteY288" fmla="*/ 3620 h 7143"/>
                <a:gd name="connsiteX289" fmla="*/ 1028890 w 4057173"/>
                <a:gd name="connsiteY289" fmla="*/ 3620 h 7143"/>
                <a:gd name="connsiteX290" fmla="*/ 1032319 w 4057173"/>
                <a:gd name="connsiteY290" fmla="*/ 0 h 7143"/>
                <a:gd name="connsiteX291" fmla="*/ 1089470 w 4057173"/>
                <a:gd name="connsiteY291" fmla="*/ 0 h 7143"/>
                <a:gd name="connsiteX292" fmla="*/ 1093089 w 4057173"/>
                <a:gd name="connsiteY292" fmla="*/ 3620 h 7143"/>
                <a:gd name="connsiteX293" fmla="*/ 1093089 w 4057173"/>
                <a:gd name="connsiteY293" fmla="*/ 3620 h 7143"/>
                <a:gd name="connsiteX294" fmla="*/ 1089565 w 4057173"/>
                <a:gd name="connsiteY294" fmla="*/ 7144 h 7143"/>
                <a:gd name="connsiteX295" fmla="*/ 1089565 w 4057173"/>
                <a:gd name="connsiteY295" fmla="*/ 7144 h 7143"/>
                <a:gd name="connsiteX296" fmla="*/ 975265 w 4057173"/>
                <a:gd name="connsiteY296" fmla="*/ 6953 h 7143"/>
                <a:gd name="connsiteX297" fmla="*/ 918115 w 4057173"/>
                <a:gd name="connsiteY297" fmla="*/ 6953 h 7143"/>
                <a:gd name="connsiteX298" fmla="*/ 914591 w 4057173"/>
                <a:gd name="connsiteY298" fmla="*/ 3620 h 7143"/>
                <a:gd name="connsiteX299" fmla="*/ 914591 w 4057173"/>
                <a:gd name="connsiteY299" fmla="*/ 3620 h 7143"/>
                <a:gd name="connsiteX300" fmla="*/ 914591 w 4057173"/>
                <a:gd name="connsiteY300" fmla="*/ 3620 h 7143"/>
                <a:gd name="connsiteX301" fmla="*/ 918020 w 4057173"/>
                <a:gd name="connsiteY301" fmla="*/ 0 h 7143"/>
                <a:gd name="connsiteX302" fmla="*/ 975169 w 4057173"/>
                <a:gd name="connsiteY302" fmla="*/ 0 h 7143"/>
                <a:gd name="connsiteX303" fmla="*/ 978789 w 4057173"/>
                <a:gd name="connsiteY303" fmla="*/ 3620 h 7143"/>
                <a:gd name="connsiteX304" fmla="*/ 978789 w 4057173"/>
                <a:gd name="connsiteY304" fmla="*/ 3620 h 7143"/>
                <a:gd name="connsiteX305" fmla="*/ 975265 w 4057173"/>
                <a:gd name="connsiteY305" fmla="*/ 7144 h 7143"/>
                <a:gd name="connsiteX306" fmla="*/ 975265 w 4057173"/>
                <a:gd name="connsiteY306" fmla="*/ 7144 h 7143"/>
                <a:gd name="connsiteX307" fmla="*/ 860965 w 4057173"/>
                <a:gd name="connsiteY307" fmla="*/ 6953 h 7143"/>
                <a:gd name="connsiteX308" fmla="*/ 803815 w 4057173"/>
                <a:gd name="connsiteY308" fmla="*/ 6953 h 7143"/>
                <a:gd name="connsiteX309" fmla="*/ 800291 w 4057173"/>
                <a:gd name="connsiteY309" fmla="*/ 3620 h 7143"/>
                <a:gd name="connsiteX310" fmla="*/ 800291 w 4057173"/>
                <a:gd name="connsiteY310" fmla="*/ 3620 h 7143"/>
                <a:gd name="connsiteX311" fmla="*/ 800291 w 4057173"/>
                <a:gd name="connsiteY311" fmla="*/ 3620 h 7143"/>
                <a:gd name="connsiteX312" fmla="*/ 803720 w 4057173"/>
                <a:gd name="connsiteY312" fmla="*/ 0 h 7143"/>
                <a:gd name="connsiteX313" fmla="*/ 860870 w 4057173"/>
                <a:gd name="connsiteY313" fmla="*/ 0 h 7143"/>
                <a:gd name="connsiteX314" fmla="*/ 864489 w 4057173"/>
                <a:gd name="connsiteY314" fmla="*/ 3620 h 7143"/>
                <a:gd name="connsiteX315" fmla="*/ 864489 w 4057173"/>
                <a:gd name="connsiteY315" fmla="*/ 3620 h 7143"/>
                <a:gd name="connsiteX316" fmla="*/ 860965 w 4057173"/>
                <a:gd name="connsiteY316" fmla="*/ 7144 h 7143"/>
                <a:gd name="connsiteX317" fmla="*/ 860965 w 4057173"/>
                <a:gd name="connsiteY317" fmla="*/ 7144 h 7143"/>
                <a:gd name="connsiteX318" fmla="*/ 746665 w 4057173"/>
                <a:gd name="connsiteY318" fmla="*/ 6953 h 7143"/>
                <a:gd name="connsiteX319" fmla="*/ 689515 w 4057173"/>
                <a:gd name="connsiteY319" fmla="*/ 6953 h 7143"/>
                <a:gd name="connsiteX320" fmla="*/ 685991 w 4057173"/>
                <a:gd name="connsiteY320" fmla="*/ 3620 h 7143"/>
                <a:gd name="connsiteX321" fmla="*/ 685991 w 4057173"/>
                <a:gd name="connsiteY321" fmla="*/ 3620 h 7143"/>
                <a:gd name="connsiteX322" fmla="*/ 685991 w 4057173"/>
                <a:gd name="connsiteY322" fmla="*/ 3620 h 7143"/>
                <a:gd name="connsiteX323" fmla="*/ 689420 w 4057173"/>
                <a:gd name="connsiteY323" fmla="*/ 0 h 7143"/>
                <a:gd name="connsiteX324" fmla="*/ 746570 w 4057173"/>
                <a:gd name="connsiteY324" fmla="*/ 0 h 7143"/>
                <a:gd name="connsiteX325" fmla="*/ 750189 w 4057173"/>
                <a:gd name="connsiteY325" fmla="*/ 3620 h 7143"/>
                <a:gd name="connsiteX326" fmla="*/ 750189 w 4057173"/>
                <a:gd name="connsiteY326" fmla="*/ 3620 h 7143"/>
                <a:gd name="connsiteX327" fmla="*/ 746665 w 4057173"/>
                <a:gd name="connsiteY327" fmla="*/ 7144 h 7143"/>
                <a:gd name="connsiteX328" fmla="*/ 746665 w 4057173"/>
                <a:gd name="connsiteY328" fmla="*/ 7144 h 7143"/>
                <a:gd name="connsiteX329" fmla="*/ 632365 w 4057173"/>
                <a:gd name="connsiteY329" fmla="*/ 6953 h 7143"/>
                <a:gd name="connsiteX330" fmla="*/ 575024 w 4057173"/>
                <a:gd name="connsiteY330" fmla="*/ 6953 h 7143"/>
                <a:gd name="connsiteX331" fmla="*/ 571500 w 4057173"/>
                <a:gd name="connsiteY331" fmla="*/ 3620 h 7143"/>
                <a:gd name="connsiteX332" fmla="*/ 571500 w 4057173"/>
                <a:gd name="connsiteY332" fmla="*/ 3620 h 7143"/>
                <a:gd name="connsiteX333" fmla="*/ 571500 w 4057173"/>
                <a:gd name="connsiteY333" fmla="*/ 3620 h 7143"/>
                <a:gd name="connsiteX334" fmla="*/ 574929 w 4057173"/>
                <a:gd name="connsiteY334" fmla="*/ 0 h 7143"/>
                <a:gd name="connsiteX335" fmla="*/ 632079 w 4057173"/>
                <a:gd name="connsiteY335" fmla="*/ 0 h 7143"/>
                <a:gd name="connsiteX336" fmla="*/ 635699 w 4057173"/>
                <a:gd name="connsiteY336" fmla="*/ 3620 h 7143"/>
                <a:gd name="connsiteX337" fmla="*/ 635699 w 4057173"/>
                <a:gd name="connsiteY337" fmla="*/ 3620 h 7143"/>
                <a:gd name="connsiteX338" fmla="*/ 632174 w 4057173"/>
                <a:gd name="connsiteY338" fmla="*/ 7144 h 7143"/>
                <a:gd name="connsiteX339" fmla="*/ 632174 w 4057173"/>
                <a:gd name="connsiteY339" fmla="*/ 7144 h 7143"/>
                <a:gd name="connsiteX340" fmla="*/ 518065 w 4057173"/>
                <a:gd name="connsiteY340" fmla="*/ 6953 h 7143"/>
                <a:gd name="connsiteX341" fmla="*/ 460724 w 4057173"/>
                <a:gd name="connsiteY341" fmla="*/ 6953 h 7143"/>
                <a:gd name="connsiteX342" fmla="*/ 457200 w 4057173"/>
                <a:gd name="connsiteY342" fmla="*/ 3620 h 7143"/>
                <a:gd name="connsiteX343" fmla="*/ 457200 w 4057173"/>
                <a:gd name="connsiteY343" fmla="*/ 3620 h 7143"/>
                <a:gd name="connsiteX344" fmla="*/ 457200 w 4057173"/>
                <a:gd name="connsiteY344" fmla="*/ 3620 h 7143"/>
                <a:gd name="connsiteX345" fmla="*/ 460629 w 4057173"/>
                <a:gd name="connsiteY345" fmla="*/ 0 h 7143"/>
                <a:gd name="connsiteX346" fmla="*/ 517779 w 4057173"/>
                <a:gd name="connsiteY346" fmla="*/ 0 h 7143"/>
                <a:gd name="connsiteX347" fmla="*/ 521399 w 4057173"/>
                <a:gd name="connsiteY347" fmla="*/ 3620 h 7143"/>
                <a:gd name="connsiteX348" fmla="*/ 521399 w 4057173"/>
                <a:gd name="connsiteY348" fmla="*/ 3620 h 7143"/>
                <a:gd name="connsiteX349" fmla="*/ 517874 w 4057173"/>
                <a:gd name="connsiteY349" fmla="*/ 7144 h 7143"/>
                <a:gd name="connsiteX350" fmla="*/ 517874 w 4057173"/>
                <a:gd name="connsiteY350" fmla="*/ 7144 h 7143"/>
                <a:gd name="connsiteX351" fmla="*/ 403765 w 4057173"/>
                <a:gd name="connsiteY351" fmla="*/ 6953 h 7143"/>
                <a:gd name="connsiteX352" fmla="*/ 346424 w 4057173"/>
                <a:gd name="connsiteY352" fmla="*/ 6953 h 7143"/>
                <a:gd name="connsiteX353" fmla="*/ 342900 w 4057173"/>
                <a:gd name="connsiteY353" fmla="*/ 3620 h 7143"/>
                <a:gd name="connsiteX354" fmla="*/ 342900 w 4057173"/>
                <a:gd name="connsiteY354" fmla="*/ 3620 h 7143"/>
                <a:gd name="connsiteX355" fmla="*/ 342900 w 4057173"/>
                <a:gd name="connsiteY355" fmla="*/ 3620 h 7143"/>
                <a:gd name="connsiteX356" fmla="*/ 346329 w 4057173"/>
                <a:gd name="connsiteY356" fmla="*/ 0 h 7143"/>
                <a:gd name="connsiteX357" fmla="*/ 403479 w 4057173"/>
                <a:gd name="connsiteY357" fmla="*/ 0 h 7143"/>
                <a:gd name="connsiteX358" fmla="*/ 407099 w 4057173"/>
                <a:gd name="connsiteY358" fmla="*/ 3620 h 7143"/>
                <a:gd name="connsiteX359" fmla="*/ 407099 w 4057173"/>
                <a:gd name="connsiteY359" fmla="*/ 3620 h 7143"/>
                <a:gd name="connsiteX360" fmla="*/ 403574 w 4057173"/>
                <a:gd name="connsiteY360" fmla="*/ 7144 h 7143"/>
                <a:gd name="connsiteX361" fmla="*/ 403574 w 4057173"/>
                <a:gd name="connsiteY361" fmla="*/ 7144 h 7143"/>
                <a:gd name="connsiteX362" fmla="*/ 289465 w 4057173"/>
                <a:gd name="connsiteY362" fmla="*/ 6953 h 7143"/>
                <a:gd name="connsiteX363" fmla="*/ 232124 w 4057173"/>
                <a:gd name="connsiteY363" fmla="*/ 6953 h 7143"/>
                <a:gd name="connsiteX364" fmla="*/ 228600 w 4057173"/>
                <a:gd name="connsiteY364" fmla="*/ 3620 h 7143"/>
                <a:gd name="connsiteX365" fmla="*/ 228600 w 4057173"/>
                <a:gd name="connsiteY365" fmla="*/ 3620 h 7143"/>
                <a:gd name="connsiteX366" fmla="*/ 228600 w 4057173"/>
                <a:gd name="connsiteY366" fmla="*/ 3620 h 7143"/>
                <a:gd name="connsiteX367" fmla="*/ 232029 w 4057173"/>
                <a:gd name="connsiteY367" fmla="*/ 0 h 7143"/>
                <a:gd name="connsiteX368" fmla="*/ 289179 w 4057173"/>
                <a:gd name="connsiteY368" fmla="*/ 0 h 7143"/>
                <a:gd name="connsiteX369" fmla="*/ 292799 w 4057173"/>
                <a:gd name="connsiteY369" fmla="*/ 3620 h 7143"/>
                <a:gd name="connsiteX370" fmla="*/ 292799 w 4057173"/>
                <a:gd name="connsiteY370" fmla="*/ 3620 h 7143"/>
                <a:gd name="connsiteX371" fmla="*/ 289274 w 4057173"/>
                <a:gd name="connsiteY371" fmla="*/ 7144 h 7143"/>
                <a:gd name="connsiteX372" fmla="*/ 289274 w 4057173"/>
                <a:gd name="connsiteY372" fmla="*/ 7144 h 7143"/>
                <a:gd name="connsiteX373" fmla="*/ 175165 w 4057173"/>
                <a:gd name="connsiteY373" fmla="*/ 6953 h 7143"/>
                <a:gd name="connsiteX374" fmla="*/ 117824 w 4057173"/>
                <a:gd name="connsiteY374" fmla="*/ 6953 h 7143"/>
                <a:gd name="connsiteX375" fmla="*/ 114300 w 4057173"/>
                <a:gd name="connsiteY375" fmla="*/ 3620 h 7143"/>
                <a:gd name="connsiteX376" fmla="*/ 114300 w 4057173"/>
                <a:gd name="connsiteY376" fmla="*/ 3620 h 7143"/>
                <a:gd name="connsiteX377" fmla="*/ 114300 w 4057173"/>
                <a:gd name="connsiteY377" fmla="*/ 3620 h 7143"/>
                <a:gd name="connsiteX378" fmla="*/ 117729 w 4057173"/>
                <a:gd name="connsiteY378" fmla="*/ 0 h 7143"/>
                <a:gd name="connsiteX379" fmla="*/ 174879 w 4057173"/>
                <a:gd name="connsiteY379" fmla="*/ 0 h 7143"/>
                <a:gd name="connsiteX380" fmla="*/ 178499 w 4057173"/>
                <a:gd name="connsiteY380" fmla="*/ 3620 h 7143"/>
                <a:gd name="connsiteX381" fmla="*/ 178499 w 4057173"/>
                <a:gd name="connsiteY381" fmla="*/ 3620 h 7143"/>
                <a:gd name="connsiteX382" fmla="*/ 174974 w 4057173"/>
                <a:gd name="connsiteY382" fmla="*/ 7144 h 7143"/>
                <a:gd name="connsiteX383" fmla="*/ 174974 w 4057173"/>
                <a:gd name="connsiteY383" fmla="*/ 7144 h 7143"/>
                <a:gd name="connsiteX384" fmla="*/ 60865 w 4057173"/>
                <a:gd name="connsiteY384" fmla="*/ 6953 h 7143"/>
                <a:gd name="connsiteX385" fmla="*/ 3524 w 4057173"/>
                <a:gd name="connsiteY385" fmla="*/ 6953 h 7143"/>
                <a:gd name="connsiteX386" fmla="*/ 0 w 4057173"/>
                <a:gd name="connsiteY386" fmla="*/ 3620 h 7143"/>
                <a:gd name="connsiteX387" fmla="*/ 0 w 4057173"/>
                <a:gd name="connsiteY387" fmla="*/ 3620 h 7143"/>
                <a:gd name="connsiteX388" fmla="*/ 0 w 4057173"/>
                <a:gd name="connsiteY388" fmla="*/ 3620 h 7143"/>
                <a:gd name="connsiteX389" fmla="*/ 3429 w 4057173"/>
                <a:gd name="connsiteY389" fmla="*/ 0 h 7143"/>
                <a:gd name="connsiteX390" fmla="*/ 60579 w 4057173"/>
                <a:gd name="connsiteY390" fmla="*/ 0 h 7143"/>
                <a:gd name="connsiteX391" fmla="*/ 64199 w 4057173"/>
                <a:gd name="connsiteY391" fmla="*/ 3620 h 7143"/>
                <a:gd name="connsiteX392" fmla="*/ 64199 w 4057173"/>
                <a:gd name="connsiteY392" fmla="*/ 3620 h 7143"/>
                <a:gd name="connsiteX393" fmla="*/ 60674 w 4057173"/>
                <a:gd name="connsiteY393" fmla="*/ 7144 h 7143"/>
                <a:gd name="connsiteX394" fmla="*/ 60674 w 4057173"/>
                <a:gd name="connsiteY394" fmla="*/ 7144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4057173" h="7143">
                  <a:moveTo>
                    <a:pt x="4053745" y="6953"/>
                  </a:moveTo>
                  <a:lnTo>
                    <a:pt x="4004024" y="6953"/>
                  </a:lnTo>
                  <a:cubicBezTo>
                    <a:pt x="4002129" y="7010"/>
                    <a:pt x="4000557" y="5515"/>
                    <a:pt x="4000500" y="3620"/>
                  </a:cubicBezTo>
                  <a:cubicBezTo>
                    <a:pt x="4000500" y="3620"/>
                    <a:pt x="4000500" y="3620"/>
                    <a:pt x="4000500" y="3620"/>
                  </a:cubicBezTo>
                  <a:lnTo>
                    <a:pt x="4000500" y="3620"/>
                  </a:lnTo>
                  <a:cubicBezTo>
                    <a:pt x="4000500" y="1696"/>
                    <a:pt x="4002005" y="105"/>
                    <a:pt x="4003929" y="0"/>
                  </a:cubicBezTo>
                  <a:lnTo>
                    <a:pt x="4053555" y="0"/>
                  </a:lnTo>
                  <a:cubicBezTo>
                    <a:pt x="4055555" y="0"/>
                    <a:pt x="4057174" y="1619"/>
                    <a:pt x="4057174" y="3620"/>
                  </a:cubicBezTo>
                  <a:lnTo>
                    <a:pt x="4057174" y="3620"/>
                  </a:lnTo>
                  <a:cubicBezTo>
                    <a:pt x="4057079" y="5458"/>
                    <a:pt x="4055583" y="6906"/>
                    <a:pt x="4053745" y="6953"/>
                  </a:cubicBezTo>
                  <a:close/>
                  <a:moveTo>
                    <a:pt x="3947065" y="6953"/>
                  </a:moveTo>
                  <a:lnTo>
                    <a:pt x="3889915" y="6953"/>
                  </a:lnTo>
                  <a:cubicBezTo>
                    <a:pt x="3888020" y="7010"/>
                    <a:pt x="3886448" y="5515"/>
                    <a:pt x="3886391" y="3620"/>
                  </a:cubicBezTo>
                  <a:cubicBezTo>
                    <a:pt x="3886391" y="3620"/>
                    <a:pt x="3886391" y="3620"/>
                    <a:pt x="3886391" y="3620"/>
                  </a:cubicBezTo>
                  <a:lnTo>
                    <a:pt x="3886391" y="3620"/>
                  </a:lnTo>
                  <a:cubicBezTo>
                    <a:pt x="3886391" y="1696"/>
                    <a:pt x="3887896" y="105"/>
                    <a:pt x="3889820" y="0"/>
                  </a:cubicBezTo>
                  <a:lnTo>
                    <a:pt x="3946970" y="0"/>
                  </a:lnTo>
                  <a:cubicBezTo>
                    <a:pt x="3948970" y="0"/>
                    <a:pt x="3950589" y="1619"/>
                    <a:pt x="3950589" y="3620"/>
                  </a:cubicBezTo>
                  <a:lnTo>
                    <a:pt x="3950589" y="3620"/>
                  </a:lnTo>
                  <a:cubicBezTo>
                    <a:pt x="3950589" y="5562"/>
                    <a:pt x="3949008" y="7144"/>
                    <a:pt x="3947065" y="7144"/>
                  </a:cubicBezTo>
                  <a:lnTo>
                    <a:pt x="3947065" y="7144"/>
                  </a:lnTo>
                  <a:close/>
                  <a:moveTo>
                    <a:pt x="3832765" y="6953"/>
                  </a:moveTo>
                  <a:lnTo>
                    <a:pt x="3775615" y="6953"/>
                  </a:lnTo>
                  <a:cubicBezTo>
                    <a:pt x="3773720" y="7010"/>
                    <a:pt x="3772148" y="5515"/>
                    <a:pt x="3772091" y="3620"/>
                  </a:cubicBezTo>
                  <a:cubicBezTo>
                    <a:pt x="3772091" y="3620"/>
                    <a:pt x="3772091" y="3620"/>
                    <a:pt x="3772091" y="3620"/>
                  </a:cubicBezTo>
                  <a:lnTo>
                    <a:pt x="3772091" y="3620"/>
                  </a:lnTo>
                  <a:cubicBezTo>
                    <a:pt x="3772091" y="1696"/>
                    <a:pt x="3773596" y="105"/>
                    <a:pt x="3775520" y="0"/>
                  </a:cubicBezTo>
                  <a:lnTo>
                    <a:pt x="3832670" y="0"/>
                  </a:lnTo>
                  <a:cubicBezTo>
                    <a:pt x="3834670" y="0"/>
                    <a:pt x="3836289" y="1619"/>
                    <a:pt x="3836289" y="3620"/>
                  </a:cubicBezTo>
                  <a:lnTo>
                    <a:pt x="3836289" y="3620"/>
                  </a:lnTo>
                  <a:cubicBezTo>
                    <a:pt x="3836289" y="5562"/>
                    <a:pt x="3834708" y="7144"/>
                    <a:pt x="3832765" y="7144"/>
                  </a:cubicBezTo>
                  <a:lnTo>
                    <a:pt x="3832765" y="7144"/>
                  </a:lnTo>
                  <a:close/>
                  <a:moveTo>
                    <a:pt x="3718465" y="6953"/>
                  </a:moveTo>
                  <a:lnTo>
                    <a:pt x="3661315" y="6953"/>
                  </a:lnTo>
                  <a:cubicBezTo>
                    <a:pt x="3659420" y="7010"/>
                    <a:pt x="3657848" y="5515"/>
                    <a:pt x="3657791" y="3620"/>
                  </a:cubicBezTo>
                  <a:cubicBezTo>
                    <a:pt x="3657791" y="3620"/>
                    <a:pt x="3657791" y="3620"/>
                    <a:pt x="3657791" y="3620"/>
                  </a:cubicBezTo>
                  <a:lnTo>
                    <a:pt x="3657791" y="3620"/>
                  </a:lnTo>
                  <a:cubicBezTo>
                    <a:pt x="3657791" y="1696"/>
                    <a:pt x="3659296" y="105"/>
                    <a:pt x="3661220" y="0"/>
                  </a:cubicBezTo>
                  <a:lnTo>
                    <a:pt x="3718370" y="0"/>
                  </a:lnTo>
                  <a:cubicBezTo>
                    <a:pt x="3720370" y="0"/>
                    <a:pt x="3721989" y="1619"/>
                    <a:pt x="3721989" y="3620"/>
                  </a:cubicBezTo>
                  <a:lnTo>
                    <a:pt x="3721989" y="3620"/>
                  </a:lnTo>
                  <a:cubicBezTo>
                    <a:pt x="3721989" y="5562"/>
                    <a:pt x="3720408" y="7144"/>
                    <a:pt x="3718465" y="7144"/>
                  </a:cubicBezTo>
                  <a:lnTo>
                    <a:pt x="3718465" y="7144"/>
                  </a:lnTo>
                  <a:close/>
                  <a:moveTo>
                    <a:pt x="3604165" y="6953"/>
                  </a:moveTo>
                  <a:lnTo>
                    <a:pt x="3547015" y="6953"/>
                  </a:lnTo>
                  <a:cubicBezTo>
                    <a:pt x="3545120" y="7010"/>
                    <a:pt x="3543548" y="5515"/>
                    <a:pt x="3543491" y="3620"/>
                  </a:cubicBezTo>
                  <a:cubicBezTo>
                    <a:pt x="3543491" y="3620"/>
                    <a:pt x="3543491" y="3620"/>
                    <a:pt x="3543491" y="3620"/>
                  </a:cubicBezTo>
                  <a:lnTo>
                    <a:pt x="3543491" y="3620"/>
                  </a:lnTo>
                  <a:cubicBezTo>
                    <a:pt x="3543491" y="1696"/>
                    <a:pt x="3544996" y="105"/>
                    <a:pt x="3546920" y="0"/>
                  </a:cubicBezTo>
                  <a:lnTo>
                    <a:pt x="3604070" y="0"/>
                  </a:lnTo>
                  <a:cubicBezTo>
                    <a:pt x="3606070" y="0"/>
                    <a:pt x="3607689" y="1619"/>
                    <a:pt x="3607689" y="3620"/>
                  </a:cubicBezTo>
                  <a:lnTo>
                    <a:pt x="3607689" y="3620"/>
                  </a:lnTo>
                  <a:cubicBezTo>
                    <a:pt x="3607689" y="5562"/>
                    <a:pt x="3606108" y="7144"/>
                    <a:pt x="3604165" y="7144"/>
                  </a:cubicBezTo>
                  <a:lnTo>
                    <a:pt x="3604165" y="7144"/>
                  </a:lnTo>
                  <a:close/>
                  <a:moveTo>
                    <a:pt x="3489865" y="6953"/>
                  </a:moveTo>
                  <a:lnTo>
                    <a:pt x="3432715" y="6953"/>
                  </a:lnTo>
                  <a:cubicBezTo>
                    <a:pt x="3430820" y="7010"/>
                    <a:pt x="3429248" y="5515"/>
                    <a:pt x="3429191" y="3620"/>
                  </a:cubicBezTo>
                  <a:cubicBezTo>
                    <a:pt x="3429191" y="3620"/>
                    <a:pt x="3429191" y="3620"/>
                    <a:pt x="3429191" y="3620"/>
                  </a:cubicBezTo>
                  <a:lnTo>
                    <a:pt x="3429191" y="3620"/>
                  </a:lnTo>
                  <a:cubicBezTo>
                    <a:pt x="3429191" y="1696"/>
                    <a:pt x="3430696" y="105"/>
                    <a:pt x="3432620" y="0"/>
                  </a:cubicBezTo>
                  <a:lnTo>
                    <a:pt x="3489770" y="0"/>
                  </a:lnTo>
                  <a:cubicBezTo>
                    <a:pt x="3491770" y="0"/>
                    <a:pt x="3493389" y="1619"/>
                    <a:pt x="3493389" y="3620"/>
                  </a:cubicBezTo>
                  <a:lnTo>
                    <a:pt x="3493389" y="3620"/>
                  </a:lnTo>
                  <a:cubicBezTo>
                    <a:pt x="3493389" y="5562"/>
                    <a:pt x="3491808" y="7144"/>
                    <a:pt x="3489865" y="7144"/>
                  </a:cubicBezTo>
                  <a:lnTo>
                    <a:pt x="3489865" y="7144"/>
                  </a:lnTo>
                  <a:close/>
                  <a:moveTo>
                    <a:pt x="3375565" y="6953"/>
                  </a:moveTo>
                  <a:lnTo>
                    <a:pt x="3318415" y="6953"/>
                  </a:lnTo>
                  <a:cubicBezTo>
                    <a:pt x="3316520" y="7010"/>
                    <a:pt x="3314948" y="5515"/>
                    <a:pt x="3314891" y="3620"/>
                  </a:cubicBezTo>
                  <a:cubicBezTo>
                    <a:pt x="3314891" y="3620"/>
                    <a:pt x="3314891" y="3620"/>
                    <a:pt x="3314891" y="3620"/>
                  </a:cubicBezTo>
                  <a:lnTo>
                    <a:pt x="3314891" y="3620"/>
                  </a:lnTo>
                  <a:cubicBezTo>
                    <a:pt x="3314891" y="1696"/>
                    <a:pt x="3316396" y="105"/>
                    <a:pt x="3318320" y="0"/>
                  </a:cubicBezTo>
                  <a:lnTo>
                    <a:pt x="3375470" y="0"/>
                  </a:lnTo>
                  <a:cubicBezTo>
                    <a:pt x="3377470" y="0"/>
                    <a:pt x="3379089" y="1619"/>
                    <a:pt x="3379089" y="3620"/>
                  </a:cubicBezTo>
                  <a:lnTo>
                    <a:pt x="3379089" y="3620"/>
                  </a:lnTo>
                  <a:cubicBezTo>
                    <a:pt x="3379089" y="5562"/>
                    <a:pt x="3377508" y="7144"/>
                    <a:pt x="3375565" y="7144"/>
                  </a:cubicBezTo>
                  <a:lnTo>
                    <a:pt x="3375565" y="7144"/>
                  </a:lnTo>
                  <a:close/>
                  <a:moveTo>
                    <a:pt x="3261265" y="6953"/>
                  </a:moveTo>
                  <a:lnTo>
                    <a:pt x="3204115" y="6953"/>
                  </a:lnTo>
                  <a:cubicBezTo>
                    <a:pt x="3202220" y="7010"/>
                    <a:pt x="3200648" y="5515"/>
                    <a:pt x="3200591" y="3620"/>
                  </a:cubicBezTo>
                  <a:cubicBezTo>
                    <a:pt x="3200591" y="3620"/>
                    <a:pt x="3200591" y="3620"/>
                    <a:pt x="3200591" y="3620"/>
                  </a:cubicBezTo>
                  <a:lnTo>
                    <a:pt x="3200591" y="3620"/>
                  </a:lnTo>
                  <a:cubicBezTo>
                    <a:pt x="3200591" y="1696"/>
                    <a:pt x="3202096" y="105"/>
                    <a:pt x="3204020" y="0"/>
                  </a:cubicBezTo>
                  <a:lnTo>
                    <a:pt x="3261170" y="0"/>
                  </a:lnTo>
                  <a:cubicBezTo>
                    <a:pt x="3263170" y="0"/>
                    <a:pt x="3264789" y="1619"/>
                    <a:pt x="3264789" y="3620"/>
                  </a:cubicBezTo>
                  <a:lnTo>
                    <a:pt x="3264789" y="3620"/>
                  </a:lnTo>
                  <a:cubicBezTo>
                    <a:pt x="3264789" y="5562"/>
                    <a:pt x="3263208" y="7144"/>
                    <a:pt x="3261265" y="7144"/>
                  </a:cubicBezTo>
                  <a:lnTo>
                    <a:pt x="3261265" y="7144"/>
                  </a:lnTo>
                  <a:close/>
                  <a:moveTo>
                    <a:pt x="3146965" y="6953"/>
                  </a:moveTo>
                  <a:lnTo>
                    <a:pt x="3089815" y="6953"/>
                  </a:lnTo>
                  <a:cubicBezTo>
                    <a:pt x="3087920" y="7010"/>
                    <a:pt x="3086348" y="5515"/>
                    <a:pt x="3086291" y="3620"/>
                  </a:cubicBezTo>
                  <a:cubicBezTo>
                    <a:pt x="3086291" y="3620"/>
                    <a:pt x="3086291" y="3620"/>
                    <a:pt x="3086291" y="3620"/>
                  </a:cubicBezTo>
                  <a:lnTo>
                    <a:pt x="3086291" y="3620"/>
                  </a:lnTo>
                  <a:cubicBezTo>
                    <a:pt x="3086291" y="1696"/>
                    <a:pt x="3087796" y="105"/>
                    <a:pt x="3089720" y="0"/>
                  </a:cubicBezTo>
                  <a:lnTo>
                    <a:pt x="3146870" y="0"/>
                  </a:lnTo>
                  <a:cubicBezTo>
                    <a:pt x="3148870" y="0"/>
                    <a:pt x="3150489" y="1619"/>
                    <a:pt x="3150489" y="3620"/>
                  </a:cubicBezTo>
                  <a:lnTo>
                    <a:pt x="3150489" y="3620"/>
                  </a:lnTo>
                  <a:cubicBezTo>
                    <a:pt x="3150489" y="5562"/>
                    <a:pt x="3148908" y="7144"/>
                    <a:pt x="3146965" y="7144"/>
                  </a:cubicBezTo>
                  <a:lnTo>
                    <a:pt x="3146965" y="7144"/>
                  </a:lnTo>
                  <a:close/>
                  <a:moveTo>
                    <a:pt x="3032665" y="6953"/>
                  </a:moveTo>
                  <a:lnTo>
                    <a:pt x="2975515" y="6953"/>
                  </a:lnTo>
                  <a:cubicBezTo>
                    <a:pt x="2973620" y="7010"/>
                    <a:pt x="2972048" y="5515"/>
                    <a:pt x="2971991" y="3620"/>
                  </a:cubicBezTo>
                  <a:cubicBezTo>
                    <a:pt x="2971991" y="3620"/>
                    <a:pt x="2971991" y="3620"/>
                    <a:pt x="2971991" y="3620"/>
                  </a:cubicBezTo>
                  <a:lnTo>
                    <a:pt x="2971991" y="3620"/>
                  </a:lnTo>
                  <a:cubicBezTo>
                    <a:pt x="2971991" y="1696"/>
                    <a:pt x="2973496" y="105"/>
                    <a:pt x="2975420" y="0"/>
                  </a:cubicBezTo>
                  <a:lnTo>
                    <a:pt x="3032570" y="0"/>
                  </a:lnTo>
                  <a:cubicBezTo>
                    <a:pt x="3034570" y="0"/>
                    <a:pt x="3036189" y="1619"/>
                    <a:pt x="3036189" y="3620"/>
                  </a:cubicBezTo>
                  <a:lnTo>
                    <a:pt x="3036189" y="3620"/>
                  </a:lnTo>
                  <a:cubicBezTo>
                    <a:pt x="3036189" y="5562"/>
                    <a:pt x="3034608" y="7144"/>
                    <a:pt x="3032665" y="7144"/>
                  </a:cubicBezTo>
                  <a:lnTo>
                    <a:pt x="3032665" y="7144"/>
                  </a:lnTo>
                  <a:close/>
                  <a:moveTo>
                    <a:pt x="2918365" y="6953"/>
                  </a:moveTo>
                  <a:lnTo>
                    <a:pt x="2861215" y="6953"/>
                  </a:lnTo>
                  <a:cubicBezTo>
                    <a:pt x="2859320" y="7010"/>
                    <a:pt x="2857748" y="5515"/>
                    <a:pt x="2857691" y="3620"/>
                  </a:cubicBezTo>
                  <a:cubicBezTo>
                    <a:pt x="2857691" y="3620"/>
                    <a:pt x="2857691" y="3620"/>
                    <a:pt x="2857691" y="3620"/>
                  </a:cubicBezTo>
                  <a:lnTo>
                    <a:pt x="2857691" y="3620"/>
                  </a:lnTo>
                  <a:cubicBezTo>
                    <a:pt x="2857691" y="1696"/>
                    <a:pt x="2859196" y="105"/>
                    <a:pt x="2861120" y="0"/>
                  </a:cubicBezTo>
                  <a:lnTo>
                    <a:pt x="2918270" y="0"/>
                  </a:lnTo>
                  <a:cubicBezTo>
                    <a:pt x="2920270" y="0"/>
                    <a:pt x="2921889" y="1619"/>
                    <a:pt x="2921889" y="3620"/>
                  </a:cubicBezTo>
                  <a:lnTo>
                    <a:pt x="2921889" y="3620"/>
                  </a:lnTo>
                  <a:cubicBezTo>
                    <a:pt x="2921889" y="5562"/>
                    <a:pt x="2920308" y="7144"/>
                    <a:pt x="2918365" y="7144"/>
                  </a:cubicBezTo>
                  <a:lnTo>
                    <a:pt x="2918365" y="7144"/>
                  </a:lnTo>
                  <a:close/>
                  <a:moveTo>
                    <a:pt x="2804065" y="6953"/>
                  </a:moveTo>
                  <a:lnTo>
                    <a:pt x="2746915" y="6953"/>
                  </a:lnTo>
                  <a:cubicBezTo>
                    <a:pt x="2745020" y="7010"/>
                    <a:pt x="2743448" y="5515"/>
                    <a:pt x="2743391" y="3620"/>
                  </a:cubicBezTo>
                  <a:cubicBezTo>
                    <a:pt x="2743391" y="3620"/>
                    <a:pt x="2743391" y="3620"/>
                    <a:pt x="2743391" y="3620"/>
                  </a:cubicBezTo>
                  <a:lnTo>
                    <a:pt x="2743391" y="3620"/>
                  </a:lnTo>
                  <a:cubicBezTo>
                    <a:pt x="2743391" y="1696"/>
                    <a:pt x="2744896" y="105"/>
                    <a:pt x="2746820" y="0"/>
                  </a:cubicBezTo>
                  <a:lnTo>
                    <a:pt x="2803970" y="0"/>
                  </a:lnTo>
                  <a:cubicBezTo>
                    <a:pt x="2805970" y="0"/>
                    <a:pt x="2807589" y="1619"/>
                    <a:pt x="2807589" y="3620"/>
                  </a:cubicBezTo>
                  <a:lnTo>
                    <a:pt x="2807589" y="3620"/>
                  </a:lnTo>
                  <a:cubicBezTo>
                    <a:pt x="2807589" y="5562"/>
                    <a:pt x="2806008" y="7144"/>
                    <a:pt x="2804065" y="7144"/>
                  </a:cubicBezTo>
                  <a:lnTo>
                    <a:pt x="2804065" y="7144"/>
                  </a:lnTo>
                  <a:close/>
                  <a:moveTo>
                    <a:pt x="2689765" y="6953"/>
                  </a:moveTo>
                  <a:lnTo>
                    <a:pt x="2632615" y="6953"/>
                  </a:lnTo>
                  <a:cubicBezTo>
                    <a:pt x="2630720" y="7010"/>
                    <a:pt x="2629148" y="5515"/>
                    <a:pt x="2629091" y="3620"/>
                  </a:cubicBezTo>
                  <a:cubicBezTo>
                    <a:pt x="2629091" y="3620"/>
                    <a:pt x="2629091" y="3620"/>
                    <a:pt x="2629091" y="3620"/>
                  </a:cubicBezTo>
                  <a:lnTo>
                    <a:pt x="2629091" y="3620"/>
                  </a:lnTo>
                  <a:cubicBezTo>
                    <a:pt x="2629091" y="1696"/>
                    <a:pt x="2630596" y="105"/>
                    <a:pt x="2632520" y="0"/>
                  </a:cubicBezTo>
                  <a:lnTo>
                    <a:pt x="2689670" y="0"/>
                  </a:lnTo>
                  <a:cubicBezTo>
                    <a:pt x="2691670" y="0"/>
                    <a:pt x="2693289" y="1619"/>
                    <a:pt x="2693289" y="3620"/>
                  </a:cubicBezTo>
                  <a:lnTo>
                    <a:pt x="2693289" y="3620"/>
                  </a:lnTo>
                  <a:cubicBezTo>
                    <a:pt x="2693289" y="5562"/>
                    <a:pt x="2691708" y="7144"/>
                    <a:pt x="2689765" y="7144"/>
                  </a:cubicBezTo>
                  <a:lnTo>
                    <a:pt x="2689765" y="7144"/>
                  </a:lnTo>
                  <a:close/>
                  <a:moveTo>
                    <a:pt x="2575465" y="6953"/>
                  </a:moveTo>
                  <a:lnTo>
                    <a:pt x="2518315" y="6953"/>
                  </a:lnTo>
                  <a:cubicBezTo>
                    <a:pt x="2516420" y="7010"/>
                    <a:pt x="2514848" y="5515"/>
                    <a:pt x="2514791" y="3620"/>
                  </a:cubicBezTo>
                  <a:cubicBezTo>
                    <a:pt x="2514791" y="3620"/>
                    <a:pt x="2514791" y="3620"/>
                    <a:pt x="2514791" y="3620"/>
                  </a:cubicBezTo>
                  <a:lnTo>
                    <a:pt x="2514791" y="3620"/>
                  </a:lnTo>
                  <a:cubicBezTo>
                    <a:pt x="2514791" y="1696"/>
                    <a:pt x="2516296" y="105"/>
                    <a:pt x="2518220" y="0"/>
                  </a:cubicBezTo>
                  <a:lnTo>
                    <a:pt x="2575370" y="0"/>
                  </a:lnTo>
                  <a:cubicBezTo>
                    <a:pt x="2577370" y="0"/>
                    <a:pt x="2578989" y="1619"/>
                    <a:pt x="2578989" y="3620"/>
                  </a:cubicBezTo>
                  <a:lnTo>
                    <a:pt x="2578989" y="3620"/>
                  </a:lnTo>
                  <a:cubicBezTo>
                    <a:pt x="2578989" y="5562"/>
                    <a:pt x="2577408" y="7144"/>
                    <a:pt x="2575465" y="7144"/>
                  </a:cubicBezTo>
                  <a:lnTo>
                    <a:pt x="2575465" y="7144"/>
                  </a:lnTo>
                  <a:close/>
                  <a:moveTo>
                    <a:pt x="2461165" y="6953"/>
                  </a:moveTo>
                  <a:lnTo>
                    <a:pt x="2404015" y="6953"/>
                  </a:lnTo>
                  <a:cubicBezTo>
                    <a:pt x="2402120" y="7010"/>
                    <a:pt x="2400548" y="5515"/>
                    <a:pt x="2400491" y="3620"/>
                  </a:cubicBezTo>
                  <a:cubicBezTo>
                    <a:pt x="2400491" y="3620"/>
                    <a:pt x="2400491" y="3620"/>
                    <a:pt x="2400491" y="3620"/>
                  </a:cubicBezTo>
                  <a:lnTo>
                    <a:pt x="2400491" y="3620"/>
                  </a:lnTo>
                  <a:cubicBezTo>
                    <a:pt x="2400491" y="1696"/>
                    <a:pt x="2401996" y="105"/>
                    <a:pt x="2403920" y="0"/>
                  </a:cubicBezTo>
                  <a:lnTo>
                    <a:pt x="2461070" y="0"/>
                  </a:lnTo>
                  <a:cubicBezTo>
                    <a:pt x="2463070" y="0"/>
                    <a:pt x="2464689" y="1619"/>
                    <a:pt x="2464689" y="3620"/>
                  </a:cubicBezTo>
                  <a:lnTo>
                    <a:pt x="2464689" y="3620"/>
                  </a:lnTo>
                  <a:cubicBezTo>
                    <a:pt x="2464689" y="5562"/>
                    <a:pt x="2463108" y="7144"/>
                    <a:pt x="2461165" y="7144"/>
                  </a:cubicBezTo>
                  <a:lnTo>
                    <a:pt x="2461165" y="7144"/>
                  </a:lnTo>
                  <a:close/>
                  <a:moveTo>
                    <a:pt x="2346865" y="6953"/>
                  </a:moveTo>
                  <a:lnTo>
                    <a:pt x="2289715" y="6953"/>
                  </a:lnTo>
                  <a:cubicBezTo>
                    <a:pt x="2287820" y="7010"/>
                    <a:pt x="2286248" y="5515"/>
                    <a:pt x="2286191" y="3620"/>
                  </a:cubicBezTo>
                  <a:cubicBezTo>
                    <a:pt x="2286191" y="3620"/>
                    <a:pt x="2286191" y="3620"/>
                    <a:pt x="2286191" y="3620"/>
                  </a:cubicBezTo>
                  <a:lnTo>
                    <a:pt x="2286191" y="3620"/>
                  </a:lnTo>
                  <a:cubicBezTo>
                    <a:pt x="2286191" y="1696"/>
                    <a:pt x="2287696" y="105"/>
                    <a:pt x="2289620" y="0"/>
                  </a:cubicBezTo>
                  <a:lnTo>
                    <a:pt x="2346770" y="0"/>
                  </a:lnTo>
                  <a:cubicBezTo>
                    <a:pt x="2348770" y="0"/>
                    <a:pt x="2350389" y="1619"/>
                    <a:pt x="2350389" y="3620"/>
                  </a:cubicBezTo>
                  <a:lnTo>
                    <a:pt x="2350389" y="3620"/>
                  </a:lnTo>
                  <a:cubicBezTo>
                    <a:pt x="2350389" y="5562"/>
                    <a:pt x="2348808" y="7144"/>
                    <a:pt x="2346865" y="7144"/>
                  </a:cubicBezTo>
                  <a:lnTo>
                    <a:pt x="2346865" y="7144"/>
                  </a:lnTo>
                  <a:close/>
                  <a:moveTo>
                    <a:pt x="2232565" y="6953"/>
                  </a:moveTo>
                  <a:lnTo>
                    <a:pt x="2175415" y="6953"/>
                  </a:lnTo>
                  <a:cubicBezTo>
                    <a:pt x="2173520" y="7010"/>
                    <a:pt x="2171948" y="5515"/>
                    <a:pt x="2171891" y="3620"/>
                  </a:cubicBezTo>
                  <a:cubicBezTo>
                    <a:pt x="2171891" y="3620"/>
                    <a:pt x="2171891" y="3620"/>
                    <a:pt x="2171891" y="3620"/>
                  </a:cubicBezTo>
                  <a:lnTo>
                    <a:pt x="2171891" y="3620"/>
                  </a:lnTo>
                  <a:cubicBezTo>
                    <a:pt x="2171891" y="1696"/>
                    <a:pt x="2173396" y="105"/>
                    <a:pt x="2175320" y="0"/>
                  </a:cubicBezTo>
                  <a:lnTo>
                    <a:pt x="2232470" y="0"/>
                  </a:lnTo>
                  <a:cubicBezTo>
                    <a:pt x="2234470" y="0"/>
                    <a:pt x="2236089" y="1619"/>
                    <a:pt x="2236089" y="3620"/>
                  </a:cubicBezTo>
                  <a:lnTo>
                    <a:pt x="2236089" y="3620"/>
                  </a:lnTo>
                  <a:cubicBezTo>
                    <a:pt x="2236089" y="5562"/>
                    <a:pt x="2234508" y="7144"/>
                    <a:pt x="2232565" y="7144"/>
                  </a:cubicBezTo>
                  <a:lnTo>
                    <a:pt x="2232565" y="7144"/>
                  </a:lnTo>
                  <a:close/>
                  <a:moveTo>
                    <a:pt x="2118265" y="6953"/>
                  </a:moveTo>
                  <a:lnTo>
                    <a:pt x="2061115" y="6953"/>
                  </a:lnTo>
                  <a:cubicBezTo>
                    <a:pt x="2059219" y="7010"/>
                    <a:pt x="2057648" y="5515"/>
                    <a:pt x="2057591" y="3620"/>
                  </a:cubicBezTo>
                  <a:cubicBezTo>
                    <a:pt x="2057591" y="3620"/>
                    <a:pt x="2057591" y="3620"/>
                    <a:pt x="2057591" y="3620"/>
                  </a:cubicBezTo>
                  <a:lnTo>
                    <a:pt x="2057591" y="3620"/>
                  </a:lnTo>
                  <a:cubicBezTo>
                    <a:pt x="2057591" y="1696"/>
                    <a:pt x="2059096" y="105"/>
                    <a:pt x="2061020" y="0"/>
                  </a:cubicBezTo>
                  <a:lnTo>
                    <a:pt x="2118170" y="0"/>
                  </a:lnTo>
                  <a:cubicBezTo>
                    <a:pt x="2120170" y="0"/>
                    <a:pt x="2121789" y="1619"/>
                    <a:pt x="2121789" y="3620"/>
                  </a:cubicBezTo>
                  <a:lnTo>
                    <a:pt x="2121789" y="3620"/>
                  </a:lnTo>
                  <a:cubicBezTo>
                    <a:pt x="2121789" y="5562"/>
                    <a:pt x="2120208" y="7144"/>
                    <a:pt x="2118265" y="7144"/>
                  </a:cubicBezTo>
                  <a:lnTo>
                    <a:pt x="2118265" y="7144"/>
                  </a:lnTo>
                  <a:close/>
                  <a:moveTo>
                    <a:pt x="2003965" y="6953"/>
                  </a:moveTo>
                  <a:lnTo>
                    <a:pt x="1946815" y="6953"/>
                  </a:lnTo>
                  <a:cubicBezTo>
                    <a:pt x="1944919" y="7010"/>
                    <a:pt x="1943348" y="5515"/>
                    <a:pt x="1943291" y="3620"/>
                  </a:cubicBezTo>
                  <a:cubicBezTo>
                    <a:pt x="1943291" y="3620"/>
                    <a:pt x="1943291" y="3620"/>
                    <a:pt x="1943291" y="3620"/>
                  </a:cubicBezTo>
                  <a:lnTo>
                    <a:pt x="1943291" y="3620"/>
                  </a:lnTo>
                  <a:cubicBezTo>
                    <a:pt x="1943291" y="1696"/>
                    <a:pt x="1944796" y="105"/>
                    <a:pt x="1946720" y="0"/>
                  </a:cubicBezTo>
                  <a:lnTo>
                    <a:pt x="2003870" y="0"/>
                  </a:lnTo>
                  <a:cubicBezTo>
                    <a:pt x="2005870" y="0"/>
                    <a:pt x="2007489" y="1619"/>
                    <a:pt x="2007489" y="3620"/>
                  </a:cubicBezTo>
                  <a:lnTo>
                    <a:pt x="2007489" y="3620"/>
                  </a:lnTo>
                  <a:cubicBezTo>
                    <a:pt x="2007489" y="5562"/>
                    <a:pt x="2005908" y="7144"/>
                    <a:pt x="2003965" y="7144"/>
                  </a:cubicBezTo>
                  <a:lnTo>
                    <a:pt x="2003965" y="7144"/>
                  </a:lnTo>
                  <a:close/>
                  <a:moveTo>
                    <a:pt x="1889665" y="6953"/>
                  </a:moveTo>
                  <a:lnTo>
                    <a:pt x="1832515" y="6953"/>
                  </a:lnTo>
                  <a:cubicBezTo>
                    <a:pt x="1830619" y="7010"/>
                    <a:pt x="1829048" y="5515"/>
                    <a:pt x="1828991" y="3620"/>
                  </a:cubicBezTo>
                  <a:cubicBezTo>
                    <a:pt x="1828991" y="3620"/>
                    <a:pt x="1828991" y="3620"/>
                    <a:pt x="1828991" y="3620"/>
                  </a:cubicBezTo>
                  <a:lnTo>
                    <a:pt x="1828991" y="3620"/>
                  </a:lnTo>
                  <a:cubicBezTo>
                    <a:pt x="1828991" y="1696"/>
                    <a:pt x="1830496" y="105"/>
                    <a:pt x="1832420" y="0"/>
                  </a:cubicBezTo>
                  <a:lnTo>
                    <a:pt x="1889570" y="0"/>
                  </a:lnTo>
                  <a:cubicBezTo>
                    <a:pt x="1891570" y="0"/>
                    <a:pt x="1893189" y="1619"/>
                    <a:pt x="1893189" y="3620"/>
                  </a:cubicBezTo>
                  <a:lnTo>
                    <a:pt x="1893189" y="3620"/>
                  </a:lnTo>
                  <a:cubicBezTo>
                    <a:pt x="1893189" y="5562"/>
                    <a:pt x="1891608" y="7144"/>
                    <a:pt x="1889665" y="7144"/>
                  </a:cubicBezTo>
                  <a:lnTo>
                    <a:pt x="1889665" y="7144"/>
                  </a:lnTo>
                  <a:close/>
                  <a:moveTo>
                    <a:pt x="1775365" y="6953"/>
                  </a:moveTo>
                  <a:lnTo>
                    <a:pt x="1718215" y="6953"/>
                  </a:lnTo>
                  <a:cubicBezTo>
                    <a:pt x="1716319" y="7010"/>
                    <a:pt x="1714748" y="5515"/>
                    <a:pt x="1714691" y="3620"/>
                  </a:cubicBezTo>
                  <a:cubicBezTo>
                    <a:pt x="1714691" y="3620"/>
                    <a:pt x="1714691" y="3620"/>
                    <a:pt x="1714691" y="3620"/>
                  </a:cubicBezTo>
                  <a:lnTo>
                    <a:pt x="1714691" y="3620"/>
                  </a:lnTo>
                  <a:cubicBezTo>
                    <a:pt x="1714691" y="1696"/>
                    <a:pt x="1716196" y="105"/>
                    <a:pt x="1718120" y="0"/>
                  </a:cubicBezTo>
                  <a:lnTo>
                    <a:pt x="1775270" y="0"/>
                  </a:lnTo>
                  <a:cubicBezTo>
                    <a:pt x="1777270" y="0"/>
                    <a:pt x="1778889" y="1619"/>
                    <a:pt x="1778889" y="3620"/>
                  </a:cubicBezTo>
                  <a:lnTo>
                    <a:pt x="1778889" y="3620"/>
                  </a:lnTo>
                  <a:cubicBezTo>
                    <a:pt x="1778889" y="5562"/>
                    <a:pt x="1777308" y="7144"/>
                    <a:pt x="1775365" y="7144"/>
                  </a:cubicBezTo>
                  <a:lnTo>
                    <a:pt x="1775365" y="7144"/>
                  </a:lnTo>
                  <a:close/>
                  <a:moveTo>
                    <a:pt x="1661065" y="6953"/>
                  </a:moveTo>
                  <a:lnTo>
                    <a:pt x="1603915" y="6953"/>
                  </a:lnTo>
                  <a:cubicBezTo>
                    <a:pt x="1602019" y="7010"/>
                    <a:pt x="1600448" y="5515"/>
                    <a:pt x="1600391" y="3620"/>
                  </a:cubicBezTo>
                  <a:cubicBezTo>
                    <a:pt x="1600391" y="3620"/>
                    <a:pt x="1600391" y="3620"/>
                    <a:pt x="1600391" y="3620"/>
                  </a:cubicBezTo>
                  <a:lnTo>
                    <a:pt x="1600391" y="3620"/>
                  </a:lnTo>
                  <a:cubicBezTo>
                    <a:pt x="1600391" y="1696"/>
                    <a:pt x="1601896" y="105"/>
                    <a:pt x="1603820" y="0"/>
                  </a:cubicBezTo>
                  <a:lnTo>
                    <a:pt x="1660970" y="0"/>
                  </a:lnTo>
                  <a:cubicBezTo>
                    <a:pt x="1662970" y="0"/>
                    <a:pt x="1664589" y="1619"/>
                    <a:pt x="1664589" y="3620"/>
                  </a:cubicBezTo>
                  <a:lnTo>
                    <a:pt x="1664589" y="3620"/>
                  </a:lnTo>
                  <a:cubicBezTo>
                    <a:pt x="1664589" y="5562"/>
                    <a:pt x="1663008" y="7144"/>
                    <a:pt x="1661065" y="7144"/>
                  </a:cubicBezTo>
                  <a:lnTo>
                    <a:pt x="1661065" y="7144"/>
                  </a:lnTo>
                  <a:close/>
                  <a:moveTo>
                    <a:pt x="1546765" y="6953"/>
                  </a:moveTo>
                  <a:lnTo>
                    <a:pt x="1489615" y="6953"/>
                  </a:lnTo>
                  <a:cubicBezTo>
                    <a:pt x="1487719" y="7010"/>
                    <a:pt x="1486148" y="5515"/>
                    <a:pt x="1486091" y="3620"/>
                  </a:cubicBezTo>
                  <a:cubicBezTo>
                    <a:pt x="1486091" y="3620"/>
                    <a:pt x="1486091" y="3620"/>
                    <a:pt x="1486091" y="3620"/>
                  </a:cubicBezTo>
                  <a:lnTo>
                    <a:pt x="1486091" y="3620"/>
                  </a:lnTo>
                  <a:cubicBezTo>
                    <a:pt x="1486091" y="1696"/>
                    <a:pt x="1487596" y="105"/>
                    <a:pt x="1489520" y="0"/>
                  </a:cubicBezTo>
                  <a:lnTo>
                    <a:pt x="1546670" y="0"/>
                  </a:lnTo>
                  <a:cubicBezTo>
                    <a:pt x="1548670" y="0"/>
                    <a:pt x="1550289" y="1619"/>
                    <a:pt x="1550289" y="3620"/>
                  </a:cubicBezTo>
                  <a:lnTo>
                    <a:pt x="1550289" y="3620"/>
                  </a:lnTo>
                  <a:cubicBezTo>
                    <a:pt x="1550289" y="5562"/>
                    <a:pt x="1548708" y="7144"/>
                    <a:pt x="1546765" y="7144"/>
                  </a:cubicBezTo>
                  <a:lnTo>
                    <a:pt x="1546765" y="7144"/>
                  </a:lnTo>
                  <a:close/>
                  <a:moveTo>
                    <a:pt x="1432465" y="6953"/>
                  </a:moveTo>
                  <a:lnTo>
                    <a:pt x="1375315" y="6953"/>
                  </a:lnTo>
                  <a:cubicBezTo>
                    <a:pt x="1373419" y="7010"/>
                    <a:pt x="1371848" y="5515"/>
                    <a:pt x="1371791" y="3620"/>
                  </a:cubicBezTo>
                  <a:cubicBezTo>
                    <a:pt x="1371791" y="3620"/>
                    <a:pt x="1371791" y="3620"/>
                    <a:pt x="1371791" y="3620"/>
                  </a:cubicBezTo>
                  <a:lnTo>
                    <a:pt x="1371791" y="3620"/>
                  </a:lnTo>
                  <a:cubicBezTo>
                    <a:pt x="1371791" y="1696"/>
                    <a:pt x="1373296" y="105"/>
                    <a:pt x="1375220" y="0"/>
                  </a:cubicBezTo>
                  <a:lnTo>
                    <a:pt x="1432370" y="0"/>
                  </a:lnTo>
                  <a:cubicBezTo>
                    <a:pt x="1434370" y="0"/>
                    <a:pt x="1435989" y="1619"/>
                    <a:pt x="1435989" y="3620"/>
                  </a:cubicBezTo>
                  <a:lnTo>
                    <a:pt x="1435989" y="3620"/>
                  </a:lnTo>
                  <a:cubicBezTo>
                    <a:pt x="1435989" y="5562"/>
                    <a:pt x="1434408" y="7144"/>
                    <a:pt x="1432465" y="7144"/>
                  </a:cubicBezTo>
                  <a:lnTo>
                    <a:pt x="1432465" y="7144"/>
                  </a:lnTo>
                  <a:close/>
                  <a:moveTo>
                    <a:pt x="1318165" y="6953"/>
                  </a:moveTo>
                  <a:lnTo>
                    <a:pt x="1261015" y="6953"/>
                  </a:lnTo>
                  <a:cubicBezTo>
                    <a:pt x="1259119" y="7010"/>
                    <a:pt x="1257548" y="5515"/>
                    <a:pt x="1257491" y="3620"/>
                  </a:cubicBezTo>
                  <a:cubicBezTo>
                    <a:pt x="1257491" y="3620"/>
                    <a:pt x="1257491" y="3620"/>
                    <a:pt x="1257491" y="3620"/>
                  </a:cubicBezTo>
                  <a:lnTo>
                    <a:pt x="1257491" y="3620"/>
                  </a:lnTo>
                  <a:cubicBezTo>
                    <a:pt x="1257491" y="1696"/>
                    <a:pt x="1258996" y="105"/>
                    <a:pt x="1260920" y="0"/>
                  </a:cubicBezTo>
                  <a:lnTo>
                    <a:pt x="1318070" y="0"/>
                  </a:lnTo>
                  <a:cubicBezTo>
                    <a:pt x="1320070" y="0"/>
                    <a:pt x="1321689" y="1619"/>
                    <a:pt x="1321689" y="3620"/>
                  </a:cubicBezTo>
                  <a:lnTo>
                    <a:pt x="1321689" y="3620"/>
                  </a:lnTo>
                  <a:cubicBezTo>
                    <a:pt x="1321689" y="5562"/>
                    <a:pt x="1320108" y="7144"/>
                    <a:pt x="1318165" y="7144"/>
                  </a:cubicBezTo>
                  <a:lnTo>
                    <a:pt x="1318165" y="7144"/>
                  </a:lnTo>
                  <a:close/>
                  <a:moveTo>
                    <a:pt x="1203865" y="6953"/>
                  </a:moveTo>
                  <a:lnTo>
                    <a:pt x="1146715" y="6953"/>
                  </a:lnTo>
                  <a:cubicBezTo>
                    <a:pt x="1144819" y="7010"/>
                    <a:pt x="1143248" y="5515"/>
                    <a:pt x="1143191" y="3620"/>
                  </a:cubicBezTo>
                  <a:cubicBezTo>
                    <a:pt x="1143191" y="3620"/>
                    <a:pt x="1143191" y="3620"/>
                    <a:pt x="1143191" y="3620"/>
                  </a:cubicBezTo>
                  <a:lnTo>
                    <a:pt x="1143191" y="3620"/>
                  </a:lnTo>
                  <a:cubicBezTo>
                    <a:pt x="1143191" y="1696"/>
                    <a:pt x="1144696" y="105"/>
                    <a:pt x="1146620" y="0"/>
                  </a:cubicBezTo>
                  <a:lnTo>
                    <a:pt x="1203770" y="0"/>
                  </a:lnTo>
                  <a:cubicBezTo>
                    <a:pt x="1205770" y="0"/>
                    <a:pt x="1207389" y="1619"/>
                    <a:pt x="1207389" y="3620"/>
                  </a:cubicBezTo>
                  <a:lnTo>
                    <a:pt x="1207389" y="3620"/>
                  </a:lnTo>
                  <a:cubicBezTo>
                    <a:pt x="1207389" y="5562"/>
                    <a:pt x="1205808" y="7144"/>
                    <a:pt x="1203865" y="7144"/>
                  </a:cubicBezTo>
                  <a:lnTo>
                    <a:pt x="1203865" y="7144"/>
                  </a:lnTo>
                  <a:close/>
                  <a:moveTo>
                    <a:pt x="1089565" y="6953"/>
                  </a:moveTo>
                  <a:lnTo>
                    <a:pt x="1032415" y="6953"/>
                  </a:lnTo>
                  <a:cubicBezTo>
                    <a:pt x="1030519" y="7010"/>
                    <a:pt x="1028948" y="5515"/>
                    <a:pt x="1028890" y="3620"/>
                  </a:cubicBezTo>
                  <a:cubicBezTo>
                    <a:pt x="1028890" y="3620"/>
                    <a:pt x="1028890" y="3620"/>
                    <a:pt x="1028890" y="3620"/>
                  </a:cubicBezTo>
                  <a:lnTo>
                    <a:pt x="1028890" y="3620"/>
                  </a:lnTo>
                  <a:cubicBezTo>
                    <a:pt x="1028890" y="1696"/>
                    <a:pt x="1030395" y="105"/>
                    <a:pt x="1032319" y="0"/>
                  </a:cubicBezTo>
                  <a:lnTo>
                    <a:pt x="1089470" y="0"/>
                  </a:lnTo>
                  <a:cubicBezTo>
                    <a:pt x="1091470" y="0"/>
                    <a:pt x="1093089" y="1619"/>
                    <a:pt x="1093089" y="3620"/>
                  </a:cubicBezTo>
                  <a:lnTo>
                    <a:pt x="1093089" y="3620"/>
                  </a:lnTo>
                  <a:cubicBezTo>
                    <a:pt x="1093089" y="5562"/>
                    <a:pt x="1091508" y="7144"/>
                    <a:pt x="1089565" y="7144"/>
                  </a:cubicBezTo>
                  <a:lnTo>
                    <a:pt x="1089565" y="7144"/>
                  </a:lnTo>
                  <a:close/>
                  <a:moveTo>
                    <a:pt x="975265" y="6953"/>
                  </a:moveTo>
                  <a:lnTo>
                    <a:pt x="918115" y="6953"/>
                  </a:lnTo>
                  <a:cubicBezTo>
                    <a:pt x="916219" y="7010"/>
                    <a:pt x="914648" y="5515"/>
                    <a:pt x="914591" y="3620"/>
                  </a:cubicBezTo>
                  <a:cubicBezTo>
                    <a:pt x="914591" y="3620"/>
                    <a:pt x="914591" y="3620"/>
                    <a:pt x="914591" y="3620"/>
                  </a:cubicBezTo>
                  <a:lnTo>
                    <a:pt x="914591" y="3620"/>
                  </a:lnTo>
                  <a:cubicBezTo>
                    <a:pt x="914591" y="1696"/>
                    <a:pt x="916095" y="105"/>
                    <a:pt x="918020" y="0"/>
                  </a:cubicBezTo>
                  <a:lnTo>
                    <a:pt x="975169" y="0"/>
                  </a:lnTo>
                  <a:cubicBezTo>
                    <a:pt x="977170" y="0"/>
                    <a:pt x="978789" y="1619"/>
                    <a:pt x="978789" y="3620"/>
                  </a:cubicBezTo>
                  <a:lnTo>
                    <a:pt x="978789" y="3620"/>
                  </a:lnTo>
                  <a:cubicBezTo>
                    <a:pt x="978789" y="5562"/>
                    <a:pt x="977208" y="7144"/>
                    <a:pt x="975265" y="7144"/>
                  </a:cubicBezTo>
                  <a:lnTo>
                    <a:pt x="975265" y="7144"/>
                  </a:lnTo>
                  <a:close/>
                  <a:moveTo>
                    <a:pt x="860965" y="6953"/>
                  </a:moveTo>
                  <a:lnTo>
                    <a:pt x="803815" y="6953"/>
                  </a:lnTo>
                  <a:cubicBezTo>
                    <a:pt x="801919" y="7010"/>
                    <a:pt x="800348" y="5515"/>
                    <a:pt x="800291" y="3620"/>
                  </a:cubicBezTo>
                  <a:cubicBezTo>
                    <a:pt x="800291" y="3620"/>
                    <a:pt x="800291" y="3620"/>
                    <a:pt x="800291" y="3620"/>
                  </a:cubicBezTo>
                  <a:lnTo>
                    <a:pt x="800291" y="3620"/>
                  </a:lnTo>
                  <a:cubicBezTo>
                    <a:pt x="800291" y="1696"/>
                    <a:pt x="801795" y="105"/>
                    <a:pt x="803720" y="0"/>
                  </a:cubicBezTo>
                  <a:lnTo>
                    <a:pt x="860870" y="0"/>
                  </a:lnTo>
                  <a:cubicBezTo>
                    <a:pt x="862870" y="0"/>
                    <a:pt x="864489" y="1619"/>
                    <a:pt x="864489" y="3620"/>
                  </a:cubicBezTo>
                  <a:lnTo>
                    <a:pt x="864489" y="3620"/>
                  </a:lnTo>
                  <a:cubicBezTo>
                    <a:pt x="864489" y="5562"/>
                    <a:pt x="862908" y="7144"/>
                    <a:pt x="860965" y="7144"/>
                  </a:cubicBezTo>
                  <a:lnTo>
                    <a:pt x="860965" y="7144"/>
                  </a:lnTo>
                  <a:close/>
                  <a:moveTo>
                    <a:pt x="746665" y="6953"/>
                  </a:moveTo>
                  <a:lnTo>
                    <a:pt x="689515" y="6953"/>
                  </a:lnTo>
                  <a:cubicBezTo>
                    <a:pt x="687619" y="7010"/>
                    <a:pt x="686048" y="5515"/>
                    <a:pt x="685991" y="3620"/>
                  </a:cubicBezTo>
                  <a:cubicBezTo>
                    <a:pt x="685991" y="3620"/>
                    <a:pt x="685991" y="3620"/>
                    <a:pt x="685991" y="3620"/>
                  </a:cubicBezTo>
                  <a:lnTo>
                    <a:pt x="685991" y="3620"/>
                  </a:lnTo>
                  <a:cubicBezTo>
                    <a:pt x="685991" y="1696"/>
                    <a:pt x="687495" y="105"/>
                    <a:pt x="689420" y="0"/>
                  </a:cubicBezTo>
                  <a:lnTo>
                    <a:pt x="746570" y="0"/>
                  </a:lnTo>
                  <a:cubicBezTo>
                    <a:pt x="748570" y="0"/>
                    <a:pt x="750189" y="1619"/>
                    <a:pt x="750189" y="3620"/>
                  </a:cubicBezTo>
                  <a:lnTo>
                    <a:pt x="750189" y="3620"/>
                  </a:lnTo>
                  <a:cubicBezTo>
                    <a:pt x="750189" y="5562"/>
                    <a:pt x="748608" y="7144"/>
                    <a:pt x="746665" y="7144"/>
                  </a:cubicBezTo>
                  <a:lnTo>
                    <a:pt x="746665" y="7144"/>
                  </a:lnTo>
                  <a:close/>
                  <a:moveTo>
                    <a:pt x="632365" y="6953"/>
                  </a:moveTo>
                  <a:lnTo>
                    <a:pt x="575024" y="6953"/>
                  </a:lnTo>
                  <a:cubicBezTo>
                    <a:pt x="573132" y="7010"/>
                    <a:pt x="571553" y="5515"/>
                    <a:pt x="571500" y="3620"/>
                  </a:cubicBezTo>
                  <a:cubicBezTo>
                    <a:pt x="571500" y="3620"/>
                    <a:pt x="571500" y="3620"/>
                    <a:pt x="571500" y="3620"/>
                  </a:cubicBezTo>
                  <a:lnTo>
                    <a:pt x="571500" y="3620"/>
                  </a:lnTo>
                  <a:cubicBezTo>
                    <a:pt x="571497" y="1696"/>
                    <a:pt x="573005" y="105"/>
                    <a:pt x="574929" y="0"/>
                  </a:cubicBezTo>
                  <a:lnTo>
                    <a:pt x="632079" y="0"/>
                  </a:lnTo>
                  <a:cubicBezTo>
                    <a:pt x="634078" y="0"/>
                    <a:pt x="635699" y="1619"/>
                    <a:pt x="635699" y="3620"/>
                  </a:cubicBezTo>
                  <a:lnTo>
                    <a:pt x="635699" y="3620"/>
                  </a:lnTo>
                  <a:cubicBezTo>
                    <a:pt x="635649" y="5544"/>
                    <a:pt x="634099" y="7096"/>
                    <a:pt x="632174" y="7144"/>
                  </a:cubicBezTo>
                  <a:lnTo>
                    <a:pt x="632174" y="7144"/>
                  </a:lnTo>
                  <a:close/>
                  <a:moveTo>
                    <a:pt x="518065" y="6953"/>
                  </a:moveTo>
                  <a:lnTo>
                    <a:pt x="460724" y="6953"/>
                  </a:lnTo>
                  <a:cubicBezTo>
                    <a:pt x="458832" y="7010"/>
                    <a:pt x="457253" y="5515"/>
                    <a:pt x="457200" y="3620"/>
                  </a:cubicBezTo>
                  <a:cubicBezTo>
                    <a:pt x="457200" y="3620"/>
                    <a:pt x="457200" y="3620"/>
                    <a:pt x="457200" y="3620"/>
                  </a:cubicBezTo>
                  <a:lnTo>
                    <a:pt x="457200" y="3620"/>
                  </a:lnTo>
                  <a:cubicBezTo>
                    <a:pt x="457197" y="1696"/>
                    <a:pt x="458705" y="105"/>
                    <a:pt x="460629" y="0"/>
                  </a:cubicBezTo>
                  <a:lnTo>
                    <a:pt x="517779" y="0"/>
                  </a:lnTo>
                  <a:cubicBezTo>
                    <a:pt x="519778" y="0"/>
                    <a:pt x="521399" y="1619"/>
                    <a:pt x="521399" y="3620"/>
                  </a:cubicBezTo>
                  <a:lnTo>
                    <a:pt x="521399" y="3620"/>
                  </a:lnTo>
                  <a:cubicBezTo>
                    <a:pt x="521349" y="5544"/>
                    <a:pt x="519799" y="7096"/>
                    <a:pt x="517874" y="7144"/>
                  </a:cubicBezTo>
                  <a:lnTo>
                    <a:pt x="517874" y="7144"/>
                  </a:lnTo>
                  <a:close/>
                  <a:moveTo>
                    <a:pt x="403765" y="6953"/>
                  </a:moveTo>
                  <a:lnTo>
                    <a:pt x="346424" y="6953"/>
                  </a:lnTo>
                  <a:cubicBezTo>
                    <a:pt x="344532" y="7010"/>
                    <a:pt x="342953" y="5515"/>
                    <a:pt x="342900" y="3620"/>
                  </a:cubicBezTo>
                  <a:cubicBezTo>
                    <a:pt x="342900" y="3620"/>
                    <a:pt x="342900" y="3620"/>
                    <a:pt x="342900" y="3620"/>
                  </a:cubicBezTo>
                  <a:lnTo>
                    <a:pt x="342900" y="3620"/>
                  </a:lnTo>
                  <a:cubicBezTo>
                    <a:pt x="342897" y="1696"/>
                    <a:pt x="344405" y="105"/>
                    <a:pt x="346329" y="0"/>
                  </a:cubicBezTo>
                  <a:lnTo>
                    <a:pt x="403479" y="0"/>
                  </a:lnTo>
                  <a:cubicBezTo>
                    <a:pt x="405478" y="0"/>
                    <a:pt x="407099" y="1619"/>
                    <a:pt x="407099" y="3620"/>
                  </a:cubicBezTo>
                  <a:lnTo>
                    <a:pt x="407099" y="3620"/>
                  </a:lnTo>
                  <a:cubicBezTo>
                    <a:pt x="407049" y="5544"/>
                    <a:pt x="405499" y="7096"/>
                    <a:pt x="403574" y="7144"/>
                  </a:cubicBezTo>
                  <a:lnTo>
                    <a:pt x="403574" y="7144"/>
                  </a:lnTo>
                  <a:close/>
                  <a:moveTo>
                    <a:pt x="289465" y="6953"/>
                  </a:moveTo>
                  <a:lnTo>
                    <a:pt x="232124" y="6953"/>
                  </a:lnTo>
                  <a:cubicBezTo>
                    <a:pt x="230232" y="7010"/>
                    <a:pt x="228653" y="5515"/>
                    <a:pt x="228600" y="3620"/>
                  </a:cubicBezTo>
                  <a:cubicBezTo>
                    <a:pt x="228600" y="3620"/>
                    <a:pt x="228600" y="3620"/>
                    <a:pt x="228600" y="3620"/>
                  </a:cubicBezTo>
                  <a:lnTo>
                    <a:pt x="228600" y="3620"/>
                  </a:lnTo>
                  <a:cubicBezTo>
                    <a:pt x="228597" y="1696"/>
                    <a:pt x="230105" y="105"/>
                    <a:pt x="232029" y="0"/>
                  </a:cubicBezTo>
                  <a:lnTo>
                    <a:pt x="289179" y="0"/>
                  </a:lnTo>
                  <a:cubicBezTo>
                    <a:pt x="291178" y="0"/>
                    <a:pt x="292799" y="1619"/>
                    <a:pt x="292799" y="3620"/>
                  </a:cubicBezTo>
                  <a:lnTo>
                    <a:pt x="292799" y="3620"/>
                  </a:lnTo>
                  <a:cubicBezTo>
                    <a:pt x="292748" y="5544"/>
                    <a:pt x="291199" y="7096"/>
                    <a:pt x="289274" y="7144"/>
                  </a:cubicBezTo>
                  <a:lnTo>
                    <a:pt x="289274" y="7144"/>
                  </a:lnTo>
                  <a:close/>
                  <a:moveTo>
                    <a:pt x="175165" y="6953"/>
                  </a:moveTo>
                  <a:lnTo>
                    <a:pt x="117824" y="6953"/>
                  </a:lnTo>
                  <a:cubicBezTo>
                    <a:pt x="115932" y="7010"/>
                    <a:pt x="114353" y="5515"/>
                    <a:pt x="114300" y="3620"/>
                  </a:cubicBezTo>
                  <a:cubicBezTo>
                    <a:pt x="114300" y="3620"/>
                    <a:pt x="114300" y="3620"/>
                    <a:pt x="114300" y="3620"/>
                  </a:cubicBezTo>
                  <a:lnTo>
                    <a:pt x="114300" y="3620"/>
                  </a:lnTo>
                  <a:cubicBezTo>
                    <a:pt x="114297" y="1696"/>
                    <a:pt x="115805" y="105"/>
                    <a:pt x="117729" y="0"/>
                  </a:cubicBezTo>
                  <a:lnTo>
                    <a:pt x="174879" y="0"/>
                  </a:lnTo>
                  <a:cubicBezTo>
                    <a:pt x="176878" y="0"/>
                    <a:pt x="178499" y="1619"/>
                    <a:pt x="178499" y="3620"/>
                  </a:cubicBezTo>
                  <a:lnTo>
                    <a:pt x="178499" y="3620"/>
                  </a:lnTo>
                  <a:cubicBezTo>
                    <a:pt x="178448" y="5544"/>
                    <a:pt x="176899" y="7096"/>
                    <a:pt x="174974" y="7144"/>
                  </a:cubicBezTo>
                  <a:lnTo>
                    <a:pt x="174974" y="7144"/>
                  </a:lnTo>
                  <a:close/>
                  <a:moveTo>
                    <a:pt x="60865" y="6953"/>
                  </a:moveTo>
                  <a:lnTo>
                    <a:pt x="3524" y="6953"/>
                  </a:lnTo>
                  <a:cubicBezTo>
                    <a:pt x="1632" y="7010"/>
                    <a:pt x="53" y="5515"/>
                    <a:pt x="0" y="3620"/>
                  </a:cubicBezTo>
                  <a:cubicBezTo>
                    <a:pt x="0" y="3620"/>
                    <a:pt x="0" y="3620"/>
                    <a:pt x="0" y="3620"/>
                  </a:cubicBezTo>
                  <a:lnTo>
                    <a:pt x="0" y="3620"/>
                  </a:lnTo>
                  <a:cubicBezTo>
                    <a:pt x="-3" y="1696"/>
                    <a:pt x="1505" y="105"/>
                    <a:pt x="3429" y="0"/>
                  </a:cubicBezTo>
                  <a:lnTo>
                    <a:pt x="60579" y="0"/>
                  </a:lnTo>
                  <a:cubicBezTo>
                    <a:pt x="62578" y="0"/>
                    <a:pt x="64199" y="1619"/>
                    <a:pt x="64199" y="3620"/>
                  </a:cubicBezTo>
                  <a:lnTo>
                    <a:pt x="64199" y="3620"/>
                  </a:lnTo>
                  <a:cubicBezTo>
                    <a:pt x="64148" y="5544"/>
                    <a:pt x="62599" y="7096"/>
                    <a:pt x="60674" y="7144"/>
                  </a:cubicBezTo>
                  <a:lnTo>
                    <a:pt x="60674" y="7144"/>
                  </a:lnTo>
                  <a:close/>
                </a:path>
              </a:pathLst>
            </a:custGeom>
            <a:solidFill>
              <a:srgbClr val="A8ADAF"/>
            </a:solidFill>
            <a:ln w="9525"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087FB8C4-DE6B-4728-AFEA-288C2E7288FC}"/>
                </a:ext>
              </a:extLst>
            </p:cNvPr>
            <p:cNvSpPr/>
            <p:nvPr/>
          </p:nvSpPr>
          <p:spPr>
            <a:xfrm>
              <a:off x="404376" y="5697337"/>
              <a:ext cx="4057484" cy="7256"/>
            </a:xfrm>
            <a:custGeom>
              <a:avLst/>
              <a:gdLst>
                <a:gd name="connsiteX0" fmla="*/ 4053256 w 4057484"/>
                <a:gd name="connsiteY0" fmla="*/ 7185 h 7256"/>
                <a:gd name="connsiteX1" fmla="*/ 3996106 w 4057484"/>
                <a:gd name="connsiteY1" fmla="*/ 7185 h 7256"/>
                <a:gd name="connsiteX2" fmla="*/ 3993115 w 4057484"/>
                <a:gd name="connsiteY2" fmla="*/ 3032 h 7256"/>
                <a:gd name="connsiteX3" fmla="*/ 3996106 w 4057484"/>
                <a:gd name="connsiteY3" fmla="*/ 42 h 7256"/>
                <a:gd name="connsiteX4" fmla="*/ 4053256 w 4057484"/>
                <a:gd name="connsiteY4" fmla="*/ 42 h 7256"/>
                <a:gd name="connsiteX5" fmla="*/ 4057447 w 4057484"/>
                <a:gd name="connsiteY5" fmla="*/ 2994 h 7256"/>
                <a:gd name="connsiteX6" fmla="*/ 4054399 w 4057484"/>
                <a:gd name="connsiteY6" fmla="*/ 7185 h 7256"/>
                <a:gd name="connsiteX7" fmla="*/ 4053256 w 4057484"/>
                <a:gd name="connsiteY7" fmla="*/ 7185 h 7256"/>
                <a:gd name="connsiteX8" fmla="*/ 3938956 w 4057484"/>
                <a:gd name="connsiteY8" fmla="*/ 7185 h 7256"/>
                <a:gd name="connsiteX9" fmla="*/ 3881806 w 4057484"/>
                <a:gd name="connsiteY9" fmla="*/ 7185 h 7256"/>
                <a:gd name="connsiteX10" fmla="*/ 3878815 w 4057484"/>
                <a:gd name="connsiteY10" fmla="*/ 3032 h 7256"/>
                <a:gd name="connsiteX11" fmla="*/ 3881806 w 4057484"/>
                <a:gd name="connsiteY11" fmla="*/ 42 h 7256"/>
                <a:gd name="connsiteX12" fmla="*/ 3938956 w 4057484"/>
                <a:gd name="connsiteY12" fmla="*/ 42 h 7256"/>
                <a:gd name="connsiteX13" fmla="*/ 3943147 w 4057484"/>
                <a:gd name="connsiteY13" fmla="*/ 2994 h 7256"/>
                <a:gd name="connsiteX14" fmla="*/ 3940099 w 4057484"/>
                <a:gd name="connsiteY14" fmla="*/ 7185 h 7256"/>
                <a:gd name="connsiteX15" fmla="*/ 3938956 w 4057484"/>
                <a:gd name="connsiteY15" fmla="*/ 7185 h 7256"/>
                <a:gd name="connsiteX16" fmla="*/ 3824656 w 4057484"/>
                <a:gd name="connsiteY16" fmla="*/ 7185 h 7256"/>
                <a:gd name="connsiteX17" fmla="*/ 3767506 w 4057484"/>
                <a:gd name="connsiteY17" fmla="*/ 7185 h 7256"/>
                <a:gd name="connsiteX18" fmla="*/ 3764515 w 4057484"/>
                <a:gd name="connsiteY18" fmla="*/ 3032 h 7256"/>
                <a:gd name="connsiteX19" fmla="*/ 3767506 w 4057484"/>
                <a:gd name="connsiteY19" fmla="*/ 42 h 7256"/>
                <a:gd name="connsiteX20" fmla="*/ 3824656 w 4057484"/>
                <a:gd name="connsiteY20" fmla="*/ 42 h 7256"/>
                <a:gd name="connsiteX21" fmla="*/ 3828847 w 4057484"/>
                <a:gd name="connsiteY21" fmla="*/ 2994 h 7256"/>
                <a:gd name="connsiteX22" fmla="*/ 3825799 w 4057484"/>
                <a:gd name="connsiteY22" fmla="*/ 7185 h 7256"/>
                <a:gd name="connsiteX23" fmla="*/ 3824656 w 4057484"/>
                <a:gd name="connsiteY23" fmla="*/ 7185 h 7256"/>
                <a:gd name="connsiteX24" fmla="*/ 3710356 w 4057484"/>
                <a:gd name="connsiteY24" fmla="*/ 7185 h 7256"/>
                <a:gd name="connsiteX25" fmla="*/ 3653206 w 4057484"/>
                <a:gd name="connsiteY25" fmla="*/ 7185 h 7256"/>
                <a:gd name="connsiteX26" fmla="*/ 3650215 w 4057484"/>
                <a:gd name="connsiteY26" fmla="*/ 3032 h 7256"/>
                <a:gd name="connsiteX27" fmla="*/ 3653206 w 4057484"/>
                <a:gd name="connsiteY27" fmla="*/ 42 h 7256"/>
                <a:gd name="connsiteX28" fmla="*/ 3710356 w 4057484"/>
                <a:gd name="connsiteY28" fmla="*/ 42 h 7256"/>
                <a:gd name="connsiteX29" fmla="*/ 3714547 w 4057484"/>
                <a:gd name="connsiteY29" fmla="*/ 2994 h 7256"/>
                <a:gd name="connsiteX30" fmla="*/ 3711499 w 4057484"/>
                <a:gd name="connsiteY30" fmla="*/ 7185 h 7256"/>
                <a:gd name="connsiteX31" fmla="*/ 3710356 w 4057484"/>
                <a:gd name="connsiteY31" fmla="*/ 7185 h 7256"/>
                <a:gd name="connsiteX32" fmla="*/ 3596056 w 4057484"/>
                <a:gd name="connsiteY32" fmla="*/ 7185 h 7256"/>
                <a:gd name="connsiteX33" fmla="*/ 3538906 w 4057484"/>
                <a:gd name="connsiteY33" fmla="*/ 7185 h 7256"/>
                <a:gd name="connsiteX34" fmla="*/ 3535915 w 4057484"/>
                <a:gd name="connsiteY34" fmla="*/ 3032 h 7256"/>
                <a:gd name="connsiteX35" fmla="*/ 3538906 w 4057484"/>
                <a:gd name="connsiteY35" fmla="*/ 42 h 7256"/>
                <a:gd name="connsiteX36" fmla="*/ 3596056 w 4057484"/>
                <a:gd name="connsiteY36" fmla="*/ 42 h 7256"/>
                <a:gd name="connsiteX37" fmla="*/ 3600247 w 4057484"/>
                <a:gd name="connsiteY37" fmla="*/ 2994 h 7256"/>
                <a:gd name="connsiteX38" fmla="*/ 3597199 w 4057484"/>
                <a:gd name="connsiteY38" fmla="*/ 7185 h 7256"/>
                <a:gd name="connsiteX39" fmla="*/ 3596056 w 4057484"/>
                <a:gd name="connsiteY39" fmla="*/ 7185 h 7256"/>
                <a:gd name="connsiteX40" fmla="*/ 3481756 w 4057484"/>
                <a:gd name="connsiteY40" fmla="*/ 7185 h 7256"/>
                <a:gd name="connsiteX41" fmla="*/ 3424606 w 4057484"/>
                <a:gd name="connsiteY41" fmla="*/ 7185 h 7256"/>
                <a:gd name="connsiteX42" fmla="*/ 3421615 w 4057484"/>
                <a:gd name="connsiteY42" fmla="*/ 3032 h 7256"/>
                <a:gd name="connsiteX43" fmla="*/ 3424606 w 4057484"/>
                <a:gd name="connsiteY43" fmla="*/ 42 h 7256"/>
                <a:gd name="connsiteX44" fmla="*/ 3481756 w 4057484"/>
                <a:gd name="connsiteY44" fmla="*/ 42 h 7256"/>
                <a:gd name="connsiteX45" fmla="*/ 3485947 w 4057484"/>
                <a:gd name="connsiteY45" fmla="*/ 2994 h 7256"/>
                <a:gd name="connsiteX46" fmla="*/ 3482899 w 4057484"/>
                <a:gd name="connsiteY46" fmla="*/ 7185 h 7256"/>
                <a:gd name="connsiteX47" fmla="*/ 3481756 w 4057484"/>
                <a:gd name="connsiteY47" fmla="*/ 7185 h 7256"/>
                <a:gd name="connsiteX48" fmla="*/ 3367456 w 4057484"/>
                <a:gd name="connsiteY48" fmla="*/ 7185 h 7256"/>
                <a:gd name="connsiteX49" fmla="*/ 3310306 w 4057484"/>
                <a:gd name="connsiteY49" fmla="*/ 7185 h 7256"/>
                <a:gd name="connsiteX50" fmla="*/ 3307315 w 4057484"/>
                <a:gd name="connsiteY50" fmla="*/ 3032 h 7256"/>
                <a:gd name="connsiteX51" fmla="*/ 3310306 w 4057484"/>
                <a:gd name="connsiteY51" fmla="*/ 42 h 7256"/>
                <a:gd name="connsiteX52" fmla="*/ 3367456 w 4057484"/>
                <a:gd name="connsiteY52" fmla="*/ 42 h 7256"/>
                <a:gd name="connsiteX53" fmla="*/ 3371647 w 4057484"/>
                <a:gd name="connsiteY53" fmla="*/ 2994 h 7256"/>
                <a:gd name="connsiteX54" fmla="*/ 3368599 w 4057484"/>
                <a:gd name="connsiteY54" fmla="*/ 7185 h 7256"/>
                <a:gd name="connsiteX55" fmla="*/ 3367456 w 4057484"/>
                <a:gd name="connsiteY55" fmla="*/ 7185 h 7256"/>
                <a:gd name="connsiteX56" fmla="*/ 3253156 w 4057484"/>
                <a:gd name="connsiteY56" fmla="*/ 7185 h 7256"/>
                <a:gd name="connsiteX57" fmla="*/ 3196006 w 4057484"/>
                <a:gd name="connsiteY57" fmla="*/ 7185 h 7256"/>
                <a:gd name="connsiteX58" fmla="*/ 3193015 w 4057484"/>
                <a:gd name="connsiteY58" fmla="*/ 3032 h 7256"/>
                <a:gd name="connsiteX59" fmla="*/ 3196006 w 4057484"/>
                <a:gd name="connsiteY59" fmla="*/ 42 h 7256"/>
                <a:gd name="connsiteX60" fmla="*/ 3253156 w 4057484"/>
                <a:gd name="connsiteY60" fmla="*/ 42 h 7256"/>
                <a:gd name="connsiteX61" fmla="*/ 3257347 w 4057484"/>
                <a:gd name="connsiteY61" fmla="*/ 2994 h 7256"/>
                <a:gd name="connsiteX62" fmla="*/ 3254299 w 4057484"/>
                <a:gd name="connsiteY62" fmla="*/ 7185 h 7256"/>
                <a:gd name="connsiteX63" fmla="*/ 3253156 w 4057484"/>
                <a:gd name="connsiteY63" fmla="*/ 7185 h 7256"/>
                <a:gd name="connsiteX64" fmla="*/ 3138856 w 4057484"/>
                <a:gd name="connsiteY64" fmla="*/ 7185 h 7256"/>
                <a:gd name="connsiteX65" fmla="*/ 3081706 w 4057484"/>
                <a:gd name="connsiteY65" fmla="*/ 7185 h 7256"/>
                <a:gd name="connsiteX66" fmla="*/ 3078715 w 4057484"/>
                <a:gd name="connsiteY66" fmla="*/ 3032 h 7256"/>
                <a:gd name="connsiteX67" fmla="*/ 3081706 w 4057484"/>
                <a:gd name="connsiteY67" fmla="*/ 42 h 7256"/>
                <a:gd name="connsiteX68" fmla="*/ 3138856 w 4057484"/>
                <a:gd name="connsiteY68" fmla="*/ 42 h 7256"/>
                <a:gd name="connsiteX69" fmla="*/ 3143047 w 4057484"/>
                <a:gd name="connsiteY69" fmla="*/ 2994 h 7256"/>
                <a:gd name="connsiteX70" fmla="*/ 3139999 w 4057484"/>
                <a:gd name="connsiteY70" fmla="*/ 7185 h 7256"/>
                <a:gd name="connsiteX71" fmla="*/ 3138856 w 4057484"/>
                <a:gd name="connsiteY71" fmla="*/ 7185 h 7256"/>
                <a:gd name="connsiteX72" fmla="*/ 3024556 w 4057484"/>
                <a:gd name="connsiteY72" fmla="*/ 7185 h 7256"/>
                <a:gd name="connsiteX73" fmla="*/ 2967406 w 4057484"/>
                <a:gd name="connsiteY73" fmla="*/ 7185 h 7256"/>
                <a:gd name="connsiteX74" fmla="*/ 2964415 w 4057484"/>
                <a:gd name="connsiteY74" fmla="*/ 3032 h 7256"/>
                <a:gd name="connsiteX75" fmla="*/ 2967406 w 4057484"/>
                <a:gd name="connsiteY75" fmla="*/ 42 h 7256"/>
                <a:gd name="connsiteX76" fmla="*/ 3024556 w 4057484"/>
                <a:gd name="connsiteY76" fmla="*/ 42 h 7256"/>
                <a:gd name="connsiteX77" fmla="*/ 3028747 w 4057484"/>
                <a:gd name="connsiteY77" fmla="*/ 2994 h 7256"/>
                <a:gd name="connsiteX78" fmla="*/ 3025699 w 4057484"/>
                <a:gd name="connsiteY78" fmla="*/ 7185 h 7256"/>
                <a:gd name="connsiteX79" fmla="*/ 3024556 w 4057484"/>
                <a:gd name="connsiteY79" fmla="*/ 7185 h 7256"/>
                <a:gd name="connsiteX80" fmla="*/ 2910256 w 4057484"/>
                <a:gd name="connsiteY80" fmla="*/ 7185 h 7256"/>
                <a:gd name="connsiteX81" fmla="*/ 2853106 w 4057484"/>
                <a:gd name="connsiteY81" fmla="*/ 7185 h 7256"/>
                <a:gd name="connsiteX82" fmla="*/ 2850115 w 4057484"/>
                <a:gd name="connsiteY82" fmla="*/ 3032 h 7256"/>
                <a:gd name="connsiteX83" fmla="*/ 2853106 w 4057484"/>
                <a:gd name="connsiteY83" fmla="*/ 42 h 7256"/>
                <a:gd name="connsiteX84" fmla="*/ 2910256 w 4057484"/>
                <a:gd name="connsiteY84" fmla="*/ 42 h 7256"/>
                <a:gd name="connsiteX85" fmla="*/ 2914447 w 4057484"/>
                <a:gd name="connsiteY85" fmla="*/ 2994 h 7256"/>
                <a:gd name="connsiteX86" fmla="*/ 2911399 w 4057484"/>
                <a:gd name="connsiteY86" fmla="*/ 7185 h 7256"/>
                <a:gd name="connsiteX87" fmla="*/ 2910256 w 4057484"/>
                <a:gd name="connsiteY87" fmla="*/ 7185 h 7256"/>
                <a:gd name="connsiteX88" fmla="*/ 2795956 w 4057484"/>
                <a:gd name="connsiteY88" fmla="*/ 7185 h 7256"/>
                <a:gd name="connsiteX89" fmla="*/ 2738806 w 4057484"/>
                <a:gd name="connsiteY89" fmla="*/ 7185 h 7256"/>
                <a:gd name="connsiteX90" fmla="*/ 2735815 w 4057484"/>
                <a:gd name="connsiteY90" fmla="*/ 3032 h 7256"/>
                <a:gd name="connsiteX91" fmla="*/ 2738806 w 4057484"/>
                <a:gd name="connsiteY91" fmla="*/ 42 h 7256"/>
                <a:gd name="connsiteX92" fmla="*/ 2795956 w 4057484"/>
                <a:gd name="connsiteY92" fmla="*/ 42 h 7256"/>
                <a:gd name="connsiteX93" fmla="*/ 2800147 w 4057484"/>
                <a:gd name="connsiteY93" fmla="*/ 2994 h 7256"/>
                <a:gd name="connsiteX94" fmla="*/ 2797099 w 4057484"/>
                <a:gd name="connsiteY94" fmla="*/ 7185 h 7256"/>
                <a:gd name="connsiteX95" fmla="*/ 2795956 w 4057484"/>
                <a:gd name="connsiteY95" fmla="*/ 7185 h 7256"/>
                <a:gd name="connsiteX96" fmla="*/ 2681656 w 4057484"/>
                <a:gd name="connsiteY96" fmla="*/ 7185 h 7256"/>
                <a:gd name="connsiteX97" fmla="*/ 2624506 w 4057484"/>
                <a:gd name="connsiteY97" fmla="*/ 7185 h 7256"/>
                <a:gd name="connsiteX98" fmla="*/ 2621515 w 4057484"/>
                <a:gd name="connsiteY98" fmla="*/ 3032 h 7256"/>
                <a:gd name="connsiteX99" fmla="*/ 2624506 w 4057484"/>
                <a:gd name="connsiteY99" fmla="*/ 42 h 7256"/>
                <a:gd name="connsiteX100" fmla="*/ 2681656 w 4057484"/>
                <a:gd name="connsiteY100" fmla="*/ 42 h 7256"/>
                <a:gd name="connsiteX101" fmla="*/ 2685847 w 4057484"/>
                <a:gd name="connsiteY101" fmla="*/ 2994 h 7256"/>
                <a:gd name="connsiteX102" fmla="*/ 2682799 w 4057484"/>
                <a:gd name="connsiteY102" fmla="*/ 7185 h 7256"/>
                <a:gd name="connsiteX103" fmla="*/ 2681656 w 4057484"/>
                <a:gd name="connsiteY103" fmla="*/ 7185 h 7256"/>
                <a:gd name="connsiteX104" fmla="*/ 2567356 w 4057484"/>
                <a:gd name="connsiteY104" fmla="*/ 7185 h 7256"/>
                <a:gd name="connsiteX105" fmla="*/ 2510206 w 4057484"/>
                <a:gd name="connsiteY105" fmla="*/ 7185 h 7256"/>
                <a:gd name="connsiteX106" fmla="*/ 2507215 w 4057484"/>
                <a:gd name="connsiteY106" fmla="*/ 3032 h 7256"/>
                <a:gd name="connsiteX107" fmla="*/ 2510206 w 4057484"/>
                <a:gd name="connsiteY107" fmla="*/ 42 h 7256"/>
                <a:gd name="connsiteX108" fmla="*/ 2567356 w 4057484"/>
                <a:gd name="connsiteY108" fmla="*/ 42 h 7256"/>
                <a:gd name="connsiteX109" fmla="*/ 2571547 w 4057484"/>
                <a:gd name="connsiteY109" fmla="*/ 2994 h 7256"/>
                <a:gd name="connsiteX110" fmla="*/ 2568499 w 4057484"/>
                <a:gd name="connsiteY110" fmla="*/ 7185 h 7256"/>
                <a:gd name="connsiteX111" fmla="*/ 2567356 w 4057484"/>
                <a:gd name="connsiteY111" fmla="*/ 7185 h 7256"/>
                <a:gd name="connsiteX112" fmla="*/ 2453056 w 4057484"/>
                <a:gd name="connsiteY112" fmla="*/ 7185 h 7256"/>
                <a:gd name="connsiteX113" fmla="*/ 2395906 w 4057484"/>
                <a:gd name="connsiteY113" fmla="*/ 7185 h 7256"/>
                <a:gd name="connsiteX114" fmla="*/ 2392915 w 4057484"/>
                <a:gd name="connsiteY114" fmla="*/ 3032 h 7256"/>
                <a:gd name="connsiteX115" fmla="*/ 2395906 w 4057484"/>
                <a:gd name="connsiteY115" fmla="*/ 42 h 7256"/>
                <a:gd name="connsiteX116" fmla="*/ 2453056 w 4057484"/>
                <a:gd name="connsiteY116" fmla="*/ 42 h 7256"/>
                <a:gd name="connsiteX117" fmla="*/ 2457247 w 4057484"/>
                <a:gd name="connsiteY117" fmla="*/ 2994 h 7256"/>
                <a:gd name="connsiteX118" fmla="*/ 2454199 w 4057484"/>
                <a:gd name="connsiteY118" fmla="*/ 7185 h 7256"/>
                <a:gd name="connsiteX119" fmla="*/ 2453056 w 4057484"/>
                <a:gd name="connsiteY119" fmla="*/ 7185 h 7256"/>
                <a:gd name="connsiteX120" fmla="*/ 2338756 w 4057484"/>
                <a:gd name="connsiteY120" fmla="*/ 7185 h 7256"/>
                <a:gd name="connsiteX121" fmla="*/ 2281606 w 4057484"/>
                <a:gd name="connsiteY121" fmla="*/ 7185 h 7256"/>
                <a:gd name="connsiteX122" fmla="*/ 2278615 w 4057484"/>
                <a:gd name="connsiteY122" fmla="*/ 3032 h 7256"/>
                <a:gd name="connsiteX123" fmla="*/ 2281606 w 4057484"/>
                <a:gd name="connsiteY123" fmla="*/ 42 h 7256"/>
                <a:gd name="connsiteX124" fmla="*/ 2338756 w 4057484"/>
                <a:gd name="connsiteY124" fmla="*/ 42 h 7256"/>
                <a:gd name="connsiteX125" fmla="*/ 2342947 w 4057484"/>
                <a:gd name="connsiteY125" fmla="*/ 2994 h 7256"/>
                <a:gd name="connsiteX126" fmla="*/ 2339899 w 4057484"/>
                <a:gd name="connsiteY126" fmla="*/ 7185 h 7256"/>
                <a:gd name="connsiteX127" fmla="*/ 2338756 w 4057484"/>
                <a:gd name="connsiteY127" fmla="*/ 7185 h 7256"/>
                <a:gd name="connsiteX128" fmla="*/ 2224456 w 4057484"/>
                <a:gd name="connsiteY128" fmla="*/ 7185 h 7256"/>
                <a:gd name="connsiteX129" fmla="*/ 2167306 w 4057484"/>
                <a:gd name="connsiteY129" fmla="*/ 7185 h 7256"/>
                <a:gd name="connsiteX130" fmla="*/ 2164315 w 4057484"/>
                <a:gd name="connsiteY130" fmla="*/ 3032 h 7256"/>
                <a:gd name="connsiteX131" fmla="*/ 2167306 w 4057484"/>
                <a:gd name="connsiteY131" fmla="*/ 42 h 7256"/>
                <a:gd name="connsiteX132" fmla="*/ 2224456 w 4057484"/>
                <a:gd name="connsiteY132" fmla="*/ 42 h 7256"/>
                <a:gd name="connsiteX133" fmla="*/ 2228647 w 4057484"/>
                <a:gd name="connsiteY133" fmla="*/ 2994 h 7256"/>
                <a:gd name="connsiteX134" fmla="*/ 2225599 w 4057484"/>
                <a:gd name="connsiteY134" fmla="*/ 7185 h 7256"/>
                <a:gd name="connsiteX135" fmla="*/ 2224456 w 4057484"/>
                <a:gd name="connsiteY135" fmla="*/ 7185 h 7256"/>
                <a:gd name="connsiteX136" fmla="*/ 2110156 w 4057484"/>
                <a:gd name="connsiteY136" fmla="*/ 7185 h 7256"/>
                <a:gd name="connsiteX137" fmla="*/ 2053006 w 4057484"/>
                <a:gd name="connsiteY137" fmla="*/ 7185 h 7256"/>
                <a:gd name="connsiteX138" fmla="*/ 2050015 w 4057484"/>
                <a:gd name="connsiteY138" fmla="*/ 3032 h 7256"/>
                <a:gd name="connsiteX139" fmla="*/ 2053006 w 4057484"/>
                <a:gd name="connsiteY139" fmla="*/ 42 h 7256"/>
                <a:gd name="connsiteX140" fmla="*/ 2110156 w 4057484"/>
                <a:gd name="connsiteY140" fmla="*/ 42 h 7256"/>
                <a:gd name="connsiteX141" fmla="*/ 2114347 w 4057484"/>
                <a:gd name="connsiteY141" fmla="*/ 2994 h 7256"/>
                <a:gd name="connsiteX142" fmla="*/ 2111299 w 4057484"/>
                <a:gd name="connsiteY142" fmla="*/ 7185 h 7256"/>
                <a:gd name="connsiteX143" fmla="*/ 2110156 w 4057484"/>
                <a:gd name="connsiteY143" fmla="*/ 7185 h 7256"/>
                <a:gd name="connsiteX144" fmla="*/ 1995856 w 4057484"/>
                <a:gd name="connsiteY144" fmla="*/ 7185 h 7256"/>
                <a:gd name="connsiteX145" fmla="*/ 1938706 w 4057484"/>
                <a:gd name="connsiteY145" fmla="*/ 7185 h 7256"/>
                <a:gd name="connsiteX146" fmla="*/ 1935715 w 4057484"/>
                <a:gd name="connsiteY146" fmla="*/ 3032 h 7256"/>
                <a:gd name="connsiteX147" fmla="*/ 1938706 w 4057484"/>
                <a:gd name="connsiteY147" fmla="*/ 42 h 7256"/>
                <a:gd name="connsiteX148" fmla="*/ 1995856 w 4057484"/>
                <a:gd name="connsiteY148" fmla="*/ 42 h 7256"/>
                <a:gd name="connsiteX149" fmla="*/ 2000047 w 4057484"/>
                <a:gd name="connsiteY149" fmla="*/ 2994 h 7256"/>
                <a:gd name="connsiteX150" fmla="*/ 1996999 w 4057484"/>
                <a:gd name="connsiteY150" fmla="*/ 7185 h 7256"/>
                <a:gd name="connsiteX151" fmla="*/ 1995856 w 4057484"/>
                <a:gd name="connsiteY151" fmla="*/ 7185 h 7256"/>
                <a:gd name="connsiteX152" fmla="*/ 1881556 w 4057484"/>
                <a:gd name="connsiteY152" fmla="*/ 7185 h 7256"/>
                <a:gd name="connsiteX153" fmla="*/ 1824406 w 4057484"/>
                <a:gd name="connsiteY153" fmla="*/ 7185 h 7256"/>
                <a:gd name="connsiteX154" fmla="*/ 1821415 w 4057484"/>
                <a:gd name="connsiteY154" fmla="*/ 3032 h 7256"/>
                <a:gd name="connsiteX155" fmla="*/ 1824406 w 4057484"/>
                <a:gd name="connsiteY155" fmla="*/ 42 h 7256"/>
                <a:gd name="connsiteX156" fmla="*/ 1881556 w 4057484"/>
                <a:gd name="connsiteY156" fmla="*/ 42 h 7256"/>
                <a:gd name="connsiteX157" fmla="*/ 1885747 w 4057484"/>
                <a:gd name="connsiteY157" fmla="*/ 2994 h 7256"/>
                <a:gd name="connsiteX158" fmla="*/ 1882699 w 4057484"/>
                <a:gd name="connsiteY158" fmla="*/ 7185 h 7256"/>
                <a:gd name="connsiteX159" fmla="*/ 1881556 w 4057484"/>
                <a:gd name="connsiteY159" fmla="*/ 7185 h 7256"/>
                <a:gd name="connsiteX160" fmla="*/ 1767256 w 4057484"/>
                <a:gd name="connsiteY160" fmla="*/ 7185 h 7256"/>
                <a:gd name="connsiteX161" fmla="*/ 1710106 w 4057484"/>
                <a:gd name="connsiteY161" fmla="*/ 7185 h 7256"/>
                <a:gd name="connsiteX162" fmla="*/ 1707115 w 4057484"/>
                <a:gd name="connsiteY162" fmla="*/ 3032 h 7256"/>
                <a:gd name="connsiteX163" fmla="*/ 1710106 w 4057484"/>
                <a:gd name="connsiteY163" fmla="*/ 42 h 7256"/>
                <a:gd name="connsiteX164" fmla="*/ 1767256 w 4057484"/>
                <a:gd name="connsiteY164" fmla="*/ 42 h 7256"/>
                <a:gd name="connsiteX165" fmla="*/ 1771447 w 4057484"/>
                <a:gd name="connsiteY165" fmla="*/ 2994 h 7256"/>
                <a:gd name="connsiteX166" fmla="*/ 1768399 w 4057484"/>
                <a:gd name="connsiteY166" fmla="*/ 7185 h 7256"/>
                <a:gd name="connsiteX167" fmla="*/ 1767256 w 4057484"/>
                <a:gd name="connsiteY167" fmla="*/ 7185 h 7256"/>
                <a:gd name="connsiteX168" fmla="*/ 1652956 w 4057484"/>
                <a:gd name="connsiteY168" fmla="*/ 7185 h 7256"/>
                <a:gd name="connsiteX169" fmla="*/ 1595806 w 4057484"/>
                <a:gd name="connsiteY169" fmla="*/ 7185 h 7256"/>
                <a:gd name="connsiteX170" fmla="*/ 1592815 w 4057484"/>
                <a:gd name="connsiteY170" fmla="*/ 3032 h 7256"/>
                <a:gd name="connsiteX171" fmla="*/ 1595806 w 4057484"/>
                <a:gd name="connsiteY171" fmla="*/ 42 h 7256"/>
                <a:gd name="connsiteX172" fmla="*/ 1652956 w 4057484"/>
                <a:gd name="connsiteY172" fmla="*/ 42 h 7256"/>
                <a:gd name="connsiteX173" fmla="*/ 1657147 w 4057484"/>
                <a:gd name="connsiteY173" fmla="*/ 2994 h 7256"/>
                <a:gd name="connsiteX174" fmla="*/ 1654099 w 4057484"/>
                <a:gd name="connsiteY174" fmla="*/ 7185 h 7256"/>
                <a:gd name="connsiteX175" fmla="*/ 1652956 w 4057484"/>
                <a:gd name="connsiteY175" fmla="*/ 7185 h 7256"/>
                <a:gd name="connsiteX176" fmla="*/ 1538656 w 4057484"/>
                <a:gd name="connsiteY176" fmla="*/ 7185 h 7256"/>
                <a:gd name="connsiteX177" fmla="*/ 1481506 w 4057484"/>
                <a:gd name="connsiteY177" fmla="*/ 7185 h 7256"/>
                <a:gd name="connsiteX178" fmla="*/ 1478515 w 4057484"/>
                <a:gd name="connsiteY178" fmla="*/ 3032 h 7256"/>
                <a:gd name="connsiteX179" fmla="*/ 1481506 w 4057484"/>
                <a:gd name="connsiteY179" fmla="*/ 42 h 7256"/>
                <a:gd name="connsiteX180" fmla="*/ 1538656 w 4057484"/>
                <a:gd name="connsiteY180" fmla="*/ 42 h 7256"/>
                <a:gd name="connsiteX181" fmla="*/ 1542847 w 4057484"/>
                <a:gd name="connsiteY181" fmla="*/ 2994 h 7256"/>
                <a:gd name="connsiteX182" fmla="*/ 1539799 w 4057484"/>
                <a:gd name="connsiteY182" fmla="*/ 7185 h 7256"/>
                <a:gd name="connsiteX183" fmla="*/ 1538656 w 4057484"/>
                <a:gd name="connsiteY183" fmla="*/ 7185 h 7256"/>
                <a:gd name="connsiteX184" fmla="*/ 1424356 w 4057484"/>
                <a:gd name="connsiteY184" fmla="*/ 7185 h 7256"/>
                <a:gd name="connsiteX185" fmla="*/ 1367206 w 4057484"/>
                <a:gd name="connsiteY185" fmla="*/ 7185 h 7256"/>
                <a:gd name="connsiteX186" fmla="*/ 1364215 w 4057484"/>
                <a:gd name="connsiteY186" fmla="*/ 3032 h 7256"/>
                <a:gd name="connsiteX187" fmla="*/ 1367206 w 4057484"/>
                <a:gd name="connsiteY187" fmla="*/ 42 h 7256"/>
                <a:gd name="connsiteX188" fmla="*/ 1424356 w 4057484"/>
                <a:gd name="connsiteY188" fmla="*/ 42 h 7256"/>
                <a:gd name="connsiteX189" fmla="*/ 1428547 w 4057484"/>
                <a:gd name="connsiteY189" fmla="*/ 2994 h 7256"/>
                <a:gd name="connsiteX190" fmla="*/ 1425499 w 4057484"/>
                <a:gd name="connsiteY190" fmla="*/ 7185 h 7256"/>
                <a:gd name="connsiteX191" fmla="*/ 1424356 w 4057484"/>
                <a:gd name="connsiteY191" fmla="*/ 7185 h 7256"/>
                <a:gd name="connsiteX192" fmla="*/ 1310056 w 4057484"/>
                <a:gd name="connsiteY192" fmla="*/ 7185 h 7256"/>
                <a:gd name="connsiteX193" fmla="*/ 1252906 w 4057484"/>
                <a:gd name="connsiteY193" fmla="*/ 7185 h 7256"/>
                <a:gd name="connsiteX194" fmla="*/ 1249915 w 4057484"/>
                <a:gd name="connsiteY194" fmla="*/ 3032 h 7256"/>
                <a:gd name="connsiteX195" fmla="*/ 1252906 w 4057484"/>
                <a:gd name="connsiteY195" fmla="*/ 42 h 7256"/>
                <a:gd name="connsiteX196" fmla="*/ 1310056 w 4057484"/>
                <a:gd name="connsiteY196" fmla="*/ 42 h 7256"/>
                <a:gd name="connsiteX197" fmla="*/ 1314247 w 4057484"/>
                <a:gd name="connsiteY197" fmla="*/ 2994 h 7256"/>
                <a:gd name="connsiteX198" fmla="*/ 1311199 w 4057484"/>
                <a:gd name="connsiteY198" fmla="*/ 7185 h 7256"/>
                <a:gd name="connsiteX199" fmla="*/ 1310056 w 4057484"/>
                <a:gd name="connsiteY199" fmla="*/ 7185 h 7256"/>
                <a:gd name="connsiteX200" fmla="*/ 1195756 w 4057484"/>
                <a:gd name="connsiteY200" fmla="*/ 7185 h 7256"/>
                <a:gd name="connsiteX201" fmla="*/ 1138606 w 4057484"/>
                <a:gd name="connsiteY201" fmla="*/ 7185 h 7256"/>
                <a:gd name="connsiteX202" fmla="*/ 1135615 w 4057484"/>
                <a:gd name="connsiteY202" fmla="*/ 3032 h 7256"/>
                <a:gd name="connsiteX203" fmla="*/ 1138606 w 4057484"/>
                <a:gd name="connsiteY203" fmla="*/ 42 h 7256"/>
                <a:gd name="connsiteX204" fmla="*/ 1195756 w 4057484"/>
                <a:gd name="connsiteY204" fmla="*/ 42 h 7256"/>
                <a:gd name="connsiteX205" fmla="*/ 1199947 w 4057484"/>
                <a:gd name="connsiteY205" fmla="*/ 2994 h 7256"/>
                <a:gd name="connsiteX206" fmla="*/ 1196899 w 4057484"/>
                <a:gd name="connsiteY206" fmla="*/ 7185 h 7256"/>
                <a:gd name="connsiteX207" fmla="*/ 1195756 w 4057484"/>
                <a:gd name="connsiteY207" fmla="*/ 7185 h 7256"/>
                <a:gd name="connsiteX208" fmla="*/ 1081456 w 4057484"/>
                <a:gd name="connsiteY208" fmla="*/ 7185 h 7256"/>
                <a:gd name="connsiteX209" fmla="*/ 1024306 w 4057484"/>
                <a:gd name="connsiteY209" fmla="*/ 7185 h 7256"/>
                <a:gd name="connsiteX210" fmla="*/ 1021315 w 4057484"/>
                <a:gd name="connsiteY210" fmla="*/ 3032 h 7256"/>
                <a:gd name="connsiteX211" fmla="*/ 1024306 w 4057484"/>
                <a:gd name="connsiteY211" fmla="*/ 42 h 7256"/>
                <a:gd name="connsiteX212" fmla="*/ 1081456 w 4057484"/>
                <a:gd name="connsiteY212" fmla="*/ 42 h 7256"/>
                <a:gd name="connsiteX213" fmla="*/ 1085647 w 4057484"/>
                <a:gd name="connsiteY213" fmla="*/ 2994 h 7256"/>
                <a:gd name="connsiteX214" fmla="*/ 1082599 w 4057484"/>
                <a:gd name="connsiteY214" fmla="*/ 7185 h 7256"/>
                <a:gd name="connsiteX215" fmla="*/ 1081456 w 4057484"/>
                <a:gd name="connsiteY215" fmla="*/ 7185 h 7256"/>
                <a:gd name="connsiteX216" fmla="*/ 967156 w 4057484"/>
                <a:gd name="connsiteY216" fmla="*/ 7185 h 7256"/>
                <a:gd name="connsiteX217" fmla="*/ 910006 w 4057484"/>
                <a:gd name="connsiteY217" fmla="*/ 7185 h 7256"/>
                <a:gd name="connsiteX218" fmla="*/ 907015 w 4057484"/>
                <a:gd name="connsiteY218" fmla="*/ 3032 h 7256"/>
                <a:gd name="connsiteX219" fmla="*/ 910006 w 4057484"/>
                <a:gd name="connsiteY219" fmla="*/ 42 h 7256"/>
                <a:gd name="connsiteX220" fmla="*/ 967156 w 4057484"/>
                <a:gd name="connsiteY220" fmla="*/ 42 h 7256"/>
                <a:gd name="connsiteX221" fmla="*/ 971347 w 4057484"/>
                <a:gd name="connsiteY221" fmla="*/ 2994 h 7256"/>
                <a:gd name="connsiteX222" fmla="*/ 968299 w 4057484"/>
                <a:gd name="connsiteY222" fmla="*/ 7185 h 7256"/>
                <a:gd name="connsiteX223" fmla="*/ 967156 w 4057484"/>
                <a:gd name="connsiteY223" fmla="*/ 7185 h 7256"/>
                <a:gd name="connsiteX224" fmla="*/ 852856 w 4057484"/>
                <a:gd name="connsiteY224" fmla="*/ 7185 h 7256"/>
                <a:gd name="connsiteX225" fmla="*/ 795706 w 4057484"/>
                <a:gd name="connsiteY225" fmla="*/ 7185 h 7256"/>
                <a:gd name="connsiteX226" fmla="*/ 792715 w 4057484"/>
                <a:gd name="connsiteY226" fmla="*/ 3032 h 7256"/>
                <a:gd name="connsiteX227" fmla="*/ 795706 w 4057484"/>
                <a:gd name="connsiteY227" fmla="*/ 42 h 7256"/>
                <a:gd name="connsiteX228" fmla="*/ 852856 w 4057484"/>
                <a:gd name="connsiteY228" fmla="*/ 42 h 7256"/>
                <a:gd name="connsiteX229" fmla="*/ 857047 w 4057484"/>
                <a:gd name="connsiteY229" fmla="*/ 2994 h 7256"/>
                <a:gd name="connsiteX230" fmla="*/ 853999 w 4057484"/>
                <a:gd name="connsiteY230" fmla="*/ 7185 h 7256"/>
                <a:gd name="connsiteX231" fmla="*/ 852856 w 4057484"/>
                <a:gd name="connsiteY231" fmla="*/ 7185 h 7256"/>
                <a:gd name="connsiteX232" fmla="*/ 738556 w 4057484"/>
                <a:gd name="connsiteY232" fmla="*/ 7185 h 7256"/>
                <a:gd name="connsiteX233" fmla="*/ 681406 w 4057484"/>
                <a:gd name="connsiteY233" fmla="*/ 7185 h 7256"/>
                <a:gd name="connsiteX234" fmla="*/ 678415 w 4057484"/>
                <a:gd name="connsiteY234" fmla="*/ 3032 h 7256"/>
                <a:gd name="connsiteX235" fmla="*/ 681406 w 4057484"/>
                <a:gd name="connsiteY235" fmla="*/ 42 h 7256"/>
                <a:gd name="connsiteX236" fmla="*/ 738556 w 4057484"/>
                <a:gd name="connsiteY236" fmla="*/ 42 h 7256"/>
                <a:gd name="connsiteX237" fmla="*/ 742747 w 4057484"/>
                <a:gd name="connsiteY237" fmla="*/ 2994 h 7256"/>
                <a:gd name="connsiteX238" fmla="*/ 739699 w 4057484"/>
                <a:gd name="connsiteY238" fmla="*/ 7185 h 7256"/>
                <a:gd name="connsiteX239" fmla="*/ 738556 w 4057484"/>
                <a:gd name="connsiteY239" fmla="*/ 7185 h 7256"/>
                <a:gd name="connsiteX240" fmla="*/ 624256 w 4057484"/>
                <a:gd name="connsiteY240" fmla="*/ 7185 h 7256"/>
                <a:gd name="connsiteX241" fmla="*/ 567106 w 4057484"/>
                <a:gd name="connsiteY241" fmla="*/ 7185 h 7256"/>
                <a:gd name="connsiteX242" fmla="*/ 564119 w 4057484"/>
                <a:gd name="connsiteY242" fmla="*/ 3032 h 7256"/>
                <a:gd name="connsiteX243" fmla="*/ 567106 w 4057484"/>
                <a:gd name="connsiteY243" fmla="*/ 42 h 7256"/>
                <a:gd name="connsiteX244" fmla="*/ 624256 w 4057484"/>
                <a:gd name="connsiteY244" fmla="*/ 42 h 7256"/>
                <a:gd name="connsiteX245" fmla="*/ 628447 w 4057484"/>
                <a:gd name="connsiteY245" fmla="*/ 2994 h 7256"/>
                <a:gd name="connsiteX246" fmla="*/ 625399 w 4057484"/>
                <a:gd name="connsiteY246" fmla="*/ 7185 h 7256"/>
                <a:gd name="connsiteX247" fmla="*/ 624256 w 4057484"/>
                <a:gd name="connsiteY247" fmla="*/ 7185 h 7256"/>
                <a:gd name="connsiteX248" fmla="*/ 509956 w 4057484"/>
                <a:gd name="connsiteY248" fmla="*/ 7185 h 7256"/>
                <a:gd name="connsiteX249" fmla="*/ 452806 w 4057484"/>
                <a:gd name="connsiteY249" fmla="*/ 7185 h 7256"/>
                <a:gd name="connsiteX250" fmla="*/ 449819 w 4057484"/>
                <a:gd name="connsiteY250" fmla="*/ 3032 h 7256"/>
                <a:gd name="connsiteX251" fmla="*/ 452806 w 4057484"/>
                <a:gd name="connsiteY251" fmla="*/ 42 h 7256"/>
                <a:gd name="connsiteX252" fmla="*/ 509956 w 4057484"/>
                <a:gd name="connsiteY252" fmla="*/ 42 h 7256"/>
                <a:gd name="connsiteX253" fmla="*/ 514147 w 4057484"/>
                <a:gd name="connsiteY253" fmla="*/ 2994 h 7256"/>
                <a:gd name="connsiteX254" fmla="*/ 511099 w 4057484"/>
                <a:gd name="connsiteY254" fmla="*/ 7185 h 7256"/>
                <a:gd name="connsiteX255" fmla="*/ 509956 w 4057484"/>
                <a:gd name="connsiteY255" fmla="*/ 7185 h 7256"/>
                <a:gd name="connsiteX256" fmla="*/ 395656 w 4057484"/>
                <a:gd name="connsiteY256" fmla="*/ 7185 h 7256"/>
                <a:gd name="connsiteX257" fmla="*/ 338506 w 4057484"/>
                <a:gd name="connsiteY257" fmla="*/ 7185 h 7256"/>
                <a:gd name="connsiteX258" fmla="*/ 335519 w 4057484"/>
                <a:gd name="connsiteY258" fmla="*/ 3032 h 7256"/>
                <a:gd name="connsiteX259" fmla="*/ 338506 w 4057484"/>
                <a:gd name="connsiteY259" fmla="*/ 42 h 7256"/>
                <a:gd name="connsiteX260" fmla="*/ 395656 w 4057484"/>
                <a:gd name="connsiteY260" fmla="*/ 42 h 7256"/>
                <a:gd name="connsiteX261" fmla="*/ 399847 w 4057484"/>
                <a:gd name="connsiteY261" fmla="*/ 2994 h 7256"/>
                <a:gd name="connsiteX262" fmla="*/ 396799 w 4057484"/>
                <a:gd name="connsiteY262" fmla="*/ 7185 h 7256"/>
                <a:gd name="connsiteX263" fmla="*/ 395656 w 4057484"/>
                <a:gd name="connsiteY263" fmla="*/ 7185 h 7256"/>
                <a:gd name="connsiteX264" fmla="*/ 281356 w 4057484"/>
                <a:gd name="connsiteY264" fmla="*/ 7185 h 7256"/>
                <a:gd name="connsiteX265" fmla="*/ 224206 w 4057484"/>
                <a:gd name="connsiteY265" fmla="*/ 7185 h 7256"/>
                <a:gd name="connsiteX266" fmla="*/ 221219 w 4057484"/>
                <a:gd name="connsiteY266" fmla="*/ 3032 h 7256"/>
                <a:gd name="connsiteX267" fmla="*/ 224206 w 4057484"/>
                <a:gd name="connsiteY267" fmla="*/ 42 h 7256"/>
                <a:gd name="connsiteX268" fmla="*/ 281356 w 4057484"/>
                <a:gd name="connsiteY268" fmla="*/ 42 h 7256"/>
                <a:gd name="connsiteX269" fmla="*/ 285547 w 4057484"/>
                <a:gd name="connsiteY269" fmla="*/ 2994 h 7256"/>
                <a:gd name="connsiteX270" fmla="*/ 282499 w 4057484"/>
                <a:gd name="connsiteY270" fmla="*/ 7185 h 7256"/>
                <a:gd name="connsiteX271" fmla="*/ 281356 w 4057484"/>
                <a:gd name="connsiteY271" fmla="*/ 7185 h 7256"/>
                <a:gd name="connsiteX272" fmla="*/ 167056 w 4057484"/>
                <a:gd name="connsiteY272" fmla="*/ 7185 h 7256"/>
                <a:gd name="connsiteX273" fmla="*/ 109906 w 4057484"/>
                <a:gd name="connsiteY273" fmla="*/ 7185 h 7256"/>
                <a:gd name="connsiteX274" fmla="*/ 106919 w 4057484"/>
                <a:gd name="connsiteY274" fmla="*/ 3032 h 7256"/>
                <a:gd name="connsiteX275" fmla="*/ 109906 w 4057484"/>
                <a:gd name="connsiteY275" fmla="*/ 42 h 7256"/>
                <a:gd name="connsiteX276" fmla="*/ 167056 w 4057484"/>
                <a:gd name="connsiteY276" fmla="*/ 42 h 7256"/>
                <a:gd name="connsiteX277" fmla="*/ 171247 w 4057484"/>
                <a:gd name="connsiteY277" fmla="*/ 2994 h 7256"/>
                <a:gd name="connsiteX278" fmla="*/ 168199 w 4057484"/>
                <a:gd name="connsiteY278" fmla="*/ 7185 h 7256"/>
                <a:gd name="connsiteX279" fmla="*/ 167056 w 4057484"/>
                <a:gd name="connsiteY279" fmla="*/ 7185 h 7256"/>
                <a:gd name="connsiteX280" fmla="*/ 52756 w 4057484"/>
                <a:gd name="connsiteY280" fmla="*/ 7185 h 7256"/>
                <a:gd name="connsiteX281" fmla="*/ 3035 w 4057484"/>
                <a:gd name="connsiteY281" fmla="*/ 7185 h 7256"/>
                <a:gd name="connsiteX282" fmla="*/ 48 w 4057484"/>
                <a:gd name="connsiteY282" fmla="*/ 3032 h 7256"/>
                <a:gd name="connsiteX283" fmla="*/ 3035 w 4057484"/>
                <a:gd name="connsiteY283" fmla="*/ 42 h 7256"/>
                <a:gd name="connsiteX284" fmla="*/ 52565 w 4057484"/>
                <a:gd name="connsiteY284" fmla="*/ 42 h 7256"/>
                <a:gd name="connsiteX285" fmla="*/ 56756 w 4057484"/>
                <a:gd name="connsiteY285" fmla="*/ 2994 h 7256"/>
                <a:gd name="connsiteX286" fmla="*/ 53708 w 4057484"/>
                <a:gd name="connsiteY286" fmla="*/ 7185 h 7256"/>
                <a:gd name="connsiteX287" fmla="*/ 52565 w 4057484"/>
                <a:gd name="connsiteY287" fmla="*/ 7185 h 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057484" h="7256">
                  <a:moveTo>
                    <a:pt x="4053256" y="7185"/>
                  </a:moveTo>
                  <a:lnTo>
                    <a:pt x="3996106" y="7185"/>
                  </a:lnTo>
                  <a:cubicBezTo>
                    <a:pt x="3994134" y="6862"/>
                    <a:pt x="3992791" y="5004"/>
                    <a:pt x="3993115" y="3032"/>
                  </a:cubicBezTo>
                  <a:cubicBezTo>
                    <a:pt x="3993372" y="1499"/>
                    <a:pt x="3994572" y="289"/>
                    <a:pt x="3996106" y="42"/>
                  </a:cubicBezTo>
                  <a:lnTo>
                    <a:pt x="4053256" y="42"/>
                  </a:lnTo>
                  <a:cubicBezTo>
                    <a:pt x="4055218" y="-254"/>
                    <a:pt x="4057066" y="1051"/>
                    <a:pt x="4057447" y="2994"/>
                  </a:cubicBezTo>
                  <a:cubicBezTo>
                    <a:pt x="4057733" y="4985"/>
                    <a:pt x="4056380" y="6843"/>
                    <a:pt x="4054399" y="7185"/>
                  </a:cubicBezTo>
                  <a:cubicBezTo>
                    <a:pt x="4054027" y="7281"/>
                    <a:pt x="4053627" y="7281"/>
                    <a:pt x="4053256" y="7185"/>
                  </a:cubicBezTo>
                  <a:close/>
                  <a:moveTo>
                    <a:pt x="3938956" y="7185"/>
                  </a:moveTo>
                  <a:lnTo>
                    <a:pt x="3881806" y="7185"/>
                  </a:lnTo>
                  <a:cubicBezTo>
                    <a:pt x="3879834" y="6862"/>
                    <a:pt x="3878491" y="5004"/>
                    <a:pt x="3878815" y="3032"/>
                  </a:cubicBezTo>
                  <a:cubicBezTo>
                    <a:pt x="3879072" y="1499"/>
                    <a:pt x="3880272" y="289"/>
                    <a:pt x="3881806" y="42"/>
                  </a:cubicBezTo>
                  <a:lnTo>
                    <a:pt x="3938956" y="42"/>
                  </a:lnTo>
                  <a:cubicBezTo>
                    <a:pt x="3940918" y="-254"/>
                    <a:pt x="3942766" y="1051"/>
                    <a:pt x="3943147" y="2994"/>
                  </a:cubicBezTo>
                  <a:cubicBezTo>
                    <a:pt x="3943433" y="4985"/>
                    <a:pt x="3942080" y="6843"/>
                    <a:pt x="3940099" y="7185"/>
                  </a:cubicBezTo>
                  <a:cubicBezTo>
                    <a:pt x="3939727" y="7281"/>
                    <a:pt x="3939327" y="7281"/>
                    <a:pt x="3938956" y="7185"/>
                  </a:cubicBezTo>
                  <a:close/>
                  <a:moveTo>
                    <a:pt x="3824656" y="7185"/>
                  </a:moveTo>
                  <a:lnTo>
                    <a:pt x="3767506" y="7185"/>
                  </a:lnTo>
                  <a:cubicBezTo>
                    <a:pt x="3765534" y="6862"/>
                    <a:pt x="3764191" y="5004"/>
                    <a:pt x="3764515" y="3032"/>
                  </a:cubicBezTo>
                  <a:cubicBezTo>
                    <a:pt x="3764772" y="1499"/>
                    <a:pt x="3765972" y="289"/>
                    <a:pt x="3767506" y="42"/>
                  </a:cubicBezTo>
                  <a:lnTo>
                    <a:pt x="3824656" y="42"/>
                  </a:lnTo>
                  <a:cubicBezTo>
                    <a:pt x="3826618" y="-254"/>
                    <a:pt x="3828466" y="1051"/>
                    <a:pt x="3828847" y="2994"/>
                  </a:cubicBezTo>
                  <a:cubicBezTo>
                    <a:pt x="3829133" y="4985"/>
                    <a:pt x="3827780" y="6843"/>
                    <a:pt x="3825799" y="7185"/>
                  </a:cubicBezTo>
                  <a:cubicBezTo>
                    <a:pt x="3825427" y="7281"/>
                    <a:pt x="3825027" y="7281"/>
                    <a:pt x="3824656" y="7185"/>
                  </a:cubicBezTo>
                  <a:close/>
                  <a:moveTo>
                    <a:pt x="3710356" y="7185"/>
                  </a:moveTo>
                  <a:lnTo>
                    <a:pt x="3653206" y="7185"/>
                  </a:lnTo>
                  <a:cubicBezTo>
                    <a:pt x="3651234" y="6862"/>
                    <a:pt x="3649891" y="5004"/>
                    <a:pt x="3650215" y="3032"/>
                  </a:cubicBezTo>
                  <a:cubicBezTo>
                    <a:pt x="3650472" y="1499"/>
                    <a:pt x="3651672" y="289"/>
                    <a:pt x="3653206" y="42"/>
                  </a:cubicBezTo>
                  <a:lnTo>
                    <a:pt x="3710356" y="42"/>
                  </a:lnTo>
                  <a:cubicBezTo>
                    <a:pt x="3712318" y="-254"/>
                    <a:pt x="3714166" y="1051"/>
                    <a:pt x="3714547" y="2994"/>
                  </a:cubicBezTo>
                  <a:cubicBezTo>
                    <a:pt x="3714833" y="4985"/>
                    <a:pt x="3713480" y="6843"/>
                    <a:pt x="3711499" y="7185"/>
                  </a:cubicBezTo>
                  <a:cubicBezTo>
                    <a:pt x="3711127" y="7281"/>
                    <a:pt x="3710727" y="7281"/>
                    <a:pt x="3710356" y="7185"/>
                  </a:cubicBezTo>
                  <a:close/>
                  <a:moveTo>
                    <a:pt x="3596056" y="7185"/>
                  </a:moveTo>
                  <a:lnTo>
                    <a:pt x="3538906" y="7185"/>
                  </a:lnTo>
                  <a:cubicBezTo>
                    <a:pt x="3536934" y="6862"/>
                    <a:pt x="3535591" y="5004"/>
                    <a:pt x="3535915" y="3032"/>
                  </a:cubicBezTo>
                  <a:cubicBezTo>
                    <a:pt x="3536172" y="1499"/>
                    <a:pt x="3537372" y="289"/>
                    <a:pt x="3538906" y="42"/>
                  </a:cubicBezTo>
                  <a:lnTo>
                    <a:pt x="3596056" y="42"/>
                  </a:lnTo>
                  <a:cubicBezTo>
                    <a:pt x="3598018" y="-254"/>
                    <a:pt x="3599866" y="1051"/>
                    <a:pt x="3600247" y="2994"/>
                  </a:cubicBezTo>
                  <a:cubicBezTo>
                    <a:pt x="3600533" y="4985"/>
                    <a:pt x="3599180" y="6843"/>
                    <a:pt x="3597199" y="7185"/>
                  </a:cubicBezTo>
                  <a:cubicBezTo>
                    <a:pt x="3596827" y="7281"/>
                    <a:pt x="3596427" y="7281"/>
                    <a:pt x="3596056" y="7185"/>
                  </a:cubicBezTo>
                  <a:close/>
                  <a:moveTo>
                    <a:pt x="3481756" y="7185"/>
                  </a:moveTo>
                  <a:lnTo>
                    <a:pt x="3424606" y="7185"/>
                  </a:lnTo>
                  <a:cubicBezTo>
                    <a:pt x="3422634" y="6862"/>
                    <a:pt x="3421291" y="5004"/>
                    <a:pt x="3421615" y="3032"/>
                  </a:cubicBezTo>
                  <a:cubicBezTo>
                    <a:pt x="3421872" y="1499"/>
                    <a:pt x="3423072" y="289"/>
                    <a:pt x="3424606" y="42"/>
                  </a:cubicBezTo>
                  <a:lnTo>
                    <a:pt x="3481756" y="42"/>
                  </a:lnTo>
                  <a:cubicBezTo>
                    <a:pt x="3483718" y="-254"/>
                    <a:pt x="3485566" y="1051"/>
                    <a:pt x="3485947" y="2994"/>
                  </a:cubicBezTo>
                  <a:cubicBezTo>
                    <a:pt x="3486233" y="4985"/>
                    <a:pt x="3484880" y="6843"/>
                    <a:pt x="3482899" y="7185"/>
                  </a:cubicBezTo>
                  <a:cubicBezTo>
                    <a:pt x="3482527" y="7281"/>
                    <a:pt x="3482127" y="7281"/>
                    <a:pt x="3481756" y="7185"/>
                  </a:cubicBezTo>
                  <a:close/>
                  <a:moveTo>
                    <a:pt x="3367456" y="7185"/>
                  </a:moveTo>
                  <a:lnTo>
                    <a:pt x="3310306" y="7185"/>
                  </a:lnTo>
                  <a:cubicBezTo>
                    <a:pt x="3308334" y="6862"/>
                    <a:pt x="3306991" y="5004"/>
                    <a:pt x="3307315" y="3032"/>
                  </a:cubicBezTo>
                  <a:cubicBezTo>
                    <a:pt x="3307572" y="1499"/>
                    <a:pt x="3308772" y="289"/>
                    <a:pt x="3310306" y="42"/>
                  </a:cubicBezTo>
                  <a:lnTo>
                    <a:pt x="3367456" y="42"/>
                  </a:lnTo>
                  <a:cubicBezTo>
                    <a:pt x="3369418" y="-254"/>
                    <a:pt x="3371266" y="1051"/>
                    <a:pt x="3371647" y="2994"/>
                  </a:cubicBezTo>
                  <a:cubicBezTo>
                    <a:pt x="3371933" y="4985"/>
                    <a:pt x="3370580" y="6843"/>
                    <a:pt x="3368599" y="7185"/>
                  </a:cubicBezTo>
                  <a:cubicBezTo>
                    <a:pt x="3368227" y="7281"/>
                    <a:pt x="3367827" y="7281"/>
                    <a:pt x="3367456" y="7185"/>
                  </a:cubicBezTo>
                  <a:close/>
                  <a:moveTo>
                    <a:pt x="3253156" y="7185"/>
                  </a:moveTo>
                  <a:lnTo>
                    <a:pt x="3196006" y="7185"/>
                  </a:lnTo>
                  <a:cubicBezTo>
                    <a:pt x="3194034" y="6862"/>
                    <a:pt x="3192691" y="5004"/>
                    <a:pt x="3193015" y="3032"/>
                  </a:cubicBezTo>
                  <a:cubicBezTo>
                    <a:pt x="3193272" y="1499"/>
                    <a:pt x="3194472" y="289"/>
                    <a:pt x="3196006" y="42"/>
                  </a:cubicBezTo>
                  <a:lnTo>
                    <a:pt x="3253156" y="42"/>
                  </a:lnTo>
                  <a:cubicBezTo>
                    <a:pt x="3255118" y="-254"/>
                    <a:pt x="3256966" y="1051"/>
                    <a:pt x="3257347" y="2994"/>
                  </a:cubicBezTo>
                  <a:cubicBezTo>
                    <a:pt x="3257633" y="4985"/>
                    <a:pt x="3256280" y="6843"/>
                    <a:pt x="3254299" y="7185"/>
                  </a:cubicBezTo>
                  <a:cubicBezTo>
                    <a:pt x="3253927" y="7281"/>
                    <a:pt x="3253527" y="7281"/>
                    <a:pt x="3253156" y="7185"/>
                  </a:cubicBezTo>
                  <a:close/>
                  <a:moveTo>
                    <a:pt x="3138856" y="7185"/>
                  </a:moveTo>
                  <a:lnTo>
                    <a:pt x="3081706" y="7185"/>
                  </a:lnTo>
                  <a:cubicBezTo>
                    <a:pt x="3079734" y="6862"/>
                    <a:pt x="3078391" y="5004"/>
                    <a:pt x="3078715" y="3032"/>
                  </a:cubicBezTo>
                  <a:cubicBezTo>
                    <a:pt x="3078972" y="1499"/>
                    <a:pt x="3080172" y="289"/>
                    <a:pt x="3081706" y="42"/>
                  </a:cubicBezTo>
                  <a:lnTo>
                    <a:pt x="3138856" y="42"/>
                  </a:lnTo>
                  <a:cubicBezTo>
                    <a:pt x="3140818" y="-254"/>
                    <a:pt x="3142666" y="1051"/>
                    <a:pt x="3143047" y="2994"/>
                  </a:cubicBezTo>
                  <a:cubicBezTo>
                    <a:pt x="3143333" y="4985"/>
                    <a:pt x="3141980" y="6843"/>
                    <a:pt x="3139999" y="7185"/>
                  </a:cubicBezTo>
                  <a:cubicBezTo>
                    <a:pt x="3139627" y="7281"/>
                    <a:pt x="3139227" y="7281"/>
                    <a:pt x="3138856" y="7185"/>
                  </a:cubicBezTo>
                  <a:close/>
                  <a:moveTo>
                    <a:pt x="3024556" y="7185"/>
                  </a:moveTo>
                  <a:lnTo>
                    <a:pt x="2967406" y="7185"/>
                  </a:lnTo>
                  <a:cubicBezTo>
                    <a:pt x="2965434" y="6862"/>
                    <a:pt x="2964091" y="5004"/>
                    <a:pt x="2964415" y="3032"/>
                  </a:cubicBezTo>
                  <a:cubicBezTo>
                    <a:pt x="2964672" y="1499"/>
                    <a:pt x="2965872" y="289"/>
                    <a:pt x="2967406" y="42"/>
                  </a:cubicBezTo>
                  <a:lnTo>
                    <a:pt x="3024556" y="42"/>
                  </a:lnTo>
                  <a:cubicBezTo>
                    <a:pt x="3026518" y="-254"/>
                    <a:pt x="3028366" y="1051"/>
                    <a:pt x="3028747" y="2994"/>
                  </a:cubicBezTo>
                  <a:cubicBezTo>
                    <a:pt x="3029033" y="4985"/>
                    <a:pt x="3027680" y="6843"/>
                    <a:pt x="3025699" y="7185"/>
                  </a:cubicBezTo>
                  <a:cubicBezTo>
                    <a:pt x="3025327" y="7281"/>
                    <a:pt x="3024927" y="7281"/>
                    <a:pt x="3024556" y="7185"/>
                  </a:cubicBezTo>
                  <a:close/>
                  <a:moveTo>
                    <a:pt x="2910256" y="7185"/>
                  </a:moveTo>
                  <a:lnTo>
                    <a:pt x="2853106" y="7185"/>
                  </a:lnTo>
                  <a:cubicBezTo>
                    <a:pt x="2851134" y="6862"/>
                    <a:pt x="2849791" y="5004"/>
                    <a:pt x="2850115" y="3032"/>
                  </a:cubicBezTo>
                  <a:cubicBezTo>
                    <a:pt x="2850372" y="1499"/>
                    <a:pt x="2851572" y="289"/>
                    <a:pt x="2853106" y="42"/>
                  </a:cubicBezTo>
                  <a:lnTo>
                    <a:pt x="2910256" y="42"/>
                  </a:lnTo>
                  <a:cubicBezTo>
                    <a:pt x="2912218" y="-254"/>
                    <a:pt x="2914066" y="1051"/>
                    <a:pt x="2914447" y="2994"/>
                  </a:cubicBezTo>
                  <a:cubicBezTo>
                    <a:pt x="2914733" y="4985"/>
                    <a:pt x="2913380" y="6843"/>
                    <a:pt x="2911399" y="7185"/>
                  </a:cubicBezTo>
                  <a:cubicBezTo>
                    <a:pt x="2911027" y="7281"/>
                    <a:pt x="2910627" y="7281"/>
                    <a:pt x="2910256" y="7185"/>
                  </a:cubicBezTo>
                  <a:close/>
                  <a:moveTo>
                    <a:pt x="2795956" y="7185"/>
                  </a:moveTo>
                  <a:lnTo>
                    <a:pt x="2738806" y="7185"/>
                  </a:lnTo>
                  <a:cubicBezTo>
                    <a:pt x="2736834" y="6862"/>
                    <a:pt x="2735491" y="5004"/>
                    <a:pt x="2735815" y="3032"/>
                  </a:cubicBezTo>
                  <a:cubicBezTo>
                    <a:pt x="2736072" y="1499"/>
                    <a:pt x="2737272" y="289"/>
                    <a:pt x="2738806" y="42"/>
                  </a:cubicBezTo>
                  <a:lnTo>
                    <a:pt x="2795956" y="42"/>
                  </a:lnTo>
                  <a:cubicBezTo>
                    <a:pt x="2797918" y="-254"/>
                    <a:pt x="2799766" y="1051"/>
                    <a:pt x="2800147" y="2994"/>
                  </a:cubicBezTo>
                  <a:cubicBezTo>
                    <a:pt x="2800433" y="4985"/>
                    <a:pt x="2799080" y="6843"/>
                    <a:pt x="2797099" y="7185"/>
                  </a:cubicBezTo>
                  <a:cubicBezTo>
                    <a:pt x="2796727" y="7281"/>
                    <a:pt x="2796327" y="7281"/>
                    <a:pt x="2795956" y="7185"/>
                  </a:cubicBezTo>
                  <a:close/>
                  <a:moveTo>
                    <a:pt x="2681656" y="7185"/>
                  </a:moveTo>
                  <a:lnTo>
                    <a:pt x="2624506" y="7185"/>
                  </a:lnTo>
                  <a:cubicBezTo>
                    <a:pt x="2622534" y="6862"/>
                    <a:pt x="2621191" y="5004"/>
                    <a:pt x="2621515" y="3032"/>
                  </a:cubicBezTo>
                  <a:cubicBezTo>
                    <a:pt x="2621772" y="1499"/>
                    <a:pt x="2622972" y="289"/>
                    <a:pt x="2624506" y="42"/>
                  </a:cubicBezTo>
                  <a:lnTo>
                    <a:pt x="2681656" y="42"/>
                  </a:lnTo>
                  <a:cubicBezTo>
                    <a:pt x="2683618" y="-254"/>
                    <a:pt x="2685466" y="1051"/>
                    <a:pt x="2685847" y="2994"/>
                  </a:cubicBezTo>
                  <a:cubicBezTo>
                    <a:pt x="2686133" y="4985"/>
                    <a:pt x="2684780" y="6843"/>
                    <a:pt x="2682799" y="7185"/>
                  </a:cubicBezTo>
                  <a:cubicBezTo>
                    <a:pt x="2682427" y="7281"/>
                    <a:pt x="2682027" y="7281"/>
                    <a:pt x="2681656" y="7185"/>
                  </a:cubicBezTo>
                  <a:close/>
                  <a:moveTo>
                    <a:pt x="2567356" y="7185"/>
                  </a:moveTo>
                  <a:lnTo>
                    <a:pt x="2510206" y="7185"/>
                  </a:lnTo>
                  <a:cubicBezTo>
                    <a:pt x="2508234" y="6862"/>
                    <a:pt x="2506891" y="5004"/>
                    <a:pt x="2507215" y="3032"/>
                  </a:cubicBezTo>
                  <a:cubicBezTo>
                    <a:pt x="2507472" y="1499"/>
                    <a:pt x="2508672" y="289"/>
                    <a:pt x="2510206" y="42"/>
                  </a:cubicBezTo>
                  <a:lnTo>
                    <a:pt x="2567356" y="42"/>
                  </a:lnTo>
                  <a:cubicBezTo>
                    <a:pt x="2569318" y="-254"/>
                    <a:pt x="2571166" y="1051"/>
                    <a:pt x="2571547" y="2994"/>
                  </a:cubicBezTo>
                  <a:cubicBezTo>
                    <a:pt x="2571833" y="4985"/>
                    <a:pt x="2570480" y="6843"/>
                    <a:pt x="2568499" y="7185"/>
                  </a:cubicBezTo>
                  <a:cubicBezTo>
                    <a:pt x="2568127" y="7281"/>
                    <a:pt x="2567727" y="7281"/>
                    <a:pt x="2567356" y="7185"/>
                  </a:cubicBezTo>
                  <a:close/>
                  <a:moveTo>
                    <a:pt x="2453056" y="7185"/>
                  </a:moveTo>
                  <a:lnTo>
                    <a:pt x="2395906" y="7185"/>
                  </a:lnTo>
                  <a:cubicBezTo>
                    <a:pt x="2393934" y="6862"/>
                    <a:pt x="2392591" y="5004"/>
                    <a:pt x="2392915" y="3032"/>
                  </a:cubicBezTo>
                  <a:cubicBezTo>
                    <a:pt x="2393172" y="1499"/>
                    <a:pt x="2394372" y="289"/>
                    <a:pt x="2395906" y="42"/>
                  </a:cubicBezTo>
                  <a:lnTo>
                    <a:pt x="2453056" y="42"/>
                  </a:lnTo>
                  <a:cubicBezTo>
                    <a:pt x="2455018" y="-254"/>
                    <a:pt x="2456866" y="1051"/>
                    <a:pt x="2457247" y="2994"/>
                  </a:cubicBezTo>
                  <a:cubicBezTo>
                    <a:pt x="2457533" y="4985"/>
                    <a:pt x="2456180" y="6843"/>
                    <a:pt x="2454199" y="7185"/>
                  </a:cubicBezTo>
                  <a:cubicBezTo>
                    <a:pt x="2453827" y="7281"/>
                    <a:pt x="2453427" y="7281"/>
                    <a:pt x="2453056" y="7185"/>
                  </a:cubicBezTo>
                  <a:close/>
                  <a:moveTo>
                    <a:pt x="2338756" y="7185"/>
                  </a:moveTo>
                  <a:lnTo>
                    <a:pt x="2281606" y="7185"/>
                  </a:lnTo>
                  <a:cubicBezTo>
                    <a:pt x="2279634" y="6862"/>
                    <a:pt x="2278291" y="5004"/>
                    <a:pt x="2278615" y="3032"/>
                  </a:cubicBezTo>
                  <a:cubicBezTo>
                    <a:pt x="2278872" y="1499"/>
                    <a:pt x="2280072" y="289"/>
                    <a:pt x="2281606" y="42"/>
                  </a:cubicBezTo>
                  <a:lnTo>
                    <a:pt x="2338756" y="42"/>
                  </a:lnTo>
                  <a:cubicBezTo>
                    <a:pt x="2340718" y="-254"/>
                    <a:pt x="2342566" y="1051"/>
                    <a:pt x="2342947" y="2994"/>
                  </a:cubicBezTo>
                  <a:cubicBezTo>
                    <a:pt x="2343233" y="4985"/>
                    <a:pt x="2341880" y="6843"/>
                    <a:pt x="2339899" y="7185"/>
                  </a:cubicBezTo>
                  <a:cubicBezTo>
                    <a:pt x="2339527" y="7281"/>
                    <a:pt x="2339127" y="7281"/>
                    <a:pt x="2338756" y="7185"/>
                  </a:cubicBezTo>
                  <a:close/>
                  <a:moveTo>
                    <a:pt x="2224456" y="7185"/>
                  </a:moveTo>
                  <a:lnTo>
                    <a:pt x="2167306" y="7185"/>
                  </a:lnTo>
                  <a:cubicBezTo>
                    <a:pt x="2165334" y="6862"/>
                    <a:pt x="2163991" y="5004"/>
                    <a:pt x="2164315" y="3032"/>
                  </a:cubicBezTo>
                  <a:cubicBezTo>
                    <a:pt x="2164572" y="1499"/>
                    <a:pt x="2165772" y="289"/>
                    <a:pt x="2167306" y="42"/>
                  </a:cubicBezTo>
                  <a:lnTo>
                    <a:pt x="2224456" y="42"/>
                  </a:lnTo>
                  <a:cubicBezTo>
                    <a:pt x="2226418" y="-254"/>
                    <a:pt x="2228266" y="1051"/>
                    <a:pt x="2228647" y="2994"/>
                  </a:cubicBezTo>
                  <a:cubicBezTo>
                    <a:pt x="2228933" y="4985"/>
                    <a:pt x="2227580" y="6843"/>
                    <a:pt x="2225599" y="7185"/>
                  </a:cubicBezTo>
                  <a:cubicBezTo>
                    <a:pt x="2225227" y="7281"/>
                    <a:pt x="2224827" y="7281"/>
                    <a:pt x="2224456" y="7185"/>
                  </a:cubicBezTo>
                  <a:close/>
                  <a:moveTo>
                    <a:pt x="2110156" y="7185"/>
                  </a:moveTo>
                  <a:lnTo>
                    <a:pt x="2053006" y="7185"/>
                  </a:lnTo>
                  <a:cubicBezTo>
                    <a:pt x="2051034" y="6862"/>
                    <a:pt x="2049701" y="5004"/>
                    <a:pt x="2050015" y="3032"/>
                  </a:cubicBezTo>
                  <a:cubicBezTo>
                    <a:pt x="2050272" y="1499"/>
                    <a:pt x="2051472" y="289"/>
                    <a:pt x="2053006" y="42"/>
                  </a:cubicBezTo>
                  <a:lnTo>
                    <a:pt x="2110156" y="42"/>
                  </a:lnTo>
                  <a:cubicBezTo>
                    <a:pt x="2112118" y="-254"/>
                    <a:pt x="2113966" y="1051"/>
                    <a:pt x="2114347" y="2994"/>
                  </a:cubicBezTo>
                  <a:cubicBezTo>
                    <a:pt x="2114633" y="4985"/>
                    <a:pt x="2113280" y="6843"/>
                    <a:pt x="2111299" y="7185"/>
                  </a:cubicBezTo>
                  <a:cubicBezTo>
                    <a:pt x="2110927" y="7281"/>
                    <a:pt x="2110527" y="7281"/>
                    <a:pt x="2110156" y="7185"/>
                  </a:cubicBezTo>
                  <a:close/>
                  <a:moveTo>
                    <a:pt x="1995856" y="7185"/>
                  </a:moveTo>
                  <a:lnTo>
                    <a:pt x="1938706" y="7185"/>
                  </a:lnTo>
                  <a:cubicBezTo>
                    <a:pt x="1936734" y="6862"/>
                    <a:pt x="1935401" y="5004"/>
                    <a:pt x="1935715" y="3032"/>
                  </a:cubicBezTo>
                  <a:cubicBezTo>
                    <a:pt x="1935972" y="1499"/>
                    <a:pt x="1937172" y="289"/>
                    <a:pt x="1938706" y="42"/>
                  </a:cubicBezTo>
                  <a:lnTo>
                    <a:pt x="1995856" y="42"/>
                  </a:lnTo>
                  <a:cubicBezTo>
                    <a:pt x="1997818" y="-254"/>
                    <a:pt x="1999666" y="1051"/>
                    <a:pt x="2000047" y="2994"/>
                  </a:cubicBezTo>
                  <a:cubicBezTo>
                    <a:pt x="2000332" y="4985"/>
                    <a:pt x="1998980" y="6843"/>
                    <a:pt x="1996999" y="7185"/>
                  </a:cubicBezTo>
                  <a:cubicBezTo>
                    <a:pt x="1996627" y="7281"/>
                    <a:pt x="1996227" y="7281"/>
                    <a:pt x="1995856" y="7185"/>
                  </a:cubicBezTo>
                  <a:close/>
                  <a:moveTo>
                    <a:pt x="1881556" y="7185"/>
                  </a:moveTo>
                  <a:lnTo>
                    <a:pt x="1824406" y="7185"/>
                  </a:lnTo>
                  <a:cubicBezTo>
                    <a:pt x="1822434" y="6862"/>
                    <a:pt x="1821101" y="5004"/>
                    <a:pt x="1821415" y="3032"/>
                  </a:cubicBezTo>
                  <a:cubicBezTo>
                    <a:pt x="1821672" y="1499"/>
                    <a:pt x="1822872" y="289"/>
                    <a:pt x="1824406" y="42"/>
                  </a:cubicBezTo>
                  <a:lnTo>
                    <a:pt x="1881556" y="42"/>
                  </a:lnTo>
                  <a:cubicBezTo>
                    <a:pt x="1883518" y="-254"/>
                    <a:pt x="1885366" y="1051"/>
                    <a:pt x="1885747" y="2994"/>
                  </a:cubicBezTo>
                  <a:cubicBezTo>
                    <a:pt x="1886032" y="4985"/>
                    <a:pt x="1884680" y="6843"/>
                    <a:pt x="1882699" y="7185"/>
                  </a:cubicBezTo>
                  <a:cubicBezTo>
                    <a:pt x="1882327" y="7281"/>
                    <a:pt x="1881927" y="7281"/>
                    <a:pt x="1881556" y="7185"/>
                  </a:cubicBezTo>
                  <a:close/>
                  <a:moveTo>
                    <a:pt x="1767256" y="7185"/>
                  </a:moveTo>
                  <a:lnTo>
                    <a:pt x="1710106" y="7185"/>
                  </a:lnTo>
                  <a:cubicBezTo>
                    <a:pt x="1708134" y="6862"/>
                    <a:pt x="1706801" y="5004"/>
                    <a:pt x="1707115" y="3032"/>
                  </a:cubicBezTo>
                  <a:cubicBezTo>
                    <a:pt x="1707372" y="1499"/>
                    <a:pt x="1708572" y="289"/>
                    <a:pt x="1710106" y="42"/>
                  </a:cubicBezTo>
                  <a:lnTo>
                    <a:pt x="1767256" y="42"/>
                  </a:lnTo>
                  <a:cubicBezTo>
                    <a:pt x="1769218" y="-254"/>
                    <a:pt x="1771066" y="1051"/>
                    <a:pt x="1771447" y="2994"/>
                  </a:cubicBezTo>
                  <a:cubicBezTo>
                    <a:pt x="1771732" y="4985"/>
                    <a:pt x="1770380" y="6843"/>
                    <a:pt x="1768399" y="7185"/>
                  </a:cubicBezTo>
                  <a:cubicBezTo>
                    <a:pt x="1768027" y="7281"/>
                    <a:pt x="1767627" y="7281"/>
                    <a:pt x="1767256" y="7185"/>
                  </a:cubicBezTo>
                  <a:close/>
                  <a:moveTo>
                    <a:pt x="1652956" y="7185"/>
                  </a:moveTo>
                  <a:lnTo>
                    <a:pt x="1595806" y="7185"/>
                  </a:lnTo>
                  <a:cubicBezTo>
                    <a:pt x="1593834" y="6862"/>
                    <a:pt x="1592501" y="5004"/>
                    <a:pt x="1592815" y="3032"/>
                  </a:cubicBezTo>
                  <a:cubicBezTo>
                    <a:pt x="1593072" y="1499"/>
                    <a:pt x="1594272" y="289"/>
                    <a:pt x="1595806" y="42"/>
                  </a:cubicBezTo>
                  <a:lnTo>
                    <a:pt x="1652956" y="42"/>
                  </a:lnTo>
                  <a:cubicBezTo>
                    <a:pt x="1654918" y="-254"/>
                    <a:pt x="1656766" y="1051"/>
                    <a:pt x="1657147" y="2994"/>
                  </a:cubicBezTo>
                  <a:cubicBezTo>
                    <a:pt x="1657432" y="4985"/>
                    <a:pt x="1656080" y="6843"/>
                    <a:pt x="1654099" y="7185"/>
                  </a:cubicBezTo>
                  <a:cubicBezTo>
                    <a:pt x="1653727" y="7281"/>
                    <a:pt x="1653327" y="7281"/>
                    <a:pt x="1652956" y="7185"/>
                  </a:cubicBezTo>
                  <a:close/>
                  <a:moveTo>
                    <a:pt x="1538656" y="7185"/>
                  </a:moveTo>
                  <a:lnTo>
                    <a:pt x="1481506" y="7185"/>
                  </a:lnTo>
                  <a:cubicBezTo>
                    <a:pt x="1479534" y="6862"/>
                    <a:pt x="1478201" y="5004"/>
                    <a:pt x="1478515" y="3032"/>
                  </a:cubicBezTo>
                  <a:cubicBezTo>
                    <a:pt x="1478772" y="1499"/>
                    <a:pt x="1479972" y="289"/>
                    <a:pt x="1481506" y="42"/>
                  </a:cubicBezTo>
                  <a:lnTo>
                    <a:pt x="1538656" y="42"/>
                  </a:lnTo>
                  <a:cubicBezTo>
                    <a:pt x="1540618" y="-254"/>
                    <a:pt x="1542466" y="1051"/>
                    <a:pt x="1542847" y="2994"/>
                  </a:cubicBezTo>
                  <a:cubicBezTo>
                    <a:pt x="1543132" y="4985"/>
                    <a:pt x="1541780" y="6843"/>
                    <a:pt x="1539799" y="7185"/>
                  </a:cubicBezTo>
                  <a:cubicBezTo>
                    <a:pt x="1539427" y="7281"/>
                    <a:pt x="1539027" y="7281"/>
                    <a:pt x="1538656" y="7185"/>
                  </a:cubicBezTo>
                  <a:close/>
                  <a:moveTo>
                    <a:pt x="1424356" y="7185"/>
                  </a:moveTo>
                  <a:lnTo>
                    <a:pt x="1367206" y="7185"/>
                  </a:lnTo>
                  <a:cubicBezTo>
                    <a:pt x="1365234" y="6862"/>
                    <a:pt x="1363901" y="5004"/>
                    <a:pt x="1364215" y="3032"/>
                  </a:cubicBezTo>
                  <a:cubicBezTo>
                    <a:pt x="1364472" y="1499"/>
                    <a:pt x="1365672" y="289"/>
                    <a:pt x="1367206" y="42"/>
                  </a:cubicBezTo>
                  <a:lnTo>
                    <a:pt x="1424356" y="42"/>
                  </a:lnTo>
                  <a:cubicBezTo>
                    <a:pt x="1426318" y="-254"/>
                    <a:pt x="1428166" y="1051"/>
                    <a:pt x="1428547" y="2994"/>
                  </a:cubicBezTo>
                  <a:cubicBezTo>
                    <a:pt x="1428832" y="4985"/>
                    <a:pt x="1427480" y="6843"/>
                    <a:pt x="1425499" y="7185"/>
                  </a:cubicBezTo>
                  <a:cubicBezTo>
                    <a:pt x="1425127" y="7281"/>
                    <a:pt x="1424727" y="7281"/>
                    <a:pt x="1424356" y="7185"/>
                  </a:cubicBezTo>
                  <a:close/>
                  <a:moveTo>
                    <a:pt x="1310056" y="7185"/>
                  </a:moveTo>
                  <a:lnTo>
                    <a:pt x="1252906" y="7185"/>
                  </a:lnTo>
                  <a:cubicBezTo>
                    <a:pt x="1250934" y="6862"/>
                    <a:pt x="1249601" y="5004"/>
                    <a:pt x="1249915" y="3032"/>
                  </a:cubicBezTo>
                  <a:cubicBezTo>
                    <a:pt x="1250172" y="1499"/>
                    <a:pt x="1251372" y="289"/>
                    <a:pt x="1252906" y="42"/>
                  </a:cubicBezTo>
                  <a:lnTo>
                    <a:pt x="1310056" y="42"/>
                  </a:lnTo>
                  <a:cubicBezTo>
                    <a:pt x="1312018" y="-254"/>
                    <a:pt x="1313866" y="1051"/>
                    <a:pt x="1314247" y="2994"/>
                  </a:cubicBezTo>
                  <a:cubicBezTo>
                    <a:pt x="1314532" y="4985"/>
                    <a:pt x="1313180" y="6843"/>
                    <a:pt x="1311199" y="7185"/>
                  </a:cubicBezTo>
                  <a:cubicBezTo>
                    <a:pt x="1310827" y="7281"/>
                    <a:pt x="1310427" y="7281"/>
                    <a:pt x="1310056" y="7185"/>
                  </a:cubicBezTo>
                  <a:close/>
                  <a:moveTo>
                    <a:pt x="1195756" y="7185"/>
                  </a:moveTo>
                  <a:lnTo>
                    <a:pt x="1138606" y="7185"/>
                  </a:lnTo>
                  <a:cubicBezTo>
                    <a:pt x="1136634" y="6862"/>
                    <a:pt x="1135301" y="5004"/>
                    <a:pt x="1135615" y="3032"/>
                  </a:cubicBezTo>
                  <a:cubicBezTo>
                    <a:pt x="1135872" y="1499"/>
                    <a:pt x="1137072" y="289"/>
                    <a:pt x="1138606" y="42"/>
                  </a:cubicBezTo>
                  <a:lnTo>
                    <a:pt x="1195756" y="42"/>
                  </a:lnTo>
                  <a:cubicBezTo>
                    <a:pt x="1197718" y="-254"/>
                    <a:pt x="1199566" y="1051"/>
                    <a:pt x="1199947" y="2994"/>
                  </a:cubicBezTo>
                  <a:cubicBezTo>
                    <a:pt x="1200232" y="4985"/>
                    <a:pt x="1198880" y="6843"/>
                    <a:pt x="1196899" y="7185"/>
                  </a:cubicBezTo>
                  <a:cubicBezTo>
                    <a:pt x="1196527" y="7281"/>
                    <a:pt x="1196127" y="7281"/>
                    <a:pt x="1195756" y="7185"/>
                  </a:cubicBezTo>
                  <a:close/>
                  <a:moveTo>
                    <a:pt x="1081456" y="7185"/>
                  </a:moveTo>
                  <a:lnTo>
                    <a:pt x="1024306" y="7185"/>
                  </a:lnTo>
                  <a:cubicBezTo>
                    <a:pt x="1022334" y="6862"/>
                    <a:pt x="1021000" y="5004"/>
                    <a:pt x="1021315" y="3032"/>
                  </a:cubicBezTo>
                  <a:cubicBezTo>
                    <a:pt x="1021572" y="1499"/>
                    <a:pt x="1022772" y="289"/>
                    <a:pt x="1024306" y="42"/>
                  </a:cubicBezTo>
                  <a:lnTo>
                    <a:pt x="1081456" y="42"/>
                  </a:lnTo>
                  <a:cubicBezTo>
                    <a:pt x="1083418" y="-254"/>
                    <a:pt x="1085266" y="1051"/>
                    <a:pt x="1085647" y="2994"/>
                  </a:cubicBezTo>
                  <a:cubicBezTo>
                    <a:pt x="1085932" y="4985"/>
                    <a:pt x="1084580" y="6843"/>
                    <a:pt x="1082599" y="7185"/>
                  </a:cubicBezTo>
                  <a:cubicBezTo>
                    <a:pt x="1082227" y="7281"/>
                    <a:pt x="1081827" y="7281"/>
                    <a:pt x="1081456" y="7185"/>
                  </a:cubicBezTo>
                  <a:close/>
                  <a:moveTo>
                    <a:pt x="967156" y="7185"/>
                  </a:moveTo>
                  <a:lnTo>
                    <a:pt x="910006" y="7185"/>
                  </a:lnTo>
                  <a:cubicBezTo>
                    <a:pt x="908034" y="6862"/>
                    <a:pt x="906700" y="5004"/>
                    <a:pt x="907015" y="3032"/>
                  </a:cubicBezTo>
                  <a:cubicBezTo>
                    <a:pt x="907272" y="1499"/>
                    <a:pt x="908472" y="289"/>
                    <a:pt x="910006" y="42"/>
                  </a:cubicBezTo>
                  <a:lnTo>
                    <a:pt x="967156" y="42"/>
                  </a:lnTo>
                  <a:cubicBezTo>
                    <a:pt x="969118" y="-254"/>
                    <a:pt x="970966" y="1051"/>
                    <a:pt x="971347" y="2994"/>
                  </a:cubicBezTo>
                  <a:cubicBezTo>
                    <a:pt x="971632" y="4985"/>
                    <a:pt x="970280" y="6843"/>
                    <a:pt x="968299" y="7185"/>
                  </a:cubicBezTo>
                  <a:cubicBezTo>
                    <a:pt x="967927" y="7281"/>
                    <a:pt x="967527" y="7281"/>
                    <a:pt x="967156" y="7185"/>
                  </a:cubicBezTo>
                  <a:close/>
                  <a:moveTo>
                    <a:pt x="852856" y="7185"/>
                  </a:moveTo>
                  <a:lnTo>
                    <a:pt x="795706" y="7185"/>
                  </a:lnTo>
                  <a:cubicBezTo>
                    <a:pt x="793734" y="6862"/>
                    <a:pt x="792400" y="5004"/>
                    <a:pt x="792715" y="3032"/>
                  </a:cubicBezTo>
                  <a:cubicBezTo>
                    <a:pt x="792972" y="1499"/>
                    <a:pt x="794172" y="289"/>
                    <a:pt x="795706" y="42"/>
                  </a:cubicBezTo>
                  <a:lnTo>
                    <a:pt x="852856" y="42"/>
                  </a:lnTo>
                  <a:cubicBezTo>
                    <a:pt x="854818" y="-254"/>
                    <a:pt x="856666" y="1051"/>
                    <a:pt x="857047" y="2994"/>
                  </a:cubicBezTo>
                  <a:cubicBezTo>
                    <a:pt x="857332" y="4985"/>
                    <a:pt x="855980" y="6843"/>
                    <a:pt x="853999" y="7185"/>
                  </a:cubicBezTo>
                  <a:cubicBezTo>
                    <a:pt x="853627" y="7281"/>
                    <a:pt x="853227" y="7281"/>
                    <a:pt x="852856" y="7185"/>
                  </a:cubicBezTo>
                  <a:close/>
                  <a:moveTo>
                    <a:pt x="738556" y="7185"/>
                  </a:moveTo>
                  <a:lnTo>
                    <a:pt x="681406" y="7185"/>
                  </a:lnTo>
                  <a:cubicBezTo>
                    <a:pt x="679434" y="6862"/>
                    <a:pt x="678100" y="5004"/>
                    <a:pt x="678415" y="3032"/>
                  </a:cubicBezTo>
                  <a:cubicBezTo>
                    <a:pt x="678672" y="1499"/>
                    <a:pt x="679872" y="289"/>
                    <a:pt x="681406" y="42"/>
                  </a:cubicBezTo>
                  <a:lnTo>
                    <a:pt x="738556" y="42"/>
                  </a:lnTo>
                  <a:cubicBezTo>
                    <a:pt x="740518" y="-254"/>
                    <a:pt x="742366" y="1051"/>
                    <a:pt x="742747" y="2994"/>
                  </a:cubicBezTo>
                  <a:cubicBezTo>
                    <a:pt x="743032" y="4985"/>
                    <a:pt x="741680" y="6843"/>
                    <a:pt x="739699" y="7185"/>
                  </a:cubicBezTo>
                  <a:cubicBezTo>
                    <a:pt x="739327" y="7281"/>
                    <a:pt x="738927" y="7281"/>
                    <a:pt x="738556" y="7185"/>
                  </a:cubicBezTo>
                  <a:close/>
                  <a:moveTo>
                    <a:pt x="624256" y="7185"/>
                  </a:moveTo>
                  <a:lnTo>
                    <a:pt x="567106" y="7185"/>
                  </a:lnTo>
                  <a:cubicBezTo>
                    <a:pt x="565133" y="6862"/>
                    <a:pt x="563796" y="5004"/>
                    <a:pt x="564119" y="3032"/>
                  </a:cubicBezTo>
                  <a:cubicBezTo>
                    <a:pt x="564370" y="1499"/>
                    <a:pt x="565572" y="289"/>
                    <a:pt x="567106" y="42"/>
                  </a:cubicBezTo>
                  <a:lnTo>
                    <a:pt x="624256" y="42"/>
                  </a:lnTo>
                  <a:cubicBezTo>
                    <a:pt x="626217" y="-254"/>
                    <a:pt x="628062" y="1051"/>
                    <a:pt x="628447" y="2994"/>
                  </a:cubicBezTo>
                  <a:cubicBezTo>
                    <a:pt x="628733" y="4985"/>
                    <a:pt x="627382" y="6843"/>
                    <a:pt x="625399" y="7185"/>
                  </a:cubicBezTo>
                  <a:cubicBezTo>
                    <a:pt x="625024" y="7281"/>
                    <a:pt x="624631" y="7281"/>
                    <a:pt x="624256" y="7185"/>
                  </a:cubicBezTo>
                  <a:close/>
                  <a:moveTo>
                    <a:pt x="509956" y="7185"/>
                  </a:moveTo>
                  <a:lnTo>
                    <a:pt x="452806" y="7185"/>
                  </a:lnTo>
                  <a:cubicBezTo>
                    <a:pt x="450833" y="6862"/>
                    <a:pt x="449496" y="5004"/>
                    <a:pt x="449819" y="3032"/>
                  </a:cubicBezTo>
                  <a:cubicBezTo>
                    <a:pt x="450070" y="1499"/>
                    <a:pt x="451272" y="289"/>
                    <a:pt x="452806" y="42"/>
                  </a:cubicBezTo>
                  <a:lnTo>
                    <a:pt x="509956" y="42"/>
                  </a:lnTo>
                  <a:cubicBezTo>
                    <a:pt x="511917" y="-254"/>
                    <a:pt x="513762" y="1051"/>
                    <a:pt x="514147" y="2994"/>
                  </a:cubicBezTo>
                  <a:cubicBezTo>
                    <a:pt x="514433" y="4985"/>
                    <a:pt x="513082" y="6843"/>
                    <a:pt x="511099" y="7185"/>
                  </a:cubicBezTo>
                  <a:cubicBezTo>
                    <a:pt x="510724" y="7281"/>
                    <a:pt x="510331" y="7281"/>
                    <a:pt x="509956" y="7185"/>
                  </a:cubicBezTo>
                  <a:close/>
                  <a:moveTo>
                    <a:pt x="395656" y="7185"/>
                  </a:moveTo>
                  <a:lnTo>
                    <a:pt x="338506" y="7185"/>
                  </a:lnTo>
                  <a:cubicBezTo>
                    <a:pt x="336533" y="6862"/>
                    <a:pt x="335196" y="5004"/>
                    <a:pt x="335519" y="3032"/>
                  </a:cubicBezTo>
                  <a:cubicBezTo>
                    <a:pt x="335770" y="1499"/>
                    <a:pt x="336972" y="289"/>
                    <a:pt x="338506" y="42"/>
                  </a:cubicBezTo>
                  <a:lnTo>
                    <a:pt x="395656" y="42"/>
                  </a:lnTo>
                  <a:cubicBezTo>
                    <a:pt x="397617" y="-254"/>
                    <a:pt x="399462" y="1051"/>
                    <a:pt x="399847" y="2994"/>
                  </a:cubicBezTo>
                  <a:cubicBezTo>
                    <a:pt x="400133" y="4985"/>
                    <a:pt x="398782" y="6843"/>
                    <a:pt x="396799" y="7185"/>
                  </a:cubicBezTo>
                  <a:cubicBezTo>
                    <a:pt x="396424" y="7281"/>
                    <a:pt x="396031" y="7281"/>
                    <a:pt x="395656" y="7185"/>
                  </a:cubicBezTo>
                  <a:close/>
                  <a:moveTo>
                    <a:pt x="281356" y="7185"/>
                  </a:moveTo>
                  <a:lnTo>
                    <a:pt x="224206" y="7185"/>
                  </a:lnTo>
                  <a:cubicBezTo>
                    <a:pt x="222233" y="6862"/>
                    <a:pt x="220896" y="5004"/>
                    <a:pt x="221219" y="3032"/>
                  </a:cubicBezTo>
                  <a:cubicBezTo>
                    <a:pt x="221470" y="1499"/>
                    <a:pt x="222672" y="289"/>
                    <a:pt x="224206" y="42"/>
                  </a:cubicBezTo>
                  <a:lnTo>
                    <a:pt x="281356" y="42"/>
                  </a:lnTo>
                  <a:cubicBezTo>
                    <a:pt x="283317" y="-254"/>
                    <a:pt x="285162" y="1051"/>
                    <a:pt x="285547" y="2994"/>
                  </a:cubicBezTo>
                  <a:cubicBezTo>
                    <a:pt x="285833" y="4985"/>
                    <a:pt x="284482" y="6843"/>
                    <a:pt x="282499" y="7185"/>
                  </a:cubicBezTo>
                  <a:cubicBezTo>
                    <a:pt x="282123" y="7281"/>
                    <a:pt x="281731" y="7281"/>
                    <a:pt x="281356" y="7185"/>
                  </a:cubicBezTo>
                  <a:close/>
                  <a:moveTo>
                    <a:pt x="167056" y="7185"/>
                  </a:moveTo>
                  <a:lnTo>
                    <a:pt x="109906" y="7185"/>
                  </a:lnTo>
                  <a:cubicBezTo>
                    <a:pt x="107933" y="6862"/>
                    <a:pt x="106596" y="5004"/>
                    <a:pt x="106919" y="3032"/>
                  </a:cubicBezTo>
                  <a:cubicBezTo>
                    <a:pt x="107170" y="1499"/>
                    <a:pt x="108372" y="289"/>
                    <a:pt x="109906" y="42"/>
                  </a:cubicBezTo>
                  <a:lnTo>
                    <a:pt x="167056" y="42"/>
                  </a:lnTo>
                  <a:cubicBezTo>
                    <a:pt x="169017" y="-254"/>
                    <a:pt x="170862" y="1051"/>
                    <a:pt x="171247" y="2994"/>
                  </a:cubicBezTo>
                  <a:cubicBezTo>
                    <a:pt x="171533" y="4985"/>
                    <a:pt x="170182" y="6843"/>
                    <a:pt x="168199" y="7185"/>
                  </a:cubicBezTo>
                  <a:cubicBezTo>
                    <a:pt x="167823" y="7281"/>
                    <a:pt x="167431" y="7281"/>
                    <a:pt x="167056" y="7185"/>
                  </a:cubicBezTo>
                  <a:close/>
                  <a:moveTo>
                    <a:pt x="52756" y="7185"/>
                  </a:moveTo>
                  <a:lnTo>
                    <a:pt x="3035" y="7185"/>
                  </a:lnTo>
                  <a:cubicBezTo>
                    <a:pt x="1063" y="6862"/>
                    <a:pt x="-275" y="5004"/>
                    <a:pt x="48" y="3032"/>
                  </a:cubicBezTo>
                  <a:cubicBezTo>
                    <a:pt x="300" y="1499"/>
                    <a:pt x="1502" y="289"/>
                    <a:pt x="3035" y="42"/>
                  </a:cubicBezTo>
                  <a:lnTo>
                    <a:pt x="52565" y="42"/>
                  </a:lnTo>
                  <a:cubicBezTo>
                    <a:pt x="54526" y="-254"/>
                    <a:pt x="56371" y="1051"/>
                    <a:pt x="56756" y="2994"/>
                  </a:cubicBezTo>
                  <a:cubicBezTo>
                    <a:pt x="57043" y="4985"/>
                    <a:pt x="55691" y="6843"/>
                    <a:pt x="53708" y="7185"/>
                  </a:cubicBezTo>
                  <a:cubicBezTo>
                    <a:pt x="53333" y="7281"/>
                    <a:pt x="52940" y="7281"/>
                    <a:pt x="52565" y="7185"/>
                  </a:cubicBezTo>
                  <a:close/>
                </a:path>
              </a:pathLst>
            </a:custGeom>
            <a:solidFill>
              <a:srgbClr val="A8ADAF"/>
            </a:solid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81F56719-E470-45DF-98D3-E4380C410287}"/>
                </a:ext>
              </a:extLst>
            </p:cNvPr>
            <p:cNvSpPr/>
            <p:nvPr/>
          </p:nvSpPr>
          <p:spPr>
            <a:xfrm>
              <a:off x="1219281" y="2853270"/>
              <a:ext cx="7256" cy="3666591"/>
            </a:xfrm>
            <a:custGeom>
              <a:avLst/>
              <a:gdLst>
                <a:gd name="connsiteX0" fmla="*/ 3566 w 7256"/>
                <a:gd name="connsiteY0" fmla="*/ 3666592 h 3666591"/>
                <a:gd name="connsiteX1" fmla="*/ 42 w 7256"/>
                <a:gd name="connsiteY1" fmla="*/ 3662972 h 3666591"/>
                <a:gd name="connsiteX2" fmla="*/ 42 w 7256"/>
                <a:gd name="connsiteY2" fmla="*/ 3605822 h 3666591"/>
                <a:gd name="connsiteX3" fmla="*/ 4195 w 7256"/>
                <a:gd name="connsiteY3" fmla="*/ 3602832 h 3666591"/>
                <a:gd name="connsiteX4" fmla="*/ 7185 w 7256"/>
                <a:gd name="connsiteY4" fmla="*/ 3605822 h 3666591"/>
                <a:gd name="connsiteX5" fmla="*/ 7185 w 7256"/>
                <a:gd name="connsiteY5" fmla="*/ 3662972 h 3666591"/>
                <a:gd name="connsiteX6" fmla="*/ 3566 w 7256"/>
                <a:gd name="connsiteY6" fmla="*/ 3666592 h 3666591"/>
                <a:gd name="connsiteX7" fmla="*/ 3566 w 7256"/>
                <a:gd name="connsiteY7" fmla="*/ 3552292 h 3666591"/>
                <a:gd name="connsiteX8" fmla="*/ 42 w 7256"/>
                <a:gd name="connsiteY8" fmla="*/ 3548672 h 3666591"/>
                <a:gd name="connsiteX9" fmla="*/ 42 w 7256"/>
                <a:gd name="connsiteY9" fmla="*/ 3491522 h 3666591"/>
                <a:gd name="connsiteX10" fmla="*/ 4195 w 7256"/>
                <a:gd name="connsiteY10" fmla="*/ 3488532 h 3666591"/>
                <a:gd name="connsiteX11" fmla="*/ 7185 w 7256"/>
                <a:gd name="connsiteY11" fmla="*/ 3491522 h 3666591"/>
                <a:gd name="connsiteX12" fmla="*/ 7185 w 7256"/>
                <a:gd name="connsiteY12" fmla="*/ 3548672 h 3666591"/>
                <a:gd name="connsiteX13" fmla="*/ 3566 w 7256"/>
                <a:gd name="connsiteY13" fmla="*/ 3552292 h 3666591"/>
                <a:gd name="connsiteX14" fmla="*/ 3566 w 7256"/>
                <a:gd name="connsiteY14" fmla="*/ 3437992 h 3666591"/>
                <a:gd name="connsiteX15" fmla="*/ 42 w 7256"/>
                <a:gd name="connsiteY15" fmla="*/ 3434372 h 3666591"/>
                <a:gd name="connsiteX16" fmla="*/ 42 w 7256"/>
                <a:gd name="connsiteY16" fmla="*/ 3377222 h 3666591"/>
                <a:gd name="connsiteX17" fmla="*/ 4195 w 7256"/>
                <a:gd name="connsiteY17" fmla="*/ 3374232 h 3666591"/>
                <a:gd name="connsiteX18" fmla="*/ 7185 w 7256"/>
                <a:gd name="connsiteY18" fmla="*/ 3377222 h 3666591"/>
                <a:gd name="connsiteX19" fmla="*/ 7185 w 7256"/>
                <a:gd name="connsiteY19" fmla="*/ 3434372 h 3666591"/>
                <a:gd name="connsiteX20" fmla="*/ 3566 w 7256"/>
                <a:gd name="connsiteY20" fmla="*/ 3437992 h 3666591"/>
                <a:gd name="connsiteX21" fmla="*/ 3566 w 7256"/>
                <a:gd name="connsiteY21" fmla="*/ 3323692 h 3666591"/>
                <a:gd name="connsiteX22" fmla="*/ 42 w 7256"/>
                <a:gd name="connsiteY22" fmla="*/ 3320072 h 3666591"/>
                <a:gd name="connsiteX23" fmla="*/ 42 w 7256"/>
                <a:gd name="connsiteY23" fmla="*/ 3262922 h 3666591"/>
                <a:gd name="connsiteX24" fmla="*/ 4195 w 7256"/>
                <a:gd name="connsiteY24" fmla="*/ 3259932 h 3666591"/>
                <a:gd name="connsiteX25" fmla="*/ 7185 w 7256"/>
                <a:gd name="connsiteY25" fmla="*/ 3262922 h 3666591"/>
                <a:gd name="connsiteX26" fmla="*/ 7185 w 7256"/>
                <a:gd name="connsiteY26" fmla="*/ 3320072 h 3666591"/>
                <a:gd name="connsiteX27" fmla="*/ 3566 w 7256"/>
                <a:gd name="connsiteY27" fmla="*/ 3323692 h 3666591"/>
                <a:gd name="connsiteX28" fmla="*/ 3566 w 7256"/>
                <a:gd name="connsiteY28" fmla="*/ 3209392 h 3666591"/>
                <a:gd name="connsiteX29" fmla="*/ 42 w 7256"/>
                <a:gd name="connsiteY29" fmla="*/ 3205772 h 3666591"/>
                <a:gd name="connsiteX30" fmla="*/ 42 w 7256"/>
                <a:gd name="connsiteY30" fmla="*/ 3148622 h 3666591"/>
                <a:gd name="connsiteX31" fmla="*/ 4195 w 7256"/>
                <a:gd name="connsiteY31" fmla="*/ 3145632 h 3666591"/>
                <a:gd name="connsiteX32" fmla="*/ 7185 w 7256"/>
                <a:gd name="connsiteY32" fmla="*/ 3148622 h 3666591"/>
                <a:gd name="connsiteX33" fmla="*/ 7185 w 7256"/>
                <a:gd name="connsiteY33" fmla="*/ 3205772 h 3666591"/>
                <a:gd name="connsiteX34" fmla="*/ 3566 w 7256"/>
                <a:gd name="connsiteY34" fmla="*/ 3209392 h 3666591"/>
                <a:gd name="connsiteX35" fmla="*/ 3566 w 7256"/>
                <a:gd name="connsiteY35" fmla="*/ 3095092 h 3666591"/>
                <a:gd name="connsiteX36" fmla="*/ 42 w 7256"/>
                <a:gd name="connsiteY36" fmla="*/ 3091472 h 3666591"/>
                <a:gd name="connsiteX37" fmla="*/ 42 w 7256"/>
                <a:gd name="connsiteY37" fmla="*/ 3034322 h 3666591"/>
                <a:gd name="connsiteX38" fmla="*/ 4195 w 7256"/>
                <a:gd name="connsiteY38" fmla="*/ 3031332 h 3666591"/>
                <a:gd name="connsiteX39" fmla="*/ 7185 w 7256"/>
                <a:gd name="connsiteY39" fmla="*/ 3034322 h 3666591"/>
                <a:gd name="connsiteX40" fmla="*/ 7185 w 7256"/>
                <a:gd name="connsiteY40" fmla="*/ 3091472 h 3666591"/>
                <a:gd name="connsiteX41" fmla="*/ 3566 w 7256"/>
                <a:gd name="connsiteY41" fmla="*/ 3095092 h 3666591"/>
                <a:gd name="connsiteX42" fmla="*/ 3566 w 7256"/>
                <a:gd name="connsiteY42" fmla="*/ 2980792 h 3666591"/>
                <a:gd name="connsiteX43" fmla="*/ 42 w 7256"/>
                <a:gd name="connsiteY43" fmla="*/ 2977172 h 3666591"/>
                <a:gd name="connsiteX44" fmla="*/ 42 w 7256"/>
                <a:gd name="connsiteY44" fmla="*/ 2920022 h 3666591"/>
                <a:gd name="connsiteX45" fmla="*/ 4195 w 7256"/>
                <a:gd name="connsiteY45" fmla="*/ 2917032 h 3666591"/>
                <a:gd name="connsiteX46" fmla="*/ 7185 w 7256"/>
                <a:gd name="connsiteY46" fmla="*/ 2920022 h 3666591"/>
                <a:gd name="connsiteX47" fmla="*/ 7185 w 7256"/>
                <a:gd name="connsiteY47" fmla="*/ 2977172 h 3666591"/>
                <a:gd name="connsiteX48" fmla="*/ 3566 w 7256"/>
                <a:gd name="connsiteY48" fmla="*/ 2980792 h 3666591"/>
                <a:gd name="connsiteX49" fmla="*/ 3566 w 7256"/>
                <a:gd name="connsiteY49" fmla="*/ 2866492 h 3666591"/>
                <a:gd name="connsiteX50" fmla="*/ 42 w 7256"/>
                <a:gd name="connsiteY50" fmla="*/ 2862872 h 3666591"/>
                <a:gd name="connsiteX51" fmla="*/ 42 w 7256"/>
                <a:gd name="connsiteY51" fmla="*/ 2805722 h 3666591"/>
                <a:gd name="connsiteX52" fmla="*/ 4195 w 7256"/>
                <a:gd name="connsiteY52" fmla="*/ 2802732 h 3666591"/>
                <a:gd name="connsiteX53" fmla="*/ 7185 w 7256"/>
                <a:gd name="connsiteY53" fmla="*/ 2805722 h 3666591"/>
                <a:gd name="connsiteX54" fmla="*/ 7185 w 7256"/>
                <a:gd name="connsiteY54" fmla="*/ 2862872 h 3666591"/>
                <a:gd name="connsiteX55" fmla="*/ 3566 w 7256"/>
                <a:gd name="connsiteY55" fmla="*/ 2866492 h 3666591"/>
                <a:gd name="connsiteX56" fmla="*/ 3566 w 7256"/>
                <a:gd name="connsiteY56" fmla="*/ 2752192 h 3666591"/>
                <a:gd name="connsiteX57" fmla="*/ 42 w 7256"/>
                <a:gd name="connsiteY57" fmla="*/ 2748572 h 3666591"/>
                <a:gd name="connsiteX58" fmla="*/ 42 w 7256"/>
                <a:gd name="connsiteY58" fmla="*/ 2691422 h 3666591"/>
                <a:gd name="connsiteX59" fmla="*/ 4195 w 7256"/>
                <a:gd name="connsiteY59" fmla="*/ 2688432 h 3666591"/>
                <a:gd name="connsiteX60" fmla="*/ 7185 w 7256"/>
                <a:gd name="connsiteY60" fmla="*/ 2691422 h 3666591"/>
                <a:gd name="connsiteX61" fmla="*/ 7185 w 7256"/>
                <a:gd name="connsiteY61" fmla="*/ 2748572 h 3666591"/>
                <a:gd name="connsiteX62" fmla="*/ 3566 w 7256"/>
                <a:gd name="connsiteY62" fmla="*/ 2752192 h 3666591"/>
                <a:gd name="connsiteX63" fmla="*/ 3566 w 7256"/>
                <a:gd name="connsiteY63" fmla="*/ 2637892 h 3666591"/>
                <a:gd name="connsiteX64" fmla="*/ 42 w 7256"/>
                <a:gd name="connsiteY64" fmla="*/ 2634272 h 3666591"/>
                <a:gd name="connsiteX65" fmla="*/ 42 w 7256"/>
                <a:gd name="connsiteY65" fmla="*/ 2577122 h 3666591"/>
                <a:gd name="connsiteX66" fmla="*/ 4195 w 7256"/>
                <a:gd name="connsiteY66" fmla="*/ 2574132 h 3666591"/>
                <a:gd name="connsiteX67" fmla="*/ 7185 w 7256"/>
                <a:gd name="connsiteY67" fmla="*/ 2577122 h 3666591"/>
                <a:gd name="connsiteX68" fmla="*/ 7185 w 7256"/>
                <a:gd name="connsiteY68" fmla="*/ 2634272 h 3666591"/>
                <a:gd name="connsiteX69" fmla="*/ 3566 w 7256"/>
                <a:gd name="connsiteY69" fmla="*/ 2637892 h 3666591"/>
                <a:gd name="connsiteX70" fmla="*/ 3566 w 7256"/>
                <a:gd name="connsiteY70" fmla="*/ 2523592 h 3666591"/>
                <a:gd name="connsiteX71" fmla="*/ 42 w 7256"/>
                <a:gd name="connsiteY71" fmla="*/ 2519972 h 3666591"/>
                <a:gd name="connsiteX72" fmla="*/ 42 w 7256"/>
                <a:gd name="connsiteY72" fmla="*/ 2462822 h 3666591"/>
                <a:gd name="connsiteX73" fmla="*/ 4195 w 7256"/>
                <a:gd name="connsiteY73" fmla="*/ 2459832 h 3666591"/>
                <a:gd name="connsiteX74" fmla="*/ 7185 w 7256"/>
                <a:gd name="connsiteY74" fmla="*/ 2462822 h 3666591"/>
                <a:gd name="connsiteX75" fmla="*/ 7185 w 7256"/>
                <a:gd name="connsiteY75" fmla="*/ 2519972 h 3666591"/>
                <a:gd name="connsiteX76" fmla="*/ 3566 w 7256"/>
                <a:gd name="connsiteY76" fmla="*/ 2523592 h 3666591"/>
                <a:gd name="connsiteX77" fmla="*/ 3566 w 7256"/>
                <a:gd name="connsiteY77" fmla="*/ 2409292 h 3666591"/>
                <a:gd name="connsiteX78" fmla="*/ 42 w 7256"/>
                <a:gd name="connsiteY78" fmla="*/ 2405672 h 3666591"/>
                <a:gd name="connsiteX79" fmla="*/ 42 w 7256"/>
                <a:gd name="connsiteY79" fmla="*/ 2348522 h 3666591"/>
                <a:gd name="connsiteX80" fmla="*/ 4195 w 7256"/>
                <a:gd name="connsiteY80" fmla="*/ 2345532 h 3666591"/>
                <a:gd name="connsiteX81" fmla="*/ 7185 w 7256"/>
                <a:gd name="connsiteY81" fmla="*/ 2348522 h 3666591"/>
                <a:gd name="connsiteX82" fmla="*/ 7185 w 7256"/>
                <a:gd name="connsiteY82" fmla="*/ 2405672 h 3666591"/>
                <a:gd name="connsiteX83" fmla="*/ 3566 w 7256"/>
                <a:gd name="connsiteY83" fmla="*/ 2409292 h 3666591"/>
                <a:gd name="connsiteX84" fmla="*/ 3566 w 7256"/>
                <a:gd name="connsiteY84" fmla="*/ 2294992 h 3666591"/>
                <a:gd name="connsiteX85" fmla="*/ 42 w 7256"/>
                <a:gd name="connsiteY85" fmla="*/ 2291372 h 3666591"/>
                <a:gd name="connsiteX86" fmla="*/ 42 w 7256"/>
                <a:gd name="connsiteY86" fmla="*/ 2234222 h 3666591"/>
                <a:gd name="connsiteX87" fmla="*/ 4195 w 7256"/>
                <a:gd name="connsiteY87" fmla="*/ 2231232 h 3666591"/>
                <a:gd name="connsiteX88" fmla="*/ 7185 w 7256"/>
                <a:gd name="connsiteY88" fmla="*/ 2234222 h 3666591"/>
                <a:gd name="connsiteX89" fmla="*/ 7185 w 7256"/>
                <a:gd name="connsiteY89" fmla="*/ 2291372 h 3666591"/>
                <a:gd name="connsiteX90" fmla="*/ 3566 w 7256"/>
                <a:gd name="connsiteY90" fmla="*/ 2294992 h 3666591"/>
                <a:gd name="connsiteX91" fmla="*/ 3566 w 7256"/>
                <a:gd name="connsiteY91" fmla="*/ 2180692 h 3666591"/>
                <a:gd name="connsiteX92" fmla="*/ 42 w 7256"/>
                <a:gd name="connsiteY92" fmla="*/ 2177072 h 3666591"/>
                <a:gd name="connsiteX93" fmla="*/ 42 w 7256"/>
                <a:gd name="connsiteY93" fmla="*/ 2119922 h 3666591"/>
                <a:gd name="connsiteX94" fmla="*/ 4195 w 7256"/>
                <a:gd name="connsiteY94" fmla="*/ 2116932 h 3666591"/>
                <a:gd name="connsiteX95" fmla="*/ 7185 w 7256"/>
                <a:gd name="connsiteY95" fmla="*/ 2119922 h 3666591"/>
                <a:gd name="connsiteX96" fmla="*/ 7185 w 7256"/>
                <a:gd name="connsiteY96" fmla="*/ 2177072 h 3666591"/>
                <a:gd name="connsiteX97" fmla="*/ 3566 w 7256"/>
                <a:gd name="connsiteY97" fmla="*/ 2180692 h 3666591"/>
                <a:gd name="connsiteX98" fmla="*/ 3566 w 7256"/>
                <a:gd name="connsiteY98" fmla="*/ 2066392 h 3666591"/>
                <a:gd name="connsiteX99" fmla="*/ 42 w 7256"/>
                <a:gd name="connsiteY99" fmla="*/ 2062772 h 3666591"/>
                <a:gd name="connsiteX100" fmla="*/ 42 w 7256"/>
                <a:gd name="connsiteY100" fmla="*/ 2005622 h 3666591"/>
                <a:gd name="connsiteX101" fmla="*/ 4195 w 7256"/>
                <a:gd name="connsiteY101" fmla="*/ 2002632 h 3666591"/>
                <a:gd name="connsiteX102" fmla="*/ 7185 w 7256"/>
                <a:gd name="connsiteY102" fmla="*/ 2005622 h 3666591"/>
                <a:gd name="connsiteX103" fmla="*/ 7185 w 7256"/>
                <a:gd name="connsiteY103" fmla="*/ 2062772 h 3666591"/>
                <a:gd name="connsiteX104" fmla="*/ 3566 w 7256"/>
                <a:gd name="connsiteY104" fmla="*/ 2066392 h 3666591"/>
                <a:gd name="connsiteX105" fmla="*/ 3566 w 7256"/>
                <a:gd name="connsiteY105" fmla="*/ 1952092 h 3666591"/>
                <a:gd name="connsiteX106" fmla="*/ 42 w 7256"/>
                <a:gd name="connsiteY106" fmla="*/ 1948472 h 3666591"/>
                <a:gd name="connsiteX107" fmla="*/ 42 w 7256"/>
                <a:gd name="connsiteY107" fmla="*/ 1891322 h 3666591"/>
                <a:gd name="connsiteX108" fmla="*/ 4195 w 7256"/>
                <a:gd name="connsiteY108" fmla="*/ 1888332 h 3666591"/>
                <a:gd name="connsiteX109" fmla="*/ 7185 w 7256"/>
                <a:gd name="connsiteY109" fmla="*/ 1891322 h 3666591"/>
                <a:gd name="connsiteX110" fmla="*/ 7185 w 7256"/>
                <a:gd name="connsiteY110" fmla="*/ 1948472 h 3666591"/>
                <a:gd name="connsiteX111" fmla="*/ 3566 w 7256"/>
                <a:gd name="connsiteY111" fmla="*/ 1952092 h 3666591"/>
                <a:gd name="connsiteX112" fmla="*/ 3566 w 7256"/>
                <a:gd name="connsiteY112" fmla="*/ 1837792 h 3666591"/>
                <a:gd name="connsiteX113" fmla="*/ 42 w 7256"/>
                <a:gd name="connsiteY113" fmla="*/ 1834172 h 3666591"/>
                <a:gd name="connsiteX114" fmla="*/ 42 w 7256"/>
                <a:gd name="connsiteY114" fmla="*/ 1777022 h 3666591"/>
                <a:gd name="connsiteX115" fmla="*/ 4195 w 7256"/>
                <a:gd name="connsiteY115" fmla="*/ 1774032 h 3666591"/>
                <a:gd name="connsiteX116" fmla="*/ 7185 w 7256"/>
                <a:gd name="connsiteY116" fmla="*/ 1777022 h 3666591"/>
                <a:gd name="connsiteX117" fmla="*/ 7185 w 7256"/>
                <a:gd name="connsiteY117" fmla="*/ 1834172 h 3666591"/>
                <a:gd name="connsiteX118" fmla="*/ 3566 w 7256"/>
                <a:gd name="connsiteY118" fmla="*/ 1837792 h 3666591"/>
                <a:gd name="connsiteX119" fmla="*/ 3566 w 7256"/>
                <a:gd name="connsiteY119" fmla="*/ 1723492 h 3666591"/>
                <a:gd name="connsiteX120" fmla="*/ 42 w 7256"/>
                <a:gd name="connsiteY120" fmla="*/ 1719872 h 3666591"/>
                <a:gd name="connsiteX121" fmla="*/ 42 w 7256"/>
                <a:gd name="connsiteY121" fmla="*/ 1662722 h 3666591"/>
                <a:gd name="connsiteX122" fmla="*/ 4195 w 7256"/>
                <a:gd name="connsiteY122" fmla="*/ 1659732 h 3666591"/>
                <a:gd name="connsiteX123" fmla="*/ 7185 w 7256"/>
                <a:gd name="connsiteY123" fmla="*/ 1662722 h 3666591"/>
                <a:gd name="connsiteX124" fmla="*/ 7185 w 7256"/>
                <a:gd name="connsiteY124" fmla="*/ 1719872 h 3666591"/>
                <a:gd name="connsiteX125" fmla="*/ 3566 w 7256"/>
                <a:gd name="connsiteY125" fmla="*/ 1723492 h 3666591"/>
                <a:gd name="connsiteX126" fmla="*/ 3566 w 7256"/>
                <a:gd name="connsiteY126" fmla="*/ 1609192 h 3666591"/>
                <a:gd name="connsiteX127" fmla="*/ 42 w 7256"/>
                <a:gd name="connsiteY127" fmla="*/ 1605572 h 3666591"/>
                <a:gd name="connsiteX128" fmla="*/ 42 w 7256"/>
                <a:gd name="connsiteY128" fmla="*/ 1548422 h 3666591"/>
                <a:gd name="connsiteX129" fmla="*/ 4195 w 7256"/>
                <a:gd name="connsiteY129" fmla="*/ 1545432 h 3666591"/>
                <a:gd name="connsiteX130" fmla="*/ 7185 w 7256"/>
                <a:gd name="connsiteY130" fmla="*/ 1548422 h 3666591"/>
                <a:gd name="connsiteX131" fmla="*/ 7185 w 7256"/>
                <a:gd name="connsiteY131" fmla="*/ 1605572 h 3666591"/>
                <a:gd name="connsiteX132" fmla="*/ 3566 w 7256"/>
                <a:gd name="connsiteY132" fmla="*/ 1609192 h 3666591"/>
                <a:gd name="connsiteX133" fmla="*/ 3566 w 7256"/>
                <a:gd name="connsiteY133" fmla="*/ 1494892 h 3666591"/>
                <a:gd name="connsiteX134" fmla="*/ 42 w 7256"/>
                <a:gd name="connsiteY134" fmla="*/ 1491272 h 3666591"/>
                <a:gd name="connsiteX135" fmla="*/ 42 w 7256"/>
                <a:gd name="connsiteY135" fmla="*/ 1434122 h 3666591"/>
                <a:gd name="connsiteX136" fmla="*/ 4195 w 7256"/>
                <a:gd name="connsiteY136" fmla="*/ 1431132 h 3666591"/>
                <a:gd name="connsiteX137" fmla="*/ 7185 w 7256"/>
                <a:gd name="connsiteY137" fmla="*/ 1434122 h 3666591"/>
                <a:gd name="connsiteX138" fmla="*/ 7185 w 7256"/>
                <a:gd name="connsiteY138" fmla="*/ 1491272 h 3666591"/>
                <a:gd name="connsiteX139" fmla="*/ 3566 w 7256"/>
                <a:gd name="connsiteY139" fmla="*/ 1494892 h 3666591"/>
                <a:gd name="connsiteX140" fmla="*/ 3566 w 7256"/>
                <a:gd name="connsiteY140" fmla="*/ 1380592 h 3666591"/>
                <a:gd name="connsiteX141" fmla="*/ 42 w 7256"/>
                <a:gd name="connsiteY141" fmla="*/ 1376972 h 3666591"/>
                <a:gd name="connsiteX142" fmla="*/ 42 w 7256"/>
                <a:gd name="connsiteY142" fmla="*/ 1319822 h 3666591"/>
                <a:gd name="connsiteX143" fmla="*/ 4195 w 7256"/>
                <a:gd name="connsiteY143" fmla="*/ 1316832 h 3666591"/>
                <a:gd name="connsiteX144" fmla="*/ 7185 w 7256"/>
                <a:gd name="connsiteY144" fmla="*/ 1319822 h 3666591"/>
                <a:gd name="connsiteX145" fmla="*/ 7185 w 7256"/>
                <a:gd name="connsiteY145" fmla="*/ 1376972 h 3666591"/>
                <a:gd name="connsiteX146" fmla="*/ 3566 w 7256"/>
                <a:gd name="connsiteY146" fmla="*/ 1380592 h 3666591"/>
                <a:gd name="connsiteX147" fmla="*/ 3566 w 7256"/>
                <a:gd name="connsiteY147" fmla="*/ 1266292 h 3666591"/>
                <a:gd name="connsiteX148" fmla="*/ 42 w 7256"/>
                <a:gd name="connsiteY148" fmla="*/ 1262672 h 3666591"/>
                <a:gd name="connsiteX149" fmla="*/ 42 w 7256"/>
                <a:gd name="connsiteY149" fmla="*/ 1205522 h 3666591"/>
                <a:gd name="connsiteX150" fmla="*/ 4195 w 7256"/>
                <a:gd name="connsiteY150" fmla="*/ 1202532 h 3666591"/>
                <a:gd name="connsiteX151" fmla="*/ 7185 w 7256"/>
                <a:gd name="connsiteY151" fmla="*/ 1205522 h 3666591"/>
                <a:gd name="connsiteX152" fmla="*/ 7185 w 7256"/>
                <a:gd name="connsiteY152" fmla="*/ 1262672 h 3666591"/>
                <a:gd name="connsiteX153" fmla="*/ 3566 w 7256"/>
                <a:gd name="connsiteY153" fmla="*/ 1266292 h 3666591"/>
                <a:gd name="connsiteX154" fmla="*/ 3566 w 7256"/>
                <a:gd name="connsiteY154" fmla="*/ 1151992 h 3666591"/>
                <a:gd name="connsiteX155" fmla="*/ 42 w 7256"/>
                <a:gd name="connsiteY155" fmla="*/ 1148372 h 3666591"/>
                <a:gd name="connsiteX156" fmla="*/ 42 w 7256"/>
                <a:gd name="connsiteY156" fmla="*/ 1091222 h 3666591"/>
                <a:gd name="connsiteX157" fmla="*/ 4195 w 7256"/>
                <a:gd name="connsiteY157" fmla="*/ 1088232 h 3666591"/>
                <a:gd name="connsiteX158" fmla="*/ 7185 w 7256"/>
                <a:gd name="connsiteY158" fmla="*/ 1091222 h 3666591"/>
                <a:gd name="connsiteX159" fmla="*/ 7185 w 7256"/>
                <a:gd name="connsiteY159" fmla="*/ 1148372 h 3666591"/>
                <a:gd name="connsiteX160" fmla="*/ 3566 w 7256"/>
                <a:gd name="connsiteY160" fmla="*/ 1151992 h 3666591"/>
                <a:gd name="connsiteX161" fmla="*/ 3566 w 7256"/>
                <a:gd name="connsiteY161" fmla="*/ 1037692 h 3666591"/>
                <a:gd name="connsiteX162" fmla="*/ 42 w 7256"/>
                <a:gd name="connsiteY162" fmla="*/ 1034072 h 3666591"/>
                <a:gd name="connsiteX163" fmla="*/ 42 w 7256"/>
                <a:gd name="connsiteY163" fmla="*/ 976922 h 3666591"/>
                <a:gd name="connsiteX164" fmla="*/ 4195 w 7256"/>
                <a:gd name="connsiteY164" fmla="*/ 973932 h 3666591"/>
                <a:gd name="connsiteX165" fmla="*/ 7185 w 7256"/>
                <a:gd name="connsiteY165" fmla="*/ 976922 h 3666591"/>
                <a:gd name="connsiteX166" fmla="*/ 7185 w 7256"/>
                <a:gd name="connsiteY166" fmla="*/ 1034072 h 3666591"/>
                <a:gd name="connsiteX167" fmla="*/ 3566 w 7256"/>
                <a:gd name="connsiteY167" fmla="*/ 1037692 h 3666591"/>
                <a:gd name="connsiteX168" fmla="*/ 3566 w 7256"/>
                <a:gd name="connsiteY168" fmla="*/ 923392 h 3666591"/>
                <a:gd name="connsiteX169" fmla="*/ 42 w 7256"/>
                <a:gd name="connsiteY169" fmla="*/ 919772 h 3666591"/>
                <a:gd name="connsiteX170" fmla="*/ 42 w 7256"/>
                <a:gd name="connsiteY170" fmla="*/ 862622 h 3666591"/>
                <a:gd name="connsiteX171" fmla="*/ 4195 w 7256"/>
                <a:gd name="connsiteY171" fmla="*/ 859632 h 3666591"/>
                <a:gd name="connsiteX172" fmla="*/ 7185 w 7256"/>
                <a:gd name="connsiteY172" fmla="*/ 862622 h 3666591"/>
                <a:gd name="connsiteX173" fmla="*/ 7185 w 7256"/>
                <a:gd name="connsiteY173" fmla="*/ 919772 h 3666591"/>
                <a:gd name="connsiteX174" fmla="*/ 3566 w 7256"/>
                <a:gd name="connsiteY174" fmla="*/ 923392 h 3666591"/>
                <a:gd name="connsiteX175" fmla="*/ 3566 w 7256"/>
                <a:gd name="connsiteY175" fmla="*/ 809092 h 3666591"/>
                <a:gd name="connsiteX176" fmla="*/ 42 w 7256"/>
                <a:gd name="connsiteY176" fmla="*/ 805472 h 3666591"/>
                <a:gd name="connsiteX177" fmla="*/ 42 w 7256"/>
                <a:gd name="connsiteY177" fmla="*/ 748322 h 3666591"/>
                <a:gd name="connsiteX178" fmla="*/ 4195 w 7256"/>
                <a:gd name="connsiteY178" fmla="*/ 745332 h 3666591"/>
                <a:gd name="connsiteX179" fmla="*/ 7185 w 7256"/>
                <a:gd name="connsiteY179" fmla="*/ 748322 h 3666591"/>
                <a:gd name="connsiteX180" fmla="*/ 7185 w 7256"/>
                <a:gd name="connsiteY180" fmla="*/ 805472 h 3666591"/>
                <a:gd name="connsiteX181" fmla="*/ 3566 w 7256"/>
                <a:gd name="connsiteY181" fmla="*/ 809092 h 3666591"/>
                <a:gd name="connsiteX182" fmla="*/ 3566 w 7256"/>
                <a:gd name="connsiteY182" fmla="*/ 694792 h 3666591"/>
                <a:gd name="connsiteX183" fmla="*/ 42 w 7256"/>
                <a:gd name="connsiteY183" fmla="*/ 691172 h 3666591"/>
                <a:gd name="connsiteX184" fmla="*/ 42 w 7256"/>
                <a:gd name="connsiteY184" fmla="*/ 634022 h 3666591"/>
                <a:gd name="connsiteX185" fmla="*/ 4195 w 7256"/>
                <a:gd name="connsiteY185" fmla="*/ 631032 h 3666591"/>
                <a:gd name="connsiteX186" fmla="*/ 7185 w 7256"/>
                <a:gd name="connsiteY186" fmla="*/ 634022 h 3666591"/>
                <a:gd name="connsiteX187" fmla="*/ 7185 w 7256"/>
                <a:gd name="connsiteY187" fmla="*/ 691172 h 3666591"/>
                <a:gd name="connsiteX188" fmla="*/ 3566 w 7256"/>
                <a:gd name="connsiteY188" fmla="*/ 694792 h 3666591"/>
                <a:gd name="connsiteX189" fmla="*/ 3566 w 7256"/>
                <a:gd name="connsiteY189" fmla="*/ 580492 h 3666591"/>
                <a:gd name="connsiteX190" fmla="*/ 42 w 7256"/>
                <a:gd name="connsiteY190" fmla="*/ 576872 h 3666591"/>
                <a:gd name="connsiteX191" fmla="*/ 42 w 7256"/>
                <a:gd name="connsiteY191" fmla="*/ 519722 h 3666591"/>
                <a:gd name="connsiteX192" fmla="*/ 4195 w 7256"/>
                <a:gd name="connsiteY192" fmla="*/ 516732 h 3666591"/>
                <a:gd name="connsiteX193" fmla="*/ 7185 w 7256"/>
                <a:gd name="connsiteY193" fmla="*/ 519722 h 3666591"/>
                <a:gd name="connsiteX194" fmla="*/ 7185 w 7256"/>
                <a:gd name="connsiteY194" fmla="*/ 576872 h 3666591"/>
                <a:gd name="connsiteX195" fmla="*/ 3566 w 7256"/>
                <a:gd name="connsiteY195" fmla="*/ 580492 h 3666591"/>
                <a:gd name="connsiteX196" fmla="*/ 3566 w 7256"/>
                <a:gd name="connsiteY196" fmla="*/ 466192 h 3666591"/>
                <a:gd name="connsiteX197" fmla="*/ 42 w 7256"/>
                <a:gd name="connsiteY197" fmla="*/ 462572 h 3666591"/>
                <a:gd name="connsiteX198" fmla="*/ 42 w 7256"/>
                <a:gd name="connsiteY198" fmla="*/ 405422 h 3666591"/>
                <a:gd name="connsiteX199" fmla="*/ 4195 w 7256"/>
                <a:gd name="connsiteY199" fmla="*/ 402432 h 3666591"/>
                <a:gd name="connsiteX200" fmla="*/ 7185 w 7256"/>
                <a:gd name="connsiteY200" fmla="*/ 405422 h 3666591"/>
                <a:gd name="connsiteX201" fmla="*/ 7185 w 7256"/>
                <a:gd name="connsiteY201" fmla="*/ 462572 h 3666591"/>
                <a:gd name="connsiteX202" fmla="*/ 3566 w 7256"/>
                <a:gd name="connsiteY202" fmla="*/ 466192 h 3666591"/>
                <a:gd name="connsiteX203" fmla="*/ 3566 w 7256"/>
                <a:gd name="connsiteY203" fmla="*/ 351892 h 3666591"/>
                <a:gd name="connsiteX204" fmla="*/ 42 w 7256"/>
                <a:gd name="connsiteY204" fmla="*/ 348272 h 3666591"/>
                <a:gd name="connsiteX205" fmla="*/ 42 w 7256"/>
                <a:gd name="connsiteY205" fmla="*/ 291122 h 3666591"/>
                <a:gd name="connsiteX206" fmla="*/ 4195 w 7256"/>
                <a:gd name="connsiteY206" fmla="*/ 288132 h 3666591"/>
                <a:gd name="connsiteX207" fmla="*/ 7185 w 7256"/>
                <a:gd name="connsiteY207" fmla="*/ 291122 h 3666591"/>
                <a:gd name="connsiteX208" fmla="*/ 7185 w 7256"/>
                <a:gd name="connsiteY208" fmla="*/ 348272 h 3666591"/>
                <a:gd name="connsiteX209" fmla="*/ 3566 w 7256"/>
                <a:gd name="connsiteY209" fmla="*/ 351892 h 3666591"/>
                <a:gd name="connsiteX210" fmla="*/ 3566 w 7256"/>
                <a:gd name="connsiteY210" fmla="*/ 237592 h 3666591"/>
                <a:gd name="connsiteX211" fmla="*/ 42 w 7256"/>
                <a:gd name="connsiteY211" fmla="*/ 233972 h 3666591"/>
                <a:gd name="connsiteX212" fmla="*/ 42 w 7256"/>
                <a:gd name="connsiteY212" fmla="*/ 176822 h 3666591"/>
                <a:gd name="connsiteX213" fmla="*/ 4195 w 7256"/>
                <a:gd name="connsiteY213" fmla="*/ 173835 h 3666591"/>
                <a:gd name="connsiteX214" fmla="*/ 7185 w 7256"/>
                <a:gd name="connsiteY214" fmla="*/ 176822 h 3666591"/>
                <a:gd name="connsiteX215" fmla="*/ 7185 w 7256"/>
                <a:gd name="connsiteY215" fmla="*/ 233972 h 3666591"/>
                <a:gd name="connsiteX216" fmla="*/ 3566 w 7256"/>
                <a:gd name="connsiteY216" fmla="*/ 237592 h 3666591"/>
                <a:gd name="connsiteX217" fmla="*/ 3566 w 7256"/>
                <a:gd name="connsiteY217" fmla="*/ 123292 h 3666591"/>
                <a:gd name="connsiteX218" fmla="*/ 42 w 7256"/>
                <a:gd name="connsiteY218" fmla="*/ 119672 h 3666591"/>
                <a:gd name="connsiteX219" fmla="*/ 42 w 7256"/>
                <a:gd name="connsiteY219" fmla="*/ 62522 h 3666591"/>
                <a:gd name="connsiteX220" fmla="*/ 4195 w 7256"/>
                <a:gd name="connsiteY220" fmla="*/ 59535 h 3666591"/>
                <a:gd name="connsiteX221" fmla="*/ 7185 w 7256"/>
                <a:gd name="connsiteY221" fmla="*/ 62522 h 3666591"/>
                <a:gd name="connsiteX222" fmla="*/ 7185 w 7256"/>
                <a:gd name="connsiteY222" fmla="*/ 119672 h 3666591"/>
                <a:gd name="connsiteX223" fmla="*/ 3566 w 7256"/>
                <a:gd name="connsiteY223" fmla="*/ 123292 h 3666591"/>
                <a:gd name="connsiteX224" fmla="*/ 3566 w 7256"/>
                <a:gd name="connsiteY224" fmla="*/ 8992 h 3666591"/>
                <a:gd name="connsiteX225" fmla="*/ 42 w 7256"/>
                <a:gd name="connsiteY225" fmla="*/ 5372 h 3666591"/>
                <a:gd name="connsiteX226" fmla="*/ 42 w 7256"/>
                <a:gd name="connsiteY226" fmla="*/ 4229 h 3666591"/>
                <a:gd name="connsiteX227" fmla="*/ 2994 w 7256"/>
                <a:gd name="connsiteY227" fmla="*/ 38 h 3666591"/>
                <a:gd name="connsiteX228" fmla="*/ 7185 w 7256"/>
                <a:gd name="connsiteY228" fmla="*/ 3086 h 3666591"/>
                <a:gd name="connsiteX229" fmla="*/ 7185 w 7256"/>
                <a:gd name="connsiteY229" fmla="*/ 4229 h 3666591"/>
                <a:gd name="connsiteX230" fmla="*/ 7185 w 7256"/>
                <a:gd name="connsiteY230" fmla="*/ 5468 h 3666591"/>
                <a:gd name="connsiteX231" fmla="*/ 3566 w 7256"/>
                <a:gd name="connsiteY231" fmla="*/ 8992 h 366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256" h="3666591">
                  <a:moveTo>
                    <a:pt x="3566" y="3666592"/>
                  </a:moveTo>
                  <a:cubicBezTo>
                    <a:pt x="1604" y="3666544"/>
                    <a:pt x="42" y="3664935"/>
                    <a:pt x="42" y="3662972"/>
                  </a:cubicBezTo>
                  <a:lnTo>
                    <a:pt x="42" y="3605822"/>
                  </a:lnTo>
                  <a:cubicBezTo>
                    <a:pt x="366" y="3603851"/>
                    <a:pt x="2223" y="3602508"/>
                    <a:pt x="4195" y="3602832"/>
                  </a:cubicBezTo>
                  <a:cubicBezTo>
                    <a:pt x="5728" y="3603089"/>
                    <a:pt x="6938" y="3604289"/>
                    <a:pt x="7185" y="3605822"/>
                  </a:cubicBezTo>
                  <a:lnTo>
                    <a:pt x="7185" y="3662972"/>
                  </a:lnTo>
                  <a:cubicBezTo>
                    <a:pt x="7185" y="3664973"/>
                    <a:pt x="5566" y="3666592"/>
                    <a:pt x="3566" y="3666592"/>
                  </a:cubicBezTo>
                  <a:close/>
                  <a:moveTo>
                    <a:pt x="3566" y="3552292"/>
                  </a:moveTo>
                  <a:cubicBezTo>
                    <a:pt x="1604" y="3552244"/>
                    <a:pt x="42" y="3550635"/>
                    <a:pt x="42" y="3548672"/>
                  </a:cubicBezTo>
                  <a:lnTo>
                    <a:pt x="42" y="3491522"/>
                  </a:lnTo>
                  <a:cubicBezTo>
                    <a:pt x="366" y="3489551"/>
                    <a:pt x="2223" y="3488208"/>
                    <a:pt x="4195" y="3488532"/>
                  </a:cubicBezTo>
                  <a:cubicBezTo>
                    <a:pt x="5728" y="3488789"/>
                    <a:pt x="6938" y="3489989"/>
                    <a:pt x="7185" y="3491522"/>
                  </a:cubicBezTo>
                  <a:lnTo>
                    <a:pt x="7185" y="3548672"/>
                  </a:lnTo>
                  <a:cubicBezTo>
                    <a:pt x="7185" y="3550673"/>
                    <a:pt x="5566" y="3552292"/>
                    <a:pt x="3566" y="3552292"/>
                  </a:cubicBezTo>
                  <a:close/>
                  <a:moveTo>
                    <a:pt x="3566" y="3437992"/>
                  </a:moveTo>
                  <a:cubicBezTo>
                    <a:pt x="1604" y="3437944"/>
                    <a:pt x="42" y="3436335"/>
                    <a:pt x="42" y="3434372"/>
                  </a:cubicBezTo>
                  <a:lnTo>
                    <a:pt x="42" y="3377222"/>
                  </a:lnTo>
                  <a:cubicBezTo>
                    <a:pt x="366" y="3375251"/>
                    <a:pt x="2223" y="3373908"/>
                    <a:pt x="4195" y="3374232"/>
                  </a:cubicBezTo>
                  <a:cubicBezTo>
                    <a:pt x="5728" y="3374489"/>
                    <a:pt x="6938" y="3375689"/>
                    <a:pt x="7185" y="3377222"/>
                  </a:cubicBezTo>
                  <a:lnTo>
                    <a:pt x="7185" y="3434372"/>
                  </a:lnTo>
                  <a:cubicBezTo>
                    <a:pt x="7185" y="3436373"/>
                    <a:pt x="5566" y="3437992"/>
                    <a:pt x="3566" y="3437992"/>
                  </a:cubicBezTo>
                  <a:close/>
                  <a:moveTo>
                    <a:pt x="3566" y="3323692"/>
                  </a:moveTo>
                  <a:cubicBezTo>
                    <a:pt x="1604" y="3323644"/>
                    <a:pt x="42" y="3322035"/>
                    <a:pt x="42" y="3320072"/>
                  </a:cubicBezTo>
                  <a:lnTo>
                    <a:pt x="42" y="3262922"/>
                  </a:lnTo>
                  <a:cubicBezTo>
                    <a:pt x="366" y="3260951"/>
                    <a:pt x="2223" y="3259608"/>
                    <a:pt x="4195" y="3259932"/>
                  </a:cubicBezTo>
                  <a:cubicBezTo>
                    <a:pt x="5728" y="3260189"/>
                    <a:pt x="6938" y="3261389"/>
                    <a:pt x="7185" y="3262922"/>
                  </a:cubicBezTo>
                  <a:lnTo>
                    <a:pt x="7185" y="3320072"/>
                  </a:lnTo>
                  <a:cubicBezTo>
                    <a:pt x="7185" y="3322073"/>
                    <a:pt x="5566" y="3323692"/>
                    <a:pt x="3566" y="3323692"/>
                  </a:cubicBezTo>
                  <a:close/>
                  <a:moveTo>
                    <a:pt x="3566" y="3209392"/>
                  </a:moveTo>
                  <a:cubicBezTo>
                    <a:pt x="1604" y="3209344"/>
                    <a:pt x="42" y="3207735"/>
                    <a:pt x="42" y="3205772"/>
                  </a:cubicBezTo>
                  <a:lnTo>
                    <a:pt x="42" y="3148622"/>
                  </a:lnTo>
                  <a:cubicBezTo>
                    <a:pt x="366" y="3146651"/>
                    <a:pt x="2223" y="3145308"/>
                    <a:pt x="4195" y="3145632"/>
                  </a:cubicBezTo>
                  <a:cubicBezTo>
                    <a:pt x="5728" y="3145889"/>
                    <a:pt x="6938" y="3147089"/>
                    <a:pt x="7185" y="3148622"/>
                  </a:cubicBezTo>
                  <a:lnTo>
                    <a:pt x="7185" y="3205772"/>
                  </a:lnTo>
                  <a:cubicBezTo>
                    <a:pt x="7185" y="3207773"/>
                    <a:pt x="5566" y="3209392"/>
                    <a:pt x="3566" y="3209392"/>
                  </a:cubicBezTo>
                  <a:close/>
                  <a:moveTo>
                    <a:pt x="3566" y="3095092"/>
                  </a:moveTo>
                  <a:cubicBezTo>
                    <a:pt x="1604" y="3095044"/>
                    <a:pt x="42" y="3093435"/>
                    <a:pt x="42" y="3091472"/>
                  </a:cubicBezTo>
                  <a:lnTo>
                    <a:pt x="42" y="3034322"/>
                  </a:lnTo>
                  <a:cubicBezTo>
                    <a:pt x="366" y="3032351"/>
                    <a:pt x="2223" y="3031008"/>
                    <a:pt x="4195" y="3031332"/>
                  </a:cubicBezTo>
                  <a:cubicBezTo>
                    <a:pt x="5728" y="3031589"/>
                    <a:pt x="6938" y="3032789"/>
                    <a:pt x="7185" y="3034322"/>
                  </a:cubicBezTo>
                  <a:lnTo>
                    <a:pt x="7185" y="3091472"/>
                  </a:lnTo>
                  <a:cubicBezTo>
                    <a:pt x="7185" y="3093473"/>
                    <a:pt x="5566" y="3095092"/>
                    <a:pt x="3566" y="3095092"/>
                  </a:cubicBezTo>
                  <a:close/>
                  <a:moveTo>
                    <a:pt x="3566" y="2980792"/>
                  </a:moveTo>
                  <a:cubicBezTo>
                    <a:pt x="1604" y="2980744"/>
                    <a:pt x="42" y="2979135"/>
                    <a:pt x="42" y="2977172"/>
                  </a:cubicBezTo>
                  <a:lnTo>
                    <a:pt x="42" y="2920022"/>
                  </a:lnTo>
                  <a:cubicBezTo>
                    <a:pt x="366" y="2918051"/>
                    <a:pt x="2223" y="2916708"/>
                    <a:pt x="4195" y="2917032"/>
                  </a:cubicBezTo>
                  <a:cubicBezTo>
                    <a:pt x="5728" y="2917289"/>
                    <a:pt x="6938" y="2918489"/>
                    <a:pt x="7185" y="2920022"/>
                  </a:cubicBezTo>
                  <a:lnTo>
                    <a:pt x="7185" y="2977172"/>
                  </a:lnTo>
                  <a:cubicBezTo>
                    <a:pt x="7185" y="2979173"/>
                    <a:pt x="5566" y="2980792"/>
                    <a:pt x="3566" y="2980792"/>
                  </a:cubicBezTo>
                  <a:close/>
                  <a:moveTo>
                    <a:pt x="3566" y="2866492"/>
                  </a:moveTo>
                  <a:cubicBezTo>
                    <a:pt x="1604" y="2866444"/>
                    <a:pt x="42" y="2864835"/>
                    <a:pt x="42" y="2862872"/>
                  </a:cubicBezTo>
                  <a:lnTo>
                    <a:pt x="42" y="2805722"/>
                  </a:lnTo>
                  <a:cubicBezTo>
                    <a:pt x="366" y="2803751"/>
                    <a:pt x="2223" y="2802408"/>
                    <a:pt x="4195" y="2802732"/>
                  </a:cubicBezTo>
                  <a:cubicBezTo>
                    <a:pt x="5728" y="2802989"/>
                    <a:pt x="6938" y="2804189"/>
                    <a:pt x="7185" y="2805722"/>
                  </a:cubicBezTo>
                  <a:lnTo>
                    <a:pt x="7185" y="2862872"/>
                  </a:lnTo>
                  <a:cubicBezTo>
                    <a:pt x="7185" y="2864873"/>
                    <a:pt x="5566" y="2866492"/>
                    <a:pt x="3566" y="2866492"/>
                  </a:cubicBezTo>
                  <a:close/>
                  <a:moveTo>
                    <a:pt x="3566" y="2752192"/>
                  </a:moveTo>
                  <a:cubicBezTo>
                    <a:pt x="1604" y="2752144"/>
                    <a:pt x="42" y="2750535"/>
                    <a:pt x="42" y="2748572"/>
                  </a:cubicBezTo>
                  <a:lnTo>
                    <a:pt x="42" y="2691422"/>
                  </a:lnTo>
                  <a:cubicBezTo>
                    <a:pt x="366" y="2689451"/>
                    <a:pt x="2223" y="2688108"/>
                    <a:pt x="4195" y="2688432"/>
                  </a:cubicBezTo>
                  <a:cubicBezTo>
                    <a:pt x="5728" y="2688689"/>
                    <a:pt x="6938" y="2689889"/>
                    <a:pt x="7185" y="2691422"/>
                  </a:cubicBezTo>
                  <a:lnTo>
                    <a:pt x="7185" y="2748572"/>
                  </a:lnTo>
                  <a:cubicBezTo>
                    <a:pt x="7185" y="2750573"/>
                    <a:pt x="5566" y="2752192"/>
                    <a:pt x="3566" y="2752192"/>
                  </a:cubicBezTo>
                  <a:close/>
                  <a:moveTo>
                    <a:pt x="3566" y="2637892"/>
                  </a:moveTo>
                  <a:cubicBezTo>
                    <a:pt x="1604" y="2637844"/>
                    <a:pt x="42" y="2636235"/>
                    <a:pt x="42" y="2634272"/>
                  </a:cubicBezTo>
                  <a:lnTo>
                    <a:pt x="42" y="2577122"/>
                  </a:lnTo>
                  <a:cubicBezTo>
                    <a:pt x="366" y="2575151"/>
                    <a:pt x="2223" y="2573808"/>
                    <a:pt x="4195" y="2574132"/>
                  </a:cubicBezTo>
                  <a:cubicBezTo>
                    <a:pt x="5728" y="2574389"/>
                    <a:pt x="6938" y="2575589"/>
                    <a:pt x="7185" y="2577122"/>
                  </a:cubicBezTo>
                  <a:lnTo>
                    <a:pt x="7185" y="2634272"/>
                  </a:lnTo>
                  <a:cubicBezTo>
                    <a:pt x="7185" y="2636273"/>
                    <a:pt x="5566" y="2637892"/>
                    <a:pt x="3566" y="2637892"/>
                  </a:cubicBezTo>
                  <a:close/>
                  <a:moveTo>
                    <a:pt x="3566" y="2523592"/>
                  </a:moveTo>
                  <a:cubicBezTo>
                    <a:pt x="1604" y="2523544"/>
                    <a:pt x="42" y="2521935"/>
                    <a:pt x="42" y="2519972"/>
                  </a:cubicBezTo>
                  <a:lnTo>
                    <a:pt x="42" y="2462822"/>
                  </a:lnTo>
                  <a:cubicBezTo>
                    <a:pt x="366" y="2460851"/>
                    <a:pt x="2223" y="2459508"/>
                    <a:pt x="4195" y="2459832"/>
                  </a:cubicBezTo>
                  <a:cubicBezTo>
                    <a:pt x="5728" y="2460089"/>
                    <a:pt x="6938" y="2461289"/>
                    <a:pt x="7185" y="2462822"/>
                  </a:cubicBezTo>
                  <a:lnTo>
                    <a:pt x="7185" y="2519972"/>
                  </a:lnTo>
                  <a:cubicBezTo>
                    <a:pt x="7185" y="2521973"/>
                    <a:pt x="5566" y="2523592"/>
                    <a:pt x="3566" y="2523592"/>
                  </a:cubicBezTo>
                  <a:close/>
                  <a:moveTo>
                    <a:pt x="3566" y="2409292"/>
                  </a:moveTo>
                  <a:cubicBezTo>
                    <a:pt x="1604" y="2409244"/>
                    <a:pt x="42" y="2407635"/>
                    <a:pt x="42" y="2405672"/>
                  </a:cubicBezTo>
                  <a:lnTo>
                    <a:pt x="42" y="2348522"/>
                  </a:lnTo>
                  <a:cubicBezTo>
                    <a:pt x="366" y="2346551"/>
                    <a:pt x="2223" y="2345208"/>
                    <a:pt x="4195" y="2345532"/>
                  </a:cubicBezTo>
                  <a:cubicBezTo>
                    <a:pt x="5728" y="2345789"/>
                    <a:pt x="6938" y="2346989"/>
                    <a:pt x="7185" y="2348522"/>
                  </a:cubicBezTo>
                  <a:lnTo>
                    <a:pt x="7185" y="2405672"/>
                  </a:lnTo>
                  <a:cubicBezTo>
                    <a:pt x="7185" y="2407673"/>
                    <a:pt x="5566" y="2409292"/>
                    <a:pt x="3566" y="2409292"/>
                  </a:cubicBezTo>
                  <a:close/>
                  <a:moveTo>
                    <a:pt x="3566" y="2294992"/>
                  </a:moveTo>
                  <a:cubicBezTo>
                    <a:pt x="1604" y="2294944"/>
                    <a:pt x="42" y="2293335"/>
                    <a:pt x="42" y="2291372"/>
                  </a:cubicBezTo>
                  <a:lnTo>
                    <a:pt x="42" y="2234222"/>
                  </a:lnTo>
                  <a:cubicBezTo>
                    <a:pt x="366" y="2232251"/>
                    <a:pt x="2223" y="2230908"/>
                    <a:pt x="4195" y="2231232"/>
                  </a:cubicBezTo>
                  <a:cubicBezTo>
                    <a:pt x="5728" y="2231489"/>
                    <a:pt x="6938" y="2232689"/>
                    <a:pt x="7185" y="2234222"/>
                  </a:cubicBezTo>
                  <a:lnTo>
                    <a:pt x="7185" y="2291372"/>
                  </a:lnTo>
                  <a:cubicBezTo>
                    <a:pt x="7185" y="2293373"/>
                    <a:pt x="5566" y="2294992"/>
                    <a:pt x="3566" y="2294992"/>
                  </a:cubicBezTo>
                  <a:close/>
                  <a:moveTo>
                    <a:pt x="3566" y="2180692"/>
                  </a:moveTo>
                  <a:cubicBezTo>
                    <a:pt x="1604" y="2180644"/>
                    <a:pt x="42" y="2179035"/>
                    <a:pt x="42" y="2177072"/>
                  </a:cubicBezTo>
                  <a:lnTo>
                    <a:pt x="42" y="2119922"/>
                  </a:lnTo>
                  <a:cubicBezTo>
                    <a:pt x="366" y="2117951"/>
                    <a:pt x="2223" y="2116608"/>
                    <a:pt x="4195" y="2116932"/>
                  </a:cubicBezTo>
                  <a:cubicBezTo>
                    <a:pt x="5728" y="2117189"/>
                    <a:pt x="6938" y="2118389"/>
                    <a:pt x="7185" y="2119922"/>
                  </a:cubicBezTo>
                  <a:lnTo>
                    <a:pt x="7185" y="2177072"/>
                  </a:lnTo>
                  <a:cubicBezTo>
                    <a:pt x="7185" y="2179073"/>
                    <a:pt x="5566" y="2180692"/>
                    <a:pt x="3566" y="2180692"/>
                  </a:cubicBezTo>
                  <a:close/>
                  <a:moveTo>
                    <a:pt x="3566" y="2066392"/>
                  </a:moveTo>
                  <a:cubicBezTo>
                    <a:pt x="1604" y="2066344"/>
                    <a:pt x="42" y="2064734"/>
                    <a:pt x="42" y="2062772"/>
                  </a:cubicBezTo>
                  <a:lnTo>
                    <a:pt x="42" y="2005622"/>
                  </a:lnTo>
                  <a:cubicBezTo>
                    <a:pt x="366" y="2003651"/>
                    <a:pt x="2223" y="2002308"/>
                    <a:pt x="4195" y="2002632"/>
                  </a:cubicBezTo>
                  <a:cubicBezTo>
                    <a:pt x="5728" y="2002889"/>
                    <a:pt x="6938" y="2004089"/>
                    <a:pt x="7185" y="2005622"/>
                  </a:cubicBezTo>
                  <a:lnTo>
                    <a:pt x="7185" y="2062772"/>
                  </a:lnTo>
                  <a:cubicBezTo>
                    <a:pt x="7185" y="2064773"/>
                    <a:pt x="5566" y="2066392"/>
                    <a:pt x="3566" y="2066392"/>
                  </a:cubicBezTo>
                  <a:close/>
                  <a:moveTo>
                    <a:pt x="3566" y="1952092"/>
                  </a:moveTo>
                  <a:cubicBezTo>
                    <a:pt x="1604" y="1952044"/>
                    <a:pt x="42" y="1950434"/>
                    <a:pt x="42" y="1948472"/>
                  </a:cubicBezTo>
                  <a:lnTo>
                    <a:pt x="42" y="1891322"/>
                  </a:lnTo>
                  <a:cubicBezTo>
                    <a:pt x="366" y="1889351"/>
                    <a:pt x="2223" y="1888008"/>
                    <a:pt x="4195" y="1888332"/>
                  </a:cubicBezTo>
                  <a:cubicBezTo>
                    <a:pt x="5728" y="1888589"/>
                    <a:pt x="6938" y="1889789"/>
                    <a:pt x="7185" y="1891322"/>
                  </a:cubicBezTo>
                  <a:lnTo>
                    <a:pt x="7185" y="1948472"/>
                  </a:lnTo>
                  <a:cubicBezTo>
                    <a:pt x="7185" y="1950473"/>
                    <a:pt x="5566" y="1952092"/>
                    <a:pt x="3566" y="1952092"/>
                  </a:cubicBezTo>
                  <a:close/>
                  <a:moveTo>
                    <a:pt x="3566" y="1837792"/>
                  </a:moveTo>
                  <a:cubicBezTo>
                    <a:pt x="1604" y="1837744"/>
                    <a:pt x="42" y="1836134"/>
                    <a:pt x="42" y="1834172"/>
                  </a:cubicBezTo>
                  <a:lnTo>
                    <a:pt x="42" y="1777022"/>
                  </a:lnTo>
                  <a:cubicBezTo>
                    <a:pt x="366" y="1775051"/>
                    <a:pt x="2223" y="1773708"/>
                    <a:pt x="4195" y="1774032"/>
                  </a:cubicBezTo>
                  <a:cubicBezTo>
                    <a:pt x="5728" y="1774289"/>
                    <a:pt x="6938" y="1775489"/>
                    <a:pt x="7185" y="1777022"/>
                  </a:cubicBezTo>
                  <a:lnTo>
                    <a:pt x="7185" y="1834172"/>
                  </a:lnTo>
                  <a:cubicBezTo>
                    <a:pt x="7185" y="1836173"/>
                    <a:pt x="5566" y="1837792"/>
                    <a:pt x="3566" y="1837792"/>
                  </a:cubicBezTo>
                  <a:close/>
                  <a:moveTo>
                    <a:pt x="3566" y="1723492"/>
                  </a:moveTo>
                  <a:cubicBezTo>
                    <a:pt x="1604" y="1723444"/>
                    <a:pt x="42" y="1721834"/>
                    <a:pt x="42" y="1719872"/>
                  </a:cubicBezTo>
                  <a:lnTo>
                    <a:pt x="42" y="1662722"/>
                  </a:lnTo>
                  <a:cubicBezTo>
                    <a:pt x="366" y="1660751"/>
                    <a:pt x="2223" y="1659417"/>
                    <a:pt x="4195" y="1659732"/>
                  </a:cubicBezTo>
                  <a:cubicBezTo>
                    <a:pt x="5728" y="1659989"/>
                    <a:pt x="6938" y="1661189"/>
                    <a:pt x="7185" y="1662722"/>
                  </a:cubicBezTo>
                  <a:lnTo>
                    <a:pt x="7185" y="1719872"/>
                  </a:lnTo>
                  <a:cubicBezTo>
                    <a:pt x="7185" y="1721873"/>
                    <a:pt x="5566" y="1723492"/>
                    <a:pt x="3566" y="1723492"/>
                  </a:cubicBezTo>
                  <a:close/>
                  <a:moveTo>
                    <a:pt x="3566" y="1609192"/>
                  </a:moveTo>
                  <a:cubicBezTo>
                    <a:pt x="1604" y="1609144"/>
                    <a:pt x="42" y="1607535"/>
                    <a:pt x="42" y="1605572"/>
                  </a:cubicBezTo>
                  <a:lnTo>
                    <a:pt x="42" y="1548422"/>
                  </a:lnTo>
                  <a:cubicBezTo>
                    <a:pt x="366" y="1546451"/>
                    <a:pt x="2223" y="1545117"/>
                    <a:pt x="4195" y="1545432"/>
                  </a:cubicBezTo>
                  <a:cubicBezTo>
                    <a:pt x="5728" y="1545689"/>
                    <a:pt x="6938" y="1546889"/>
                    <a:pt x="7185" y="1548422"/>
                  </a:cubicBezTo>
                  <a:lnTo>
                    <a:pt x="7185" y="1605572"/>
                  </a:lnTo>
                  <a:cubicBezTo>
                    <a:pt x="7185" y="1607573"/>
                    <a:pt x="5566" y="1609192"/>
                    <a:pt x="3566" y="1609192"/>
                  </a:cubicBezTo>
                  <a:close/>
                  <a:moveTo>
                    <a:pt x="3566" y="1494892"/>
                  </a:moveTo>
                  <a:cubicBezTo>
                    <a:pt x="1604" y="1494844"/>
                    <a:pt x="42" y="1493235"/>
                    <a:pt x="42" y="1491272"/>
                  </a:cubicBezTo>
                  <a:lnTo>
                    <a:pt x="42" y="1434122"/>
                  </a:lnTo>
                  <a:cubicBezTo>
                    <a:pt x="366" y="1432151"/>
                    <a:pt x="2223" y="1430817"/>
                    <a:pt x="4195" y="1431132"/>
                  </a:cubicBezTo>
                  <a:cubicBezTo>
                    <a:pt x="5728" y="1431389"/>
                    <a:pt x="6938" y="1432589"/>
                    <a:pt x="7185" y="1434122"/>
                  </a:cubicBezTo>
                  <a:lnTo>
                    <a:pt x="7185" y="1491272"/>
                  </a:lnTo>
                  <a:cubicBezTo>
                    <a:pt x="7185" y="1493273"/>
                    <a:pt x="5566" y="1494892"/>
                    <a:pt x="3566" y="1494892"/>
                  </a:cubicBezTo>
                  <a:close/>
                  <a:moveTo>
                    <a:pt x="3566" y="1380592"/>
                  </a:moveTo>
                  <a:cubicBezTo>
                    <a:pt x="1604" y="1380544"/>
                    <a:pt x="42" y="1378935"/>
                    <a:pt x="42" y="1376972"/>
                  </a:cubicBezTo>
                  <a:lnTo>
                    <a:pt x="42" y="1319822"/>
                  </a:lnTo>
                  <a:cubicBezTo>
                    <a:pt x="366" y="1317851"/>
                    <a:pt x="2223" y="1316517"/>
                    <a:pt x="4195" y="1316832"/>
                  </a:cubicBezTo>
                  <a:cubicBezTo>
                    <a:pt x="5728" y="1317089"/>
                    <a:pt x="6938" y="1318289"/>
                    <a:pt x="7185" y="1319822"/>
                  </a:cubicBezTo>
                  <a:lnTo>
                    <a:pt x="7185" y="1376972"/>
                  </a:lnTo>
                  <a:cubicBezTo>
                    <a:pt x="7185" y="1378973"/>
                    <a:pt x="5566" y="1380592"/>
                    <a:pt x="3566" y="1380592"/>
                  </a:cubicBezTo>
                  <a:close/>
                  <a:moveTo>
                    <a:pt x="3566" y="1266292"/>
                  </a:moveTo>
                  <a:cubicBezTo>
                    <a:pt x="1604" y="1266244"/>
                    <a:pt x="42" y="1264635"/>
                    <a:pt x="42" y="1262672"/>
                  </a:cubicBezTo>
                  <a:lnTo>
                    <a:pt x="42" y="1205522"/>
                  </a:lnTo>
                  <a:cubicBezTo>
                    <a:pt x="366" y="1203551"/>
                    <a:pt x="2223" y="1202217"/>
                    <a:pt x="4195" y="1202532"/>
                  </a:cubicBezTo>
                  <a:cubicBezTo>
                    <a:pt x="5728" y="1202789"/>
                    <a:pt x="6938" y="1203989"/>
                    <a:pt x="7185" y="1205522"/>
                  </a:cubicBezTo>
                  <a:lnTo>
                    <a:pt x="7185" y="1262672"/>
                  </a:lnTo>
                  <a:cubicBezTo>
                    <a:pt x="7185" y="1264673"/>
                    <a:pt x="5566" y="1266292"/>
                    <a:pt x="3566" y="1266292"/>
                  </a:cubicBezTo>
                  <a:close/>
                  <a:moveTo>
                    <a:pt x="3566" y="1151992"/>
                  </a:moveTo>
                  <a:cubicBezTo>
                    <a:pt x="1604" y="1151944"/>
                    <a:pt x="42" y="1150335"/>
                    <a:pt x="42" y="1148372"/>
                  </a:cubicBezTo>
                  <a:lnTo>
                    <a:pt x="42" y="1091222"/>
                  </a:lnTo>
                  <a:cubicBezTo>
                    <a:pt x="366" y="1089251"/>
                    <a:pt x="2223" y="1087917"/>
                    <a:pt x="4195" y="1088232"/>
                  </a:cubicBezTo>
                  <a:cubicBezTo>
                    <a:pt x="5728" y="1088489"/>
                    <a:pt x="6938" y="1089689"/>
                    <a:pt x="7185" y="1091222"/>
                  </a:cubicBezTo>
                  <a:lnTo>
                    <a:pt x="7185" y="1148372"/>
                  </a:lnTo>
                  <a:cubicBezTo>
                    <a:pt x="7185" y="1150373"/>
                    <a:pt x="5566" y="1151992"/>
                    <a:pt x="3566" y="1151992"/>
                  </a:cubicBezTo>
                  <a:close/>
                  <a:moveTo>
                    <a:pt x="3566" y="1037692"/>
                  </a:moveTo>
                  <a:cubicBezTo>
                    <a:pt x="1604" y="1037644"/>
                    <a:pt x="42" y="1036035"/>
                    <a:pt x="42" y="1034072"/>
                  </a:cubicBezTo>
                  <a:lnTo>
                    <a:pt x="42" y="976922"/>
                  </a:lnTo>
                  <a:cubicBezTo>
                    <a:pt x="366" y="974951"/>
                    <a:pt x="2223" y="973617"/>
                    <a:pt x="4195" y="973932"/>
                  </a:cubicBezTo>
                  <a:cubicBezTo>
                    <a:pt x="5728" y="974189"/>
                    <a:pt x="6938" y="975389"/>
                    <a:pt x="7185" y="976922"/>
                  </a:cubicBezTo>
                  <a:lnTo>
                    <a:pt x="7185" y="1034072"/>
                  </a:lnTo>
                  <a:cubicBezTo>
                    <a:pt x="7185" y="1036073"/>
                    <a:pt x="5566" y="1037692"/>
                    <a:pt x="3566" y="1037692"/>
                  </a:cubicBezTo>
                  <a:close/>
                  <a:moveTo>
                    <a:pt x="3566" y="923392"/>
                  </a:moveTo>
                  <a:cubicBezTo>
                    <a:pt x="1604" y="923344"/>
                    <a:pt x="42" y="921735"/>
                    <a:pt x="42" y="919772"/>
                  </a:cubicBezTo>
                  <a:lnTo>
                    <a:pt x="42" y="862622"/>
                  </a:lnTo>
                  <a:cubicBezTo>
                    <a:pt x="366" y="860651"/>
                    <a:pt x="2223" y="859317"/>
                    <a:pt x="4195" y="859632"/>
                  </a:cubicBezTo>
                  <a:cubicBezTo>
                    <a:pt x="5728" y="859889"/>
                    <a:pt x="6938" y="861089"/>
                    <a:pt x="7185" y="862622"/>
                  </a:cubicBezTo>
                  <a:lnTo>
                    <a:pt x="7185" y="919772"/>
                  </a:lnTo>
                  <a:cubicBezTo>
                    <a:pt x="7185" y="921773"/>
                    <a:pt x="5566" y="923392"/>
                    <a:pt x="3566" y="923392"/>
                  </a:cubicBezTo>
                  <a:close/>
                  <a:moveTo>
                    <a:pt x="3566" y="809092"/>
                  </a:moveTo>
                  <a:cubicBezTo>
                    <a:pt x="1604" y="809044"/>
                    <a:pt x="42" y="807435"/>
                    <a:pt x="42" y="805472"/>
                  </a:cubicBezTo>
                  <a:lnTo>
                    <a:pt x="42" y="748322"/>
                  </a:lnTo>
                  <a:cubicBezTo>
                    <a:pt x="366" y="746351"/>
                    <a:pt x="2223" y="745017"/>
                    <a:pt x="4195" y="745332"/>
                  </a:cubicBezTo>
                  <a:cubicBezTo>
                    <a:pt x="5728" y="745589"/>
                    <a:pt x="6938" y="746789"/>
                    <a:pt x="7185" y="748322"/>
                  </a:cubicBezTo>
                  <a:lnTo>
                    <a:pt x="7185" y="805472"/>
                  </a:lnTo>
                  <a:cubicBezTo>
                    <a:pt x="7185" y="807473"/>
                    <a:pt x="5566" y="809092"/>
                    <a:pt x="3566" y="809092"/>
                  </a:cubicBezTo>
                  <a:close/>
                  <a:moveTo>
                    <a:pt x="3566" y="694792"/>
                  </a:moveTo>
                  <a:cubicBezTo>
                    <a:pt x="1604" y="694744"/>
                    <a:pt x="42" y="693135"/>
                    <a:pt x="42" y="691172"/>
                  </a:cubicBezTo>
                  <a:lnTo>
                    <a:pt x="42" y="634022"/>
                  </a:lnTo>
                  <a:cubicBezTo>
                    <a:pt x="366" y="632051"/>
                    <a:pt x="2223" y="630717"/>
                    <a:pt x="4195" y="631032"/>
                  </a:cubicBezTo>
                  <a:cubicBezTo>
                    <a:pt x="5728" y="631289"/>
                    <a:pt x="6938" y="632489"/>
                    <a:pt x="7185" y="634022"/>
                  </a:cubicBezTo>
                  <a:lnTo>
                    <a:pt x="7185" y="691172"/>
                  </a:lnTo>
                  <a:cubicBezTo>
                    <a:pt x="7185" y="693173"/>
                    <a:pt x="5566" y="694792"/>
                    <a:pt x="3566" y="694792"/>
                  </a:cubicBezTo>
                  <a:close/>
                  <a:moveTo>
                    <a:pt x="3566" y="580492"/>
                  </a:moveTo>
                  <a:cubicBezTo>
                    <a:pt x="1604" y="580444"/>
                    <a:pt x="42" y="578835"/>
                    <a:pt x="42" y="576872"/>
                  </a:cubicBezTo>
                  <a:lnTo>
                    <a:pt x="42" y="519722"/>
                  </a:lnTo>
                  <a:cubicBezTo>
                    <a:pt x="366" y="517751"/>
                    <a:pt x="2223" y="516417"/>
                    <a:pt x="4195" y="516732"/>
                  </a:cubicBezTo>
                  <a:cubicBezTo>
                    <a:pt x="5728" y="516989"/>
                    <a:pt x="6938" y="518189"/>
                    <a:pt x="7185" y="519722"/>
                  </a:cubicBezTo>
                  <a:lnTo>
                    <a:pt x="7185" y="576872"/>
                  </a:lnTo>
                  <a:cubicBezTo>
                    <a:pt x="7185" y="578873"/>
                    <a:pt x="5566" y="580492"/>
                    <a:pt x="3566" y="580492"/>
                  </a:cubicBezTo>
                  <a:close/>
                  <a:moveTo>
                    <a:pt x="3566" y="466192"/>
                  </a:moveTo>
                  <a:cubicBezTo>
                    <a:pt x="1604" y="466144"/>
                    <a:pt x="42" y="464535"/>
                    <a:pt x="42" y="462572"/>
                  </a:cubicBezTo>
                  <a:lnTo>
                    <a:pt x="42" y="405422"/>
                  </a:lnTo>
                  <a:cubicBezTo>
                    <a:pt x="366" y="403451"/>
                    <a:pt x="2223" y="402117"/>
                    <a:pt x="4195" y="402432"/>
                  </a:cubicBezTo>
                  <a:cubicBezTo>
                    <a:pt x="5728" y="402689"/>
                    <a:pt x="6938" y="403889"/>
                    <a:pt x="7185" y="405422"/>
                  </a:cubicBezTo>
                  <a:lnTo>
                    <a:pt x="7185" y="462572"/>
                  </a:lnTo>
                  <a:cubicBezTo>
                    <a:pt x="7185" y="464573"/>
                    <a:pt x="5566" y="466192"/>
                    <a:pt x="3566" y="466192"/>
                  </a:cubicBezTo>
                  <a:close/>
                  <a:moveTo>
                    <a:pt x="3566" y="351892"/>
                  </a:moveTo>
                  <a:cubicBezTo>
                    <a:pt x="1604" y="351844"/>
                    <a:pt x="42" y="350234"/>
                    <a:pt x="42" y="348272"/>
                  </a:cubicBezTo>
                  <a:lnTo>
                    <a:pt x="42" y="291122"/>
                  </a:lnTo>
                  <a:cubicBezTo>
                    <a:pt x="366" y="289151"/>
                    <a:pt x="2223" y="287817"/>
                    <a:pt x="4195" y="288132"/>
                  </a:cubicBezTo>
                  <a:cubicBezTo>
                    <a:pt x="5728" y="288389"/>
                    <a:pt x="6938" y="289589"/>
                    <a:pt x="7185" y="291122"/>
                  </a:cubicBezTo>
                  <a:lnTo>
                    <a:pt x="7185" y="348272"/>
                  </a:lnTo>
                  <a:cubicBezTo>
                    <a:pt x="7185" y="350273"/>
                    <a:pt x="5566" y="351892"/>
                    <a:pt x="3566" y="351892"/>
                  </a:cubicBezTo>
                  <a:close/>
                  <a:moveTo>
                    <a:pt x="3566" y="237592"/>
                  </a:moveTo>
                  <a:cubicBezTo>
                    <a:pt x="1604" y="237544"/>
                    <a:pt x="42" y="235934"/>
                    <a:pt x="42" y="233972"/>
                  </a:cubicBezTo>
                  <a:lnTo>
                    <a:pt x="42" y="176822"/>
                  </a:lnTo>
                  <a:cubicBezTo>
                    <a:pt x="366" y="174850"/>
                    <a:pt x="2223" y="173512"/>
                    <a:pt x="4195" y="173835"/>
                  </a:cubicBezTo>
                  <a:cubicBezTo>
                    <a:pt x="5728" y="174087"/>
                    <a:pt x="6938" y="175289"/>
                    <a:pt x="7185" y="176822"/>
                  </a:cubicBezTo>
                  <a:lnTo>
                    <a:pt x="7185" y="233972"/>
                  </a:lnTo>
                  <a:cubicBezTo>
                    <a:pt x="7185" y="235973"/>
                    <a:pt x="5566" y="237592"/>
                    <a:pt x="3566" y="237592"/>
                  </a:cubicBezTo>
                  <a:close/>
                  <a:moveTo>
                    <a:pt x="3566" y="123292"/>
                  </a:moveTo>
                  <a:cubicBezTo>
                    <a:pt x="1604" y="123240"/>
                    <a:pt x="42" y="121634"/>
                    <a:pt x="42" y="119672"/>
                  </a:cubicBezTo>
                  <a:lnTo>
                    <a:pt x="42" y="62522"/>
                  </a:lnTo>
                  <a:cubicBezTo>
                    <a:pt x="366" y="60550"/>
                    <a:pt x="2223" y="59212"/>
                    <a:pt x="4195" y="59535"/>
                  </a:cubicBezTo>
                  <a:cubicBezTo>
                    <a:pt x="5728" y="59787"/>
                    <a:pt x="6938" y="60989"/>
                    <a:pt x="7185" y="62522"/>
                  </a:cubicBezTo>
                  <a:lnTo>
                    <a:pt x="7185" y="119672"/>
                  </a:lnTo>
                  <a:cubicBezTo>
                    <a:pt x="7185" y="121672"/>
                    <a:pt x="5566" y="123292"/>
                    <a:pt x="3566" y="123292"/>
                  </a:cubicBezTo>
                  <a:close/>
                  <a:moveTo>
                    <a:pt x="3566" y="8992"/>
                  </a:moveTo>
                  <a:cubicBezTo>
                    <a:pt x="1604" y="8940"/>
                    <a:pt x="42" y="7334"/>
                    <a:pt x="42" y="5372"/>
                  </a:cubicBezTo>
                  <a:lnTo>
                    <a:pt x="42" y="4229"/>
                  </a:lnTo>
                  <a:cubicBezTo>
                    <a:pt x="-254" y="2268"/>
                    <a:pt x="1051" y="423"/>
                    <a:pt x="2994" y="38"/>
                  </a:cubicBezTo>
                  <a:cubicBezTo>
                    <a:pt x="4985" y="-248"/>
                    <a:pt x="6843" y="1103"/>
                    <a:pt x="7185" y="3086"/>
                  </a:cubicBezTo>
                  <a:cubicBezTo>
                    <a:pt x="7281" y="3461"/>
                    <a:pt x="7281" y="3854"/>
                    <a:pt x="7185" y="4229"/>
                  </a:cubicBezTo>
                  <a:lnTo>
                    <a:pt x="7185" y="5468"/>
                  </a:lnTo>
                  <a:cubicBezTo>
                    <a:pt x="7138" y="7430"/>
                    <a:pt x="5528" y="8993"/>
                    <a:pt x="3566" y="8992"/>
                  </a:cubicBezTo>
                  <a:close/>
                </a:path>
              </a:pathLst>
            </a:custGeom>
            <a:solidFill>
              <a:srgbClr val="A8ADAF"/>
            </a:solidFill>
            <a:ln w="9525" cap="flat">
              <a:noFill/>
              <a:prstDash val="solid"/>
              <a:miter/>
            </a:ln>
          </p:spPr>
          <p:txBody>
            <a:bodyPr rtlCol="0" anchor="ctr"/>
            <a:lstStyle/>
            <a:p>
              <a:endParaRPr lang="en-US"/>
            </a:p>
          </p:txBody>
        </p:sp>
      </p:grpSp>
      <p:sp>
        <p:nvSpPr>
          <p:cNvPr id="160" name="Freeform: Shape 159">
            <a:extLst>
              <a:ext uri="{FF2B5EF4-FFF2-40B4-BE49-F238E27FC236}">
                <a16:creationId xmlns:a16="http://schemas.microsoft.com/office/drawing/2014/main" id="{4C393D3C-2395-4818-ADD0-3DA282FE8E32}"/>
              </a:ext>
            </a:extLst>
          </p:cNvPr>
          <p:cNvSpPr/>
          <p:nvPr/>
        </p:nvSpPr>
        <p:spPr>
          <a:xfrm>
            <a:off x="-356860" y="6489136"/>
            <a:ext cx="225981" cy="264133"/>
          </a:xfrm>
          <a:custGeom>
            <a:avLst/>
            <a:gdLst>
              <a:gd name="connsiteX0" fmla="*/ 0 w 4036504"/>
              <a:gd name="connsiteY0" fmla="*/ 0 h 9525"/>
              <a:gd name="connsiteX1" fmla="*/ 4036505 w 4036504"/>
              <a:gd name="connsiteY1" fmla="*/ 0 h 9525"/>
            </a:gdLst>
            <a:ahLst/>
            <a:cxnLst>
              <a:cxn ang="0">
                <a:pos x="connsiteX0" y="connsiteY0"/>
              </a:cxn>
              <a:cxn ang="0">
                <a:pos x="connsiteX1" y="connsiteY1"/>
              </a:cxn>
            </a:cxnLst>
            <a:rect l="l" t="t" r="r" b="b"/>
            <a:pathLst>
              <a:path w="4036504" h="9525">
                <a:moveTo>
                  <a:pt x="0" y="0"/>
                </a:moveTo>
                <a:lnTo>
                  <a:pt x="4036505" y="0"/>
                </a:lnTo>
              </a:path>
            </a:pathLst>
          </a:custGeom>
          <a:ln w="9525" cap="rnd">
            <a:solidFill>
              <a:srgbClr val="263238"/>
            </a:solidFill>
            <a:prstDash val="solid"/>
            <a:round/>
          </a:ln>
        </p:spPr>
        <p:txBody>
          <a:bodyPr rtlCol="0" anchor="ctr"/>
          <a:lstStyle/>
          <a:p>
            <a:endParaRPr lang="en-US"/>
          </a:p>
        </p:txBody>
      </p:sp>
      <p:grpSp>
        <p:nvGrpSpPr>
          <p:cNvPr id="161" name="Graphic 15">
            <a:extLst>
              <a:ext uri="{FF2B5EF4-FFF2-40B4-BE49-F238E27FC236}">
                <a16:creationId xmlns:a16="http://schemas.microsoft.com/office/drawing/2014/main" id="{11F0FB12-0E2D-4795-A962-887E3DA65989}"/>
              </a:ext>
            </a:extLst>
          </p:cNvPr>
          <p:cNvGrpSpPr/>
          <p:nvPr/>
        </p:nvGrpSpPr>
        <p:grpSpPr>
          <a:xfrm>
            <a:off x="-1799356" y="6090067"/>
            <a:ext cx="1163595" cy="1405761"/>
            <a:chOff x="1925740" y="3584645"/>
            <a:chExt cx="1163595" cy="1405761"/>
          </a:xfrm>
        </p:grpSpPr>
        <p:sp>
          <p:nvSpPr>
            <p:cNvPr id="162" name="Freeform: Shape 161">
              <a:extLst>
                <a:ext uri="{FF2B5EF4-FFF2-40B4-BE49-F238E27FC236}">
                  <a16:creationId xmlns:a16="http://schemas.microsoft.com/office/drawing/2014/main" id="{65EC59C0-28A6-4987-B74C-577F84F70CEC}"/>
                </a:ext>
              </a:extLst>
            </p:cNvPr>
            <p:cNvSpPr/>
            <p:nvPr/>
          </p:nvSpPr>
          <p:spPr>
            <a:xfrm>
              <a:off x="2245628" y="4861655"/>
              <a:ext cx="198463" cy="128751"/>
            </a:xfrm>
            <a:custGeom>
              <a:avLst/>
              <a:gdLst>
                <a:gd name="connsiteX0" fmla="*/ 104883 w 198463"/>
                <a:gd name="connsiteY0" fmla="*/ 6763 h 128751"/>
                <a:gd name="connsiteX1" fmla="*/ 102216 w 198463"/>
                <a:gd name="connsiteY1" fmla="*/ 50768 h 128751"/>
                <a:gd name="connsiteX2" fmla="*/ 34303 w 198463"/>
                <a:gd name="connsiteY2" fmla="*/ 95345 h 128751"/>
                <a:gd name="connsiteX3" fmla="*/ 203 w 198463"/>
                <a:gd name="connsiteY3" fmla="*/ 119253 h 128751"/>
                <a:gd name="connsiteX4" fmla="*/ 129077 w 198463"/>
                <a:gd name="connsiteY4" fmla="*/ 106299 h 128751"/>
                <a:gd name="connsiteX5" fmla="*/ 184607 w 198463"/>
                <a:gd name="connsiteY5" fmla="*/ 59341 h 128751"/>
                <a:gd name="connsiteX6" fmla="*/ 172701 w 198463"/>
                <a:gd name="connsiteY6" fmla="*/ 44863 h 128751"/>
                <a:gd name="connsiteX7" fmla="*/ 173939 w 198463"/>
                <a:gd name="connsiteY7" fmla="*/ 0 h 12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463" h="128751">
                  <a:moveTo>
                    <a:pt x="104883" y="6763"/>
                  </a:moveTo>
                  <a:lnTo>
                    <a:pt x="102216" y="50768"/>
                  </a:lnTo>
                  <a:cubicBezTo>
                    <a:pt x="102216" y="50768"/>
                    <a:pt x="64116" y="76962"/>
                    <a:pt x="34303" y="95345"/>
                  </a:cubicBezTo>
                  <a:cubicBezTo>
                    <a:pt x="15253" y="107061"/>
                    <a:pt x="-2082" y="110014"/>
                    <a:pt x="203" y="119253"/>
                  </a:cubicBezTo>
                  <a:cubicBezTo>
                    <a:pt x="5918" y="142875"/>
                    <a:pt x="88024" y="116205"/>
                    <a:pt x="129077" y="106299"/>
                  </a:cubicBezTo>
                  <a:cubicBezTo>
                    <a:pt x="170130" y="96393"/>
                    <a:pt x="224327" y="96774"/>
                    <a:pt x="184607" y="59341"/>
                  </a:cubicBezTo>
                  <a:cubicBezTo>
                    <a:pt x="180340" y="54769"/>
                    <a:pt x="176368" y="49930"/>
                    <a:pt x="172701" y="44863"/>
                  </a:cubicBezTo>
                  <a:lnTo>
                    <a:pt x="173939"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3B69B84E-DF9B-42B7-B42B-491335CA7E35}"/>
                </a:ext>
              </a:extLst>
            </p:cNvPr>
            <p:cNvSpPr/>
            <p:nvPr/>
          </p:nvSpPr>
          <p:spPr>
            <a:xfrm>
              <a:off x="2878006" y="4516850"/>
              <a:ext cx="139934" cy="141561"/>
            </a:xfrm>
            <a:custGeom>
              <a:avLst/>
              <a:gdLst>
                <a:gd name="connsiteX0" fmla="*/ 0 w 139934"/>
                <a:gd name="connsiteY0" fmla="*/ 15430 h 141561"/>
                <a:gd name="connsiteX1" fmla="*/ 9525 w 139934"/>
                <a:gd name="connsiteY1" fmla="*/ 77057 h 141561"/>
                <a:gd name="connsiteX2" fmla="*/ 10954 w 139934"/>
                <a:gd name="connsiteY2" fmla="*/ 124682 h 141561"/>
                <a:gd name="connsiteX3" fmla="*/ 72199 w 139934"/>
                <a:gd name="connsiteY3" fmla="*/ 131731 h 141561"/>
                <a:gd name="connsiteX4" fmla="*/ 139732 w 139934"/>
                <a:gd name="connsiteY4" fmla="*/ 101536 h 141561"/>
                <a:gd name="connsiteX5" fmla="*/ 77914 w 139934"/>
                <a:gd name="connsiteY5" fmla="*/ 65913 h 141561"/>
                <a:gd name="connsiteX6" fmla="*/ 61913 w 139934"/>
                <a:gd name="connsiteY6" fmla="*/ 0 h 1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4" h="141561">
                  <a:moveTo>
                    <a:pt x="0" y="15430"/>
                  </a:moveTo>
                  <a:cubicBezTo>
                    <a:pt x="0" y="15430"/>
                    <a:pt x="11525" y="61532"/>
                    <a:pt x="9525" y="77057"/>
                  </a:cubicBezTo>
                  <a:cubicBezTo>
                    <a:pt x="6944" y="92878"/>
                    <a:pt x="7429" y="109042"/>
                    <a:pt x="10954" y="124682"/>
                  </a:cubicBezTo>
                  <a:cubicBezTo>
                    <a:pt x="18859" y="151257"/>
                    <a:pt x="35623" y="140684"/>
                    <a:pt x="72199" y="131731"/>
                  </a:cubicBezTo>
                  <a:cubicBezTo>
                    <a:pt x="111062" y="122206"/>
                    <a:pt x="142780" y="119539"/>
                    <a:pt x="139732" y="101536"/>
                  </a:cubicBezTo>
                  <a:cubicBezTo>
                    <a:pt x="136684" y="83534"/>
                    <a:pt x="88011" y="80010"/>
                    <a:pt x="77914" y="65913"/>
                  </a:cubicBezTo>
                  <a:cubicBezTo>
                    <a:pt x="67818" y="51816"/>
                    <a:pt x="61913" y="0"/>
                    <a:pt x="61913" y="0"/>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88270F8-110C-48F1-9614-C26C372691FF}"/>
                </a:ext>
              </a:extLst>
            </p:cNvPr>
            <p:cNvSpPr/>
            <p:nvPr/>
          </p:nvSpPr>
          <p:spPr>
            <a:xfrm>
              <a:off x="2339280" y="4158424"/>
              <a:ext cx="617212" cy="737359"/>
            </a:xfrm>
            <a:custGeom>
              <a:avLst/>
              <a:gdLst>
                <a:gd name="connsiteX0" fmla="*/ 151249 w 617212"/>
                <a:gd name="connsiteY0" fmla="*/ 28766 h 737359"/>
                <a:gd name="connsiteX1" fmla="*/ 10470 w 617212"/>
                <a:gd name="connsiteY1" fmla="*/ 405765 h 737359"/>
                <a:gd name="connsiteX2" fmla="*/ 3231 w 617212"/>
                <a:gd name="connsiteY2" fmla="*/ 728662 h 737359"/>
                <a:gd name="connsiteX3" fmla="*/ 88956 w 617212"/>
                <a:gd name="connsiteY3" fmla="*/ 729425 h 737359"/>
                <a:gd name="connsiteX4" fmla="*/ 129723 w 617212"/>
                <a:gd name="connsiteY4" fmla="*/ 398526 h 737359"/>
                <a:gd name="connsiteX5" fmla="*/ 303078 w 617212"/>
                <a:gd name="connsiteY5" fmla="*/ 165735 h 737359"/>
                <a:gd name="connsiteX6" fmla="*/ 476147 w 617212"/>
                <a:gd name="connsiteY6" fmla="*/ 275749 h 737359"/>
                <a:gd name="connsiteX7" fmla="*/ 539012 w 617212"/>
                <a:gd name="connsiteY7" fmla="*/ 421005 h 737359"/>
                <a:gd name="connsiteX8" fmla="*/ 617212 w 617212"/>
                <a:gd name="connsiteY8" fmla="*/ 398621 h 737359"/>
                <a:gd name="connsiteX9" fmla="*/ 568063 w 617212"/>
                <a:gd name="connsiteY9" fmla="*/ 196596 h 737359"/>
                <a:gd name="connsiteX10" fmla="*/ 399947 w 617212"/>
                <a:gd name="connsiteY10" fmla="*/ 0 h 73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212" h="737359">
                  <a:moveTo>
                    <a:pt x="151249" y="28766"/>
                  </a:moveTo>
                  <a:cubicBezTo>
                    <a:pt x="151249" y="28766"/>
                    <a:pt x="28567" y="287655"/>
                    <a:pt x="10470" y="405765"/>
                  </a:cubicBezTo>
                  <a:cubicBezTo>
                    <a:pt x="-7628" y="523875"/>
                    <a:pt x="3231" y="728662"/>
                    <a:pt x="3231" y="728662"/>
                  </a:cubicBezTo>
                  <a:cubicBezTo>
                    <a:pt x="3231" y="728662"/>
                    <a:pt x="35044" y="747712"/>
                    <a:pt x="88956" y="729425"/>
                  </a:cubicBezTo>
                  <a:cubicBezTo>
                    <a:pt x="88956" y="729425"/>
                    <a:pt x="112197" y="432816"/>
                    <a:pt x="129723" y="398526"/>
                  </a:cubicBezTo>
                  <a:cubicBezTo>
                    <a:pt x="147249" y="364236"/>
                    <a:pt x="278979" y="176593"/>
                    <a:pt x="303078" y="165735"/>
                  </a:cubicBezTo>
                  <a:cubicBezTo>
                    <a:pt x="327176" y="154876"/>
                    <a:pt x="457478" y="243554"/>
                    <a:pt x="476147" y="275749"/>
                  </a:cubicBezTo>
                  <a:cubicBezTo>
                    <a:pt x="494816" y="307943"/>
                    <a:pt x="539012" y="421005"/>
                    <a:pt x="539012" y="421005"/>
                  </a:cubicBezTo>
                  <a:cubicBezTo>
                    <a:pt x="539012" y="421005"/>
                    <a:pt x="573207" y="437769"/>
                    <a:pt x="617212" y="398621"/>
                  </a:cubicBezTo>
                  <a:cubicBezTo>
                    <a:pt x="617212" y="398621"/>
                    <a:pt x="608735" y="253555"/>
                    <a:pt x="568063" y="196596"/>
                  </a:cubicBezTo>
                  <a:cubicBezTo>
                    <a:pt x="527391" y="139637"/>
                    <a:pt x="399947" y="0"/>
                    <a:pt x="399947" y="0"/>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94F25711-65F1-4CCB-ABFD-4CE061448B2B}"/>
                </a:ext>
              </a:extLst>
            </p:cNvPr>
            <p:cNvSpPr/>
            <p:nvPr/>
          </p:nvSpPr>
          <p:spPr>
            <a:xfrm>
              <a:off x="2341558" y="4294719"/>
              <a:ext cx="614743" cy="601445"/>
            </a:xfrm>
            <a:custGeom>
              <a:avLst/>
              <a:gdLst>
                <a:gd name="connsiteX0" fmla="*/ 558737 w 614743"/>
                <a:gd name="connsiteY0" fmla="*/ 147359 h 601445"/>
                <a:gd name="connsiteX1" fmla="*/ 446818 w 614743"/>
                <a:gd name="connsiteY1" fmla="*/ 82589 h 601445"/>
                <a:gd name="connsiteX2" fmla="*/ 348805 w 614743"/>
                <a:gd name="connsiteY2" fmla="*/ 2389 h 601445"/>
                <a:gd name="connsiteX3" fmla="*/ 253555 w 614743"/>
                <a:gd name="connsiteY3" fmla="*/ 3627 h 601445"/>
                <a:gd name="connsiteX4" fmla="*/ 102394 w 614743"/>
                <a:gd name="connsiteY4" fmla="*/ 241752 h 601445"/>
                <a:gd name="connsiteX5" fmla="*/ 63722 w 614743"/>
                <a:gd name="connsiteY5" fmla="*/ 420346 h 601445"/>
                <a:gd name="connsiteX6" fmla="*/ 0 w 614743"/>
                <a:gd name="connsiteY6" fmla="*/ 577127 h 601445"/>
                <a:gd name="connsiteX7" fmla="*/ 762 w 614743"/>
                <a:gd name="connsiteY7" fmla="*/ 592748 h 601445"/>
                <a:gd name="connsiteX8" fmla="*/ 86487 w 614743"/>
                <a:gd name="connsiteY8" fmla="*/ 593510 h 601445"/>
                <a:gd name="connsiteX9" fmla="*/ 127254 w 614743"/>
                <a:gd name="connsiteY9" fmla="*/ 262612 h 601445"/>
                <a:gd name="connsiteX10" fmla="*/ 300609 w 614743"/>
                <a:gd name="connsiteY10" fmla="*/ 29821 h 601445"/>
                <a:gd name="connsiteX11" fmla="*/ 473678 w 614743"/>
                <a:gd name="connsiteY11" fmla="*/ 139835 h 601445"/>
                <a:gd name="connsiteX12" fmla="*/ 536543 w 614743"/>
                <a:gd name="connsiteY12" fmla="*/ 285091 h 601445"/>
                <a:gd name="connsiteX13" fmla="*/ 614744 w 614743"/>
                <a:gd name="connsiteY13" fmla="*/ 262707 h 601445"/>
                <a:gd name="connsiteX14" fmla="*/ 591026 w 614743"/>
                <a:gd name="connsiteY14" fmla="*/ 118403 h 601445"/>
                <a:gd name="connsiteX15" fmla="*/ 558737 w 614743"/>
                <a:gd name="connsiteY15" fmla="*/ 147359 h 6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4743" h="601445">
                  <a:moveTo>
                    <a:pt x="558737" y="147359"/>
                  </a:moveTo>
                  <a:cubicBezTo>
                    <a:pt x="512921" y="161837"/>
                    <a:pt x="471106" y="106783"/>
                    <a:pt x="446818" y="82589"/>
                  </a:cubicBezTo>
                  <a:cubicBezTo>
                    <a:pt x="422529" y="58396"/>
                    <a:pt x="376523" y="-13994"/>
                    <a:pt x="348805" y="2389"/>
                  </a:cubicBezTo>
                  <a:cubicBezTo>
                    <a:pt x="321088" y="18772"/>
                    <a:pt x="301180" y="14295"/>
                    <a:pt x="253555" y="3627"/>
                  </a:cubicBezTo>
                  <a:cubicBezTo>
                    <a:pt x="205930" y="-7041"/>
                    <a:pt x="137255" y="213177"/>
                    <a:pt x="102394" y="241752"/>
                  </a:cubicBezTo>
                  <a:cubicBezTo>
                    <a:pt x="67532" y="270327"/>
                    <a:pt x="82677" y="250039"/>
                    <a:pt x="63722" y="420346"/>
                  </a:cubicBezTo>
                  <a:cubicBezTo>
                    <a:pt x="50387" y="540170"/>
                    <a:pt x="18002" y="569984"/>
                    <a:pt x="0" y="577127"/>
                  </a:cubicBezTo>
                  <a:cubicBezTo>
                    <a:pt x="0" y="586652"/>
                    <a:pt x="762" y="592748"/>
                    <a:pt x="762" y="592748"/>
                  </a:cubicBezTo>
                  <a:cubicBezTo>
                    <a:pt x="762" y="592748"/>
                    <a:pt x="32575" y="611798"/>
                    <a:pt x="86487" y="593510"/>
                  </a:cubicBezTo>
                  <a:cubicBezTo>
                    <a:pt x="86487" y="593510"/>
                    <a:pt x="109728" y="296902"/>
                    <a:pt x="127254" y="262612"/>
                  </a:cubicBezTo>
                  <a:cubicBezTo>
                    <a:pt x="144780" y="228322"/>
                    <a:pt x="276511" y="40679"/>
                    <a:pt x="300609" y="29821"/>
                  </a:cubicBezTo>
                  <a:cubicBezTo>
                    <a:pt x="324707" y="18962"/>
                    <a:pt x="455009" y="107640"/>
                    <a:pt x="473678" y="139835"/>
                  </a:cubicBezTo>
                  <a:cubicBezTo>
                    <a:pt x="492347" y="172029"/>
                    <a:pt x="536543" y="285091"/>
                    <a:pt x="536543" y="285091"/>
                  </a:cubicBezTo>
                  <a:cubicBezTo>
                    <a:pt x="536543" y="285091"/>
                    <a:pt x="570738" y="301855"/>
                    <a:pt x="614744" y="262707"/>
                  </a:cubicBezTo>
                  <a:cubicBezTo>
                    <a:pt x="611514" y="213948"/>
                    <a:pt x="603571" y="165628"/>
                    <a:pt x="591026" y="118403"/>
                  </a:cubicBezTo>
                  <a:cubicBezTo>
                    <a:pt x="585816" y="132872"/>
                    <a:pt x="573681" y="143749"/>
                    <a:pt x="558737" y="147359"/>
                  </a:cubicBezTo>
                  <a:close/>
                </a:path>
              </a:pathLst>
            </a:custGeom>
            <a:solidFill>
              <a:srgbClr val="000000">
                <a:alpha val="30000"/>
              </a:srgbClr>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8FA760-D173-4961-81ED-B04D1D02014B}"/>
                </a:ext>
              </a:extLst>
            </p:cNvPr>
            <p:cNvSpPr/>
            <p:nvPr/>
          </p:nvSpPr>
          <p:spPr>
            <a:xfrm>
              <a:off x="2368077" y="4550949"/>
              <a:ext cx="5866" cy="52482"/>
            </a:xfrm>
            <a:custGeom>
              <a:avLst/>
              <a:gdLst>
                <a:gd name="connsiteX0" fmla="*/ 1484 w 5866"/>
                <a:gd name="connsiteY0" fmla="*/ 0 h 52482"/>
                <a:gd name="connsiteX1" fmla="*/ 5866 w 5866"/>
                <a:gd name="connsiteY1" fmla="*/ 52483 h 52482"/>
              </a:gdLst>
              <a:ahLst/>
              <a:cxnLst>
                <a:cxn ang="0">
                  <a:pos x="connsiteX0" y="connsiteY0"/>
                </a:cxn>
                <a:cxn ang="0">
                  <a:pos x="connsiteX1" y="connsiteY1"/>
                </a:cxn>
              </a:cxnLst>
              <a:rect l="l" t="t" r="r" b="b"/>
              <a:pathLst>
                <a:path w="5866" h="52482">
                  <a:moveTo>
                    <a:pt x="1484" y="0"/>
                  </a:moveTo>
                  <a:cubicBezTo>
                    <a:pt x="-1487" y="17583"/>
                    <a:pt x="18" y="35633"/>
                    <a:pt x="5866" y="52483"/>
                  </a:cubicBezTo>
                </a:path>
              </a:pathLst>
            </a:custGeom>
            <a:noFill/>
            <a:ln w="7144" cap="rnd">
              <a:solidFill>
                <a:srgbClr val="263238"/>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3F564521-F852-4A68-AB07-77F8FB998A84}"/>
                </a:ext>
              </a:extLst>
            </p:cNvPr>
            <p:cNvSpPr/>
            <p:nvPr/>
          </p:nvSpPr>
          <p:spPr>
            <a:xfrm>
              <a:off x="2817636" y="4394549"/>
              <a:ext cx="16840" cy="57150"/>
            </a:xfrm>
            <a:custGeom>
              <a:avLst/>
              <a:gdLst>
                <a:gd name="connsiteX0" fmla="*/ 16841 w 16840"/>
                <a:gd name="connsiteY0" fmla="*/ 0 h 57150"/>
                <a:gd name="connsiteX1" fmla="*/ 6363 w 16840"/>
                <a:gd name="connsiteY1" fmla="*/ 57150 h 57150"/>
              </a:gdLst>
              <a:ahLst/>
              <a:cxnLst>
                <a:cxn ang="0">
                  <a:pos x="connsiteX0" y="connsiteY0"/>
                </a:cxn>
                <a:cxn ang="0">
                  <a:pos x="connsiteX1" y="connsiteY1"/>
                </a:cxn>
              </a:cxnLst>
              <a:rect l="l" t="t" r="r" b="b"/>
              <a:pathLst>
                <a:path w="16840" h="57150">
                  <a:moveTo>
                    <a:pt x="16841" y="0"/>
                  </a:moveTo>
                  <a:cubicBezTo>
                    <a:pt x="16841" y="0"/>
                    <a:pt x="-12592" y="7049"/>
                    <a:pt x="6363" y="57150"/>
                  </a:cubicBezTo>
                </a:path>
              </a:pathLst>
            </a:custGeom>
            <a:noFill/>
            <a:ln w="7144" cap="rnd">
              <a:solidFill>
                <a:srgbClr val="263238"/>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BA48A936-62DA-447D-84CA-FF1C46B07929}"/>
                </a:ext>
              </a:extLst>
            </p:cNvPr>
            <p:cNvSpPr/>
            <p:nvPr/>
          </p:nvSpPr>
          <p:spPr>
            <a:xfrm>
              <a:off x="2544250" y="4264437"/>
              <a:ext cx="80429" cy="52699"/>
            </a:xfrm>
            <a:custGeom>
              <a:avLst/>
              <a:gdLst>
                <a:gd name="connsiteX0" fmla="*/ 0 w 80429"/>
                <a:gd name="connsiteY0" fmla="*/ 0 h 52699"/>
                <a:gd name="connsiteX1" fmla="*/ 79820 w 80429"/>
                <a:gd name="connsiteY1" fmla="*/ 45815 h 52699"/>
                <a:gd name="connsiteX2" fmla="*/ 26765 w 80429"/>
                <a:gd name="connsiteY2" fmla="*/ 50292 h 52699"/>
              </a:gdLst>
              <a:ahLst/>
              <a:cxnLst>
                <a:cxn ang="0">
                  <a:pos x="connsiteX0" y="connsiteY0"/>
                </a:cxn>
                <a:cxn ang="0">
                  <a:pos x="connsiteX1" y="connsiteY1"/>
                </a:cxn>
                <a:cxn ang="0">
                  <a:pos x="connsiteX2" y="connsiteY2"/>
                </a:cxn>
              </a:cxnLst>
              <a:rect l="l" t="t" r="r" b="b"/>
              <a:pathLst>
                <a:path w="80429" h="52699">
                  <a:moveTo>
                    <a:pt x="0" y="0"/>
                  </a:moveTo>
                  <a:cubicBezTo>
                    <a:pt x="0" y="0"/>
                    <a:pt x="88583" y="33623"/>
                    <a:pt x="79820" y="45815"/>
                  </a:cubicBezTo>
                  <a:cubicBezTo>
                    <a:pt x="71056" y="58007"/>
                    <a:pt x="26765" y="50292"/>
                    <a:pt x="26765" y="50292"/>
                  </a:cubicBezTo>
                </a:path>
              </a:pathLst>
            </a:custGeom>
            <a:noFill/>
            <a:ln w="7144" cap="rnd">
              <a:solidFill>
                <a:srgbClr val="263238"/>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7D9CEF56-8E20-41D4-9A53-E041EF34F566}"/>
                </a:ext>
              </a:extLst>
            </p:cNvPr>
            <p:cNvSpPr/>
            <p:nvPr/>
          </p:nvSpPr>
          <p:spPr>
            <a:xfrm>
              <a:off x="2666742" y="4256246"/>
              <a:ext cx="51244" cy="36956"/>
            </a:xfrm>
            <a:custGeom>
              <a:avLst/>
              <a:gdLst>
                <a:gd name="connsiteX0" fmla="*/ 0 w 51244"/>
                <a:gd name="connsiteY0" fmla="*/ 36957 h 36956"/>
                <a:gd name="connsiteX1" fmla="*/ 51244 w 51244"/>
                <a:gd name="connsiteY1" fmla="*/ 0 h 36956"/>
              </a:gdLst>
              <a:ahLst/>
              <a:cxnLst>
                <a:cxn ang="0">
                  <a:pos x="connsiteX0" y="connsiteY0"/>
                </a:cxn>
                <a:cxn ang="0">
                  <a:pos x="connsiteX1" y="connsiteY1"/>
                </a:cxn>
              </a:cxnLst>
              <a:rect l="l" t="t" r="r" b="b"/>
              <a:pathLst>
                <a:path w="51244" h="36956">
                  <a:moveTo>
                    <a:pt x="0" y="36957"/>
                  </a:moveTo>
                  <a:cubicBezTo>
                    <a:pt x="18821" y="27251"/>
                    <a:pt x="36100" y="14802"/>
                    <a:pt x="51244" y="0"/>
                  </a:cubicBezTo>
                </a:path>
              </a:pathLst>
            </a:custGeom>
            <a:noFill/>
            <a:ln w="7144" cap="rnd">
              <a:solidFill>
                <a:srgbClr val="263238"/>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E578868B-9CA4-4F0A-82E2-B4C04C457859}"/>
                </a:ext>
              </a:extLst>
            </p:cNvPr>
            <p:cNvSpPr/>
            <p:nvPr/>
          </p:nvSpPr>
          <p:spPr>
            <a:xfrm>
              <a:off x="2875148" y="4411789"/>
              <a:ext cx="39528" cy="17109"/>
            </a:xfrm>
            <a:custGeom>
              <a:avLst/>
              <a:gdLst>
                <a:gd name="connsiteX0" fmla="*/ 39529 w 39528"/>
                <a:gd name="connsiteY0" fmla="*/ 0 h 17109"/>
                <a:gd name="connsiteX1" fmla="*/ 0 w 39528"/>
                <a:gd name="connsiteY1" fmla="*/ 16288 h 17109"/>
              </a:gdLst>
              <a:ahLst/>
              <a:cxnLst>
                <a:cxn ang="0">
                  <a:pos x="connsiteX0" y="connsiteY0"/>
                </a:cxn>
                <a:cxn ang="0">
                  <a:pos x="connsiteX1" y="connsiteY1"/>
                </a:cxn>
              </a:cxnLst>
              <a:rect l="l" t="t" r="r" b="b"/>
              <a:pathLst>
                <a:path w="39528" h="17109">
                  <a:moveTo>
                    <a:pt x="39529" y="0"/>
                  </a:moveTo>
                  <a:cubicBezTo>
                    <a:pt x="39529" y="0"/>
                    <a:pt x="19717" y="21527"/>
                    <a:pt x="0" y="16288"/>
                  </a:cubicBezTo>
                </a:path>
              </a:pathLst>
            </a:custGeom>
            <a:noFill/>
            <a:ln w="7144" cap="rnd">
              <a:solidFill>
                <a:srgbClr val="263238"/>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2D4E056-9093-460B-87C5-D61680921B35}"/>
                </a:ext>
              </a:extLst>
            </p:cNvPr>
            <p:cNvSpPr/>
            <p:nvPr/>
          </p:nvSpPr>
          <p:spPr>
            <a:xfrm>
              <a:off x="2407090" y="4565332"/>
              <a:ext cx="36195" cy="16287"/>
            </a:xfrm>
            <a:custGeom>
              <a:avLst/>
              <a:gdLst>
                <a:gd name="connsiteX0" fmla="*/ 36195 w 36195"/>
                <a:gd name="connsiteY0" fmla="*/ 0 h 16287"/>
                <a:gd name="connsiteX1" fmla="*/ 0 w 36195"/>
                <a:gd name="connsiteY1" fmla="*/ 16288 h 16287"/>
              </a:gdLst>
              <a:ahLst/>
              <a:cxnLst>
                <a:cxn ang="0">
                  <a:pos x="connsiteX0" y="connsiteY0"/>
                </a:cxn>
                <a:cxn ang="0">
                  <a:pos x="connsiteX1" y="connsiteY1"/>
                </a:cxn>
              </a:cxnLst>
              <a:rect l="l" t="t" r="r" b="b"/>
              <a:pathLst>
                <a:path w="36195" h="16287">
                  <a:moveTo>
                    <a:pt x="36195" y="0"/>
                  </a:moveTo>
                  <a:cubicBezTo>
                    <a:pt x="36195" y="0"/>
                    <a:pt x="3905" y="6572"/>
                    <a:pt x="0" y="16288"/>
                  </a:cubicBezTo>
                </a:path>
              </a:pathLst>
            </a:custGeom>
            <a:noFill/>
            <a:ln w="7144" cap="rnd">
              <a:solidFill>
                <a:srgbClr val="263238"/>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E4190038-FF79-49A2-8CC4-0B15DE6FED53}"/>
                </a:ext>
              </a:extLst>
            </p:cNvPr>
            <p:cNvSpPr/>
            <p:nvPr/>
          </p:nvSpPr>
          <p:spPr>
            <a:xfrm>
              <a:off x="1925740" y="3912584"/>
              <a:ext cx="409341" cy="285324"/>
            </a:xfrm>
            <a:custGeom>
              <a:avLst/>
              <a:gdLst>
                <a:gd name="connsiteX0" fmla="*/ 364193 w 409341"/>
                <a:gd name="connsiteY0" fmla="*/ 0 h 285324"/>
                <a:gd name="connsiteX1" fmla="*/ 313234 w 409341"/>
                <a:gd name="connsiteY1" fmla="*/ 44863 h 285324"/>
                <a:gd name="connsiteX2" fmla="*/ 236177 w 409341"/>
                <a:gd name="connsiteY2" fmla="*/ 85344 h 285324"/>
                <a:gd name="connsiteX3" fmla="*/ 77776 w 409341"/>
                <a:gd name="connsiteY3" fmla="*/ 204311 h 285324"/>
                <a:gd name="connsiteX4" fmla="*/ 35961 w 409341"/>
                <a:gd name="connsiteY4" fmla="*/ 213836 h 285324"/>
                <a:gd name="connsiteX5" fmla="*/ 528 w 409341"/>
                <a:gd name="connsiteY5" fmla="*/ 236696 h 285324"/>
                <a:gd name="connsiteX6" fmla="*/ 26531 w 409341"/>
                <a:gd name="connsiteY6" fmla="*/ 230410 h 285324"/>
                <a:gd name="connsiteX7" fmla="*/ 28151 w 409341"/>
                <a:gd name="connsiteY7" fmla="*/ 281845 h 285324"/>
                <a:gd name="connsiteX8" fmla="*/ 42438 w 409341"/>
                <a:gd name="connsiteY8" fmla="*/ 278321 h 285324"/>
                <a:gd name="connsiteX9" fmla="*/ 60936 w 409341"/>
                <a:gd name="connsiteY9" fmla="*/ 276444 h 285324"/>
                <a:gd name="connsiteX10" fmla="*/ 62345 w 409341"/>
                <a:gd name="connsiteY10" fmla="*/ 274320 h 285324"/>
                <a:gd name="connsiteX11" fmla="*/ 77776 w 409341"/>
                <a:gd name="connsiteY11" fmla="*/ 265557 h 285324"/>
                <a:gd name="connsiteX12" fmla="*/ 90254 w 409341"/>
                <a:gd name="connsiteY12" fmla="*/ 258413 h 285324"/>
                <a:gd name="connsiteX13" fmla="*/ 97016 w 409341"/>
                <a:gd name="connsiteY13" fmla="*/ 238315 h 285324"/>
                <a:gd name="connsiteX14" fmla="*/ 337904 w 409341"/>
                <a:gd name="connsiteY14" fmla="*/ 104489 h 285324"/>
                <a:gd name="connsiteX15" fmla="*/ 369336 w 409341"/>
                <a:gd name="connsiteY15" fmla="*/ 82677 h 285324"/>
                <a:gd name="connsiteX16" fmla="*/ 409341 w 409341"/>
                <a:gd name="connsiteY16" fmla="*/ 51149 h 2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341" h="285324">
                  <a:moveTo>
                    <a:pt x="364193" y="0"/>
                  </a:moveTo>
                  <a:lnTo>
                    <a:pt x="313234" y="44863"/>
                  </a:lnTo>
                  <a:cubicBezTo>
                    <a:pt x="285297" y="53549"/>
                    <a:pt x="259180" y="67266"/>
                    <a:pt x="236177" y="85344"/>
                  </a:cubicBezTo>
                  <a:cubicBezTo>
                    <a:pt x="192171" y="117729"/>
                    <a:pt x="77776" y="204311"/>
                    <a:pt x="77776" y="204311"/>
                  </a:cubicBezTo>
                  <a:cubicBezTo>
                    <a:pt x="64155" y="208759"/>
                    <a:pt x="50163" y="211950"/>
                    <a:pt x="35961" y="213836"/>
                  </a:cubicBezTo>
                  <a:cubicBezTo>
                    <a:pt x="16911" y="215932"/>
                    <a:pt x="-3568" y="230219"/>
                    <a:pt x="528" y="236696"/>
                  </a:cubicBezTo>
                  <a:cubicBezTo>
                    <a:pt x="4624" y="243173"/>
                    <a:pt x="22245" y="229743"/>
                    <a:pt x="26531" y="230410"/>
                  </a:cubicBezTo>
                  <a:cubicBezTo>
                    <a:pt x="30818" y="231076"/>
                    <a:pt x="22531" y="272320"/>
                    <a:pt x="28151" y="281845"/>
                  </a:cubicBezTo>
                  <a:cubicBezTo>
                    <a:pt x="33770" y="291370"/>
                    <a:pt x="42438" y="278321"/>
                    <a:pt x="42438" y="278321"/>
                  </a:cubicBezTo>
                  <a:cubicBezTo>
                    <a:pt x="48067" y="282912"/>
                    <a:pt x="56345" y="282073"/>
                    <a:pt x="60936" y="276444"/>
                  </a:cubicBezTo>
                  <a:cubicBezTo>
                    <a:pt x="61469" y="275787"/>
                    <a:pt x="61945" y="275072"/>
                    <a:pt x="62345" y="274320"/>
                  </a:cubicBezTo>
                  <a:cubicBezTo>
                    <a:pt x="62345" y="274320"/>
                    <a:pt x="75490" y="276987"/>
                    <a:pt x="77776" y="265557"/>
                  </a:cubicBezTo>
                  <a:cubicBezTo>
                    <a:pt x="77776" y="265557"/>
                    <a:pt x="87301" y="269938"/>
                    <a:pt x="90254" y="258413"/>
                  </a:cubicBezTo>
                  <a:cubicBezTo>
                    <a:pt x="91978" y="251546"/>
                    <a:pt x="94245" y="244831"/>
                    <a:pt x="97016" y="238315"/>
                  </a:cubicBezTo>
                  <a:cubicBezTo>
                    <a:pt x="97016" y="238315"/>
                    <a:pt x="307138" y="143065"/>
                    <a:pt x="337904" y="104489"/>
                  </a:cubicBezTo>
                  <a:cubicBezTo>
                    <a:pt x="337904" y="104489"/>
                    <a:pt x="364764" y="94964"/>
                    <a:pt x="369336" y="82677"/>
                  </a:cubicBezTo>
                  <a:lnTo>
                    <a:pt x="409341" y="5114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C9D1EBE-99B8-4E19-994D-B20A2C03D617}"/>
                </a:ext>
              </a:extLst>
            </p:cNvPr>
            <p:cNvSpPr/>
            <p:nvPr/>
          </p:nvSpPr>
          <p:spPr>
            <a:xfrm>
              <a:off x="1958844" y="4165469"/>
              <a:ext cx="40004" cy="13908"/>
            </a:xfrm>
            <a:custGeom>
              <a:avLst/>
              <a:gdLst>
                <a:gd name="connsiteX0" fmla="*/ 0 w 40004"/>
                <a:gd name="connsiteY0" fmla="*/ 10386 h 13908"/>
                <a:gd name="connsiteX1" fmla="*/ 9525 w 40004"/>
                <a:gd name="connsiteY1" fmla="*/ 13053 h 13908"/>
                <a:gd name="connsiteX2" fmla="*/ 23527 w 40004"/>
                <a:gd name="connsiteY2" fmla="*/ 8767 h 13908"/>
                <a:gd name="connsiteX3" fmla="*/ 40005 w 40004"/>
                <a:gd name="connsiteY3" fmla="*/ 575 h 13908"/>
              </a:gdLst>
              <a:ahLst/>
              <a:cxnLst>
                <a:cxn ang="0">
                  <a:pos x="connsiteX0" y="connsiteY0"/>
                </a:cxn>
                <a:cxn ang="0">
                  <a:pos x="connsiteX1" y="connsiteY1"/>
                </a:cxn>
                <a:cxn ang="0">
                  <a:pos x="connsiteX2" y="connsiteY2"/>
                </a:cxn>
                <a:cxn ang="0">
                  <a:pos x="connsiteX3" y="connsiteY3"/>
                </a:cxn>
              </a:cxnLst>
              <a:rect l="l" t="t" r="r" b="b"/>
              <a:pathLst>
                <a:path w="40004" h="13908">
                  <a:moveTo>
                    <a:pt x="0" y="10386"/>
                  </a:moveTo>
                  <a:cubicBezTo>
                    <a:pt x="0" y="10386"/>
                    <a:pt x="8096" y="9243"/>
                    <a:pt x="9525" y="13053"/>
                  </a:cubicBezTo>
                  <a:cubicBezTo>
                    <a:pt x="10954" y="16863"/>
                    <a:pt x="19050" y="6576"/>
                    <a:pt x="23527" y="8767"/>
                  </a:cubicBezTo>
                  <a:cubicBezTo>
                    <a:pt x="28004" y="10958"/>
                    <a:pt x="34100" y="-2949"/>
                    <a:pt x="40005" y="575"/>
                  </a:cubicBezTo>
                </a:path>
              </a:pathLst>
            </a:custGeom>
            <a:solidFill>
              <a:srgbClr val="FFFFFF"/>
            </a:solidFill>
            <a:ln w="7144" cap="rnd">
              <a:solidFill>
                <a:srgbClr val="263238"/>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2BF97EB7-C3FE-4519-9B4D-4EA2373810D3}"/>
                </a:ext>
              </a:extLst>
            </p:cNvPr>
            <p:cNvSpPr/>
            <p:nvPr/>
          </p:nvSpPr>
          <p:spPr>
            <a:xfrm>
              <a:off x="2768564" y="3601870"/>
              <a:ext cx="320771" cy="308502"/>
            </a:xfrm>
            <a:custGeom>
              <a:avLst/>
              <a:gdLst>
                <a:gd name="connsiteX0" fmla="*/ 272605 w 320771"/>
                <a:gd name="connsiteY0" fmla="*/ 112880 h 308502"/>
                <a:gd name="connsiteX1" fmla="*/ 115824 w 320771"/>
                <a:gd name="connsiteY1" fmla="*/ 307190 h 308502"/>
                <a:gd name="connsiteX2" fmla="*/ 0 w 320771"/>
                <a:gd name="connsiteY2" fmla="*/ 257088 h 308502"/>
                <a:gd name="connsiteX3" fmla="*/ 29718 w 320771"/>
                <a:gd name="connsiteY3" fmla="*/ 180031 h 308502"/>
                <a:gd name="connsiteX4" fmla="*/ 119158 w 320771"/>
                <a:gd name="connsiteY4" fmla="*/ 227656 h 308502"/>
                <a:gd name="connsiteX5" fmla="*/ 236220 w 320771"/>
                <a:gd name="connsiteY5" fmla="*/ 100307 h 308502"/>
                <a:gd name="connsiteX6" fmla="*/ 224409 w 320771"/>
                <a:gd name="connsiteY6" fmla="*/ 46681 h 308502"/>
                <a:gd name="connsiteX7" fmla="*/ 231172 w 320771"/>
                <a:gd name="connsiteY7" fmla="*/ 14963 h 308502"/>
                <a:gd name="connsiteX8" fmla="*/ 237744 w 320771"/>
                <a:gd name="connsiteY8" fmla="*/ 42204 h 308502"/>
                <a:gd name="connsiteX9" fmla="*/ 239744 w 320771"/>
                <a:gd name="connsiteY9" fmla="*/ 50491 h 308502"/>
                <a:gd name="connsiteX10" fmla="*/ 268319 w 320771"/>
                <a:gd name="connsiteY10" fmla="*/ 40299 h 308502"/>
                <a:gd name="connsiteX11" fmla="*/ 279940 w 320771"/>
                <a:gd name="connsiteY11" fmla="*/ 13153 h 308502"/>
                <a:gd name="connsiteX12" fmla="*/ 292417 w 320771"/>
                <a:gd name="connsiteY12" fmla="*/ 5057 h 308502"/>
                <a:gd name="connsiteX13" fmla="*/ 301942 w 320771"/>
                <a:gd name="connsiteY13" fmla="*/ 14582 h 308502"/>
                <a:gd name="connsiteX14" fmla="*/ 301085 w 320771"/>
                <a:gd name="connsiteY14" fmla="*/ 36680 h 308502"/>
                <a:gd name="connsiteX15" fmla="*/ 313277 w 320771"/>
                <a:gd name="connsiteY15" fmla="*/ 22487 h 308502"/>
                <a:gd name="connsiteX16" fmla="*/ 306609 w 320771"/>
                <a:gd name="connsiteY16" fmla="*/ 46681 h 308502"/>
                <a:gd name="connsiteX17" fmla="*/ 320707 w 320771"/>
                <a:gd name="connsiteY17" fmla="*/ 40109 h 308502"/>
                <a:gd name="connsiteX18" fmla="*/ 304419 w 320771"/>
                <a:gd name="connsiteY18" fmla="*/ 66017 h 308502"/>
                <a:gd name="connsiteX19" fmla="*/ 272605 w 320771"/>
                <a:gd name="connsiteY19" fmla="*/ 112880 h 30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0771" h="308502">
                  <a:moveTo>
                    <a:pt x="272605" y="112880"/>
                  </a:moveTo>
                  <a:cubicBezTo>
                    <a:pt x="256984" y="128120"/>
                    <a:pt x="174022" y="326430"/>
                    <a:pt x="115824" y="307190"/>
                  </a:cubicBezTo>
                  <a:cubicBezTo>
                    <a:pt x="76047" y="293340"/>
                    <a:pt x="37328" y="276596"/>
                    <a:pt x="0" y="257088"/>
                  </a:cubicBezTo>
                  <a:lnTo>
                    <a:pt x="29718" y="180031"/>
                  </a:lnTo>
                  <a:lnTo>
                    <a:pt x="119158" y="227656"/>
                  </a:lnTo>
                  <a:cubicBezTo>
                    <a:pt x="119158" y="227656"/>
                    <a:pt x="120872" y="203558"/>
                    <a:pt x="236220" y="100307"/>
                  </a:cubicBezTo>
                  <a:cubicBezTo>
                    <a:pt x="236220" y="100307"/>
                    <a:pt x="222599" y="62207"/>
                    <a:pt x="224409" y="46681"/>
                  </a:cubicBezTo>
                  <a:cubicBezTo>
                    <a:pt x="226219" y="31155"/>
                    <a:pt x="222313" y="14677"/>
                    <a:pt x="231172" y="14963"/>
                  </a:cubicBezTo>
                  <a:cubicBezTo>
                    <a:pt x="240030" y="15249"/>
                    <a:pt x="237744" y="42204"/>
                    <a:pt x="237744" y="42204"/>
                  </a:cubicBezTo>
                  <a:lnTo>
                    <a:pt x="239744" y="50491"/>
                  </a:lnTo>
                  <a:cubicBezTo>
                    <a:pt x="239744" y="50491"/>
                    <a:pt x="260318" y="52301"/>
                    <a:pt x="268319" y="40299"/>
                  </a:cubicBezTo>
                  <a:cubicBezTo>
                    <a:pt x="274339" y="32327"/>
                    <a:pt x="278330" y="23011"/>
                    <a:pt x="279940" y="13153"/>
                  </a:cubicBezTo>
                  <a:cubicBezTo>
                    <a:pt x="281273" y="5819"/>
                    <a:pt x="288798" y="-7230"/>
                    <a:pt x="292417" y="5057"/>
                  </a:cubicBezTo>
                  <a:cubicBezTo>
                    <a:pt x="292417" y="5057"/>
                    <a:pt x="301942" y="866"/>
                    <a:pt x="301942" y="14582"/>
                  </a:cubicBezTo>
                  <a:cubicBezTo>
                    <a:pt x="302114" y="21954"/>
                    <a:pt x="301828" y="29336"/>
                    <a:pt x="301085" y="36680"/>
                  </a:cubicBezTo>
                  <a:cubicBezTo>
                    <a:pt x="301085" y="36680"/>
                    <a:pt x="309943" y="18868"/>
                    <a:pt x="313277" y="22487"/>
                  </a:cubicBezTo>
                  <a:cubicBezTo>
                    <a:pt x="316611" y="26107"/>
                    <a:pt x="306609" y="46681"/>
                    <a:pt x="306609" y="46681"/>
                  </a:cubicBezTo>
                  <a:cubicBezTo>
                    <a:pt x="306609" y="46681"/>
                    <a:pt x="319564" y="35346"/>
                    <a:pt x="320707" y="40109"/>
                  </a:cubicBezTo>
                  <a:cubicBezTo>
                    <a:pt x="321850" y="44871"/>
                    <a:pt x="307467" y="57730"/>
                    <a:pt x="304419" y="66017"/>
                  </a:cubicBezTo>
                  <a:cubicBezTo>
                    <a:pt x="297028" y="83600"/>
                    <a:pt x="286217" y="99526"/>
                    <a:pt x="272605" y="112880"/>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05D329CB-2216-4C74-9BD3-4365DED4DD8C}"/>
                </a:ext>
              </a:extLst>
            </p:cNvPr>
            <p:cNvSpPr/>
            <p:nvPr/>
          </p:nvSpPr>
          <p:spPr>
            <a:xfrm>
              <a:off x="2403480" y="3724914"/>
              <a:ext cx="375355" cy="470356"/>
            </a:xfrm>
            <a:custGeom>
              <a:avLst/>
              <a:gdLst>
                <a:gd name="connsiteX0" fmla="*/ 152676 w 375355"/>
                <a:gd name="connsiteY0" fmla="*/ 15077 h 470356"/>
                <a:gd name="connsiteX1" fmla="*/ 848 w 375355"/>
                <a:gd name="connsiteY1" fmla="*/ 92134 h 470356"/>
                <a:gd name="connsiteX2" fmla="*/ 62856 w 375355"/>
                <a:gd name="connsiteY2" fmla="*/ 444559 h 470356"/>
                <a:gd name="connsiteX3" fmla="*/ 82487 w 375355"/>
                <a:gd name="connsiteY3" fmla="*/ 469563 h 470356"/>
                <a:gd name="connsiteX4" fmla="*/ 84287 w 375355"/>
                <a:gd name="connsiteY4" fmla="*/ 469705 h 470356"/>
                <a:gd name="connsiteX5" fmla="*/ 337557 w 375355"/>
                <a:gd name="connsiteY5" fmla="*/ 443226 h 470356"/>
                <a:gd name="connsiteX6" fmla="*/ 374800 w 375355"/>
                <a:gd name="connsiteY6" fmla="*/ 387409 h 470356"/>
                <a:gd name="connsiteX7" fmla="*/ 361179 w 375355"/>
                <a:gd name="connsiteY7" fmla="*/ 138140 h 470356"/>
                <a:gd name="connsiteX8" fmla="*/ 152676 w 375355"/>
                <a:gd name="connsiteY8" fmla="*/ 15077 h 4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55" h="470356">
                  <a:moveTo>
                    <a:pt x="152676" y="15077"/>
                  </a:moveTo>
                  <a:cubicBezTo>
                    <a:pt x="113243" y="22602"/>
                    <a:pt x="-11439" y="48319"/>
                    <a:pt x="848" y="92134"/>
                  </a:cubicBezTo>
                  <a:cubicBezTo>
                    <a:pt x="12373" y="132997"/>
                    <a:pt x="76096" y="328735"/>
                    <a:pt x="62856" y="444559"/>
                  </a:cubicBezTo>
                  <a:cubicBezTo>
                    <a:pt x="61370" y="456885"/>
                    <a:pt x="70161" y="468077"/>
                    <a:pt x="82487" y="469563"/>
                  </a:cubicBezTo>
                  <a:cubicBezTo>
                    <a:pt x="83087" y="469629"/>
                    <a:pt x="83687" y="469686"/>
                    <a:pt x="84287" y="469705"/>
                  </a:cubicBezTo>
                  <a:cubicBezTo>
                    <a:pt x="169536" y="472953"/>
                    <a:pt x="254823" y="464038"/>
                    <a:pt x="337557" y="443226"/>
                  </a:cubicBezTo>
                  <a:cubicBezTo>
                    <a:pt x="362493" y="436987"/>
                    <a:pt x="378609" y="412832"/>
                    <a:pt x="374800" y="387409"/>
                  </a:cubicBezTo>
                  <a:cubicBezTo>
                    <a:pt x="365846" y="328735"/>
                    <a:pt x="352797" y="221865"/>
                    <a:pt x="361179" y="138140"/>
                  </a:cubicBezTo>
                  <a:cubicBezTo>
                    <a:pt x="373752" y="16506"/>
                    <a:pt x="366989" y="-25690"/>
                    <a:pt x="152676" y="15077"/>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4C6F50A3-C02D-4A4F-A1CE-8FA6BC0908D0}"/>
                </a:ext>
              </a:extLst>
            </p:cNvPr>
            <p:cNvSpPr/>
            <p:nvPr/>
          </p:nvSpPr>
          <p:spPr>
            <a:xfrm>
              <a:off x="2669967" y="3768947"/>
              <a:ext cx="20967" cy="72961"/>
            </a:xfrm>
            <a:custGeom>
              <a:avLst/>
              <a:gdLst>
                <a:gd name="connsiteX0" fmla="*/ 20968 w 20967"/>
                <a:gd name="connsiteY0" fmla="*/ 0 h 72961"/>
                <a:gd name="connsiteX1" fmla="*/ 9061 w 20967"/>
                <a:gd name="connsiteY1" fmla="*/ 72962 h 72961"/>
              </a:gdLst>
              <a:ahLst/>
              <a:cxnLst>
                <a:cxn ang="0">
                  <a:pos x="connsiteX0" y="connsiteY0"/>
                </a:cxn>
                <a:cxn ang="0">
                  <a:pos x="connsiteX1" y="connsiteY1"/>
                </a:cxn>
              </a:cxnLst>
              <a:rect l="l" t="t" r="r" b="b"/>
              <a:pathLst>
                <a:path w="20967" h="72961">
                  <a:moveTo>
                    <a:pt x="20968" y="0"/>
                  </a:moveTo>
                  <a:cubicBezTo>
                    <a:pt x="-1464" y="17469"/>
                    <a:pt x="-6645" y="49263"/>
                    <a:pt x="9061" y="72962"/>
                  </a:cubicBezTo>
                </a:path>
              </a:pathLst>
            </a:custGeom>
            <a:noFill/>
            <a:ln w="7144" cap="rnd">
              <a:solidFill>
                <a:srgbClr val="263238"/>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53E3D0BD-5E2F-4D82-B727-BCAFC71B94FE}"/>
                </a:ext>
              </a:extLst>
            </p:cNvPr>
            <p:cNvSpPr/>
            <p:nvPr/>
          </p:nvSpPr>
          <p:spPr>
            <a:xfrm>
              <a:off x="2445762" y="3949636"/>
              <a:ext cx="236029" cy="170687"/>
            </a:xfrm>
            <a:custGeom>
              <a:avLst/>
              <a:gdLst>
                <a:gd name="connsiteX0" fmla="*/ 0 w 236029"/>
                <a:gd name="connsiteY0" fmla="*/ 0 h 170687"/>
                <a:gd name="connsiteX1" fmla="*/ 236029 w 236029"/>
                <a:gd name="connsiteY1" fmla="*/ 170688 h 170687"/>
              </a:gdLst>
              <a:ahLst/>
              <a:cxnLst>
                <a:cxn ang="0">
                  <a:pos x="connsiteX0" y="connsiteY0"/>
                </a:cxn>
                <a:cxn ang="0">
                  <a:pos x="connsiteX1" y="connsiteY1"/>
                </a:cxn>
              </a:cxnLst>
              <a:rect l="l" t="t" r="r" b="b"/>
              <a:pathLst>
                <a:path w="236029" h="170687">
                  <a:moveTo>
                    <a:pt x="0" y="0"/>
                  </a:moveTo>
                  <a:cubicBezTo>
                    <a:pt x="56055" y="82982"/>
                    <a:pt x="139665" y="143446"/>
                    <a:pt x="236029" y="170688"/>
                  </a:cubicBezTo>
                </a:path>
              </a:pathLst>
            </a:custGeom>
            <a:noFill/>
            <a:ln w="7144" cap="rnd">
              <a:solidFill>
                <a:srgbClr val="263238"/>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F20D9324-D9AE-4672-ACB0-550BDE2BE395}"/>
                </a:ext>
              </a:extLst>
            </p:cNvPr>
            <p:cNvSpPr/>
            <p:nvPr/>
          </p:nvSpPr>
          <p:spPr>
            <a:xfrm>
              <a:off x="2499387" y="4147470"/>
              <a:ext cx="121634" cy="7788"/>
            </a:xfrm>
            <a:custGeom>
              <a:avLst/>
              <a:gdLst>
                <a:gd name="connsiteX0" fmla="*/ 0 w 121634"/>
                <a:gd name="connsiteY0" fmla="*/ 6191 h 7788"/>
                <a:gd name="connsiteX1" fmla="*/ 121634 w 121634"/>
                <a:gd name="connsiteY1" fmla="*/ 0 h 7788"/>
              </a:gdLst>
              <a:ahLst/>
              <a:cxnLst>
                <a:cxn ang="0">
                  <a:pos x="connsiteX0" y="connsiteY0"/>
                </a:cxn>
                <a:cxn ang="0">
                  <a:pos x="connsiteX1" y="connsiteY1"/>
                </a:cxn>
              </a:cxnLst>
              <a:rect l="l" t="t" r="r" b="b"/>
              <a:pathLst>
                <a:path w="121634" h="7788">
                  <a:moveTo>
                    <a:pt x="0" y="6191"/>
                  </a:moveTo>
                  <a:cubicBezTo>
                    <a:pt x="40643" y="9611"/>
                    <a:pt x="81553" y="7534"/>
                    <a:pt x="121634" y="0"/>
                  </a:cubicBezTo>
                </a:path>
              </a:pathLst>
            </a:custGeom>
            <a:noFill/>
            <a:ln w="7144" cap="rnd">
              <a:solidFill>
                <a:srgbClr val="263238"/>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D6B0F34B-F2EA-4BA1-9399-024BBCA5E11A}"/>
                </a:ext>
              </a:extLst>
            </p:cNvPr>
            <p:cNvSpPr/>
            <p:nvPr/>
          </p:nvSpPr>
          <p:spPr>
            <a:xfrm>
              <a:off x="2268501" y="3803332"/>
              <a:ext cx="176212" cy="187451"/>
            </a:xfrm>
            <a:custGeom>
              <a:avLst/>
              <a:gdLst>
                <a:gd name="connsiteX0" fmla="*/ 144590 w 176212"/>
                <a:gd name="connsiteY0" fmla="*/ 0 h 187451"/>
                <a:gd name="connsiteX1" fmla="*/ 0 w 176212"/>
                <a:gd name="connsiteY1" fmla="*/ 103442 h 187451"/>
                <a:gd name="connsiteX2" fmla="*/ 67246 w 176212"/>
                <a:gd name="connsiteY2" fmla="*/ 187452 h 187451"/>
                <a:gd name="connsiteX3" fmla="*/ 176213 w 176212"/>
                <a:gd name="connsiteY3" fmla="*/ 116491 h 187451"/>
              </a:gdLst>
              <a:ahLst/>
              <a:cxnLst>
                <a:cxn ang="0">
                  <a:pos x="connsiteX0" y="connsiteY0"/>
                </a:cxn>
                <a:cxn ang="0">
                  <a:pos x="connsiteX1" y="connsiteY1"/>
                </a:cxn>
                <a:cxn ang="0">
                  <a:pos x="connsiteX2" y="connsiteY2"/>
                </a:cxn>
                <a:cxn ang="0">
                  <a:pos x="connsiteX3" y="connsiteY3"/>
                </a:cxn>
              </a:cxnLst>
              <a:rect l="l" t="t" r="r" b="b"/>
              <a:pathLst>
                <a:path w="176212" h="187451">
                  <a:moveTo>
                    <a:pt x="144590" y="0"/>
                  </a:moveTo>
                  <a:lnTo>
                    <a:pt x="0" y="103442"/>
                  </a:lnTo>
                  <a:cubicBezTo>
                    <a:pt x="0" y="103442"/>
                    <a:pt x="32575" y="182499"/>
                    <a:pt x="67246" y="187452"/>
                  </a:cubicBezTo>
                  <a:lnTo>
                    <a:pt x="176213" y="116491"/>
                  </a:lnTo>
                </a:path>
              </a:pathLst>
            </a:custGeom>
            <a:solidFill>
              <a:srgbClr val="4B80FD"/>
            </a:solidFill>
            <a:ln w="9525" cap="rnd">
              <a:solidFill>
                <a:srgbClr val="263238"/>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E3A7EBB9-B472-4A94-95A0-C15314F93C9F}"/>
                </a:ext>
              </a:extLst>
            </p:cNvPr>
            <p:cNvSpPr/>
            <p:nvPr/>
          </p:nvSpPr>
          <p:spPr>
            <a:xfrm>
              <a:off x="2698841" y="3745039"/>
              <a:ext cx="175164" cy="169354"/>
            </a:xfrm>
            <a:custGeom>
              <a:avLst/>
              <a:gdLst>
                <a:gd name="connsiteX0" fmla="*/ 0 w 175164"/>
                <a:gd name="connsiteY0" fmla="*/ 0 h 169354"/>
                <a:gd name="connsiteX1" fmla="*/ 175165 w 175164"/>
                <a:gd name="connsiteY1" fmla="*/ 69628 h 169354"/>
                <a:gd name="connsiteX2" fmla="*/ 137065 w 175164"/>
                <a:gd name="connsiteY2" fmla="*/ 169355 h 169354"/>
                <a:gd name="connsiteX3" fmla="*/ 38671 w 175164"/>
                <a:gd name="connsiteY3" fmla="*/ 123158 h 169354"/>
              </a:gdLst>
              <a:ahLst/>
              <a:cxnLst>
                <a:cxn ang="0">
                  <a:pos x="connsiteX0" y="connsiteY0"/>
                </a:cxn>
                <a:cxn ang="0">
                  <a:pos x="connsiteX1" y="connsiteY1"/>
                </a:cxn>
                <a:cxn ang="0">
                  <a:pos x="connsiteX2" y="connsiteY2"/>
                </a:cxn>
                <a:cxn ang="0">
                  <a:pos x="connsiteX3" y="connsiteY3"/>
                </a:cxn>
              </a:cxnLst>
              <a:rect l="l" t="t" r="r" b="b"/>
              <a:pathLst>
                <a:path w="175164" h="169354">
                  <a:moveTo>
                    <a:pt x="0" y="0"/>
                  </a:moveTo>
                  <a:cubicBezTo>
                    <a:pt x="0" y="0"/>
                    <a:pt x="76200" y="13430"/>
                    <a:pt x="175165" y="69628"/>
                  </a:cubicBezTo>
                  <a:cubicBezTo>
                    <a:pt x="175165" y="69628"/>
                    <a:pt x="175165" y="129921"/>
                    <a:pt x="137065" y="169355"/>
                  </a:cubicBezTo>
                  <a:lnTo>
                    <a:pt x="38671" y="123158"/>
                  </a:lnTo>
                </a:path>
              </a:pathLst>
            </a:custGeom>
            <a:solidFill>
              <a:srgbClr val="4B80FD"/>
            </a:solidFill>
            <a:ln w="9525" cap="rnd">
              <a:solidFill>
                <a:srgbClr val="263238"/>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53502CC3-2807-45DD-A860-01A1FD711E38}"/>
                </a:ext>
              </a:extLst>
            </p:cNvPr>
            <p:cNvSpPr/>
            <p:nvPr/>
          </p:nvSpPr>
          <p:spPr>
            <a:xfrm>
              <a:off x="2501007" y="3804094"/>
              <a:ext cx="101441" cy="395477"/>
            </a:xfrm>
            <a:custGeom>
              <a:avLst/>
              <a:gdLst>
                <a:gd name="connsiteX0" fmla="*/ 0 w 101441"/>
                <a:gd name="connsiteY0" fmla="*/ 3524 h 395477"/>
                <a:gd name="connsiteX1" fmla="*/ 19812 w 101441"/>
                <a:gd name="connsiteY1" fmla="*/ 42958 h 395477"/>
                <a:gd name="connsiteX2" fmla="*/ 14288 w 101441"/>
                <a:gd name="connsiteY2" fmla="*/ 151352 h 395477"/>
                <a:gd name="connsiteX3" fmla="*/ 51340 w 101441"/>
                <a:gd name="connsiteY3" fmla="*/ 383096 h 395477"/>
                <a:gd name="connsiteX4" fmla="*/ 79915 w 101441"/>
                <a:gd name="connsiteY4" fmla="*/ 395478 h 395477"/>
                <a:gd name="connsiteX5" fmla="*/ 101441 w 101441"/>
                <a:gd name="connsiteY5" fmla="*/ 378523 h 395477"/>
                <a:gd name="connsiteX6" fmla="*/ 58007 w 101441"/>
                <a:gd name="connsiteY6" fmla="*/ 148304 h 395477"/>
                <a:gd name="connsiteX7" fmla="*/ 36481 w 101441"/>
                <a:gd name="connsiteY7" fmla="*/ 39814 h 395477"/>
                <a:gd name="connsiteX8" fmla="*/ 52102 w 101441"/>
                <a:gd name="connsiteY8" fmla="*/ 0 h 395477"/>
                <a:gd name="connsiteX9" fmla="*/ 19621 w 101441"/>
                <a:gd name="connsiteY9" fmla="*/ 4000 h 39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441" h="395477">
                  <a:moveTo>
                    <a:pt x="0" y="3524"/>
                  </a:moveTo>
                  <a:lnTo>
                    <a:pt x="19812" y="42958"/>
                  </a:lnTo>
                  <a:lnTo>
                    <a:pt x="14288" y="151352"/>
                  </a:lnTo>
                  <a:cubicBezTo>
                    <a:pt x="14288" y="151352"/>
                    <a:pt x="13430" y="244316"/>
                    <a:pt x="51340" y="383096"/>
                  </a:cubicBezTo>
                  <a:lnTo>
                    <a:pt x="79915" y="395478"/>
                  </a:lnTo>
                  <a:lnTo>
                    <a:pt x="101441" y="378523"/>
                  </a:lnTo>
                  <a:cubicBezTo>
                    <a:pt x="101441" y="378523"/>
                    <a:pt x="61912" y="184975"/>
                    <a:pt x="58007" y="148304"/>
                  </a:cubicBezTo>
                  <a:lnTo>
                    <a:pt x="36481" y="39814"/>
                  </a:lnTo>
                  <a:lnTo>
                    <a:pt x="52102" y="0"/>
                  </a:lnTo>
                  <a:lnTo>
                    <a:pt x="19621" y="400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86BB1B43-CEC9-4451-8455-E8E0136A8107}"/>
                </a:ext>
              </a:extLst>
            </p:cNvPr>
            <p:cNvSpPr/>
            <p:nvPr/>
          </p:nvSpPr>
          <p:spPr>
            <a:xfrm>
              <a:off x="2473600" y="3750754"/>
              <a:ext cx="130943" cy="86201"/>
            </a:xfrm>
            <a:custGeom>
              <a:avLst/>
              <a:gdLst>
                <a:gd name="connsiteX0" fmla="*/ 74841 w 130943"/>
                <a:gd name="connsiteY0" fmla="*/ 7620 h 86201"/>
                <a:gd name="connsiteX1" fmla="*/ 4832 w 130943"/>
                <a:gd name="connsiteY1" fmla="*/ 24194 h 86201"/>
                <a:gd name="connsiteX2" fmla="*/ 2832 w 130943"/>
                <a:gd name="connsiteY2" fmla="*/ 86201 h 86201"/>
                <a:gd name="connsiteX3" fmla="*/ 57887 w 130943"/>
                <a:gd name="connsiteY3" fmla="*/ 68771 h 86201"/>
                <a:gd name="connsiteX4" fmla="*/ 130943 w 130943"/>
                <a:gd name="connsiteY4" fmla="*/ 61150 h 86201"/>
                <a:gd name="connsiteX5" fmla="*/ 120180 w 130943"/>
                <a:gd name="connsiteY5" fmla="*/ 0 h 86201"/>
                <a:gd name="connsiteX6" fmla="*/ 74841 w 130943"/>
                <a:gd name="connsiteY6" fmla="*/ 7620 h 8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43" h="86201">
                  <a:moveTo>
                    <a:pt x="74841" y="7620"/>
                  </a:moveTo>
                  <a:cubicBezTo>
                    <a:pt x="59791" y="10573"/>
                    <a:pt x="32360" y="16097"/>
                    <a:pt x="4832" y="24194"/>
                  </a:cubicBezTo>
                  <a:cubicBezTo>
                    <a:pt x="-845" y="44396"/>
                    <a:pt x="-1530" y="65675"/>
                    <a:pt x="2832" y="86201"/>
                  </a:cubicBezTo>
                  <a:cubicBezTo>
                    <a:pt x="14376" y="67618"/>
                    <a:pt x="37751" y="60217"/>
                    <a:pt x="57887" y="68771"/>
                  </a:cubicBezTo>
                  <a:cubicBezTo>
                    <a:pt x="100082" y="39338"/>
                    <a:pt x="130943" y="61150"/>
                    <a:pt x="130943" y="61150"/>
                  </a:cubicBezTo>
                  <a:cubicBezTo>
                    <a:pt x="128381" y="40596"/>
                    <a:pt x="124790" y="20193"/>
                    <a:pt x="120180" y="0"/>
                  </a:cubicBezTo>
                  <a:cubicBezTo>
                    <a:pt x="106178" y="2096"/>
                    <a:pt x="91224" y="4572"/>
                    <a:pt x="74841" y="7620"/>
                  </a:cubicBezTo>
                  <a:close/>
                </a:path>
              </a:pathLst>
            </a:custGeom>
            <a:solidFill>
              <a:srgbClr val="4B80FD"/>
            </a:solidFill>
            <a:ln w="7144" cap="rnd">
              <a:solidFill>
                <a:srgbClr val="263238"/>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F8EB1C76-0CDE-40D4-82E8-8C54096FC40D}"/>
                </a:ext>
              </a:extLst>
            </p:cNvPr>
            <p:cNvSpPr/>
            <p:nvPr/>
          </p:nvSpPr>
          <p:spPr>
            <a:xfrm>
              <a:off x="2494369" y="3717512"/>
              <a:ext cx="89123" cy="81796"/>
            </a:xfrm>
            <a:custGeom>
              <a:avLst/>
              <a:gdLst>
                <a:gd name="connsiteX0" fmla="*/ 67597 w 89123"/>
                <a:gd name="connsiteY0" fmla="*/ 0 h 81796"/>
                <a:gd name="connsiteX1" fmla="*/ 89124 w 89123"/>
                <a:gd name="connsiteY1" fmla="*/ 34671 h 81796"/>
                <a:gd name="connsiteX2" fmla="*/ 20639 w 89123"/>
                <a:gd name="connsiteY2" fmla="*/ 80391 h 81796"/>
                <a:gd name="connsiteX3" fmla="*/ 35688 w 89123"/>
                <a:gd name="connsiteY3" fmla="*/ 18383 h 81796"/>
              </a:gdLst>
              <a:ahLst/>
              <a:cxnLst>
                <a:cxn ang="0">
                  <a:pos x="connsiteX0" y="connsiteY0"/>
                </a:cxn>
                <a:cxn ang="0">
                  <a:pos x="connsiteX1" y="connsiteY1"/>
                </a:cxn>
                <a:cxn ang="0">
                  <a:pos x="connsiteX2" y="connsiteY2"/>
                </a:cxn>
                <a:cxn ang="0">
                  <a:pos x="connsiteX3" y="connsiteY3"/>
                </a:cxn>
              </a:cxnLst>
              <a:rect l="l" t="t" r="r" b="b"/>
              <a:pathLst>
                <a:path w="89123" h="81796">
                  <a:moveTo>
                    <a:pt x="67597" y="0"/>
                  </a:moveTo>
                  <a:cubicBezTo>
                    <a:pt x="67597" y="0"/>
                    <a:pt x="77884" y="32195"/>
                    <a:pt x="89124" y="34671"/>
                  </a:cubicBezTo>
                  <a:cubicBezTo>
                    <a:pt x="89124" y="34671"/>
                    <a:pt x="74646" y="91345"/>
                    <a:pt x="20639" y="80391"/>
                  </a:cubicBezTo>
                  <a:cubicBezTo>
                    <a:pt x="-33368" y="69437"/>
                    <a:pt x="35688" y="18383"/>
                    <a:pt x="35688" y="1838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41CB7323-46DE-4F3E-AFEE-29C5429087A0}"/>
                </a:ext>
              </a:extLst>
            </p:cNvPr>
            <p:cNvSpPr/>
            <p:nvPr/>
          </p:nvSpPr>
          <p:spPr>
            <a:xfrm>
              <a:off x="2370023" y="3584645"/>
              <a:ext cx="209755" cy="152474"/>
            </a:xfrm>
            <a:custGeom>
              <a:avLst/>
              <a:gdLst>
                <a:gd name="connsiteX0" fmla="*/ 181752 w 209755"/>
                <a:gd name="connsiteY0" fmla="*/ 130105 h 152474"/>
                <a:gd name="connsiteX1" fmla="*/ 209755 w 209755"/>
                <a:gd name="connsiteY1" fmla="*/ 152108 h 152474"/>
                <a:gd name="connsiteX2" fmla="*/ 202992 w 209755"/>
                <a:gd name="connsiteY2" fmla="*/ 80194 h 152474"/>
                <a:gd name="connsiteX3" fmla="*/ 125173 w 209755"/>
                <a:gd name="connsiteY3" fmla="*/ 3232 h 152474"/>
                <a:gd name="connsiteX4" fmla="*/ 44020 w 209755"/>
                <a:gd name="connsiteY4" fmla="*/ 27902 h 152474"/>
                <a:gd name="connsiteX5" fmla="*/ 682 w 209755"/>
                <a:gd name="connsiteY5" fmla="*/ 35331 h 152474"/>
                <a:gd name="connsiteX6" fmla="*/ 28780 w 209755"/>
                <a:gd name="connsiteY6" fmla="*/ 60477 h 152474"/>
                <a:gd name="connsiteX7" fmla="*/ 2777 w 209755"/>
                <a:gd name="connsiteY7" fmla="*/ 74955 h 152474"/>
                <a:gd name="connsiteX8" fmla="*/ 31352 w 209755"/>
                <a:gd name="connsiteY8" fmla="*/ 83718 h 152474"/>
                <a:gd name="connsiteX9" fmla="*/ 29923 w 209755"/>
                <a:gd name="connsiteY9" fmla="*/ 108674 h 152474"/>
                <a:gd name="connsiteX10" fmla="*/ 99932 w 209755"/>
                <a:gd name="connsiteY10" fmla="*/ 79527 h 152474"/>
                <a:gd name="connsiteX11" fmla="*/ 181752 w 209755"/>
                <a:gd name="connsiteY11" fmla="*/ 13010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755" h="152474">
                  <a:moveTo>
                    <a:pt x="181752" y="130105"/>
                  </a:moveTo>
                  <a:cubicBezTo>
                    <a:pt x="181752" y="130105"/>
                    <a:pt x="193087" y="155822"/>
                    <a:pt x="209755" y="152108"/>
                  </a:cubicBezTo>
                  <a:cubicBezTo>
                    <a:pt x="209755" y="152108"/>
                    <a:pt x="197087" y="107340"/>
                    <a:pt x="202992" y="80194"/>
                  </a:cubicBezTo>
                  <a:cubicBezTo>
                    <a:pt x="208898" y="53048"/>
                    <a:pt x="189562" y="-15628"/>
                    <a:pt x="125173" y="3232"/>
                  </a:cubicBezTo>
                  <a:cubicBezTo>
                    <a:pt x="96160" y="2403"/>
                    <a:pt x="67661" y="11061"/>
                    <a:pt x="44020" y="27902"/>
                  </a:cubicBezTo>
                  <a:cubicBezTo>
                    <a:pt x="6968" y="55810"/>
                    <a:pt x="682" y="35331"/>
                    <a:pt x="682" y="35331"/>
                  </a:cubicBezTo>
                  <a:cubicBezTo>
                    <a:pt x="682" y="35331"/>
                    <a:pt x="-6938" y="68573"/>
                    <a:pt x="28780" y="60477"/>
                  </a:cubicBezTo>
                  <a:cubicBezTo>
                    <a:pt x="28780" y="60477"/>
                    <a:pt x="19255" y="79527"/>
                    <a:pt x="2777" y="74955"/>
                  </a:cubicBezTo>
                  <a:cubicBezTo>
                    <a:pt x="2777" y="74955"/>
                    <a:pt x="15160" y="92005"/>
                    <a:pt x="31352" y="83718"/>
                  </a:cubicBezTo>
                  <a:cubicBezTo>
                    <a:pt x="31352" y="83718"/>
                    <a:pt x="20589" y="98577"/>
                    <a:pt x="29923" y="108674"/>
                  </a:cubicBezTo>
                  <a:cubicBezTo>
                    <a:pt x="29923" y="108674"/>
                    <a:pt x="74024" y="73336"/>
                    <a:pt x="99932" y="79527"/>
                  </a:cubicBezTo>
                  <a:cubicBezTo>
                    <a:pt x="125840" y="85718"/>
                    <a:pt x="181752" y="130105"/>
                    <a:pt x="181752" y="13010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7DDE5917-62BD-4208-9D38-D3C1DE6ECD32}"/>
                </a:ext>
              </a:extLst>
            </p:cNvPr>
            <p:cNvSpPr/>
            <p:nvPr/>
          </p:nvSpPr>
          <p:spPr>
            <a:xfrm>
              <a:off x="2419441" y="3639172"/>
              <a:ext cx="161231" cy="176985"/>
            </a:xfrm>
            <a:custGeom>
              <a:avLst/>
              <a:gdLst>
                <a:gd name="connsiteX0" fmla="*/ 3270 w 161231"/>
                <a:gd name="connsiteY0" fmla="*/ 66052 h 176985"/>
                <a:gd name="connsiteX1" fmla="*/ 72993 w 161231"/>
                <a:gd name="connsiteY1" fmla="*/ 174542 h 176985"/>
                <a:gd name="connsiteX2" fmla="*/ 143859 w 161231"/>
                <a:gd name="connsiteY2" fmla="*/ 89579 h 176985"/>
                <a:gd name="connsiteX3" fmla="*/ 161195 w 161231"/>
                <a:gd name="connsiteY3" fmla="*/ 62814 h 176985"/>
                <a:gd name="connsiteX4" fmla="*/ 136144 w 161231"/>
                <a:gd name="connsiteY4" fmla="*/ 47574 h 176985"/>
                <a:gd name="connsiteX5" fmla="*/ 125286 w 161231"/>
                <a:gd name="connsiteY5" fmla="*/ 62147 h 176985"/>
                <a:gd name="connsiteX6" fmla="*/ 113570 w 161231"/>
                <a:gd name="connsiteY6" fmla="*/ 24047 h 176985"/>
                <a:gd name="connsiteX7" fmla="*/ 84423 w 161231"/>
                <a:gd name="connsiteY7" fmla="*/ 4997 h 176985"/>
                <a:gd name="connsiteX8" fmla="*/ 25845 w 161231"/>
                <a:gd name="connsiteY8" fmla="*/ 14522 h 176985"/>
                <a:gd name="connsiteX9" fmla="*/ 3270 w 161231"/>
                <a:gd name="connsiteY9" fmla="*/ 66052 h 17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31" h="176985">
                  <a:moveTo>
                    <a:pt x="3270" y="66052"/>
                  </a:moveTo>
                  <a:cubicBezTo>
                    <a:pt x="3270" y="66052"/>
                    <a:pt x="20320" y="147015"/>
                    <a:pt x="72993" y="174542"/>
                  </a:cubicBezTo>
                  <a:cubicBezTo>
                    <a:pt x="108236" y="192925"/>
                    <a:pt x="144431" y="101962"/>
                    <a:pt x="143859" y="89579"/>
                  </a:cubicBezTo>
                  <a:cubicBezTo>
                    <a:pt x="154118" y="84512"/>
                    <a:pt x="160766" y="74244"/>
                    <a:pt x="161195" y="62814"/>
                  </a:cubicBezTo>
                  <a:cubicBezTo>
                    <a:pt x="162052" y="43192"/>
                    <a:pt x="147765" y="38430"/>
                    <a:pt x="136144" y="47574"/>
                  </a:cubicBezTo>
                  <a:cubicBezTo>
                    <a:pt x="136144" y="47574"/>
                    <a:pt x="131382" y="61290"/>
                    <a:pt x="125286" y="62147"/>
                  </a:cubicBezTo>
                  <a:cubicBezTo>
                    <a:pt x="119190" y="63004"/>
                    <a:pt x="120618" y="27476"/>
                    <a:pt x="113570" y="24047"/>
                  </a:cubicBezTo>
                  <a:cubicBezTo>
                    <a:pt x="106521" y="20618"/>
                    <a:pt x="89853" y="19094"/>
                    <a:pt x="84423" y="4997"/>
                  </a:cubicBezTo>
                  <a:cubicBezTo>
                    <a:pt x="78994" y="-9100"/>
                    <a:pt x="55848" y="10712"/>
                    <a:pt x="25845" y="14522"/>
                  </a:cubicBezTo>
                  <a:cubicBezTo>
                    <a:pt x="-4159" y="18332"/>
                    <a:pt x="-2254" y="45955"/>
                    <a:pt x="3270" y="66052"/>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608" name="Freeform: Shape 607">
              <a:extLst>
                <a:ext uri="{FF2B5EF4-FFF2-40B4-BE49-F238E27FC236}">
                  <a16:creationId xmlns:a16="http://schemas.microsoft.com/office/drawing/2014/main" id="{11D5EA7F-1770-4362-BC40-471795BE6C04}"/>
                </a:ext>
              </a:extLst>
            </p:cNvPr>
            <p:cNvSpPr/>
            <p:nvPr/>
          </p:nvSpPr>
          <p:spPr>
            <a:xfrm>
              <a:off x="2442357" y="3719988"/>
              <a:ext cx="26074" cy="43624"/>
            </a:xfrm>
            <a:custGeom>
              <a:avLst/>
              <a:gdLst>
                <a:gd name="connsiteX0" fmla="*/ 12930 w 26074"/>
                <a:gd name="connsiteY0" fmla="*/ 0 h 43624"/>
                <a:gd name="connsiteX1" fmla="*/ 1309 w 26074"/>
                <a:gd name="connsiteY1" fmla="*/ 34576 h 43624"/>
                <a:gd name="connsiteX2" fmla="*/ 26074 w 26074"/>
                <a:gd name="connsiteY2" fmla="*/ 43625 h 43624"/>
              </a:gdLst>
              <a:ahLst/>
              <a:cxnLst>
                <a:cxn ang="0">
                  <a:pos x="connsiteX0" y="connsiteY0"/>
                </a:cxn>
                <a:cxn ang="0">
                  <a:pos x="connsiteX1" y="connsiteY1"/>
                </a:cxn>
                <a:cxn ang="0">
                  <a:pos x="connsiteX2" y="connsiteY2"/>
                </a:cxn>
              </a:cxnLst>
              <a:rect l="l" t="t" r="r" b="b"/>
              <a:pathLst>
                <a:path w="26074" h="43624">
                  <a:moveTo>
                    <a:pt x="12930" y="0"/>
                  </a:moveTo>
                  <a:cubicBezTo>
                    <a:pt x="13939" y="12630"/>
                    <a:pt x="9739" y="25117"/>
                    <a:pt x="1309" y="34576"/>
                  </a:cubicBezTo>
                  <a:cubicBezTo>
                    <a:pt x="-6596" y="43243"/>
                    <a:pt x="23788" y="37529"/>
                    <a:pt x="26074" y="43625"/>
                  </a:cubicBezTo>
                </a:path>
              </a:pathLst>
            </a:custGeom>
            <a:noFill/>
            <a:ln w="7144" cap="rnd">
              <a:solidFill>
                <a:srgbClr val="263238"/>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47E4EDB6-DE09-48FB-B7AE-8A22428FBF32}"/>
                </a:ext>
              </a:extLst>
            </p:cNvPr>
            <p:cNvSpPr/>
            <p:nvPr/>
          </p:nvSpPr>
          <p:spPr>
            <a:xfrm>
              <a:off x="2433375" y="3712811"/>
              <a:ext cx="7099" cy="15020"/>
            </a:xfrm>
            <a:custGeom>
              <a:avLst/>
              <a:gdLst>
                <a:gd name="connsiteX0" fmla="*/ 6672 w 7099"/>
                <a:gd name="connsiteY0" fmla="*/ 6796 h 15020"/>
                <a:gd name="connsiteX1" fmla="*/ 5338 w 7099"/>
                <a:gd name="connsiteY1" fmla="*/ 14987 h 15020"/>
                <a:gd name="connsiteX2" fmla="*/ 386 w 7099"/>
                <a:gd name="connsiteY2" fmla="*/ 8320 h 15020"/>
                <a:gd name="connsiteX3" fmla="*/ 1719 w 7099"/>
                <a:gd name="connsiteY3" fmla="*/ 33 h 15020"/>
                <a:gd name="connsiteX4" fmla="*/ 6672 w 7099"/>
                <a:gd name="connsiteY4" fmla="*/ 6796 h 15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9" h="15020">
                  <a:moveTo>
                    <a:pt x="6672" y="6796"/>
                  </a:moveTo>
                  <a:cubicBezTo>
                    <a:pt x="7720" y="10892"/>
                    <a:pt x="6672" y="14606"/>
                    <a:pt x="5338" y="14987"/>
                  </a:cubicBezTo>
                  <a:cubicBezTo>
                    <a:pt x="4005" y="15368"/>
                    <a:pt x="1338" y="12416"/>
                    <a:pt x="386" y="8320"/>
                  </a:cubicBezTo>
                  <a:cubicBezTo>
                    <a:pt x="-567" y="4224"/>
                    <a:pt x="386" y="414"/>
                    <a:pt x="1719" y="33"/>
                  </a:cubicBezTo>
                  <a:cubicBezTo>
                    <a:pt x="3053" y="-348"/>
                    <a:pt x="5720" y="2605"/>
                    <a:pt x="6672" y="6796"/>
                  </a:cubicBezTo>
                  <a:close/>
                </a:path>
              </a:pathLst>
            </a:custGeom>
            <a:solidFill>
              <a:srgbClr val="263238"/>
            </a:solid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79863329-E951-46EA-BDCF-4C36EBD42ACD}"/>
                </a:ext>
              </a:extLst>
            </p:cNvPr>
            <p:cNvSpPr/>
            <p:nvPr/>
          </p:nvSpPr>
          <p:spPr>
            <a:xfrm>
              <a:off x="2473814" y="3702885"/>
              <a:ext cx="7194" cy="15151"/>
            </a:xfrm>
            <a:custGeom>
              <a:avLst/>
              <a:gdLst>
                <a:gd name="connsiteX0" fmla="*/ 6809 w 7194"/>
                <a:gd name="connsiteY0" fmla="*/ 6816 h 15151"/>
                <a:gd name="connsiteX1" fmla="*/ 5475 w 7194"/>
                <a:gd name="connsiteY1" fmla="*/ 15103 h 15151"/>
                <a:gd name="connsiteX2" fmla="*/ 427 w 7194"/>
                <a:gd name="connsiteY2" fmla="*/ 8340 h 15151"/>
                <a:gd name="connsiteX3" fmla="*/ 1761 w 7194"/>
                <a:gd name="connsiteY3" fmla="*/ 53 h 15151"/>
                <a:gd name="connsiteX4" fmla="*/ 6809 w 7194"/>
                <a:gd name="connsiteY4" fmla="*/ 6816 h 1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 h="15151">
                  <a:moveTo>
                    <a:pt x="6809" y="6816"/>
                  </a:moveTo>
                  <a:cubicBezTo>
                    <a:pt x="7761" y="11007"/>
                    <a:pt x="6809" y="14626"/>
                    <a:pt x="5475" y="15103"/>
                  </a:cubicBezTo>
                  <a:cubicBezTo>
                    <a:pt x="4142" y="15579"/>
                    <a:pt x="1475" y="12531"/>
                    <a:pt x="427" y="8340"/>
                  </a:cubicBezTo>
                  <a:cubicBezTo>
                    <a:pt x="-621" y="4149"/>
                    <a:pt x="427" y="529"/>
                    <a:pt x="1761" y="53"/>
                  </a:cubicBezTo>
                  <a:cubicBezTo>
                    <a:pt x="3094" y="-423"/>
                    <a:pt x="5761" y="2339"/>
                    <a:pt x="6809" y="6816"/>
                  </a:cubicBezTo>
                  <a:close/>
                </a:path>
              </a:pathLst>
            </a:custGeom>
            <a:solidFill>
              <a:srgbClr val="263238"/>
            </a:solid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FEFCF2B-C943-4A5A-B138-452305E2E8E8}"/>
                </a:ext>
              </a:extLst>
            </p:cNvPr>
            <p:cNvSpPr/>
            <p:nvPr/>
          </p:nvSpPr>
          <p:spPr>
            <a:xfrm>
              <a:off x="2481099" y="3754183"/>
              <a:ext cx="26228" cy="19050"/>
            </a:xfrm>
            <a:custGeom>
              <a:avLst/>
              <a:gdLst>
                <a:gd name="connsiteX0" fmla="*/ 26194 w 26228"/>
                <a:gd name="connsiteY0" fmla="*/ 0 h 19050"/>
                <a:gd name="connsiteX1" fmla="*/ 0 w 26228"/>
                <a:gd name="connsiteY1" fmla="*/ 19050 h 19050"/>
              </a:gdLst>
              <a:ahLst/>
              <a:cxnLst>
                <a:cxn ang="0">
                  <a:pos x="connsiteX0" y="connsiteY0"/>
                </a:cxn>
                <a:cxn ang="0">
                  <a:pos x="connsiteX1" y="connsiteY1"/>
                </a:cxn>
              </a:cxnLst>
              <a:rect l="l" t="t" r="r" b="b"/>
              <a:pathLst>
                <a:path w="26228" h="19050">
                  <a:moveTo>
                    <a:pt x="26194" y="0"/>
                  </a:moveTo>
                  <a:cubicBezTo>
                    <a:pt x="27337" y="11430"/>
                    <a:pt x="0" y="19050"/>
                    <a:pt x="0" y="19050"/>
                  </a:cubicBezTo>
                </a:path>
              </a:pathLst>
            </a:custGeom>
            <a:noFill/>
            <a:ln w="7144" cap="rnd">
              <a:solidFill>
                <a:srgbClr val="263238"/>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0F0E149D-2A0B-4ED8-ACD1-11DF02A5B1BC}"/>
                </a:ext>
              </a:extLst>
            </p:cNvPr>
            <p:cNvSpPr/>
            <p:nvPr/>
          </p:nvSpPr>
          <p:spPr>
            <a:xfrm>
              <a:off x="2422711" y="3703563"/>
              <a:ext cx="25050" cy="5662"/>
            </a:xfrm>
            <a:custGeom>
              <a:avLst/>
              <a:gdLst>
                <a:gd name="connsiteX0" fmla="*/ 0 w 25050"/>
                <a:gd name="connsiteY0" fmla="*/ 1662 h 5662"/>
                <a:gd name="connsiteX1" fmla="*/ 25051 w 25050"/>
                <a:gd name="connsiteY1" fmla="*/ 5662 h 5662"/>
              </a:gdLst>
              <a:ahLst/>
              <a:cxnLst>
                <a:cxn ang="0">
                  <a:pos x="connsiteX0" y="connsiteY0"/>
                </a:cxn>
                <a:cxn ang="0">
                  <a:pos x="connsiteX1" y="connsiteY1"/>
                </a:cxn>
              </a:cxnLst>
              <a:rect l="l" t="t" r="r" b="b"/>
              <a:pathLst>
                <a:path w="25050" h="5662">
                  <a:moveTo>
                    <a:pt x="0" y="1662"/>
                  </a:moveTo>
                  <a:cubicBezTo>
                    <a:pt x="8468" y="-1558"/>
                    <a:pt x="18012" y="-34"/>
                    <a:pt x="25051" y="5662"/>
                  </a:cubicBezTo>
                </a:path>
              </a:pathLst>
            </a:custGeom>
            <a:noFill/>
            <a:ln w="7144" cap="rnd">
              <a:solidFill>
                <a:srgbClr val="263238"/>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544F4664-BDEC-4453-A921-FD57C33C7948}"/>
                </a:ext>
              </a:extLst>
            </p:cNvPr>
            <p:cNvSpPr/>
            <p:nvPr/>
          </p:nvSpPr>
          <p:spPr>
            <a:xfrm>
              <a:off x="2463383" y="3685028"/>
              <a:ext cx="20478" cy="17243"/>
            </a:xfrm>
            <a:custGeom>
              <a:avLst/>
              <a:gdLst>
                <a:gd name="connsiteX0" fmla="*/ 0 w 20478"/>
                <a:gd name="connsiteY0" fmla="*/ 17243 h 17243"/>
                <a:gd name="connsiteX1" fmla="*/ 20479 w 20478"/>
                <a:gd name="connsiteY1" fmla="*/ 2194 h 17243"/>
              </a:gdLst>
              <a:ahLst/>
              <a:cxnLst>
                <a:cxn ang="0">
                  <a:pos x="connsiteX0" y="connsiteY0"/>
                </a:cxn>
                <a:cxn ang="0">
                  <a:pos x="connsiteX1" y="connsiteY1"/>
                </a:cxn>
              </a:cxnLst>
              <a:rect l="l" t="t" r="r" b="b"/>
              <a:pathLst>
                <a:path w="20478" h="17243">
                  <a:moveTo>
                    <a:pt x="0" y="17243"/>
                  </a:moveTo>
                  <a:cubicBezTo>
                    <a:pt x="0" y="17243"/>
                    <a:pt x="6382" y="-7331"/>
                    <a:pt x="20479" y="2194"/>
                  </a:cubicBezTo>
                </a:path>
              </a:pathLst>
            </a:custGeom>
            <a:noFill/>
            <a:ln w="7144" cap="rnd">
              <a:solidFill>
                <a:srgbClr val="263238"/>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6DFA7672-C6FA-4DE6-B96B-BC73DA529574}"/>
                </a:ext>
              </a:extLst>
            </p:cNvPr>
            <p:cNvSpPr/>
            <p:nvPr/>
          </p:nvSpPr>
          <p:spPr>
            <a:xfrm>
              <a:off x="3018214" y="3667125"/>
              <a:ext cx="6361" cy="22288"/>
            </a:xfrm>
            <a:custGeom>
              <a:avLst/>
              <a:gdLst>
                <a:gd name="connsiteX0" fmla="*/ 0 w 6361"/>
                <a:gd name="connsiteY0" fmla="*/ 0 h 22288"/>
                <a:gd name="connsiteX1" fmla="*/ 5429 w 6361"/>
                <a:gd name="connsiteY1" fmla="*/ 22288 h 22288"/>
              </a:gdLst>
              <a:ahLst/>
              <a:cxnLst>
                <a:cxn ang="0">
                  <a:pos x="connsiteX0" y="connsiteY0"/>
                </a:cxn>
                <a:cxn ang="0">
                  <a:pos x="connsiteX1" y="connsiteY1"/>
                </a:cxn>
              </a:cxnLst>
              <a:rect l="l" t="t" r="r" b="b"/>
              <a:pathLst>
                <a:path w="6361" h="22288">
                  <a:moveTo>
                    <a:pt x="0" y="0"/>
                  </a:moveTo>
                  <a:cubicBezTo>
                    <a:pt x="5677" y="5915"/>
                    <a:pt x="7744" y="14421"/>
                    <a:pt x="5429" y="22288"/>
                  </a:cubicBezTo>
                </a:path>
              </a:pathLst>
            </a:custGeom>
            <a:solidFill>
              <a:srgbClr val="FFFFFF"/>
            </a:solidFill>
            <a:ln w="9525" cap="rnd">
              <a:solidFill>
                <a:srgbClr val="263238"/>
              </a:solidFill>
              <a:prstDash val="solid"/>
              <a:round/>
            </a:ln>
          </p:spPr>
          <p:txBody>
            <a:bodyPr rtlCol="0" anchor="ctr"/>
            <a:lstStyle/>
            <a:p>
              <a:endParaRPr lang="en-US"/>
            </a:p>
          </p:txBody>
        </p:sp>
      </p:grpSp>
      <p:sp>
        <p:nvSpPr>
          <p:cNvPr id="231" name="Freeform: Shape 230">
            <a:extLst>
              <a:ext uri="{FF2B5EF4-FFF2-40B4-BE49-F238E27FC236}">
                <a16:creationId xmlns:a16="http://schemas.microsoft.com/office/drawing/2014/main" id="{8DCDAC5A-E394-4097-9363-3165DEA40A32}"/>
              </a:ext>
            </a:extLst>
          </p:cNvPr>
          <p:cNvSpPr/>
          <p:nvPr/>
        </p:nvSpPr>
        <p:spPr>
          <a:xfrm>
            <a:off x="-844606" y="3129344"/>
            <a:ext cx="253229" cy="3542919"/>
          </a:xfrm>
          <a:custGeom>
            <a:avLst/>
            <a:gdLst>
              <a:gd name="connsiteX0" fmla="*/ 4195572 w 4195571"/>
              <a:gd name="connsiteY0" fmla="*/ 397002 h 3542919"/>
              <a:gd name="connsiteX1" fmla="*/ 4025075 w 4195571"/>
              <a:gd name="connsiteY1" fmla="*/ 0 h 3542919"/>
              <a:gd name="connsiteX2" fmla="*/ 3628073 w 4195571"/>
              <a:gd name="connsiteY2" fmla="*/ 170402 h 3542919"/>
              <a:gd name="connsiteX3" fmla="*/ 3685794 w 4195571"/>
              <a:gd name="connsiteY3" fmla="*/ 304800 h 3542919"/>
              <a:gd name="connsiteX4" fmla="*/ 3853434 w 4195571"/>
              <a:gd name="connsiteY4" fmla="*/ 232886 h 3542919"/>
              <a:gd name="connsiteX5" fmla="*/ 3566065 w 4195571"/>
              <a:gd name="connsiteY5" fmla="*/ 952691 h 3542919"/>
              <a:gd name="connsiteX6" fmla="*/ 3139250 w 4195571"/>
              <a:gd name="connsiteY6" fmla="*/ 1485233 h 3542919"/>
              <a:gd name="connsiteX7" fmla="*/ 2489645 w 4195571"/>
              <a:gd name="connsiteY7" fmla="*/ 1693735 h 3542919"/>
              <a:gd name="connsiteX8" fmla="*/ 2483453 w 4195571"/>
              <a:gd name="connsiteY8" fmla="*/ 1695736 h 3542919"/>
              <a:gd name="connsiteX9" fmla="*/ 1885950 w 4195571"/>
              <a:gd name="connsiteY9" fmla="*/ 2013299 h 3542919"/>
              <a:gd name="connsiteX10" fmla="*/ 1479995 w 4195571"/>
              <a:gd name="connsiteY10" fmla="*/ 2167509 h 3542919"/>
              <a:gd name="connsiteX11" fmla="*/ 1358265 w 4195571"/>
              <a:gd name="connsiteY11" fmla="*/ 2795302 h 3542919"/>
              <a:gd name="connsiteX12" fmla="*/ 1050417 w 4195571"/>
              <a:gd name="connsiteY12" fmla="*/ 2795302 h 3542919"/>
              <a:gd name="connsiteX13" fmla="*/ 794671 w 4195571"/>
              <a:gd name="connsiteY13" fmla="*/ 3396615 h 3542919"/>
              <a:gd name="connsiteX14" fmla="*/ 0 w 4195571"/>
              <a:gd name="connsiteY14" fmla="*/ 3396615 h 3542919"/>
              <a:gd name="connsiteX15" fmla="*/ 0 w 4195571"/>
              <a:gd name="connsiteY15" fmla="*/ 3542919 h 3542919"/>
              <a:gd name="connsiteX16" fmla="*/ 891350 w 4195571"/>
              <a:gd name="connsiteY16" fmla="*/ 3542919 h 3542919"/>
              <a:gd name="connsiteX17" fmla="*/ 1147191 w 4195571"/>
              <a:gd name="connsiteY17" fmla="*/ 2941606 h 3542919"/>
              <a:gd name="connsiteX18" fmla="*/ 1478852 w 4195571"/>
              <a:gd name="connsiteY18" fmla="*/ 2941606 h 3542919"/>
              <a:gd name="connsiteX19" fmla="*/ 1608011 w 4195571"/>
              <a:gd name="connsiteY19" fmla="*/ 2275237 h 3542919"/>
              <a:gd name="connsiteX20" fmla="*/ 1946434 w 4195571"/>
              <a:gd name="connsiteY20" fmla="*/ 2146745 h 3542919"/>
              <a:gd name="connsiteX21" fmla="*/ 2540508 w 4195571"/>
              <a:gd name="connsiteY21" fmla="*/ 1830991 h 3542919"/>
              <a:gd name="connsiteX22" fmla="*/ 3225832 w 4195571"/>
              <a:gd name="connsiteY22" fmla="*/ 1611059 h 3542919"/>
              <a:gd name="connsiteX23" fmla="*/ 3693795 w 4195571"/>
              <a:gd name="connsiteY23" fmla="*/ 1027176 h 3542919"/>
              <a:gd name="connsiteX24" fmla="*/ 3989261 w 4195571"/>
              <a:gd name="connsiteY24" fmla="*/ 287084 h 3542919"/>
              <a:gd name="connsiteX25" fmla="*/ 4061174 w 4195571"/>
              <a:gd name="connsiteY25" fmla="*/ 454628 h 3542919"/>
              <a:gd name="connsiteX26" fmla="*/ 4195572 w 4195571"/>
              <a:gd name="connsiteY26" fmla="*/ 397002 h 354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5571" h="3542919">
                <a:moveTo>
                  <a:pt x="4195572" y="397002"/>
                </a:moveTo>
                <a:lnTo>
                  <a:pt x="4025075" y="0"/>
                </a:lnTo>
                <a:lnTo>
                  <a:pt x="3628073" y="170402"/>
                </a:lnTo>
                <a:lnTo>
                  <a:pt x="3685794" y="304800"/>
                </a:lnTo>
                <a:lnTo>
                  <a:pt x="3853434" y="232886"/>
                </a:lnTo>
                <a:lnTo>
                  <a:pt x="3566065" y="952691"/>
                </a:lnTo>
                <a:lnTo>
                  <a:pt x="3139250" y="1485233"/>
                </a:lnTo>
                <a:lnTo>
                  <a:pt x="2489645" y="1693735"/>
                </a:lnTo>
                <a:lnTo>
                  <a:pt x="2483453" y="1695736"/>
                </a:lnTo>
                <a:lnTo>
                  <a:pt x="1885950" y="2013299"/>
                </a:lnTo>
                <a:lnTo>
                  <a:pt x="1479995" y="2167509"/>
                </a:lnTo>
                <a:lnTo>
                  <a:pt x="1358265" y="2795302"/>
                </a:lnTo>
                <a:lnTo>
                  <a:pt x="1050417" y="2795302"/>
                </a:lnTo>
                <a:lnTo>
                  <a:pt x="794671" y="3396615"/>
                </a:lnTo>
                <a:lnTo>
                  <a:pt x="0" y="3396615"/>
                </a:lnTo>
                <a:lnTo>
                  <a:pt x="0" y="3542919"/>
                </a:lnTo>
                <a:lnTo>
                  <a:pt x="891350" y="3542919"/>
                </a:lnTo>
                <a:lnTo>
                  <a:pt x="1147191" y="2941606"/>
                </a:lnTo>
                <a:lnTo>
                  <a:pt x="1478852" y="2941606"/>
                </a:lnTo>
                <a:lnTo>
                  <a:pt x="1608011" y="2275237"/>
                </a:lnTo>
                <a:lnTo>
                  <a:pt x="1946434" y="2146745"/>
                </a:lnTo>
                <a:lnTo>
                  <a:pt x="2540508" y="1830991"/>
                </a:lnTo>
                <a:lnTo>
                  <a:pt x="3225832" y="1611059"/>
                </a:lnTo>
                <a:lnTo>
                  <a:pt x="3693795" y="1027176"/>
                </a:lnTo>
                <a:lnTo>
                  <a:pt x="3989261" y="287084"/>
                </a:lnTo>
                <a:lnTo>
                  <a:pt x="4061174" y="454628"/>
                </a:lnTo>
                <a:lnTo>
                  <a:pt x="4195572" y="397002"/>
                </a:lnTo>
                <a:close/>
              </a:path>
            </a:pathLst>
          </a:custGeom>
          <a:solidFill>
            <a:srgbClr val="4B80FD"/>
          </a:solidFill>
          <a:ln w="9525" cap="flat">
            <a:noFill/>
            <a:prstDash val="solid"/>
            <a:miter/>
          </a:ln>
        </p:spPr>
        <p:txBody>
          <a:bodyPr rtlCol="0" anchor="ctr"/>
          <a:lstStyle/>
          <a:p>
            <a:endParaRPr lang="en-US"/>
          </a:p>
        </p:txBody>
      </p:sp>
      <p:grpSp>
        <p:nvGrpSpPr>
          <p:cNvPr id="616" name="Graphic 15">
            <a:extLst>
              <a:ext uri="{FF2B5EF4-FFF2-40B4-BE49-F238E27FC236}">
                <a16:creationId xmlns:a16="http://schemas.microsoft.com/office/drawing/2014/main" id="{62EC4E70-0C29-47F4-90D3-0C35A94390D9}"/>
              </a:ext>
            </a:extLst>
          </p:cNvPr>
          <p:cNvGrpSpPr/>
          <p:nvPr/>
        </p:nvGrpSpPr>
        <p:grpSpPr>
          <a:xfrm>
            <a:off x="-1680153" y="6471387"/>
            <a:ext cx="1207622" cy="1405974"/>
            <a:chOff x="3006105" y="3042867"/>
            <a:chExt cx="1207622" cy="1405974"/>
          </a:xfrm>
        </p:grpSpPr>
        <p:sp>
          <p:nvSpPr>
            <p:cNvPr id="617" name="Freeform: Shape 616">
              <a:extLst>
                <a:ext uri="{FF2B5EF4-FFF2-40B4-BE49-F238E27FC236}">
                  <a16:creationId xmlns:a16="http://schemas.microsoft.com/office/drawing/2014/main" id="{33C94E88-AFAB-4CAF-AC18-6D4996E3DBF2}"/>
                </a:ext>
              </a:extLst>
            </p:cNvPr>
            <p:cNvSpPr/>
            <p:nvPr/>
          </p:nvSpPr>
          <p:spPr>
            <a:xfrm>
              <a:off x="3458910" y="3602331"/>
              <a:ext cx="553316" cy="765100"/>
            </a:xfrm>
            <a:custGeom>
              <a:avLst/>
              <a:gdLst>
                <a:gd name="connsiteX0" fmla="*/ 484563 w 553316"/>
                <a:gd name="connsiteY0" fmla="*/ 253865 h 765100"/>
                <a:gd name="connsiteX1" fmla="*/ 428270 w 553316"/>
                <a:gd name="connsiteY1" fmla="*/ 143756 h 765100"/>
                <a:gd name="connsiteX2" fmla="*/ 221482 w 553316"/>
                <a:gd name="connsiteY2" fmla="*/ 140327 h 765100"/>
                <a:gd name="connsiteX3" fmla="*/ 127947 w 553316"/>
                <a:gd name="connsiteY3" fmla="*/ 409503 h 765100"/>
                <a:gd name="connsiteX4" fmla="*/ 187478 w 553316"/>
                <a:gd name="connsiteY4" fmla="*/ 739259 h 765100"/>
                <a:gd name="connsiteX5" fmla="*/ 91752 w 553316"/>
                <a:gd name="connsiteY5" fmla="*/ 763928 h 765100"/>
                <a:gd name="connsiteX6" fmla="*/ 2312 w 553316"/>
                <a:gd name="connsiteY6" fmla="*/ 440078 h 765100"/>
                <a:gd name="connsiteX7" fmla="*/ 53747 w 553316"/>
                <a:gd name="connsiteY7" fmla="*/ 54221 h 765100"/>
                <a:gd name="connsiteX8" fmla="*/ 261202 w 553316"/>
                <a:gd name="connsiteY8" fmla="*/ 1071 h 765100"/>
                <a:gd name="connsiteX9" fmla="*/ 479229 w 553316"/>
                <a:gd name="connsiteY9" fmla="*/ 1833 h 765100"/>
                <a:gd name="connsiteX10" fmla="*/ 549142 w 553316"/>
                <a:gd name="connsiteY10" fmla="*/ 233672 h 765100"/>
                <a:gd name="connsiteX11" fmla="*/ 484563 w 553316"/>
                <a:gd name="connsiteY11" fmla="*/ 253865 h 7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16" h="765100">
                  <a:moveTo>
                    <a:pt x="484563" y="253865"/>
                  </a:moveTo>
                  <a:cubicBezTo>
                    <a:pt x="467675" y="216231"/>
                    <a:pt x="448892" y="179484"/>
                    <a:pt x="428270" y="143756"/>
                  </a:cubicBezTo>
                  <a:cubicBezTo>
                    <a:pt x="406648" y="110037"/>
                    <a:pt x="273965" y="124706"/>
                    <a:pt x="221482" y="140327"/>
                  </a:cubicBezTo>
                  <a:cubicBezTo>
                    <a:pt x="168999" y="155948"/>
                    <a:pt x="138138" y="347210"/>
                    <a:pt x="127947" y="409503"/>
                  </a:cubicBezTo>
                  <a:cubicBezTo>
                    <a:pt x="117755" y="471797"/>
                    <a:pt x="187478" y="739259"/>
                    <a:pt x="187478" y="739259"/>
                  </a:cubicBezTo>
                  <a:cubicBezTo>
                    <a:pt x="162808" y="773263"/>
                    <a:pt x="91752" y="763928"/>
                    <a:pt x="91752" y="763928"/>
                  </a:cubicBezTo>
                  <a:cubicBezTo>
                    <a:pt x="91752" y="763928"/>
                    <a:pt x="17743" y="550949"/>
                    <a:pt x="2312" y="440078"/>
                  </a:cubicBezTo>
                  <a:cubicBezTo>
                    <a:pt x="-13119" y="329207"/>
                    <a:pt x="53747" y="54221"/>
                    <a:pt x="53747" y="54221"/>
                  </a:cubicBezTo>
                  <a:lnTo>
                    <a:pt x="261202" y="1071"/>
                  </a:lnTo>
                  <a:cubicBezTo>
                    <a:pt x="261202" y="1071"/>
                    <a:pt x="411887" y="-1786"/>
                    <a:pt x="479229" y="1833"/>
                  </a:cubicBezTo>
                  <a:cubicBezTo>
                    <a:pt x="578955" y="7072"/>
                    <a:pt x="549142" y="233672"/>
                    <a:pt x="549142" y="233672"/>
                  </a:cubicBezTo>
                  <a:cubicBezTo>
                    <a:pt x="549142" y="233672"/>
                    <a:pt x="543237" y="253865"/>
                    <a:pt x="484563" y="25386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532A744F-9743-47E5-9060-F1351213E538}"/>
                </a:ext>
              </a:extLst>
            </p:cNvPr>
            <p:cNvSpPr/>
            <p:nvPr/>
          </p:nvSpPr>
          <p:spPr>
            <a:xfrm>
              <a:off x="3508312" y="4322254"/>
              <a:ext cx="156989" cy="126587"/>
            </a:xfrm>
            <a:custGeom>
              <a:avLst/>
              <a:gdLst>
                <a:gd name="connsiteX0" fmla="*/ 50255 w 156989"/>
                <a:gd name="connsiteY0" fmla="*/ 16288 h 126587"/>
                <a:gd name="connsiteX1" fmla="*/ 38635 w 156989"/>
                <a:gd name="connsiteY1" fmla="*/ 81058 h 126587"/>
                <a:gd name="connsiteX2" fmla="*/ 8345 w 156989"/>
                <a:gd name="connsiteY2" fmla="*/ 126587 h 126587"/>
                <a:gd name="connsiteX3" fmla="*/ 126646 w 156989"/>
                <a:gd name="connsiteY3" fmla="*/ 126587 h 126587"/>
                <a:gd name="connsiteX4" fmla="*/ 149792 w 156989"/>
                <a:gd name="connsiteY4" fmla="*/ 80677 h 126587"/>
                <a:gd name="connsiteX5" fmla="*/ 124360 w 156989"/>
                <a:gd name="connsiteY5" fmla="*/ 0 h 12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989" h="126587">
                  <a:moveTo>
                    <a:pt x="50255" y="16288"/>
                  </a:moveTo>
                  <a:cubicBezTo>
                    <a:pt x="50255" y="16288"/>
                    <a:pt x="73401" y="62579"/>
                    <a:pt x="38635" y="81058"/>
                  </a:cubicBezTo>
                  <a:cubicBezTo>
                    <a:pt x="3869" y="99536"/>
                    <a:pt x="-10514" y="126587"/>
                    <a:pt x="8345" y="126587"/>
                  </a:cubicBezTo>
                  <a:lnTo>
                    <a:pt x="126646" y="126587"/>
                  </a:lnTo>
                  <a:cubicBezTo>
                    <a:pt x="147506" y="126587"/>
                    <a:pt x="168366" y="115824"/>
                    <a:pt x="149792" y="80677"/>
                  </a:cubicBezTo>
                  <a:cubicBezTo>
                    <a:pt x="146077" y="73724"/>
                    <a:pt x="124360" y="0"/>
                    <a:pt x="124360" y="0"/>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FAA823BB-E9E1-4FC6-81D5-23FFB319E8BA}"/>
                </a:ext>
              </a:extLst>
            </p:cNvPr>
            <p:cNvSpPr/>
            <p:nvPr/>
          </p:nvSpPr>
          <p:spPr>
            <a:xfrm>
              <a:off x="3938138" y="3799998"/>
              <a:ext cx="184173" cy="135845"/>
            </a:xfrm>
            <a:custGeom>
              <a:avLst/>
              <a:gdLst>
                <a:gd name="connsiteX0" fmla="*/ 0 w 184173"/>
                <a:gd name="connsiteY0" fmla="*/ 16764 h 135845"/>
                <a:gd name="connsiteX1" fmla="*/ 9525 w 184173"/>
                <a:gd name="connsiteY1" fmla="*/ 97060 h 135845"/>
                <a:gd name="connsiteX2" fmla="*/ 54293 w 184173"/>
                <a:gd name="connsiteY2" fmla="*/ 132588 h 135845"/>
                <a:gd name="connsiteX3" fmla="*/ 183928 w 184173"/>
                <a:gd name="connsiteY3" fmla="*/ 26003 h 135845"/>
                <a:gd name="connsiteX4" fmla="*/ 123730 w 184173"/>
                <a:gd name="connsiteY4" fmla="*/ 35528 h 135845"/>
                <a:gd name="connsiteX5" fmla="*/ 76105 w 184173"/>
                <a:gd name="connsiteY5" fmla="*/ 41624 h 135845"/>
                <a:gd name="connsiteX6" fmla="*/ 68389 w 184173"/>
                <a:gd name="connsiteY6" fmla="*/ 0 h 13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173" h="135845">
                  <a:moveTo>
                    <a:pt x="0" y="16764"/>
                  </a:moveTo>
                  <a:cubicBezTo>
                    <a:pt x="0" y="16764"/>
                    <a:pt x="7715" y="67723"/>
                    <a:pt x="9525" y="97060"/>
                  </a:cubicBezTo>
                  <a:cubicBezTo>
                    <a:pt x="11335" y="126397"/>
                    <a:pt x="31147" y="143351"/>
                    <a:pt x="54293" y="132588"/>
                  </a:cubicBezTo>
                  <a:cubicBezTo>
                    <a:pt x="77438" y="121825"/>
                    <a:pt x="190119" y="43053"/>
                    <a:pt x="183928" y="26003"/>
                  </a:cubicBezTo>
                  <a:cubicBezTo>
                    <a:pt x="177737" y="8954"/>
                    <a:pt x="153067" y="29146"/>
                    <a:pt x="123730" y="35528"/>
                  </a:cubicBezTo>
                  <a:cubicBezTo>
                    <a:pt x="108080" y="39024"/>
                    <a:pt x="92135" y="41072"/>
                    <a:pt x="76105" y="41624"/>
                  </a:cubicBezTo>
                  <a:lnTo>
                    <a:pt x="68389"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620" name="Freeform: Shape 619">
              <a:extLst>
                <a:ext uri="{FF2B5EF4-FFF2-40B4-BE49-F238E27FC236}">
                  <a16:creationId xmlns:a16="http://schemas.microsoft.com/office/drawing/2014/main" id="{A0FECCEC-B4B9-40E4-93BC-98755B0A2646}"/>
                </a:ext>
              </a:extLst>
            </p:cNvPr>
            <p:cNvSpPr/>
            <p:nvPr/>
          </p:nvSpPr>
          <p:spPr>
            <a:xfrm>
              <a:off x="3468461" y="4026693"/>
              <a:ext cx="26765" cy="43243"/>
            </a:xfrm>
            <a:custGeom>
              <a:avLst/>
              <a:gdLst>
                <a:gd name="connsiteX0" fmla="*/ 0 w 26765"/>
                <a:gd name="connsiteY0" fmla="*/ 0 h 43243"/>
                <a:gd name="connsiteX1" fmla="*/ 26765 w 26765"/>
                <a:gd name="connsiteY1" fmla="*/ 43243 h 43243"/>
              </a:gdLst>
              <a:ahLst/>
              <a:cxnLst>
                <a:cxn ang="0">
                  <a:pos x="connsiteX0" y="connsiteY0"/>
                </a:cxn>
                <a:cxn ang="0">
                  <a:pos x="connsiteX1" y="connsiteY1"/>
                </a:cxn>
              </a:cxnLst>
              <a:rect l="l" t="t" r="r" b="b"/>
              <a:pathLst>
                <a:path w="26765" h="43243">
                  <a:moveTo>
                    <a:pt x="0" y="0"/>
                  </a:moveTo>
                  <a:cubicBezTo>
                    <a:pt x="0" y="0"/>
                    <a:pt x="8287" y="32385"/>
                    <a:pt x="26765" y="43243"/>
                  </a:cubicBezTo>
                </a:path>
              </a:pathLst>
            </a:custGeom>
            <a:noFill/>
            <a:ln w="7144" cap="rnd">
              <a:solidFill>
                <a:srgbClr val="7F7F7F"/>
              </a:solid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C8982554-565F-4567-ADFE-0CB505C39589}"/>
                </a:ext>
              </a:extLst>
            </p:cNvPr>
            <p:cNvSpPr/>
            <p:nvPr/>
          </p:nvSpPr>
          <p:spPr>
            <a:xfrm>
              <a:off x="3586856" y="3720579"/>
              <a:ext cx="78391" cy="41700"/>
            </a:xfrm>
            <a:custGeom>
              <a:avLst/>
              <a:gdLst>
                <a:gd name="connsiteX0" fmla="*/ 0 w 78391"/>
                <a:gd name="connsiteY0" fmla="*/ 11316 h 41700"/>
                <a:gd name="connsiteX1" fmla="*/ 78391 w 78391"/>
                <a:gd name="connsiteY1" fmla="*/ 3600 h 41700"/>
                <a:gd name="connsiteX2" fmla="*/ 27242 w 78391"/>
                <a:gd name="connsiteY2" fmla="*/ 41700 h 41700"/>
              </a:gdLst>
              <a:ahLst/>
              <a:cxnLst>
                <a:cxn ang="0">
                  <a:pos x="connsiteX0" y="connsiteY0"/>
                </a:cxn>
                <a:cxn ang="0">
                  <a:pos x="connsiteX1" y="connsiteY1"/>
                </a:cxn>
                <a:cxn ang="0">
                  <a:pos x="connsiteX2" y="connsiteY2"/>
                </a:cxn>
              </a:cxnLst>
              <a:rect l="l" t="t" r="r" b="b"/>
              <a:pathLst>
                <a:path w="78391" h="41700">
                  <a:moveTo>
                    <a:pt x="0" y="11316"/>
                  </a:moveTo>
                  <a:cubicBezTo>
                    <a:pt x="0" y="11316"/>
                    <a:pt x="78677" y="-7734"/>
                    <a:pt x="78391" y="3600"/>
                  </a:cubicBezTo>
                  <a:cubicBezTo>
                    <a:pt x="78105" y="14935"/>
                    <a:pt x="30766" y="32937"/>
                    <a:pt x="27242" y="41700"/>
                  </a:cubicBezTo>
                </a:path>
              </a:pathLst>
            </a:custGeom>
            <a:noFill/>
            <a:ln w="7144" cap="rnd">
              <a:solidFill>
                <a:srgbClr val="7F7F7F"/>
              </a:solid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9CA468A6-8647-4DE5-B7F3-A32C047EB101}"/>
                </a:ext>
              </a:extLst>
            </p:cNvPr>
            <p:cNvSpPr/>
            <p:nvPr/>
          </p:nvSpPr>
          <p:spPr>
            <a:xfrm>
              <a:off x="3680487" y="3688079"/>
              <a:ext cx="49434" cy="32670"/>
            </a:xfrm>
            <a:custGeom>
              <a:avLst/>
              <a:gdLst>
                <a:gd name="connsiteX0" fmla="*/ 0 w 49434"/>
                <a:gd name="connsiteY0" fmla="*/ 32671 h 32670"/>
                <a:gd name="connsiteX1" fmla="*/ 49435 w 49434"/>
                <a:gd name="connsiteY1" fmla="*/ 0 h 32670"/>
              </a:gdLst>
              <a:ahLst/>
              <a:cxnLst>
                <a:cxn ang="0">
                  <a:pos x="connsiteX0" y="connsiteY0"/>
                </a:cxn>
                <a:cxn ang="0">
                  <a:pos x="connsiteX1" y="connsiteY1"/>
                </a:cxn>
              </a:cxnLst>
              <a:rect l="l" t="t" r="r" b="b"/>
              <a:pathLst>
                <a:path w="49434" h="32670">
                  <a:moveTo>
                    <a:pt x="0" y="32671"/>
                  </a:moveTo>
                  <a:cubicBezTo>
                    <a:pt x="0" y="32671"/>
                    <a:pt x="49435" y="11716"/>
                    <a:pt x="49435" y="0"/>
                  </a:cubicBezTo>
                </a:path>
              </a:pathLst>
            </a:custGeom>
            <a:noFill/>
            <a:ln w="7144" cap="rnd">
              <a:solidFill>
                <a:srgbClr val="7F7F7F"/>
              </a:solid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BA326554-3321-4F26-9D26-96635B991D4A}"/>
                </a:ext>
              </a:extLst>
            </p:cNvPr>
            <p:cNvSpPr/>
            <p:nvPr/>
          </p:nvSpPr>
          <p:spPr>
            <a:xfrm>
              <a:off x="3943282" y="3835717"/>
              <a:ext cx="64579" cy="20478"/>
            </a:xfrm>
            <a:custGeom>
              <a:avLst/>
              <a:gdLst>
                <a:gd name="connsiteX0" fmla="*/ 64579 w 64579"/>
                <a:gd name="connsiteY0" fmla="*/ 0 h 20478"/>
                <a:gd name="connsiteX1" fmla="*/ 0 w 64579"/>
                <a:gd name="connsiteY1" fmla="*/ 20479 h 20478"/>
              </a:gdLst>
              <a:ahLst/>
              <a:cxnLst>
                <a:cxn ang="0">
                  <a:pos x="connsiteX0" y="connsiteY0"/>
                </a:cxn>
                <a:cxn ang="0">
                  <a:pos x="connsiteX1" y="connsiteY1"/>
                </a:cxn>
              </a:cxnLst>
              <a:rect l="l" t="t" r="r" b="b"/>
              <a:pathLst>
                <a:path w="64579" h="20478">
                  <a:moveTo>
                    <a:pt x="64579" y="0"/>
                  </a:moveTo>
                  <a:cubicBezTo>
                    <a:pt x="44701" y="11221"/>
                    <a:pt x="22708" y="18193"/>
                    <a:pt x="0" y="20479"/>
                  </a:cubicBezTo>
                </a:path>
              </a:pathLst>
            </a:custGeom>
            <a:noFill/>
            <a:ln w="7144" cap="rnd">
              <a:solidFill>
                <a:srgbClr val="7F7F7F"/>
              </a:solid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F91EFFCD-2B84-4840-ABD5-AAD9B7017965}"/>
                </a:ext>
              </a:extLst>
            </p:cNvPr>
            <p:cNvSpPr/>
            <p:nvPr/>
          </p:nvSpPr>
          <p:spPr>
            <a:xfrm>
              <a:off x="3569330" y="4349781"/>
              <a:ext cx="74104" cy="17652"/>
            </a:xfrm>
            <a:custGeom>
              <a:avLst/>
              <a:gdLst>
                <a:gd name="connsiteX0" fmla="*/ 74104 w 74104"/>
                <a:gd name="connsiteY0" fmla="*/ 0 h 17652"/>
                <a:gd name="connsiteX1" fmla="*/ 0 w 74104"/>
                <a:gd name="connsiteY1" fmla="*/ 17526 h 17652"/>
              </a:gdLst>
              <a:ahLst/>
              <a:cxnLst>
                <a:cxn ang="0">
                  <a:pos x="connsiteX0" y="connsiteY0"/>
                </a:cxn>
                <a:cxn ang="0">
                  <a:pos x="connsiteX1" y="connsiteY1"/>
                </a:cxn>
              </a:cxnLst>
              <a:rect l="l" t="t" r="r" b="b"/>
              <a:pathLst>
                <a:path w="74104" h="17652">
                  <a:moveTo>
                    <a:pt x="74104" y="0"/>
                  </a:moveTo>
                  <a:cubicBezTo>
                    <a:pt x="53816" y="16764"/>
                    <a:pt x="19241" y="18193"/>
                    <a:pt x="0" y="17526"/>
                  </a:cubicBezTo>
                </a:path>
              </a:pathLst>
            </a:custGeom>
            <a:noFill/>
            <a:ln w="7144" cap="rnd">
              <a:solidFill>
                <a:srgbClr val="7F7F7F"/>
              </a:solid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D299C919-602E-45B3-B7C1-E7CAE0D91A5B}"/>
                </a:ext>
              </a:extLst>
            </p:cNvPr>
            <p:cNvSpPr/>
            <p:nvPr/>
          </p:nvSpPr>
          <p:spPr>
            <a:xfrm>
              <a:off x="3464597" y="3042867"/>
              <a:ext cx="192808" cy="162102"/>
            </a:xfrm>
            <a:custGeom>
              <a:avLst/>
              <a:gdLst>
                <a:gd name="connsiteX0" fmla="*/ 186458 w 192808"/>
                <a:gd name="connsiteY0" fmla="*/ 138483 h 162102"/>
                <a:gd name="connsiteX1" fmla="*/ 158645 w 192808"/>
                <a:gd name="connsiteY1" fmla="*/ 16468 h 162102"/>
                <a:gd name="connsiteX2" fmla="*/ 53870 w 192808"/>
                <a:gd name="connsiteY2" fmla="*/ 16468 h 162102"/>
                <a:gd name="connsiteX3" fmla="*/ 26057 w 192808"/>
                <a:gd name="connsiteY3" fmla="*/ 69236 h 162102"/>
                <a:gd name="connsiteX4" fmla="*/ 1387 w 192808"/>
                <a:gd name="connsiteY4" fmla="*/ 108384 h 162102"/>
                <a:gd name="connsiteX5" fmla="*/ 26057 w 192808"/>
                <a:gd name="connsiteY5" fmla="*/ 101431 h 162102"/>
                <a:gd name="connsiteX6" fmla="*/ 38440 w 192808"/>
                <a:gd name="connsiteY6" fmla="*/ 149056 h 162102"/>
                <a:gd name="connsiteX7" fmla="*/ 118640 w 192808"/>
                <a:gd name="connsiteY7" fmla="*/ 160676 h 162102"/>
                <a:gd name="connsiteX8" fmla="*/ 169694 w 192808"/>
                <a:gd name="connsiteY8" fmla="*/ 151151 h 16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08" h="162102">
                  <a:moveTo>
                    <a:pt x="186458" y="138483"/>
                  </a:moveTo>
                  <a:cubicBezTo>
                    <a:pt x="186458" y="138483"/>
                    <a:pt x="212652" y="41233"/>
                    <a:pt x="158645" y="16468"/>
                  </a:cubicBezTo>
                  <a:cubicBezTo>
                    <a:pt x="158645" y="16468"/>
                    <a:pt x="122355" y="-20585"/>
                    <a:pt x="53870" y="16468"/>
                  </a:cubicBezTo>
                  <a:cubicBezTo>
                    <a:pt x="-14615" y="53520"/>
                    <a:pt x="11484" y="77999"/>
                    <a:pt x="26057" y="69236"/>
                  </a:cubicBezTo>
                  <a:cubicBezTo>
                    <a:pt x="26057" y="69236"/>
                    <a:pt x="-7090" y="99049"/>
                    <a:pt x="1387" y="108384"/>
                  </a:cubicBezTo>
                  <a:cubicBezTo>
                    <a:pt x="9865" y="117718"/>
                    <a:pt x="26057" y="101431"/>
                    <a:pt x="26057" y="101431"/>
                  </a:cubicBezTo>
                  <a:cubicBezTo>
                    <a:pt x="25438" y="118176"/>
                    <a:pt x="29743" y="134730"/>
                    <a:pt x="38440" y="149056"/>
                  </a:cubicBezTo>
                  <a:cubicBezTo>
                    <a:pt x="52346" y="168106"/>
                    <a:pt x="118640" y="160676"/>
                    <a:pt x="118640" y="160676"/>
                  </a:cubicBezTo>
                  <a:lnTo>
                    <a:pt x="169694" y="151151"/>
                  </a:lnTo>
                  <a:close/>
                </a:path>
              </a:pathLst>
            </a:custGeom>
            <a:solidFill>
              <a:srgbClr val="263238"/>
            </a:solidFill>
            <a:ln w="9525" cap="rnd">
              <a:solidFill>
                <a:srgbClr val="263238"/>
              </a:solid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A34930D6-F675-40F3-B219-C8C36F73FE9B}"/>
                </a:ext>
              </a:extLst>
            </p:cNvPr>
            <p:cNvSpPr/>
            <p:nvPr/>
          </p:nvSpPr>
          <p:spPr>
            <a:xfrm>
              <a:off x="3401514" y="3224632"/>
              <a:ext cx="355589" cy="463415"/>
            </a:xfrm>
            <a:custGeom>
              <a:avLst/>
              <a:gdLst>
                <a:gd name="connsiteX0" fmla="*/ 116857 w 355589"/>
                <a:gd name="connsiteY0" fmla="*/ 462971 h 463415"/>
                <a:gd name="connsiteX1" fmla="*/ 78757 w 355589"/>
                <a:gd name="connsiteY1" fmla="*/ 429634 h 463415"/>
                <a:gd name="connsiteX2" fmla="*/ 38086 w 355589"/>
                <a:gd name="connsiteY2" fmla="*/ 243325 h 463415"/>
                <a:gd name="connsiteX3" fmla="*/ 164673 w 355589"/>
                <a:gd name="connsiteY3" fmla="*/ 8724 h 463415"/>
                <a:gd name="connsiteX4" fmla="*/ 346791 w 355589"/>
                <a:gd name="connsiteY4" fmla="*/ 141408 h 463415"/>
                <a:gd name="connsiteX5" fmla="*/ 352125 w 355589"/>
                <a:gd name="connsiteY5" fmla="*/ 344195 h 463415"/>
                <a:gd name="connsiteX6" fmla="*/ 337837 w 355589"/>
                <a:gd name="connsiteY6" fmla="*/ 394773 h 463415"/>
                <a:gd name="connsiteX7" fmla="*/ 116857 w 355589"/>
                <a:gd name="connsiteY7" fmla="*/ 462971 h 4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589" h="463415">
                  <a:moveTo>
                    <a:pt x="116857" y="462971"/>
                  </a:moveTo>
                  <a:cubicBezTo>
                    <a:pt x="97998" y="461943"/>
                    <a:pt x="82282" y="448189"/>
                    <a:pt x="78757" y="429634"/>
                  </a:cubicBezTo>
                  <a:cubicBezTo>
                    <a:pt x="70756" y="388581"/>
                    <a:pt x="55135" y="311619"/>
                    <a:pt x="38086" y="243325"/>
                  </a:cubicBezTo>
                  <a:cubicBezTo>
                    <a:pt x="13320" y="144551"/>
                    <a:pt x="-79834" y="49682"/>
                    <a:pt x="164673" y="8724"/>
                  </a:cubicBezTo>
                  <a:cubicBezTo>
                    <a:pt x="404036" y="-31471"/>
                    <a:pt x="349839" y="76637"/>
                    <a:pt x="346791" y="141408"/>
                  </a:cubicBezTo>
                  <a:cubicBezTo>
                    <a:pt x="344219" y="194462"/>
                    <a:pt x="331360" y="293808"/>
                    <a:pt x="352125" y="344195"/>
                  </a:cubicBezTo>
                  <a:cubicBezTo>
                    <a:pt x="360031" y="362302"/>
                    <a:pt x="354049" y="383476"/>
                    <a:pt x="337837" y="394773"/>
                  </a:cubicBezTo>
                  <a:cubicBezTo>
                    <a:pt x="294213" y="424395"/>
                    <a:pt x="212298" y="468306"/>
                    <a:pt x="116857" y="462971"/>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6D81C76A-E768-4D9E-8B9F-47ACA869F9E4}"/>
                </a:ext>
              </a:extLst>
            </p:cNvPr>
            <p:cNvSpPr/>
            <p:nvPr/>
          </p:nvSpPr>
          <p:spPr>
            <a:xfrm>
              <a:off x="3457888" y="3393281"/>
              <a:ext cx="229838" cy="117062"/>
            </a:xfrm>
            <a:custGeom>
              <a:avLst/>
              <a:gdLst>
                <a:gd name="connsiteX0" fmla="*/ 0 w 229838"/>
                <a:gd name="connsiteY0" fmla="*/ 0 h 117062"/>
                <a:gd name="connsiteX1" fmla="*/ 229838 w 229838"/>
                <a:gd name="connsiteY1" fmla="*/ 117062 h 117062"/>
              </a:gdLst>
              <a:ahLst/>
              <a:cxnLst>
                <a:cxn ang="0">
                  <a:pos x="connsiteX0" y="connsiteY0"/>
                </a:cxn>
                <a:cxn ang="0">
                  <a:pos x="connsiteX1" y="connsiteY1"/>
                </a:cxn>
              </a:cxnLst>
              <a:rect l="l" t="t" r="r" b="b"/>
              <a:pathLst>
                <a:path w="229838" h="117062">
                  <a:moveTo>
                    <a:pt x="0" y="0"/>
                  </a:moveTo>
                  <a:cubicBezTo>
                    <a:pt x="53645" y="73342"/>
                    <a:pt x="138970" y="116805"/>
                    <a:pt x="229838" y="117062"/>
                  </a:cubicBezTo>
                </a:path>
              </a:pathLst>
            </a:custGeom>
            <a:noFill/>
            <a:ln w="7144" cap="rnd">
              <a:solidFill>
                <a:srgbClr val="263238"/>
              </a:solid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859C3D83-BFE0-4D4C-B290-1D3AF14E85C4}"/>
                </a:ext>
              </a:extLst>
            </p:cNvPr>
            <p:cNvSpPr/>
            <p:nvPr/>
          </p:nvSpPr>
          <p:spPr>
            <a:xfrm>
              <a:off x="3496655" y="3580161"/>
              <a:ext cx="205549" cy="47434"/>
            </a:xfrm>
            <a:custGeom>
              <a:avLst/>
              <a:gdLst>
                <a:gd name="connsiteX0" fmla="*/ 0 w 205549"/>
                <a:gd name="connsiteY0" fmla="*/ 0 h 47434"/>
                <a:gd name="connsiteX1" fmla="*/ 205550 w 205549"/>
                <a:gd name="connsiteY1" fmla="*/ 1810 h 47434"/>
                <a:gd name="connsiteX2" fmla="*/ 6953 w 205549"/>
                <a:gd name="connsiteY2" fmla="*/ 47435 h 47434"/>
              </a:gdLst>
              <a:ahLst/>
              <a:cxnLst>
                <a:cxn ang="0">
                  <a:pos x="connsiteX0" y="connsiteY0"/>
                </a:cxn>
                <a:cxn ang="0">
                  <a:pos x="connsiteX1" y="connsiteY1"/>
                </a:cxn>
                <a:cxn ang="0">
                  <a:pos x="connsiteX2" y="connsiteY2"/>
                </a:cxn>
              </a:cxnLst>
              <a:rect l="l" t="t" r="r" b="b"/>
              <a:pathLst>
                <a:path w="205549" h="47434">
                  <a:moveTo>
                    <a:pt x="0" y="0"/>
                  </a:moveTo>
                  <a:lnTo>
                    <a:pt x="205550" y="1810"/>
                  </a:lnTo>
                  <a:cubicBezTo>
                    <a:pt x="143390" y="31071"/>
                    <a:pt x="75657" y="46635"/>
                    <a:pt x="6953" y="47435"/>
                  </a:cubicBezTo>
                </a:path>
              </a:pathLst>
            </a:custGeom>
            <a:noFill/>
            <a:ln w="7144" cap="rnd">
              <a:solidFill>
                <a:srgbClr val="263238"/>
              </a:solid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9B7A2431-9744-4921-982D-72A9D8F79A55}"/>
                </a:ext>
              </a:extLst>
            </p:cNvPr>
            <p:cNvSpPr/>
            <p:nvPr/>
          </p:nvSpPr>
          <p:spPr>
            <a:xfrm>
              <a:off x="3538851" y="3282695"/>
              <a:ext cx="86963" cy="373570"/>
            </a:xfrm>
            <a:custGeom>
              <a:avLst/>
              <a:gdLst>
                <a:gd name="connsiteX0" fmla="*/ 0 w 86963"/>
                <a:gd name="connsiteY0" fmla="*/ 0 h 373570"/>
                <a:gd name="connsiteX1" fmla="*/ 19050 w 86963"/>
                <a:gd name="connsiteY1" fmla="*/ 50197 h 373570"/>
                <a:gd name="connsiteX2" fmla="*/ 14478 w 86963"/>
                <a:gd name="connsiteY2" fmla="*/ 310229 h 373570"/>
                <a:gd name="connsiteX3" fmla="*/ 22384 w 86963"/>
                <a:gd name="connsiteY3" fmla="*/ 355759 h 373570"/>
                <a:gd name="connsiteX4" fmla="*/ 57721 w 86963"/>
                <a:gd name="connsiteY4" fmla="*/ 373571 h 373570"/>
                <a:gd name="connsiteX5" fmla="*/ 86963 w 86963"/>
                <a:gd name="connsiteY5" fmla="*/ 339566 h 373570"/>
                <a:gd name="connsiteX6" fmla="*/ 77438 w 86963"/>
                <a:gd name="connsiteY6" fmla="*/ 297180 h 373570"/>
                <a:gd name="connsiteX7" fmla="*/ 39338 w 86963"/>
                <a:gd name="connsiteY7" fmla="*/ 49530 h 373570"/>
                <a:gd name="connsiteX8" fmla="*/ 69342 w 86963"/>
                <a:gd name="connsiteY8" fmla="*/ 1905 h 3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63" h="373570">
                  <a:moveTo>
                    <a:pt x="0" y="0"/>
                  </a:moveTo>
                  <a:cubicBezTo>
                    <a:pt x="0" y="0"/>
                    <a:pt x="9525" y="45529"/>
                    <a:pt x="19050" y="50197"/>
                  </a:cubicBezTo>
                  <a:cubicBezTo>
                    <a:pt x="19050" y="50197"/>
                    <a:pt x="-4096" y="190595"/>
                    <a:pt x="14478" y="310229"/>
                  </a:cubicBezTo>
                  <a:lnTo>
                    <a:pt x="22384" y="355759"/>
                  </a:lnTo>
                  <a:lnTo>
                    <a:pt x="57721" y="373571"/>
                  </a:lnTo>
                  <a:lnTo>
                    <a:pt x="86963" y="339566"/>
                  </a:lnTo>
                  <a:cubicBezTo>
                    <a:pt x="86963" y="339566"/>
                    <a:pt x="80105" y="307753"/>
                    <a:pt x="77438" y="297180"/>
                  </a:cubicBezTo>
                  <a:cubicBezTo>
                    <a:pt x="64008" y="235934"/>
                    <a:pt x="38005" y="118872"/>
                    <a:pt x="39338" y="49530"/>
                  </a:cubicBezTo>
                  <a:cubicBezTo>
                    <a:pt x="39338" y="49530"/>
                    <a:pt x="71628" y="24003"/>
                    <a:pt x="69342" y="1905"/>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D831CE93-F16A-44AF-B6D4-DA5BCD60A55F}"/>
                </a:ext>
              </a:extLst>
            </p:cNvPr>
            <p:cNvSpPr/>
            <p:nvPr/>
          </p:nvSpPr>
          <p:spPr>
            <a:xfrm>
              <a:off x="3783834" y="3070813"/>
              <a:ext cx="429893" cy="223122"/>
            </a:xfrm>
            <a:custGeom>
              <a:avLst/>
              <a:gdLst>
                <a:gd name="connsiteX0" fmla="*/ 50006 w 429893"/>
                <a:gd name="connsiteY0" fmla="*/ 223122 h 223122"/>
                <a:gd name="connsiteX1" fmla="*/ 112014 w 429893"/>
                <a:gd name="connsiteY1" fmla="*/ 172926 h 223122"/>
                <a:gd name="connsiteX2" fmla="*/ 185166 w 429893"/>
                <a:gd name="connsiteY2" fmla="*/ 146541 h 223122"/>
                <a:gd name="connsiteX3" fmla="*/ 350710 w 429893"/>
                <a:gd name="connsiteY3" fmla="*/ 65674 h 223122"/>
                <a:gd name="connsiteX4" fmla="*/ 391668 w 429893"/>
                <a:gd name="connsiteY4" fmla="*/ 65674 h 223122"/>
                <a:gd name="connsiteX5" fmla="*/ 429768 w 429893"/>
                <a:gd name="connsiteY5" fmla="*/ 52339 h 223122"/>
                <a:gd name="connsiteX6" fmla="*/ 404336 w 429893"/>
                <a:gd name="connsiteY6" fmla="*/ 52339 h 223122"/>
                <a:gd name="connsiteX7" fmla="*/ 413861 w 429893"/>
                <a:gd name="connsiteY7" fmla="*/ 4714 h 223122"/>
                <a:gd name="connsiteX8" fmla="*/ 400050 w 429893"/>
                <a:gd name="connsiteY8" fmla="*/ 4714 h 223122"/>
                <a:gd name="connsiteX9" fmla="*/ 382381 w 429893"/>
                <a:gd name="connsiteY9" fmla="*/ 2761 h 223122"/>
                <a:gd name="connsiteX10" fmla="*/ 381000 w 429893"/>
                <a:gd name="connsiteY10" fmla="*/ 4047 h 223122"/>
                <a:gd name="connsiteX11" fmla="*/ 364807 w 429893"/>
                <a:gd name="connsiteY11" fmla="*/ 8715 h 223122"/>
                <a:gd name="connsiteX12" fmla="*/ 353149 w 429893"/>
                <a:gd name="connsiteY12" fmla="*/ 9886 h 223122"/>
                <a:gd name="connsiteX13" fmla="*/ 351663 w 429893"/>
                <a:gd name="connsiteY13" fmla="*/ 12620 h 223122"/>
                <a:gd name="connsiteX14" fmla="*/ 340995 w 429893"/>
                <a:gd name="connsiteY14" fmla="*/ 29670 h 223122"/>
                <a:gd name="connsiteX15" fmla="*/ 95821 w 429893"/>
                <a:gd name="connsiteY15" fmla="*/ 105870 h 223122"/>
                <a:gd name="connsiteX16" fmla="*/ 0 w 429893"/>
                <a:gd name="connsiteY16" fmla="*/ 160448 h 2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893" h="223122">
                  <a:moveTo>
                    <a:pt x="50006" y="223122"/>
                  </a:moveTo>
                  <a:lnTo>
                    <a:pt x="112014" y="172926"/>
                  </a:lnTo>
                  <a:cubicBezTo>
                    <a:pt x="136998" y="165877"/>
                    <a:pt x="161439" y="157067"/>
                    <a:pt x="185166" y="146541"/>
                  </a:cubicBezTo>
                  <a:cubicBezTo>
                    <a:pt x="232791" y="126348"/>
                    <a:pt x="350710" y="65674"/>
                    <a:pt x="350710" y="65674"/>
                  </a:cubicBezTo>
                  <a:cubicBezTo>
                    <a:pt x="364331" y="64417"/>
                    <a:pt x="378047" y="64417"/>
                    <a:pt x="391668" y="65674"/>
                  </a:cubicBezTo>
                  <a:cubicBezTo>
                    <a:pt x="409384" y="67865"/>
                    <a:pt x="431768" y="59292"/>
                    <a:pt x="429768" y="52339"/>
                  </a:cubicBezTo>
                  <a:cubicBezTo>
                    <a:pt x="427768" y="45386"/>
                    <a:pt x="408146" y="53958"/>
                    <a:pt x="404336" y="52339"/>
                  </a:cubicBezTo>
                  <a:cubicBezTo>
                    <a:pt x="400526" y="50720"/>
                    <a:pt x="417290" y="14239"/>
                    <a:pt x="413861" y="4714"/>
                  </a:cubicBezTo>
                  <a:cubicBezTo>
                    <a:pt x="410432" y="-4811"/>
                    <a:pt x="400050" y="4714"/>
                    <a:pt x="400050" y="4714"/>
                  </a:cubicBezTo>
                  <a:cubicBezTo>
                    <a:pt x="395706" y="-706"/>
                    <a:pt x="387791" y="-1582"/>
                    <a:pt x="382381" y="2761"/>
                  </a:cubicBezTo>
                  <a:cubicBezTo>
                    <a:pt x="381886" y="3161"/>
                    <a:pt x="381428" y="3590"/>
                    <a:pt x="381000" y="4047"/>
                  </a:cubicBezTo>
                  <a:cubicBezTo>
                    <a:pt x="381000" y="4047"/>
                    <a:pt x="369380" y="-1382"/>
                    <a:pt x="364807" y="8715"/>
                  </a:cubicBezTo>
                  <a:cubicBezTo>
                    <a:pt x="361264" y="5819"/>
                    <a:pt x="356044" y="6343"/>
                    <a:pt x="353149" y="9886"/>
                  </a:cubicBezTo>
                  <a:cubicBezTo>
                    <a:pt x="352482" y="10696"/>
                    <a:pt x="351977" y="11620"/>
                    <a:pt x="351663" y="12620"/>
                  </a:cubicBezTo>
                  <a:cubicBezTo>
                    <a:pt x="348520" y="18544"/>
                    <a:pt x="344948" y="24250"/>
                    <a:pt x="340995" y="29670"/>
                  </a:cubicBezTo>
                  <a:cubicBezTo>
                    <a:pt x="340995" y="29670"/>
                    <a:pt x="132779" y="77295"/>
                    <a:pt x="95821" y="105870"/>
                  </a:cubicBezTo>
                  <a:lnTo>
                    <a:pt x="0" y="160448"/>
                  </a:lnTo>
                  <a:close/>
                </a:path>
              </a:pathLst>
            </a:custGeom>
            <a:solidFill>
              <a:srgbClr val="FFFFFF"/>
            </a:solidFill>
            <a:ln w="9525" cap="rnd">
              <a:solidFill>
                <a:srgbClr val="263238"/>
              </a:solid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84AA22F4-A653-44BE-94E4-FF6A33D51B67}"/>
                </a:ext>
              </a:extLst>
            </p:cNvPr>
            <p:cNvSpPr/>
            <p:nvPr/>
          </p:nvSpPr>
          <p:spPr>
            <a:xfrm>
              <a:off x="3006105" y="3387280"/>
              <a:ext cx="371297" cy="315225"/>
            </a:xfrm>
            <a:custGeom>
              <a:avLst/>
              <a:gdLst>
                <a:gd name="connsiteX0" fmla="*/ 371297 w 371297"/>
                <a:gd name="connsiteY0" fmla="*/ 67056 h 315225"/>
                <a:gd name="connsiteX1" fmla="*/ 302336 w 371297"/>
                <a:gd name="connsiteY1" fmla="*/ 105156 h 315225"/>
                <a:gd name="connsiteX2" fmla="*/ 241852 w 371297"/>
                <a:gd name="connsiteY2" fmla="*/ 154019 h 315225"/>
                <a:gd name="connsiteX3" fmla="*/ 86785 w 371297"/>
                <a:gd name="connsiteY3" fmla="*/ 253556 h 315225"/>
                <a:gd name="connsiteX4" fmla="*/ 65640 w 371297"/>
                <a:gd name="connsiteY4" fmla="*/ 288608 h 315225"/>
                <a:gd name="connsiteX5" fmla="*/ 34684 w 371297"/>
                <a:gd name="connsiteY5" fmla="*/ 314039 h 315225"/>
                <a:gd name="connsiteX6" fmla="*/ 48019 w 371297"/>
                <a:gd name="connsiteY6" fmla="*/ 292322 h 315225"/>
                <a:gd name="connsiteX7" fmla="*/ 1918 w 371297"/>
                <a:gd name="connsiteY7" fmla="*/ 275844 h 315225"/>
                <a:gd name="connsiteX8" fmla="*/ 9157 w 371297"/>
                <a:gd name="connsiteY8" fmla="*/ 264033 h 315225"/>
                <a:gd name="connsiteX9" fmla="*/ 16415 w 371297"/>
                <a:gd name="connsiteY9" fmla="*/ 247802 h 315225"/>
                <a:gd name="connsiteX10" fmla="*/ 18682 w 371297"/>
                <a:gd name="connsiteY10" fmla="*/ 247174 h 315225"/>
                <a:gd name="connsiteX11" fmla="*/ 31064 w 371297"/>
                <a:gd name="connsiteY11" fmla="*/ 235744 h 315225"/>
                <a:gd name="connsiteX12" fmla="*/ 41256 w 371297"/>
                <a:gd name="connsiteY12" fmla="*/ 226219 h 315225"/>
                <a:gd name="connsiteX13" fmla="*/ 61354 w 371297"/>
                <a:gd name="connsiteY13" fmla="*/ 226219 h 315225"/>
                <a:gd name="connsiteX14" fmla="*/ 253854 w 371297"/>
                <a:gd name="connsiteY14" fmla="*/ 56293 h 315225"/>
                <a:gd name="connsiteX15" fmla="*/ 341389 w 371297"/>
                <a:gd name="connsiteY15" fmla="*/ 0 h 31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297" h="315225">
                  <a:moveTo>
                    <a:pt x="371297" y="67056"/>
                  </a:moveTo>
                  <a:lnTo>
                    <a:pt x="302336" y="105156"/>
                  </a:lnTo>
                  <a:cubicBezTo>
                    <a:pt x="283410" y="122920"/>
                    <a:pt x="263198" y="139256"/>
                    <a:pt x="241852" y="154019"/>
                  </a:cubicBezTo>
                  <a:cubicBezTo>
                    <a:pt x="199752" y="184404"/>
                    <a:pt x="86785" y="253556"/>
                    <a:pt x="86785" y="253556"/>
                  </a:cubicBezTo>
                  <a:cubicBezTo>
                    <a:pt x="78670" y="264557"/>
                    <a:pt x="71593" y="276292"/>
                    <a:pt x="65640" y="288608"/>
                  </a:cubicBezTo>
                  <a:cubicBezTo>
                    <a:pt x="58306" y="304895"/>
                    <a:pt x="39446" y="319564"/>
                    <a:pt x="34684" y="314039"/>
                  </a:cubicBezTo>
                  <a:cubicBezTo>
                    <a:pt x="29921" y="308515"/>
                    <a:pt x="47257" y="296418"/>
                    <a:pt x="48019" y="292322"/>
                  </a:cubicBezTo>
                  <a:cubicBezTo>
                    <a:pt x="48781" y="288227"/>
                    <a:pt x="8871" y="283750"/>
                    <a:pt x="1918" y="275844"/>
                  </a:cubicBezTo>
                  <a:cubicBezTo>
                    <a:pt x="-5036" y="267938"/>
                    <a:pt x="9157" y="264033"/>
                    <a:pt x="9157" y="264033"/>
                  </a:cubicBezTo>
                  <a:cubicBezTo>
                    <a:pt x="6680" y="257546"/>
                    <a:pt x="9928" y="250279"/>
                    <a:pt x="16415" y="247802"/>
                  </a:cubicBezTo>
                  <a:cubicBezTo>
                    <a:pt x="17148" y="247526"/>
                    <a:pt x="17910" y="247317"/>
                    <a:pt x="18682" y="247174"/>
                  </a:cubicBezTo>
                  <a:cubicBezTo>
                    <a:pt x="18682" y="247174"/>
                    <a:pt x="20110" y="234410"/>
                    <a:pt x="31064" y="235744"/>
                  </a:cubicBezTo>
                  <a:cubicBezTo>
                    <a:pt x="31064" y="235744"/>
                    <a:pt x="29826" y="226219"/>
                    <a:pt x="41256" y="226219"/>
                  </a:cubicBezTo>
                  <a:cubicBezTo>
                    <a:pt x="47942" y="226695"/>
                    <a:pt x="54667" y="226695"/>
                    <a:pt x="61354" y="226219"/>
                  </a:cubicBezTo>
                  <a:cubicBezTo>
                    <a:pt x="61354" y="226219"/>
                    <a:pt x="210134" y="73057"/>
                    <a:pt x="253854" y="56293"/>
                  </a:cubicBezTo>
                  <a:lnTo>
                    <a:pt x="341389" y="0"/>
                  </a:lnTo>
                  <a:close/>
                </a:path>
              </a:pathLst>
            </a:custGeom>
            <a:solidFill>
              <a:srgbClr val="FFFFFF"/>
            </a:solidFill>
            <a:ln w="9525" cap="rnd">
              <a:solidFill>
                <a:srgbClr val="263238"/>
              </a:solid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39BD6890-175B-49B0-8402-0E9737CD085F}"/>
                </a:ext>
              </a:extLst>
            </p:cNvPr>
            <p:cNvSpPr/>
            <p:nvPr/>
          </p:nvSpPr>
          <p:spPr>
            <a:xfrm>
              <a:off x="3505252" y="3221259"/>
              <a:ext cx="146319" cy="104679"/>
            </a:xfrm>
            <a:custGeom>
              <a:avLst/>
              <a:gdLst>
                <a:gd name="connsiteX0" fmla="*/ 3786 w 146319"/>
                <a:gd name="connsiteY0" fmla="*/ 10477 h 104679"/>
                <a:gd name="connsiteX1" fmla="*/ 7405 w 146319"/>
                <a:gd name="connsiteY1" fmla="*/ 104680 h 104679"/>
                <a:gd name="connsiteX2" fmla="*/ 61698 w 146319"/>
                <a:gd name="connsiteY2" fmla="*/ 87725 h 104679"/>
                <a:gd name="connsiteX3" fmla="*/ 127230 w 146319"/>
                <a:gd name="connsiteY3" fmla="*/ 99250 h 104679"/>
                <a:gd name="connsiteX4" fmla="*/ 146280 w 146319"/>
                <a:gd name="connsiteY4" fmla="*/ 1524 h 104679"/>
                <a:gd name="connsiteX5" fmla="*/ 18264 w 146319"/>
                <a:gd name="connsiteY5" fmla="*/ 0 h 1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19" h="104679">
                  <a:moveTo>
                    <a:pt x="3786" y="10477"/>
                  </a:moveTo>
                  <a:cubicBezTo>
                    <a:pt x="3786" y="10477"/>
                    <a:pt x="-6787" y="88487"/>
                    <a:pt x="7405" y="104680"/>
                  </a:cubicBezTo>
                  <a:cubicBezTo>
                    <a:pt x="7405" y="104680"/>
                    <a:pt x="22264" y="58388"/>
                    <a:pt x="61698" y="87725"/>
                  </a:cubicBezTo>
                  <a:cubicBezTo>
                    <a:pt x="61698" y="87725"/>
                    <a:pt x="118848" y="52959"/>
                    <a:pt x="127230" y="99250"/>
                  </a:cubicBezTo>
                  <a:cubicBezTo>
                    <a:pt x="127230" y="99250"/>
                    <a:pt x="147328" y="43434"/>
                    <a:pt x="146280" y="1524"/>
                  </a:cubicBezTo>
                  <a:lnTo>
                    <a:pt x="18264" y="0"/>
                  </a:lnTo>
                  <a:close/>
                </a:path>
              </a:pathLst>
            </a:custGeom>
            <a:solidFill>
              <a:srgbClr val="999999"/>
            </a:solidFill>
            <a:ln w="7144" cap="rnd">
              <a:solidFill>
                <a:srgbClr val="263238"/>
              </a:solid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014A06-3482-405E-BFC6-2CC871244DF4}"/>
                </a:ext>
              </a:extLst>
            </p:cNvPr>
            <p:cNvSpPr/>
            <p:nvPr/>
          </p:nvSpPr>
          <p:spPr>
            <a:xfrm>
              <a:off x="3291391" y="3278219"/>
              <a:ext cx="151257" cy="210093"/>
            </a:xfrm>
            <a:custGeom>
              <a:avLst/>
              <a:gdLst>
                <a:gd name="connsiteX0" fmla="*/ 142208 w 151257"/>
                <a:gd name="connsiteY0" fmla="*/ 0 h 210093"/>
                <a:gd name="connsiteX1" fmla="*/ 0 w 151257"/>
                <a:gd name="connsiteY1" fmla="*/ 129921 h 210093"/>
                <a:gd name="connsiteX2" fmla="*/ 71152 w 151257"/>
                <a:gd name="connsiteY2" fmla="*/ 208693 h 210093"/>
                <a:gd name="connsiteX3" fmla="*/ 151257 w 151257"/>
                <a:gd name="connsiteY3" fmla="*/ 128397 h 210093"/>
              </a:gdLst>
              <a:ahLst/>
              <a:cxnLst>
                <a:cxn ang="0">
                  <a:pos x="connsiteX0" y="connsiteY0"/>
                </a:cxn>
                <a:cxn ang="0">
                  <a:pos x="connsiteX1" y="connsiteY1"/>
                </a:cxn>
                <a:cxn ang="0">
                  <a:pos x="connsiteX2" y="connsiteY2"/>
                </a:cxn>
                <a:cxn ang="0">
                  <a:pos x="connsiteX3" y="connsiteY3"/>
                </a:cxn>
              </a:cxnLst>
              <a:rect l="l" t="t" r="r" b="b"/>
              <a:pathLst>
                <a:path w="151257" h="210093">
                  <a:moveTo>
                    <a:pt x="142208" y="0"/>
                  </a:moveTo>
                  <a:lnTo>
                    <a:pt x="0" y="129921"/>
                  </a:lnTo>
                  <a:cubicBezTo>
                    <a:pt x="0" y="129921"/>
                    <a:pt x="41910" y="194786"/>
                    <a:pt x="71152" y="208693"/>
                  </a:cubicBezTo>
                  <a:cubicBezTo>
                    <a:pt x="100394" y="222599"/>
                    <a:pt x="151257" y="128397"/>
                    <a:pt x="151257" y="128397"/>
                  </a:cubicBezTo>
                </a:path>
              </a:pathLst>
            </a:custGeom>
            <a:solidFill>
              <a:srgbClr val="999999"/>
            </a:solidFill>
            <a:ln w="9525" cap="rnd">
              <a:solidFill>
                <a:srgbClr val="263238"/>
              </a:solid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FF846B0C-3988-400B-9E92-B87C48D6B234}"/>
                </a:ext>
              </a:extLst>
            </p:cNvPr>
            <p:cNvSpPr/>
            <p:nvPr/>
          </p:nvSpPr>
          <p:spPr>
            <a:xfrm>
              <a:off x="3692203" y="3179064"/>
              <a:ext cx="178116" cy="146875"/>
            </a:xfrm>
            <a:custGeom>
              <a:avLst/>
              <a:gdLst>
                <a:gd name="connsiteX0" fmla="*/ 0 w 178116"/>
                <a:gd name="connsiteY0" fmla="*/ 48577 h 146875"/>
                <a:gd name="connsiteX1" fmla="*/ 159544 w 178116"/>
                <a:gd name="connsiteY1" fmla="*/ 0 h 146875"/>
                <a:gd name="connsiteX2" fmla="*/ 174975 w 178116"/>
                <a:gd name="connsiteY2" fmla="*/ 100584 h 146875"/>
                <a:gd name="connsiteX3" fmla="*/ 43720 w 178116"/>
                <a:gd name="connsiteY3" fmla="*/ 146875 h 146875"/>
              </a:gdLst>
              <a:ahLst/>
              <a:cxnLst>
                <a:cxn ang="0">
                  <a:pos x="connsiteX0" y="connsiteY0"/>
                </a:cxn>
                <a:cxn ang="0">
                  <a:pos x="connsiteX1" y="connsiteY1"/>
                </a:cxn>
                <a:cxn ang="0">
                  <a:pos x="connsiteX2" y="connsiteY2"/>
                </a:cxn>
                <a:cxn ang="0">
                  <a:pos x="connsiteX3" y="connsiteY3"/>
                </a:cxn>
              </a:cxnLst>
              <a:rect l="l" t="t" r="r" b="b"/>
              <a:pathLst>
                <a:path w="178116" h="146875">
                  <a:moveTo>
                    <a:pt x="0" y="48577"/>
                  </a:moveTo>
                  <a:lnTo>
                    <a:pt x="159544" y="0"/>
                  </a:lnTo>
                  <a:cubicBezTo>
                    <a:pt x="159544" y="0"/>
                    <a:pt x="187262" y="62008"/>
                    <a:pt x="174975" y="100584"/>
                  </a:cubicBezTo>
                  <a:cubicBezTo>
                    <a:pt x="162687" y="139160"/>
                    <a:pt x="43720" y="146875"/>
                    <a:pt x="43720" y="146875"/>
                  </a:cubicBezTo>
                </a:path>
              </a:pathLst>
            </a:custGeom>
            <a:solidFill>
              <a:srgbClr val="999999"/>
            </a:solidFill>
            <a:ln w="9525" cap="rnd">
              <a:solidFill>
                <a:srgbClr val="263238"/>
              </a:solid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C3902002-BA0B-4747-B5D2-F92E00769CCF}"/>
                </a:ext>
              </a:extLst>
            </p:cNvPr>
            <p:cNvSpPr/>
            <p:nvPr/>
          </p:nvSpPr>
          <p:spPr>
            <a:xfrm>
              <a:off x="3503037" y="3135936"/>
              <a:ext cx="160392" cy="160475"/>
            </a:xfrm>
            <a:custGeom>
              <a:avLst/>
              <a:gdLst>
                <a:gd name="connsiteX0" fmla="*/ 0 w 160392"/>
                <a:gd name="connsiteY0" fmla="*/ 55701 h 160475"/>
                <a:gd name="connsiteX1" fmla="*/ 58674 w 160392"/>
                <a:gd name="connsiteY1" fmla="*/ 160476 h 160475"/>
                <a:gd name="connsiteX2" fmla="*/ 137351 w 160392"/>
                <a:gd name="connsiteY2" fmla="*/ 94372 h 160475"/>
                <a:gd name="connsiteX3" fmla="*/ 141256 w 160392"/>
                <a:gd name="connsiteY3" fmla="*/ 75322 h 160475"/>
                <a:gd name="connsiteX4" fmla="*/ 152781 w 160392"/>
                <a:gd name="connsiteY4" fmla="*/ 76084 h 160475"/>
                <a:gd name="connsiteX5" fmla="*/ 157448 w 160392"/>
                <a:gd name="connsiteY5" fmla="*/ 22839 h 160475"/>
                <a:gd name="connsiteX6" fmla="*/ 139732 w 160392"/>
                <a:gd name="connsiteY6" fmla="*/ 22839 h 160475"/>
                <a:gd name="connsiteX7" fmla="*/ 133540 w 160392"/>
                <a:gd name="connsiteY7" fmla="*/ 45985 h 160475"/>
                <a:gd name="connsiteX8" fmla="*/ 125063 w 160392"/>
                <a:gd name="connsiteY8" fmla="*/ 8933 h 160475"/>
                <a:gd name="connsiteX9" fmla="*/ 95726 w 160392"/>
                <a:gd name="connsiteY9" fmla="*/ 1980 h 160475"/>
                <a:gd name="connsiteX10" fmla="*/ 48101 w 160392"/>
                <a:gd name="connsiteY10" fmla="*/ 12743 h 160475"/>
                <a:gd name="connsiteX11" fmla="*/ 10001 w 160392"/>
                <a:gd name="connsiteY11" fmla="*/ 5028 h 160475"/>
                <a:gd name="connsiteX12" fmla="*/ 0 w 160392"/>
                <a:gd name="connsiteY12" fmla="*/ 55701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92" h="160475">
                  <a:moveTo>
                    <a:pt x="0" y="55701"/>
                  </a:moveTo>
                  <a:cubicBezTo>
                    <a:pt x="0" y="55701"/>
                    <a:pt x="15430" y="160476"/>
                    <a:pt x="58674" y="160476"/>
                  </a:cubicBezTo>
                  <a:cubicBezTo>
                    <a:pt x="101918" y="160476"/>
                    <a:pt x="134303" y="107040"/>
                    <a:pt x="137351" y="94372"/>
                  </a:cubicBezTo>
                  <a:cubicBezTo>
                    <a:pt x="139017" y="88105"/>
                    <a:pt x="140322" y="81742"/>
                    <a:pt x="141256" y="75322"/>
                  </a:cubicBezTo>
                  <a:cubicBezTo>
                    <a:pt x="141256" y="75322"/>
                    <a:pt x="145066" y="79894"/>
                    <a:pt x="152781" y="76084"/>
                  </a:cubicBezTo>
                  <a:cubicBezTo>
                    <a:pt x="160496" y="72274"/>
                    <a:pt x="162878" y="23601"/>
                    <a:pt x="157448" y="22839"/>
                  </a:cubicBezTo>
                  <a:cubicBezTo>
                    <a:pt x="151552" y="22392"/>
                    <a:pt x="145628" y="22392"/>
                    <a:pt x="139732" y="22839"/>
                  </a:cubicBezTo>
                  <a:cubicBezTo>
                    <a:pt x="139732" y="22839"/>
                    <a:pt x="139732" y="46747"/>
                    <a:pt x="133540" y="45985"/>
                  </a:cubicBezTo>
                  <a:cubicBezTo>
                    <a:pt x="127349" y="45223"/>
                    <a:pt x="128873" y="12743"/>
                    <a:pt x="125063" y="8933"/>
                  </a:cubicBezTo>
                  <a:cubicBezTo>
                    <a:pt x="121253" y="5123"/>
                    <a:pt x="106489" y="9695"/>
                    <a:pt x="95726" y="1980"/>
                  </a:cubicBezTo>
                  <a:cubicBezTo>
                    <a:pt x="84963" y="-5736"/>
                    <a:pt x="74866" y="11505"/>
                    <a:pt x="48101" y="12743"/>
                  </a:cubicBezTo>
                  <a:cubicBezTo>
                    <a:pt x="21336" y="13981"/>
                    <a:pt x="17526" y="-3450"/>
                    <a:pt x="10001" y="5028"/>
                  </a:cubicBezTo>
                  <a:cubicBezTo>
                    <a:pt x="2477" y="13505"/>
                    <a:pt x="8287" y="51795"/>
                    <a:pt x="0" y="55701"/>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7D41C7B1-028E-4C72-9EB2-9308BF27E66B}"/>
                </a:ext>
              </a:extLst>
            </p:cNvPr>
            <p:cNvSpPr/>
            <p:nvPr/>
          </p:nvSpPr>
          <p:spPr>
            <a:xfrm>
              <a:off x="3539136" y="3204495"/>
              <a:ext cx="21812" cy="36575"/>
            </a:xfrm>
            <a:custGeom>
              <a:avLst/>
              <a:gdLst>
                <a:gd name="connsiteX0" fmla="*/ 5334 w 21812"/>
                <a:gd name="connsiteY0" fmla="*/ 0 h 36575"/>
                <a:gd name="connsiteX1" fmla="*/ 0 w 21812"/>
                <a:gd name="connsiteY1" fmla="*/ 31718 h 36575"/>
                <a:gd name="connsiteX2" fmla="*/ 21812 w 21812"/>
                <a:gd name="connsiteY2" fmla="*/ 36576 h 36575"/>
              </a:gdLst>
              <a:ahLst/>
              <a:cxnLst>
                <a:cxn ang="0">
                  <a:pos x="connsiteX0" y="connsiteY0"/>
                </a:cxn>
                <a:cxn ang="0">
                  <a:pos x="connsiteX1" y="connsiteY1"/>
                </a:cxn>
                <a:cxn ang="0">
                  <a:pos x="connsiteX2" y="connsiteY2"/>
                </a:cxn>
              </a:cxnLst>
              <a:rect l="l" t="t" r="r" b="b"/>
              <a:pathLst>
                <a:path w="21812" h="36575">
                  <a:moveTo>
                    <a:pt x="5334" y="0"/>
                  </a:moveTo>
                  <a:cubicBezTo>
                    <a:pt x="2086" y="10268"/>
                    <a:pt x="286" y="20945"/>
                    <a:pt x="0" y="31718"/>
                  </a:cubicBezTo>
                  <a:cubicBezTo>
                    <a:pt x="1524" y="39624"/>
                    <a:pt x="21146" y="30385"/>
                    <a:pt x="21812" y="36576"/>
                  </a:cubicBezTo>
                </a:path>
              </a:pathLst>
            </a:custGeom>
            <a:noFill/>
            <a:ln w="7144" cap="rnd">
              <a:solidFill>
                <a:srgbClr val="263238"/>
              </a:solid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9E9012E1-91B6-4E6C-B989-0D5140BDF82A}"/>
                </a:ext>
              </a:extLst>
            </p:cNvPr>
            <p:cNvSpPr/>
            <p:nvPr/>
          </p:nvSpPr>
          <p:spPr>
            <a:xfrm>
              <a:off x="3560948" y="3247167"/>
              <a:ext cx="25908" cy="10869"/>
            </a:xfrm>
            <a:custGeom>
              <a:avLst/>
              <a:gdLst>
                <a:gd name="connsiteX0" fmla="*/ 0 w 25908"/>
                <a:gd name="connsiteY0" fmla="*/ 10858 h 10869"/>
                <a:gd name="connsiteX1" fmla="*/ 25908 w 25908"/>
                <a:gd name="connsiteY1" fmla="*/ 0 h 10869"/>
              </a:gdLst>
              <a:ahLst/>
              <a:cxnLst>
                <a:cxn ang="0">
                  <a:pos x="connsiteX0" y="connsiteY0"/>
                </a:cxn>
                <a:cxn ang="0">
                  <a:pos x="connsiteX1" y="connsiteY1"/>
                </a:cxn>
              </a:cxnLst>
              <a:rect l="l" t="t" r="r" b="b"/>
              <a:pathLst>
                <a:path w="25908" h="10869">
                  <a:moveTo>
                    <a:pt x="0" y="10858"/>
                  </a:moveTo>
                  <a:cubicBezTo>
                    <a:pt x="9792" y="11106"/>
                    <a:pt x="19222" y="7153"/>
                    <a:pt x="25908" y="0"/>
                  </a:cubicBezTo>
                </a:path>
              </a:pathLst>
            </a:custGeom>
            <a:noFill/>
            <a:ln w="7144" cap="rnd">
              <a:solidFill>
                <a:srgbClr val="263238"/>
              </a:solid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C528E1FB-9A18-4F3F-8E87-D0ED055D3B33}"/>
                </a:ext>
              </a:extLst>
            </p:cNvPr>
            <p:cNvSpPr/>
            <p:nvPr/>
          </p:nvSpPr>
          <p:spPr>
            <a:xfrm>
              <a:off x="3519801" y="3202019"/>
              <a:ext cx="7715" cy="14097"/>
            </a:xfrm>
            <a:custGeom>
              <a:avLst/>
              <a:gdLst>
                <a:gd name="connsiteX0" fmla="*/ 7715 w 7715"/>
                <a:gd name="connsiteY0" fmla="*/ 7049 h 14097"/>
                <a:gd name="connsiteX1" fmla="*/ 3905 w 7715"/>
                <a:gd name="connsiteY1" fmla="*/ 14097 h 14097"/>
                <a:gd name="connsiteX2" fmla="*/ 0 w 7715"/>
                <a:gd name="connsiteY2" fmla="*/ 7049 h 14097"/>
                <a:gd name="connsiteX3" fmla="*/ 3905 w 7715"/>
                <a:gd name="connsiteY3" fmla="*/ 0 h 14097"/>
                <a:gd name="connsiteX4" fmla="*/ 7715 w 7715"/>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 h="14097">
                  <a:moveTo>
                    <a:pt x="7715" y="7049"/>
                  </a:moveTo>
                  <a:cubicBezTo>
                    <a:pt x="7715" y="10954"/>
                    <a:pt x="6001" y="14097"/>
                    <a:pt x="3905" y="14097"/>
                  </a:cubicBezTo>
                  <a:cubicBezTo>
                    <a:pt x="1810" y="14097"/>
                    <a:pt x="0" y="10954"/>
                    <a:pt x="0" y="7049"/>
                  </a:cubicBezTo>
                  <a:cubicBezTo>
                    <a:pt x="0" y="3143"/>
                    <a:pt x="1810" y="0"/>
                    <a:pt x="3905" y="0"/>
                  </a:cubicBezTo>
                  <a:cubicBezTo>
                    <a:pt x="6001" y="0"/>
                    <a:pt x="7715" y="3143"/>
                    <a:pt x="7715" y="7049"/>
                  </a:cubicBezTo>
                  <a:close/>
                </a:path>
              </a:pathLst>
            </a:custGeom>
            <a:solidFill>
              <a:srgbClr val="263238"/>
            </a:solidFill>
            <a:ln w="9525"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0D2BEAC-EF01-4717-878D-6575B448D2E5}"/>
                </a:ext>
              </a:extLst>
            </p:cNvPr>
            <p:cNvSpPr/>
            <p:nvPr/>
          </p:nvSpPr>
          <p:spPr>
            <a:xfrm>
              <a:off x="3566473" y="3199828"/>
              <a:ext cx="7715" cy="14096"/>
            </a:xfrm>
            <a:custGeom>
              <a:avLst/>
              <a:gdLst>
                <a:gd name="connsiteX0" fmla="*/ 7715 w 7715"/>
                <a:gd name="connsiteY0" fmla="*/ 7048 h 14096"/>
                <a:gd name="connsiteX1" fmla="*/ 3905 w 7715"/>
                <a:gd name="connsiteY1" fmla="*/ 14097 h 14096"/>
                <a:gd name="connsiteX2" fmla="*/ 0 w 7715"/>
                <a:gd name="connsiteY2" fmla="*/ 7048 h 14096"/>
                <a:gd name="connsiteX3" fmla="*/ 3905 w 7715"/>
                <a:gd name="connsiteY3" fmla="*/ 0 h 14096"/>
                <a:gd name="connsiteX4" fmla="*/ 7715 w 7715"/>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 h="14096">
                  <a:moveTo>
                    <a:pt x="7715" y="7048"/>
                  </a:moveTo>
                  <a:cubicBezTo>
                    <a:pt x="7715" y="10954"/>
                    <a:pt x="6001" y="14097"/>
                    <a:pt x="3905" y="14097"/>
                  </a:cubicBezTo>
                  <a:cubicBezTo>
                    <a:pt x="1810" y="14097"/>
                    <a:pt x="0" y="10954"/>
                    <a:pt x="0" y="7048"/>
                  </a:cubicBezTo>
                  <a:cubicBezTo>
                    <a:pt x="0" y="3143"/>
                    <a:pt x="1714" y="0"/>
                    <a:pt x="3905" y="0"/>
                  </a:cubicBezTo>
                  <a:cubicBezTo>
                    <a:pt x="6096" y="0"/>
                    <a:pt x="7715" y="3143"/>
                    <a:pt x="7715" y="7048"/>
                  </a:cubicBezTo>
                  <a:close/>
                </a:path>
              </a:pathLst>
            </a:custGeom>
            <a:solidFill>
              <a:srgbClr val="263238"/>
            </a:solidFill>
            <a:ln w="9525"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3F86CDB6-FEBE-445D-B402-773DC5BBC9B1}"/>
                </a:ext>
              </a:extLst>
            </p:cNvPr>
            <p:cNvSpPr/>
            <p:nvPr/>
          </p:nvSpPr>
          <p:spPr>
            <a:xfrm>
              <a:off x="3512562" y="3179973"/>
              <a:ext cx="22574" cy="12710"/>
            </a:xfrm>
            <a:custGeom>
              <a:avLst/>
              <a:gdLst>
                <a:gd name="connsiteX0" fmla="*/ 0 w 22574"/>
                <a:gd name="connsiteY0" fmla="*/ 3186 h 12710"/>
                <a:gd name="connsiteX1" fmla="*/ 22574 w 22574"/>
                <a:gd name="connsiteY1" fmla="*/ 12711 h 12710"/>
              </a:gdLst>
              <a:ahLst/>
              <a:cxnLst>
                <a:cxn ang="0">
                  <a:pos x="connsiteX0" y="connsiteY0"/>
                </a:cxn>
                <a:cxn ang="0">
                  <a:pos x="connsiteX1" y="connsiteY1"/>
                </a:cxn>
              </a:cxnLst>
              <a:rect l="l" t="t" r="r" b="b"/>
              <a:pathLst>
                <a:path w="22574" h="12710">
                  <a:moveTo>
                    <a:pt x="0" y="3186"/>
                  </a:moveTo>
                  <a:cubicBezTo>
                    <a:pt x="0" y="3186"/>
                    <a:pt x="9525" y="-8435"/>
                    <a:pt x="22574" y="12711"/>
                  </a:cubicBezTo>
                </a:path>
              </a:pathLst>
            </a:custGeom>
            <a:noFill/>
            <a:ln w="7144" cap="rnd">
              <a:solidFill>
                <a:srgbClr val="263238"/>
              </a:solidFill>
              <a:prstDash val="solid"/>
              <a:round/>
            </a:ln>
          </p:spPr>
          <p:txBody>
            <a:bodyPr rtlCol="0" anchor="ctr"/>
            <a:lstStyle/>
            <a:p>
              <a:endParaRPr lang="en-US"/>
            </a:p>
          </p:txBody>
        </p:sp>
        <p:sp>
          <p:nvSpPr>
            <p:cNvPr id="1058" name="Freeform: Shape 1057">
              <a:extLst>
                <a:ext uri="{FF2B5EF4-FFF2-40B4-BE49-F238E27FC236}">
                  <a16:creationId xmlns:a16="http://schemas.microsoft.com/office/drawing/2014/main" id="{A7BB0350-1028-4DE3-B34F-28E66017DE63}"/>
                </a:ext>
              </a:extLst>
            </p:cNvPr>
            <p:cNvSpPr/>
            <p:nvPr/>
          </p:nvSpPr>
          <p:spPr>
            <a:xfrm>
              <a:off x="3557615" y="3181753"/>
              <a:ext cx="25431" cy="11407"/>
            </a:xfrm>
            <a:custGeom>
              <a:avLst/>
              <a:gdLst>
                <a:gd name="connsiteX0" fmla="*/ 0 w 25431"/>
                <a:gd name="connsiteY0" fmla="*/ 11408 h 11407"/>
                <a:gd name="connsiteX1" fmla="*/ 25432 w 25431"/>
                <a:gd name="connsiteY1" fmla="*/ 1883 h 11407"/>
              </a:gdLst>
              <a:ahLst/>
              <a:cxnLst>
                <a:cxn ang="0">
                  <a:pos x="connsiteX0" y="connsiteY0"/>
                </a:cxn>
                <a:cxn ang="0">
                  <a:pos x="connsiteX1" y="connsiteY1"/>
                </a:cxn>
              </a:cxnLst>
              <a:rect l="l" t="t" r="r" b="b"/>
              <a:pathLst>
                <a:path w="25431" h="11407">
                  <a:moveTo>
                    <a:pt x="0" y="11408"/>
                  </a:moveTo>
                  <a:cubicBezTo>
                    <a:pt x="0" y="11408"/>
                    <a:pt x="16859" y="-5547"/>
                    <a:pt x="25432" y="1883"/>
                  </a:cubicBezTo>
                </a:path>
              </a:pathLst>
            </a:custGeom>
            <a:noFill/>
            <a:ln w="7144" cap="rnd">
              <a:solidFill>
                <a:srgbClr val="263238"/>
              </a:solidFill>
              <a:prstDash val="solid"/>
              <a:round/>
            </a:ln>
          </p:spPr>
          <p:txBody>
            <a:bodyPr rtlCol="0" anchor="ctr"/>
            <a:lstStyle/>
            <a:p>
              <a:endParaRPr lang="en-US"/>
            </a:p>
          </p:txBody>
        </p:sp>
        <p:sp>
          <p:nvSpPr>
            <p:cNvPr id="1059" name="Freeform: Shape 1058">
              <a:extLst>
                <a:ext uri="{FF2B5EF4-FFF2-40B4-BE49-F238E27FC236}">
                  <a16:creationId xmlns:a16="http://schemas.microsoft.com/office/drawing/2014/main" id="{FE875979-7136-4A98-8B96-7C2B0E571F69}"/>
                </a:ext>
              </a:extLst>
            </p:cNvPr>
            <p:cNvSpPr/>
            <p:nvPr/>
          </p:nvSpPr>
          <p:spPr>
            <a:xfrm>
              <a:off x="3856795" y="3731990"/>
              <a:ext cx="64865" cy="2571"/>
            </a:xfrm>
            <a:custGeom>
              <a:avLst/>
              <a:gdLst>
                <a:gd name="connsiteX0" fmla="*/ 0 w 64865"/>
                <a:gd name="connsiteY0" fmla="*/ 0 h 2571"/>
                <a:gd name="connsiteX1" fmla="*/ 64865 w 64865"/>
                <a:gd name="connsiteY1" fmla="*/ 2572 h 2571"/>
              </a:gdLst>
              <a:ahLst/>
              <a:cxnLst>
                <a:cxn ang="0">
                  <a:pos x="connsiteX0" y="connsiteY0"/>
                </a:cxn>
                <a:cxn ang="0">
                  <a:pos x="connsiteX1" y="connsiteY1"/>
                </a:cxn>
              </a:cxnLst>
              <a:rect l="l" t="t" r="r" b="b"/>
              <a:pathLst>
                <a:path w="64865" h="2571">
                  <a:moveTo>
                    <a:pt x="0" y="0"/>
                  </a:moveTo>
                  <a:lnTo>
                    <a:pt x="64865" y="2572"/>
                  </a:lnTo>
                </a:path>
              </a:pathLst>
            </a:custGeom>
            <a:noFill/>
            <a:ln w="7144" cap="rnd">
              <a:solidFill>
                <a:srgbClr val="7F7F7F"/>
              </a:solidFill>
              <a:prstDash val="solid"/>
              <a:round/>
            </a:ln>
          </p:spPr>
          <p:txBody>
            <a:bodyPr rtlCol="0" anchor="ctr"/>
            <a:lstStyle/>
            <a:p>
              <a:endParaRPr lang="en-US"/>
            </a:p>
          </p:txBody>
        </p:sp>
        <p:sp>
          <p:nvSpPr>
            <p:cNvPr id="1060" name="Freeform: Shape 1059">
              <a:extLst>
                <a:ext uri="{FF2B5EF4-FFF2-40B4-BE49-F238E27FC236}">
                  <a16:creationId xmlns:a16="http://schemas.microsoft.com/office/drawing/2014/main" id="{07B9F811-C5B5-4964-A1E2-9505587C260D}"/>
                </a:ext>
              </a:extLst>
            </p:cNvPr>
            <p:cNvSpPr/>
            <p:nvPr/>
          </p:nvSpPr>
          <p:spPr>
            <a:xfrm>
              <a:off x="3964618" y="3612927"/>
              <a:ext cx="28563" cy="86963"/>
            </a:xfrm>
            <a:custGeom>
              <a:avLst/>
              <a:gdLst>
                <a:gd name="connsiteX0" fmla="*/ 0 w 28563"/>
                <a:gd name="connsiteY0" fmla="*/ 0 h 86963"/>
                <a:gd name="connsiteX1" fmla="*/ 26479 w 28563"/>
                <a:gd name="connsiteY1" fmla="*/ 86963 h 86963"/>
              </a:gdLst>
              <a:ahLst/>
              <a:cxnLst>
                <a:cxn ang="0">
                  <a:pos x="connsiteX0" y="connsiteY0"/>
                </a:cxn>
                <a:cxn ang="0">
                  <a:pos x="connsiteX1" y="connsiteY1"/>
                </a:cxn>
              </a:cxnLst>
              <a:rect l="l" t="t" r="r" b="b"/>
              <a:pathLst>
                <a:path w="28563" h="86963">
                  <a:moveTo>
                    <a:pt x="0" y="0"/>
                  </a:moveTo>
                  <a:cubicBezTo>
                    <a:pt x="23251" y="22470"/>
                    <a:pt x="33261" y="55350"/>
                    <a:pt x="26479" y="86963"/>
                  </a:cubicBezTo>
                </a:path>
              </a:pathLst>
            </a:custGeom>
            <a:noFill/>
            <a:ln w="7144" cap="rnd">
              <a:solidFill>
                <a:srgbClr val="7F7F7F"/>
              </a:solidFill>
              <a:prstDash val="solid"/>
              <a:round/>
            </a:ln>
          </p:spPr>
          <p:txBody>
            <a:bodyPr rtlCol="0" anchor="ctr"/>
            <a:lstStyle/>
            <a:p>
              <a:endParaRPr lang="en-US"/>
            </a:p>
          </p:txBody>
        </p:sp>
      </p:grpSp>
      <p:grpSp>
        <p:nvGrpSpPr>
          <p:cNvPr id="1061" name="Graphic 15">
            <a:extLst>
              <a:ext uri="{FF2B5EF4-FFF2-40B4-BE49-F238E27FC236}">
                <a16:creationId xmlns:a16="http://schemas.microsoft.com/office/drawing/2014/main" id="{523FD572-5A83-4015-9A19-221679BA95B4}"/>
              </a:ext>
            </a:extLst>
          </p:cNvPr>
          <p:cNvGrpSpPr/>
          <p:nvPr/>
        </p:nvGrpSpPr>
        <p:grpSpPr>
          <a:xfrm>
            <a:off x="-2971183" y="6089777"/>
            <a:ext cx="686757" cy="1610646"/>
            <a:chOff x="1299237" y="4141800"/>
            <a:chExt cx="686757" cy="1610646"/>
          </a:xfrm>
        </p:grpSpPr>
        <p:sp>
          <p:nvSpPr>
            <p:cNvPr id="1062" name="Freeform: Shape 1061">
              <a:extLst>
                <a:ext uri="{FF2B5EF4-FFF2-40B4-BE49-F238E27FC236}">
                  <a16:creationId xmlns:a16="http://schemas.microsoft.com/office/drawing/2014/main" id="{84467D69-56E4-4347-ACB5-26562252186F}"/>
                </a:ext>
              </a:extLst>
            </p:cNvPr>
            <p:cNvSpPr/>
            <p:nvPr/>
          </p:nvSpPr>
          <p:spPr>
            <a:xfrm>
              <a:off x="1660806" y="4161660"/>
              <a:ext cx="325188" cy="408529"/>
            </a:xfrm>
            <a:custGeom>
              <a:avLst/>
              <a:gdLst>
                <a:gd name="connsiteX0" fmla="*/ 0 w 325188"/>
                <a:gd name="connsiteY0" fmla="*/ 338426 h 408529"/>
                <a:gd name="connsiteX1" fmla="*/ 59341 w 325188"/>
                <a:gd name="connsiteY1" fmla="*/ 282609 h 408529"/>
                <a:gd name="connsiteX2" fmla="*/ 108490 w 325188"/>
                <a:gd name="connsiteY2" fmla="*/ 217172 h 408529"/>
                <a:gd name="connsiteX3" fmla="*/ 241173 w 325188"/>
                <a:gd name="connsiteY3" fmla="*/ 75726 h 408529"/>
                <a:gd name="connsiteX4" fmla="*/ 253746 w 325188"/>
                <a:gd name="connsiteY4" fmla="*/ 34483 h 408529"/>
                <a:gd name="connsiteX5" fmla="*/ 278797 w 325188"/>
                <a:gd name="connsiteY5" fmla="*/ 574 h 408529"/>
                <a:gd name="connsiteX6" fmla="*/ 270796 w 325188"/>
                <a:gd name="connsiteY6" fmla="*/ 26196 h 408529"/>
                <a:gd name="connsiteX7" fmla="*/ 322040 w 325188"/>
                <a:gd name="connsiteY7" fmla="*/ 31149 h 408529"/>
                <a:gd name="connsiteX8" fmla="*/ 317754 w 325188"/>
                <a:gd name="connsiteY8" fmla="*/ 45055 h 408529"/>
                <a:gd name="connsiteX9" fmla="*/ 314668 w 325188"/>
                <a:gd name="connsiteY9" fmla="*/ 63391 h 408529"/>
                <a:gd name="connsiteX10" fmla="*/ 312420 w 325188"/>
                <a:gd name="connsiteY10" fmla="*/ 64677 h 408529"/>
                <a:gd name="connsiteX11" fmla="*/ 302895 w 325188"/>
                <a:gd name="connsiteY11" fmla="*/ 79536 h 408529"/>
                <a:gd name="connsiteX12" fmla="*/ 294894 w 325188"/>
                <a:gd name="connsiteY12" fmla="*/ 91538 h 408529"/>
                <a:gd name="connsiteX13" fmla="*/ 274511 w 325188"/>
                <a:gd name="connsiteY13" fmla="*/ 97062 h 408529"/>
                <a:gd name="connsiteX14" fmla="*/ 122111 w 325188"/>
                <a:gd name="connsiteY14" fmla="*/ 319947 h 408529"/>
                <a:gd name="connsiteX15" fmla="*/ 48006 w 325188"/>
                <a:gd name="connsiteY15" fmla="*/ 408530 h 40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88" h="408529">
                  <a:moveTo>
                    <a:pt x="0" y="338426"/>
                  </a:moveTo>
                  <a:lnTo>
                    <a:pt x="59341" y="282609"/>
                  </a:lnTo>
                  <a:cubicBezTo>
                    <a:pt x="74104" y="259625"/>
                    <a:pt x="90535" y="237756"/>
                    <a:pt x="108490" y="217172"/>
                  </a:cubicBezTo>
                  <a:cubicBezTo>
                    <a:pt x="143637" y="175358"/>
                    <a:pt x="241173" y="75726"/>
                    <a:pt x="241173" y="75726"/>
                  </a:cubicBezTo>
                  <a:cubicBezTo>
                    <a:pt x="246593" y="62381"/>
                    <a:pt x="250803" y="48580"/>
                    <a:pt x="253746" y="34483"/>
                  </a:cubicBezTo>
                  <a:cubicBezTo>
                    <a:pt x="256985" y="15909"/>
                    <a:pt x="272796" y="-3617"/>
                    <a:pt x="278797" y="574"/>
                  </a:cubicBezTo>
                  <a:cubicBezTo>
                    <a:pt x="284798" y="4765"/>
                    <a:pt x="270510" y="21815"/>
                    <a:pt x="270796" y="26196"/>
                  </a:cubicBezTo>
                  <a:cubicBezTo>
                    <a:pt x="271082" y="30578"/>
                    <a:pt x="312992" y="24863"/>
                    <a:pt x="322040" y="31149"/>
                  </a:cubicBezTo>
                  <a:cubicBezTo>
                    <a:pt x="331089" y="37436"/>
                    <a:pt x="317754" y="45055"/>
                    <a:pt x="317754" y="45055"/>
                  </a:cubicBezTo>
                  <a:cubicBezTo>
                    <a:pt x="321964" y="50971"/>
                    <a:pt x="320583" y="59172"/>
                    <a:pt x="314668" y="63391"/>
                  </a:cubicBezTo>
                  <a:cubicBezTo>
                    <a:pt x="313963" y="63886"/>
                    <a:pt x="313211" y="64325"/>
                    <a:pt x="312420" y="64677"/>
                  </a:cubicBezTo>
                  <a:cubicBezTo>
                    <a:pt x="312420" y="64677"/>
                    <a:pt x="314230" y="78012"/>
                    <a:pt x="302895" y="79536"/>
                  </a:cubicBezTo>
                  <a:cubicBezTo>
                    <a:pt x="302895" y="79536"/>
                    <a:pt x="306705" y="89061"/>
                    <a:pt x="294894" y="91538"/>
                  </a:cubicBezTo>
                  <a:cubicBezTo>
                    <a:pt x="287969" y="92871"/>
                    <a:pt x="281159" y="94719"/>
                    <a:pt x="274511" y="97062"/>
                  </a:cubicBezTo>
                  <a:cubicBezTo>
                    <a:pt x="274511" y="97062"/>
                    <a:pt x="162020" y="291658"/>
                    <a:pt x="122111" y="319947"/>
                  </a:cubicBezTo>
                  <a:lnTo>
                    <a:pt x="48006" y="408530"/>
                  </a:lnTo>
                  <a:close/>
                </a:path>
              </a:pathLst>
            </a:custGeom>
            <a:solidFill>
              <a:srgbClr val="999999"/>
            </a:solidFill>
            <a:ln w="9525" cap="rnd">
              <a:solidFill>
                <a:srgbClr val="263238"/>
              </a:solidFill>
              <a:prstDash val="solid"/>
              <a:round/>
            </a:ln>
          </p:spPr>
          <p:txBody>
            <a:bodyPr rtlCol="0" anchor="ctr"/>
            <a:lstStyle/>
            <a:p>
              <a:endParaRPr lang="en-US"/>
            </a:p>
          </p:txBody>
        </p:sp>
        <p:sp>
          <p:nvSpPr>
            <p:cNvPr id="1063" name="Freeform: Shape 1062">
              <a:extLst>
                <a:ext uri="{FF2B5EF4-FFF2-40B4-BE49-F238E27FC236}">
                  <a16:creationId xmlns:a16="http://schemas.microsoft.com/office/drawing/2014/main" id="{27CD5855-6D68-4B5C-BBDD-B06814F34F99}"/>
                </a:ext>
              </a:extLst>
            </p:cNvPr>
            <p:cNvSpPr/>
            <p:nvPr/>
          </p:nvSpPr>
          <p:spPr>
            <a:xfrm>
              <a:off x="1557650" y="4474845"/>
              <a:ext cx="169494" cy="185832"/>
            </a:xfrm>
            <a:custGeom>
              <a:avLst/>
              <a:gdLst>
                <a:gd name="connsiteX0" fmla="*/ 0 w 169494"/>
                <a:gd name="connsiteY0" fmla="*/ 114300 h 185832"/>
                <a:gd name="connsiteX1" fmla="*/ 122873 w 169494"/>
                <a:gd name="connsiteY1" fmla="*/ 0 h 185832"/>
                <a:gd name="connsiteX2" fmla="*/ 169450 w 169494"/>
                <a:gd name="connsiteY2" fmla="*/ 104775 h 185832"/>
                <a:gd name="connsiteX3" fmla="*/ 73628 w 169494"/>
                <a:gd name="connsiteY3" fmla="*/ 185833 h 185832"/>
              </a:gdLst>
              <a:ahLst/>
              <a:cxnLst>
                <a:cxn ang="0">
                  <a:pos x="connsiteX0" y="connsiteY0"/>
                </a:cxn>
                <a:cxn ang="0">
                  <a:pos x="connsiteX1" y="connsiteY1"/>
                </a:cxn>
                <a:cxn ang="0">
                  <a:pos x="connsiteX2" y="connsiteY2"/>
                </a:cxn>
                <a:cxn ang="0">
                  <a:pos x="connsiteX3" y="connsiteY3"/>
                </a:cxn>
              </a:cxnLst>
              <a:rect l="l" t="t" r="r" b="b"/>
              <a:pathLst>
                <a:path w="169494" h="185832">
                  <a:moveTo>
                    <a:pt x="0" y="114300"/>
                  </a:moveTo>
                  <a:cubicBezTo>
                    <a:pt x="0" y="114300"/>
                    <a:pt x="82391" y="30956"/>
                    <a:pt x="122873" y="0"/>
                  </a:cubicBezTo>
                  <a:cubicBezTo>
                    <a:pt x="122873" y="0"/>
                    <a:pt x="171164" y="55912"/>
                    <a:pt x="169450" y="104775"/>
                  </a:cubicBezTo>
                  <a:cubicBezTo>
                    <a:pt x="169450" y="104775"/>
                    <a:pt x="105442" y="178784"/>
                    <a:pt x="73628" y="185833"/>
                  </a:cubicBezTo>
                </a:path>
              </a:pathLst>
            </a:custGeom>
            <a:solidFill>
              <a:srgbClr val="FFFFFF"/>
            </a:solidFill>
            <a:ln w="9525" cap="rnd">
              <a:solidFill>
                <a:srgbClr val="263238"/>
              </a:solidFill>
              <a:prstDash val="solid"/>
              <a:round/>
            </a:ln>
          </p:spPr>
          <p:txBody>
            <a:bodyPr rtlCol="0" anchor="ctr"/>
            <a:lstStyle/>
            <a:p>
              <a:endParaRPr lang="en-US"/>
            </a:p>
          </p:txBody>
        </p:sp>
        <p:sp>
          <p:nvSpPr>
            <p:cNvPr id="1064" name="Freeform: Shape 1063">
              <a:extLst>
                <a:ext uri="{FF2B5EF4-FFF2-40B4-BE49-F238E27FC236}">
                  <a16:creationId xmlns:a16="http://schemas.microsoft.com/office/drawing/2014/main" id="{8C0DAB49-8D6D-4C57-A543-505615A115C9}"/>
                </a:ext>
              </a:extLst>
            </p:cNvPr>
            <p:cNvSpPr/>
            <p:nvPr/>
          </p:nvSpPr>
          <p:spPr>
            <a:xfrm>
              <a:off x="1739102" y="5021865"/>
              <a:ext cx="213096" cy="152191"/>
            </a:xfrm>
            <a:custGeom>
              <a:avLst/>
              <a:gdLst>
                <a:gd name="connsiteX0" fmla="*/ 0 w 213096"/>
                <a:gd name="connsiteY0" fmla="*/ 37529 h 152191"/>
                <a:gd name="connsiteX1" fmla="*/ 47625 w 213096"/>
                <a:gd name="connsiteY1" fmla="*/ 91440 h 152191"/>
                <a:gd name="connsiteX2" fmla="*/ 66675 w 213096"/>
                <a:gd name="connsiteY2" fmla="*/ 149638 h 152191"/>
                <a:gd name="connsiteX3" fmla="*/ 212884 w 213096"/>
                <a:gd name="connsiteY3" fmla="*/ 47339 h 152191"/>
                <a:gd name="connsiteX4" fmla="*/ 149542 w 213096"/>
                <a:gd name="connsiteY4" fmla="*/ 56864 h 152191"/>
                <a:gd name="connsiteX5" fmla="*/ 99155 w 213096"/>
                <a:gd name="connsiteY5" fmla="*/ 63341 h 152191"/>
                <a:gd name="connsiteX6" fmla="*/ 61722 w 213096"/>
                <a:gd name="connsiteY6" fmla="*/ 0 h 1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96" h="152191">
                  <a:moveTo>
                    <a:pt x="0" y="37529"/>
                  </a:moveTo>
                  <a:cubicBezTo>
                    <a:pt x="20403" y="50920"/>
                    <a:pt x="36852" y="69532"/>
                    <a:pt x="47625" y="91440"/>
                  </a:cubicBezTo>
                  <a:cubicBezTo>
                    <a:pt x="60484" y="120015"/>
                    <a:pt x="47625" y="132016"/>
                    <a:pt x="66675" y="149638"/>
                  </a:cubicBezTo>
                  <a:cubicBezTo>
                    <a:pt x="88487" y="169735"/>
                    <a:pt x="219075" y="65151"/>
                    <a:pt x="212884" y="47339"/>
                  </a:cubicBezTo>
                  <a:cubicBezTo>
                    <a:pt x="206692" y="29527"/>
                    <a:pt x="180404" y="50578"/>
                    <a:pt x="149542" y="56864"/>
                  </a:cubicBezTo>
                  <a:cubicBezTo>
                    <a:pt x="132988" y="60588"/>
                    <a:pt x="116119" y="62760"/>
                    <a:pt x="99155" y="63341"/>
                  </a:cubicBezTo>
                  <a:lnTo>
                    <a:pt x="61722"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065" name="Freeform: Shape 1064">
              <a:extLst>
                <a:ext uri="{FF2B5EF4-FFF2-40B4-BE49-F238E27FC236}">
                  <a16:creationId xmlns:a16="http://schemas.microsoft.com/office/drawing/2014/main" id="{4A846E28-9A0A-41D9-BB65-0EFFA936A808}"/>
                </a:ext>
              </a:extLst>
            </p:cNvPr>
            <p:cNvSpPr/>
            <p:nvPr/>
          </p:nvSpPr>
          <p:spPr>
            <a:xfrm>
              <a:off x="1413252" y="4726965"/>
              <a:ext cx="414432" cy="367195"/>
            </a:xfrm>
            <a:custGeom>
              <a:avLst/>
              <a:gdLst>
                <a:gd name="connsiteX0" fmla="*/ 106680 w 414432"/>
                <a:gd name="connsiteY0" fmla="*/ 249847 h 367195"/>
                <a:gd name="connsiteX1" fmla="*/ 215836 w 414432"/>
                <a:gd name="connsiteY1" fmla="*/ 136500 h 367195"/>
                <a:gd name="connsiteX2" fmla="*/ 349186 w 414432"/>
                <a:gd name="connsiteY2" fmla="*/ 367195 h 367195"/>
                <a:gd name="connsiteX3" fmla="*/ 414433 w 414432"/>
                <a:gd name="connsiteY3" fmla="*/ 318427 h 367195"/>
                <a:gd name="connsiteX4" fmla="*/ 228600 w 414432"/>
                <a:gd name="connsiteY4" fmla="*/ 6 h 367195"/>
                <a:gd name="connsiteX5" fmla="*/ 0 w 414432"/>
                <a:gd name="connsiteY5" fmla="*/ 154883 h 367195"/>
                <a:gd name="connsiteX6" fmla="*/ 106680 w 414432"/>
                <a:gd name="connsiteY6" fmla="*/ 249847 h 36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432" h="367195">
                  <a:moveTo>
                    <a:pt x="106680" y="249847"/>
                  </a:moveTo>
                  <a:cubicBezTo>
                    <a:pt x="106680" y="249847"/>
                    <a:pt x="186595" y="216128"/>
                    <a:pt x="215836" y="136500"/>
                  </a:cubicBezTo>
                  <a:cubicBezTo>
                    <a:pt x="215836" y="136500"/>
                    <a:pt x="193072" y="214414"/>
                    <a:pt x="349186" y="367195"/>
                  </a:cubicBezTo>
                  <a:cubicBezTo>
                    <a:pt x="349186" y="367195"/>
                    <a:pt x="396811" y="360718"/>
                    <a:pt x="414433" y="318427"/>
                  </a:cubicBezTo>
                  <a:cubicBezTo>
                    <a:pt x="414433" y="318427"/>
                    <a:pt x="277082" y="-1613"/>
                    <a:pt x="228600" y="6"/>
                  </a:cubicBezTo>
                  <a:cubicBezTo>
                    <a:pt x="180118" y="1626"/>
                    <a:pt x="0" y="154883"/>
                    <a:pt x="0" y="154883"/>
                  </a:cubicBezTo>
                  <a:cubicBezTo>
                    <a:pt x="0" y="154883"/>
                    <a:pt x="16954" y="264134"/>
                    <a:pt x="106680" y="249847"/>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066" name="Freeform: Shape 1065">
              <a:extLst>
                <a:ext uri="{FF2B5EF4-FFF2-40B4-BE49-F238E27FC236}">
                  <a16:creationId xmlns:a16="http://schemas.microsoft.com/office/drawing/2014/main" id="{FCD2D345-999D-4424-9399-8E80C93E2BEA}"/>
                </a:ext>
              </a:extLst>
            </p:cNvPr>
            <p:cNvSpPr/>
            <p:nvPr/>
          </p:nvSpPr>
          <p:spPr>
            <a:xfrm>
              <a:off x="1526599" y="4802898"/>
              <a:ext cx="286321" cy="291261"/>
            </a:xfrm>
            <a:custGeom>
              <a:avLst/>
              <a:gdLst>
                <a:gd name="connsiteX0" fmla="*/ 134207 w 286321"/>
                <a:gd name="connsiteY0" fmla="*/ 113716 h 291261"/>
                <a:gd name="connsiteX1" fmla="*/ 102203 w 286321"/>
                <a:gd name="connsiteY1" fmla="*/ 19704 h 291261"/>
                <a:gd name="connsiteX2" fmla="*/ 19621 w 286321"/>
                <a:gd name="connsiteY2" fmla="*/ 79711 h 291261"/>
                <a:gd name="connsiteX3" fmla="*/ 0 w 286321"/>
                <a:gd name="connsiteY3" fmla="*/ 107620 h 291261"/>
                <a:gd name="connsiteX4" fmla="*/ 23622 w 286321"/>
                <a:gd name="connsiteY4" fmla="*/ 156674 h 291261"/>
                <a:gd name="connsiteX5" fmla="*/ 102489 w 286321"/>
                <a:gd name="connsiteY5" fmla="*/ 60566 h 291261"/>
                <a:gd name="connsiteX6" fmla="*/ 235839 w 286321"/>
                <a:gd name="connsiteY6" fmla="*/ 291262 h 291261"/>
                <a:gd name="connsiteX7" fmla="*/ 286321 w 286321"/>
                <a:gd name="connsiteY7" fmla="*/ 264877 h 291261"/>
                <a:gd name="connsiteX8" fmla="*/ 134207 w 286321"/>
                <a:gd name="connsiteY8" fmla="*/ 113716 h 2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321" h="291261">
                  <a:moveTo>
                    <a:pt x="134207" y="113716"/>
                  </a:moveTo>
                  <a:cubicBezTo>
                    <a:pt x="119063" y="74759"/>
                    <a:pt x="126683" y="-47257"/>
                    <a:pt x="102203" y="19704"/>
                  </a:cubicBezTo>
                  <a:cubicBezTo>
                    <a:pt x="77724" y="86665"/>
                    <a:pt x="19621" y="79711"/>
                    <a:pt x="19621" y="79711"/>
                  </a:cubicBezTo>
                  <a:lnTo>
                    <a:pt x="0" y="107620"/>
                  </a:lnTo>
                  <a:lnTo>
                    <a:pt x="23622" y="156674"/>
                  </a:lnTo>
                  <a:cubicBezTo>
                    <a:pt x="59284" y="133642"/>
                    <a:pt x="86859" y="100038"/>
                    <a:pt x="102489" y="60566"/>
                  </a:cubicBezTo>
                  <a:cubicBezTo>
                    <a:pt x="102489" y="60566"/>
                    <a:pt x="79724" y="138481"/>
                    <a:pt x="235839" y="291262"/>
                  </a:cubicBezTo>
                  <a:cubicBezTo>
                    <a:pt x="254965" y="287823"/>
                    <a:pt x="272577" y="278613"/>
                    <a:pt x="286321" y="264877"/>
                  </a:cubicBezTo>
                  <a:cubicBezTo>
                    <a:pt x="234505" y="279736"/>
                    <a:pt x="149447" y="152578"/>
                    <a:pt x="134207" y="113716"/>
                  </a:cubicBezTo>
                  <a:close/>
                </a:path>
              </a:pathLst>
            </a:custGeom>
            <a:solidFill>
              <a:srgbClr val="000000">
                <a:alpha val="20000"/>
              </a:srgbClr>
            </a:solid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987DAE7-38C1-473E-8F32-9622449DE19C}"/>
                </a:ext>
              </a:extLst>
            </p:cNvPr>
            <p:cNvSpPr/>
            <p:nvPr/>
          </p:nvSpPr>
          <p:spPr>
            <a:xfrm>
              <a:off x="1633711" y="4801647"/>
              <a:ext cx="8140" cy="41910"/>
            </a:xfrm>
            <a:custGeom>
              <a:avLst/>
              <a:gdLst>
                <a:gd name="connsiteX0" fmla="*/ 8141 w 8140"/>
                <a:gd name="connsiteY0" fmla="*/ 0 h 41910"/>
                <a:gd name="connsiteX1" fmla="*/ 521 w 8140"/>
                <a:gd name="connsiteY1" fmla="*/ 41910 h 41910"/>
              </a:gdLst>
              <a:ahLst/>
              <a:cxnLst>
                <a:cxn ang="0">
                  <a:pos x="connsiteX0" y="connsiteY0"/>
                </a:cxn>
                <a:cxn ang="0">
                  <a:pos x="connsiteX1" y="connsiteY1"/>
                </a:cxn>
              </a:cxnLst>
              <a:rect l="l" t="t" r="r" b="b"/>
              <a:pathLst>
                <a:path w="8140" h="41910">
                  <a:moveTo>
                    <a:pt x="8141" y="0"/>
                  </a:moveTo>
                  <a:cubicBezTo>
                    <a:pt x="8141" y="0"/>
                    <a:pt x="-2432" y="5810"/>
                    <a:pt x="521" y="41910"/>
                  </a:cubicBezTo>
                </a:path>
              </a:pathLst>
            </a:custGeom>
            <a:noFill/>
            <a:ln w="7144" cap="rnd">
              <a:solidFill>
                <a:srgbClr val="263238"/>
              </a:solidFill>
              <a:prstDash val="solid"/>
              <a:round/>
            </a:ln>
          </p:spPr>
          <p:txBody>
            <a:bodyPr rtlCol="0" anchor="ctr"/>
            <a:lstStyle/>
            <a:p>
              <a:endParaRPr lang="en-US"/>
            </a:p>
          </p:txBody>
        </p:sp>
        <p:sp>
          <p:nvSpPr>
            <p:cNvPr id="1068" name="Freeform: Shape 1067">
              <a:extLst>
                <a:ext uri="{FF2B5EF4-FFF2-40B4-BE49-F238E27FC236}">
                  <a16:creationId xmlns:a16="http://schemas.microsoft.com/office/drawing/2014/main" id="{437ABC9A-B1CE-423C-91A0-E195840FB799}"/>
                </a:ext>
              </a:extLst>
            </p:cNvPr>
            <p:cNvSpPr/>
            <p:nvPr/>
          </p:nvSpPr>
          <p:spPr>
            <a:xfrm>
              <a:off x="1641589" y="5642514"/>
              <a:ext cx="186347" cy="109931"/>
            </a:xfrm>
            <a:custGeom>
              <a:avLst/>
              <a:gdLst>
                <a:gd name="connsiteX0" fmla="*/ 80272 w 186347"/>
                <a:gd name="connsiteY0" fmla="*/ 0 h 109931"/>
                <a:gd name="connsiteX1" fmla="*/ 86368 w 186347"/>
                <a:gd name="connsiteY1" fmla="*/ 39052 h 109931"/>
                <a:gd name="connsiteX2" fmla="*/ 186286 w 186347"/>
                <a:gd name="connsiteY2" fmla="*/ 90201 h 109931"/>
                <a:gd name="connsiteX3" fmla="*/ 87607 w 186347"/>
                <a:gd name="connsiteY3" fmla="*/ 107251 h 109931"/>
                <a:gd name="connsiteX4" fmla="*/ 1024 w 186347"/>
                <a:gd name="connsiteY4" fmla="*/ 99917 h 109931"/>
                <a:gd name="connsiteX5" fmla="*/ 15026 w 186347"/>
                <a:gd name="connsiteY5" fmla="*/ 49720 h 109931"/>
                <a:gd name="connsiteX6" fmla="*/ 16931 w 186347"/>
                <a:gd name="connsiteY6" fmla="*/ 12382 h 10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47" h="109931">
                  <a:moveTo>
                    <a:pt x="80272" y="0"/>
                  </a:moveTo>
                  <a:lnTo>
                    <a:pt x="86368" y="39052"/>
                  </a:lnTo>
                  <a:cubicBezTo>
                    <a:pt x="131422" y="85344"/>
                    <a:pt x="183809" y="69437"/>
                    <a:pt x="186286" y="90201"/>
                  </a:cubicBezTo>
                  <a:cubicBezTo>
                    <a:pt x="188762" y="110966"/>
                    <a:pt x="115610" y="107251"/>
                    <a:pt x="87607" y="107251"/>
                  </a:cubicBezTo>
                  <a:cubicBezTo>
                    <a:pt x="59603" y="107251"/>
                    <a:pt x="10835" y="116776"/>
                    <a:pt x="1024" y="99917"/>
                  </a:cubicBezTo>
                  <a:cubicBezTo>
                    <a:pt x="-3833" y="91440"/>
                    <a:pt x="9883" y="69532"/>
                    <a:pt x="15026" y="49720"/>
                  </a:cubicBezTo>
                  <a:cubicBezTo>
                    <a:pt x="18169" y="37528"/>
                    <a:pt x="18817" y="24832"/>
                    <a:pt x="16931"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69" name="Freeform: Shape 1068">
              <a:extLst>
                <a:ext uri="{FF2B5EF4-FFF2-40B4-BE49-F238E27FC236}">
                  <a16:creationId xmlns:a16="http://schemas.microsoft.com/office/drawing/2014/main" id="{5676AD82-EF75-4F65-B9F1-0D169016D52E}"/>
                </a:ext>
              </a:extLst>
            </p:cNvPr>
            <p:cNvSpPr/>
            <p:nvPr/>
          </p:nvSpPr>
          <p:spPr>
            <a:xfrm>
              <a:off x="1395408" y="4285577"/>
              <a:ext cx="180006" cy="258418"/>
            </a:xfrm>
            <a:custGeom>
              <a:avLst/>
              <a:gdLst>
                <a:gd name="connsiteX0" fmla="*/ 150813 w 180006"/>
                <a:gd name="connsiteY0" fmla="*/ 87159 h 258418"/>
                <a:gd name="connsiteX1" fmla="*/ 176816 w 180006"/>
                <a:gd name="connsiteY1" fmla="*/ 39534 h 258418"/>
                <a:gd name="connsiteX2" fmla="*/ 144050 w 180006"/>
                <a:gd name="connsiteY2" fmla="*/ 50488 h 258418"/>
                <a:gd name="connsiteX3" fmla="*/ 137859 w 180006"/>
                <a:gd name="connsiteY3" fmla="*/ 577 h 258418"/>
                <a:gd name="connsiteX4" fmla="*/ 114713 w 180006"/>
                <a:gd name="connsiteY4" fmla="*/ 38677 h 258418"/>
                <a:gd name="connsiteX5" fmla="*/ 92710 w 180006"/>
                <a:gd name="connsiteY5" fmla="*/ 577 h 258418"/>
                <a:gd name="connsiteX6" fmla="*/ 57373 w 180006"/>
                <a:gd name="connsiteY6" fmla="*/ 51060 h 258418"/>
                <a:gd name="connsiteX7" fmla="*/ 12319 w 180006"/>
                <a:gd name="connsiteY7" fmla="*/ 141261 h 258418"/>
                <a:gd name="connsiteX8" fmla="*/ 33084 w 180006"/>
                <a:gd name="connsiteY8" fmla="*/ 192411 h 258418"/>
                <a:gd name="connsiteX9" fmla="*/ 90234 w 180006"/>
                <a:gd name="connsiteY9" fmla="*/ 258419 h 258418"/>
                <a:gd name="connsiteX10" fmla="*/ 137859 w 180006"/>
                <a:gd name="connsiteY10" fmla="*/ 213175 h 258418"/>
                <a:gd name="connsiteX11" fmla="*/ 144050 w 180006"/>
                <a:gd name="connsiteY11" fmla="*/ 121735 h 2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 h="258418">
                  <a:moveTo>
                    <a:pt x="150813" y="87159"/>
                  </a:moveTo>
                  <a:cubicBezTo>
                    <a:pt x="150813" y="87159"/>
                    <a:pt x="191485" y="53060"/>
                    <a:pt x="176816" y="39534"/>
                  </a:cubicBezTo>
                  <a:cubicBezTo>
                    <a:pt x="162148" y="26009"/>
                    <a:pt x="144050" y="50488"/>
                    <a:pt x="144050" y="50488"/>
                  </a:cubicBezTo>
                  <a:cubicBezTo>
                    <a:pt x="144050" y="50488"/>
                    <a:pt x="158528" y="6673"/>
                    <a:pt x="137859" y="577"/>
                  </a:cubicBezTo>
                  <a:cubicBezTo>
                    <a:pt x="117190" y="-5519"/>
                    <a:pt x="114713" y="38677"/>
                    <a:pt x="114713" y="38677"/>
                  </a:cubicBezTo>
                  <a:cubicBezTo>
                    <a:pt x="114713" y="38677"/>
                    <a:pt x="113475" y="-185"/>
                    <a:pt x="92710" y="577"/>
                  </a:cubicBezTo>
                  <a:cubicBezTo>
                    <a:pt x="71946" y="1339"/>
                    <a:pt x="92710" y="27819"/>
                    <a:pt x="57373" y="51060"/>
                  </a:cubicBezTo>
                  <a:cubicBezTo>
                    <a:pt x="22035" y="74301"/>
                    <a:pt x="-21780" y="102304"/>
                    <a:pt x="12319" y="141261"/>
                  </a:cubicBezTo>
                  <a:cubicBezTo>
                    <a:pt x="12319" y="141261"/>
                    <a:pt x="-8350" y="165646"/>
                    <a:pt x="33084" y="192411"/>
                  </a:cubicBezTo>
                  <a:cubicBezTo>
                    <a:pt x="74518" y="219176"/>
                    <a:pt x="84805" y="228129"/>
                    <a:pt x="90234" y="258419"/>
                  </a:cubicBezTo>
                  <a:lnTo>
                    <a:pt x="137859" y="213175"/>
                  </a:lnTo>
                  <a:lnTo>
                    <a:pt x="144050" y="121735"/>
                  </a:lnTo>
                  <a:close/>
                </a:path>
              </a:pathLst>
            </a:custGeom>
            <a:solidFill>
              <a:srgbClr val="263238"/>
            </a:solidFill>
            <a:ln w="9525" cap="rnd">
              <a:solidFill>
                <a:srgbClr val="263238"/>
              </a:solidFill>
              <a:prstDash val="solid"/>
              <a:round/>
            </a:ln>
          </p:spPr>
          <p:txBody>
            <a:bodyPr rtlCol="0" anchor="ctr"/>
            <a:lstStyle/>
            <a:p>
              <a:endParaRPr lang="en-US"/>
            </a:p>
          </p:txBody>
        </p:sp>
        <p:sp>
          <p:nvSpPr>
            <p:cNvPr id="1070" name="Freeform: Shape 1069">
              <a:extLst>
                <a:ext uri="{FF2B5EF4-FFF2-40B4-BE49-F238E27FC236}">
                  <a16:creationId xmlns:a16="http://schemas.microsoft.com/office/drawing/2014/main" id="{1A333CAD-92EB-412F-A3DE-27492709E7C0}"/>
                </a:ext>
              </a:extLst>
            </p:cNvPr>
            <p:cNvSpPr/>
            <p:nvPr/>
          </p:nvSpPr>
          <p:spPr>
            <a:xfrm>
              <a:off x="1634232" y="4141800"/>
              <a:ext cx="347773" cy="388861"/>
            </a:xfrm>
            <a:custGeom>
              <a:avLst/>
              <a:gdLst>
                <a:gd name="connsiteX0" fmla="*/ 0 w 347773"/>
                <a:gd name="connsiteY0" fmla="*/ 315899 h 388861"/>
                <a:gd name="connsiteX1" fmla="*/ 63437 w 347773"/>
                <a:gd name="connsiteY1" fmla="*/ 264941 h 388861"/>
                <a:gd name="connsiteX2" fmla="*/ 117634 w 347773"/>
                <a:gd name="connsiteY2" fmla="*/ 203504 h 388861"/>
                <a:gd name="connsiteX3" fmla="*/ 260509 w 347773"/>
                <a:gd name="connsiteY3" fmla="*/ 72726 h 388861"/>
                <a:gd name="connsiteX4" fmla="*/ 276225 w 347773"/>
                <a:gd name="connsiteY4" fmla="*/ 32626 h 388861"/>
                <a:gd name="connsiteX5" fmla="*/ 303847 w 347773"/>
                <a:gd name="connsiteY5" fmla="*/ 812 h 388861"/>
                <a:gd name="connsiteX6" fmla="*/ 294322 w 347773"/>
                <a:gd name="connsiteY6" fmla="*/ 25673 h 388861"/>
                <a:gd name="connsiteX7" fmla="*/ 344996 w 347773"/>
                <a:gd name="connsiteY7" fmla="*/ 34626 h 388861"/>
                <a:gd name="connsiteX8" fmla="*/ 339566 w 347773"/>
                <a:gd name="connsiteY8" fmla="*/ 48152 h 388861"/>
                <a:gd name="connsiteX9" fmla="*/ 334975 w 347773"/>
                <a:gd name="connsiteY9" fmla="*/ 66164 h 388861"/>
                <a:gd name="connsiteX10" fmla="*/ 332804 w 347773"/>
                <a:gd name="connsiteY10" fmla="*/ 67202 h 388861"/>
                <a:gd name="connsiteX11" fmla="*/ 321945 w 347773"/>
                <a:gd name="connsiteY11" fmla="*/ 81299 h 388861"/>
                <a:gd name="connsiteX12" fmla="*/ 312992 w 347773"/>
                <a:gd name="connsiteY12" fmla="*/ 92633 h 388861"/>
                <a:gd name="connsiteX13" fmla="*/ 292227 w 347773"/>
                <a:gd name="connsiteY13" fmla="*/ 96539 h 388861"/>
                <a:gd name="connsiteX14" fmla="*/ 122587 w 347773"/>
                <a:gd name="connsiteY14" fmla="*/ 306374 h 388861"/>
                <a:gd name="connsiteX15" fmla="*/ 41815 w 347773"/>
                <a:gd name="connsiteY15" fmla="*/ 388861 h 38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773" h="388861">
                  <a:moveTo>
                    <a:pt x="0" y="315899"/>
                  </a:moveTo>
                  <a:lnTo>
                    <a:pt x="63437" y="264941"/>
                  </a:lnTo>
                  <a:cubicBezTo>
                    <a:pt x="79972" y="243157"/>
                    <a:pt x="98088" y="222631"/>
                    <a:pt x="117634" y="203504"/>
                  </a:cubicBezTo>
                  <a:cubicBezTo>
                    <a:pt x="155734" y="164547"/>
                    <a:pt x="260509" y="72726"/>
                    <a:pt x="260509" y="72726"/>
                  </a:cubicBezTo>
                  <a:cubicBezTo>
                    <a:pt x="266948" y="59858"/>
                    <a:pt x="272205" y="46437"/>
                    <a:pt x="276225" y="32626"/>
                  </a:cubicBezTo>
                  <a:cubicBezTo>
                    <a:pt x="280892" y="14433"/>
                    <a:pt x="297942" y="-4141"/>
                    <a:pt x="303847" y="812"/>
                  </a:cubicBezTo>
                  <a:cubicBezTo>
                    <a:pt x="309753" y="5765"/>
                    <a:pt x="294322" y="21386"/>
                    <a:pt x="294322" y="25673"/>
                  </a:cubicBezTo>
                  <a:cubicBezTo>
                    <a:pt x="294322" y="29959"/>
                    <a:pt x="336423" y="27673"/>
                    <a:pt x="344996" y="34626"/>
                  </a:cubicBezTo>
                  <a:cubicBezTo>
                    <a:pt x="353568" y="41579"/>
                    <a:pt x="339566" y="48152"/>
                    <a:pt x="339566" y="48152"/>
                  </a:cubicBezTo>
                  <a:cubicBezTo>
                    <a:pt x="343272" y="54391"/>
                    <a:pt x="341224" y="62458"/>
                    <a:pt x="334975" y="66164"/>
                  </a:cubicBezTo>
                  <a:cubicBezTo>
                    <a:pt x="334289" y="66573"/>
                    <a:pt x="333556" y="66925"/>
                    <a:pt x="332804" y="67202"/>
                  </a:cubicBezTo>
                  <a:cubicBezTo>
                    <a:pt x="332804" y="67202"/>
                    <a:pt x="333566" y="80632"/>
                    <a:pt x="321945" y="81299"/>
                  </a:cubicBezTo>
                  <a:cubicBezTo>
                    <a:pt x="321945" y="81299"/>
                    <a:pt x="324993" y="90824"/>
                    <a:pt x="312992" y="92633"/>
                  </a:cubicBezTo>
                  <a:cubicBezTo>
                    <a:pt x="305981" y="93395"/>
                    <a:pt x="299037" y="94710"/>
                    <a:pt x="292227" y="96539"/>
                  </a:cubicBezTo>
                  <a:cubicBezTo>
                    <a:pt x="292227" y="96539"/>
                    <a:pt x="164973" y="281514"/>
                    <a:pt x="122587" y="306374"/>
                  </a:cubicBezTo>
                  <a:lnTo>
                    <a:pt x="41815" y="388861"/>
                  </a:lnTo>
                  <a:close/>
                </a:path>
              </a:pathLst>
            </a:custGeom>
            <a:solidFill>
              <a:srgbClr val="999999"/>
            </a:solidFill>
            <a:ln w="9525" cap="rnd">
              <a:solidFill>
                <a:srgbClr val="263238"/>
              </a:solidFill>
              <a:prstDash val="solid"/>
              <a:round/>
            </a:ln>
          </p:spPr>
          <p:txBody>
            <a:bodyPr rtlCol="0" anchor="ctr"/>
            <a:lstStyle/>
            <a:p>
              <a:endParaRPr lang="en-US"/>
            </a:p>
          </p:txBody>
        </p:sp>
        <p:sp>
          <p:nvSpPr>
            <p:cNvPr id="1071" name="Freeform: Shape 1070">
              <a:extLst>
                <a:ext uri="{FF2B5EF4-FFF2-40B4-BE49-F238E27FC236}">
                  <a16:creationId xmlns:a16="http://schemas.microsoft.com/office/drawing/2014/main" id="{F1DFDED2-13C3-4266-B6DD-523A8A53AEDC}"/>
                </a:ext>
              </a:extLst>
            </p:cNvPr>
            <p:cNvSpPr/>
            <p:nvPr/>
          </p:nvSpPr>
          <p:spPr>
            <a:xfrm>
              <a:off x="1305029" y="4926806"/>
              <a:ext cx="429427" cy="746639"/>
            </a:xfrm>
            <a:custGeom>
              <a:avLst/>
              <a:gdLst>
                <a:gd name="connsiteX0" fmla="*/ 7258 w 429427"/>
                <a:gd name="connsiteY0" fmla="*/ 0 h 746639"/>
                <a:gd name="connsiteX1" fmla="*/ 52787 w 429427"/>
                <a:gd name="connsiteY1" fmla="*/ 139732 h 746639"/>
                <a:gd name="connsiteX2" fmla="*/ 288340 w 429427"/>
                <a:gd name="connsiteY2" fmla="*/ 422434 h 746639"/>
                <a:gd name="connsiteX3" fmla="*/ 343585 w 429427"/>
                <a:gd name="connsiteY3" fmla="*/ 742569 h 746639"/>
                <a:gd name="connsiteX4" fmla="*/ 429310 w 429427"/>
                <a:gd name="connsiteY4" fmla="*/ 731139 h 746639"/>
                <a:gd name="connsiteX5" fmla="*/ 404926 w 429427"/>
                <a:gd name="connsiteY5" fmla="*/ 371475 h 746639"/>
                <a:gd name="connsiteX6" fmla="*/ 247383 w 429427"/>
                <a:gd name="connsiteY6" fmla="*/ 63341 h 746639"/>
                <a:gd name="connsiteX7" fmla="*/ 240811 w 429427"/>
                <a:gd name="connsiteY7" fmla="*/ 11335 h 74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427" h="746639">
                  <a:moveTo>
                    <a:pt x="7258" y="0"/>
                  </a:moveTo>
                  <a:cubicBezTo>
                    <a:pt x="7258" y="0"/>
                    <a:pt x="-26842" y="69818"/>
                    <a:pt x="52787" y="139732"/>
                  </a:cubicBezTo>
                  <a:cubicBezTo>
                    <a:pt x="132416" y="209645"/>
                    <a:pt x="278625" y="370427"/>
                    <a:pt x="288340" y="422434"/>
                  </a:cubicBezTo>
                  <a:cubicBezTo>
                    <a:pt x="298056" y="474440"/>
                    <a:pt x="343585" y="742569"/>
                    <a:pt x="343585" y="742569"/>
                  </a:cubicBezTo>
                  <a:cubicBezTo>
                    <a:pt x="343585" y="742569"/>
                    <a:pt x="395592" y="757142"/>
                    <a:pt x="429310" y="731139"/>
                  </a:cubicBezTo>
                  <a:cubicBezTo>
                    <a:pt x="429310" y="731139"/>
                    <a:pt x="432549" y="473202"/>
                    <a:pt x="404926" y="371475"/>
                  </a:cubicBezTo>
                  <a:cubicBezTo>
                    <a:pt x="377304" y="269748"/>
                    <a:pt x="276434" y="144875"/>
                    <a:pt x="247383" y="63341"/>
                  </a:cubicBezTo>
                  <a:cubicBezTo>
                    <a:pt x="243706" y="46225"/>
                    <a:pt x="241506" y="28823"/>
                    <a:pt x="240811" y="11335"/>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072" name="Freeform: Shape 1071">
              <a:extLst>
                <a:ext uri="{FF2B5EF4-FFF2-40B4-BE49-F238E27FC236}">
                  <a16:creationId xmlns:a16="http://schemas.microsoft.com/office/drawing/2014/main" id="{E7A4F326-4EE9-4B33-9E7C-E15EB544B284}"/>
                </a:ext>
              </a:extLst>
            </p:cNvPr>
            <p:cNvSpPr/>
            <p:nvPr/>
          </p:nvSpPr>
          <p:spPr>
            <a:xfrm>
              <a:off x="1358007" y="5066442"/>
              <a:ext cx="329279" cy="606671"/>
            </a:xfrm>
            <a:custGeom>
              <a:avLst/>
              <a:gdLst>
                <a:gd name="connsiteX0" fmla="*/ 275749 w 329279"/>
                <a:gd name="connsiteY0" fmla="*/ 260032 h 606671"/>
                <a:gd name="connsiteX1" fmla="*/ 79438 w 329279"/>
                <a:gd name="connsiteY1" fmla="*/ 19050 h 606671"/>
                <a:gd name="connsiteX2" fmla="*/ 0 w 329279"/>
                <a:gd name="connsiteY2" fmla="*/ 0 h 606671"/>
                <a:gd name="connsiteX3" fmla="*/ 235363 w 329279"/>
                <a:gd name="connsiteY3" fmla="*/ 282512 h 606671"/>
                <a:gd name="connsiteX4" fmla="*/ 290608 w 329279"/>
                <a:gd name="connsiteY4" fmla="*/ 602647 h 606671"/>
                <a:gd name="connsiteX5" fmla="*/ 329279 w 329279"/>
                <a:gd name="connsiteY5" fmla="*/ 606552 h 606671"/>
                <a:gd name="connsiteX6" fmla="*/ 275749 w 329279"/>
                <a:gd name="connsiteY6" fmla="*/ 260032 h 60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279" h="606671">
                  <a:moveTo>
                    <a:pt x="275749" y="260032"/>
                  </a:moveTo>
                  <a:cubicBezTo>
                    <a:pt x="280511" y="232981"/>
                    <a:pt x="127921" y="19050"/>
                    <a:pt x="79438" y="19050"/>
                  </a:cubicBezTo>
                  <a:cubicBezTo>
                    <a:pt x="59817" y="19050"/>
                    <a:pt x="27146" y="9525"/>
                    <a:pt x="0" y="0"/>
                  </a:cubicBezTo>
                  <a:cubicBezTo>
                    <a:pt x="79629" y="69913"/>
                    <a:pt x="225647" y="230600"/>
                    <a:pt x="235363" y="282512"/>
                  </a:cubicBezTo>
                  <a:cubicBezTo>
                    <a:pt x="245078" y="334423"/>
                    <a:pt x="290608" y="602647"/>
                    <a:pt x="290608" y="602647"/>
                  </a:cubicBezTo>
                  <a:cubicBezTo>
                    <a:pt x="303247" y="605780"/>
                    <a:pt x="316268" y="607095"/>
                    <a:pt x="329279" y="606552"/>
                  </a:cubicBezTo>
                  <a:cubicBezTo>
                    <a:pt x="288988" y="597027"/>
                    <a:pt x="270891" y="287083"/>
                    <a:pt x="275749" y="260032"/>
                  </a:cubicBezTo>
                  <a:close/>
                </a:path>
              </a:pathLst>
            </a:custGeom>
            <a:solidFill>
              <a:srgbClr val="000000">
                <a:alpha val="20000"/>
              </a:srgbClr>
            </a:solidFill>
            <a:ln w="9525"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924EA152-E80D-4E10-8A05-9186CF51DBD6}"/>
                </a:ext>
              </a:extLst>
            </p:cNvPr>
            <p:cNvSpPr/>
            <p:nvPr/>
          </p:nvSpPr>
          <p:spPr>
            <a:xfrm>
              <a:off x="1603085" y="5310884"/>
              <a:ext cx="38766" cy="15591"/>
            </a:xfrm>
            <a:custGeom>
              <a:avLst/>
              <a:gdLst>
                <a:gd name="connsiteX0" fmla="*/ 38767 w 38766"/>
                <a:gd name="connsiteY0" fmla="*/ 1018 h 15591"/>
                <a:gd name="connsiteX1" fmla="*/ 0 w 38766"/>
                <a:gd name="connsiteY1" fmla="*/ 15591 h 15591"/>
              </a:gdLst>
              <a:ahLst/>
              <a:cxnLst>
                <a:cxn ang="0">
                  <a:pos x="connsiteX0" y="connsiteY0"/>
                </a:cxn>
                <a:cxn ang="0">
                  <a:pos x="connsiteX1" y="connsiteY1"/>
                </a:cxn>
              </a:cxnLst>
              <a:rect l="l" t="t" r="r" b="b"/>
              <a:pathLst>
                <a:path w="38766" h="15591">
                  <a:moveTo>
                    <a:pt x="38767" y="1018"/>
                  </a:moveTo>
                  <a:cubicBezTo>
                    <a:pt x="24079" y="-2497"/>
                    <a:pt x="8734" y="3266"/>
                    <a:pt x="0" y="15591"/>
                  </a:cubicBezTo>
                </a:path>
              </a:pathLst>
            </a:custGeom>
            <a:noFill/>
            <a:ln w="7144" cap="rnd">
              <a:solidFill>
                <a:srgbClr val="263238"/>
              </a:solidFill>
              <a:prstDash val="solid"/>
              <a:round/>
            </a:ln>
          </p:spPr>
          <p:txBody>
            <a:bodyPr rtlCol="0" anchor="ctr"/>
            <a:lstStyle/>
            <a:p>
              <a:endParaRPr lang="en-US"/>
            </a:p>
          </p:txBody>
        </p:sp>
        <p:sp>
          <p:nvSpPr>
            <p:cNvPr id="1074" name="Freeform: Shape 1073">
              <a:extLst>
                <a:ext uri="{FF2B5EF4-FFF2-40B4-BE49-F238E27FC236}">
                  <a16:creationId xmlns:a16="http://schemas.microsoft.com/office/drawing/2014/main" id="{982BC5B5-BC34-4327-9901-EDC60A504E5E}"/>
                </a:ext>
              </a:extLst>
            </p:cNvPr>
            <p:cNvSpPr/>
            <p:nvPr/>
          </p:nvSpPr>
          <p:spPr>
            <a:xfrm>
              <a:off x="1463460" y="4362280"/>
              <a:ext cx="165390" cy="168667"/>
            </a:xfrm>
            <a:custGeom>
              <a:avLst/>
              <a:gdLst>
                <a:gd name="connsiteX0" fmla="*/ 99048 w 165390"/>
                <a:gd name="connsiteY0" fmla="*/ 14076 h 168667"/>
                <a:gd name="connsiteX1" fmla="*/ 120955 w 165390"/>
                <a:gd name="connsiteY1" fmla="*/ 49509 h 168667"/>
                <a:gd name="connsiteX2" fmla="*/ 156865 w 165390"/>
                <a:gd name="connsiteY2" fmla="*/ 64083 h 168667"/>
                <a:gd name="connsiteX3" fmla="*/ 139243 w 165390"/>
                <a:gd name="connsiteY3" fmla="*/ 79894 h 168667"/>
                <a:gd name="connsiteX4" fmla="*/ 164866 w 165390"/>
                <a:gd name="connsiteY4" fmla="*/ 127519 h 168667"/>
                <a:gd name="connsiteX5" fmla="*/ 117241 w 165390"/>
                <a:gd name="connsiteY5" fmla="*/ 162857 h 168667"/>
                <a:gd name="connsiteX6" fmla="*/ 23419 w 165390"/>
                <a:gd name="connsiteY6" fmla="*/ 168667 h 168667"/>
                <a:gd name="connsiteX7" fmla="*/ 31897 w 165390"/>
                <a:gd name="connsiteY7" fmla="*/ 123900 h 168667"/>
                <a:gd name="connsiteX8" fmla="*/ 274 w 165390"/>
                <a:gd name="connsiteY8" fmla="*/ 91419 h 168667"/>
                <a:gd name="connsiteX9" fmla="*/ 28277 w 165390"/>
                <a:gd name="connsiteY9" fmla="*/ 83704 h 168667"/>
                <a:gd name="connsiteX10" fmla="*/ 35611 w 165390"/>
                <a:gd name="connsiteY10" fmla="*/ 64654 h 168667"/>
                <a:gd name="connsiteX11" fmla="*/ 45136 w 165390"/>
                <a:gd name="connsiteY11" fmla="*/ 31793 h 168667"/>
                <a:gd name="connsiteX12" fmla="*/ 99048 w 165390"/>
                <a:gd name="connsiteY12" fmla="*/ 14076 h 16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390" h="168667">
                  <a:moveTo>
                    <a:pt x="99048" y="14076"/>
                  </a:moveTo>
                  <a:lnTo>
                    <a:pt x="120955" y="49509"/>
                  </a:lnTo>
                  <a:cubicBezTo>
                    <a:pt x="120955" y="49509"/>
                    <a:pt x="152483" y="54367"/>
                    <a:pt x="156865" y="64083"/>
                  </a:cubicBezTo>
                  <a:cubicBezTo>
                    <a:pt x="161246" y="73798"/>
                    <a:pt x="139243" y="79894"/>
                    <a:pt x="139243" y="79894"/>
                  </a:cubicBezTo>
                  <a:cubicBezTo>
                    <a:pt x="139243" y="79894"/>
                    <a:pt x="169723" y="115232"/>
                    <a:pt x="164866" y="127519"/>
                  </a:cubicBezTo>
                  <a:cubicBezTo>
                    <a:pt x="160008" y="139806"/>
                    <a:pt x="117241" y="162857"/>
                    <a:pt x="117241" y="162857"/>
                  </a:cubicBezTo>
                  <a:lnTo>
                    <a:pt x="23419" y="168667"/>
                  </a:lnTo>
                  <a:cubicBezTo>
                    <a:pt x="23419" y="168667"/>
                    <a:pt x="39231" y="142188"/>
                    <a:pt x="31897" y="123900"/>
                  </a:cubicBezTo>
                  <a:cubicBezTo>
                    <a:pt x="31897" y="123900"/>
                    <a:pt x="-3441" y="126090"/>
                    <a:pt x="274" y="91419"/>
                  </a:cubicBezTo>
                  <a:cubicBezTo>
                    <a:pt x="3988" y="56748"/>
                    <a:pt x="28277" y="83704"/>
                    <a:pt x="28277" y="83704"/>
                  </a:cubicBezTo>
                  <a:cubicBezTo>
                    <a:pt x="35011" y="79970"/>
                    <a:pt x="38097" y="71941"/>
                    <a:pt x="35611" y="64654"/>
                  </a:cubicBezTo>
                  <a:cubicBezTo>
                    <a:pt x="31897" y="50081"/>
                    <a:pt x="44089" y="43985"/>
                    <a:pt x="45136" y="31793"/>
                  </a:cubicBezTo>
                  <a:cubicBezTo>
                    <a:pt x="46184" y="19601"/>
                    <a:pt x="77426" y="-21261"/>
                    <a:pt x="99048" y="14076"/>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75" name="Freeform: Shape 1074">
              <a:extLst>
                <a:ext uri="{FF2B5EF4-FFF2-40B4-BE49-F238E27FC236}">
                  <a16:creationId xmlns:a16="http://schemas.microsoft.com/office/drawing/2014/main" id="{8B405E0B-7100-48E8-BD9A-EB6D70967535}"/>
                </a:ext>
              </a:extLst>
            </p:cNvPr>
            <p:cNvSpPr/>
            <p:nvPr/>
          </p:nvSpPr>
          <p:spPr>
            <a:xfrm>
              <a:off x="1562484" y="4406412"/>
              <a:ext cx="12906" cy="16284"/>
            </a:xfrm>
            <a:custGeom>
              <a:avLst/>
              <a:gdLst>
                <a:gd name="connsiteX0" fmla="*/ 10978 w 12906"/>
                <a:gd name="connsiteY0" fmla="*/ 5567 h 16284"/>
                <a:gd name="connsiteX1" fmla="*/ 10978 w 12906"/>
                <a:gd name="connsiteY1" fmla="*/ 16045 h 16284"/>
                <a:gd name="connsiteX2" fmla="*/ 1929 w 12906"/>
                <a:gd name="connsiteY2" fmla="*/ 10711 h 16284"/>
                <a:gd name="connsiteX3" fmla="*/ 1929 w 12906"/>
                <a:gd name="connsiteY3" fmla="*/ 233 h 16284"/>
                <a:gd name="connsiteX4" fmla="*/ 10978 w 12906"/>
                <a:gd name="connsiteY4" fmla="*/ 5567 h 16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 h="16284">
                  <a:moveTo>
                    <a:pt x="10978" y="5567"/>
                  </a:moveTo>
                  <a:cubicBezTo>
                    <a:pt x="13549" y="9949"/>
                    <a:pt x="13549" y="15092"/>
                    <a:pt x="10978" y="16045"/>
                  </a:cubicBezTo>
                  <a:cubicBezTo>
                    <a:pt x="8406" y="16997"/>
                    <a:pt x="4501" y="15092"/>
                    <a:pt x="1929" y="10711"/>
                  </a:cubicBezTo>
                  <a:cubicBezTo>
                    <a:pt x="-643" y="6329"/>
                    <a:pt x="-643" y="1186"/>
                    <a:pt x="1929" y="233"/>
                  </a:cubicBezTo>
                  <a:cubicBezTo>
                    <a:pt x="4501" y="-719"/>
                    <a:pt x="8501" y="1281"/>
                    <a:pt x="10978" y="5567"/>
                  </a:cubicBezTo>
                  <a:close/>
                </a:path>
              </a:pathLst>
            </a:custGeom>
            <a:solidFill>
              <a:srgbClr val="263238"/>
            </a:solid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9C114D0C-5D2A-4919-AE1C-3D63BF8D4333}"/>
                </a:ext>
              </a:extLst>
            </p:cNvPr>
            <p:cNvSpPr/>
            <p:nvPr/>
          </p:nvSpPr>
          <p:spPr>
            <a:xfrm>
              <a:off x="1525932" y="4387532"/>
              <a:ext cx="31718" cy="5968"/>
            </a:xfrm>
            <a:custGeom>
              <a:avLst/>
              <a:gdLst>
                <a:gd name="connsiteX0" fmla="*/ 31718 w 31718"/>
                <a:gd name="connsiteY0" fmla="*/ 5969 h 5968"/>
                <a:gd name="connsiteX1" fmla="*/ 0 w 31718"/>
                <a:gd name="connsiteY1" fmla="*/ 5969 h 5968"/>
              </a:gdLst>
              <a:ahLst/>
              <a:cxnLst>
                <a:cxn ang="0">
                  <a:pos x="connsiteX0" y="connsiteY0"/>
                </a:cxn>
                <a:cxn ang="0">
                  <a:pos x="connsiteX1" y="connsiteY1"/>
                </a:cxn>
              </a:cxnLst>
              <a:rect l="l" t="t" r="r" b="b"/>
              <a:pathLst>
                <a:path w="31718" h="5968">
                  <a:moveTo>
                    <a:pt x="31718" y="5969"/>
                  </a:moveTo>
                  <a:cubicBezTo>
                    <a:pt x="31718" y="5969"/>
                    <a:pt x="1238" y="-7461"/>
                    <a:pt x="0" y="5969"/>
                  </a:cubicBezTo>
                </a:path>
              </a:pathLst>
            </a:custGeom>
            <a:noFill/>
            <a:ln w="7144" cap="rnd">
              <a:solidFill>
                <a:srgbClr val="263238"/>
              </a:solidFill>
              <a:prstDash val="solid"/>
              <a:round/>
            </a:ln>
          </p:spPr>
          <p:txBody>
            <a:bodyPr rtlCol="0" anchor="ctr"/>
            <a:lstStyle/>
            <a:p>
              <a:endParaRPr lang="en-US"/>
            </a:p>
          </p:txBody>
        </p:sp>
        <p:sp>
          <p:nvSpPr>
            <p:cNvPr id="1077" name="Freeform: Shape 1076">
              <a:extLst>
                <a:ext uri="{FF2B5EF4-FFF2-40B4-BE49-F238E27FC236}">
                  <a16:creationId xmlns:a16="http://schemas.microsoft.com/office/drawing/2014/main" id="{C1F7B38F-603D-458C-ABC1-4B1E04B7863B}"/>
                </a:ext>
              </a:extLst>
            </p:cNvPr>
            <p:cNvSpPr/>
            <p:nvPr/>
          </p:nvSpPr>
          <p:spPr>
            <a:xfrm>
              <a:off x="1463829" y="4512664"/>
              <a:ext cx="151239" cy="49810"/>
            </a:xfrm>
            <a:custGeom>
              <a:avLst/>
              <a:gdLst>
                <a:gd name="connsiteX0" fmla="*/ 0 w 151239"/>
                <a:gd name="connsiteY0" fmla="*/ 49810 h 49810"/>
                <a:gd name="connsiteX1" fmla="*/ 0 w 151239"/>
                <a:gd name="connsiteY1" fmla="*/ 11710 h 49810"/>
                <a:gd name="connsiteX2" fmla="*/ 149257 w 151239"/>
                <a:gd name="connsiteY2" fmla="*/ 34856 h 49810"/>
                <a:gd name="connsiteX3" fmla="*/ 131540 w 151239"/>
                <a:gd name="connsiteY3" fmla="*/ 49810 h 49810"/>
              </a:gdLst>
              <a:ahLst/>
              <a:cxnLst>
                <a:cxn ang="0">
                  <a:pos x="connsiteX0" y="connsiteY0"/>
                </a:cxn>
                <a:cxn ang="0">
                  <a:pos x="connsiteX1" y="connsiteY1"/>
                </a:cxn>
                <a:cxn ang="0">
                  <a:pos x="connsiteX2" y="connsiteY2"/>
                </a:cxn>
                <a:cxn ang="0">
                  <a:pos x="connsiteX3" y="connsiteY3"/>
                </a:cxn>
              </a:cxnLst>
              <a:rect l="l" t="t" r="r" b="b"/>
              <a:pathLst>
                <a:path w="151239" h="49810">
                  <a:moveTo>
                    <a:pt x="0" y="49810"/>
                  </a:moveTo>
                  <a:lnTo>
                    <a:pt x="0" y="11710"/>
                  </a:lnTo>
                  <a:cubicBezTo>
                    <a:pt x="0" y="11710"/>
                    <a:pt x="171450" y="-26390"/>
                    <a:pt x="149257" y="34856"/>
                  </a:cubicBezTo>
                  <a:lnTo>
                    <a:pt x="131540" y="49810"/>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78" name="Freeform: Shape 1077">
              <a:extLst>
                <a:ext uri="{FF2B5EF4-FFF2-40B4-BE49-F238E27FC236}">
                  <a16:creationId xmlns:a16="http://schemas.microsoft.com/office/drawing/2014/main" id="{E6CCBDF8-31FE-4C98-A17D-ECED6101637D}"/>
                </a:ext>
              </a:extLst>
            </p:cNvPr>
            <p:cNvSpPr/>
            <p:nvPr/>
          </p:nvSpPr>
          <p:spPr>
            <a:xfrm>
              <a:off x="1299237" y="4531527"/>
              <a:ext cx="342522" cy="429393"/>
            </a:xfrm>
            <a:custGeom>
              <a:avLst/>
              <a:gdLst>
                <a:gd name="connsiteX0" fmla="*/ 0 w 342522"/>
                <a:gd name="connsiteY0" fmla="*/ 425759 h 429393"/>
                <a:gd name="connsiteX1" fmla="*/ 92678 w 342522"/>
                <a:gd name="connsiteY1" fmla="*/ 107147 h 429393"/>
                <a:gd name="connsiteX2" fmla="*/ 341281 w 342522"/>
                <a:gd name="connsiteY2" fmla="*/ 46663 h 429393"/>
                <a:gd name="connsiteX3" fmla="*/ 279178 w 342522"/>
                <a:gd name="connsiteY3" fmla="*/ 304410 h 429393"/>
                <a:gd name="connsiteX4" fmla="*/ 251079 w 342522"/>
                <a:gd name="connsiteY4" fmla="*/ 426425 h 429393"/>
                <a:gd name="connsiteX5" fmla="*/ 0 w 342522"/>
                <a:gd name="connsiteY5" fmla="*/ 425759 h 42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22" h="429393">
                  <a:moveTo>
                    <a:pt x="0" y="425759"/>
                  </a:moveTo>
                  <a:cubicBezTo>
                    <a:pt x="13306" y="315211"/>
                    <a:pt x="44615" y="207588"/>
                    <a:pt x="92678" y="107147"/>
                  </a:cubicBezTo>
                  <a:cubicBezTo>
                    <a:pt x="170688" y="-51254"/>
                    <a:pt x="335852" y="86"/>
                    <a:pt x="341281" y="46663"/>
                  </a:cubicBezTo>
                  <a:cubicBezTo>
                    <a:pt x="350806" y="129340"/>
                    <a:pt x="303181" y="204112"/>
                    <a:pt x="279178" y="304410"/>
                  </a:cubicBezTo>
                  <a:cubicBezTo>
                    <a:pt x="263271" y="370323"/>
                    <a:pt x="272320" y="423568"/>
                    <a:pt x="251079" y="426425"/>
                  </a:cubicBezTo>
                  <a:cubicBezTo>
                    <a:pt x="197453" y="433474"/>
                    <a:pt x="0" y="425759"/>
                    <a:pt x="0" y="425759"/>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079" name="Freeform: Shape 1078">
              <a:extLst>
                <a:ext uri="{FF2B5EF4-FFF2-40B4-BE49-F238E27FC236}">
                  <a16:creationId xmlns:a16="http://schemas.microsoft.com/office/drawing/2014/main" id="{147E4B09-1E57-420E-97EA-EBD99189605C}"/>
                </a:ext>
              </a:extLst>
            </p:cNvPr>
            <p:cNvSpPr/>
            <p:nvPr/>
          </p:nvSpPr>
          <p:spPr>
            <a:xfrm>
              <a:off x="1533266" y="4426362"/>
              <a:ext cx="169564" cy="186689"/>
            </a:xfrm>
            <a:custGeom>
              <a:avLst/>
              <a:gdLst>
                <a:gd name="connsiteX0" fmla="*/ 0 w 169564"/>
                <a:gd name="connsiteY0" fmla="*/ 115729 h 186689"/>
                <a:gd name="connsiteX1" fmla="*/ 121920 w 169564"/>
                <a:gd name="connsiteY1" fmla="*/ 0 h 186689"/>
                <a:gd name="connsiteX2" fmla="*/ 169545 w 169564"/>
                <a:gd name="connsiteY2" fmla="*/ 104775 h 186689"/>
                <a:gd name="connsiteX3" fmla="*/ 74295 w 169564"/>
                <a:gd name="connsiteY3" fmla="*/ 186690 h 186689"/>
              </a:gdLst>
              <a:ahLst/>
              <a:cxnLst>
                <a:cxn ang="0">
                  <a:pos x="connsiteX0" y="connsiteY0"/>
                </a:cxn>
                <a:cxn ang="0">
                  <a:pos x="connsiteX1" y="connsiteY1"/>
                </a:cxn>
                <a:cxn ang="0">
                  <a:pos x="connsiteX2" y="connsiteY2"/>
                </a:cxn>
                <a:cxn ang="0">
                  <a:pos x="connsiteX3" y="connsiteY3"/>
                </a:cxn>
              </a:cxnLst>
              <a:rect l="l" t="t" r="r" b="b"/>
              <a:pathLst>
                <a:path w="169564" h="186689">
                  <a:moveTo>
                    <a:pt x="0" y="115729"/>
                  </a:moveTo>
                  <a:cubicBezTo>
                    <a:pt x="0" y="115729"/>
                    <a:pt x="81629" y="31337"/>
                    <a:pt x="121920" y="0"/>
                  </a:cubicBezTo>
                  <a:cubicBezTo>
                    <a:pt x="121920" y="0"/>
                    <a:pt x="170688" y="55531"/>
                    <a:pt x="169545" y="104775"/>
                  </a:cubicBezTo>
                  <a:cubicBezTo>
                    <a:pt x="169545" y="104775"/>
                    <a:pt x="106204" y="179451"/>
                    <a:pt x="74295" y="186690"/>
                  </a:cubicBezTo>
                </a:path>
              </a:pathLst>
            </a:custGeom>
            <a:solidFill>
              <a:srgbClr val="FFFFFF"/>
            </a:solidFill>
            <a:ln w="9525" cap="rnd">
              <a:solidFill>
                <a:srgbClr val="263238"/>
              </a:solidFill>
              <a:prstDash val="solid"/>
              <a:round/>
            </a:ln>
          </p:spPr>
          <p:txBody>
            <a:bodyPr rtlCol="0" anchor="ctr"/>
            <a:lstStyle/>
            <a:p>
              <a:endParaRPr lang="en-US"/>
            </a:p>
          </p:txBody>
        </p:sp>
        <p:sp>
          <p:nvSpPr>
            <p:cNvPr id="1080" name="Freeform: Shape 1079">
              <a:extLst>
                <a:ext uri="{FF2B5EF4-FFF2-40B4-BE49-F238E27FC236}">
                  <a16:creationId xmlns:a16="http://schemas.microsoft.com/office/drawing/2014/main" id="{4F9AAB70-AAA3-4D82-9D09-A12D20FE37DD}"/>
                </a:ext>
              </a:extLst>
            </p:cNvPr>
            <p:cNvSpPr/>
            <p:nvPr/>
          </p:nvSpPr>
          <p:spPr>
            <a:xfrm>
              <a:off x="1424967" y="4654200"/>
              <a:ext cx="177736" cy="179927"/>
            </a:xfrm>
            <a:custGeom>
              <a:avLst/>
              <a:gdLst>
                <a:gd name="connsiteX0" fmla="*/ 177737 w 177736"/>
                <a:gd name="connsiteY0" fmla="*/ 0 h 179927"/>
                <a:gd name="connsiteX1" fmla="*/ 0 w 177736"/>
                <a:gd name="connsiteY1" fmla="*/ 179927 h 179927"/>
              </a:gdLst>
              <a:ahLst/>
              <a:cxnLst>
                <a:cxn ang="0">
                  <a:pos x="connsiteX0" y="connsiteY0"/>
                </a:cxn>
                <a:cxn ang="0">
                  <a:pos x="connsiteX1" y="connsiteY1"/>
                </a:cxn>
              </a:cxnLst>
              <a:rect l="l" t="t" r="r" b="b"/>
              <a:pathLst>
                <a:path w="177736" h="179927">
                  <a:moveTo>
                    <a:pt x="177737" y="0"/>
                  </a:moveTo>
                  <a:cubicBezTo>
                    <a:pt x="128997" y="69513"/>
                    <a:pt x="68913" y="130340"/>
                    <a:pt x="0" y="179927"/>
                  </a:cubicBezTo>
                </a:path>
              </a:pathLst>
            </a:custGeom>
            <a:noFill/>
            <a:ln w="7144" cap="rnd">
              <a:solidFill>
                <a:srgbClr val="263238"/>
              </a:solidFill>
              <a:prstDash val="solid"/>
              <a:round/>
            </a:ln>
          </p:spPr>
          <p:txBody>
            <a:bodyPr rtlCol="0" anchor="ctr"/>
            <a:lstStyle/>
            <a:p>
              <a:endParaRPr lang="en-US"/>
            </a:p>
          </p:txBody>
        </p:sp>
        <p:sp>
          <p:nvSpPr>
            <p:cNvPr id="1081" name="Freeform: Shape 1080">
              <a:extLst>
                <a:ext uri="{FF2B5EF4-FFF2-40B4-BE49-F238E27FC236}">
                  <a16:creationId xmlns:a16="http://schemas.microsoft.com/office/drawing/2014/main" id="{07372E9E-C9F0-44CA-8595-981B2E94C6B8}"/>
                </a:ext>
              </a:extLst>
            </p:cNvPr>
            <p:cNvSpPr/>
            <p:nvPr/>
          </p:nvSpPr>
          <p:spPr>
            <a:xfrm>
              <a:off x="1377628" y="4778692"/>
              <a:ext cx="154590" cy="142112"/>
            </a:xfrm>
            <a:custGeom>
              <a:avLst/>
              <a:gdLst>
                <a:gd name="connsiteX0" fmla="*/ 154591 w 154590"/>
                <a:gd name="connsiteY0" fmla="*/ 0 h 142112"/>
                <a:gd name="connsiteX1" fmla="*/ 0 w 154590"/>
                <a:gd name="connsiteY1" fmla="*/ 142113 h 142112"/>
                <a:gd name="connsiteX2" fmla="*/ 2762 w 154590"/>
                <a:gd name="connsiteY2" fmla="*/ 136303 h 142112"/>
              </a:gdLst>
              <a:ahLst/>
              <a:cxnLst>
                <a:cxn ang="0">
                  <a:pos x="connsiteX0" y="connsiteY0"/>
                </a:cxn>
                <a:cxn ang="0">
                  <a:pos x="connsiteX1" y="connsiteY1"/>
                </a:cxn>
                <a:cxn ang="0">
                  <a:pos x="connsiteX2" y="connsiteY2"/>
                </a:cxn>
              </a:cxnLst>
              <a:rect l="l" t="t" r="r" b="b"/>
              <a:pathLst>
                <a:path w="154590" h="142112">
                  <a:moveTo>
                    <a:pt x="154591" y="0"/>
                  </a:moveTo>
                  <a:cubicBezTo>
                    <a:pt x="116386" y="60084"/>
                    <a:pt x="63074" y="109080"/>
                    <a:pt x="0" y="142113"/>
                  </a:cubicBezTo>
                  <a:cubicBezTo>
                    <a:pt x="953" y="140208"/>
                    <a:pt x="1810" y="138303"/>
                    <a:pt x="2762" y="136303"/>
                  </a:cubicBezTo>
                </a:path>
              </a:pathLst>
            </a:custGeom>
            <a:noFill/>
            <a:ln w="7144" cap="rnd">
              <a:solidFill>
                <a:srgbClr val="263238"/>
              </a:solidFill>
              <a:prstDash val="solid"/>
              <a:round/>
            </a:ln>
          </p:spPr>
          <p:txBody>
            <a:bodyPr rtlCol="0" anchor="ctr"/>
            <a:lstStyle/>
            <a:p>
              <a:endParaRPr lang="en-US"/>
            </a:p>
          </p:txBody>
        </p:sp>
      </p:grpSp>
      <p:grpSp>
        <p:nvGrpSpPr>
          <p:cNvPr id="1082" name="Graphic 15">
            <a:extLst>
              <a:ext uri="{FF2B5EF4-FFF2-40B4-BE49-F238E27FC236}">
                <a16:creationId xmlns:a16="http://schemas.microsoft.com/office/drawing/2014/main" id="{E18E9770-3C73-49DF-AAD0-D7375626365E}"/>
              </a:ext>
            </a:extLst>
          </p:cNvPr>
          <p:cNvGrpSpPr/>
          <p:nvPr/>
        </p:nvGrpSpPr>
        <p:grpSpPr>
          <a:xfrm>
            <a:off x="-822683" y="6002428"/>
            <a:ext cx="798323" cy="1522732"/>
            <a:chOff x="574739" y="4836185"/>
            <a:chExt cx="798323" cy="1522732"/>
          </a:xfrm>
        </p:grpSpPr>
        <p:sp>
          <p:nvSpPr>
            <p:cNvPr id="1083" name="Freeform: Shape 1082">
              <a:extLst>
                <a:ext uri="{FF2B5EF4-FFF2-40B4-BE49-F238E27FC236}">
                  <a16:creationId xmlns:a16="http://schemas.microsoft.com/office/drawing/2014/main" id="{47DC62A0-AA44-4FA1-988A-0E7DE4F6199E}"/>
                </a:ext>
              </a:extLst>
            </p:cNvPr>
            <p:cNvSpPr/>
            <p:nvPr/>
          </p:nvSpPr>
          <p:spPr>
            <a:xfrm>
              <a:off x="1268567" y="4840635"/>
              <a:ext cx="90838" cy="165799"/>
            </a:xfrm>
            <a:custGeom>
              <a:avLst/>
              <a:gdLst>
                <a:gd name="connsiteX0" fmla="*/ 0 w 90838"/>
                <a:gd name="connsiteY0" fmla="*/ 135129 h 165799"/>
                <a:gd name="connsiteX1" fmla="*/ 11239 w 90838"/>
                <a:gd name="connsiteY1" fmla="*/ 109602 h 165799"/>
                <a:gd name="connsiteX2" fmla="*/ 17240 w 90838"/>
                <a:gd name="connsiteY2" fmla="*/ 28640 h 165799"/>
                <a:gd name="connsiteX3" fmla="*/ 25432 w 90838"/>
                <a:gd name="connsiteY3" fmla="*/ 61977 h 165799"/>
                <a:gd name="connsiteX4" fmla="*/ 54007 w 90838"/>
                <a:gd name="connsiteY4" fmla="*/ 65 h 165799"/>
                <a:gd name="connsiteX5" fmla="*/ 52864 w 90838"/>
                <a:gd name="connsiteY5" fmla="*/ 21401 h 165799"/>
                <a:gd name="connsiteX6" fmla="*/ 69056 w 90838"/>
                <a:gd name="connsiteY6" fmla="*/ 2351 h 165799"/>
                <a:gd name="connsiteX7" fmla="*/ 63436 w 90838"/>
                <a:gd name="connsiteY7" fmla="*/ 33402 h 165799"/>
                <a:gd name="connsiteX8" fmla="*/ 80486 w 90838"/>
                <a:gd name="connsiteY8" fmla="*/ 19591 h 165799"/>
                <a:gd name="connsiteX9" fmla="*/ 69342 w 90838"/>
                <a:gd name="connsiteY9" fmla="*/ 57691 h 165799"/>
                <a:gd name="connsiteX10" fmla="*/ 90202 w 90838"/>
                <a:gd name="connsiteY10" fmla="*/ 42451 h 165799"/>
                <a:gd name="connsiteX11" fmla="*/ 69532 w 90838"/>
                <a:gd name="connsiteY11" fmla="*/ 83028 h 165799"/>
                <a:gd name="connsiteX12" fmla="*/ 40957 w 90838"/>
                <a:gd name="connsiteY12" fmla="*/ 129986 h 165799"/>
                <a:gd name="connsiteX13" fmla="*/ 33909 w 90838"/>
                <a:gd name="connsiteY13" fmla="*/ 165799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838" h="165799">
                  <a:moveTo>
                    <a:pt x="0" y="135129"/>
                  </a:moveTo>
                  <a:cubicBezTo>
                    <a:pt x="5820" y="127690"/>
                    <a:pt x="9677" y="118917"/>
                    <a:pt x="11239" y="109602"/>
                  </a:cubicBezTo>
                  <a:cubicBezTo>
                    <a:pt x="12097" y="97410"/>
                    <a:pt x="8572" y="26544"/>
                    <a:pt x="17240" y="28640"/>
                  </a:cubicBezTo>
                  <a:cubicBezTo>
                    <a:pt x="25908" y="30735"/>
                    <a:pt x="25432" y="61977"/>
                    <a:pt x="25432" y="61977"/>
                  </a:cubicBezTo>
                  <a:cubicBezTo>
                    <a:pt x="25432" y="61977"/>
                    <a:pt x="49244" y="-2317"/>
                    <a:pt x="54007" y="65"/>
                  </a:cubicBezTo>
                  <a:cubicBezTo>
                    <a:pt x="58769" y="2446"/>
                    <a:pt x="52864" y="21401"/>
                    <a:pt x="52864" y="21401"/>
                  </a:cubicBezTo>
                  <a:cubicBezTo>
                    <a:pt x="52864" y="21401"/>
                    <a:pt x="64675" y="65"/>
                    <a:pt x="69056" y="2351"/>
                  </a:cubicBezTo>
                  <a:cubicBezTo>
                    <a:pt x="73438" y="4637"/>
                    <a:pt x="63436" y="33402"/>
                    <a:pt x="63436" y="33402"/>
                  </a:cubicBezTo>
                  <a:cubicBezTo>
                    <a:pt x="63436" y="33402"/>
                    <a:pt x="76105" y="17781"/>
                    <a:pt x="80486" y="19591"/>
                  </a:cubicBezTo>
                  <a:cubicBezTo>
                    <a:pt x="84868" y="21401"/>
                    <a:pt x="69342" y="57691"/>
                    <a:pt x="69342" y="57691"/>
                  </a:cubicBezTo>
                  <a:cubicBezTo>
                    <a:pt x="69342" y="57691"/>
                    <a:pt x="85630" y="38641"/>
                    <a:pt x="90202" y="42451"/>
                  </a:cubicBezTo>
                  <a:cubicBezTo>
                    <a:pt x="94774" y="46261"/>
                    <a:pt x="73342" y="69407"/>
                    <a:pt x="69532" y="83028"/>
                  </a:cubicBezTo>
                  <a:cubicBezTo>
                    <a:pt x="63579" y="100592"/>
                    <a:pt x="53826" y="116622"/>
                    <a:pt x="40957" y="129986"/>
                  </a:cubicBezTo>
                  <a:lnTo>
                    <a:pt x="33909" y="16579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84" name="Freeform: Shape 1083">
              <a:extLst>
                <a:ext uri="{FF2B5EF4-FFF2-40B4-BE49-F238E27FC236}">
                  <a16:creationId xmlns:a16="http://schemas.microsoft.com/office/drawing/2014/main" id="{13292856-22D5-4E2F-8AAE-F3CF4538A4D6}"/>
                </a:ext>
              </a:extLst>
            </p:cNvPr>
            <p:cNvSpPr/>
            <p:nvPr/>
          </p:nvSpPr>
          <p:spPr>
            <a:xfrm>
              <a:off x="914237" y="4956905"/>
              <a:ext cx="400526" cy="366236"/>
            </a:xfrm>
            <a:custGeom>
              <a:avLst/>
              <a:gdLst>
                <a:gd name="connsiteX0" fmla="*/ 0 w 400526"/>
                <a:gd name="connsiteY0" fmla="*/ 316802 h 366236"/>
                <a:gd name="connsiteX1" fmla="*/ 137731 w 400526"/>
                <a:gd name="connsiteY1" fmla="*/ 271463 h 366236"/>
                <a:gd name="connsiteX2" fmla="*/ 177451 w 400526"/>
                <a:gd name="connsiteY2" fmla="*/ 251460 h 366236"/>
                <a:gd name="connsiteX3" fmla="*/ 253079 w 400526"/>
                <a:gd name="connsiteY3" fmla="*/ 177070 h 366236"/>
                <a:gd name="connsiteX4" fmla="*/ 348329 w 400526"/>
                <a:gd name="connsiteY4" fmla="*/ 0 h 366236"/>
                <a:gd name="connsiteX5" fmla="*/ 400526 w 400526"/>
                <a:gd name="connsiteY5" fmla="*/ 53340 h 366236"/>
                <a:gd name="connsiteX6" fmla="*/ 315468 w 400526"/>
                <a:gd name="connsiteY6" fmla="*/ 227171 h 366236"/>
                <a:gd name="connsiteX7" fmla="*/ 153543 w 400526"/>
                <a:gd name="connsiteY7" fmla="*/ 366236 h 3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26" h="366236">
                  <a:moveTo>
                    <a:pt x="0" y="316802"/>
                  </a:moveTo>
                  <a:cubicBezTo>
                    <a:pt x="0" y="316802"/>
                    <a:pt x="32004" y="288703"/>
                    <a:pt x="137731" y="271463"/>
                  </a:cubicBezTo>
                  <a:cubicBezTo>
                    <a:pt x="152742" y="269129"/>
                    <a:pt x="166640" y="262128"/>
                    <a:pt x="177451" y="251460"/>
                  </a:cubicBezTo>
                  <a:cubicBezTo>
                    <a:pt x="201168" y="227933"/>
                    <a:pt x="234601" y="196787"/>
                    <a:pt x="253079" y="177070"/>
                  </a:cubicBezTo>
                  <a:cubicBezTo>
                    <a:pt x="278702" y="148971"/>
                    <a:pt x="286226" y="132683"/>
                    <a:pt x="348329" y="0"/>
                  </a:cubicBezTo>
                  <a:cubicBezTo>
                    <a:pt x="375695" y="4115"/>
                    <a:pt x="397002" y="25889"/>
                    <a:pt x="400526" y="53340"/>
                  </a:cubicBezTo>
                  <a:cubicBezTo>
                    <a:pt x="400526" y="53340"/>
                    <a:pt x="345758" y="184880"/>
                    <a:pt x="315468" y="227171"/>
                  </a:cubicBezTo>
                  <a:cubicBezTo>
                    <a:pt x="285179" y="269462"/>
                    <a:pt x="153543" y="366236"/>
                    <a:pt x="153543" y="366236"/>
                  </a:cubicBezTo>
                </a:path>
              </a:pathLst>
            </a:custGeom>
            <a:solidFill>
              <a:srgbClr val="4B80FD"/>
            </a:solidFill>
            <a:ln w="9525" cap="rnd">
              <a:solidFill>
                <a:srgbClr val="263238"/>
              </a:solidFill>
              <a:prstDash val="solid"/>
              <a:round/>
            </a:ln>
          </p:spPr>
          <p:txBody>
            <a:bodyPr rtlCol="0" anchor="ctr"/>
            <a:lstStyle/>
            <a:p>
              <a:endParaRPr lang="en-US"/>
            </a:p>
          </p:txBody>
        </p:sp>
        <p:sp>
          <p:nvSpPr>
            <p:cNvPr id="1085" name="Freeform: Shape 1084">
              <a:extLst>
                <a:ext uri="{FF2B5EF4-FFF2-40B4-BE49-F238E27FC236}">
                  <a16:creationId xmlns:a16="http://schemas.microsoft.com/office/drawing/2014/main" id="{26FAC588-74AE-485A-94B6-C04459665782}"/>
                </a:ext>
              </a:extLst>
            </p:cNvPr>
            <p:cNvSpPr/>
            <p:nvPr/>
          </p:nvSpPr>
          <p:spPr>
            <a:xfrm>
              <a:off x="902616" y="5087397"/>
              <a:ext cx="98012" cy="100965"/>
            </a:xfrm>
            <a:custGeom>
              <a:avLst/>
              <a:gdLst>
                <a:gd name="connsiteX0" fmla="*/ 0 w 98012"/>
                <a:gd name="connsiteY0" fmla="*/ 83249 h 100965"/>
                <a:gd name="connsiteX1" fmla="*/ 21527 w 98012"/>
                <a:gd name="connsiteY1" fmla="*/ 0 h 100965"/>
                <a:gd name="connsiteX2" fmla="*/ 98012 w 98012"/>
                <a:gd name="connsiteY2" fmla="*/ 31718 h 100965"/>
                <a:gd name="connsiteX3" fmla="*/ 90488 w 98012"/>
                <a:gd name="connsiteY3" fmla="*/ 100965 h 100965"/>
                <a:gd name="connsiteX4" fmla="*/ 0 w 98012"/>
                <a:gd name="connsiteY4" fmla="*/ 83249 h 10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 h="100965">
                  <a:moveTo>
                    <a:pt x="0" y="83249"/>
                  </a:moveTo>
                  <a:lnTo>
                    <a:pt x="21527" y="0"/>
                  </a:lnTo>
                  <a:lnTo>
                    <a:pt x="98012" y="31718"/>
                  </a:lnTo>
                  <a:lnTo>
                    <a:pt x="90488" y="100965"/>
                  </a:lnTo>
                  <a:lnTo>
                    <a:pt x="0" y="83249"/>
                  </a:lnTo>
                  <a:close/>
                </a:path>
              </a:pathLst>
            </a:custGeom>
            <a:solidFill>
              <a:srgbClr val="FFFFFF"/>
            </a:solidFill>
            <a:ln w="9525" cap="rnd">
              <a:solidFill>
                <a:srgbClr val="263238"/>
              </a:solidFill>
              <a:prstDash val="solid"/>
              <a:round/>
            </a:ln>
          </p:spPr>
          <p:txBody>
            <a:bodyPr rtlCol="0" anchor="ctr"/>
            <a:lstStyle/>
            <a:p>
              <a:endParaRPr lang="en-US"/>
            </a:p>
          </p:txBody>
        </p:sp>
        <p:sp>
          <p:nvSpPr>
            <p:cNvPr id="1086" name="Freeform: Shape 1085">
              <a:extLst>
                <a:ext uri="{FF2B5EF4-FFF2-40B4-BE49-F238E27FC236}">
                  <a16:creationId xmlns:a16="http://schemas.microsoft.com/office/drawing/2014/main" id="{897517E9-35C5-4E88-912F-5D9729F77F01}"/>
                </a:ext>
              </a:extLst>
            </p:cNvPr>
            <p:cNvSpPr/>
            <p:nvPr/>
          </p:nvSpPr>
          <p:spPr>
            <a:xfrm>
              <a:off x="827103" y="4942440"/>
              <a:ext cx="164199" cy="207155"/>
            </a:xfrm>
            <a:custGeom>
              <a:avLst/>
              <a:gdLst>
                <a:gd name="connsiteX0" fmla="*/ 82943 w 164199"/>
                <a:gd name="connsiteY0" fmla="*/ 207155 h 207155"/>
                <a:gd name="connsiteX1" fmla="*/ 111518 w 164199"/>
                <a:gd name="connsiteY1" fmla="*/ 142290 h 207155"/>
                <a:gd name="connsiteX2" fmla="*/ 140093 w 164199"/>
                <a:gd name="connsiteY2" fmla="*/ 97046 h 207155"/>
                <a:gd name="connsiteX3" fmla="*/ 129711 w 164199"/>
                <a:gd name="connsiteY3" fmla="*/ 52088 h 207155"/>
                <a:gd name="connsiteX4" fmla="*/ 139236 w 164199"/>
                <a:gd name="connsiteY4" fmla="*/ 36181 h 207155"/>
                <a:gd name="connsiteX5" fmla="*/ 162286 w 164199"/>
                <a:gd name="connsiteY5" fmla="*/ 7606 h 207155"/>
                <a:gd name="connsiteX6" fmla="*/ 70656 w 164199"/>
                <a:gd name="connsiteY6" fmla="*/ 21798 h 207155"/>
                <a:gd name="connsiteX7" fmla="*/ 7410 w 164199"/>
                <a:gd name="connsiteY7" fmla="*/ 75234 h 207155"/>
                <a:gd name="connsiteX8" fmla="*/ 4171 w 164199"/>
                <a:gd name="connsiteY8" fmla="*/ 83902 h 207155"/>
                <a:gd name="connsiteX9" fmla="*/ 82943 w 164199"/>
                <a:gd name="connsiteY9" fmla="*/ 207155 h 20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199" h="207155">
                  <a:moveTo>
                    <a:pt x="82943" y="207155"/>
                  </a:moveTo>
                  <a:cubicBezTo>
                    <a:pt x="82943" y="207155"/>
                    <a:pt x="111518" y="154863"/>
                    <a:pt x="111518" y="142290"/>
                  </a:cubicBezTo>
                  <a:cubicBezTo>
                    <a:pt x="111518" y="142290"/>
                    <a:pt x="145903" y="124764"/>
                    <a:pt x="140093" y="97046"/>
                  </a:cubicBezTo>
                  <a:cubicBezTo>
                    <a:pt x="134283" y="69328"/>
                    <a:pt x="129711" y="52088"/>
                    <a:pt x="129711" y="52088"/>
                  </a:cubicBezTo>
                  <a:lnTo>
                    <a:pt x="139236" y="36181"/>
                  </a:lnTo>
                  <a:cubicBezTo>
                    <a:pt x="139236" y="36181"/>
                    <a:pt x="172383" y="28942"/>
                    <a:pt x="162286" y="7606"/>
                  </a:cubicBezTo>
                  <a:cubicBezTo>
                    <a:pt x="152190" y="-13730"/>
                    <a:pt x="103612" y="15988"/>
                    <a:pt x="70656" y="21798"/>
                  </a:cubicBezTo>
                  <a:cubicBezTo>
                    <a:pt x="37699" y="27609"/>
                    <a:pt x="-7068" y="41896"/>
                    <a:pt x="7410" y="75234"/>
                  </a:cubicBezTo>
                  <a:lnTo>
                    <a:pt x="4171" y="83902"/>
                  </a:lnTo>
                  <a:cubicBezTo>
                    <a:pt x="4171" y="83902"/>
                    <a:pt x="-27356" y="154958"/>
                    <a:pt x="82943" y="207155"/>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87" name="Freeform: Shape 1086">
              <a:extLst>
                <a:ext uri="{FF2B5EF4-FFF2-40B4-BE49-F238E27FC236}">
                  <a16:creationId xmlns:a16="http://schemas.microsoft.com/office/drawing/2014/main" id="{CACEDF82-83F2-489E-88A6-E79721DFC3B6}"/>
                </a:ext>
              </a:extLst>
            </p:cNvPr>
            <p:cNvSpPr/>
            <p:nvPr/>
          </p:nvSpPr>
          <p:spPr>
            <a:xfrm>
              <a:off x="884519" y="5155691"/>
              <a:ext cx="121158" cy="69532"/>
            </a:xfrm>
            <a:custGeom>
              <a:avLst/>
              <a:gdLst>
                <a:gd name="connsiteX0" fmla="*/ 0 w 121158"/>
                <a:gd name="connsiteY0" fmla="*/ 44291 h 69532"/>
                <a:gd name="connsiteX1" fmla="*/ 11525 w 121158"/>
                <a:gd name="connsiteY1" fmla="*/ 0 h 69532"/>
                <a:gd name="connsiteX2" fmla="*/ 121158 w 121158"/>
                <a:gd name="connsiteY2" fmla="*/ 34480 h 69532"/>
                <a:gd name="connsiteX3" fmla="*/ 121158 w 121158"/>
                <a:gd name="connsiteY3" fmla="*/ 69532 h 69532"/>
              </a:gdLst>
              <a:ahLst/>
              <a:cxnLst>
                <a:cxn ang="0">
                  <a:pos x="connsiteX0" y="connsiteY0"/>
                </a:cxn>
                <a:cxn ang="0">
                  <a:pos x="connsiteX1" y="connsiteY1"/>
                </a:cxn>
                <a:cxn ang="0">
                  <a:pos x="connsiteX2" y="connsiteY2"/>
                </a:cxn>
                <a:cxn ang="0">
                  <a:pos x="connsiteX3" y="connsiteY3"/>
                </a:cxn>
              </a:cxnLst>
              <a:rect l="l" t="t" r="r" b="b"/>
              <a:pathLst>
                <a:path w="121158" h="69532">
                  <a:moveTo>
                    <a:pt x="0" y="44291"/>
                  </a:moveTo>
                  <a:lnTo>
                    <a:pt x="11525" y="0"/>
                  </a:lnTo>
                  <a:cubicBezTo>
                    <a:pt x="11525" y="0"/>
                    <a:pt x="85820" y="2000"/>
                    <a:pt x="121158" y="34480"/>
                  </a:cubicBezTo>
                  <a:lnTo>
                    <a:pt x="121158" y="69532"/>
                  </a:lnTo>
                  <a:close/>
                </a:path>
              </a:pathLst>
            </a:custGeom>
            <a:solidFill>
              <a:srgbClr val="4B80FD"/>
            </a:solidFill>
            <a:ln w="9525" cap="rnd">
              <a:solidFill>
                <a:srgbClr val="263238"/>
              </a:solidFill>
              <a:prstDash val="solid"/>
              <a:round/>
            </a:ln>
          </p:spPr>
          <p:txBody>
            <a:bodyPr rtlCol="0" anchor="ctr"/>
            <a:lstStyle/>
            <a:p>
              <a:endParaRPr lang="en-US"/>
            </a:p>
          </p:txBody>
        </p:sp>
        <p:sp>
          <p:nvSpPr>
            <p:cNvPr id="1088" name="Freeform: Shape 1087">
              <a:extLst>
                <a:ext uri="{FF2B5EF4-FFF2-40B4-BE49-F238E27FC236}">
                  <a16:creationId xmlns:a16="http://schemas.microsoft.com/office/drawing/2014/main" id="{0FEF47EF-1829-4A9F-A972-51B1495895F4}"/>
                </a:ext>
              </a:extLst>
            </p:cNvPr>
            <p:cNvSpPr/>
            <p:nvPr/>
          </p:nvSpPr>
          <p:spPr>
            <a:xfrm>
              <a:off x="893582" y="4978712"/>
              <a:ext cx="147167" cy="163688"/>
            </a:xfrm>
            <a:custGeom>
              <a:avLst/>
              <a:gdLst>
                <a:gd name="connsiteX0" fmla="*/ 50944 w 147167"/>
                <a:gd name="connsiteY0" fmla="*/ 130498 h 163688"/>
                <a:gd name="connsiteX1" fmla="*/ 127811 w 147167"/>
                <a:gd name="connsiteY1" fmla="*/ 159930 h 163688"/>
                <a:gd name="connsiteX2" fmla="*/ 132288 w 147167"/>
                <a:gd name="connsiteY2" fmla="*/ 102780 h 163688"/>
                <a:gd name="connsiteX3" fmla="*/ 147147 w 147167"/>
                <a:gd name="connsiteY3" fmla="*/ 86778 h 163688"/>
                <a:gd name="connsiteX4" fmla="*/ 121048 w 147167"/>
                <a:gd name="connsiteY4" fmla="*/ 58870 h 163688"/>
                <a:gd name="connsiteX5" fmla="*/ 107809 w 147167"/>
                <a:gd name="connsiteY5" fmla="*/ 23437 h 163688"/>
                <a:gd name="connsiteX6" fmla="*/ 72947 w 147167"/>
                <a:gd name="connsiteY6" fmla="*/ 100 h 163688"/>
                <a:gd name="connsiteX7" fmla="*/ 33514 w 147167"/>
                <a:gd name="connsiteY7" fmla="*/ 5816 h 163688"/>
                <a:gd name="connsiteX8" fmla="*/ 56755 w 147167"/>
                <a:gd name="connsiteY8" fmla="*/ 37153 h 163688"/>
                <a:gd name="connsiteX9" fmla="*/ 52659 w 147167"/>
                <a:gd name="connsiteY9" fmla="*/ 92303 h 163688"/>
                <a:gd name="connsiteX10" fmla="*/ 28656 w 147167"/>
                <a:gd name="connsiteY10" fmla="*/ 90588 h 163688"/>
                <a:gd name="connsiteX11" fmla="*/ 652 w 147167"/>
                <a:gd name="connsiteY11" fmla="*/ 106304 h 163688"/>
                <a:gd name="connsiteX12" fmla="*/ 50944 w 147167"/>
                <a:gd name="connsiteY12" fmla="*/ 130498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67" h="163688">
                  <a:moveTo>
                    <a:pt x="50944" y="130498"/>
                  </a:moveTo>
                  <a:cubicBezTo>
                    <a:pt x="50944" y="130498"/>
                    <a:pt x="82091" y="176980"/>
                    <a:pt x="127811" y="159930"/>
                  </a:cubicBezTo>
                  <a:cubicBezTo>
                    <a:pt x="160101" y="147738"/>
                    <a:pt x="132288" y="102780"/>
                    <a:pt x="132288" y="102780"/>
                  </a:cubicBezTo>
                  <a:cubicBezTo>
                    <a:pt x="132288" y="102780"/>
                    <a:pt x="147814" y="95636"/>
                    <a:pt x="147147" y="86778"/>
                  </a:cubicBezTo>
                  <a:cubicBezTo>
                    <a:pt x="146480" y="77920"/>
                    <a:pt x="121048" y="58870"/>
                    <a:pt x="121048" y="58870"/>
                  </a:cubicBezTo>
                  <a:cubicBezTo>
                    <a:pt x="121048" y="58870"/>
                    <a:pt x="116476" y="29342"/>
                    <a:pt x="107809" y="23437"/>
                  </a:cubicBezTo>
                  <a:lnTo>
                    <a:pt x="72947" y="100"/>
                  </a:lnTo>
                  <a:cubicBezTo>
                    <a:pt x="72947" y="100"/>
                    <a:pt x="34847" y="-1233"/>
                    <a:pt x="33514" y="5816"/>
                  </a:cubicBezTo>
                  <a:cubicBezTo>
                    <a:pt x="32180" y="12864"/>
                    <a:pt x="56755" y="37153"/>
                    <a:pt x="56755" y="37153"/>
                  </a:cubicBezTo>
                  <a:cubicBezTo>
                    <a:pt x="56755" y="37153"/>
                    <a:pt x="59231" y="88969"/>
                    <a:pt x="52659" y="92303"/>
                  </a:cubicBezTo>
                  <a:cubicBezTo>
                    <a:pt x="46087" y="95636"/>
                    <a:pt x="28656" y="90588"/>
                    <a:pt x="28656" y="90588"/>
                  </a:cubicBezTo>
                  <a:cubicBezTo>
                    <a:pt x="28656" y="90588"/>
                    <a:pt x="-5063" y="77158"/>
                    <a:pt x="652" y="106304"/>
                  </a:cubicBezTo>
                  <a:cubicBezTo>
                    <a:pt x="6367" y="135451"/>
                    <a:pt x="37705" y="144690"/>
                    <a:pt x="50944" y="130498"/>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089" name="Freeform: Shape 1088">
              <a:extLst>
                <a:ext uri="{FF2B5EF4-FFF2-40B4-BE49-F238E27FC236}">
                  <a16:creationId xmlns:a16="http://schemas.microsoft.com/office/drawing/2014/main" id="{FA77B95F-98A4-4001-AF25-455249AFBE70}"/>
                </a:ext>
              </a:extLst>
            </p:cNvPr>
            <p:cNvSpPr/>
            <p:nvPr/>
          </p:nvSpPr>
          <p:spPr>
            <a:xfrm>
              <a:off x="997259" y="5035509"/>
              <a:ext cx="8704" cy="16526"/>
            </a:xfrm>
            <a:custGeom>
              <a:avLst/>
              <a:gdLst>
                <a:gd name="connsiteX0" fmla="*/ 7561 w 8704"/>
                <a:gd name="connsiteY0" fmla="*/ 6835 h 16526"/>
                <a:gd name="connsiteX1" fmla="*/ 7561 w 8704"/>
                <a:gd name="connsiteY1" fmla="*/ 16360 h 16526"/>
                <a:gd name="connsiteX2" fmla="*/ 1179 w 8704"/>
                <a:gd name="connsiteY2" fmla="*/ 9692 h 16526"/>
                <a:gd name="connsiteX3" fmla="*/ 1179 w 8704"/>
                <a:gd name="connsiteY3" fmla="*/ 167 h 16526"/>
                <a:gd name="connsiteX4" fmla="*/ 7561 w 8704"/>
                <a:gd name="connsiteY4" fmla="*/ 6835 h 1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4" h="16526">
                  <a:moveTo>
                    <a:pt x="7561" y="6835"/>
                  </a:moveTo>
                  <a:cubicBezTo>
                    <a:pt x="9180" y="11216"/>
                    <a:pt x="8990" y="15407"/>
                    <a:pt x="7561" y="16360"/>
                  </a:cubicBezTo>
                  <a:cubicBezTo>
                    <a:pt x="6132" y="17312"/>
                    <a:pt x="2798" y="14074"/>
                    <a:pt x="1179" y="9692"/>
                  </a:cubicBezTo>
                  <a:cubicBezTo>
                    <a:pt x="-440" y="5311"/>
                    <a:pt x="-345" y="1120"/>
                    <a:pt x="1179" y="167"/>
                  </a:cubicBezTo>
                  <a:cubicBezTo>
                    <a:pt x="2703" y="-785"/>
                    <a:pt x="5846" y="2453"/>
                    <a:pt x="7561" y="6835"/>
                  </a:cubicBezTo>
                  <a:close/>
                </a:path>
              </a:pathLst>
            </a:custGeom>
            <a:solidFill>
              <a:srgbClr val="263238"/>
            </a:solid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6BA8B406-80F5-4BDD-B272-56B830626924}"/>
                </a:ext>
              </a:extLst>
            </p:cNvPr>
            <p:cNvSpPr/>
            <p:nvPr/>
          </p:nvSpPr>
          <p:spPr>
            <a:xfrm>
              <a:off x="979578" y="5018960"/>
              <a:ext cx="17335" cy="4810"/>
            </a:xfrm>
            <a:custGeom>
              <a:avLst/>
              <a:gdLst>
                <a:gd name="connsiteX0" fmla="*/ 0 w 17335"/>
                <a:gd name="connsiteY0" fmla="*/ 4810 h 4810"/>
                <a:gd name="connsiteX1" fmla="*/ 17335 w 17335"/>
                <a:gd name="connsiteY1" fmla="*/ 2334 h 4810"/>
              </a:gdLst>
              <a:ahLst/>
              <a:cxnLst>
                <a:cxn ang="0">
                  <a:pos x="connsiteX0" y="connsiteY0"/>
                </a:cxn>
                <a:cxn ang="0">
                  <a:pos x="connsiteX1" y="connsiteY1"/>
                </a:cxn>
              </a:cxnLst>
              <a:rect l="l" t="t" r="r" b="b"/>
              <a:pathLst>
                <a:path w="17335" h="4810">
                  <a:moveTo>
                    <a:pt x="0" y="4810"/>
                  </a:moveTo>
                  <a:cubicBezTo>
                    <a:pt x="4212" y="-476"/>
                    <a:pt x="11813" y="-1562"/>
                    <a:pt x="17335" y="2334"/>
                  </a:cubicBezTo>
                </a:path>
              </a:pathLst>
            </a:custGeom>
            <a:noFill/>
            <a:ln w="7144" cap="rnd">
              <a:solidFill>
                <a:srgbClr val="263238"/>
              </a:solidFill>
              <a:prstDash val="solid"/>
              <a:round/>
            </a:ln>
          </p:spPr>
          <p:txBody>
            <a:bodyPr rtlCol="0" anchor="ctr"/>
            <a:lstStyle/>
            <a:p>
              <a:endParaRPr lang="en-US"/>
            </a:p>
          </p:txBody>
        </p:sp>
        <p:sp>
          <p:nvSpPr>
            <p:cNvPr id="1091" name="Freeform: Shape 1090">
              <a:extLst>
                <a:ext uri="{FF2B5EF4-FFF2-40B4-BE49-F238E27FC236}">
                  <a16:creationId xmlns:a16="http://schemas.microsoft.com/office/drawing/2014/main" id="{FF9912F9-EABD-4131-A124-79379CB83FEB}"/>
                </a:ext>
              </a:extLst>
            </p:cNvPr>
            <p:cNvSpPr/>
            <p:nvPr/>
          </p:nvSpPr>
          <p:spPr>
            <a:xfrm>
              <a:off x="1007487" y="5096541"/>
              <a:ext cx="17906" cy="2687"/>
            </a:xfrm>
            <a:custGeom>
              <a:avLst/>
              <a:gdLst>
                <a:gd name="connsiteX0" fmla="*/ 0 w 17906"/>
                <a:gd name="connsiteY0" fmla="*/ 953 h 2687"/>
                <a:gd name="connsiteX1" fmla="*/ 17907 w 17906"/>
                <a:gd name="connsiteY1" fmla="*/ 0 h 2687"/>
              </a:gdLst>
              <a:ahLst/>
              <a:cxnLst>
                <a:cxn ang="0">
                  <a:pos x="connsiteX0" y="connsiteY0"/>
                </a:cxn>
                <a:cxn ang="0">
                  <a:pos x="connsiteX1" y="connsiteY1"/>
                </a:cxn>
              </a:cxnLst>
              <a:rect l="l" t="t" r="r" b="b"/>
              <a:pathLst>
                <a:path w="17906" h="2687">
                  <a:moveTo>
                    <a:pt x="0" y="953"/>
                  </a:moveTo>
                  <a:cubicBezTo>
                    <a:pt x="0" y="953"/>
                    <a:pt x="12097" y="5429"/>
                    <a:pt x="17907" y="0"/>
                  </a:cubicBezTo>
                </a:path>
              </a:pathLst>
            </a:custGeom>
            <a:noFill/>
            <a:ln w="7144" cap="rnd">
              <a:solidFill>
                <a:srgbClr val="263238"/>
              </a:solidFill>
              <a:prstDash val="solid"/>
              <a:round/>
            </a:ln>
          </p:spPr>
          <p:txBody>
            <a:bodyPr rtlCol="0" anchor="ctr"/>
            <a:lstStyle/>
            <a:p>
              <a:endParaRPr lang="en-US"/>
            </a:p>
          </p:txBody>
        </p:sp>
        <p:sp>
          <p:nvSpPr>
            <p:cNvPr id="1092" name="Freeform: Shape 1091">
              <a:extLst>
                <a:ext uri="{FF2B5EF4-FFF2-40B4-BE49-F238E27FC236}">
                  <a16:creationId xmlns:a16="http://schemas.microsoft.com/office/drawing/2014/main" id="{E7F9E913-A461-452F-9F86-9BF21CADC601}"/>
                </a:ext>
              </a:extLst>
            </p:cNvPr>
            <p:cNvSpPr/>
            <p:nvPr/>
          </p:nvSpPr>
          <p:spPr>
            <a:xfrm>
              <a:off x="1066755" y="6248971"/>
              <a:ext cx="186347" cy="109946"/>
            </a:xfrm>
            <a:custGeom>
              <a:avLst/>
              <a:gdLst>
                <a:gd name="connsiteX0" fmla="*/ 80272 w 186347"/>
                <a:gd name="connsiteY0" fmla="*/ 0 h 109946"/>
                <a:gd name="connsiteX1" fmla="*/ 86368 w 186347"/>
                <a:gd name="connsiteY1" fmla="*/ 39053 h 109946"/>
                <a:gd name="connsiteX2" fmla="*/ 186286 w 186347"/>
                <a:gd name="connsiteY2" fmla="*/ 90202 h 109946"/>
                <a:gd name="connsiteX3" fmla="*/ 87511 w 186347"/>
                <a:gd name="connsiteY3" fmla="*/ 107252 h 109946"/>
                <a:gd name="connsiteX4" fmla="*/ 1024 w 186347"/>
                <a:gd name="connsiteY4" fmla="*/ 100013 h 109946"/>
                <a:gd name="connsiteX5" fmla="*/ 15026 w 186347"/>
                <a:gd name="connsiteY5" fmla="*/ 49816 h 109946"/>
                <a:gd name="connsiteX6" fmla="*/ 16836 w 186347"/>
                <a:gd name="connsiteY6" fmla="*/ 12382 h 1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47" h="109946">
                  <a:moveTo>
                    <a:pt x="80272" y="0"/>
                  </a:moveTo>
                  <a:lnTo>
                    <a:pt x="86368" y="39053"/>
                  </a:lnTo>
                  <a:cubicBezTo>
                    <a:pt x="131422" y="85344"/>
                    <a:pt x="183809" y="69532"/>
                    <a:pt x="186286" y="90202"/>
                  </a:cubicBezTo>
                  <a:cubicBezTo>
                    <a:pt x="188762" y="110871"/>
                    <a:pt x="115610" y="107252"/>
                    <a:pt x="87511" y="107252"/>
                  </a:cubicBezTo>
                  <a:cubicBezTo>
                    <a:pt x="59413" y="107252"/>
                    <a:pt x="10740" y="116777"/>
                    <a:pt x="1024" y="100013"/>
                  </a:cubicBezTo>
                  <a:cubicBezTo>
                    <a:pt x="-3833" y="91440"/>
                    <a:pt x="9883" y="69532"/>
                    <a:pt x="15026" y="49816"/>
                  </a:cubicBezTo>
                  <a:cubicBezTo>
                    <a:pt x="18160" y="37595"/>
                    <a:pt x="18779" y="24851"/>
                    <a:pt x="16836"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93" name="Freeform: Shape 1092">
              <a:extLst>
                <a:ext uri="{FF2B5EF4-FFF2-40B4-BE49-F238E27FC236}">
                  <a16:creationId xmlns:a16="http://schemas.microsoft.com/office/drawing/2014/main" id="{65CE0FA1-0E0D-40E9-83C6-37671871DE3C}"/>
                </a:ext>
              </a:extLst>
            </p:cNvPr>
            <p:cNvSpPr/>
            <p:nvPr/>
          </p:nvSpPr>
          <p:spPr>
            <a:xfrm>
              <a:off x="574739" y="6248971"/>
              <a:ext cx="185729" cy="109946"/>
            </a:xfrm>
            <a:custGeom>
              <a:avLst/>
              <a:gdLst>
                <a:gd name="connsiteX0" fmla="*/ 108897 w 185729"/>
                <a:gd name="connsiteY0" fmla="*/ 0 h 109946"/>
                <a:gd name="connsiteX1" fmla="*/ 85751 w 185729"/>
                <a:gd name="connsiteY1" fmla="*/ 39053 h 109946"/>
                <a:gd name="connsiteX2" fmla="*/ 185669 w 185729"/>
                <a:gd name="connsiteY2" fmla="*/ 90202 h 109946"/>
                <a:gd name="connsiteX3" fmla="*/ 86990 w 185729"/>
                <a:gd name="connsiteY3" fmla="*/ 107252 h 109946"/>
                <a:gd name="connsiteX4" fmla="*/ 407 w 185729"/>
                <a:gd name="connsiteY4" fmla="*/ 100013 h 109946"/>
                <a:gd name="connsiteX5" fmla="*/ 35745 w 185729"/>
                <a:gd name="connsiteY5" fmla="*/ 12382 h 1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29" h="109946">
                  <a:moveTo>
                    <a:pt x="108897" y="0"/>
                  </a:moveTo>
                  <a:lnTo>
                    <a:pt x="85751" y="39053"/>
                  </a:lnTo>
                  <a:cubicBezTo>
                    <a:pt x="130805" y="85344"/>
                    <a:pt x="183192" y="69532"/>
                    <a:pt x="185669" y="90202"/>
                  </a:cubicBezTo>
                  <a:cubicBezTo>
                    <a:pt x="188145" y="110871"/>
                    <a:pt x="114993" y="107252"/>
                    <a:pt x="86990" y="107252"/>
                  </a:cubicBezTo>
                  <a:cubicBezTo>
                    <a:pt x="58986" y="107252"/>
                    <a:pt x="10218" y="116777"/>
                    <a:pt x="407" y="100013"/>
                  </a:cubicBezTo>
                  <a:cubicBezTo>
                    <a:pt x="-4450" y="91440"/>
                    <a:pt x="35745" y="12382"/>
                    <a:pt x="35745" y="12382"/>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094" name="Freeform: Shape 1093">
              <a:extLst>
                <a:ext uri="{FF2B5EF4-FFF2-40B4-BE49-F238E27FC236}">
                  <a16:creationId xmlns:a16="http://schemas.microsoft.com/office/drawing/2014/main" id="{F75019B0-AE2D-463C-BE54-CBCF61616459}"/>
                </a:ext>
              </a:extLst>
            </p:cNvPr>
            <p:cNvSpPr/>
            <p:nvPr/>
          </p:nvSpPr>
          <p:spPr>
            <a:xfrm>
              <a:off x="967767" y="5563552"/>
              <a:ext cx="224606" cy="716555"/>
            </a:xfrm>
            <a:custGeom>
              <a:avLst/>
              <a:gdLst>
                <a:gd name="connsiteX0" fmla="*/ 125444 w 224606"/>
                <a:gd name="connsiteY0" fmla="*/ 0 h 716555"/>
                <a:gd name="connsiteX1" fmla="*/ 125444 w 224606"/>
                <a:gd name="connsiteY1" fmla="*/ 71247 h 716555"/>
                <a:gd name="connsiteX2" fmla="*/ 224600 w 224606"/>
                <a:gd name="connsiteY2" fmla="*/ 376999 h 716555"/>
                <a:gd name="connsiteX3" fmla="*/ 190405 w 224606"/>
                <a:gd name="connsiteY3" fmla="*/ 706564 h 716555"/>
                <a:gd name="connsiteX4" fmla="*/ 109156 w 224606"/>
                <a:gd name="connsiteY4" fmla="*/ 706564 h 716555"/>
                <a:gd name="connsiteX5" fmla="*/ 112490 w 224606"/>
                <a:gd name="connsiteY5" fmla="*/ 393192 h 716555"/>
                <a:gd name="connsiteX6" fmla="*/ 26765 w 224606"/>
                <a:gd name="connsiteY6" fmla="*/ 181261 h 716555"/>
                <a:gd name="connsiteX7" fmla="*/ 0 w 224606"/>
                <a:gd name="connsiteY7" fmla="*/ 26098 h 7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06" h="716555">
                  <a:moveTo>
                    <a:pt x="125444" y="0"/>
                  </a:moveTo>
                  <a:cubicBezTo>
                    <a:pt x="125444" y="0"/>
                    <a:pt x="131921" y="51530"/>
                    <a:pt x="125444" y="71247"/>
                  </a:cubicBezTo>
                  <a:cubicBezTo>
                    <a:pt x="125444" y="71247"/>
                    <a:pt x="221361" y="282702"/>
                    <a:pt x="224600" y="376999"/>
                  </a:cubicBezTo>
                  <a:cubicBezTo>
                    <a:pt x="225171" y="394240"/>
                    <a:pt x="190405" y="706564"/>
                    <a:pt x="190405" y="706564"/>
                  </a:cubicBezTo>
                  <a:cubicBezTo>
                    <a:pt x="190405" y="706564"/>
                    <a:pt x="162782" y="729044"/>
                    <a:pt x="109156" y="706564"/>
                  </a:cubicBezTo>
                  <a:cubicBezTo>
                    <a:pt x="109156" y="706564"/>
                    <a:pt x="99631" y="482537"/>
                    <a:pt x="112490" y="393192"/>
                  </a:cubicBezTo>
                  <a:cubicBezTo>
                    <a:pt x="112490" y="393192"/>
                    <a:pt x="45815" y="231267"/>
                    <a:pt x="26765" y="181261"/>
                  </a:cubicBezTo>
                  <a:cubicBezTo>
                    <a:pt x="7715" y="131254"/>
                    <a:pt x="0" y="26098"/>
                    <a:pt x="0" y="26098"/>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95" name="Freeform: Shape 1094">
              <a:extLst>
                <a:ext uri="{FF2B5EF4-FFF2-40B4-BE49-F238E27FC236}">
                  <a16:creationId xmlns:a16="http://schemas.microsoft.com/office/drawing/2014/main" id="{E00D4A52-678D-4C02-AA48-777C6DA701E5}"/>
                </a:ext>
              </a:extLst>
            </p:cNvPr>
            <p:cNvSpPr/>
            <p:nvPr/>
          </p:nvSpPr>
          <p:spPr>
            <a:xfrm>
              <a:off x="966815" y="5564028"/>
              <a:ext cx="193166" cy="716079"/>
            </a:xfrm>
            <a:custGeom>
              <a:avLst/>
              <a:gdLst>
                <a:gd name="connsiteX0" fmla="*/ 27146 w 193166"/>
                <a:gd name="connsiteY0" fmla="*/ 180785 h 716079"/>
                <a:gd name="connsiteX1" fmla="*/ 112871 w 193166"/>
                <a:gd name="connsiteY1" fmla="*/ 392716 h 716079"/>
                <a:gd name="connsiteX2" fmla="*/ 109538 w 193166"/>
                <a:gd name="connsiteY2" fmla="*/ 706088 h 716079"/>
                <a:gd name="connsiteX3" fmla="*/ 190786 w 193166"/>
                <a:gd name="connsiteY3" fmla="*/ 706088 h 716079"/>
                <a:gd name="connsiteX4" fmla="*/ 193167 w 193166"/>
                <a:gd name="connsiteY4" fmla="*/ 684943 h 716079"/>
                <a:gd name="connsiteX5" fmla="*/ 193167 w 193166"/>
                <a:gd name="connsiteY5" fmla="*/ 684943 h 716079"/>
                <a:gd name="connsiteX6" fmla="*/ 121920 w 193166"/>
                <a:gd name="connsiteY6" fmla="*/ 658273 h 716079"/>
                <a:gd name="connsiteX7" fmla="*/ 148304 w 193166"/>
                <a:gd name="connsiteY7" fmla="*/ 395669 h 716079"/>
                <a:gd name="connsiteX8" fmla="*/ 99536 w 193166"/>
                <a:gd name="connsiteY8" fmla="*/ 209550 h 716079"/>
                <a:gd name="connsiteX9" fmla="*/ 125825 w 193166"/>
                <a:gd name="connsiteY9" fmla="*/ 0 h 716079"/>
                <a:gd name="connsiteX10" fmla="*/ 0 w 193166"/>
                <a:gd name="connsiteY10" fmla="*/ 26099 h 716079"/>
                <a:gd name="connsiteX11" fmla="*/ 27146 w 193166"/>
                <a:gd name="connsiteY11" fmla="*/ 180785 h 71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166" h="716079">
                  <a:moveTo>
                    <a:pt x="27146" y="180785"/>
                  </a:moveTo>
                  <a:cubicBezTo>
                    <a:pt x="46196" y="230410"/>
                    <a:pt x="112871" y="392716"/>
                    <a:pt x="112871" y="392716"/>
                  </a:cubicBezTo>
                  <a:cubicBezTo>
                    <a:pt x="99822" y="482060"/>
                    <a:pt x="109538" y="706088"/>
                    <a:pt x="109538" y="706088"/>
                  </a:cubicBezTo>
                  <a:cubicBezTo>
                    <a:pt x="163163" y="728567"/>
                    <a:pt x="190786" y="706088"/>
                    <a:pt x="190786" y="706088"/>
                  </a:cubicBezTo>
                  <a:cubicBezTo>
                    <a:pt x="190786" y="706088"/>
                    <a:pt x="191738" y="698183"/>
                    <a:pt x="193167" y="684943"/>
                  </a:cubicBezTo>
                  <a:lnTo>
                    <a:pt x="193167" y="684943"/>
                  </a:lnTo>
                  <a:cubicBezTo>
                    <a:pt x="193167" y="684943"/>
                    <a:pt x="128588" y="728186"/>
                    <a:pt x="121920" y="658273"/>
                  </a:cubicBezTo>
                  <a:cubicBezTo>
                    <a:pt x="115252" y="588359"/>
                    <a:pt x="144875" y="439198"/>
                    <a:pt x="148304" y="395669"/>
                  </a:cubicBezTo>
                  <a:cubicBezTo>
                    <a:pt x="151733" y="352139"/>
                    <a:pt x="77438" y="270034"/>
                    <a:pt x="99536" y="209550"/>
                  </a:cubicBezTo>
                  <a:cubicBezTo>
                    <a:pt x="121634" y="149066"/>
                    <a:pt x="125825" y="0"/>
                    <a:pt x="125825" y="0"/>
                  </a:cubicBezTo>
                  <a:lnTo>
                    <a:pt x="0" y="26099"/>
                  </a:lnTo>
                  <a:cubicBezTo>
                    <a:pt x="0" y="26099"/>
                    <a:pt x="7620" y="131159"/>
                    <a:pt x="27146" y="180785"/>
                  </a:cubicBezTo>
                  <a:close/>
                </a:path>
              </a:pathLst>
            </a:custGeom>
            <a:solidFill>
              <a:srgbClr val="000000">
                <a:alpha val="30000"/>
              </a:srgbClr>
            </a:solid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6973BAA4-D9EF-4D3C-B499-7C21A7CBF670}"/>
                </a:ext>
              </a:extLst>
            </p:cNvPr>
            <p:cNvSpPr/>
            <p:nvPr/>
          </p:nvSpPr>
          <p:spPr>
            <a:xfrm>
              <a:off x="1133502" y="5944076"/>
              <a:ext cx="33718" cy="31241"/>
            </a:xfrm>
            <a:custGeom>
              <a:avLst/>
              <a:gdLst>
                <a:gd name="connsiteX0" fmla="*/ 0 w 33718"/>
                <a:gd name="connsiteY0" fmla="*/ 0 h 31241"/>
                <a:gd name="connsiteX1" fmla="*/ 33718 w 33718"/>
                <a:gd name="connsiteY1" fmla="*/ 31242 h 31241"/>
              </a:gdLst>
              <a:ahLst/>
              <a:cxnLst>
                <a:cxn ang="0">
                  <a:pos x="connsiteX0" y="connsiteY0"/>
                </a:cxn>
                <a:cxn ang="0">
                  <a:pos x="connsiteX1" y="connsiteY1"/>
                </a:cxn>
              </a:cxnLst>
              <a:rect l="l" t="t" r="r" b="b"/>
              <a:pathLst>
                <a:path w="33718" h="31241">
                  <a:moveTo>
                    <a:pt x="0" y="0"/>
                  </a:moveTo>
                  <a:cubicBezTo>
                    <a:pt x="0" y="0"/>
                    <a:pt x="12859" y="29528"/>
                    <a:pt x="33718" y="31242"/>
                  </a:cubicBezTo>
                </a:path>
              </a:pathLst>
            </a:custGeom>
            <a:noFill/>
            <a:ln w="7144" cap="rnd">
              <a:solidFill>
                <a:srgbClr val="263238"/>
              </a:solidFill>
              <a:prstDash val="solid"/>
              <a:round/>
            </a:ln>
          </p:spPr>
          <p:txBody>
            <a:bodyPr rtlCol="0" anchor="ctr"/>
            <a:lstStyle/>
            <a:p>
              <a:endParaRPr lang="en-US"/>
            </a:p>
          </p:txBody>
        </p:sp>
        <p:sp>
          <p:nvSpPr>
            <p:cNvPr id="1097" name="Freeform: Shape 1096">
              <a:extLst>
                <a:ext uri="{FF2B5EF4-FFF2-40B4-BE49-F238E27FC236}">
                  <a16:creationId xmlns:a16="http://schemas.microsoft.com/office/drawing/2014/main" id="{2D2737B6-4568-46D6-B929-1C13572A2756}"/>
                </a:ext>
              </a:extLst>
            </p:cNvPr>
            <p:cNvSpPr/>
            <p:nvPr/>
          </p:nvSpPr>
          <p:spPr>
            <a:xfrm>
              <a:off x="1023965" y="5702903"/>
              <a:ext cx="56102" cy="70675"/>
            </a:xfrm>
            <a:custGeom>
              <a:avLst/>
              <a:gdLst>
                <a:gd name="connsiteX0" fmla="*/ 56102 w 56102"/>
                <a:gd name="connsiteY0" fmla="*/ 0 h 70675"/>
                <a:gd name="connsiteX1" fmla="*/ 0 w 56102"/>
                <a:gd name="connsiteY1" fmla="*/ 70675 h 70675"/>
              </a:gdLst>
              <a:ahLst/>
              <a:cxnLst>
                <a:cxn ang="0">
                  <a:pos x="connsiteX0" y="connsiteY0"/>
                </a:cxn>
                <a:cxn ang="0">
                  <a:pos x="connsiteX1" y="connsiteY1"/>
                </a:cxn>
              </a:cxnLst>
              <a:rect l="l" t="t" r="r" b="b"/>
              <a:pathLst>
                <a:path w="56102" h="70675">
                  <a:moveTo>
                    <a:pt x="56102" y="0"/>
                  </a:moveTo>
                  <a:cubicBezTo>
                    <a:pt x="41900" y="26803"/>
                    <a:pt x="22882" y="50759"/>
                    <a:pt x="0" y="70675"/>
                  </a:cubicBezTo>
                </a:path>
              </a:pathLst>
            </a:custGeom>
            <a:noFill/>
            <a:ln w="7144" cap="rnd">
              <a:solidFill>
                <a:srgbClr val="263238"/>
              </a:solidFill>
              <a:prstDash val="solid"/>
              <a:round/>
            </a:ln>
          </p:spPr>
          <p:txBody>
            <a:bodyPr rtlCol="0" anchor="ctr"/>
            <a:lstStyle/>
            <a:p>
              <a:endParaRPr lang="en-US"/>
            </a:p>
          </p:txBody>
        </p:sp>
        <p:sp>
          <p:nvSpPr>
            <p:cNvPr id="1098" name="Freeform: Shape 1097">
              <a:extLst>
                <a:ext uri="{FF2B5EF4-FFF2-40B4-BE49-F238E27FC236}">
                  <a16:creationId xmlns:a16="http://schemas.microsoft.com/office/drawing/2014/main" id="{391B69A3-7607-4382-B96C-E88A9FC65147}"/>
                </a:ext>
              </a:extLst>
            </p:cNvPr>
            <p:cNvSpPr/>
            <p:nvPr/>
          </p:nvSpPr>
          <p:spPr>
            <a:xfrm>
              <a:off x="592577" y="5582221"/>
              <a:ext cx="487489" cy="704126"/>
            </a:xfrm>
            <a:custGeom>
              <a:avLst/>
              <a:gdLst>
                <a:gd name="connsiteX0" fmla="*/ 487490 w 487489"/>
                <a:gd name="connsiteY0" fmla="*/ 0 h 704126"/>
                <a:gd name="connsiteX1" fmla="*/ 419195 w 487489"/>
                <a:gd name="connsiteY1" fmla="*/ 185261 h 704126"/>
                <a:gd name="connsiteX2" fmla="*/ 268129 w 487489"/>
                <a:gd name="connsiteY2" fmla="*/ 441198 h 704126"/>
                <a:gd name="connsiteX3" fmla="*/ 92583 w 487489"/>
                <a:gd name="connsiteY3" fmla="*/ 687324 h 704126"/>
                <a:gd name="connsiteX4" fmla="*/ 0 w 487489"/>
                <a:gd name="connsiteY4" fmla="*/ 682466 h 704126"/>
                <a:gd name="connsiteX5" fmla="*/ 177927 w 487489"/>
                <a:gd name="connsiteY5" fmla="*/ 375380 h 704126"/>
                <a:gd name="connsiteX6" fmla="*/ 268129 w 487489"/>
                <a:gd name="connsiteY6" fmla="*/ 162592 h 704126"/>
                <a:gd name="connsiteX7" fmla="*/ 302228 w 487489"/>
                <a:gd name="connsiteY7" fmla="*/ 12192 h 70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89" h="704126">
                  <a:moveTo>
                    <a:pt x="487490" y="0"/>
                  </a:moveTo>
                  <a:cubicBezTo>
                    <a:pt x="487490" y="0"/>
                    <a:pt x="475297" y="109728"/>
                    <a:pt x="419195" y="185261"/>
                  </a:cubicBezTo>
                  <a:cubicBezTo>
                    <a:pt x="363093" y="260795"/>
                    <a:pt x="311944" y="407003"/>
                    <a:pt x="268129" y="441198"/>
                  </a:cubicBezTo>
                  <a:cubicBezTo>
                    <a:pt x="224314" y="475393"/>
                    <a:pt x="92583" y="687324"/>
                    <a:pt x="92583" y="687324"/>
                  </a:cubicBezTo>
                  <a:cubicBezTo>
                    <a:pt x="92583" y="687324"/>
                    <a:pt x="35433" y="728186"/>
                    <a:pt x="0" y="682466"/>
                  </a:cubicBezTo>
                  <a:cubicBezTo>
                    <a:pt x="0" y="682466"/>
                    <a:pt x="109728" y="460629"/>
                    <a:pt x="177927" y="375380"/>
                  </a:cubicBezTo>
                  <a:cubicBezTo>
                    <a:pt x="177927" y="375380"/>
                    <a:pt x="246126" y="210598"/>
                    <a:pt x="268129" y="162592"/>
                  </a:cubicBezTo>
                  <a:cubicBezTo>
                    <a:pt x="268129" y="162592"/>
                    <a:pt x="253460" y="97536"/>
                    <a:pt x="302228" y="12192"/>
                  </a:cubicBezTo>
                  <a:close/>
                </a:path>
              </a:pathLst>
            </a:custGeom>
            <a:solidFill>
              <a:srgbClr val="999999"/>
            </a:solidFill>
            <a:ln w="9525" cap="rnd">
              <a:solidFill>
                <a:srgbClr val="263238"/>
              </a:solidFill>
              <a:prstDash val="solid"/>
              <a:round/>
            </a:ln>
          </p:spPr>
          <p:txBody>
            <a:bodyPr rtlCol="0" anchor="ctr"/>
            <a:lstStyle/>
            <a:p>
              <a:endParaRPr lang="en-US"/>
            </a:p>
          </p:txBody>
        </p:sp>
        <p:sp>
          <p:nvSpPr>
            <p:cNvPr id="1099" name="Freeform: Shape 1098">
              <a:extLst>
                <a:ext uri="{FF2B5EF4-FFF2-40B4-BE49-F238E27FC236}">
                  <a16:creationId xmlns:a16="http://schemas.microsoft.com/office/drawing/2014/main" id="{4F5C5D11-0789-4EED-8FE5-03CE86B966EA}"/>
                </a:ext>
              </a:extLst>
            </p:cNvPr>
            <p:cNvSpPr/>
            <p:nvPr/>
          </p:nvSpPr>
          <p:spPr>
            <a:xfrm>
              <a:off x="592292" y="5735478"/>
              <a:ext cx="324736" cy="550068"/>
            </a:xfrm>
            <a:custGeom>
              <a:avLst/>
              <a:gdLst>
                <a:gd name="connsiteX0" fmla="*/ 40481 w 324736"/>
                <a:gd name="connsiteY0" fmla="*/ 527495 h 550068"/>
                <a:gd name="connsiteX1" fmla="*/ 202406 w 324736"/>
                <a:gd name="connsiteY1" fmla="*/ 208597 h 550068"/>
                <a:gd name="connsiteX2" fmla="*/ 311468 w 324736"/>
                <a:gd name="connsiteY2" fmla="*/ 38100 h 550068"/>
                <a:gd name="connsiteX3" fmla="*/ 266795 w 324736"/>
                <a:gd name="connsiteY3" fmla="*/ 0 h 550068"/>
                <a:gd name="connsiteX4" fmla="*/ 268129 w 324736"/>
                <a:gd name="connsiteY4" fmla="*/ 9525 h 550068"/>
                <a:gd name="connsiteX5" fmla="*/ 177927 w 324736"/>
                <a:gd name="connsiteY5" fmla="*/ 222313 h 550068"/>
                <a:gd name="connsiteX6" fmla="*/ 0 w 324736"/>
                <a:gd name="connsiteY6" fmla="*/ 529400 h 550068"/>
                <a:gd name="connsiteX7" fmla="*/ 34195 w 324736"/>
                <a:gd name="connsiteY7" fmla="*/ 550069 h 550068"/>
                <a:gd name="connsiteX8" fmla="*/ 40481 w 324736"/>
                <a:gd name="connsiteY8" fmla="*/ 527495 h 55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736" h="550068">
                  <a:moveTo>
                    <a:pt x="40481" y="527495"/>
                  </a:moveTo>
                  <a:cubicBezTo>
                    <a:pt x="37243" y="467392"/>
                    <a:pt x="134684" y="347091"/>
                    <a:pt x="202406" y="208597"/>
                  </a:cubicBezTo>
                  <a:cubicBezTo>
                    <a:pt x="270129" y="70104"/>
                    <a:pt x="358616" y="48196"/>
                    <a:pt x="311468" y="38100"/>
                  </a:cubicBezTo>
                  <a:cubicBezTo>
                    <a:pt x="291486" y="32995"/>
                    <a:pt x="274992" y="18926"/>
                    <a:pt x="266795" y="0"/>
                  </a:cubicBezTo>
                  <a:cubicBezTo>
                    <a:pt x="267051" y="3200"/>
                    <a:pt x="267495" y="6382"/>
                    <a:pt x="268129" y="9525"/>
                  </a:cubicBezTo>
                  <a:cubicBezTo>
                    <a:pt x="246126" y="57150"/>
                    <a:pt x="177927" y="222313"/>
                    <a:pt x="177927" y="222313"/>
                  </a:cubicBezTo>
                  <a:cubicBezTo>
                    <a:pt x="109728" y="307562"/>
                    <a:pt x="0" y="529400"/>
                    <a:pt x="0" y="529400"/>
                  </a:cubicBezTo>
                  <a:cubicBezTo>
                    <a:pt x="8176" y="540582"/>
                    <a:pt x="20492" y="548031"/>
                    <a:pt x="34195" y="550069"/>
                  </a:cubicBezTo>
                  <a:cubicBezTo>
                    <a:pt x="39489" y="543820"/>
                    <a:pt x="41786" y="535581"/>
                    <a:pt x="40481" y="527495"/>
                  </a:cubicBezTo>
                  <a:close/>
                </a:path>
              </a:pathLst>
            </a:custGeom>
            <a:solidFill>
              <a:srgbClr val="000000">
                <a:alpha val="30000"/>
              </a:srgbClr>
            </a:solidFill>
            <a:ln w="9525"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9A131AE4-247A-4484-9B83-3E58A31A219D}"/>
                </a:ext>
              </a:extLst>
            </p:cNvPr>
            <p:cNvSpPr/>
            <p:nvPr/>
          </p:nvSpPr>
          <p:spPr>
            <a:xfrm>
              <a:off x="786451" y="5966078"/>
              <a:ext cx="16915" cy="51244"/>
            </a:xfrm>
            <a:custGeom>
              <a:avLst/>
              <a:gdLst>
                <a:gd name="connsiteX0" fmla="*/ 1104 w 16915"/>
                <a:gd name="connsiteY0" fmla="*/ 0 h 51244"/>
                <a:gd name="connsiteX1" fmla="*/ 16915 w 16915"/>
                <a:gd name="connsiteY1" fmla="*/ 51245 h 51244"/>
              </a:gdLst>
              <a:ahLst/>
              <a:cxnLst>
                <a:cxn ang="0">
                  <a:pos x="connsiteX0" y="connsiteY0"/>
                </a:cxn>
                <a:cxn ang="0">
                  <a:pos x="connsiteX1" y="connsiteY1"/>
                </a:cxn>
              </a:cxnLst>
              <a:rect l="l" t="t" r="r" b="b"/>
              <a:pathLst>
                <a:path w="16915" h="51244">
                  <a:moveTo>
                    <a:pt x="1104" y="0"/>
                  </a:moveTo>
                  <a:cubicBezTo>
                    <a:pt x="1104" y="0"/>
                    <a:pt x="-6231" y="35338"/>
                    <a:pt x="16915" y="51245"/>
                  </a:cubicBezTo>
                </a:path>
              </a:pathLst>
            </a:custGeom>
            <a:noFill/>
            <a:ln w="7144" cap="rnd">
              <a:solidFill>
                <a:srgbClr val="263238"/>
              </a:solidFill>
              <a:prstDash val="solid"/>
              <a:round/>
            </a:ln>
          </p:spPr>
          <p:txBody>
            <a:bodyPr rtlCol="0" anchor="ctr"/>
            <a:lstStyle/>
            <a:p>
              <a:endParaRPr lang="en-US"/>
            </a:p>
          </p:txBody>
        </p:sp>
        <p:sp>
          <p:nvSpPr>
            <p:cNvPr id="1101" name="Freeform: Shape 1100">
              <a:extLst>
                <a:ext uri="{FF2B5EF4-FFF2-40B4-BE49-F238E27FC236}">
                  <a16:creationId xmlns:a16="http://schemas.microsoft.com/office/drawing/2014/main" id="{A85B4F91-9D58-4B80-8F72-8E47B374C5D0}"/>
                </a:ext>
              </a:extLst>
            </p:cNvPr>
            <p:cNvSpPr/>
            <p:nvPr/>
          </p:nvSpPr>
          <p:spPr>
            <a:xfrm>
              <a:off x="828484" y="5182941"/>
              <a:ext cx="287301" cy="443764"/>
            </a:xfrm>
            <a:custGeom>
              <a:avLst/>
              <a:gdLst>
                <a:gd name="connsiteX0" fmla="*/ 80704 w 287301"/>
                <a:gd name="connsiteY0" fmla="*/ 442238 h 443764"/>
                <a:gd name="connsiteX1" fmla="*/ 51644 w 287301"/>
                <a:gd name="connsiteY1" fmla="*/ 407538 h 443764"/>
                <a:gd name="connsiteX2" fmla="*/ 52129 w 287301"/>
                <a:gd name="connsiteY2" fmla="*/ 404138 h 443764"/>
                <a:gd name="connsiteX3" fmla="*/ 52129 w 287301"/>
                <a:gd name="connsiteY3" fmla="*/ 370038 h 443764"/>
                <a:gd name="connsiteX4" fmla="*/ 12791 w 287301"/>
                <a:gd name="connsiteY4" fmla="*/ 41045 h 443764"/>
                <a:gd name="connsiteX5" fmla="*/ 212816 w 287301"/>
                <a:gd name="connsiteY5" fmla="*/ 58094 h 443764"/>
                <a:gd name="connsiteX6" fmla="*/ 287302 w 287301"/>
                <a:gd name="connsiteY6" fmla="*/ 390993 h 443764"/>
                <a:gd name="connsiteX7" fmla="*/ 264727 w 287301"/>
                <a:gd name="connsiteY7" fmla="*/ 421378 h 443764"/>
                <a:gd name="connsiteX8" fmla="*/ 80704 w 287301"/>
                <a:gd name="connsiteY8" fmla="*/ 442238 h 44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301" h="443764">
                  <a:moveTo>
                    <a:pt x="80704" y="442238"/>
                  </a:moveTo>
                  <a:cubicBezTo>
                    <a:pt x="63097" y="440685"/>
                    <a:pt x="50086" y="425150"/>
                    <a:pt x="51644" y="407538"/>
                  </a:cubicBezTo>
                  <a:cubicBezTo>
                    <a:pt x="51745" y="406395"/>
                    <a:pt x="51906" y="405262"/>
                    <a:pt x="52129" y="404138"/>
                  </a:cubicBezTo>
                  <a:cubicBezTo>
                    <a:pt x="54535" y="392898"/>
                    <a:pt x="54535" y="381278"/>
                    <a:pt x="52129" y="370038"/>
                  </a:cubicBezTo>
                  <a:cubicBezTo>
                    <a:pt x="32508" y="271836"/>
                    <a:pt x="-25499" y="93147"/>
                    <a:pt x="12791" y="41045"/>
                  </a:cubicBezTo>
                  <a:cubicBezTo>
                    <a:pt x="66417" y="-32107"/>
                    <a:pt x="176050" y="4469"/>
                    <a:pt x="212816" y="58094"/>
                  </a:cubicBezTo>
                  <a:cubicBezTo>
                    <a:pt x="246058" y="106862"/>
                    <a:pt x="287397" y="302792"/>
                    <a:pt x="287302" y="390993"/>
                  </a:cubicBezTo>
                  <a:cubicBezTo>
                    <a:pt x="287187" y="404957"/>
                    <a:pt x="278062" y="417235"/>
                    <a:pt x="264727" y="421378"/>
                  </a:cubicBezTo>
                  <a:cubicBezTo>
                    <a:pt x="205298" y="440095"/>
                    <a:pt x="142816" y="447181"/>
                    <a:pt x="80704" y="442238"/>
                  </a:cubicBezTo>
                  <a:close/>
                </a:path>
              </a:pathLst>
            </a:custGeom>
            <a:solidFill>
              <a:srgbClr val="4B80FD"/>
            </a:solidFill>
            <a:ln w="9525" cap="rnd">
              <a:solidFill>
                <a:srgbClr val="263238"/>
              </a:solidFill>
              <a:prstDash val="solid"/>
              <a:round/>
            </a:ln>
          </p:spPr>
          <p:txBody>
            <a:bodyPr rtlCol="0" anchor="ctr"/>
            <a:lstStyle/>
            <a:p>
              <a:endParaRPr lang="en-US"/>
            </a:p>
          </p:txBody>
        </p:sp>
        <p:sp>
          <p:nvSpPr>
            <p:cNvPr id="1102" name="Freeform: Shape 1101">
              <a:extLst>
                <a:ext uri="{FF2B5EF4-FFF2-40B4-BE49-F238E27FC236}">
                  <a16:creationId xmlns:a16="http://schemas.microsoft.com/office/drawing/2014/main" id="{897DBD80-8775-4BE2-B1AB-7ABA1A3014A2}"/>
                </a:ext>
              </a:extLst>
            </p:cNvPr>
            <p:cNvSpPr/>
            <p:nvPr/>
          </p:nvSpPr>
          <p:spPr>
            <a:xfrm>
              <a:off x="1270091" y="4836185"/>
              <a:ext cx="102971" cy="161581"/>
            </a:xfrm>
            <a:custGeom>
              <a:avLst/>
              <a:gdLst>
                <a:gd name="connsiteX0" fmla="*/ 0 w 102971"/>
                <a:gd name="connsiteY0" fmla="*/ 126339 h 161581"/>
                <a:gd name="connsiteX1" fmla="*/ 14669 w 102971"/>
                <a:gd name="connsiteY1" fmla="*/ 102527 h 161581"/>
                <a:gd name="connsiteX2" fmla="*/ 31623 w 102971"/>
                <a:gd name="connsiteY2" fmla="*/ 23184 h 161581"/>
                <a:gd name="connsiteX3" fmla="*/ 35242 w 102971"/>
                <a:gd name="connsiteY3" fmla="*/ 57283 h 161581"/>
                <a:gd name="connsiteX4" fmla="*/ 71533 w 102971"/>
                <a:gd name="connsiteY4" fmla="*/ 133 h 161581"/>
                <a:gd name="connsiteX5" fmla="*/ 67437 w 102971"/>
                <a:gd name="connsiteY5" fmla="*/ 21088 h 161581"/>
                <a:gd name="connsiteX6" fmla="*/ 86487 w 102971"/>
                <a:gd name="connsiteY6" fmla="*/ 4038 h 161581"/>
                <a:gd name="connsiteX7" fmla="*/ 76962 w 102971"/>
                <a:gd name="connsiteY7" fmla="*/ 34042 h 161581"/>
                <a:gd name="connsiteX8" fmla="*/ 96012 w 102971"/>
                <a:gd name="connsiteY8" fmla="*/ 22707 h 161581"/>
                <a:gd name="connsiteX9" fmla="*/ 79819 w 102971"/>
                <a:gd name="connsiteY9" fmla="*/ 59283 h 161581"/>
                <a:gd name="connsiteX10" fmla="*/ 102584 w 102971"/>
                <a:gd name="connsiteY10" fmla="*/ 47091 h 161581"/>
                <a:gd name="connsiteX11" fmla="*/ 76581 w 102971"/>
                <a:gd name="connsiteY11" fmla="*/ 84429 h 161581"/>
                <a:gd name="connsiteX12" fmla="*/ 42291 w 102971"/>
                <a:gd name="connsiteY12" fmla="*/ 127101 h 161581"/>
                <a:gd name="connsiteX13" fmla="*/ 30385 w 102971"/>
                <a:gd name="connsiteY13" fmla="*/ 161582 h 16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971" h="161581">
                  <a:moveTo>
                    <a:pt x="0" y="126339"/>
                  </a:moveTo>
                  <a:cubicBezTo>
                    <a:pt x="6782" y="119738"/>
                    <a:pt x="11830" y="111556"/>
                    <a:pt x="14669" y="102527"/>
                  </a:cubicBezTo>
                  <a:cubicBezTo>
                    <a:pt x="17145" y="90620"/>
                    <a:pt x="23336" y="19945"/>
                    <a:pt x="31623" y="23184"/>
                  </a:cubicBezTo>
                  <a:cubicBezTo>
                    <a:pt x="39910" y="26422"/>
                    <a:pt x="35242" y="57283"/>
                    <a:pt x="35242" y="57283"/>
                  </a:cubicBezTo>
                  <a:cubicBezTo>
                    <a:pt x="35242" y="57283"/>
                    <a:pt x="67437" y="-3201"/>
                    <a:pt x="71533" y="133"/>
                  </a:cubicBezTo>
                  <a:cubicBezTo>
                    <a:pt x="75628" y="3467"/>
                    <a:pt x="67437" y="21088"/>
                    <a:pt x="67437" y="21088"/>
                  </a:cubicBezTo>
                  <a:cubicBezTo>
                    <a:pt x="67437" y="21088"/>
                    <a:pt x="82106" y="2038"/>
                    <a:pt x="86487" y="4038"/>
                  </a:cubicBezTo>
                  <a:cubicBezTo>
                    <a:pt x="90869" y="6038"/>
                    <a:pt x="76962" y="34042"/>
                    <a:pt x="76962" y="34042"/>
                  </a:cubicBezTo>
                  <a:cubicBezTo>
                    <a:pt x="76962" y="34042"/>
                    <a:pt x="91631" y="20231"/>
                    <a:pt x="96012" y="22707"/>
                  </a:cubicBezTo>
                  <a:cubicBezTo>
                    <a:pt x="100394" y="25184"/>
                    <a:pt x="79819" y="59283"/>
                    <a:pt x="79819" y="59283"/>
                  </a:cubicBezTo>
                  <a:cubicBezTo>
                    <a:pt x="79819" y="59283"/>
                    <a:pt x="98869" y="42995"/>
                    <a:pt x="102584" y="47091"/>
                  </a:cubicBezTo>
                  <a:cubicBezTo>
                    <a:pt x="106299" y="51187"/>
                    <a:pt x="82201" y="71380"/>
                    <a:pt x="76581" y="84429"/>
                  </a:cubicBezTo>
                  <a:cubicBezTo>
                    <a:pt x="68409" y="100993"/>
                    <a:pt x="56702" y="115557"/>
                    <a:pt x="42291" y="127101"/>
                  </a:cubicBezTo>
                  <a:lnTo>
                    <a:pt x="30385" y="161582"/>
                  </a:lnTo>
                  <a:close/>
                </a:path>
              </a:pathLst>
            </a:custGeom>
            <a:solidFill>
              <a:srgbClr val="FFFFFF"/>
            </a:solidFill>
            <a:ln w="9525" cap="rnd">
              <a:solidFill>
                <a:srgbClr val="263238"/>
              </a:solidFill>
              <a:prstDash val="solid"/>
              <a:round/>
            </a:ln>
          </p:spPr>
          <p:txBody>
            <a:bodyPr rtlCol="0" anchor="ctr"/>
            <a:lstStyle/>
            <a:p>
              <a:endParaRPr lang="en-US"/>
            </a:p>
          </p:txBody>
        </p:sp>
        <p:sp>
          <p:nvSpPr>
            <p:cNvPr id="1103" name="Freeform: Shape 1102">
              <a:extLst>
                <a:ext uri="{FF2B5EF4-FFF2-40B4-BE49-F238E27FC236}">
                  <a16:creationId xmlns:a16="http://schemas.microsoft.com/office/drawing/2014/main" id="{95168429-E719-48AE-917E-9861B793D4AC}"/>
                </a:ext>
              </a:extLst>
            </p:cNvPr>
            <p:cNvSpPr/>
            <p:nvPr/>
          </p:nvSpPr>
          <p:spPr>
            <a:xfrm>
              <a:off x="878518" y="4942903"/>
              <a:ext cx="433103" cy="336327"/>
            </a:xfrm>
            <a:custGeom>
              <a:avLst/>
              <a:gdLst>
                <a:gd name="connsiteX0" fmla="*/ 0 w 433103"/>
                <a:gd name="connsiteY0" fmla="*/ 266414 h 336327"/>
                <a:gd name="connsiteX1" fmla="*/ 142875 w 433103"/>
                <a:gd name="connsiteY1" fmla="*/ 240316 h 336327"/>
                <a:gd name="connsiteX2" fmla="*/ 184975 w 433103"/>
                <a:gd name="connsiteY2" fmla="*/ 225838 h 336327"/>
                <a:gd name="connsiteX3" fmla="*/ 269939 w 433103"/>
                <a:gd name="connsiteY3" fmla="*/ 162496 h 336327"/>
                <a:gd name="connsiteX4" fmla="*/ 388525 w 433103"/>
                <a:gd name="connsiteY4" fmla="*/ 0 h 336327"/>
                <a:gd name="connsiteX5" fmla="*/ 433102 w 433103"/>
                <a:gd name="connsiteY5" fmla="*/ 59912 h 336327"/>
                <a:gd name="connsiteX6" fmla="*/ 325184 w 433103"/>
                <a:gd name="connsiteY6" fmla="*/ 220504 h 336327"/>
                <a:gd name="connsiteX7" fmla="*/ 145637 w 433103"/>
                <a:gd name="connsiteY7" fmla="*/ 336328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103" h="336327">
                  <a:moveTo>
                    <a:pt x="0" y="266414"/>
                  </a:moveTo>
                  <a:cubicBezTo>
                    <a:pt x="0" y="266414"/>
                    <a:pt x="35623" y="242983"/>
                    <a:pt x="142875" y="240316"/>
                  </a:cubicBezTo>
                  <a:cubicBezTo>
                    <a:pt x="158074" y="239992"/>
                    <a:pt x="172793" y="234934"/>
                    <a:pt x="184975" y="225838"/>
                  </a:cubicBezTo>
                  <a:cubicBezTo>
                    <a:pt x="211646" y="205740"/>
                    <a:pt x="249460" y="179546"/>
                    <a:pt x="269939" y="162496"/>
                  </a:cubicBezTo>
                  <a:cubicBezTo>
                    <a:pt x="299180" y="138113"/>
                    <a:pt x="308896" y="122968"/>
                    <a:pt x="388525" y="0"/>
                  </a:cubicBezTo>
                  <a:cubicBezTo>
                    <a:pt x="415109" y="7753"/>
                    <a:pt x="433311" y="32223"/>
                    <a:pt x="433102" y="59912"/>
                  </a:cubicBezTo>
                  <a:cubicBezTo>
                    <a:pt x="433102" y="59912"/>
                    <a:pt x="360902" y="182785"/>
                    <a:pt x="325184" y="220504"/>
                  </a:cubicBezTo>
                  <a:cubicBezTo>
                    <a:pt x="289465" y="258223"/>
                    <a:pt x="145637" y="336328"/>
                    <a:pt x="145637" y="336328"/>
                  </a:cubicBezTo>
                </a:path>
              </a:pathLst>
            </a:custGeom>
            <a:solidFill>
              <a:srgbClr val="4B80FD"/>
            </a:solidFill>
            <a:ln w="9525" cap="rnd">
              <a:solidFill>
                <a:srgbClr val="263238"/>
              </a:solidFill>
              <a:prstDash val="solid"/>
              <a:round/>
            </a:ln>
          </p:spPr>
          <p:txBody>
            <a:bodyPr rtlCol="0" anchor="ctr"/>
            <a:lstStyle/>
            <a:p>
              <a:endParaRPr lang="en-US"/>
            </a:p>
          </p:txBody>
        </p:sp>
        <p:sp>
          <p:nvSpPr>
            <p:cNvPr id="1104" name="Freeform: Shape 1103">
              <a:extLst>
                <a:ext uri="{FF2B5EF4-FFF2-40B4-BE49-F238E27FC236}">
                  <a16:creationId xmlns:a16="http://schemas.microsoft.com/office/drawing/2014/main" id="{C857F528-4BB9-4803-8F34-60CE193F568A}"/>
                </a:ext>
              </a:extLst>
            </p:cNvPr>
            <p:cNvSpPr/>
            <p:nvPr/>
          </p:nvSpPr>
          <p:spPr>
            <a:xfrm>
              <a:off x="958147" y="5293137"/>
              <a:ext cx="77057" cy="93440"/>
            </a:xfrm>
            <a:custGeom>
              <a:avLst/>
              <a:gdLst>
                <a:gd name="connsiteX0" fmla="*/ 77057 w 77057"/>
                <a:gd name="connsiteY0" fmla="*/ 0 h 93440"/>
                <a:gd name="connsiteX1" fmla="*/ 0 w 77057"/>
                <a:gd name="connsiteY1" fmla="*/ 93440 h 93440"/>
              </a:gdLst>
              <a:ahLst/>
              <a:cxnLst>
                <a:cxn ang="0">
                  <a:pos x="connsiteX0" y="connsiteY0"/>
                </a:cxn>
                <a:cxn ang="0">
                  <a:pos x="connsiteX1" y="connsiteY1"/>
                </a:cxn>
              </a:cxnLst>
              <a:rect l="l" t="t" r="r" b="b"/>
              <a:pathLst>
                <a:path w="77057" h="93440">
                  <a:moveTo>
                    <a:pt x="77057" y="0"/>
                  </a:moveTo>
                  <a:cubicBezTo>
                    <a:pt x="61942" y="38538"/>
                    <a:pt x="34954" y="71266"/>
                    <a:pt x="0" y="93440"/>
                  </a:cubicBezTo>
                </a:path>
              </a:pathLst>
            </a:custGeom>
            <a:noFill/>
            <a:ln w="7144" cap="rnd">
              <a:solidFill>
                <a:srgbClr val="263238"/>
              </a:solidFill>
              <a:prstDash val="solid"/>
              <a:round/>
            </a:ln>
          </p:spPr>
          <p:txBody>
            <a:bodyPr rtlCol="0" anchor="ctr"/>
            <a:lstStyle/>
            <a:p>
              <a:endParaRPr lang="en-US"/>
            </a:p>
          </p:txBody>
        </p:sp>
        <p:sp>
          <p:nvSpPr>
            <p:cNvPr id="1105" name="Freeform: Shape 1104">
              <a:extLst>
                <a:ext uri="{FF2B5EF4-FFF2-40B4-BE49-F238E27FC236}">
                  <a16:creationId xmlns:a16="http://schemas.microsoft.com/office/drawing/2014/main" id="{9595F2A9-0BC3-4F87-8C78-88B071B10018}"/>
                </a:ext>
              </a:extLst>
            </p:cNvPr>
            <p:cNvSpPr/>
            <p:nvPr/>
          </p:nvSpPr>
          <p:spPr>
            <a:xfrm>
              <a:off x="879756" y="5467350"/>
              <a:ext cx="20859" cy="107727"/>
            </a:xfrm>
            <a:custGeom>
              <a:avLst/>
              <a:gdLst>
                <a:gd name="connsiteX0" fmla="*/ 20860 w 20859"/>
                <a:gd name="connsiteY0" fmla="*/ 0 h 107727"/>
                <a:gd name="connsiteX1" fmla="*/ 0 w 20859"/>
                <a:gd name="connsiteY1" fmla="*/ 107728 h 107727"/>
              </a:gdLst>
              <a:ahLst/>
              <a:cxnLst>
                <a:cxn ang="0">
                  <a:pos x="connsiteX0" y="connsiteY0"/>
                </a:cxn>
                <a:cxn ang="0">
                  <a:pos x="connsiteX1" y="connsiteY1"/>
                </a:cxn>
              </a:cxnLst>
              <a:rect l="l" t="t" r="r" b="b"/>
              <a:pathLst>
                <a:path w="20859" h="107727">
                  <a:moveTo>
                    <a:pt x="20860" y="0"/>
                  </a:moveTo>
                  <a:lnTo>
                    <a:pt x="0" y="107728"/>
                  </a:lnTo>
                </a:path>
              </a:pathLst>
            </a:custGeom>
            <a:noFill/>
            <a:ln w="7144" cap="rnd">
              <a:solidFill>
                <a:srgbClr val="263238"/>
              </a:solidFill>
              <a:prstDash val="solid"/>
              <a:round/>
            </a:ln>
          </p:spPr>
          <p:txBody>
            <a:bodyPr rtlCol="0" anchor="ctr"/>
            <a:lstStyle/>
            <a:p>
              <a:endParaRPr lang="en-US"/>
            </a:p>
          </p:txBody>
        </p:sp>
        <p:sp>
          <p:nvSpPr>
            <p:cNvPr id="1106" name="Freeform: Shape 1105">
              <a:extLst>
                <a:ext uri="{FF2B5EF4-FFF2-40B4-BE49-F238E27FC236}">
                  <a16:creationId xmlns:a16="http://schemas.microsoft.com/office/drawing/2014/main" id="{DFC90616-915D-47BE-85BC-2D8B4E272749}"/>
                </a:ext>
              </a:extLst>
            </p:cNvPr>
            <p:cNvSpPr/>
            <p:nvPr/>
          </p:nvSpPr>
          <p:spPr>
            <a:xfrm>
              <a:off x="1081972" y="5971222"/>
              <a:ext cx="51244" cy="73818"/>
            </a:xfrm>
            <a:custGeom>
              <a:avLst/>
              <a:gdLst>
                <a:gd name="connsiteX0" fmla="*/ 0 w 51244"/>
                <a:gd name="connsiteY0" fmla="*/ 0 h 73818"/>
                <a:gd name="connsiteX1" fmla="*/ 51244 w 51244"/>
                <a:gd name="connsiteY1" fmla="*/ 73819 h 73818"/>
              </a:gdLst>
              <a:ahLst/>
              <a:cxnLst>
                <a:cxn ang="0">
                  <a:pos x="connsiteX0" y="connsiteY0"/>
                </a:cxn>
                <a:cxn ang="0">
                  <a:pos x="connsiteX1" y="connsiteY1"/>
                </a:cxn>
              </a:cxnLst>
              <a:rect l="l" t="t" r="r" b="b"/>
              <a:pathLst>
                <a:path w="51244" h="73818">
                  <a:moveTo>
                    <a:pt x="0" y="0"/>
                  </a:moveTo>
                  <a:cubicBezTo>
                    <a:pt x="5505" y="30899"/>
                    <a:pt x="24213" y="57864"/>
                    <a:pt x="51244" y="73819"/>
                  </a:cubicBezTo>
                </a:path>
              </a:pathLst>
            </a:custGeom>
            <a:noFill/>
            <a:ln w="7144" cap="rnd">
              <a:solidFill>
                <a:srgbClr val="263238"/>
              </a:solidFill>
              <a:prstDash val="solid"/>
              <a:round/>
            </a:ln>
          </p:spPr>
          <p:txBody>
            <a:bodyPr rtlCol="0" anchor="ctr"/>
            <a:lstStyle/>
            <a:p>
              <a:endParaRPr lang="en-US"/>
            </a:p>
          </p:txBody>
        </p:sp>
        <p:sp>
          <p:nvSpPr>
            <p:cNvPr id="1107" name="Freeform: Shape 1106">
              <a:extLst>
                <a:ext uri="{FF2B5EF4-FFF2-40B4-BE49-F238E27FC236}">
                  <a16:creationId xmlns:a16="http://schemas.microsoft.com/office/drawing/2014/main" id="{38855209-712A-4F45-B765-66AE8DFD478D}"/>
                </a:ext>
              </a:extLst>
            </p:cNvPr>
            <p:cNvSpPr/>
            <p:nvPr/>
          </p:nvSpPr>
          <p:spPr>
            <a:xfrm rot="4822578">
              <a:off x="1304171" y="5353871"/>
              <a:ext cx="10477" cy="62483"/>
            </a:xfrm>
            <a:custGeom>
              <a:avLst/>
              <a:gdLst>
                <a:gd name="connsiteX0" fmla="*/ 10477 w 10477"/>
                <a:gd name="connsiteY0" fmla="*/ 0 h 62483"/>
                <a:gd name="connsiteX1" fmla="*/ 0 w 10477"/>
                <a:gd name="connsiteY1" fmla="*/ 62484 h 62483"/>
              </a:gdLst>
              <a:ahLst/>
              <a:cxnLst>
                <a:cxn ang="0">
                  <a:pos x="connsiteX0" y="connsiteY0"/>
                </a:cxn>
                <a:cxn ang="0">
                  <a:pos x="connsiteX1" y="connsiteY1"/>
                </a:cxn>
              </a:cxnLst>
              <a:rect l="l" t="t" r="r" b="b"/>
              <a:pathLst>
                <a:path w="10477" h="62483">
                  <a:moveTo>
                    <a:pt x="10477" y="0"/>
                  </a:moveTo>
                  <a:cubicBezTo>
                    <a:pt x="6953" y="20860"/>
                    <a:pt x="3524" y="41720"/>
                    <a:pt x="0" y="62484"/>
                  </a:cubicBezTo>
                </a:path>
              </a:pathLst>
            </a:custGeom>
            <a:noFill/>
            <a:ln w="7144" cap="rnd">
              <a:solidFill>
                <a:srgbClr val="263238"/>
              </a:solidFill>
              <a:prstDash val="solid"/>
              <a:round/>
            </a:ln>
          </p:spPr>
          <p:txBody>
            <a:bodyPr rtlCol="0" anchor="ctr"/>
            <a:lstStyle/>
            <a:p>
              <a:endParaRPr lang="en-US"/>
            </a:p>
          </p:txBody>
        </p:sp>
      </p:grpSp>
      <p:grpSp>
        <p:nvGrpSpPr>
          <p:cNvPr id="192" name="Group 191">
            <a:extLst>
              <a:ext uri="{FF2B5EF4-FFF2-40B4-BE49-F238E27FC236}">
                <a16:creationId xmlns:a16="http://schemas.microsoft.com/office/drawing/2014/main" id="{5428E360-74A3-41D3-BDA2-DC859BC5F080}"/>
              </a:ext>
            </a:extLst>
          </p:cNvPr>
          <p:cNvGrpSpPr/>
          <p:nvPr/>
        </p:nvGrpSpPr>
        <p:grpSpPr>
          <a:xfrm>
            <a:off x="-1089446" y="3765315"/>
            <a:ext cx="446684" cy="271942"/>
            <a:chOff x="4213727" y="2549562"/>
            <a:chExt cx="446684" cy="271942"/>
          </a:xfrm>
        </p:grpSpPr>
        <p:sp>
          <p:nvSpPr>
            <p:cNvPr id="193" name="Freeform: Shape 192">
              <a:extLst>
                <a:ext uri="{FF2B5EF4-FFF2-40B4-BE49-F238E27FC236}">
                  <a16:creationId xmlns:a16="http://schemas.microsoft.com/office/drawing/2014/main" id="{14EF22E0-EE26-410E-A9CE-28D731B37D0D}"/>
                </a:ext>
              </a:extLst>
            </p:cNvPr>
            <p:cNvSpPr/>
            <p:nvPr/>
          </p:nvSpPr>
          <p:spPr>
            <a:xfrm>
              <a:off x="4213727" y="2551146"/>
              <a:ext cx="446684" cy="262738"/>
            </a:xfrm>
            <a:custGeom>
              <a:avLst/>
              <a:gdLst>
                <a:gd name="connsiteX0" fmla="*/ 372809 w 446684"/>
                <a:gd name="connsiteY0" fmla="*/ 106528 h 262738"/>
                <a:gd name="connsiteX1" fmla="*/ 373667 w 446684"/>
                <a:gd name="connsiteY1" fmla="*/ 94050 h 262738"/>
                <a:gd name="connsiteX2" fmla="*/ 277226 w 446684"/>
                <a:gd name="connsiteY2" fmla="*/ 8 h 262738"/>
                <a:gd name="connsiteX3" fmla="*/ 184976 w 446684"/>
                <a:gd name="connsiteY3" fmla="*/ 76810 h 262738"/>
                <a:gd name="connsiteX4" fmla="*/ 183262 w 446684"/>
                <a:gd name="connsiteY4" fmla="*/ 76810 h 262738"/>
                <a:gd name="connsiteX5" fmla="*/ 115253 w 446684"/>
                <a:gd name="connsiteY5" fmla="*/ 117196 h 262738"/>
                <a:gd name="connsiteX6" fmla="*/ 77153 w 446684"/>
                <a:gd name="connsiteY6" fmla="*/ 107671 h 262738"/>
                <a:gd name="connsiteX7" fmla="*/ 1 w 446684"/>
                <a:gd name="connsiteY7" fmla="*/ 185585 h 262738"/>
                <a:gd name="connsiteX8" fmla="*/ 77915 w 446684"/>
                <a:gd name="connsiteY8" fmla="*/ 262738 h 262738"/>
                <a:gd name="connsiteX9" fmla="*/ 370809 w 446684"/>
                <a:gd name="connsiteY9" fmla="*/ 261309 h 262738"/>
                <a:gd name="connsiteX10" fmla="*/ 446666 w 446684"/>
                <a:gd name="connsiteY10" fmla="*/ 182137 h 262738"/>
                <a:gd name="connsiteX11" fmla="*/ 372619 w 446684"/>
                <a:gd name="connsiteY11" fmla="*/ 106337 h 26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684" h="262738">
                  <a:moveTo>
                    <a:pt x="372809" y="106528"/>
                  </a:moveTo>
                  <a:cubicBezTo>
                    <a:pt x="373391" y="102394"/>
                    <a:pt x="373676" y="98224"/>
                    <a:pt x="373667" y="94050"/>
                  </a:cubicBezTo>
                  <a:cubicBezTo>
                    <a:pt x="373000" y="41449"/>
                    <a:pt x="329823" y="-655"/>
                    <a:pt x="277226" y="8"/>
                  </a:cubicBezTo>
                  <a:cubicBezTo>
                    <a:pt x="232182" y="576"/>
                    <a:pt x="193701" y="32618"/>
                    <a:pt x="184976" y="76810"/>
                  </a:cubicBezTo>
                  <a:lnTo>
                    <a:pt x="183262" y="76810"/>
                  </a:lnTo>
                  <a:cubicBezTo>
                    <a:pt x="154887" y="76744"/>
                    <a:pt x="128769" y="92254"/>
                    <a:pt x="115253" y="117196"/>
                  </a:cubicBezTo>
                  <a:cubicBezTo>
                    <a:pt x="103604" y="110746"/>
                    <a:pt x="90469" y="107462"/>
                    <a:pt x="77153" y="107671"/>
                  </a:cubicBezTo>
                  <a:cubicBezTo>
                    <a:pt x="34329" y="107881"/>
                    <a:pt x="-209" y="142761"/>
                    <a:pt x="1" y="185585"/>
                  </a:cubicBezTo>
                  <a:cubicBezTo>
                    <a:pt x="211" y="228410"/>
                    <a:pt x="35091" y="262947"/>
                    <a:pt x="77915" y="262738"/>
                  </a:cubicBezTo>
                  <a:lnTo>
                    <a:pt x="370809" y="261309"/>
                  </a:lnTo>
                  <a:cubicBezTo>
                    <a:pt x="413624" y="260395"/>
                    <a:pt x="447581" y="224942"/>
                    <a:pt x="446666" y="182137"/>
                  </a:cubicBezTo>
                  <a:cubicBezTo>
                    <a:pt x="445799" y="141313"/>
                    <a:pt x="413415" y="108163"/>
                    <a:pt x="372619" y="106337"/>
                  </a:cubicBezTo>
                  <a:close/>
                </a:path>
              </a:pathLst>
            </a:custGeom>
            <a:solidFill>
              <a:srgbClr val="FFFFFF"/>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943D53D-4CCD-4B71-83CA-41DBE7E3A233}"/>
                </a:ext>
              </a:extLst>
            </p:cNvPr>
            <p:cNvSpPr/>
            <p:nvPr/>
          </p:nvSpPr>
          <p:spPr>
            <a:xfrm>
              <a:off x="4290404" y="2550422"/>
              <a:ext cx="188499" cy="116966"/>
            </a:xfrm>
            <a:custGeom>
              <a:avLst/>
              <a:gdLst>
                <a:gd name="connsiteX0" fmla="*/ 188500 w 188499"/>
                <a:gd name="connsiteY0" fmla="*/ 0 h 116966"/>
                <a:gd name="connsiteX1" fmla="*/ 107728 w 188499"/>
                <a:gd name="connsiteY1" fmla="*/ 76200 h 116966"/>
                <a:gd name="connsiteX2" fmla="*/ 106013 w 188499"/>
                <a:gd name="connsiteY2" fmla="*/ 76200 h 116966"/>
                <a:gd name="connsiteX3" fmla="*/ 38100 w 188499"/>
                <a:gd name="connsiteY3" fmla="*/ 116967 h 116966"/>
                <a:gd name="connsiteX4" fmla="*/ 0 w 188499"/>
                <a:gd name="connsiteY4" fmla="*/ 107442 h 11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99" h="116966">
                  <a:moveTo>
                    <a:pt x="188500" y="0"/>
                  </a:moveTo>
                  <a:cubicBezTo>
                    <a:pt x="148028" y="5456"/>
                    <a:pt x="115529" y="36109"/>
                    <a:pt x="107728" y="76200"/>
                  </a:cubicBezTo>
                  <a:lnTo>
                    <a:pt x="106013" y="76200"/>
                  </a:lnTo>
                  <a:cubicBezTo>
                    <a:pt x="77600" y="76266"/>
                    <a:pt x="51521" y="91923"/>
                    <a:pt x="38100" y="116967"/>
                  </a:cubicBezTo>
                  <a:cubicBezTo>
                    <a:pt x="26413" y="110611"/>
                    <a:pt x="13306" y="107332"/>
                    <a:pt x="0" y="107442"/>
                  </a:cubicBezTo>
                </a:path>
              </a:pathLst>
            </a:custGeom>
            <a:noFill/>
            <a:ln w="6211" cap="rnd">
              <a:solidFill>
                <a:srgbClr val="263238"/>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736A17F-F0A7-4851-A9C7-AF9432C210FE}"/>
                </a:ext>
              </a:extLst>
            </p:cNvPr>
            <p:cNvSpPr/>
            <p:nvPr/>
          </p:nvSpPr>
          <p:spPr>
            <a:xfrm>
              <a:off x="4490905" y="2549562"/>
              <a:ext cx="95250" cy="83632"/>
            </a:xfrm>
            <a:custGeom>
              <a:avLst/>
              <a:gdLst>
                <a:gd name="connsiteX0" fmla="*/ 95250 w 95250"/>
                <a:gd name="connsiteY0" fmla="*/ 83632 h 83632"/>
                <a:gd name="connsiteX1" fmla="*/ 0 w 95250"/>
                <a:gd name="connsiteY1" fmla="*/ 3 h 83632"/>
              </a:gdLst>
              <a:ahLst/>
              <a:cxnLst>
                <a:cxn ang="0">
                  <a:pos x="connsiteX0" y="connsiteY0"/>
                </a:cxn>
                <a:cxn ang="0">
                  <a:pos x="connsiteX1" y="connsiteY1"/>
                </a:cxn>
              </a:cxnLst>
              <a:rect l="l" t="t" r="r" b="b"/>
              <a:pathLst>
                <a:path w="95250" h="83632">
                  <a:moveTo>
                    <a:pt x="95250" y="83632"/>
                  </a:moveTo>
                  <a:cubicBezTo>
                    <a:pt x="89345" y="35610"/>
                    <a:pt x="48378" y="-358"/>
                    <a:pt x="0" y="3"/>
                  </a:cubicBezTo>
                </a:path>
              </a:pathLst>
            </a:custGeom>
            <a:noFill/>
            <a:ln w="6211" cap="rnd">
              <a:solidFill>
                <a:srgbClr val="263238"/>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7E8636D5-C05A-44D7-AE56-F9FC3388D071}"/>
                </a:ext>
              </a:extLst>
            </p:cNvPr>
            <p:cNvSpPr/>
            <p:nvPr/>
          </p:nvSpPr>
          <p:spPr>
            <a:xfrm>
              <a:off x="4584250" y="2656816"/>
              <a:ext cx="75875" cy="154971"/>
            </a:xfrm>
            <a:custGeom>
              <a:avLst/>
              <a:gdLst>
                <a:gd name="connsiteX0" fmla="*/ 0 w 75875"/>
                <a:gd name="connsiteY0" fmla="*/ 154972 h 154971"/>
                <a:gd name="connsiteX1" fmla="*/ 75857 w 75875"/>
                <a:gd name="connsiteY1" fmla="*/ 75800 h 154971"/>
                <a:gd name="connsiteX2" fmla="*/ 1810 w 75875"/>
                <a:gd name="connsiteY2" fmla="*/ 0 h 154971"/>
              </a:gdLst>
              <a:ahLst/>
              <a:cxnLst>
                <a:cxn ang="0">
                  <a:pos x="connsiteX0" y="connsiteY0"/>
                </a:cxn>
                <a:cxn ang="0">
                  <a:pos x="connsiteX1" y="connsiteY1"/>
                </a:cxn>
                <a:cxn ang="0">
                  <a:pos x="connsiteX2" y="connsiteY2"/>
                </a:cxn>
              </a:cxnLst>
              <a:rect l="l" t="t" r="r" b="b"/>
              <a:pathLst>
                <a:path w="75875" h="154971">
                  <a:moveTo>
                    <a:pt x="0" y="154972"/>
                  </a:moveTo>
                  <a:cubicBezTo>
                    <a:pt x="42815" y="154057"/>
                    <a:pt x="76771" y="118605"/>
                    <a:pt x="75857" y="75800"/>
                  </a:cubicBezTo>
                  <a:cubicBezTo>
                    <a:pt x="74990" y="34976"/>
                    <a:pt x="42605" y="1826"/>
                    <a:pt x="1810" y="0"/>
                  </a:cubicBezTo>
                </a:path>
              </a:pathLst>
            </a:custGeom>
            <a:noFill/>
            <a:ln w="6211" cap="rnd">
              <a:solidFill>
                <a:srgbClr val="263238"/>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A2F8E03F-504C-408A-AA70-639496A37063}"/>
                </a:ext>
              </a:extLst>
            </p:cNvPr>
            <p:cNvSpPr/>
            <p:nvPr/>
          </p:nvSpPr>
          <p:spPr>
            <a:xfrm>
              <a:off x="4544436" y="2811979"/>
              <a:ext cx="27527" cy="9525"/>
            </a:xfrm>
            <a:custGeom>
              <a:avLst/>
              <a:gdLst>
                <a:gd name="connsiteX0" fmla="*/ 0 w 27527"/>
                <a:gd name="connsiteY0" fmla="*/ 0 h 9525"/>
                <a:gd name="connsiteX1" fmla="*/ 27527 w 27527"/>
                <a:gd name="connsiteY1" fmla="*/ 0 h 9525"/>
              </a:gdLst>
              <a:ahLst/>
              <a:cxnLst>
                <a:cxn ang="0">
                  <a:pos x="connsiteX0" y="connsiteY0"/>
                </a:cxn>
                <a:cxn ang="0">
                  <a:pos x="connsiteX1" y="connsiteY1"/>
                </a:cxn>
              </a:cxnLst>
              <a:rect l="l" t="t" r="r" b="b"/>
              <a:pathLst>
                <a:path w="27527" h="9525">
                  <a:moveTo>
                    <a:pt x="0" y="0"/>
                  </a:moveTo>
                  <a:lnTo>
                    <a:pt x="27527" y="0"/>
                  </a:lnTo>
                </a:path>
              </a:pathLst>
            </a:custGeom>
            <a:noFill/>
            <a:ln w="6211" cap="rnd">
              <a:solidFill>
                <a:srgbClr val="263238"/>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AACA94D9-8B28-44D1-8848-43F6BEB74D7A}"/>
                </a:ext>
              </a:extLst>
            </p:cNvPr>
            <p:cNvSpPr/>
            <p:nvPr/>
          </p:nvSpPr>
          <p:spPr>
            <a:xfrm>
              <a:off x="4213847" y="2659293"/>
              <a:ext cx="317254" cy="153923"/>
            </a:xfrm>
            <a:custGeom>
              <a:avLst/>
              <a:gdLst>
                <a:gd name="connsiteX0" fmla="*/ 63318 w 317254"/>
                <a:gd name="connsiteY0" fmla="*/ 0 h 153923"/>
                <a:gd name="connsiteX1" fmla="*/ 1348 w 317254"/>
                <a:gd name="connsiteY1" fmla="*/ 90621 h 153923"/>
                <a:gd name="connsiteX2" fmla="*/ 77510 w 317254"/>
                <a:gd name="connsiteY2" fmla="*/ 153924 h 153923"/>
                <a:gd name="connsiteX3" fmla="*/ 317254 w 317254"/>
                <a:gd name="connsiteY3" fmla="*/ 152781 h 153923"/>
              </a:gdLst>
              <a:ahLst/>
              <a:cxnLst>
                <a:cxn ang="0">
                  <a:pos x="connsiteX0" y="connsiteY0"/>
                </a:cxn>
                <a:cxn ang="0">
                  <a:pos x="connsiteX1" y="connsiteY1"/>
                </a:cxn>
                <a:cxn ang="0">
                  <a:pos x="connsiteX2" y="connsiteY2"/>
                </a:cxn>
                <a:cxn ang="0">
                  <a:pos x="connsiteX3" y="connsiteY3"/>
                </a:cxn>
              </a:cxnLst>
              <a:rect l="l" t="t" r="r" b="b"/>
              <a:pathLst>
                <a:path w="317254" h="153923">
                  <a:moveTo>
                    <a:pt x="63318" y="0"/>
                  </a:moveTo>
                  <a:cubicBezTo>
                    <a:pt x="21179" y="7912"/>
                    <a:pt x="-6567" y="48482"/>
                    <a:pt x="1348" y="90621"/>
                  </a:cubicBezTo>
                  <a:cubicBezTo>
                    <a:pt x="8235" y="127283"/>
                    <a:pt x="40210" y="153857"/>
                    <a:pt x="77510" y="153924"/>
                  </a:cubicBezTo>
                  <a:lnTo>
                    <a:pt x="317254" y="152781"/>
                  </a:lnTo>
                </a:path>
              </a:pathLst>
            </a:custGeom>
            <a:noFill/>
            <a:ln w="6211" cap="rnd">
              <a:solidFill>
                <a:srgbClr val="263238"/>
              </a:solidFill>
              <a:prstDash val="solid"/>
              <a:round/>
            </a:ln>
          </p:spPr>
          <p:txBody>
            <a:bodyPr rtlCol="0" anchor="ctr"/>
            <a:lstStyle/>
            <a:p>
              <a:endParaRPr lang="en-US"/>
            </a:p>
          </p:txBody>
        </p:sp>
      </p:grpSp>
      <p:grpSp>
        <p:nvGrpSpPr>
          <p:cNvPr id="199" name="Group 198">
            <a:extLst>
              <a:ext uri="{FF2B5EF4-FFF2-40B4-BE49-F238E27FC236}">
                <a16:creationId xmlns:a16="http://schemas.microsoft.com/office/drawing/2014/main" id="{891FF52C-8788-4DA5-B5F8-E12BCD73BADD}"/>
              </a:ext>
            </a:extLst>
          </p:cNvPr>
          <p:cNvGrpSpPr/>
          <p:nvPr/>
        </p:nvGrpSpPr>
        <p:grpSpPr>
          <a:xfrm>
            <a:off x="13465011" y="2414618"/>
            <a:ext cx="854529" cy="544546"/>
            <a:chOff x="5770304" y="2081409"/>
            <a:chExt cx="854529" cy="544546"/>
          </a:xfrm>
        </p:grpSpPr>
        <p:sp>
          <p:nvSpPr>
            <p:cNvPr id="200" name="Freeform: Shape 199">
              <a:extLst>
                <a:ext uri="{FF2B5EF4-FFF2-40B4-BE49-F238E27FC236}">
                  <a16:creationId xmlns:a16="http://schemas.microsoft.com/office/drawing/2014/main" id="{56C7FB97-BEEB-4FD5-BE16-AA783E31080E}"/>
                </a:ext>
              </a:extLst>
            </p:cNvPr>
            <p:cNvSpPr/>
            <p:nvPr/>
          </p:nvSpPr>
          <p:spPr>
            <a:xfrm>
              <a:off x="6125942" y="2083644"/>
              <a:ext cx="498891" cy="294427"/>
            </a:xfrm>
            <a:custGeom>
              <a:avLst/>
              <a:gdLst>
                <a:gd name="connsiteX0" fmla="*/ 413303 w 498891"/>
                <a:gd name="connsiteY0" fmla="*/ 119739 h 294427"/>
                <a:gd name="connsiteX1" fmla="*/ 414256 w 498891"/>
                <a:gd name="connsiteY1" fmla="*/ 105737 h 294427"/>
                <a:gd name="connsiteX2" fmla="*/ 307585 w 498891"/>
                <a:gd name="connsiteY2" fmla="*/ 1 h 294427"/>
                <a:gd name="connsiteX3" fmla="*/ 203658 w 498891"/>
                <a:gd name="connsiteY3" fmla="*/ 86687 h 294427"/>
                <a:gd name="connsiteX4" fmla="*/ 201753 w 498891"/>
                <a:gd name="connsiteY4" fmla="*/ 86687 h 294427"/>
                <a:gd name="connsiteX5" fmla="*/ 125553 w 498891"/>
                <a:gd name="connsiteY5" fmla="*/ 132217 h 294427"/>
                <a:gd name="connsiteX6" fmla="*/ 83357 w 498891"/>
                <a:gd name="connsiteY6" fmla="*/ 121358 h 294427"/>
                <a:gd name="connsiteX7" fmla="*/ 61 w 498891"/>
                <a:gd name="connsiteY7" fmla="*/ 211107 h 294427"/>
                <a:gd name="connsiteX8" fmla="*/ 84119 w 498891"/>
                <a:gd name="connsiteY8" fmla="*/ 294427 h 294427"/>
                <a:gd name="connsiteX9" fmla="*/ 411303 w 498891"/>
                <a:gd name="connsiteY9" fmla="*/ 292903 h 294427"/>
                <a:gd name="connsiteX10" fmla="*/ 498885 w 498891"/>
                <a:gd name="connsiteY10" fmla="*/ 207321 h 294427"/>
                <a:gd name="connsiteX11" fmla="*/ 413303 w 498891"/>
                <a:gd name="connsiteY11" fmla="*/ 119739 h 29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8891" h="294427">
                  <a:moveTo>
                    <a:pt x="413303" y="119739"/>
                  </a:moveTo>
                  <a:cubicBezTo>
                    <a:pt x="413903" y="115095"/>
                    <a:pt x="414227" y="110420"/>
                    <a:pt x="414256" y="105737"/>
                  </a:cubicBezTo>
                  <a:cubicBezTo>
                    <a:pt x="413998" y="47083"/>
                    <a:pt x="366240" y="-256"/>
                    <a:pt x="307585" y="1"/>
                  </a:cubicBezTo>
                  <a:cubicBezTo>
                    <a:pt x="256636" y="226"/>
                    <a:pt x="213021" y="36603"/>
                    <a:pt x="203658" y="86687"/>
                  </a:cubicBezTo>
                  <a:lnTo>
                    <a:pt x="201753" y="86687"/>
                  </a:lnTo>
                  <a:cubicBezTo>
                    <a:pt x="169911" y="86699"/>
                    <a:pt x="140650" y="104184"/>
                    <a:pt x="125553" y="132217"/>
                  </a:cubicBezTo>
                  <a:cubicBezTo>
                    <a:pt x="112656" y="125023"/>
                    <a:pt x="98121" y="121283"/>
                    <a:pt x="83357" y="121358"/>
                  </a:cubicBezTo>
                  <a:cubicBezTo>
                    <a:pt x="35570" y="123140"/>
                    <a:pt x="-1720" y="163322"/>
                    <a:pt x="61" y="211107"/>
                  </a:cubicBezTo>
                  <a:cubicBezTo>
                    <a:pt x="1766" y="256686"/>
                    <a:pt x="38533" y="293129"/>
                    <a:pt x="84119" y="294427"/>
                  </a:cubicBezTo>
                  <a:lnTo>
                    <a:pt x="411303" y="292903"/>
                  </a:lnTo>
                  <a:cubicBezTo>
                    <a:pt x="459118" y="293456"/>
                    <a:pt x="498333" y="255140"/>
                    <a:pt x="498885" y="207321"/>
                  </a:cubicBezTo>
                  <a:cubicBezTo>
                    <a:pt x="499438" y="159503"/>
                    <a:pt x="461119" y="120291"/>
                    <a:pt x="413303" y="119739"/>
                  </a:cubicBezTo>
                  <a:close/>
                </a:path>
              </a:pathLst>
            </a:custGeom>
            <a:solidFill>
              <a:srgbClr val="FFFFFF"/>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E5B1366-B7A1-4800-9102-3EFDB0F8A7EE}"/>
                </a:ext>
              </a:extLst>
            </p:cNvPr>
            <p:cNvSpPr/>
            <p:nvPr/>
          </p:nvSpPr>
          <p:spPr>
            <a:xfrm>
              <a:off x="6213883" y="2082363"/>
              <a:ext cx="210311" cy="131254"/>
            </a:xfrm>
            <a:custGeom>
              <a:avLst/>
              <a:gdLst>
                <a:gd name="connsiteX0" fmla="*/ 210312 w 210311"/>
                <a:gd name="connsiteY0" fmla="*/ 0 h 131254"/>
                <a:gd name="connsiteX1" fmla="*/ 120205 w 210311"/>
                <a:gd name="connsiteY1" fmla="*/ 85725 h 131254"/>
                <a:gd name="connsiteX2" fmla="*/ 118396 w 210311"/>
                <a:gd name="connsiteY2" fmla="*/ 85725 h 131254"/>
                <a:gd name="connsiteX3" fmla="*/ 42196 w 210311"/>
                <a:gd name="connsiteY3" fmla="*/ 131254 h 131254"/>
                <a:gd name="connsiteX4" fmla="*/ 0 w 210311"/>
                <a:gd name="connsiteY4" fmla="*/ 120396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1" h="131254">
                  <a:moveTo>
                    <a:pt x="210312" y="0"/>
                  </a:moveTo>
                  <a:cubicBezTo>
                    <a:pt x="164954" y="6189"/>
                    <a:pt x="128644" y="40727"/>
                    <a:pt x="120205" y="85725"/>
                  </a:cubicBezTo>
                  <a:lnTo>
                    <a:pt x="118396" y="85725"/>
                  </a:lnTo>
                  <a:cubicBezTo>
                    <a:pt x="86554" y="85736"/>
                    <a:pt x="57293" y="103221"/>
                    <a:pt x="42196" y="131254"/>
                  </a:cubicBezTo>
                  <a:cubicBezTo>
                    <a:pt x="29289" y="124090"/>
                    <a:pt x="14764" y="120351"/>
                    <a:pt x="0" y="120396"/>
                  </a:cubicBezTo>
                </a:path>
              </a:pathLst>
            </a:custGeom>
            <a:noFill/>
            <a:ln w="7144" cap="rnd">
              <a:solidFill>
                <a:srgbClr val="263238"/>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49428A39-3BD1-47E8-98E3-CE1E600B651C}"/>
                </a:ext>
              </a:extLst>
            </p:cNvPr>
            <p:cNvSpPr/>
            <p:nvPr/>
          </p:nvSpPr>
          <p:spPr>
            <a:xfrm>
              <a:off x="6437911" y="2081409"/>
              <a:ext cx="105917" cy="93251"/>
            </a:xfrm>
            <a:custGeom>
              <a:avLst/>
              <a:gdLst>
                <a:gd name="connsiteX0" fmla="*/ 105918 w 105917"/>
                <a:gd name="connsiteY0" fmla="*/ 93251 h 93251"/>
                <a:gd name="connsiteX1" fmla="*/ 0 w 105917"/>
                <a:gd name="connsiteY1" fmla="*/ 2 h 93251"/>
              </a:gdLst>
              <a:ahLst/>
              <a:cxnLst>
                <a:cxn ang="0">
                  <a:pos x="connsiteX0" y="connsiteY0"/>
                </a:cxn>
                <a:cxn ang="0">
                  <a:pos x="connsiteX1" y="connsiteY1"/>
                </a:cxn>
              </a:cxnLst>
              <a:rect l="l" t="t" r="r" b="b"/>
              <a:pathLst>
                <a:path w="105917" h="93251">
                  <a:moveTo>
                    <a:pt x="105918" y="93251"/>
                  </a:moveTo>
                  <a:cubicBezTo>
                    <a:pt x="99393" y="39793"/>
                    <a:pt x="53854" y="-298"/>
                    <a:pt x="0" y="2"/>
                  </a:cubicBezTo>
                </a:path>
              </a:pathLst>
            </a:custGeom>
            <a:noFill/>
            <a:ln w="7144" cap="rnd">
              <a:solidFill>
                <a:srgbClr val="263238"/>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75413F5C-24B2-4D3F-A01E-EE14D5C3A5AD}"/>
                </a:ext>
              </a:extLst>
            </p:cNvPr>
            <p:cNvSpPr/>
            <p:nvPr/>
          </p:nvSpPr>
          <p:spPr>
            <a:xfrm>
              <a:off x="6541829" y="2201617"/>
              <a:ext cx="80480" cy="172402"/>
            </a:xfrm>
            <a:custGeom>
              <a:avLst/>
              <a:gdLst>
                <a:gd name="connsiteX0" fmla="*/ 0 w 80480"/>
                <a:gd name="connsiteY0" fmla="*/ 172402 h 172402"/>
                <a:gd name="connsiteX1" fmla="*/ 80267 w 80480"/>
                <a:gd name="connsiteY1" fmla="*/ 80118 h 172402"/>
                <a:gd name="connsiteX2" fmla="*/ 1905 w 80480"/>
                <a:gd name="connsiteY2" fmla="*/ 0 h 172402"/>
              </a:gdLst>
              <a:ahLst/>
              <a:cxnLst>
                <a:cxn ang="0">
                  <a:pos x="connsiteX0" y="connsiteY0"/>
                </a:cxn>
                <a:cxn ang="0">
                  <a:pos x="connsiteX1" y="connsiteY1"/>
                </a:cxn>
                <a:cxn ang="0">
                  <a:pos x="connsiteX2" y="connsiteY2"/>
                </a:cxn>
              </a:cxnLst>
              <a:rect l="l" t="t" r="r" b="b"/>
              <a:pathLst>
                <a:path w="80480" h="172402">
                  <a:moveTo>
                    <a:pt x="0" y="172402"/>
                  </a:moveTo>
                  <a:cubicBezTo>
                    <a:pt x="47653" y="169085"/>
                    <a:pt x="83591" y="127767"/>
                    <a:pt x="80267" y="80118"/>
                  </a:cubicBezTo>
                  <a:cubicBezTo>
                    <a:pt x="77324" y="37810"/>
                    <a:pt x="44139" y="3880"/>
                    <a:pt x="1905" y="0"/>
                  </a:cubicBezTo>
                </a:path>
              </a:pathLst>
            </a:custGeom>
            <a:noFill/>
            <a:ln w="7144" cap="rnd">
              <a:solidFill>
                <a:srgbClr val="263238"/>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1F6671ED-5C7B-4022-B68F-325B1FFAF30A}"/>
                </a:ext>
              </a:extLst>
            </p:cNvPr>
            <p:cNvSpPr/>
            <p:nvPr/>
          </p:nvSpPr>
          <p:spPr>
            <a:xfrm>
              <a:off x="6497252" y="2374210"/>
              <a:ext cx="30765" cy="9525"/>
            </a:xfrm>
            <a:custGeom>
              <a:avLst/>
              <a:gdLst>
                <a:gd name="connsiteX0" fmla="*/ 0 w 30765"/>
                <a:gd name="connsiteY0" fmla="*/ 0 h 9525"/>
                <a:gd name="connsiteX1" fmla="*/ 30766 w 30765"/>
                <a:gd name="connsiteY1" fmla="*/ 0 h 9525"/>
              </a:gdLst>
              <a:ahLst/>
              <a:cxnLst>
                <a:cxn ang="0">
                  <a:pos x="connsiteX0" y="connsiteY0"/>
                </a:cxn>
                <a:cxn ang="0">
                  <a:pos x="connsiteX1" y="connsiteY1"/>
                </a:cxn>
              </a:cxnLst>
              <a:rect l="l" t="t" r="r" b="b"/>
              <a:pathLst>
                <a:path w="30765" h="9525">
                  <a:moveTo>
                    <a:pt x="0" y="0"/>
                  </a:moveTo>
                  <a:lnTo>
                    <a:pt x="30766" y="0"/>
                  </a:lnTo>
                </a:path>
              </a:pathLst>
            </a:custGeom>
            <a:noFill/>
            <a:ln w="7144" cap="rnd">
              <a:solidFill>
                <a:srgbClr val="263238"/>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AB49449-9E92-4C05-9EC3-3C238D3F2C3A}"/>
                </a:ext>
              </a:extLst>
            </p:cNvPr>
            <p:cNvSpPr/>
            <p:nvPr/>
          </p:nvSpPr>
          <p:spPr>
            <a:xfrm>
              <a:off x="6128590" y="2203903"/>
              <a:ext cx="353706" cy="171449"/>
            </a:xfrm>
            <a:custGeom>
              <a:avLst/>
              <a:gdLst>
                <a:gd name="connsiteX0" fmla="*/ 70338 w 353706"/>
                <a:gd name="connsiteY0" fmla="*/ 0 h 171449"/>
                <a:gd name="connsiteX1" fmla="*/ 1539 w 353706"/>
                <a:gd name="connsiteY1" fmla="*/ 101124 h 171449"/>
                <a:gd name="connsiteX2" fmla="*/ 86150 w 353706"/>
                <a:gd name="connsiteY2" fmla="*/ 171450 h 171449"/>
                <a:gd name="connsiteX3" fmla="*/ 353707 w 353706"/>
                <a:gd name="connsiteY3" fmla="*/ 170212 h 171449"/>
              </a:gdLst>
              <a:ahLst/>
              <a:cxnLst>
                <a:cxn ang="0">
                  <a:pos x="connsiteX0" y="connsiteY0"/>
                </a:cxn>
                <a:cxn ang="0">
                  <a:pos x="connsiteX1" y="connsiteY1"/>
                </a:cxn>
                <a:cxn ang="0">
                  <a:pos x="connsiteX2" y="connsiteY2"/>
                </a:cxn>
                <a:cxn ang="0">
                  <a:pos x="connsiteX3" y="connsiteY3"/>
                </a:cxn>
              </a:cxnLst>
              <a:rect l="l" t="t" r="r" b="b"/>
              <a:pathLst>
                <a:path w="353706" h="171449">
                  <a:moveTo>
                    <a:pt x="70338" y="0"/>
                  </a:moveTo>
                  <a:cubicBezTo>
                    <a:pt x="23418" y="8925"/>
                    <a:pt x="-7386" y="54200"/>
                    <a:pt x="1539" y="101124"/>
                  </a:cubicBezTo>
                  <a:cubicBezTo>
                    <a:pt x="9273" y="141798"/>
                    <a:pt x="44744" y="171283"/>
                    <a:pt x="86150" y="171450"/>
                  </a:cubicBezTo>
                  <a:lnTo>
                    <a:pt x="353707" y="170212"/>
                  </a:lnTo>
                </a:path>
              </a:pathLst>
            </a:custGeom>
            <a:noFill/>
            <a:ln w="7144" cap="rnd">
              <a:solidFill>
                <a:srgbClr val="263238"/>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FF56EC5B-5697-4988-A8C4-44EFEAFFA892}"/>
                </a:ext>
              </a:extLst>
            </p:cNvPr>
            <p:cNvSpPr/>
            <p:nvPr/>
          </p:nvSpPr>
          <p:spPr>
            <a:xfrm>
              <a:off x="5770465" y="2221012"/>
              <a:ext cx="643575" cy="393513"/>
            </a:xfrm>
            <a:custGeom>
              <a:avLst/>
              <a:gdLst>
                <a:gd name="connsiteX0" fmla="*/ 100232 w 643575"/>
                <a:gd name="connsiteY0" fmla="*/ 158722 h 393513"/>
                <a:gd name="connsiteX1" fmla="*/ 266538 w 643575"/>
                <a:gd name="connsiteY1" fmla="*/ 40707 h 393513"/>
                <a:gd name="connsiteX2" fmla="*/ 310544 w 643575"/>
                <a:gd name="connsiteY2" fmla="*/ 46136 h 393513"/>
                <a:gd name="connsiteX3" fmla="*/ 475879 w 643575"/>
                <a:gd name="connsiteY3" fmla="*/ 24377 h 393513"/>
                <a:gd name="connsiteX4" fmla="*/ 521237 w 643575"/>
                <a:gd name="connsiteY4" fmla="*/ 104429 h 393513"/>
                <a:gd name="connsiteX5" fmla="*/ 641747 w 643575"/>
                <a:gd name="connsiteY5" fmla="*/ 270625 h 393513"/>
                <a:gd name="connsiteX6" fmla="*/ 498948 w 643575"/>
                <a:gd name="connsiteY6" fmla="*/ 392942 h 393513"/>
                <a:gd name="connsiteX7" fmla="*/ 117948 w 643575"/>
                <a:gd name="connsiteY7" fmla="*/ 393513 h 393513"/>
                <a:gd name="connsiteX8" fmla="*/ 0 w 643575"/>
                <a:gd name="connsiteY8" fmla="*/ 275626 h 393513"/>
                <a:gd name="connsiteX9" fmla="*/ 100232 w 643575"/>
                <a:gd name="connsiteY9" fmla="*/ 159008 h 39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575" h="393513">
                  <a:moveTo>
                    <a:pt x="100232" y="158722"/>
                  </a:moveTo>
                  <a:cubicBezTo>
                    <a:pt x="124987" y="88063"/>
                    <a:pt x="191672" y="40743"/>
                    <a:pt x="266538" y="40707"/>
                  </a:cubicBezTo>
                  <a:cubicBezTo>
                    <a:pt x="281378" y="40699"/>
                    <a:pt x="296151" y="42522"/>
                    <a:pt x="310544" y="46136"/>
                  </a:cubicBezTo>
                  <a:cubicBezTo>
                    <a:pt x="350196" y="-5529"/>
                    <a:pt x="424215" y="-15271"/>
                    <a:pt x="475879" y="24377"/>
                  </a:cubicBezTo>
                  <a:cubicBezTo>
                    <a:pt x="501215" y="43819"/>
                    <a:pt x="517579" y="72704"/>
                    <a:pt x="521237" y="104429"/>
                  </a:cubicBezTo>
                  <a:cubicBezTo>
                    <a:pt x="600408" y="117045"/>
                    <a:pt x="654358" y="191454"/>
                    <a:pt x="641747" y="270625"/>
                  </a:cubicBezTo>
                  <a:cubicBezTo>
                    <a:pt x="630546" y="340881"/>
                    <a:pt x="570090" y="392669"/>
                    <a:pt x="498948" y="392942"/>
                  </a:cubicBezTo>
                  <a:lnTo>
                    <a:pt x="117948" y="393513"/>
                  </a:lnTo>
                  <a:cubicBezTo>
                    <a:pt x="52826" y="393531"/>
                    <a:pt x="10" y="340751"/>
                    <a:pt x="0" y="275626"/>
                  </a:cubicBezTo>
                  <a:cubicBezTo>
                    <a:pt x="-19" y="217318"/>
                    <a:pt x="42586" y="167752"/>
                    <a:pt x="100232" y="159008"/>
                  </a:cubicBezTo>
                  <a:close/>
                </a:path>
              </a:pathLst>
            </a:custGeom>
            <a:solidFill>
              <a:srgbClr val="FFFFFF"/>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E010B0B-3A6E-4C85-BF83-CFA3318361D7}"/>
                </a:ext>
              </a:extLst>
            </p:cNvPr>
            <p:cNvSpPr/>
            <p:nvPr/>
          </p:nvSpPr>
          <p:spPr>
            <a:xfrm>
              <a:off x="6269128" y="2327918"/>
              <a:ext cx="144723" cy="288512"/>
            </a:xfrm>
            <a:custGeom>
              <a:avLst/>
              <a:gdLst>
                <a:gd name="connsiteX0" fmla="*/ 22384 w 144723"/>
                <a:gd name="connsiteY0" fmla="*/ 0 h 288512"/>
                <a:gd name="connsiteX1" fmla="*/ 142894 w 144723"/>
                <a:gd name="connsiteY1" fmla="*/ 166198 h 288512"/>
                <a:gd name="connsiteX2" fmla="*/ 0 w 144723"/>
                <a:gd name="connsiteY2" fmla="*/ 288512 h 288512"/>
              </a:gdLst>
              <a:ahLst/>
              <a:cxnLst>
                <a:cxn ang="0">
                  <a:pos x="connsiteX0" y="connsiteY0"/>
                </a:cxn>
                <a:cxn ang="0">
                  <a:pos x="connsiteX1" y="connsiteY1"/>
                </a:cxn>
                <a:cxn ang="0">
                  <a:pos x="connsiteX2" y="connsiteY2"/>
                </a:cxn>
              </a:cxnLst>
              <a:rect l="l" t="t" r="r" b="b"/>
              <a:pathLst>
                <a:path w="144723" h="288512">
                  <a:moveTo>
                    <a:pt x="22384" y="0"/>
                  </a:moveTo>
                  <a:cubicBezTo>
                    <a:pt x="101556" y="12618"/>
                    <a:pt x="155505" y="87026"/>
                    <a:pt x="142894" y="166198"/>
                  </a:cubicBezTo>
                  <a:cubicBezTo>
                    <a:pt x="131693" y="236487"/>
                    <a:pt x="71180" y="288286"/>
                    <a:pt x="0" y="288512"/>
                  </a:cubicBezTo>
                </a:path>
              </a:pathLst>
            </a:custGeom>
            <a:noFill/>
            <a:ln w="7144" cap="rnd">
              <a:solidFill>
                <a:srgbClr val="263238"/>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941C628A-A5B3-400A-B3AF-97B2A9AFF4C1}"/>
                </a:ext>
              </a:extLst>
            </p:cNvPr>
            <p:cNvSpPr/>
            <p:nvPr/>
          </p:nvSpPr>
          <p:spPr>
            <a:xfrm>
              <a:off x="6037004" y="2223804"/>
              <a:ext cx="250031" cy="82587"/>
            </a:xfrm>
            <a:custGeom>
              <a:avLst/>
              <a:gdLst>
                <a:gd name="connsiteX0" fmla="*/ 0 w 250031"/>
                <a:gd name="connsiteY0" fmla="*/ 40678 h 82587"/>
                <a:gd name="connsiteX1" fmla="*/ 44005 w 250031"/>
                <a:gd name="connsiteY1" fmla="*/ 46107 h 82587"/>
                <a:gd name="connsiteX2" fmla="*/ 209350 w 250031"/>
                <a:gd name="connsiteY2" fmla="*/ 24399 h 82587"/>
                <a:gd name="connsiteX3" fmla="*/ 250031 w 250031"/>
                <a:gd name="connsiteY3" fmla="*/ 82588 h 82587"/>
              </a:gdLst>
              <a:ahLst/>
              <a:cxnLst>
                <a:cxn ang="0">
                  <a:pos x="connsiteX0" y="connsiteY0"/>
                </a:cxn>
                <a:cxn ang="0">
                  <a:pos x="connsiteX1" y="connsiteY1"/>
                </a:cxn>
                <a:cxn ang="0">
                  <a:pos x="connsiteX2" y="connsiteY2"/>
                </a:cxn>
                <a:cxn ang="0">
                  <a:pos x="connsiteX3" y="connsiteY3"/>
                </a:cxn>
              </a:cxnLst>
              <a:rect l="l" t="t" r="r" b="b"/>
              <a:pathLst>
                <a:path w="250031" h="82587">
                  <a:moveTo>
                    <a:pt x="0" y="40678"/>
                  </a:moveTo>
                  <a:cubicBezTo>
                    <a:pt x="14840" y="40677"/>
                    <a:pt x="29613" y="42501"/>
                    <a:pt x="44005" y="46107"/>
                  </a:cubicBezTo>
                  <a:cubicBezTo>
                    <a:pt x="83668" y="-5546"/>
                    <a:pt x="157696" y="-15265"/>
                    <a:pt x="209350" y="24399"/>
                  </a:cubicBezTo>
                  <a:cubicBezTo>
                    <a:pt x="228562" y="39156"/>
                    <a:pt x="242773" y="59473"/>
                    <a:pt x="250031" y="82588"/>
                  </a:cubicBezTo>
                </a:path>
              </a:pathLst>
            </a:custGeom>
            <a:noFill/>
            <a:ln w="7144" cap="rnd">
              <a:solidFill>
                <a:srgbClr val="263238"/>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51BC4CA3-E071-47D4-88F9-50E412AD2C48}"/>
                </a:ext>
              </a:extLst>
            </p:cNvPr>
            <p:cNvSpPr/>
            <p:nvPr/>
          </p:nvSpPr>
          <p:spPr>
            <a:xfrm>
              <a:off x="5775352" y="2266291"/>
              <a:ext cx="236219" cy="198024"/>
            </a:xfrm>
            <a:custGeom>
              <a:avLst/>
              <a:gdLst>
                <a:gd name="connsiteX0" fmla="*/ 0 w 236219"/>
                <a:gd name="connsiteY0" fmla="*/ 198025 h 198024"/>
                <a:gd name="connsiteX1" fmla="*/ 95250 w 236219"/>
                <a:gd name="connsiteY1" fmla="*/ 116205 h 198024"/>
                <a:gd name="connsiteX2" fmla="*/ 236220 w 236219"/>
                <a:gd name="connsiteY2" fmla="*/ 0 h 198024"/>
              </a:gdLst>
              <a:ahLst/>
              <a:cxnLst>
                <a:cxn ang="0">
                  <a:pos x="connsiteX0" y="connsiteY0"/>
                </a:cxn>
                <a:cxn ang="0">
                  <a:pos x="connsiteX1" y="connsiteY1"/>
                </a:cxn>
                <a:cxn ang="0">
                  <a:pos x="connsiteX2" y="connsiteY2"/>
                </a:cxn>
              </a:cxnLst>
              <a:rect l="l" t="t" r="r" b="b"/>
              <a:pathLst>
                <a:path w="236219" h="198024">
                  <a:moveTo>
                    <a:pt x="0" y="198025"/>
                  </a:moveTo>
                  <a:cubicBezTo>
                    <a:pt x="13440" y="154749"/>
                    <a:pt x="50444" y="122966"/>
                    <a:pt x="95250" y="116205"/>
                  </a:cubicBezTo>
                  <a:cubicBezTo>
                    <a:pt x="116957" y="54259"/>
                    <a:pt x="171269" y="9491"/>
                    <a:pt x="236220" y="0"/>
                  </a:cubicBezTo>
                </a:path>
              </a:pathLst>
            </a:custGeom>
            <a:noFill/>
            <a:ln w="7144" cap="rnd">
              <a:solidFill>
                <a:srgbClr val="263238"/>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F8A1522D-F604-43FE-84ED-CD6B31766726}"/>
                </a:ext>
              </a:extLst>
            </p:cNvPr>
            <p:cNvSpPr/>
            <p:nvPr/>
          </p:nvSpPr>
          <p:spPr>
            <a:xfrm>
              <a:off x="5770304" y="2499368"/>
              <a:ext cx="416814" cy="117157"/>
            </a:xfrm>
            <a:custGeom>
              <a:avLst/>
              <a:gdLst>
                <a:gd name="connsiteX0" fmla="*/ 416814 w 416814"/>
                <a:gd name="connsiteY0" fmla="*/ 117157 h 117157"/>
                <a:gd name="connsiteX1" fmla="*/ 117920 w 416814"/>
                <a:gd name="connsiteY1" fmla="*/ 117157 h 117157"/>
                <a:gd name="connsiteX2" fmla="*/ 0 w 416814"/>
                <a:gd name="connsiteY2" fmla="*/ 0 h 117157"/>
              </a:gdLst>
              <a:ahLst/>
              <a:cxnLst>
                <a:cxn ang="0">
                  <a:pos x="connsiteX0" y="connsiteY0"/>
                </a:cxn>
                <a:cxn ang="0">
                  <a:pos x="connsiteX1" y="connsiteY1"/>
                </a:cxn>
                <a:cxn ang="0">
                  <a:pos x="connsiteX2" y="connsiteY2"/>
                </a:cxn>
              </a:cxnLst>
              <a:rect l="l" t="t" r="r" b="b"/>
              <a:pathLst>
                <a:path w="416814" h="117157">
                  <a:moveTo>
                    <a:pt x="416814" y="117157"/>
                  </a:moveTo>
                  <a:lnTo>
                    <a:pt x="117920" y="117157"/>
                  </a:lnTo>
                  <a:cubicBezTo>
                    <a:pt x="53073" y="117211"/>
                    <a:pt x="371" y="64849"/>
                    <a:pt x="0" y="0"/>
                  </a:cubicBezTo>
                </a:path>
              </a:pathLst>
            </a:custGeom>
            <a:noFill/>
            <a:ln w="7144" cap="rnd">
              <a:solidFill>
                <a:srgbClr val="263238"/>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9589E65D-5E35-4DE8-A00D-EFC9F789BDB8}"/>
                </a:ext>
              </a:extLst>
            </p:cNvPr>
            <p:cNvSpPr/>
            <p:nvPr/>
          </p:nvSpPr>
          <p:spPr>
            <a:xfrm>
              <a:off x="6218550" y="2616430"/>
              <a:ext cx="14573" cy="9525"/>
            </a:xfrm>
            <a:custGeom>
              <a:avLst/>
              <a:gdLst>
                <a:gd name="connsiteX0" fmla="*/ 14573 w 14573"/>
                <a:gd name="connsiteY0" fmla="*/ 0 h 9525"/>
                <a:gd name="connsiteX1" fmla="*/ 0 w 14573"/>
                <a:gd name="connsiteY1" fmla="*/ 0 h 9525"/>
              </a:gdLst>
              <a:ahLst/>
              <a:cxnLst>
                <a:cxn ang="0">
                  <a:pos x="connsiteX0" y="connsiteY0"/>
                </a:cxn>
                <a:cxn ang="0">
                  <a:pos x="connsiteX1" y="connsiteY1"/>
                </a:cxn>
              </a:cxnLst>
              <a:rect l="l" t="t" r="r" b="b"/>
              <a:pathLst>
                <a:path w="14573" h="9525">
                  <a:moveTo>
                    <a:pt x="14573" y="0"/>
                  </a:moveTo>
                  <a:lnTo>
                    <a:pt x="0" y="0"/>
                  </a:lnTo>
                </a:path>
              </a:pathLst>
            </a:custGeom>
            <a:noFill/>
            <a:ln w="7144" cap="rnd">
              <a:solidFill>
                <a:srgbClr val="263238"/>
              </a:solidFill>
              <a:prstDash val="solid"/>
              <a:round/>
            </a:ln>
          </p:spPr>
          <p:txBody>
            <a:bodyPr rtlCol="0" anchor="ctr"/>
            <a:lstStyle/>
            <a:p>
              <a:endParaRPr lang="en-US"/>
            </a:p>
          </p:txBody>
        </p:sp>
      </p:grpSp>
      <p:grpSp>
        <p:nvGrpSpPr>
          <p:cNvPr id="212" name="Group 211">
            <a:extLst>
              <a:ext uri="{FF2B5EF4-FFF2-40B4-BE49-F238E27FC236}">
                <a16:creationId xmlns:a16="http://schemas.microsoft.com/office/drawing/2014/main" id="{CE8DE5A5-61E7-482F-84C1-E94017E31A77}"/>
              </a:ext>
            </a:extLst>
          </p:cNvPr>
          <p:cNvGrpSpPr/>
          <p:nvPr/>
        </p:nvGrpSpPr>
        <p:grpSpPr>
          <a:xfrm>
            <a:off x="-921761" y="3106362"/>
            <a:ext cx="587327" cy="357566"/>
            <a:chOff x="4213727" y="2549562"/>
            <a:chExt cx="446684" cy="271942"/>
          </a:xfrm>
        </p:grpSpPr>
        <p:sp>
          <p:nvSpPr>
            <p:cNvPr id="213" name="Freeform: Shape 212">
              <a:extLst>
                <a:ext uri="{FF2B5EF4-FFF2-40B4-BE49-F238E27FC236}">
                  <a16:creationId xmlns:a16="http://schemas.microsoft.com/office/drawing/2014/main" id="{FFCC5EBD-CBF4-4236-9041-41FF613127DC}"/>
                </a:ext>
              </a:extLst>
            </p:cNvPr>
            <p:cNvSpPr/>
            <p:nvPr/>
          </p:nvSpPr>
          <p:spPr>
            <a:xfrm>
              <a:off x="4213727" y="2551146"/>
              <a:ext cx="446684" cy="262738"/>
            </a:xfrm>
            <a:custGeom>
              <a:avLst/>
              <a:gdLst>
                <a:gd name="connsiteX0" fmla="*/ 372809 w 446684"/>
                <a:gd name="connsiteY0" fmla="*/ 106528 h 262738"/>
                <a:gd name="connsiteX1" fmla="*/ 373667 w 446684"/>
                <a:gd name="connsiteY1" fmla="*/ 94050 h 262738"/>
                <a:gd name="connsiteX2" fmla="*/ 277226 w 446684"/>
                <a:gd name="connsiteY2" fmla="*/ 8 h 262738"/>
                <a:gd name="connsiteX3" fmla="*/ 184976 w 446684"/>
                <a:gd name="connsiteY3" fmla="*/ 76810 h 262738"/>
                <a:gd name="connsiteX4" fmla="*/ 183262 w 446684"/>
                <a:gd name="connsiteY4" fmla="*/ 76810 h 262738"/>
                <a:gd name="connsiteX5" fmla="*/ 115253 w 446684"/>
                <a:gd name="connsiteY5" fmla="*/ 117196 h 262738"/>
                <a:gd name="connsiteX6" fmla="*/ 77153 w 446684"/>
                <a:gd name="connsiteY6" fmla="*/ 107671 h 262738"/>
                <a:gd name="connsiteX7" fmla="*/ 1 w 446684"/>
                <a:gd name="connsiteY7" fmla="*/ 185585 h 262738"/>
                <a:gd name="connsiteX8" fmla="*/ 77915 w 446684"/>
                <a:gd name="connsiteY8" fmla="*/ 262738 h 262738"/>
                <a:gd name="connsiteX9" fmla="*/ 370809 w 446684"/>
                <a:gd name="connsiteY9" fmla="*/ 261309 h 262738"/>
                <a:gd name="connsiteX10" fmla="*/ 446666 w 446684"/>
                <a:gd name="connsiteY10" fmla="*/ 182137 h 262738"/>
                <a:gd name="connsiteX11" fmla="*/ 372619 w 446684"/>
                <a:gd name="connsiteY11" fmla="*/ 106337 h 26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684" h="262738">
                  <a:moveTo>
                    <a:pt x="372809" y="106528"/>
                  </a:moveTo>
                  <a:cubicBezTo>
                    <a:pt x="373391" y="102394"/>
                    <a:pt x="373676" y="98224"/>
                    <a:pt x="373667" y="94050"/>
                  </a:cubicBezTo>
                  <a:cubicBezTo>
                    <a:pt x="373000" y="41449"/>
                    <a:pt x="329823" y="-655"/>
                    <a:pt x="277226" y="8"/>
                  </a:cubicBezTo>
                  <a:cubicBezTo>
                    <a:pt x="232182" y="576"/>
                    <a:pt x="193701" y="32618"/>
                    <a:pt x="184976" y="76810"/>
                  </a:cubicBezTo>
                  <a:lnTo>
                    <a:pt x="183262" y="76810"/>
                  </a:lnTo>
                  <a:cubicBezTo>
                    <a:pt x="154887" y="76744"/>
                    <a:pt x="128769" y="92254"/>
                    <a:pt x="115253" y="117196"/>
                  </a:cubicBezTo>
                  <a:cubicBezTo>
                    <a:pt x="103604" y="110746"/>
                    <a:pt x="90469" y="107462"/>
                    <a:pt x="77153" y="107671"/>
                  </a:cubicBezTo>
                  <a:cubicBezTo>
                    <a:pt x="34329" y="107881"/>
                    <a:pt x="-209" y="142761"/>
                    <a:pt x="1" y="185585"/>
                  </a:cubicBezTo>
                  <a:cubicBezTo>
                    <a:pt x="211" y="228410"/>
                    <a:pt x="35091" y="262947"/>
                    <a:pt x="77915" y="262738"/>
                  </a:cubicBezTo>
                  <a:lnTo>
                    <a:pt x="370809" y="261309"/>
                  </a:lnTo>
                  <a:cubicBezTo>
                    <a:pt x="413624" y="260395"/>
                    <a:pt x="447581" y="224942"/>
                    <a:pt x="446666" y="182137"/>
                  </a:cubicBezTo>
                  <a:cubicBezTo>
                    <a:pt x="445799" y="141313"/>
                    <a:pt x="413415" y="108163"/>
                    <a:pt x="372619" y="106337"/>
                  </a:cubicBezTo>
                  <a:close/>
                </a:path>
              </a:pathLst>
            </a:custGeom>
            <a:solidFill>
              <a:srgbClr val="FFFFFF"/>
            </a:solid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681FC5C-BCBE-4D46-A6EF-E9514CDC8FF2}"/>
                </a:ext>
              </a:extLst>
            </p:cNvPr>
            <p:cNvSpPr/>
            <p:nvPr/>
          </p:nvSpPr>
          <p:spPr>
            <a:xfrm>
              <a:off x="4290404" y="2550422"/>
              <a:ext cx="188499" cy="116966"/>
            </a:xfrm>
            <a:custGeom>
              <a:avLst/>
              <a:gdLst>
                <a:gd name="connsiteX0" fmla="*/ 188500 w 188499"/>
                <a:gd name="connsiteY0" fmla="*/ 0 h 116966"/>
                <a:gd name="connsiteX1" fmla="*/ 107728 w 188499"/>
                <a:gd name="connsiteY1" fmla="*/ 76200 h 116966"/>
                <a:gd name="connsiteX2" fmla="*/ 106013 w 188499"/>
                <a:gd name="connsiteY2" fmla="*/ 76200 h 116966"/>
                <a:gd name="connsiteX3" fmla="*/ 38100 w 188499"/>
                <a:gd name="connsiteY3" fmla="*/ 116967 h 116966"/>
                <a:gd name="connsiteX4" fmla="*/ 0 w 188499"/>
                <a:gd name="connsiteY4" fmla="*/ 107442 h 11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99" h="116966">
                  <a:moveTo>
                    <a:pt x="188500" y="0"/>
                  </a:moveTo>
                  <a:cubicBezTo>
                    <a:pt x="148028" y="5456"/>
                    <a:pt x="115529" y="36109"/>
                    <a:pt x="107728" y="76200"/>
                  </a:cubicBezTo>
                  <a:lnTo>
                    <a:pt x="106013" y="76200"/>
                  </a:lnTo>
                  <a:cubicBezTo>
                    <a:pt x="77600" y="76266"/>
                    <a:pt x="51521" y="91923"/>
                    <a:pt x="38100" y="116967"/>
                  </a:cubicBezTo>
                  <a:cubicBezTo>
                    <a:pt x="26413" y="110611"/>
                    <a:pt x="13306" y="107332"/>
                    <a:pt x="0" y="107442"/>
                  </a:cubicBezTo>
                </a:path>
              </a:pathLst>
            </a:custGeom>
            <a:noFill/>
            <a:ln w="6211" cap="rnd">
              <a:solidFill>
                <a:srgbClr val="263238"/>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09733EC-EBF2-4AF9-A584-C0973872A2BC}"/>
                </a:ext>
              </a:extLst>
            </p:cNvPr>
            <p:cNvSpPr/>
            <p:nvPr/>
          </p:nvSpPr>
          <p:spPr>
            <a:xfrm>
              <a:off x="4490905" y="2549562"/>
              <a:ext cx="95250" cy="83632"/>
            </a:xfrm>
            <a:custGeom>
              <a:avLst/>
              <a:gdLst>
                <a:gd name="connsiteX0" fmla="*/ 95250 w 95250"/>
                <a:gd name="connsiteY0" fmla="*/ 83632 h 83632"/>
                <a:gd name="connsiteX1" fmla="*/ 0 w 95250"/>
                <a:gd name="connsiteY1" fmla="*/ 3 h 83632"/>
              </a:gdLst>
              <a:ahLst/>
              <a:cxnLst>
                <a:cxn ang="0">
                  <a:pos x="connsiteX0" y="connsiteY0"/>
                </a:cxn>
                <a:cxn ang="0">
                  <a:pos x="connsiteX1" y="connsiteY1"/>
                </a:cxn>
              </a:cxnLst>
              <a:rect l="l" t="t" r="r" b="b"/>
              <a:pathLst>
                <a:path w="95250" h="83632">
                  <a:moveTo>
                    <a:pt x="95250" y="83632"/>
                  </a:moveTo>
                  <a:cubicBezTo>
                    <a:pt x="89345" y="35610"/>
                    <a:pt x="48378" y="-358"/>
                    <a:pt x="0" y="3"/>
                  </a:cubicBezTo>
                </a:path>
              </a:pathLst>
            </a:custGeom>
            <a:noFill/>
            <a:ln w="6211" cap="rnd">
              <a:solidFill>
                <a:srgbClr val="263238"/>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54E231F3-7F67-46F1-9D70-B0EB2BDCEACE}"/>
                </a:ext>
              </a:extLst>
            </p:cNvPr>
            <p:cNvSpPr/>
            <p:nvPr/>
          </p:nvSpPr>
          <p:spPr>
            <a:xfrm>
              <a:off x="4584250" y="2656816"/>
              <a:ext cx="75875" cy="154971"/>
            </a:xfrm>
            <a:custGeom>
              <a:avLst/>
              <a:gdLst>
                <a:gd name="connsiteX0" fmla="*/ 0 w 75875"/>
                <a:gd name="connsiteY0" fmla="*/ 154972 h 154971"/>
                <a:gd name="connsiteX1" fmla="*/ 75857 w 75875"/>
                <a:gd name="connsiteY1" fmla="*/ 75800 h 154971"/>
                <a:gd name="connsiteX2" fmla="*/ 1810 w 75875"/>
                <a:gd name="connsiteY2" fmla="*/ 0 h 154971"/>
              </a:gdLst>
              <a:ahLst/>
              <a:cxnLst>
                <a:cxn ang="0">
                  <a:pos x="connsiteX0" y="connsiteY0"/>
                </a:cxn>
                <a:cxn ang="0">
                  <a:pos x="connsiteX1" y="connsiteY1"/>
                </a:cxn>
                <a:cxn ang="0">
                  <a:pos x="connsiteX2" y="connsiteY2"/>
                </a:cxn>
              </a:cxnLst>
              <a:rect l="l" t="t" r="r" b="b"/>
              <a:pathLst>
                <a:path w="75875" h="154971">
                  <a:moveTo>
                    <a:pt x="0" y="154972"/>
                  </a:moveTo>
                  <a:cubicBezTo>
                    <a:pt x="42815" y="154057"/>
                    <a:pt x="76771" y="118605"/>
                    <a:pt x="75857" y="75800"/>
                  </a:cubicBezTo>
                  <a:cubicBezTo>
                    <a:pt x="74990" y="34976"/>
                    <a:pt x="42605" y="1826"/>
                    <a:pt x="1810" y="0"/>
                  </a:cubicBezTo>
                </a:path>
              </a:pathLst>
            </a:custGeom>
            <a:noFill/>
            <a:ln w="6211" cap="rnd">
              <a:solidFill>
                <a:srgbClr val="263238"/>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3CD2F0F0-62DA-4241-9C87-C0CBCD6B476A}"/>
                </a:ext>
              </a:extLst>
            </p:cNvPr>
            <p:cNvSpPr/>
            <p:nvPr/>
          </p:nvSpPr>
          <p:spPr>
            <a:xfrm>
              <a:off x="4544436" y="2811979"/>
              <a:ext cx="27527" cy="9525"/>
            </a:xfrm>
            <a:custGeom>
              <a:avLst/>
              <a:gdLst>
                <a:gd name="connsiteX0" fmla="*/ 0 w 27527"/>
                <a:gd name="connsiteY0" fmla="*/ 0 h 9525"/>
                <a:gd name="connsiteX1" fmla="*/ 27527 w 27527"/>
                <a:gd name="connsiteY1" fmla="*/ 0 h 9525"/>
              </a:gdLst>
              <a:ahLst/>
              <a:cxnLst>
                <a:cxn ang="0">
                  <a:pos x="connsiteX0" y="connsiteY0"/>
                </a:cxn>
                <a:cxn ang="0">
                  <a:pos x="connsiteX1" y="connsiteY1"/>
                </a:cxn>
              </a:cxnLst>
              <a:rect l="l" t="t" r="r" b="b"/>
              <a:pathLst>
                <a:path w="27527" h="9525">
                  <a:moveTo>
                    <a:pt x="0" y="0"/>
                  </a:moveTo>
                  <a:lnTo>
                    <a:pt x="27527" y="0"/>
                  </a:lnTo>
                </a:path>
              </a:pathLst>
            </a:custGeom>
            <a:noFill/>
            <a:ln w="6211" cap="rnd">
              <a:solidFill>
                <a:srgbClr val="263238"/>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FA526B37-4104-4240-8C8F-689F363D9900}"/>
                </a:ext>
              </a:extLst>
            </p:cNvPr>
            <p:cNvSpPr/>
            <p:nvPr/>
          </p:nvSpPr>
          <p:spPr>
            <a:xfrm>
              <a:off x="4213847" y="2659293"/>
              <a:ext cx="317254" cy="153923"/>
            </a:xfrm>
            <a:custGeom>
              <a:avLst/>
              <a:gdLst>
                <a:gd name="connsiteX0" fmla="*/ 63318 w 317254"/>
                <a:gd name="connsiteY0" fmla="*/ 0 h 153923"/>
                <a:gd name="connsiteX1" fmla="*/ 1348 w 317254"/>
                <a:gd name="connsiteY1" fmla="*/ 90621 h 153923"/>
                <a:gd name="connsiteX2" fmla="*/ 77510 w 317254"/>
                <a:gd name="connsiteY2" fmla="*/ 153924 h 153923"/>
                <a:gd name="connsiteX3" fmla="*/ 317254 w 317254"/>
                <a:gd name="connsiteY3" fmla="*/ 152781 h 153923"/>
              </a:gdLst>
              <a:ahLst/>
              <a:cxnLst>
                <a:cxn ang="0">
                  <a:pos x="connsiteX0" y="connsiteY0"/>
                </a:cxn>
                <a:cxn ang="0">
                  <a:pos x="connsiteX1" y="connsiteY1"/>
                </a:cxn>
                <a:cxn ang="0">
                  <a:pos x="connsiteX2" y="connsiteY2"/>
                </a:cxn>
                <a:cxn ang="0">
                  <a:pos x="connsiteX3" y="connsiteY3"/>
                </a:cxn>
              </a:cxnLst>
              <a:rect l="l" t="t" r="r" b="b"/>
              <a:pathLst>
                <a:path w="317254" h="153923">
                  <a:moveTo>
                    <a:pt x="63318" y="0"/>
                  </a:moveTo>
                  <a:cubicBezTo>
                    <a:pt x="21179" y="7912"/>
                    <a:pt x="-6567" y="48482"/>
                    <a:pt x="1348" y="90621"/>
                  </a:cubicBezTo>
                  <a:cubicBezTo>
                    <a:pt x="8235" y="127283"/>
                    <a:pt x="40210" y="153857"/>
                    <a:pt x="77510" y="153924"/>
                  </a:cubicBezTo>
                  <a:lnTo>
                    <a:pt x="317254" y="152781"/>
                  </a:lnTo>
                </a:path>
              </a:pathLst>
            </a:custGeom>
            <a:noFill/>
            <a:ln w="6211" cap="rnd">
              <a:solidFill>
                <a:srgbClr val="263238"/>
              </a:solidFill>
              <a:prstDash val="solid"/>
              <a:round/>
            </a:ln>
          </p:spPr>
          <p:txBody>
            <a:bodyPr rtlCol="0" anchor="ctr"/>
            <a:lstStyle/>
            <a:p>
              <a:endParaRPr lang="en-US"/>
            </a:p>
          </p:txBody>
        </p:sp>
      </p:grpSp>
      <p:grpSp>
        <p:nvGrpSpPr>
          <p:cNvPr id="4" name="Group 3">
            <a:extLst>
              <a:ext uri="{FF2B5EF4-FFF2-40B4-BE49-F238E27FC236}">
                <a16:creationId xmlns:a16="http://schemas.microsoft.com/office/drawing/2014/main" id="{BE0B420E-316F-4310-8207-4ED6F3BF48A5}"/>
              </a:ext>
            </a:extLst>
          </p:cNvPr>
          <p:cNvGrpSpPr/>
          <p:nvPr/>
        </p:nvGrpSpPr>
        <p:grpSpPr>
          <a:xfrm>
            <a:off x="12329723" y="-77576"/>
            <a:ext cx="2795450" cy="724669"/>
            <a:chOff x="6252757" y="1139880"/>
            <a:chExt cx="2795450" cy="724669"/>
          </a:xfrm>
        </p:grpSpPr>
        <p:sp>
          <p:nvSpPr>
            <p:cNvPr id="3" name="Rectangle: Rounded Corners 2">
              <a:extLst>
                <a:ext uri="{FF2B5EF4-FFF2-40B4-BE49-F238E27FC236}">
                  <a16:creationId xmlns:a16="http://schemas.microsoft.com/office/drawing/2014/main" id="{E2C598E7-9467-4F14-88C6-82E798FC0108}"/>
                </a:ext>
              </a:extLst>
            </p:cNvPr>
            <p:cNvSpPr/>
            <p:nvPr/>
          </p:nvSpPr>
          <p:spPr>
            <a:xfrm>
              <a:off x="6252757" y="1139880"/>
              <a:ext cx="2795450"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D3DAE-9398-438C-9051-85A7C1430CF9}"/>
                </a:ext>
              </a:extLst>
            </p:cNvPr>
            <p:cNvSpPr txBox="1"/>
            <p:nvPr/>
          </p:nvSpPr>
          <p:spPr>
            <a:xfrm>
              <a:off x="6484399" y="1278719"/>
              <a:ext cx="2231216" cy="461665"/>
            </a:xfrm>
            <a:prstGeom prst="rect">
              <a:avLst/>
            </a:prstGeom>
            <a:noFill/>
          </p:spPr>
          <p:txBody>
            <a:bodyPr wrap="square" rtlCol="0">
              <a:spAutoFit/>
            </a:bodyPr>
            <a:lstStyle/>
            <a:p>
              <a:r>
                <a:rPr lang="en-US" sz="2400"/>
                <a:t>Trần Thành Long</a:t>
              </a:r>
            </a:p>
          </p:txBody>
        </p:sp>
      </p:grpSp>
      <p:grpSp>
        <p:nvGrpSpPr>
          <p:cNvPr id="5" name="Group 4">
            <a:extLst>
              <a:ext uri="{FF2B5EF4-FFF2-40B4-BE49-F238E27FC236}">
                <a16:creationId xmlns:a16="http://schemas.microsoft.com/office/drawing/2014/main" id="{5A9F6B41-900F-4A16-A624-88F4EBF4D930}"/>
              </a:ext>
            </a:extLst>
          </p:cNvPr>
          <p:cNvGrpSpPr/>
          <p:nvPr/>
        </p:nvGrpSpPr>
        <p:grpSpPr>
          <a:xfrm>
            <a:off x="12317064" y="1854192"/>
            <a:ext cx="2795449" cy="724669"/>
            <a:chOff x="6252757" y="2634486"/>
            <a:chExt cx="2795449" cy="724669"/>
          </a:xfrm>
        </p:grpSpPr>
        <p:sp>
          <p:nvSpPr>
            <p:cNvPr id="233" name="Rectangle: Rounded Corners 232">
              <a:extLst>
                <a:ext uri="{FF2B5EF4-FFF2-40B4-BE49-F238E27FC236}">
                  <a16:creationId xmlns:a16="http://schemas.microsoft.com/office/drawing/2014/main" id="{28AE0644-712D-4C7C-82D6-2D6C72A4101B}"/>
                </a:ext>
              </a:extLst>
            </p:cNvPr>
            <p:cNvSpPr/>
            <p:nvPr/>
          </p:nvSpPr>
          <p:spPr>
            <a:xfrm>
              <a:off x="6252757" y="2634486"/>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484BB885-C289-4228-91E2-43D477E1935C}"/>
                </a:ext>
              </a:extLst>
            </p:cNvPr>
            <p:cNvSpPr txBox="1"/>
            <p:nvPr/>
          </p:nvSpPr>
          <p:spPr>
            <a:xfrm>
              <a:off x="6464369" y="2765987"/>
              <a:ext cx="2454358" cy="461665"/>
            </a:xfrm>
            <a:prstGeom prst="rect">
              <a:avLst/>
            </a:prstGeom>
            <a:noFill/>
          </p:spPr>
          <p:txBody>
            <a:bodyPr wrap="square" rtlCol="0">
              <a:spAutoFit/>
            </a:bodyPr>
            <a:lstStyle/>
            <a:p>
              <a:r>
                <a:rPr lang="en-US" sz="2400"/>
                <a:t>Nguyễn Văn Đông</a:t>
              </a:r>
            </a:p>
          </p:txBody>
        </p:sp>
      </p:grpSp>
      <p:grpSp>
        <p:nvGrpSpPr>
          <p:cNvPr id="6" name="Group 5">
            <a:extLst>
              <a:ext uri="{FF2B5EF4-FFF2-40B4-BE49-F238E27FC236}">
                <a16:creationId xmlns:a16="http://schemas.microsoft.com/office/drawing/2014/main" id="{310FC914-5C79-435A-9F86-166557197F10}"/>
              </a:ext>
            </a:extLst>
          </p:cNvPr>
          <p:cNvGrpSpPr/>
          <p:nvPr/>
        </p:nvGrpSpPr>
        <p:grpSpPr>
          <a:xfrm>
            <a:off x="12390179" y="6117861"/>
            <a:ext cx="2795449" cy="724669"/>
            <a:chOff x="6252756" y="4017013"/>
            <a:chExt cx="2795449" cy="724669"/>
          </a:xfrm>
        </p:grpSpPr>
        <p:sp>
          <p:nvSpPr>
            <p:cNvPr id="234" name="Rectangle: Rounded Corners 233">
              <a:extLst>
                <a:ext uri="{FF2B5EF4-FFF2-40B4-BE49-F238E27FC236}">
                  <a16:creationId xmlns:a16="http://schemas.microsoft.com/office/drawing/2014/main" id="{7D41ABB0-7CB9-4404-91B4-1EDC95326CA3}"/>
                </a:ext>
              </a:extLst>
            </p:cNvPr>
            <p:cNvSpPr/>
            <p:nvPr/>
          </p:nvSpPr>
          <p:spPr>
            <a:xfrm>
              <a:off x="6252756" y="4017013"/>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E8F970C5-2EDB-49BD-8F9F-01BCA6918D15}"/>
                </a:ext>
              </a:extLst>
            </p:cNvPr>
            <p:cNvSpPr txBox="1"/>
            <p:nvPr/>
          </p:nvSpPr>
          <p:spPr>
            <a:xfrm>
              <a:off x="6438722" y="4145972"/>
              <a:ext cx="2454358" cy="461665"/>
            </a:xfrm>
            <a:prstGeom prst="rect">
              <a:avLst/>
            </a:prstGeom>
            <a:noFill/>
          </p:spPr>
          <p:txBody>
            <a:bodyPr wrap="square" rtlCol="0">
              <a:spAutoFit/>
            </a:bodyPr>
            <a:lstStyle/>
            <a:p>
              <a:r>
                <a:rPr lang="en-US" sz="2400"/>
                <a:t>Nguyễn Trọng Tài</a:t>
              </a:r>
            </a:p>
          </p:txBody>
        </p:sp>
      </p:grpSp>
      <p:grpSp>
        <p:nvGrpSpPr>
          <p:cNvPr id="7" name="Group 6">
            <a:extLst>
              <a:ext uri="{FF2B5EF4-FFF2-40B4-BE49-F238E27FC236}">
                <a16:creationId xmlns:a16="http://schemas.microsoft.com/office/drawing/2014/main" id="{290B20F1-EF02-4470-82B2-65532DBACD2A}"/>
              </a:ext>
            </a:extLst>
          </p:cNvPr>
          <p:cNvGrpSpPr/>
          <p:nvPr/>
        </p:nvGrpSpPr>
        <p:grpSpPr>
          <a:xfrm>
            <a:off x="12289959" y="4061124"/>
            <a:ext cx="2829496" cy="724669"/>
            <a:chOff x="6252755" y="5471734"/>
            <a:chExt cx="2829496" cy="724669"/>
          </a:xfrm>
        </p:grpSpPr>
        <p:sp>
          <p:nvSpPr>
            <p:cNvPr id="235" name="Rectangle: Rounded Corners 234">
              <a:extLst>
                <a:ext uri="{FF2B5EF4-FFF2-40B4-BE49-F238E27FC236}">
                  <a16:creationId xmlns:a16="http://schemas.microsoft.com/office/drawing/2014/main" id="{D096993D-129B-435D-A05E-B42FEBB0DB26}"/>
                </a:ext>
              </a:extLst>
            </p:cNvPr>
            <p:cNvSpPr/>
            <p:nvPr/>
          </p:nvSpPr>
          <p:spPr>
            <a:xfrm>
              <a:off x="6252755" y="5471734"/>
              <a:ext cx="2795449" cy="7246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9213099-CF68-4645-B003-1C3A51748D92}"/>
                </a:ext>
              </a:extLst>
            </p:cNvPr>
            <p:cNvSpPr txBox="1"/>
            <p:nvPr/>
          </p:nvSpPr>
          <p:spPr>
            <a:xfrm>
              <a:off x="6627893" y="5648845"/>
              <a:ext cx="2454358" cy="461665"/>
            </a:xfrm>
            <a:prstGeom prst="rect">
              <a:avLst/>
            </a:prstGeom>
            <a:noFill/>
          </p:spPr>
          <p:txBody>
            <a:bodyPr wrap="square" rtlCol="0">
              <a:spAutoFit/>
            </a:bodyPr>
            <a:lstStyle/>
            <a:p>
              <a:r>
                <a:rPr lang="en-US" sz="2400"/>
                <a:t>Trần Văn Thuần</a:t>
              </a:r>
            </a:p>
          </p:txBody>
        </p:sp>
      </p:grpSp>
      <p:sp>
        <p:nvSpPr>
          <p:cNvPr id="297" name="Freeform: Shape 296">
            <a:extLst>
              <a:ext uri="{FF2B5EF4-FFF2-40B4-BE49-F238E27FC236}">
                <a16:creationId xmlns:a16="http://schemas.microsoft.com/office/drawing/2014/main" id="{4A389CE7-6E4B-472A-96A9-C09D79853145}"/>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grpSp>
        <p:nvGrpSpPr>
          <p:cNvPr id="298" name="Group 297">
            <a:extLst>
              <a:ext uri="{FF2B5EF4-FFF2-40B4-BE49-F238E27FC236}">
                <a16:creationId xmlns:a16="http://schemas.microsoft.com/office/drawing/2014/main" id="{C9DDFFE1-8ECC-42C7-81D6-CCB498955E80}"/>
              </a:ext>
            </a:extLst>
          </p:cNvPr>
          <p:cNvGrpSpPr/>
          <p:nvPr/>
        </p:nvGrpSpPr>
        <p:grpSpPr>
          <a:xfrm>
            <a:off x="1638804" y="3939714"/>
            <a:ext cx="2067180" cy="1862048"/>
            <a:chOff x="1638804" y="3939714"/>
            <a:chExt cx="2067180" cy="1862048"/>
          </a:xfrm>
        </p:grpSpPr>
        <p:sp>
          <p:nvSpPr>
            <p:cNvPr id="299" name="Hexagon 298">
              <a:extLst>
                <a:ext uri="{FF2B5EF4-FFF2-40B4-BE49-F238E27FC236}">
                  <a16:creationId xmlns:a16="http://schemas.microsoft.com/office/drawing/2014/main" id="{59D963B4-C150-44A8-8A39-F875A5CDF156}"/>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0" name="TextBox 299">
              <a:extLst>
                <a:ext uri="{FF2B5EF4-FFF2-40B4-BE49-F238E27FC236}">
                  <a16:creationId xmlns:a16="http://schemas.microsoft.com/office/drawing/2014/main" id="{CD8BD92A-2472-42AE-8007-6CD78BA8A683}"/>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sp>
        <p:nvSpPr>
          <p:cNvPr id="301" name="Hexagon 300">
            <a:extLst>
              <a:ext uri="{FF2B5EF4-FFF2-40B4-BE49-F238E27FC236}">
                <a16:creationId xmlns:a16="http://schemas.microsoft.com/office/drawing/2014/main" id="{8D89569E-D06C-4629-BCCC-ECDC5CCACB8A}"/>
              </a:ext>
            </a:extLst>
          </p:cNvPr>
          <p:cNvSpPr/>
          <p:nvPr/>
        </p:nvSpPr>
        <p:spPr>
          <a:xfrm>
            <a:off x="160277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2" name="TextBox 301">
            <a:extLst>
              <a:ext uri="{FF2B5EF4-FFF2-40B4-BE49-F238E27FC236}">
                <a16:creationId xmlns:a16="http://schemas.microsoft.com/office/drawing/2014/main" id="{B48C9BBC-BE6C-4D60-A063-8609A4AAE13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nvGrpSpPr>
          <p:cNvPr id="303" name="Group 302">
            <a:extLst>
              <a:ext uri="{FF2B5EF4-FFF2-40B4-BE49-F238E27FC236}">
                <a16:creationId xmlns:a16="http://schemas.microsoft.com/office/drawing/2014/main" id="{FDECC517-4A5E-48C1-862C-29024FC9833B}"/>
              </a:ext>
            </a:extLst>
          </p:cNvPr>
          <p:cNvGrpSpPr/>
          <p:nvPr/>
        </p:nvGrpSpPr>
        <p:grpSpPr>
          <a:xfrm>
            <a:off x="3377220" y="923800"/>
            <a:ext cx="2067180" cy="1862048"/>
            <a:chOff x="3377220" y="923800"/>
            <a:chExt cx="2067180" cy="1862048"/>
          </a:xfrm>
        </p:grpSpPr>
        <p:sp>
          <p:nvSpPr>
            <p:cNvPr id="304" name="Hexagon 303">
              <a:extLst>
                <a:ext uri="{FF2B5EF4-FFF2-40B4-BE49-F238E27FC236}">
                  <a16:creationId xmlns:a16="http://schemas.microsoft.com/office/drawing/2014/main" id="{15EF6302-4995-4367-AB37-4083DA25EF68}"/>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FDAD27B8-D3C8-4FD3-AC40-6B6C3AB4BAE7}"/>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grpSp>
        <p:nvGrpSpPr>
          <p:cNvPr id="306" name="Group 305">
            <a:extLst>
              <a:ext uri="{FF2B5EF4-FFF2-40B4-BE49-F238E27FC236}">
                <a16:creationId xmlns:a16="http://schemas.microsoft.com/office/drawing/2014/main" id="{2BA2511F-07E0-4E97-93E8-D7D67A22E5B7}"/>
              </a:ext>
            </a:extLst>
          </p:cNvPr>
          <p:cNvGrpSpPr/>
          <p:nvPr/>
        </p:nvGrpSpPr>
        <p:grpSpPr>
          <a:xfrm>
            <a:off x="3377220" y="2990828"/>
            <a:ext cx="2067180" cy="1782052"/>
            <a:chOff x="3377220" y="2990828"/>
            <a:chExt cx="2067180" cy="1782052"/>
          </a:xfrm>
        </p:grpSpPr>
        <p:sp>
          <p:nvSpPr>
            <p:cNvPr id="307" name="Hexagon 306">
              <a:extLst>
                <a:ext uri="{FF2B5EF4-FFF2-40B4-BE49-F238E27FC236}">
                  <a16:creationId xmlns:a16="http://schemas.microsoft.com/office/drawing/2014/main" id="{341CE7C4-3887-474D-9B6B-05B8385BB4AE}"/>
                </a:ext>
              </a:extLst>
            </p:cNvPr>
            <p:cNvSpPr/>
            <p:nvPr/>
          </p:nvSpPr>
          <p:spPr>
            <a:xfrm>
              <a:off x="3377220" y="299082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8" name="TextBox 307">
              <a:extLst>
                <a:ext uri="{FF2B5EF4-FFF2-40B4-BE49-F238E27FC236}">
                  <a16:creationId xmlns:a16="http://schemas.microsoft.com/office/drawing/2014/main" id="{32F0CFD4-E793-4F17-9B55-6F45D1317317}"/>
                </a:ext>
              </a:extLst>
            </p:cNvPr>
            <p:cNvSpPr txBox="1"/>
            <p:nvPr/>
          </p:nvSpPr>
          <p:spPr>
            <a:xfrm>
              <a:off x="3604407" y="3608236"/>
              <a:ext cx="1684866" cy="461665"/>
            </a:xfrm>
            <a:prstGeom prst="rect">
              <a:avLst/>
            </a:prstGeom>
            <a:noFill/>
          </p:spPr>
          <p:txBody>
            <a:bodyPr wrap="square" rtlCol="0">
              <a:spAutoFit/>
            </a:bodyPr>
            <a:lstStyle/>
            <a:p>
              <a:pPr algn="ctr"/>
              <a:r>
                <a:rPr lang="en-US" sz="2400">
                  <a:solidFill>
                    <a:schemeClr val="bg1"/>
                  </a:solidFill>
                </a:rPr>
                <a:t>Phân tích</a:t>
              </a:r>
            </a:p>
          </p:txBody>
        </p:sp>
      </p:grpSp>
      <p:grpSp>
        <p:nvGrpSpPr>
          <p:cNvPr id="309" name="Group 308">
            <a:extLst>
              <a:ext uri="{FF2B5EF4-FFF2-40B4-BE49-F238E27FC236}">
                <a16:creationId xmlns:a16="http://schemas.microsoft.com/office/drawing/2014/main" id="{8E254066-225B-4D31-877E-5EAE5B3C8941}"/>
              </a:ext>
            </a:extLst>
          </p:cNvPr>
          <p:cNvGrpSpPr/>
          <p:nvPr/>
        </p:nvGrpSpPr>
        <p:grpSpPr>
          <a:xfrm>
            <a:off x="5171648" y="3964558"/>
            <a:ext cx="2067180" cy="1862048"/>
            <a:chOff x="5171648" y="3964558"/>
            <a:chExt cx="2067180" cy="1862048"/>
          </a:xfrm>
        </p:grpSpPr>
        <p:sp>
          <p:nvSpPr>
            <p:cNvPr id="310" name="Hexagon 309">
              <a:extLst>
                <a:ext uri="{FF2B5EF4-FFF2-40B4-BE49-F238E27FC236}">
                  <a16:creationId xmlns:a16="http://schemas.microsoft.com/office/drawing/2014/main" id="{ADC6CAB2-E511-4AE8-BC2C-F7EE591E6F7B}"/>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1" name="TextBox 310">
              <a:extLst>
                <a:ext uri="{FF2B5EF4-FFF2-40B4-BE49-F238E27FC236}">
                  <a16:creationId xmlns:a16="http://schemas.microsoft.com/office/drawing/2014/main" id="{FBD9AA03-35BE-41E4-9C04-60EBB2C7B94C}"/>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312" name="Group 311">
            <a:extLst>
              <a:ext uri="{FF2B5EF4-FFF2-40B4-BE49-F238E27FC236}">
                <a16:creationId xmlns:a16="http://schemas.microsoft.com/office/drawing/2014/main" id="{7DE80213-EA25-4697-9108-8875BA15C7AF}"/>
              </a:ext>
            </a:extLst>
          </p:cNvPr>
          <p:cNvGrpSpPr/>
          <p:nvPr/>
        </p:nvGrpSpPr>
        <p:grpSpPr>
          <a:xfrm>
            <a:off x="5168599" y="2014889"/>
            <a:ext cx="2067180" cy="1782052"/>
            <a:chOff x="5168599" y="2014889"/>
            <a:chExt cx="2067180" cy="1782052"/>
          </a:xfrm>
        </p:grpSpPr>
        <p:sp>
          <p:nvSpPr>
            <p:cNvPr id="313" name="Hexagon 312">
              <a:extLst>
                <a:ext uri="{FF2B5EF4-FFF2-40B4-BE49-F238E27FC236}">
                  <a16:creationId xmlns:a16="http://schemas.microsoft.com/office/drawing/2014/main" id="{C483DA2C-D2D1-4D24-8C07-7E89D7DCFFBA}"/>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4" name="TextBox 313">
              <a:extLst>
                <a:ext uri="{FF2B5EF4-FFF2-40B4-BE49-F238E27FC236}">
                  <a16:creationId xmlns:a16="http://schemas.microsoft.com/office/drawing/2014/main" id="{86FC64E9-E0BE-4483-939A-0867A24F9835}"/>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315" name="Group 314">
            <a:extLst>
              <a:ext uri="{FF2B5EF4-FFF2-40B4-BE49-F238E27FC236}">
                <a16:creationId xmlns:a16="http://schemas.microsoft.com/office/drawing/2014/main" id="{78578CD3-6470-4DEA-AB22-1D4265C766AE}"/>
              </a:ext>
            </a:extLst>
          </p:cNvPr>
          <p:cNvGrpSpPr/>
          <p:nvPr/>
        </p:nvGrpSpPr>
        <p:grpSpPr>
          <a:xfrm>
            <a:off x="6943045" y="923800"/>
            <a:ext cx="2067180" cy="1862048"/>
            <a:chOff x="6943045" y="923800"/>
            <a:chExt cx="2067180" cy="1862048"/>
          </a:xfrm>
        </p:grpSpPr>
        <p:sp>
          <p:nvSpPr>
            <p:cNvPr id="316" name="Hexagon 315">
              <a:extLst>
                <a:ext uri="{FF2B5EF4-FFF2-40B4-BE49-F238E27FC236}">
                  <a16:creationId xmlns:a16="http://schemas.microsoft.com/office/drawing/2014/main" id="{11AED36F-B9F5-434E-9A75-606DE310B85C}"/>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7" name="TextBox 316">
              <a:extLst>
                <a:ext uri="{FF2B5EF4-FFF2-40B4-BE49-F238E27FC236}">
                  <a16:creationId xmlns:a16="http://schemas.microsoft.com/office/drawing/2014/main" id="{CF4B7504-730D-4A99-8F71-D801026A6950}"/>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318" name="Group 317">
            <a:extLst>
              <a:ext uri="{FF2B5EF4-FFF2-40B4-BE49-F238E27FC236}">
                <a16:creationId xmlns:a16="http://schemas.microsoft.com/office/drawing/2014/main" id="{3E26AE0A-2DF2-4569-8A10-39EBDFEE66CF}"/>
              </a:ext>
            </a:extLst>
          </p:cNvPr>
          <p:cNvGrpSpPr/>
          <p:nvPr/>
        </p:nvGrpSpPr>
        <p:grpSpPr>
          <a:xfrm>
            <a:off x="6943045" y="2986776"/>
            <a:ext cx="2067180" cy="1782052"/>
            <a:chOff x="6943045" y="2986776"/>
            <a:chExt cx="2067180" cy="1782052"/>
          </a:xfrm>
        </p:grpSpPr>
        <p:sp>
          <p:nvSpPr>
            <p:cNvPr id="319" name="Hexagon 318">
              <a:extLst>
                <a:ext uri="{FF2B5EF4-FFF2-40B4-BE49-F238E27FC236}">
                  <a16:creationId xmlns:a16="http://schemas.microsoft.com/office/drawing/2014/main" id="{F0707119-C315-497B-9DFB-1ADE16850F70}"/>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0" name="TextBox 319">
              <a:extLst>
                <a:ext uri="{FF2B5EF4-FFF2-40B4-BE49-F238E27FC236}">
                  <a16:creationId xmlns:a16="http://schemas.microsoft.com/office/drawing/2014/main" id="{6839305B-596D-48E1-8338-6848EA517CF8}"/>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321" name="Group 320">
            <a:extLst>
              <a:ext uri="{FF2B5EF4-FFF2-40B4-BE49-F238E27FC236}">
                <a16:creationId xmlns:a16="http://schemas.microsoft.com/office/drawing/2014/main" id="{A3280797-D690-4BFC-8A45-22983FF996C9}"/>
              </a:ext>
            </a:extLst>
          </p:cNvPr>
          <p:cNvGrpSpPr/>
          <p:nvPr/>
        </p:nvGrpSpPr>
        <p:grpSpPr>
          <a:xfrm>
            <a:off x="8734424" y="3939714"/>
            <a:ext cx="2067180" cy="1862048"/>
            <a:chOff x="8734424" y="3939714"/>
            <a:chExt cx="2067180" cy="1862048"/>
          </a:xfrm>
        </p:grpSpPr>
        <p:sp>
          <p:nvSpPr>
            <p:cNvPr id="322" name="Hexagon 321">
              <a:extLst>
                <a:ext uri="{FF2B5EF4-FFF2-40B4-BE49-F238E27FC236}">
                  <a16:creationId xmlns:a16="http://schemas.microsoft.com/office/drawing/2014/main" id="{1CA252DA-A292-4ADA-AE0D-7288A6974A9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3" name="TextBox 322">
              <a:extLst>
                <a:ext uri="{FF2B5EF4-FFF2-40B4-BE49-F238E27FC236}">
                  <a16:creationId xmlns:a16="http://schemas.microsoft.com/office/drawing/2014/main" id="{D96A9DF9-A53F-4581-8B0E-7DDC0E8F1A8E}"/>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324" name="Group 323">
            <a:extLst>
              <a:ext uri="{FF2B5EF4-FFF2-40B4-BE49-F238E27FC236}">
                <a16:creationId xmlns:a16="http://schemas.microsoft.com/office/drawing/2014/main" id="{C2F00A59-21A8-4196-A003-C102E6BBF7EE}"/>
              </a:ext>
            </a:extLst>
          </p:cNvPr>
          <p:cNvGrpSpPr/>
          <p:nvPr/>
        </p:nvGrpSpPr>
        <p:grpSpPr>
          <a:xfrm>
            <a:off x="8734424" y="2014889"/>
            <a:ext cx="2067180" cy="1782052"/>
            <a:chOff x="8734424" y="2014889"/>
            <a:chExt cx="2067180" cy="1782052"/>
          </a:xfrm>
        </p:grpSpPr>
        <p:sp>
          <p:nvSpPr>
            <p:cNvPr id="325" name="Hexagon 324">
              <a:extLst>
                <a:ext uri="{FF2B5EF4-FFF2-40B4-BE49-F238E27FC236}">
                  <a16:creationId xmlns:a16="http://schemas.microsoft.com/office/drawing/2014/main" id="{44D6051E-925C-48EF-9889-82BD9220565A}"/>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6" name="TextBox 325">
              <a:extLst>
                <a:ext uri="{FF2B5EF4-FFF2-40B4-BE49-F238E27FC236}">
                  <a16:creationId xmlns:a16="http://schemas.microsoft.com/office/drawing/2014/main" id="{089EB689-542D-4ECA-BDEA-3C75C801E890}"/>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spTree>
    <p:extLst>
      <p:ext uri="{BB962C8B-B14F-4D97-AF65-F5344CB8AC3E}">
        <p14:creationId xmlns:p14="http://schemas.microsoft.com/office/powerpoint/2010/main" val="3699506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3970" y="-35442"/>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73C4B29-47BD-4C0B-895A-4FCD45D573B6}"/>
              </a:ext>
            </a:extLst>
          </p:cNvPr>
          <p:cNvSpPr/>
          <p:nvPr/>
        </p:nvSpPr>
        <p:spPr>
          <a:xfrm>
            <a:off x="3897701" y="5434037"/>
            <a:ext cx="70529" cy="2785"/>
          </a:xfrm>
          <a:custGeom>
            <a:avLst/>
            <a:gdLst>
              <a:gd name="connsiteX0" fmla="*/ 0 w 70529"/>
              <a:gd name="connsiteY0" fmla="*/ 0 h 2785"/>
              <a:gd name="connsiteX1" fmla="*/ 70530 w 70529"/>
              <a:gd name="connsiteY1" fmla="*/ 0 h 2785"/>
              <a:gd name="connsiteX2" fmla="*/ 70530 w 70529"/>
              <a:gd name="connsiteY2" fmla="*/ 2786 h 2785"/>
              <a:gd name="connsiteX3" fmla="*/ 0 w 70529"/>
              <a:gd name="connsiteY3" fmla="*/ 2786 h 2785"/>
            </a:gdLst>
            <a:ahLst/>
            <a:cxnLst>
              <a:cxn ang="0">
                <a:pos x="connsiteX0" y="connsiteY0"/>
              </a:cxn>
              <a:cxn ang="0">
                <a:pos x="connsiteX1" y="connsiteY1"/>
              </a:cxn>
              <a:cxn ang="0">
                <a:pos x="connsiteX2" y="connsiteY2"/>
              </a:cxn>
              <a:cxn ang="0">
                <a:pos x="connsiteX3" y="connsiteY3"/>
              </a:cxn>
            </a:cxnLst>
            <a:rect l="l" t="t" r="r" b="b"/>
            <a:pathLst>
              <a:path w="70529" h="2785">
                <a:moveTo>
                  <a:pt x="0" y="0"/>
                </a:moveTo>
                <a:lnTo>
                  <a:pt x="70530" y="0"/>
                </a:lnTo>
                <a:lnTo>
                  <a:pt x="70530" y="2786"/>
                </a:lnTo>
                <a:lnTo>
                  <a:pt x="0" y="2786"/>
                </a:lnTo>
                <a:close/>
              </a:path>
            </a:pathLst>
          </a:custGeom>
          <a:solidFill>
            <a:srgbClr val="EBEBEB"/>
          </a:solidFill>
          <a:ln w="11125" cap="flat">
            <a:noFill/>
            <a:prstDash val="solid"/>
            <a:miter/>
          </a:ln>
        </p:spPr>
        <p:txBody>
          <a:bodyPr rtlCol="0" anchor="ctr"/>
          <a:lstStyle/>
          <a:p>
            <a:endParaRPr lang="en-US"/>
          </a:p>
        </p:txBody>
      </p:sp>
      <p:sp>
        <p:nvSpPr>
          <p:cNvPr id="232" name="TextBox 231">
            <a:extLst>
              <a:ext uri="{FF2B5EF4-FFF2-40B4-BE49-F238E27FC236}">
                <a16:creationId xmlns:a16="http://schemas.microsoft.com/office/drawing/2014/main" id="{484BB885-C289-4228-91E2-43D477E1935C}"/>
              </a:ext>
            </a:extLst>
          </p:cNvPr>
          <p:cNvSpPr txBox="1"/>
          <p:nvPr/>
        </p:nvSpPr>
        <p:spPr>
          <a:xfrm>
            <a:off x="12711612" y="1846993"/>
            <a:ext cx="2454358" cy="461665"/>
          </a:xfrm>
          <a:prstGeom prst="rect">
            <a:avLst/>
          </a:prstGeom>
          <a:noFill/>
        </p:spPr>
        <p:txBody>
          <a:bodyPr wrap="square" rtlCol="0">
            <a:spAutoFit/>
          </a:bodyPr>
          <a:lstStyle/>
          <a:p>
            <a:r>
              <a:rPr lang="en-US" sz="2400"/>
              <a:t>Nguyễn Văn Đông</a:t>
            </a:r>
          </a:p>
        </p:txBody>
      </p:sp>
      <p:grpSp>
        <p:nvGrpSpPr>
          <p:cNvPr id="3" name="Group 2">
            <a:extLst>
              <a:ext uri="{FF2B5EF4-FFF2-40B4-BE49-F238E27FC236}">
                <a16:creationId xmlns:a16="http://schemas.microsoft.com/office/drawing/2014/main" id="{0A0FFA91-BD69-4C2D-8EC0-3150D7522F83}"/>
              </a:ext>
            </a:extLst>
          </p:cNvPr>
          <p:cNvGrpSpPr/>
          <p:nvPr/>
        </p:nvGrpSpPr>
        <p:grpSpPr>
          <a:xfrm>
            <a:off x="1679566" y="8151350"/>
            <a:ext cx="2067180" cy="1862048"/>
            <a:chOff x="1638804" y="3939714"/>
            <a:chExt cx="2067180" cy="1862048"/>
          </a:xfrm>
        </p:grpSpPr>
        <p:sp>
          <p:nvSpPr>
            <p:cNvPr id="612" name="Hexagon 611">
              <a:extLst>
                <a:ext uri="{FF2B5EF4-FFF2-40B4-BE49-F238E27FC236}">
                  <a16:creationId xmlns:a16="http://schemas.microsoft.com/office/drawing/2014/main" id="{36ACCE05-8A06-4C60-AA35-AC9E81E4B4CA}"/>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2" name="TextBox 621">
              <a:extLst>
                <a:ext uri="{FF2B5EF4-FFF2-40B4-BE49-F238E27FC236}">
                  <a16:creationId xmlns:a16="http://schemas.microsoft.com/office/drawing/2014/main" id="{41BE2D53-55D9-4D77-A8F2-9F3BD9046AE8}"/>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sp>
        <p:nvSpPr>
          <p:cNvPr id="613" name="Hexagon 612">
            <a:extLst>
              <a:ext uri="{FF2B5EF4-FFF2-40B4-BE49-F238E27FC236}">
                <a16:creationId xmlns:a16="http://schemas.microsoft.com/office/drawing/2014/main" id="{AA031E3F-5C98-4759-BBE2-38439F34082C}"/>
              </a:ext>
            </a:extLst>
          </p:cNvPr>
          <p:cNvSpPr/>
          <p:nvPr/>
        </p:nvSpPr>
        <p:spPr>
          <a:xfrm>
            <a:off x="-1982263" y="-2112796"/>
            <a:ext cx="16508674" cy="11424659"/>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3" name="TextBox 622">
            <a:extLst>
              <a:ext uri="{FF2B5EF4-FFF2-40B4-BE49-F238E27FC236}">
                <a16:creationId xmlns:a16="http://schemas.microsoft.com/office/drawing/2014/main" id="{92CAAF09-275C-4C21-991D-DBFEA80CDE3D}"/>
              </a:ext>
            </a:extLst>
          </p:cNvPr>
          <p:cNvSpPr txBox="1"/>
          <p:nvPr/>
        </p:nvSpPr>
        <p:spPr>
          <a:xfrm>
            <a:off x="157495" y="257997"/>
            <a:ext cx="2229009" cy="1118387"/>
          </a:xfrm>
          <a:prstGeom prst="rect">
            <a:avLst/>
          </a:prstGeom>
          <a:noFill/>
        </p:spPr>
        <p:txBody>
          <a:bodyPr wrap="square" rtlCol="0">
            <a:spAutoFit/>
          </a:bodyPr>
          <a:lstStyle/>
          <a:p>
            <a:pPr algn="ctr"/>
            <a:r>
              <a:rPr lang="en-US" sz="2400">
                <a:solidFill>
                  <a:schemeClr val="bg1"/>
                </a:solidFill>
              </a:rPr>
              <a:t>Giới thiệu đề tài</a:t>
            </a:r>
          </a:p>
        </p:txBody>
      </p:sp>
      <p:grpSp>
        <p:nvGrpSpPr>
          <p:cNvPr id="4" name="Group 3">
            <a:extLst>
              <a:ext uri="{FF2B5EF4-FFF2-40B4-BE49-F238E27FC236}">
                <a16:creationId xmlns:a16="http://schemas.microsoft.com/office/drawing/2014/main" id="{80A39522-E4EC-4E12-901C-7DA2E5999EAC}"/>
              </a:ext>
            </a:extLst>
          </p:cNvPr>
          <p:cNvGrpSpPr/>
          <p:nvPr/>
        </p:nvGrpSpPr>
        <p:grpSpPr>
          <a:xfrm>
            <a:off x="3413250" y="-1980194"/>
            <a:ext cx="2067180" cy="1862048"/>
            <a:chOff x="3377220" y="923800"/>
            <a:chExt cx="2067180" cy="1862048"/>
          </a:xfrm>
        </p:grpSpPr>
        <p:sp>
          <p:nvSpPr>
            <p:cNvPr id="615" name="Hexagon 614">
              <a:extLst>
                <a:ext uri="{FF2B5EF4-FFF2-40B4-BE49-F238E27FC236}">
                  <a16:creationId xmlns:a16="http://schemas.microsoft.com/office/drawing/2014/main" id="{3F65A6CD-15B1-47F2-82E6-95CC3F37C53B}"/>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4" name="TextBox 623">
              <a:extLst>
                <a:ext uri="{FF2B5EF4-FFF2-40B4-BE49-F238E27FC236}">
                  <a16:creationId xmlns:a16="http://schemas.microsoft.com/office/drawing/2014/main" id="{DB57F7D2-980E-4FD1-870F-7599C4F8AD22}"/>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grpSp>
        <p:nvGrpSpPr>
          <p:cNvPr id="5" name="Group 4">
            <a:extLst>
              <a:ext uri="{FF2B5EF4-FFF2-40B4-BE49-F238E27FC236}">
                <a16:creationId xmlns:a16="http://schemas.microsoft.com/office/drawing/2014/main" id="{282AE210-9899-44E4-8284-C904CB727258}"/>
              </a:ext>
            </a:extLst>
          </p:cNvPr>
          <p:cNvGrpSpPr/>
          <p:nvPr/>
        </p:nvGrpSpPr>
        <p:grpSpPr>
          <a:xfrm>
            <a:off x="3417982" y="7202464"/>
            <a:ext cx="2067180" cy="1782052"/>
            <a:chOff x="3377220" y="2990828"/>
            <a:chExt cx="2067180" cy="1782052"/>
          </a:xfrm>
        </p:grpSpPr>
        <p:sp>
          <p:nvSpPr>
            <p:cNvPr id="614" name="Hexagon 613">
              <a:extLst>
                <a:ext uri="{FF2B5EF4-FFF2-40B4-BE49-F238E27FC236}">
                  <a16:creationId xmlns:a16="http://schemas.microsoft.com/office/drawing/2014/main" id="{37364873-688E-4C84-905D-A456FE001D2B}"/>
                </a:ext>
              </a:extLst>
            </p:cNvPr>
            <p:cNvSpPr/>
            <p:nvPr/>
          </p:nvSpPr>
          <p:spPr>
            <a:xfrm>
              <a:off x="3377220" y="299082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5" name="TextBox 624">
              <a:extLst>
                <a:ext uri="{FF2B5EF4-FFF2-40B4-BE49-F238E27FC236}">
                  <a16:creationId xmlns:a16="http://schemas.microsoft.com/office/drawing/2014/main" id="{8ECFC233-7B6E-4D1B-9F43-7A2451E72577}"/>
                </a:ext>
              </a:extLst>
            </p:cNvPr>
            <p:cNvSpPr txBox="1"/>
            <p:nvPr/>
          </p:nvSpPr>
          <p:spPr>
            <a:xfrm>
              <a:off x="3604407" y="3608236"/>
              <a:ext cx="1684866" cy="461665"/>
            </a:xfrm>
            <a:prstGeom prst="rect">
              <a:avLst/>
            </a:prstGeom>
            <a:noFill/>
          </p:spPr>
          <p:txBody>
            <a:bodyPr wrap="square" rtlCol="0">
              <a:spAutoFit/>
            </a:bodyPr>
            <a:lstStyle/>
            <a:p>
              <a:pPr algn="ctr"/>
              <a:r>
                <a:rPr lang="en-US" sz="2400">
                  <a:solidFill>
                    <a:schemeClr val="bg1"/>
                  </a:solidFill>
                </a:rPr>
                <a:t>Phân tích</a:t>
              </a:r>
            </a:p>
          </p:txBody>
        </p:sp>
      </p:grpSp>
      <p:grpSp>
        <p:nvGrpSpPr>
          <p:cNvPr id="7" name="Group 6">
            <a:extLst>
              <a:ext uri="{FF2B5EF4-FFF2-40B4-BE49-F238E27FC236}">
                <a16:creationId xmlns:a16="http://schemas.microsoft.com/office/drawing/2014/main" id="{9346657A-62E2-4151-9BF5-324DD493A519}"/>
              </a:ext>
            </a:extLst>
          </p:cNvPr>
          <p:cNvGrpSpPr/>
          <p:nvPr/>
        </p:nvGrpSpPr>
        <p:grpSpPr>
          <a:xfrm>
            <a:off x="5212410" y="8176194"/>
            <a:ext cx="2067180" cy="1862048"/>
            <a:chOff x="5171648" y="3964558"/>
            <a:chExt cx="2067180" cy="1862048"/>
          </a:xfrm>
        </p:grpSpPr>
        <p:sp>
          <p:nvSpPr>
            <p:cNvPr id="616" name="Hexagon 615">
              <a:extLst>
                <a:ext uri="{FF2B5EF4-FFF2-40B4-BE49-F238E27FC236}">
                  <a16:creationId xmlns:a16="http://schemas.microsoft.com/office/drawing/2014/main" id="{B60B5823-A23C-4DBE-94D8-8BE785EB95E9}"/>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6" name="TextBox 625">
              <a:extLst>
                <a:ext uri="{FF2B5EF4-FFF2-40B4-BE49-F238E27FC236}">
                  <a16:creationId xmlns:a16="http://schemas.microsoft.com/office/drawing/2014/main" id="{C39116B7-C0F4-43EA-9695-370FC78B04F4}"/>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6" name="Group 5">
            <a:extLst>
              <a:ext uri="{FF2B5EF4-FFF2-40B4-BE49-F238E27FC236}">
                <a16:creationId xmlns:a16="http://schemas.microsoft.com/office/drawing/2014/main" id="{9B8EDD8E-8149-48E9-8059-7C61A0A3F628}"/>
              </a:ext>
            </a:extLst>
          </p:cNvPr>
          <p:cNvGrpSpPr/>
          <p:nvPr/>
        </p:nvGrpSpPr>
        <p:grpSpPr>
          <a:xfrm>
            <a:off x="5238484" y="-1922420"/>
            <a:ext cx="2067180" cy="1782052"/>
            <a:chOff x="5168599" y="2014889"/>
            <a:chExt cx="2067180" cy="1782052"/>
          </a:xfrm>
        </p:grpSpPr>
        <p:sp>
          <p:nvSpPr>
            <p:cNvPr id="617" name="Hexagon 616">
              <a:extLst>
                <a:ext uri="{FF2B5EF4-FFF2-40B4-BE49-F238E27FC236}">
                  <a16:creationId xmlns:a16="http://schemas.microsoft.com/office/drawing/2014/main" id="{75ED7465-C7E6-4859-B11B-5B74C2227CA5}"/>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7" name="TextBox 626">
              <a:extLst>
                <a:ext uri="{FF2B5EF4-FFF2-40B4-BE49-F238E27FC236}">
                  <a16:creationId xmlns:a16="http://schemas.microsoft.com/office/drawing/2014/main" id="{585A082D-1C7A-462A-871A-061E2B72E95A}"/>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12" name="Group 11">
            <a:extLst>
              <a:ext uri="{FF2B5EF4-FFF2-40B4-BE49-F238E27FC236}">
                <a16:creationId xmlns:a16="http://schemas.microsoft.com/office/drawing/2014/main" id="{7C2A11AA-26B9-4604-9C5F-66BD07FD5BD0}"/>
              </a:ext>
            </a:extLst>
          </p:cNvPr>
          <p:cNvGrpSpPr/>
          <p:nvPr/>
        </p:nvGrpSpPr>
        <p:grpSpPr>
          <a:xfrm>
            <a:off x="7081195" y="-1994839"/>
            <a:ext cx="2067180" cy="1862048"/>
            <a:chOff x="6943045" y="923800"/>
            <a:chExt cx="2067180" cy="1862048"/>
          </a:xfrm>
        </p:grpSpPr>
        <p:sp>
          <p:nvSpPr>
            <p:cNvPr id="619" name="Hexagon 618">
              <a:extLst>
                <a:ext uri="{FF2B5EF4-FFF2-40B4-BE49-F238E27FC236}">
                  <a16:creationId xmlns:a16="http://schemas.microsoft.com/office/drawing/2014/main" id="{DD7879FE-B44F-4D46-AD44-95F7084F936E}"/>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8" name="TextBox 627">
              <a:extLst>
                <a:ext uri="{FF2B5EF4-FFF2-40B4-BE49-F238E27FC236}">
                  <a16:creationId xmlns:a16="http://schemas.microsoft.com/office/drawing/2014/main" id="{539DAC4D-D627-4F97-B3DA-74D30DF68B8E}"/>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11" name="Group 10">
            <a:extLst>
              <a:ext uri="{FF2B5EF4-FFF2-40B4-BE49-F238E27FC236}">
                <a16:creationId xmlns:a16="http://schemas.microsoft.com/office/drawing/2014/main" id="{10824F41-C7E5-48F1-9947-D46E96052BEE}"/>
              </a:ext>
            </a:extLst>
          </p:cNvPr>
          <p:cNvGrpSpPr/>
          <p:nvPr/>
        </p:nvGrpSpPr>
        <p:grpSpPr>
          <a:xfrm>
            <a:off x="6983807" y="7198412"/>
            <a:ext cx="2067180" cy="1782052"/>
            <a:chOff x="6943045" y="2986776"/>
            <a:chExt cx="2067180" cy="1782052"/>
          </a:xfrm>
        </p:grpSpPr>
        <p:sp>
          <p:nvSpPr>
            <p:cNvPr id="618" name="Hexagon 617">
              <a:extLst>
                <a:ext uri="{FF2B5EF4-FFF2-40B4-BE49-F238E27FC236}">
                  <a16:creationId xmlns:a16="http://schemas.microsoft.com/office/drawing/2014/main" id="{75FE4215-791F-41B6-8D25-934BC10B7268}"/>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9" name="TextBox 628">
              <a:extLst>
                <a:ext uri="{FF2B5EF4-FFF2-40B4-BE49-F238E27FC236}">
                  <a16:creationId xmlns:a16="http://schemas.microsoft.com/office/drawing/2014/main" id="{08DBB5B7-EE50-4B65-B9FD-734D9F62DB01}"/>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15" name="Group 14">
            <a:extLst>
              <a:ext uri="{FF2B5EF4-FFF2-40B4-BE49-F238E27FC236}">
                <a16:creationId xmlns:a16="http://schemas.microsoft.com/office/drawing/2014/main" id="{7E29173C-5424-4097-939C-EF73CCEEE61B}"/>
              </a:ext>
            </a:extLst>
          </p:cNvPr>
          <p:cNvGrpSpPr/>
          <p:nvPr/>
        </p:nvGrpSpPr>
        <p:grpSpPr>
          <a:xfrm>
            <a:off x="8775186" y="8151350"/>
            <a:ext cx="2067180" cy="1862048"/>
            <a:chOff x="8734424" y="3939714"/>
            <a:chExt cx="2067180" cy="1862048"/>
          </a:xfrm>
        </p:grpSpPr>
        <p:sp>
          <p:nvSpPr>
            <p:cNvPr id="620" name="Hexagon 619">
              <a:extLst>
                <a:ext uri="{FF2B5EF4-FFF2-40B4-BE49-F238E27FC236}">
                  <a16:creationId xmlns:a16="http://schemas.microsoft.com/office/drawing/2014/main" id="{A12C0CD3-A39B-407E-B4F0-CE7828AF0307}"/>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0" name="TextBox 629">
              <a:extLst>
                <a:ext uri="{FF2B5EF4-FFF2-40B4-BE49-F238E27FC236}">
                  <a16:creationId xmlns:a16="http://schemas.microsoft.com/office/drawing/2014/main" id="{8A1F6301-59E2-4D26-8099-69A46E2D483A}"/>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13" name="Group 12">
            <a:extLst>
              <a:ext uri="{FF2B5EF4-FFF2-40B4-BE49-F238E27FC236}">
                <a16:creationId xmlns:a16="http://schemas.microsoft.com/office/drawing/2014/main" id="{417E54BC-546A-4773-913C-63EDE5F496A1}"/>
              </a:ext>
            </a:extLst>
          </p:cNvPr>
          <p:cNvGrpSpPr/>
          <p:nvPr/>
        </p:nvGrpSpPr>
        <p:grpSpPr>
          <a:xfrm>
            <a:off x="8966343" y="-2112390"/>
            <a:ext cx="2067180" cy="1782052"/>
            <a:chOff x="8734424" y="2014889"/>
            <a:chExt cx="2067180" cy="1782052"/>
          </a:xfrm>
        </p:grpSpPr>
        <p:sp>
          <p:nvSpPr>
            <p:cNvPr id="621" name="Hexagon 620">
              <a:extLst>
                <a:ext uri="{FF2B5EF4-FFF2-40B4-BE49-F238E27FC236}">
                  <a16:creationId xmlns:a16="http://schemas.microsoft.com/office/drawing/2014/main" id="{9B6BFE8F-B9A9-4022-8252-910B8A63D4A9}"/>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31" name="TextBox 630">
              <a:extLst>
                <a:ext uri="{FF2B5EF4-FFF2-40B4-BE49-F238E27FC236}">
                  <a16:creationId xmlns:a16="http://schemas.microsoft.com/office/drawing/2014/main" id="{7A10A608-BEDF-4795-A008-AEB930B1F042}"/>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grpSp>
        <p:nvGrpSpPr>
          <p:cNvPr id="35" name="Graphic 4">
            <a:extLst>
              <a:ext uri="{FF2B5EF4-FFF2-40B4-BE49-F238E27FC236}">
                <a16:creationId xmlns:a16="http://schemas.microsoft.com/office/drawing/2014/main" id="{A182BAD7-D935-44F6-B274-1C8B406BDDED}"/>
              </a:ext>
            </a:extLst>
          </p:cNvPr>
          <p:cNvGrpSpPr/>
          <p:nvPr/>
        </p:nvGrpSpPr>
        <p:grpSpPr>
          <a:xfrm>
            <a:off x="2307043" y="1446194"/>
            <a:ext cx="253374" cy="364410"/>
            <a:chOff x="5419894" y="820117"/>
            <a:chExt cx="253374" cy="364410"/>
          </a:xfrm>
        </p:grpSpPr>
        <p:sp>
          <p:nvSpPr>
            <p:cNvPr id="36" name="Freeform: Shape 35">
              <a:extLst>
                <a:ext uri="{FF2B5EF4-FFF2-40B4-BE49-F238E27FC236}">
                  <a16:creationId xmlns:a16="http://schemas.microsoft.com/office/drawing/2014/main" id="{75D4D4FA-52EF-4F75-8BA8-60839445DEE0}"/>
                </a:ext>
              </a:extLst>
            </p:cNvPr>
            <p:cNvSpPr/>
            <p:nvPr/>
          </p:nvSpPr>
          <p:spPr>
            <a:xfrm>
              <a:off x="5419894" y="820117"/>
              <a:ext cx="253374" cy="364410"/>
            </a:xfrm>
            <a:custGeom>
              <a:avLst/>
              <a:gdLst>
                <a:gd name="connsiteX0" fmla="*/ 209026 w 253374"/>
                <a:gd name="connsiteY0" fmla="*/ 8753 h 364410"/>
                <a:gd name="connsiteX1" fmla="*/ 124569 w 253374"/>
                <a:gd name="connsiteY1" fmla="*/ 15216 h 364410"/>
                <a:gd name="connsiteX2" fmla="*/ 0 w 253374"/>
                <a:gd name="connsiteY2" fmla="*/ 252766 h 364410"/>
                <a:gd name="connsiteX3" fmla="*/ 44569 w 253374"/>
                <a:gd name="connsiteY3" fmla="*/ 355608 h 364410"/>
                <a:gd name="connsiteX4" fmla="*/ 77995 w 253374"/>
                <a:gd name="connsiteY4" fmla="*/ 364410 h 364410"/>
                <a:gd name="connsiteX5" fmla="*/ 128803 w 253374"/>
                <a:gd name="connsiteY5" fmla="*/ 349145 h 364410"/>
                <a:gd name="connsiteX6" fmla="*/ 253372 w 253374"/>
                <a:gd name="connsiteY6" fmla="*/ 111484 h 364410"/>
                <a:gd name="connsiteX7" fmla="*/ 209026 w 253374"/>
                <a:gd name="connsiteY7" fmla="*/ 8753 h 364410"/>
                <a:gd name="connsiteX8" fmla="*/ 9248 w 253374"/>
                <a:gd name="connsiteY8" fmla="*/ 244855 h 364410"/>
                <a:gd name="connsiteX9" fmla="*/ 49137 w 253374"/>
                <a:gd name="connsiteY9" fmla="*/ 110147 h 364410"/>
                <a:gd name="connsiteX10" fmla="*/ 66518 w 253374"/>
                <a:gd name="connsiteY10" fmla="*/ 115718 h 364410"/>
                <a:gd name="connsiteX11" fmla="*/ 44791 w 253374"/>
                <a:gd name="connsiteY11" fmla="*/ 224465 h 364410"/>
                <a:gd name="connsiteX12" fmla="*/ 131254 w 253374"/>
                <a:gd name="connsiteY12" fmla="*/ 184688 h 364410"/>
                <a:gd name="connsiteX13" fmla="*/ 199667 w 253374"/>
                <a:gd name="connsiteY13" fmla="*/ 145244 h 364410"/>
                <a:gd name="connsiteX14" fmla="*/ 177383 w 253374"/>
                <a:gd name="connsiteY14" fmla="*/ 247752 h 364410"/>
                <a:gd name="connsiteX15" fmla="*/ 130809 w 253374"/>
                <a:gd name="connsiteY15" fmla="*/ 258894 h 364410"/>
                <a:gd name="connsiteX16" fmla="*/ 131254 w 253374"/>
                <a:gd name="connsiteY16" fmla="*/ 174437 h 364410"/>
                <a:gd name="connsiteX17" fmla="*/ 131254 w 253374"/>
                <a:gd name="connsiteY17" fmla="*/ 100007 h 364410"/>
                <a:gd name="connsiteX18" fmla="*/ 180391 w 253374"/>
                <a:gd name="connsiteY18" fmla="*/ 57333 h 364410"/>
                <a:gd name="connsiteX19" fmla="*/ 199778 w 253374"/>
                <a:gd name="connsiteY19" fmla="*/ 135328 h 364410"/>
                <a:gd name="connsiteX20" fmla="*/ 131254 w 253374"/>
                <a:gd name="connsiteY20" fmla="*/ 89422 h 364410"/>
                <a:gd name="connsiteX21" fmla="*/ 131254 w 253374"/>
                <a:gd name="connsiteY21" fmla="*/ 23907 h 364410"/>
                <a:gd name="connsiteX22" fmla="*/ 174709 w 253374"/>
                <a:gd name="connsiteY22" fmla="*/ 49533 h 364410"/>
                <a:gd name="connsiteX23" fmla="*/ 131254 w 253374"/>
                <a:gd name="connsiteY23" fmla="*/ 89422 h 364410"/>
                <a:gd name="connsiteX24" fmla="*/ 122341 w 253374"/>
                <a:gd name="connsiteY24" fmla="*/ 94882 h 364410"/>
                <a:gd name="connsiteX25" fmla="*/ 79332 w 253374"/>
                <a:gd name="connsiteY25" fmla="*/ 107584 h 364410"/>
                <a:gd name="connsiteX26" fmla="*/ 122341 w 253374"/>
                <a:gd name="connsiteY26" fmla="*/ 31817 h 364410"/>
                <a:gd name="connsiteX27" fmla="*/ 75766 w 253374"/>
                <a:gd name="connsiteY27" fmla="*/ 116609 h 364410"/>
                <a:gd name="connsiteX28" fmla="*/ 78218 w 253374"/>
                <a:gd name="connsiteY28" fmla="*/ 116609 h 364410"/>
                <a:gd name="connsiteX29" fmla="*/ 122786 w 253374"/>
                <a:gd name="connsiteY29" fmla="*/ 104798 h 364410"/>
                <a:gd name="connsiteX30" fmla="*/ 122786 w 253374"/>
                <a:gd name="connsiteY30" fmla="*/ 179896 h 364410"/>
                <a:gd name="connsiteX31" fmla="*/ 54374 w 253374"/>
                <a:gd name="connsiteY31" fmla="*/ 219451 h 364410"/>
                <a:gd name="connsiteX32" fmla="*/ 75766 w 253374"/>
                <a:gd name="connsiteY32" fmla="*/ 116609 h 364410"/>
                <a:gd name="connsiteX33" fmla="*/ 122341 w 253374"/>
                <a:gd name="connsiteY33" fmla="*/ 189924 h 364410"/>
                <a:gd name="connsiteX34" fmla="*/ 122341 w 253374"/>
                <a:gd name="connsiteY34" fmla="*/ 264242 h 364410"/>
                <a:gd name="connsiteX35" fmla="*/ 73204 w 253374"/>
                <a:gd name="connsiteY35" fmla="*/ 307362 h 364410"/>
                <a:gd name="connsiteX36" fmla="*/ 53705 w 253374"/>
                <a:gd name="connsiteY36" fmla="*/ 229367 h 364410"/>
                <a:gd name="connsiteX37" fmla="*/ 122341 w 253374"/>
                <a:gd name="connsiteY37" fmla="*/ 274827 h 364410"/>
                <a:gd name="connsiteX38" fmla="*/ 122341 w 253374"/>
                <a:gd name="connsiteY38" fmla="*/ 340343 h 364410"/>
                <a:gd name="connsiteX39" fmla="*/ 78441 w 253374"/>
                <a:gd name="connsiteY39" fmla="*/ 314828 h 364410"/>
                <a:gd name="connsiteX40" fmla="*/ 122341 w 253374"/>
                <a:gd name="connsiteY40" fmla="*/ 274827 h 364410"/>
                <a:gd name="connsiteX41" fmla="*/ 131254 w 253374"/>
                <a:gd name="connsiteY41" fmla="*/ 269368 h 364410"/>
                <a:gd name="connsiteX42" fmla="*/ 174709 w 253374"/>
                <a:gd name="connsiteY42" fmla="*/ 256666 h 364410"/>
                <a:gd name="connsiteX43" fmla="*/ 131700 w 253374"/>
                <a:gd name="connsiteY43" fmla="*/ 332432 h 364410"/>
                <a:gd name="connsiteX44" fmla="*/ 209249 w 253374"/>
                <a:gd name="connsiteY44" fmla="*/ 140008 h 364410"/>
                <a:gd name="connsiteX45" fmla="*/ 244904 w 253374"/>
                <a:gd name="connsiteY45" fmla="*/ 119395 h 364410"/>
                <a:gd name="connsiteX46" fmla="*/ 205015 w 253374"/>
                <a:gd name="connsiteY46" fmla="*/ 254214 h 364410"/>
                <a:gd name="connsiteX47" fmla="*/ 187522 w 253374"/>
                <a:gd name="connsiteY47" fmla="*/ 248643 h 364410"/>
                <a:gd name="connsiteX48" fmla="*/ 208692 w 253374"/>
                <a:gd name="connsiteY48" fmla="*/ 140008 h 364410"/>
                <a:gd name="connsiteX49" fmla="*/ 245127 w 253374"/>
                <a:gd name="connsiteY49" fmla="*/ 109032 h 364410"/>
                <a:gd name="connsiteX50" fmla="*/ 208135 w 253374"/>
                <a:gd name="connsiteY50" fmla="*/ 129757 h 364410"/>
                <a:gd name="connsiteX51" fmla="*/ 185851 w 253374"/>
                <a:gd name="connsiteY51" fmla="*/ 49756 h 364410"/>
                <a:gd name="connsiteX52" fmla="*/ 208135 w 253374"/>
                <a:gd name="connsiteY52" fmla="*/ 18670 h 364410"/>
                <a:gd name="connsiteX53" fmla="*/ 244570 w 253374"/>
                <a:gd name="connsiteY53" fmla="*/ 109032 h 364410"/>
                <a:gd name="connsiteX54" fmla="*/ 200558 w 253374"/>
                <a:gd name="connsiteY54" fmla="*/ 14213 h 364410"/>
                <a:gd name="connsiteX55" fmla="*/ 181394 w 253374"/>
                <a:gd name="connsiteY55" fmla="*/ 42291 h 364410"/>
                <a:gd name="connsiteX56" fmla="*/ 141282 w 253374"/>
                <a:gd name="connsiteY56" fmla="*/ 16776 h 364410"/>
                <a:gd name="connsiteX57" fmla="*/ 175489 w 253374"/>
                <a:gd name="connsiteY57" fmla="*/ 8865 h 364410"/>
                <a:gd name="connsiteX58" fmla="*/ 200001 w 253374"/>
                <a:gd name="connsiteY58" fmla="*/ 14213 h 364410"/>
                <a:gd name="connsiteX59" fmla="*/ 106519 w 253374"/>
                <a:gd name="connsiteY59" fmla="*/ 39283 h 364410"/>
                <a:gd name="connsiteX60" fmla="*/ 70530 w 253374"/>
                <a:gd name="connsiteY60" fmla="*/ 107027 h 364410"/>
                <a:gd name="connsiteX61" fmla="*/ 54151 w 253374"/>
                <a:gd name="connsiteY61" fmla="*/ 102347 h 364410"/>
                <a:gd name="connsiteX62" fmla="*/ 105962 w 253374"/>
                <a:gd name="connsiteY62" fmla="*/ 39283 h 364410"/>
                <a:gd name="connsiteX63" fmla="*/ 9582 w 253374"/>
                <a:gd name="connsiteY63" fmla="*/ 255329 h 364410"/>
                <a:gd name="connsiteX64" fmla="*/ 45460 w 253374"/>
                <a:gd name="connsiteY64" fmla="*/ 234604 h 364410"/>
                <a:gd name="connsiteX65" fmla="*/ 67744 w 253374"/>
                <a:gd name="connsiteY65" fmla="*/ 314716 h 364410"/>
                <a:gd name="connsiteX66" fmla="*/ 46463 w 253374"/>
                <a:gd name="connsiteY66" fmla="*/ 345580 h 364410"/>
                <a:gd name="connsiteX67" fmla="*/ 9025 w 253374"/>
                <a:gd name="connsiteY67" fmla="*/ 255329 h 364410"/>
                <a:gd name="connsiteX68" fmla="*/ 54151 w 253374"/>
                <a:gd name="connsiteY68" fmla="*/ 350037 h 364410"/>
                <a:gd name="connsiteX69" fmla="*/ 73315 w 253374"/>
                <a:gd name="connsiteY69" fmla="*/ 322070 h 364410"/>
                <a:gd name="connsiteX70" fmla="*/ 112758 w 253374"/>
                <a:gd name="connsiteY70" fmla="*/ 347586 h 364410"/>
                <a:gd name="connsiteX71" fmla="*/ 53594 w 253374"/>
                <a:gd name="connsiteY71" fmla="*/ 350037 h 364410"/>
                <a:gd name="connsiteX72" fmla="*/ 147633 w 253374"/>
                <a:gd name="connsiteY72" fmla="*/ 324744 h 364410"/>
                <a:gd name="connsiteX73" fmla="*/ 183622 w 253374"/>
                <a:gd name="connsiteY73" fmla="*/ 256889 h 364410"/>
                <a:gd name="connsiteX74" fmla="*/ 200001 w 253374"/>
                <a:gd name="connsiteY74" fmla="*/ 261568 h 364410"/>
                <a:gd name="connsiteX75" fmla="*/ 147633 w 253374"/>
                <a:gd name="connsiteY75" fmla="*/ 324744 h 36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374" h="364410">
                  <a:moveTo>
                    <a:pt x="209026" y="8753"/>
                  </a:moveTo>
                  <a:cubicBezTo>
                    <a:pt x="185516" y="-4952"/>
                    <a:pt x="155433" y="-2389"/>
                    <a:pt x="124569" y="15216"/>
                  </a:cubicBezTo>
                  <a:cubicBezTo>
                    <a:pt x="55933" y="54882"/>
                    <a:pt x="0" y="161400"/>
                    <a:pt x="0" y="252766"/>
                  </a:cubicBezTo>
                  <a:cubicBezTo>
                    <a:pt x="0" y="301791"/>
                    <a:pt x="16267" y="339229"/>
                    <a:pt x="44569" y="355608"/>
                  </a:cubicBezTo>
                  <a:cubicBezTo>
                    <a:pt x="54741" y="361422"/>
                    <a:pt x="66273" y="364457"/>
                    <a:pt x="77995" y="364410"/>
                  </a:cubicBezTo>
                  <a:cubicBezTo>
                    <a:pt x="95978" y="363863"/>
                    <a:pt x="113494" y="358600"/>
                    <a:pt x="128803" y="349145"/>
                  </a:cubicBezTo>
                  <a:cubicBezTo>
                    <a:pt x="197550" y="309479"/>
                    <a:pt x="253372" y="202849"/>
                    <a:pt x="253372" y="111484"/>
                  </a:cubicBezTo>
                  <a:cubicBezTo>
                    <a:pt x="253595" y="62570"/>
                    <a:pt x="237327" y="25021"/>
                    <a:pt x="209026" y="8753"/>
                  </a:cubicBezTo>
                  <a:close/>
                  <a:moveTo>
                    <a:pt x="9248" y="244855"/>
                  </a:moveTo>
                  <a:cubicBezTo>
                    <a:pt x="11822" y="197451"/>
                    <a:pt x="25493" y="151312"/>
                    <a:pt x="49137" y="110147"/>
                  </a:cubicBezTo>
                  <a:cubicBezTo>
                    <a:pt x="54652" y="112790"/>
                    <a:pt x="60502" y="114664"/>
                    <a:pt x="66518" y="115718"/>
                  </a:cubicBezTo>
                  <a:cubicBezTo>
                    <a:pt x="53059" y="150444"/>
                    <a:pt x="45716" y="187235"/>
                    <a:pt x="44791" y="224465"/>
                  </a:cubicBezTo>
                  <a:close/>
                  <a:moveTo>
                    <a:pt x="131254" y="184688"/>
                  </a:moveTo>
                  <a:lnTo>
                    <a:pt x="199667" y="145244"/>
                  </a:lnTo>
                  <a:cubicBezTo>
                    <a:pt x="197907" y="180405"/>
                    <a:pt x="190374" y="215035"/>
                    <a:pt x="177383" y="247752"/>
                  </a:cubicBezTo>
                  <a:cubicBezTo>
                    <a:pt x="161171" y="247536"/>
                    <a:pt x="145171" y="251365"/>
                    <a:pt x="130809" y="258894"/>
                  </a:cubicBezTo>
                  <a:close/>
                  <a:moveTo>
                    <a:pt x="131254" y="174437"/>
                  </a:moveTo>
                  <a:lnTo>
                    <a:pt x="131254" y="100007"/>
                  </a:lnTo>
                  <a:cubicBezTo>
                    <a:pt x="149828" y="88521"/>
                    <a:pt x="166419" y="74111"/>
                    <a:pt x="180391" y="57333"/>
                  </a:cubicBezTo>
                  <a:cubicBezTo>
                    <a:pt x="193840" y="81077"/>
                    <a:pt x="200547" y="108049"/>
                    <a:pt x="199778" y="135328"/>
                  </a:cubicBezTo>
                  <a:close/>
                  <a:moveTo>
                    <a:pt x="131254" y="89422"/>
                  </a:moveTo>
                  <a:lnTo>
                    <a:pt x="131254" y="23907"/>
                  </a:lnTo>
                  <a:cubicBezTo>
                    <a:pt x="148614" y="26221"/>
                    <a:pt x="164291" y="35467"/>
                    <a:pt x="174709" y="49533"/>
                  </a:cubicBezTo>
                  <a:cubicBezTo>
                    <a:pt x="162263" y="64888"/>
                    <a:pt x="147622" y="78329"/>
                    <a:pt x="131254" y="89422"/>
                  </a:cubicBezTo>
                  <a:close/>
                  <a:moveTo>
                    <a:pt x="122341" y="94882"/>
                  </a:moveTo>
                  <a:cubicBezTo>
                    <a:pt x="109260" y="102560"/>
                    <a:pt x="94485" y="106920"/>
                    <a:pt x="79332" y="107584"/>
                  </a:cubicBezTo>
                  <a:cubicBezTo>
                    <a:pt x="90396" y="80607"/>
                    <a:pt x="104847" y="55147"/>
                    <a:pt x="122341" y="31817"/>
                  </a:cubicBezTo>
                  <a:close/>
                  <a:moveTo>
                    <a:pt x="75766" y="116609"/>
                  </a:moveTo>
                  <a:lnTo>
                    <a:pt x="78218" y="116609"/>
                  </a:lnTo>
                  <a:cubicBezTo>
                    <a:pt x="93794" y="116225"/>
                    <a:pt x="109059" y="112178"/>
                    <a:pt x="122786" y="104798"/>
                  </a:cubicBezTo>
                  <a:lnTo>
                    <a:pt x="122786" y="179896"/>
                  </a:lnTo>
                  <a:lnTo>
                    <a:pt x="54374" y="219451"/>
                  </a:lnTo>
                  <a:cubicBezTo>
                    <a:pt x="55755" y="184222"/>
                    <a:pt x="62986" y="149467"/>
                    <a:pt x="75766" y="116609"/>
                  </a:cubicBezTo>
                  <a:close/>
                  <a:moveTo>
                    <a:pt x="122341" y="189924"/>
                  </a:moveTo>
                  <a:lnTo>
                    <a:pt x="122341" y="264242"/>
                  </a:lnTo>
                  <a:cubicBezTo>
                    <a:pt x="103700" y="275809"/>
                    <a:pt x="87098" y="290378"/>
                    <a:pt x="73204" y="307362"/>
                  </a:cubicBezTo>
                  <a:cubicBezTo>
                    <a:pt x="59766" y="283609"/>
                    <a:pt x="53025" y="256651"/>
                    <a:pt x="53705" y="229367"/>
                  </a:cubicBezTo>
                  <a:close/>
                  <a:moveTo>
                    <a:pt x="122341" y="274827"/>
                  </a:moveTo>
                  <a:lnTo>
                    <a:pt x="122341" y="340343"/>
                  </a:lnTo>
                  <a:cubicBezTo>
                    <a:pt x="104847" y="338172"/>
                    <a:pt x="88992" y="328956"/>
                    <a:pt x="78441" y="314828"/>
                  </a:cubicBezTo>
                  <a:cubicBezTo>
                    <a:pt x="90998" y="299380"/>
                    <a:pt x="105795" y="285898"/>
                    <a:pt x="122341" y="274827"/>
                  </a:cubicBezTo>
                  <a:close/>
                  <a:moveTo>
                    <a:pt x="131254" y="269368"/>
                  </a:moveTo>
                  <a:cubicBezTo>
                    <a:pt x="144469" y="261621"/>
                    <a:pt x="159399" y="257257"/>
                    <a:pt x="174709" y="256666"/>
                  </a:cubicBezTo>
                  <a:cubicBezTo>
                    <a:pt x="163644" y="283643"/>
                    <a:pt x="149193" y="309103"/>
                    <a:pt x="131700" y="332432"/>
                  </a:cubicBezTo>
                  <a:close/>
                  <a:moveTo>
                    <a:pt x="209249" y="140008"/>
                  </a:moveTo>
                  <a:lnTo>
                    <a:pt x="244904" y="119395"/>
                  </a:lnTo>
                  <a:cubicBezTo>
                    <a:pt x="242341" y="166837"/>
                    <a:pt x="228681" y="213016"/>
                    <a:pt x="205015" y="254214"/>
                  </a:cubicBezTo>
                  <a:cubicBezTo>
                    <a:pt x="199489" y="251513"/>
                    <a:pt x="193595" y="249635"/>
                    <a:pt x="187522" y="248643"/>
                  </a:cubicBezTo>
                  <a:cubicBezTo>
                    <a:pt x="200770" y="213919"/>
                    <a:pt x="207934" y="177168"/>
                    <a:pt x="208692" y="140008"/>
                  </a:cubicBezTo>
                  <a:close/>
                  <a:moveTo>
                    <a:pt x="245127" y="109032"/>
                  </a:moveTo>
                  <a:lnTo>
                    <a:pt x="208135" y="129757"/>
                  </a:lnTo>
                  <a:cubicBezTo>
                    <a:pt x="208258" y="101542"/>
                    <a:pt x="200536" y="73847"/>
                    <a:pt x="185851" y="49756"/>
                  </a:cubicBezTo>
                  <a:cubicBezTo>
                    <a:pt x="193951" y="39890"/>
                    <a:pt x="201394" y="29505"/>
                    <a:pt x="208135" y="18670"/>
                  </a:cubicBezTo>
                  <a:cubicBezTo>
                    <a:pt x="230419" y="34157"/>
                    <a:pt x="244013" y="66581"/>
                    <a:pt x="244570" y="109032"/>
                  </a:cubicBezTo>
                  <a:close/>
                  <a:moveTo>
                    <a:pt x="200558" y="14213"/>
                  </a:moveTo>
                  <a:cubicBezTo>
                    <a:pt x="194753" y="23958"/>
                    <a:pt x="188358" y="33335"/>
                    <a:pt x="181394" y="42291"/>
                  </a:cubicBezTo>
                  <a:cubicBezTo>
                    <a:pt x="171199" y="29599"/>
                    <a:pt x="157104" y="20629"/>
                    <a:pt x="141282" y="16776"/>
                  </a:cubicBezTo>
                  <a:cubicBezTo>
                    <a:pt x="152012" y="11808"/>
                    <a:pt x="163667" y="9115"/>
                    <a:pt x="175489" y="8865"/>
                  </a:cubicBezTo>
                  <a:cubicBezTo>
                    <a:pt x="183945" y="8868"/>
                    <a:pt x="192313" y="10692"/>
                    <a:pt x="200001" y="14213"/>
                  </a:cubicBezTo>
                  <a:close/>
                  <a:moveTo>
                    <a:pt x="106519" y="39283"/>
                  </a:moveTo>
                  <a:cubicBezTo>
                    <a:pt x="92157" y="60523"/>
                    <a:pt x="80090" y="83232"/>
                    <a:pt x="70530" y="107027"/>
                  </a:cubicBezTo>
                  <a:cubicBezTo>
                    <a:pt x="64858" y="106337"/>
                    <a:pt x="59332" y="104758"/>
                    <a:pt x="54151" y="102347"/>
                  </a:cubicBezTo>
                  <a:cubicBezTo>
                    <a:pt x="67878" y="78650"/>
                    <a:pt x="85382" y="57350"/>
                    <a:pt x="105962" y="39283"/>
                  </a:cubicBezTo>
                  <a:close/>
                  <a:moveTo>
                    <a:pt x="9582" y="255329"/>
                  </a:moveTo>
                  <a:lnTo>
                    <a:pt x="45460" y="234604"/>
                  </a:lnTo>
                  <a:cubicBezTo>
                    <a:pt x="45360" y="262853"/>
                    <a:pt x="53070" y="290580"/>
                    <a:pt x="67744" y="314716"/>
                  </a:cubicBezTo>
                  <a:cubicBezTo>
                    <a:pt x="59956" y="324507"/>
                    <a:pt x="52847" y="334819"/>
                    <a:pt x="46463" y="345580"/>
                  </a:cubicBezTo>
                  <a:cubicBezTo>
                    <a:pt x="22953" y="330204"/>
                    <a:pt x="9582" y="297780"/>
                    <a:pt x="9025" y="255329"/>
                  </a:cubicBezTo>
                  <a:close/>
                  <a:moveTo>
                    <a:pt x="54151" y="350037"/>
                  </a:moveTo>
                  <a:cubicBezTo>
                    <a:pt x="59978" y="340345"/>
                    <a:pt x="66385" y="331006"/>
                    <a:pt x="73315" y="322070"/>
                  </a:cubicBezTo>
                  <a:cubicBezTo>
                    <a:pt x="83332" y="334646"/>
                    <a:pt x="97182" y="343607"/>
                    <a:pt x="112758" y="347586"/>
                  </a:cubicBezTo>
                  <a:cubicBezTo>
                    <a:pt x="94340" y="356984"/>
                    <a:pt x="72736" y="357879"/>
                    <a:pt x="53594" y="350037"/>
                  </a:cubicBezTo>
                  <a:close/>
                  <a:moveTo>
                    <a:pt x="147633" y="324744"/>
                  </a:moveTo>
                  <a:cubicBezTo>
                    <a:pt x="161984" y="303454"/>
                    <a:pt x="174040" y="280709"/>
                    <a:pt x="183622" y="256889"/>
                  </a:cubicBezTo>
                  <a:cubicBezTo>
                    <a:pt x="189282" y="257630"/>
                    <a:pt x="194798" y="259207"/>
                    <a:pt x="200001" y="261568"/>
                  </a:cubicBezTo>
                  <a:cubicBezTo>
                    <a:pt x="186107" y="285340"/>
                    <a:pt x="168413" y="306681"/>
                    <a:pt x="147633" y="324744"/>
                  </a:cubicBezTo>
                  <a:close/>
                </a:path>
              </a:pathLst>
            </a:custGeom>
            <a:solidFill>
              <a:srgbClr val="2A9BF5"/>
            </a:solidFill>
            <a:ln w="111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1620988-64AD-4DD2-ADD1-4E939198073D}"/>
                </a:ext>
              </a:extLst>
            </p:cNvPr>
            <p:cNvSpPr/>
            <p:nvPr/>
          </p:nvSpPr>
          <p:spPr>
            <a:xfrm>
              <a:off x="5419894" y="820117"/>
              <a:ext cx="253374" cy="364410"/>
            </a:xfrm>
            <a:custGeom>
              <a:avLst/>
              <a:gdLst>
                <a:gd name="connsiteX0" fmla="*/ 209026 w 253374"/>
                <a:gd name="connsiteY0" fmla="*/ 8753 h 364410"/>
                <a:gd name="connsiteX1" fmla="*/ 124569 w 253374"/>
                <a:gd name="connsiteY1" fmla="*/ 15216 h 364410"/>
                <a:gd name="connsiteX2" fmla="*/ 0 w 253374"/>
                <a:gd name="connsiteY2" fmla="*/ 252766 h 364410"/>
                <a:gd name="connsiteX3" fmla="*/ 44569 w 253374"/>
                <a:gd name="connsiteY3" fmla="*/ 355608 h 364410"/>
                <a:gd name="connsiteX4" fmla="*/ 77995 w 253374"/>
                <a:gd name="connsiteY4" fmla="*/ 364410 h 364410"/>
                <a:gd name="connsiteX5" fmla="*/ 128803 w 253374"/>
                <a:gd name="connsiteY5" fmla="*/ 349145 h 364410"/>
                <a:gd name="connsiteX6" fmla="*/ 253372 w 253374"/>
                <a:gd name="connsiteY6" fmla="*/ 111484 h 364410"/>
                <a:gd name="connsiteX7" fmla="*/ 209026 w 253374"/>
                <a:gd name="connsiteY7" fmla="*/ 8753 h 364410"/>
                <a:gd name="connsiteX8" fmla="*/ 9248 w 253374"/>
                <a:gd name="connsiteY8" fmla="*/ 244855 h 364410"/>
                <a:gd name="connsiteX9" fmla="*/ 49137 w 253374"/>
                <a:gd name="connsiteY9" fmla="*/ 110147 h 364410"/>
                <a:gd name="connsiteX10" fmla="*/ 66518 w 253374"/>
                <a:gd name="connsiteY10" fmla="*/ 115718 h 364410"/>
                <a:gd name="connsiteX11" fmla="*/ 44791 w 253374"/>
                <a:gd name="connsiteY11" fmla="*/ 224465 h 364410"/>
                <a:gd name="connsiteX12" fmla="*/ 131254 w 253374"/>
                <a:gd name="connsiteY12" fmla="*/ 184688 h 364410"/>
                <a:gd name="connsiteX13" fmla="*/ 199667 w 253374"/>
                <a:gd name="connsiteY13" fmla="*/ 145244 h 364410"/>
                <a:gd name="connsiteX14" fmla="*/ 177383 w 253374"/>
                <a:gd name="connsiteY14" fmla="*/ 247752 h 364410"/>
                <a:gd name="connsiteX15" fmla="*/ 130809 w 253374"/>
                <a:gd name="connsiteY15" fmla="*/ 258894 h 364410"/>
                <a:gd name="connsiteX16" fmla="*/ 131254 w 253374"/>
                <a:gd name="connsiteY16" fmla="*/ 174437 h 364410"/>
                <a:gd name="connsiteX17" fmla="*/ 131254 w 253374"/>
                <a:gd name="connsiteY17" fmla="*/ 100007 h 364410"/>
                <a:gd name="connsiteX18" fmla="*/ 180391 w 253374"/>
                <a:gd name="connsiteY18" fmla="*/ 57333 h 364410"/>
                <a:gd name="connsiteX19" fmla="*/ 199778 w 253374"/>
                <a:gd name="connsiteY19" fmla="*/ 135328 h 364410"/>
                <a:gd name="connsiteX20" fmla="*/ 131254 w 253374"/>
                <a:gd name="connsiteY20" fmla="*/ 89422 h 364410"/>
                <a:gd name="connsiteX21" fmla="*/ 131254 w 253374"/>
                <a:gd name="connsiteY21" fmla="*/ 23907 h 364410"/>
                <a:gd name="connsiteX22" fmla="*/ 174709 w 253374"/>
                <a:gd name="connsiteY22" fmla="*/ 49533 h 364410"/>
                <a:gd name="connsiteX23" fmla="*/ 131254 w 253374"/>
                <a:gd name="connsiteY23" fmla="*/ 89422 h 364410"/>
                <a:gd name="connsiteX24" fmla="*/ 122341 w 253374"/>
                <a:gd name="connsiteY24" fmla="*/ 94882 h 364410"/>
                <a:gd name="connsiteX25" fmla="*/ 79332 w 253374"/>
                <a:gd name="connsiteY25" fmla="*/ 107584 h 364410"/>
                <a:gd name="connsiteX26" fmla="*/ 122341 w 253374"/>
                <a:gd name="connsiteY26" fmla="*/ 31817 h 364410"/>
                <a:gd name="connsiteX27" fmla="*/ 75766 w 253374"/>
                <a:gd name="connsiteY27" fmla="*/ 116609 h 364410"/>
                <a:gd name="connsiteX28" fmla="*/ 78218 w 253374"/>
                <a:gd name="connsiteY28" fmla="*/ 116609 h 364410"/>
                <a:gd name="connsiteX29" fmla="*/ 122786 w 253374"/>
                <a:gd name="connsiteY29" fmla="*/ 104798 h 364410"/>
                <a:gd name="connsiteX30" fmla="*/ 122786 w 253374"/>
                <a:gd name="connsiteY30" fmla="*/ 179896 h 364410"/>
                <a:gd name="connsiteX31" fmla="*/ 54374 w 253374"/>
                <a:gd name="connsiteY31" fmla="*/ 219451 h 364410"/>
                <a:gd name="connsiteX32" fmla="*/ 75766 w 253374"/>
                <a:gd name="connsiteY32" fmla="*/ 116609 h 364410"/>
                <a:gd name="connsiteX33" fmla="*/ 122341 w 253374"/>
                <a:gd name="connsiteY33" fmla="*/ 189924 h 364410"/>
                <a:gd name="connsiteX34" fmla="*/ 122341 w 253374"/>
                <a:gd name="connsiteY34" fmla="*/ 264242 h 364410"/>
                <a:gd name="connsiteX35" fmla="*/ 73204 w 253374"/>
                <a:gd name="connsiteY35" fmla="*/ 307362 h 364410"/>
                <a:gd name="connsiteX36" fmla="*/ 53705 w 253374"/>
                <a:gd name="connsiteY36" fmla="*/ 229367 h 364410"/>
                <a:gd name="connsiteX37" fmla="*/ 122341 w 253374"/>
                <a:gd name="connsiteY37" fmla="*/ 274827 h 364410"/>
                <a:gd name="connsiteX38" fmla="*/ 122341 w 253374"/>
                <a:gd name="connsiteY38" fmla="*/ 340343 h 364410"/>
                <a:gd name="connsiteX39" fmla="*/ 78441 w 253374"/>
                <a:gd name="connsiteY39" fmla="*/ 314828 h 364410"/>
                <a:gd name="connsiteX40" fmla="*/ 122341 w 253374"/>
                <a:gd name="connsiteY40" fmla="*/ 274827 h 364410"/>
                <a:gd name="connsiteX41" fmla="*/ 131254 w 253374"/>
                <a:gd name="connsiteY41" fmla="*/ 269368 h 364410"/>
                <a:gd name="connsiteX42" fmla="*/ 174709 w 253374"/>
                <a:gd name="connsiteY42" fmla="*/ 256666 h 364410"/>
                <a:gd name="connsiteX43" fmla="*/ 131700 w 253374"/>
                <a:gd name="connsiteY43" fmla="*/ 332432 h 364410"/>
                <a:gd name="connsiteX44" fmla="*/ 209249 w 253374"/>
                <a:gd name="connsiteY44" fmla="*/ 140008 h 364410"/>
                <a:gd name="connsiteX45" fmla="*/ 244904 w 253374"/>
                <a:gd name="connsiteY45" fmla="*/ 119395 h 364410"/>
                <a:gd name="connsiteX46" fmla="*/ 205015 w 253374"/>
                <a:gd name="connsiteY46" fmla="*/ 254214 h 364410"/>
                <a:gd name="connsiteX47" fmla="*/ 187522 w 253374"/>
                <a:gd name="connsiteY47" fmla="*/ 248643 h 364410"/>
                <a:gd name="connsiteX48" fmla="*/ 208692 w 253374"/>
                <a:gd name="connsiteY48" fmla="*/ 140008 h 364410"/>
                <a:gd name="connsiteX49" fmla="*/ 245127 w 253374"/>
                <a:gd name="connsiteY49" fmla="*/ 109032 h 364410"/>
                <a:gd name="connsiteX50" fmla="*/ 208135 w 253374"/>
                <a:gd name="connsiteY50" fmla="*/ 129757 h 364410"/>
                <a:gd name="connsiteX51" fmla="*/ 185851 w 253374"/>
                <a:gd name="connsiteY51" fmla="*/ 49756 h 364410"/>
                <a:gd name="connsiteX52" fmla="*/ 208135 w 253374"/>
                <a:gd name="connsiteY52" fmla="*/ 18670 h 364410"/>
                <a:gd name="connsiteX53" fmla="*/ 244570 w 253374"/>
                <a:gd name="connsiteY53" fmla="*/ 109032 h 364410"/>
                <a:gd name="connsiteX54" fmla="*/ 200558 w 253374"/>
                <a:gd name="connsiteY54" fmla="*/ 14213 h 364410"/>
                <a:gd name="connsiteX55" fmla="*/ 181394 w 253374"/>
                <a:gd name="connsiteY55" fmla="*/ 42291 h 364410"/>
                <a:gd name="connsiteX56" fmla="*/ 141282 w 253374"/>
                <a:gd name="connsiteY56" fmla="*/ 16776 h 364410"/>
                <a:gd name="connsiteX57" fmla="*/ 175489 w 253374"/>
                <a:gd name="connsiteY57" fmla="*/ 8865 h 364410"/>
                <a:gd name="connsiteX58" fmla="*/ 200001 w 253374"/>
                <a:gd name="connsiteY58" fmla="*/ 14213 h 364410"/>
                <a:gd name="connsiteX59" fmla="*/ 106519 w 253374"/>
                <a:gd name="connsiteY59" fmla="*/ 39283 h 364410"/>
                <a:gd name="connsiteX60" fmla="*/ 70530 w 253374"/>
                <a:gd name="connsiteY60" fmla="*/ 107027 h 364410"/>
                <a:gd name="connsiteX61" fmla="*/ 54151 w 253374"/>
                <a:gd name="connsiteY61" fmla="*/ 102347 h 364410"/>
                <a:gd name="connsiteX62" fmla="*/ 105962 w 253374"/>
                <a:gd name="connsiteY62" fmla="*/ 39283 h 364410"/>
                <a:gd name="connsiteX63" fmla="*/ 9582 w 253374"/>
                <a:gd name="connsiteY63" fmla="*/ 255329 h 364410"/>
                <a:gd name="connsiteX64" fmla="*/ 45460 w 253374"/>
                <a:gd name="connsiteY64" fmla="*/ 234604 h 364410"/>
                <a:gd name="connsiteX65" fmla="*/ 67744 w 253374"/>
                <a:gd name="connsiteY65" fmla="*/ 314716 h 364410"/>
                <a:gd name="connsiteX66" fmla="*/ 46463 w 253374"/>
                <a:gd name="connsiteY66" fmla="*/ 345580 h 364410"/>
                <a:gd name="connsiteX67" fmla="*/ 9025 w 253374"/>
                <a:gd name="connsiteY67" fmla="*/ 255329 h 364410"/>
                <a:gd name="connsiteX68" fmla="*/ 54151 w 253374"/>
                <a:gd name="connsiteY68" fmla="*/ 350037 h 364410"/>
                <a:gd name="connsiteX69" fmla="*/ 73315 w 253374"/>
                <a:gd name="connsiteY69" fmla="*/ 322070 h 364410"/>
                <a:gd name="connsiteX70" fmla="*/ 112758 w 253374"/>
                <a:gd name="connsiteY70" fmla="*/ 347586 h 364410"/>
                <a:gd name="connsiteX71" fmla="*/ 53594 w 253374"/>
                <a:gd name="connsiteY71" fmla="*/ 350037 h 364410"/>
                <a:gd name="connsiteX72" fmla="*/ 147633 w 253374"/>
                <a:gd name="connsiteY72" fmla="*/ 324744 h 364410"/>
                <a:gd name="connsiteX73" fmla="*/ 183622 w 253374"/>
                <a:gd name="connsiteY73" fmla="*/ 256889 h 364410"/>
                <a:gd name="connsiteX74" fmla="*/ 200001 w 253374"/>
                <a:gd name="connsiteY74" fmla="*/ 261568 h 364410"/>
                <a:gd name="connsiteX75" fmla="*/ 147633 w 253374"/>
                <a:gd name="connsiteY75" fmla="*/ 324744 h 36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374" h="364410">
                  <a:moveTo>
                    <a:pt x="209026" y="8753"/>
                  </a:moveTo>
                  <a:cubicBezTo>
                    <a:pt x="185516" y="-4952"/>
                    <a:pt x="155433" y="-2389"/>
                    <a:pt x="124569" y="15216"/>
                  </a:cubicBezTo>
                  <a:cubicBezTo>
                    <a:pt x="55933" y="54882"/>
                    <a:pt x="0" y="161400"/>
                    <a:pt x="0" y="252766"/>
                  </a:cubicBezTo>
                  <a:cubicBezTo>
                    <a:pt x="0" y="301791"/>
                    <a:pt x="16267" y="339229"/>
                    <a:pt x="44569" y="355608"/>
                  </a:cubicBezTo>
                  <a:cubicBezTo>
                    <a:pt x="54741" y="361422"/>
                    <a:pt x="66273" y="364457"/>
                    <a:pt x="77995" y="364410"/>
                  </a:cubicBezTo>
                  <a:cubicBezTo>
                    <a:pt x="95978" y="363863"/>
                    <a:pt x="113494" y="358600"/>
                    <a:pt x="128803" y="349145"/>
                  </a:cubicBezTo>
                  <a:cubicBezTo>
                    <a:pt x="197550" y="309479"/>
                    <a:pt x="253372" y="202849"/>
                    <a:pt x="253372" y="111484"/>
                  </a:cubicBezTo>
                  <a:cubicBezTo>
                    <a:pt x="253595" y="62570"/>
                    <a:pt x="237327" y="25021"/>
                    <a:pt x="209026" y="8753"/>
                  </a:cubicBezTo>
                  <a:close/>
                  <a:moveTo>
                    <a:pt x="9248" y="244855"/>
                  </a:moveTo>
                  <a:cubicBezTo>
                    <a:pt x="11822" y="197451"/>
                    <a:pt x="25493" y="151312"/>
                    <a:pt x="49137" y="110147"/>
                  </a:cubicBezTo>
                  <a:cubicBezTo>
                    <a:pt x="54652" y="112790"/>
                    <a:pt x="60502" y="114664"/>
                    <a:pt x="66518" y="115718"/>
                  </a:cubicBezTo>
                  <a:cubicBezTo>
                    <a:pt x="53059" y="150444"/>
                    <a:pt x="45716" y="187235"/>
                    <a:pt x="44791" y="224465"/>
                  </a:cubicBezTo>
                  <a:close/>
                  <a:moveTo>
                    <a:pt x="131254" y="184688"/>
                  </a:moveTo>
                  <a:lnTo>
                    <a:pt x="199667" y="145244"/>
                  </a:lnTo>
                  <a:cubicBezTo>
                    <a:pt x="197907" y="180405"/>
                    <a:pt x="190374" y="215035"/>
                    <a:pt x="177383" y="247752"/>
                  </a:cubicBezTo>
                  <a:cubicBezTo>
                    <a:pt x="161171" y="247536"/>
                    <a:pt x="145171" y="251365"/>
                    <a:pt x="130809" y="258894"/>
                  </a:cubicBezTo>
                  <a:close/>
                  <a:moveTo>
                    <a:pt x="131254" y="174437"/>
                  </a:moveTo>
                  <a:lnTo>
                    <a:pt x="131254" y="100007"/>
                  </a:lnTo>
                  <a:cubicBezTo>
                    <a:pt x="149828" y="88521"/>
                    <a:pt x="166419" y="74111"/>
                    <a:pt x="180391" y="57333"/>
                  </a:cubicBezTo>
                  <a:cubicBezTo>
                    <a:pt x="193840" y="81077"/>
                    <a:pt x="200547" y="108049"/>
                    <a:pt x="199778" y="135328"/>
                  </a:cubicBezTo>
                  <a:close/>
                  <a:moveTo>
                    <a:pt x="131254" y="89422"/>
                  </a:moveTo>
                  <a:lnTo>
                    <a:pt x="131254" y="23907"/>
                  </a:lnTo>
                  <a:cubicBezTo>
                    <a:pt x="148614" y="26221"/>
                    <a:pt x="164291" y="35467"/>
                    <a:pt x="174709" y="49533"/>
                  </a:cubicBezTo>
                  <a:cubicBezTo>
                    <a:pt x="162263" y="64888"/>
                    <a:pt x="147622" y="78329"/>
                    <a:pt x="131254" y="89422"/>
                  </a:cubicBezTo>
                  <a:close/>
                  <a:moveTo>
                    <a:pt x="122341" y="94882"/>
                  </a:moveTo>
                  <a:cubicBezTo>
                    <a:pt x="109260" y="102560"/>
                    <a:pt x="94485" y="106920"/>
                    <a:pt x="79332" y="107584"/>
                  </a:cubicBezTo>
                  <a:cubicBezTo>
                    <a:pt x="90396" y="80607"/>
                    <a:pt x="104847" y="55147"/>
                    <a:pt x="122341" y="31817"/>
                  </a:cubicBezTo>
                  <a:close/>
                  <a:moveTo>
                    <a:pt x="75766" y="116609"/>
                  </a:moveTo>
                  <a:lnTo>
                    <a:pt x="78218" y="116609"/>
                  </a:lnTo>
                  <a:cubicBezTo>
                    <a:pt x="93794" y="116225"/>
                    <a:pt x="109059" y="112178"/>
                    <a:pt x="122786" y="104798"/>
                  </a:cubicBezTo>
                  <a:lnTo>
                    <a:pt x="122786" y="179896"/>
                  </a:lnTo>
                  <a:lnTo>
                    <a:pt x="54374" y="219451"/>
                  </a:lnTo>
                  <a:cubicBezTo>
                    <a:pt x="55755" y="184222"/>
                    <a:pt x="62986" y="149467"/>
                    <a:pt x="75766" y="116609"/>
                  </a:cubicBezTo>
                  <a:close/>
                  <a:moveTo>
                    <a:pt x="122341" y="189924"/>
                  </a:moveTo>
                  <a:lnTo>
                    <a:pt x="122341" y="264242"/>
                  </a:lnTo>
                  <a:cubicBezTo>
                    <a:pt x="103700" y="275809"/>
                    <a:pt x="87098" y="290378"/>
                    <a:pt x="73204" y="307362"/>
                  </a:cubicBezTo>
                  <a:cubicBezTo>
                    <a:pt x="59766" y="283609"/>
                    <a:pt x="53025" y="256651"/>
                    <a:pt x="53705" y="229367"/>
                  </a:cubicBezTo>
                  <a:close/>
                  <a:moveTo>
                    <a:pt x="122341" y="274827"/>
                  </a:moveTo>
                  <a:lnTo>
                    <a:pt x="122341" y="340343"/>
                  </a:lnTo>
                  <a:cubicBezTo>
                    <a:pt x="104847" y="338172"/>
                    <a:pt x="88992" y="328956"/>
                    <a:pt x="78441" y="314828"/>
                  </a:cubicBezTo>
                  <a:cubicBezTo>
                    <a:pt x="90998" y="299380"/>
                    <a:pt x="105795" y="285898"/>
                    <a:pt x="122341" y="274827"/>
                  </a:cubicBezTo>
                  <a:close/>
                  <a:moveTo>
                    <a:pt x="131254" y="269368"/>
                  </a:moveTo>
                  <a:cubicBezTo>
                    <a:pt x="144469" y="261621"/>
                    <a:pt x="159399" y="257257"/>
                    <a:pt x="174709" y="256666"/>
                  </a:cubicBezTo>
                  <a:cubicBezTo>
                    <a:pt x="163644" y="283643"/>
                    <a:pt x="149193" y="309103"/>
                    <a:pt x="131700" y="332432"/>
                  </a:cubicBezTo>
                  <a:close/>
                  <a:moveTo>
                    <a:pt x="209249" y="140008"/>
                  </a:moveTo>
                  <a:lnTo>
                    <a:pt x="244904" y="119395"/>
                  </a:lnTo>
                  <a:cubicBezTo>
                    <a:pt x="242341" y="166837"/>
                    <a:pt x="228681" y="213016"/>
                    <a:pt x="205015" y="254214"/>
                  </a:cubicBezTo>
                  <a:cubicBezTo>
                    <a:pt x="199489" y="251513"/>
                    <a:pt x="193595" y="249635"/>
                    <a:pt x="187522" y="248643"/>
                  </a:cubicBezTo>
                  <a:cubicBezTo>
                    <a:pt x="200770" y="213919"/>
                    <a:pt x="207934" y="177168"/>
                    <a:pt x="208692" y="140008"/>
                  </a:cubicBezTo>
                  <a:close/>
                  <a:moveTo>
                    <a:pt x="245127" y="109032"/>
                  </a:moveTo>
                  <a:lnTo>
                    <a:pt x="208135" y="129757"/>
                  </a:lnTo>
                  <a:cubicBezTo>
                    <a:pt x="208258" y="101542"/>
                    <a:pt x="200536" y="73847"/>
                    <a:pt x="185851" y="49756"/>
                  </a:cubicBezTo>
                  <a:cubicBezTo>
                    <a:pt x="193951" y="39890"/>
                    <a:pt x="201394" y="29505"/>
                    <a:pt x="208135" y="18670"/>
                  </a:cubicBezTo>
                  <a:cubicBezTo>
                    <a:pt x="230419" y="34157"/>
                    <a:pt x="244013" y="66581"/>
                    <a:pt x="244570" y="109032"/>
                  </a:cubicBezTo>
                  <a:close/>
                  <a:moveTo>
                    <a:pt x="200558" y="14213"/>
                  </a:moveTo>
                  <a:cubicBezTo>
                    <a:pt x="194753" y="23958"/>
                    <a:pt x="188358" y="33335"/>
                    <a:pt x="181394" y="42291"/>
                  </a:cubicBezTo>
                  <a:cubicBezTo>
                    <a:pt x="171199" y="29599"/>
                    <a:pt x="157104" y="20629"/>
                    <a:pt x="141282" y="16776"/>
                  </a:cubicBezTo>
                  <a:cubicBezTo>
                    <a:pt x="152012" y="11808"/>
                    <a:pt x="163667" y="9115"/>
                    <a:pt x="175489" y="8865"/>
                  </a:cubicBezTo>
                  <a:cubicBezTo>
                    <a:pt x="183945" y="8868"/>
                    <a:pt x="192313" y="10692"/>
                    <a:pt x="200001" y="14213"/>
                  </a:cubicBezTo>
                  <a:close/>
                  <a:moveTo>
                    <a:pt x="106519" y="39283"/>
                  </a:moveTo>
                  <a:cubicBezTo>
                    <a:pt x="92157" y="60523"/>
                    <a:pt x="80090" y="83232"/>
                    <a:pt x="70530" y="107027"/>
                  </a:cubicBezTo>
                  <a:cubicBezTo>
                    <a:pt x="64858" y="106337"/>
                    <a:pt x="59332" y="104758"/>
                    <a:pt x="54151" y="102347"/>
                  </a:cubicBezTo>
                  <a:cubicBezTo>
                    <a:pt x="67878" y="78650"/>
                    <a:pt x="85382" y="57350"/>
                    <a:pt x="105962" y="39283"/>
                  </a:cubicBezTo>
                  <a:close/>
                  <a:moveTo>
                    <a:pt x="9582" y="255329"/>
                  </a:moveTo>
                  <a:lnTo>
                    <a:pt x="45460" y="234604"/>
                  </a:lnTo>
                  <a:cubicBezTo>
                    <a:pt x="45360" y="262853"/>
                    <a:pt x="53070" y="290580"/>
                    <a:pt x="67744" y="314716"/>
                  </a:cubicBezTo>
                  <a:cubicBezTo>
                    <a:pt x="59956" y="324507"/>
                    <a:pt x="52847" y="334819"/>
                    <a:pt x="46463" y="345580"/>
                  </a:cubicBezTo>
                  <a:cubicBezTo>
                    <a:pt x="22953" y="330204"/>
                    <a:pt x="9582" y="297780"/>
                    <a:pt x="9025" y="255329"/>
                  </a:cubicBezTo>
                  <a:close/>
                  <a:moveTo>
                    <a:pt x="54151" y="350037"/>
                  </a:moveTo>
                  <a:cubicBezTo>
                    <a:pt x="59978" y="340345"/>
                    <a:pt x="66385" y="331006"/>
                    <a:pt x="73315" y="322070"/>
                  </a:cubicBezTo>
                  <a:cubicBezTo>
                    <a:pt x="83332" y="334646"/>
                    <a:pt x="97182" y="343607"/>
                    <a:pt x="112758" y="347586"/>
                  </a:cubicBezTo>
                  <a:cubicBezTo>
                    <a:pt x="94340" y="356984"/>
                    <a:pt x="72736" y="357879"/>
                    <a:pt x="53594" y="350037"/>
                  </a:cubicBezTo>
                  <a:close/>
                  <a:moveTo>
                    <a:pt x="147633" y="324744"/>
                  </a:moveTo>
                  <a:cubicBezTo>
                    <a:pt x="161984" y="303454"/>
                    <a:pt x="174040" y="280709"/>
                    <a:pt x="183622" y="256889"/>
                  </a:cubicBezTo>
                  <a:cubicBezTo>
                    <a:pt x="189282" y="257630"/>
                    <a:pt x="194798" y="259207"/>
                    <a:pt x="200001" y="261568"/>
                  </a:cubicBezTo>
                  <a:cubicBezTo>
                    <a:pt x="186107" y="285340"/>
                    <a:pt x="168413" y="306681"/>
                    <a:pt x="147633" y="324744"/>
                  </a:cubicBezTo>
                  <a:close/>
                </a:path>
              </a:pathLst>
            </a:custGeom>
            <a:solidFill>
              <a:srgbClr val="FFFFFF">
                <a:alpha val="60000"/>
              </a:srgbClr>
            </a:solidFill>
            <a:ln w="11125" cap="flat">
              <a:noFill/>
              <a:prstDash val="solid"/>
              <a:miter/>
            </a:ln>
          </p:spPr>
          <p:txBody>
            <a:bodyPr rtlCol="0" anchor="ctr"/>
            <a:lstStyle/>
            <a:p>
              <a:endParaRPr lang="en-US"/>
            </a:p>
          </p:txBody>
        </p:sp>
      </p:grpSp>
      <p:grpSp>
        <p:nvGrpSpPr>
          <p:cNvPr id="38" name="Graphic 4">
            <a:extLst>
              <a:ext uri="{FF2B5EF4-FFF2-40B4-BE49-F238E27FC236}">
                <a16:creationId xmlns:a16="http://schemas.microsoft.com/office/drawing/2014/main" id="{C4480BB8-B47D-4920-BBCB-1EF207802EA3}"/>
              </a:ext>
            </a:extLst>
          </p:cNvPr>
          <p:cNvGrpSpPr/>
          <p:nvPr/>
        </p:nvGrpSpPr>
        <p:grpSpPr>
          <a:xfrm>
            <a:off x="1827346" y="1516732"/>
            <a:ext cx="411753" cy="521638"/>
            <a:chOff x="4940197" y="890655"/>
            <a:chExt cx="411753" cy="521638"/>
          </a:xfrm>
        </p:grpSpPr>
        <p:sp>
          <p:nvSpPr>
            <p:cNvPr id="39" name="Freeform: Shape 38">
              <a:extLst>
                <a:ext uri="{FF2B5EF4-FFF2-40B4-BE49-F238E27FC236}">
                  <a16:creationId xmlns:a16="http://schemas.microsoft.com/office/drawing/2014/main" id="{2F053E2F-7380-4E34-A534-07D2E7AB44A4}"/>
                </a:ext>
              </a:extLst>
            </p:cNvPr>
            <p:cNvSpPr/>
            <p:nvPr/>
          </p:nvSpPr>
          <p:spPr>
            <a:xfrm>
              <a:off x="4940197" y="890655"/>
              <a:ext cx="411753" cy="521638"/>
            </a:xfrm>
            <a:custGeom>
              <a:avLst/>
              <a:gdLst>
                <a:gd name="connsiteX0" fmla="*/ 84598 w 411753"/>
                <a:gd name="connsiteY0" fmla="*/ 521618 h 521638"/>
                <a:gd name="connsiteX1" fmla="*/ 78358 w 411753"/>
                <a:gd name="connsiteY1" fmla="*/ 520058 h 521638"/>
                <a:gd name="connsiteX2" fmla="*/ 44932 w 411753"/>
                <a:gd name="connsiteY2" fmla="*/ 501005 h 521638"/>
                <a:gd name="connsiteX3" fmla="*/ 40029 w 411753"/>
                <a:gd name="connsiteY3" fmla="*/ 484849 h 521638"/>
                <a:gd name="connsiteX4" fmla="*/ 70336 w 411753"/>
                <a:gd name="connsiteY4" fmla="*/ 423679 h 521638"/>
                <a:gd name="connsiteX5" fmla="*/ 70336 w 411753"/>
                <a:gd name="connsiteY5" fmla="*/ 417996 h 521638"/>
                <a:gd name="connsiteX6" fmla="*/ 59194 w 411753"/>
                <a:gd name="connsiteY6" fmla="*/ 394152 h 521638"/>
                <a:gd name="connsiteX7" fmla="*/ 13734 w 411753"/>
                <a:gd name="connsiteY7" fmla="*/ 414542 h 521638"/>
                <a:gd name="connsiteX8" fmla="*/ 1165 w 411753"/>
                <a:gd name="connsiteY8" fmla="*/ 410939 h 521638"/>
                <a:gd name="connsiteX9" fmla="*/ 29 w 411753"/>
                <a:gd name="connsiteY9" fmla="*/ 405740 h 521638"/>
                <a:gd name="connsiteX10" fmla="*/ 29 w 411753"/>
                <a:gd name="connsiteY10" fmla="*/ 346686 h 521638"/>
                <a:gd name="connsiteX11" fmla="*/ 8163 w 411753"/>
                <a:gd name="connsiteY11" fmla="*/ 332202 h 521638"/>
                <a:gd name="connsiteX12" fmla="*/ 54848 w 411753"/>
                <a:gd name="connsiteY12" fmla="*/ 298775 h 521638"/>
                <a:gd name="connsiteX13" fmla="*/ 59194 w 411753"/>
                <a:gd name="connsiteY13" fmla="*/ 292201 h 521638"/>
                <a:gd name="connsiteX14" fmla="*/ 71227 w 411753"/>
                <a:gd name="connsiteY14" fmla="*/ 251867 h 521638"/>
                <a:gd name="connsiteX15" fmla="*/ 70336 w 411753"/>
                <a:gd name="connsiteY15" fmla="*/ 247856 h 521638"/>
                <a:gd name="connsiteX16" fmla="*/ 43929 w 411753"/>
                <a:gd name="connsiteY16" fmla="*/ 225571 h 521638"/>
                <a:gd name="connsiteX17" fmla="*/ 41589 w 411753"/>
                <a:gd name="connsiteY17" fmla="*/ 209638 h 521638"/>
                <a:gd name="connsiteX18" fmla="*/ 79138 w 411753"/>
                <a:gd name="connsiteY18" fmla="*/ 144457 h 521638"/>
                <a:gd name="connsiteX19" fmla="*/ 94960 w 411753"/>
                <a:gd name="connsiteY19" fmla="*/ 138551 h 521638"/>
                <a:gd name="connsiteX20" fmla="*/ 127829 w 411753"/>
                <a:gd name="connsiteY20" fmla="*/ 149694 h 521638"/>
                <a:gd name="connsiteX21" fmla="*/ 131840 w 411753"/>
                <a:gd name="connsiteY21" fmla="*/ 148579 h 521638"/>
                <a:gd name="connsiteX22" fmla="*/ 160699 w 411753"/>
                <a:gd name="connsiteY22" fmla="*/ 117938 h 521638"/>
                <a:gd name="connsiteX23" fmla="*/ 164264 w 411753"/>
                <a:gd name="connsiteY23" fmla="*/ 110919 h 521638"/>
                <a:gd name="connsiteX24" fmla="*/ 169389 w 411753"/>
                <a:gd name="connsiteY24" fmla="*/ 53983 h 521638"/>
                <a:gd name="connsiteX25" fmla="*/ 178192 w 411753"/>
                <a:gd name="connsiteY25" fmla="*/ 40166 h 521638"/>
                <a:gd name="connsiteX26" fmla="*/ 229334 w 411753"/>
                <a:gd name="connsiteY26" fmla="*/ 10640 h 521638"/>
                <a:gd name="connsiteX27" fmla="*/ 238805 w 411753"/>
                <a:gd name="connsiteY27" fmla="*/ 10083 h 521638"/>
                <a:gd name="connsiteX28" fmla="*/ 243819 w 411753"/>
                <a:gd name="connsiteY28" fmla="*/ 18105 h 521638"/>
                <a:gd name="connsiteX29" fmla="*/ 248833 w 411753"/>
                <a:gd name="connsiteY29" fmla="*/ 67687 h 521638"/>
                <a:gd name="connsiteX30" fmla="*/ 274460 w 411753"/>
                <a:gd name="connsiteY30" fmla="*/ 64790 h 521638"/>
                <a:gd name="connsiteX31" fmla="*/ 274460 w 411753"/>
                <a:gd name="connsiteY31" fmla="*/ 64790 h 521638"/>
                <a:gd name="connsiteX32" fmla="*/ 279474 w 411753"/>
                <a:gd name="connsiteY32" fmla="*/ 62339 h 521638"/>
                <a:gd name="connsiteX33" fmla="*/ 317246 w 411753"/>
                <a:gd name="connsiteY33" fmla="*/ 5514 h 521638"/>
                <a:gd name="connsiteX34" fmla="*/ 333736 w 411753"/>
                <a:gd name="connsiteY34" fmla="*/ 1615 h 521638"/>
                <a:gd name="connsiteX35" fmla="*/ 367162 w 411753"/>
                <a:gd name="connsiteY35" fmla="*/ 20668 h 521638"/>
                <a:gd name="connsiteX36" fmla="*/ 372065 w 411753"/>
                <a:gd name="connsiteY36" fmla="*/ 36824 h 521638"/>
                <a:gd name="connsiteX37" fmla="*/ 341312 w 411753"/>
                <a:gd name="connsiteY37" fmla="*/ 98217 h 521638"/>
                <a:gd name="connsiteX38" fmla="*/ 341312 w 411753"/>
                <a:gd name="connsiteY38" fmla="*/ 103899 h 521638"/>
                <a:gd name="connsiteX39" fmla="*/ 352455 w 411753"/>
                <a:gd name="connsiteY39" fmla="*/ 127744 h 521638"/>
                <a:gd name="connsiteX40" fmla="*/ 398137 w 411753"/>
                <a:gd name="connsiteY40" fmla="*/ 107131 h 521638"/>
                <a:gd name="connsiteX41" fmla="*/ 410661 w 411753"/>
                <a:gd name="connsiteY41" fmla="*/ 110913 h 521638"/>
                <a:gd name="connsiteX42" fmla="*/ 411731 w 411753"/>
                <a:gd name="connsiteY42" fmla="*/ 115933 h 521638"/>
                <a:gd name="connsiteX43" fmla="*/ 411731 w 411753"/>
                <a:gd name="connsiteY43" fmla="*/ 174986 h 521638"/>
                <a:gd name="connsiteX44" fmla="*/ 404154 w 411753"/>
                <a:gd name="connsiteY44" fmla="*/ 189582 h 521638"/>
                <a:gd name="connsiteX45" fmla="*/ 357469 w 411753"/>
                <a:gd name="connsiteY45" fmla="*/ 222452 h 521638"/>
                <a:gd name="connsiteX46" fmla="*/ 353123 w 411753"/>
                <a:gd name="connsiteY46" fmla="*/ 229026 h 521638"/>
                <a:gd name="connsiteX47" fmla="*/ 341090 w 411753"/>
                <a:gd name="connsiteY47" fmla="*/ 269360 h 521638"/>
                <a:gd name="connsiteX48" fmla="*/ 342092 w 411753"/>
                <a:gd name="connsiteY48" fmla="*/ 273371 h 521638"/>
                <a:gd name="connsiteX49" fmla="*/ 368388 w 411753"/>
                <a:gd name="connsiteY49" fmla="*/ 295656 h 521638"/>
                <a:gd name="connsiteX50" fmla="*/ 371285 w 411753"/>
                <a:gd name="connsiteY50" fmla="*/ 312257 h 521638"/>
                <a:gd name="connsiteX51" fmla="*/ 333513 w 411753"/>
                <a:gd name="connsiteY51" fmla="*/ 377884 h 521638"/>
                <a:gd name="connsiteX52" fmla="*/ 317691 w 411753"/>
                <a:gd name="connsiteY52" fmla="*/ 383790 h 521638"/>
                <a:gd name="connsiteX53" fmla="*/ 284822 w 411753"/>
                <a:gd name="connsiteY53" fmla="*/ 372648 h 521638"/>
                <a:gd name="connsiteX54" fmla="*/ 280922 w 411753"/>
                <a:gd name="connsiteY54" fmla="*/ 373762 h 521638"/>
                <a:gd name="connsiteX55" fmla="*/ 251953 w 411753"/>
                <a:gd name="connsiteY55" fmla="*/ 404403 h 521638"/>
                <a:gd name="connsiteX56" fmla="*/ 248499 w 411753"/>
                <a:gd name="connsiteY56" fmla="*/ 411422 h 521638"/>
                <a:gd name="connsiteX57" fmla="*/ 243373 w 411753"/>
                <a:gd name="connsiteY57" fmla="*/ 468359 h 521638"/>
                <a:gd name="connsiteX58" fmla="*/ 234459 w 411753"/>
                <a:gd name="connsiteY58" fmla="*/ 482175 h 521638"/>
                <a:gd name="connsiteX59" fmla="*/ 183317 w 411753"/>
                <a:gd name="connsiteY59" fmla="*/ 511701 h 521638"/>
                <a:gd name="connsiteX60" fmla="*/ 170359 w 411753"/>
                <a:gd name="connsiteY60" fmla="*/ 509015 h 521638"/>
                <a:gd name="connsiteX61" fmla="*/ 168832 w 411753"/>
                <a:gd name="connsiteY61" fmla="*/ 504348 h 521638"/>
                <a:gd name="connsiteX62" fmla="*/ 164153 w 411753"/>
                <a:gd name="connsiteY62" fmla="*/ 454765 h 521638"/>
                <a:gd name="connsiteX63" fmla="*/ 138080 w 411753"/>
                <a:gd name="connsiteY63" fmla="*/ 457439 h 521638"/>
                <a:gd name="connsiteX64" fmla="*/ 132843 w 411753"/>
                <a:gd name="connsiteY64" fmla="*/ 459891 h 521638"/>
                <a:gd name="connsiteX65" fmla="*/ 95071 w 411753"/>
                <a:gd name="connsiteY65" fmla="*/ 516715 h 521638"/>
                <a:gd name="connsiteX66" fmla="*/ 84598 w 411753"/>
                <a:gd name="connsiteY66" fmla="*/ 521618 h 521638"/>
                <a:gd name="connsiteX67" fmla="*/ 59862 w 411753"/>
                <a:gd name="connsiteY67" fmla="*/ 382898 h 521638"/>
                <a:gd name="connsiteX68" fmla="*/ 64319 w 411753"/>
                <a:gd name="connsiteY68" fmla="*/ 383901 h 521638"/>
                <a:gd name="connsiteX69" fmla="*/ 70336 w 411753"/>
                <a:gd name="connsiteY69" fmla="*/ 390809 h 521638"/>
                <a:gd name="connsiteX70" fmla="*/ 79918 w 411753"/>
                <a:gd name="connsiteY70" fmla="*/ 412202 h 521638"/>
                <a:gd name="connsiteX71" fmla="*/ 80921 w 411753"/>
                <a:gd name="connsiteY71" fmla="*/ 428581 h 521638"/>
                <a:gd name="connsiteX72" fmla="*/ 50503 w 411753"/>
                <a:gd name="connsiteY72" fmla="*/ 489751 h 521638"/>
                <a:gd name="connsiteX73" fmla="*/ 50503 w 411753"/>
                <a:gd name="connsiteY73" fmla="*/ 491423 h 521638"/>
                <a:gd name="connsiteX74" fmla="*/ 83929 w 411753"/>
                <a:gd name="connsiteY74" fmla="*/ 510476 h 521638"/>
                <a:gd name="connsiteX75" fmla="*/ 85600 w 411753"/>
                <a:gd name="connsiteY75" fmla="*/ 510476 h 521638"/>
                <a:gd name="connsiteX76" fmla="*/ 123484 w 411753"/>
                <a:gd name="connsiteY76" fmla="*/ 453651 h 521638"/>
                <a:gd name="connsiteX77" fmla="*/ 138080 w 411753"/>
                <a:gd name="connsiteY77" fmla="*/ 446186 h 521638"/>
                <a:gd name="connsiteX78" fmla="*/ 161367 w 411753"/>
                <a:gd name="connsiteY78" fmla="*/ 443846 h 521638"/>
                <a:gd name="connsiteX79" fmla="*/ 170504 w 411753"/>
                <a:gd name="connsiteY79" fmla="*/ 445629 h 521638"/>
                <a:gd name="connsiteX80" fmla="*/ 174960 w 411753"/>
                <a:gd name="connsiteY80" fmla="*/ 453540 h 521638"/>
                <a:gd name="connsiteX81" fmla="*/ 179640 w 411753"/>
                <a:gd name="connsiteY81" fmla="*/ 501005 h 521638"/>
                <a:gd name="connsiteX82" fmla="*/ 228888 w 411753"/>
                <a:gd name="connsiteY82" fmla="*/ 472593 h 521638"/>
                <a:gd name="connsiteX83" fmla="*/ 232231 w 411753"/>
                <a:gd name="connsiteY83" fmla="*/ 467356 h 521638"/>
                <a:gd name="connsiteX84" fmla="*/ 237356 w 411753"/>
                <a:gd name="connsiteY84" fmla="*/ 410419 h 521638"/>
                <a:gd name="connsiteX85" fmla="*/ 244487 w 411753"/>
                <a:gd name="connsiteY85" fmla="*/ 396269 h 521638"/>
                <a:gd name="connsiteX86" fmla="*/ 272343 w 411753"/>
                <a:gd name="connsiteY86" fmla="*/ 366742 h 521638"/>
                <a:gd name="connsiteX87" fmla="*/ 288499 w 411753"/>
                <a:gd name="connsiteY87" fmla="*/ 362174 h 521638"/>
                <a:gd name="connsiteX88" fmla="*/ 321925 w 411753"/>
                <a:gd name="connsiteY88" fmla="*/ 373316 h 521638"/>
                <a:gd name="connsiteX89" fmla="*/ 324488 w 411753"/>
                <a:gd name="connsiteY89" fmla="*/ 372313 h 521638"/>
                <a:gd name="connsiteX90" fmla="*/ 362148 w 411753"/>
                <a:gd name="connsiteY90" fmla="*/ 307243 h 521638"/>
                <a:gd name="connsiteX91" fmla="*/ 361591 w 411753"/>
                <a:gd name="connsiteY91" fmla="*/ 304458 h 521638"/>
                <a:gd name="connsiteX92" fmla="*/ 335296 w 411753"/>
                <a:gd name="connsiteY92" fmla="*/ 282174 h 521638"/>
                <a:gd name="connsiteX93" fmla="*/ 331173 w 411753"/>
                <a:gd name="connsiteY93" fmla="*/ 265906 h 521638"/>
                <a:gd name="connsiteX94" fmla="*/ 342315 w 411753"/>
                <a:gd name="connsiteY94" fmla="*/ 226909 h 521638"/>
                <a:gd name="connsiteX95" fmla="*/ 351118 w 411753"/>
                <a:gd name="connsiteY95" fmla="*/ 213761 h 521638"/>
                <a:gd name="connsiteX96" fmla="*/ 397803 w 411753"/>
                <a:gd name="connsiteY96" fmla="*/ 180334 h 521638"/>
                <a:gd name="connsiteX97" fmla="*/ 400700 w 411753"/>
                <a:gd name="connsiteY97" fmla="*/ 174875 h 521638"/>
                <a:gd name="connsiteX98" fmla="*/ 400700 w 411753"/>
                <a:gd name="connsiteY98" fmla="*/ 118050 h 521638"/>
                <a:gd name="connsiteX99" fmla="*/ 357134 w 411753"/>
                <a:gd name="connsiteY99" fmla="*/ 137660 h 521638"/>
                <a:gd name="connsiteX100" fmla="*/ 348109 w 411753"/>
                <a:gd name="connsiteY100" fmla="*/ 137660 h 521638"/>
                <a:gd name="connsiteX101" fmla="*/ 341981 w 411753"/>
                <a:gd name="connsiteY101" fmla="*/ 130640 h 521638"/>
                <a:gd name="connsiteX102" fmla="*/ 332399 w 411753"/>
                <a:gd name="connsiteY102" fmla="*/ 109248 h 521638"/>
                <a:gd name="connsiteX103" fmla="*/ 331507 w 411753"/>
                <a:gd name="connsiteY103" fmla="*/ 92869 h 521638"/>
                <a:gd name="connsiteX104" fmla="*/ 361814 w 411753"/>
                <a:gd name="connsiteY104" fmla="*/ 31698 h 521638"/>
                <a:gd name="connsiteX105" fmla="*/ 361814 w 411753"/>
                <a:gd name="connsiteY105" fmla="*/ 30027 h 521638"/>
                <a:gd name="connsiteX106" fmla="*/ 328388 w 411753"/>
                <a:gd name="connsiteY106" fmla="*/ 11085 h 521638"/>
                <a:gd name="connsiteX107" fmla="*/ 326716 w 411753"/>
                <a:gd name="connsiteY107" fmla="*/ 11085 h 521638"/>
                <a:gd name="connsiteX108" fmla="*/ 288944 w 411753"/>
                <a:gd name="connsiteY108" fmla="*/ 68022 h 521638"/>
                <a:gd name="connsiteX109" fmla="*/ 274237 w 411753"/>
                <a:gd name="connsiteY109" fmla="*/ 75376 h 521638"/>
                <a:gd name="connsiteX110" fmla="*/ 250950 w 411753"/>
                <a:gd name="connsiteY110" fmla="*/ 77715 h 521638"/>
                <a:gd name="connsiteX111" fmla="*/ 241925 w 411753"/>
                <a:gd name="connsiteY111" fmla="*/ 75933 h 521638"/>
                <a:gd name="connsiteX112" fmla="*/ 237468 w 411753"/>
                <a:gd name="connsiteY112" fmla="*/ 68022 h 521638"/>
                <a:gd name="connsiteX113" fmla="*/ 232677 w 411753"/>
                <a:gd name="connsiteY113" fmla="*/ 20556 h 521638"/>
                <a:gd name="connsiteX114" fmla="*/ 183428 w 411753"/>
                <a:gd name="connsiteY114" fmla="*/ 48969 h 521638"/>
                <a:gd name="connsiteX115" fmla="*/ 180086 w 411753"/>
                <a:gd name="connsiteY115" fmla="*/ 54205 h 521638"/>
                <a:gd name="connsiteX116" fmla="*/ 175295 w 411753"/>
                <a:gd name="connsiteY116" fmla="*/ 111699 h 521638"/>
                <a:gd name="connsiteX117" fmla="*/ 168164 w 411753"/>
                <a:gd name="connsiteY117" fmla="*/ 125849 h 521638"/>
                <a:gd name="connsiteX118" fmla="*/ 140308 w 411753"/>
                <a:gd name="connsiteY118" fmla="*/ 155376 h 521638"/>
                <a:gd name="connsiteX119" fmla="*/ 124152 w 411753"/>
                <a:gd name="connsiteY119" fmla="*/ 159944 h 521638"/>
                <a:gd name="connsiteX120" fmla="*/ 91394 w 411753"/>
                <a:gd name="connsiteY120" fmla="*/ 148802 h 521638"/>
                <a:gd name="connsiteX121" fmla="*/ 88720 w 411753"/>
                <a:gd name="connsiteY121" fmla="*/ 149805 h 521638"/>
                <a:gd name="connsiteX122" fmla="*/ 51171 w 411753"/>
                <a:gd name="connsiteY122" fmla="*/ 214875 h 521638"/>
                <a:gd name="connsiteX123" fmla="*/ 51171 w 411753"/>
                <a:gd name="connsiteY123" fmla="*/ 217661 h 521638"/>
                <a:gd name="connsiteX124" fmla="*/ 77578 w 411753"/>
                <a:gd name="connsiteY124" fmla="*/ 239945 h 521638"/>
                <a:gd name="connsiteX125" fmla="*/ 81701 w 411753"/>
                <a:gd name="connsiteY125" fmla="*/ 256101 h 521638"/>
                <a:gd name="connsiteX126" fmla="*/ 70559 w 411753"/>
                <a:gd name="connsiteY126" fmla="*/ 295098 h 521638"/>
                <a:gd name="connsiteX127" fmla="*/ 61868 w 411753"/>
                <a:gd name="connsiteY127" fmla="*/ 308358 h 521638"/>
                <a:gd name="connsiteX128" fmla="*/ 15071 w 411753"/>
                <a:gd name="connsiteY128" fmla="*/ 341784 h 521638"/>
                <a:gd name="connsiteX129" fmla="*/ 12285 w 411753"/>
                <a:gd name="connsiteY129" fmla="*/ 347244 h 521638"/>
                <a:gd name="connsiteX130" fmla="*/ 12285 w 411753"/>
                <a:gd name="connsiteY130" fmla="*/ 404180 h 521638"/>
                <a:gd name="connsiteX131" fmla="*/ 55740 w 411753"/>
                <a:gd name="connsiteY131" fmla="*/ 384458 h 521638"/>
                <a:gd name="connsiteX132" fmla="*/ 59862 w 411753"/>
                <a:gd name="connsiteY132" fmla="*/ 383010 h 521638"/>
                <a:gd name="connsiteX133" fmla="*/ 167495 w 411753"/>
                <a:gd name="connsiteY133" fmla="*/ 377884 h 521638"/>
                <a:gd name="connsiteX134" fmla="*/ 142314 w 411753"/>
                <a:gd name="connsiteY134" fmla="*/ 371422 h 521638"/>
                <a:gd name="connsiteX135" fmla="*/ 114236 w 411753"/>
                <a:gd name="connsiteY135" fmla="*/ 310697 h 521638"/>
                <a:gd name="connsiteX136" fmla="*/ 203373 w 411753"/>
                <a:gd name="connsiteY136" fmla="*/ 156267 h 521638"/>
                <a:gd name="connsiteX137" fmla="*/ 270226 w 411753"/>
                <a:gd name="connsiteY137" fmla="*/ 150139 h 521638"/>
                <a:gd name="connsiteX138" fmla="*/ 297858 w 411753"/>
                <a:gd name="connsiteY138" fmla="*/ 210975 h 521638"/>
                <a:gd name="connsiteX139" fmla="*/ 208721 w 411753"/>
                <a:gd name="connsiteY139" fmla="*/ 365405 h 521638"/>
                <a:gd name="connsiteX140" fmla="*/ 208721 w 411753"/>
                <a:gd name="connsiteY140" fmla="*/ 365405 h 521638"/>
                <a:gd name="connsiteX141" fmla="*/ 167495 w 411753"/>
                <a:gd name="connsiteY141" fmla="*/ 377996 h 521638"/>
                <a:gd name="connsiteX142" fmla="*/ 244710 w 411753"/>
                <a:gd name="connsiteY142" fmla="*/ 155042 h 521638"/>
                <a:gd name="connsiteX143" fmla="*/ 208944 w 411753"/>
                <a:gd name="connsiteY143" fmla="*/ 166184 h 521638"/>
                <a:gd name="connsiteX144" fmla="*/ 125266 w 411753"/>
                <a:gd name="connsiteY144" fmla="*/ 311032 h 521638"/>
                <a:gd name="connsiteX145" fmla="*/ 147551 w 411753"/>
                <a:gd name="connsiteY145" fmla="*/ 362174 h 521638"/>
                <a:gd name="connsiteX146" fmla="*/ 203261 w 411753"/>
                <a:gd name="connsiteY146" fmla="*/ 356046 h 521638"/>
                <a:gd name="connsiteX147" fmla="*/ 203261 w 411753"/>
                <a:gd name="connsiteY147" fmla="*/ 356046 h 521638"/>
                <a:gd name="connsiteX148" fmla="*/ 286827 w 411753"/>
                <a:gd name="connsiteY148" fmla="*/ 211198 h 521638"/>
                <a:gd name="connsiteX149" fmla="*/ 264543 w 411753"/>
                <a:gd name="connsiteY149" fmla="*/ 160056 h 521638"/>
                <a:gd name="connsiteX150" fmla="*/ 244710 w 411753"/>
                <a:gd name="connsiteY150" fmla="*/ 154819 h 52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11753" h="521638">
                  <a:moveTo>
                    <a:pt x="84598" y="521618"/>
                  </a:moveTo>
                  <a:cubicBezTo>
                    <a:pt x="82414" y="521641"/>
                    <a:pt x="80275" y="521104"/>
                    <a:pt x="78358" y="520058"/>
                  </a:cubicBezTo>
                  <a:lnTo>
                    <a:pt x="44932" y="501005"/>
                  </a:lnTo>
                  <a:cubicBezTo>
                    <a:pt x="39260" y="497784"/>
                    <a:pt x="37099" y="490681"/>
                    <a:pt x="40029" y="484849"/>
                  </a:cubicBezTo>
                  <a:lnTo>
                    <a:pt x="70336" y="423679"/>
                  </a:lnTo>
                  <a:cubicBezTo>
                    <a:pt x="71105" y="421864"/>
                    <a:pt x="71105" y="419811"/>
                    <a:pt x="70336" y="417996"/>
                  </a:cubicBezTo>
                  <a:cubicBezTo>
                    <a:pt x="65689" y="410519"/>
                    <a:pt x="61946" y="402514"/>
                    <a:pt x="59194" y="394152"/>
                  </a:cubicBezTo>
                  <a:lnTo>
                    <a:pt x="13734" y="414542"/>
                  </a:lnTo>
                  <a:cubicBezTo>
                    <a:pt x="9266" y="417019"/>
                    <a:pt x="3639" y="415406"/>
                    <a:pt x="1165" y="410939"/>
                  </a:cubicBezTo>
                  <a:cubicBezTo>
                    <a:pt x="285" y="409354"/>
                    <a:pt x="-116" y="407546"/>
                    <a:pt x="29" y="405740"/>
                  </a:cubicBezTo>
                  <a:lnTo>
                    <a:pt x="29" y="346686"/>
                  </a:lnTo>
                  <a:cubicBezTo>
                    <a:pt x="430" y="340883"/>
                    <a:pt x="3416" y="335564"/>
                    <a:pt x="8163" y="332202"/>
                  </a:cubicBezTo>
                  <a:lnTo>
                    <a:pt x="54848" y="298775"/>
                  </a:lnTo>
                  <a:cubicBezTo>
                    <a:pt x="56954" y="297101"/>
                    <a:pt x="58481" y="294798"/>
                    <a:pt x="59194" y="292201"/>
                  </a:cubicBezTo>
                  <a:cubicBezTo>
                    <a:pt x="62325" y="278509"/>
                    <a:pt x="66347" y="265036"/>
                    <a:pt x="71227" y="251867"/>
                  </a:cubicBezTo>
                  <a:cubicBezTo>
                    <a:pt x="71640" y="250465"/>
                    <a:pt x="71305" y="248950"/>
                    <a:pt x="70336" y="247856"/>
                  </a:cubicBezTo>
                  <a:lnTo>
                    <a:pt x="43929" y="225571"/>
                  </a:lnTo>
                  <a:cubicBezTo>
                    <a:pt x="39717" y="221361"/>
                    <a:pt x="38759" y="214883"/>
                    <a:pt x="41589" y="209638"/>
                  </a:cubicBezTo>
                  <a:lnTo>
                    <a:pt x="79138" y="144457"/>
                  </a:lnTo>
                  <a:cubicBezTo>
                    <a:pt x="82458" y="139119"/>
                    <a:pt x="88954" y="136693"/>
                    <a:pt x="94960" y="138551"/>
                  </a:cubicBezTo>
                  <a:lnTo>
                    <a:pt x="127829" y="149694"/>
                  </a:lnTo>
                  <a:cubicBezTo>
                    <a:pt x="129267" y="150050"/>
                    <a:pt x="130793" y="149628"/>
                    <a:pt x="131840" y="148579"/>
                  </a:cubicBezTo>
                  <a:cubicBezTo>
                    <a:pt x="140765" y="137737"/>
                    <a:pt x="150414" y="127501"/>
                    <a:pt x="160699" y="117938"/>
                  </a:cubicBezTo>
                  <a:cubicBezTo>
                    <a:pt x="162570" y="116013"/>
                    <a:pt x="163818" y="113566"/>
                    <a:pt x="164264" y="110919"/>
                  </a:cubicBezTo>
                  <a:lnTo>
                    <a:pt x="169389" y="53983"/>
                  </a:lnTo>
                  <a:cubicBezTo>
                    <a:pt x="170114" y="48292"/>
                    <a:pt x="173334" y="43223"/>
                    <a:pt x="178192" y="40166"/>
                  </a:cubicBezTo>
                  <a:lnTo>
                    <a:pt x="229334" y="10640"/>
                  </a:lnTo>
                  <a:cubicBezTo>
                    <a:pt x="232186" y="8858"/>
                    <a:pt x="235763" y="8649"/>
                    <a:pt x="238805" y="10083"/>
                  </a:cubicBezTo>
                  <a:cubicBezTo>
                    <a:pt x="241758" y="11704"/>
                    <a:pt x="243652" y="14741"/>
                    <a:pt x="243819" y="18105"/>
                  </a:cubicBezTo>
                  <a:lnTo>
                    <a:pt x="248833" y="67687"/>
                  </a:lnTo>
                  <a:cubicBezTo>
                    <a:pt x="257223" y="65686"/>
                    <a:pt x="265836" y="64714"/>
                    <a:pt x="274460" y="64790"/>
                  </a:cubicBezTo>
                  <a:lnTo>
                    <a:pt x="274460" y="64790"/>
                  </a:lnTo>
                  <a:cubicBezTo>
                    <a:pt x="276410" y="64729"/>
                    <a:pt x="278226" y="63837"/>
                    <a:pt x="279474" y="62339"/>
                  </a:cubicBezTo>
                  <a:lnTo>
                    <a:pt x="317246" y="5514"/>
                  </a:lnTo>
                  <a:cubicBezTo>
                    <a:pt x="320878" y="109"/>
                    <a:pt x="328065" y="-1589"/>
                    <a:pt x="333736" y="1615"/>
                  </a:cubicBezTo>
                  <a:lnTo>
                    <a:pt x="367162" y="20668"/>
                  </a:lnTo>
                  <a:cubicBezTo>
                    <a:pt x="372834" y="23890"/>
                    <a:pt x="374995" y="30992"/>
                    <a:pt x="372065" y="36824"/>
                  </a:cubicBezTo>
                  <a:lnTo>
                    <a:pt x="341312" y="98217"/>
                  </a:lnTo>
                  <a:cubicBezTo>
                    <a:pt x="340544" y="100032"/>
                    <a:pt x="340544" y="102084"/>
                    <a:pt x="341312" y="103899"/>
                  </a:cubicBezTo>
                  <a:cubicBezTo>
                    <a:pt x="346003" y="111352"/>
                    <a:pt x="349747" y="119362"/>
                    <a:pt x="352455" y="127744"/>
                  </a:cubicBezTo>
                  <a:lnTo>
                    <a:pt x="398137" y="107131"/>
                  </a:lnTo>
                  <a:cubicBezTo>
                    <a:pt x="402639" y="104718"/>
                    <a:pt x="408243" y="106412"/>
                    <a:pt x="410661" y="110913"/>
                  </a:cubicBezTo>
                  <a:cubicBezTo>
                    <a:pt x="411486" y="112452"/>
                    <a:pt x="411853" y="114192"/>
                    <a:pt x="411731" y="115933"/>
                  </a:cubicBezTo>
                  <a:lnTo>
                    <a:pt x="411731" y="174986"/>
                  </a:lnTo>
                  <a:cubicBezTo>
                    <a:pt x="411541" y="180747"/>
                    <a:pt x="408756" y="186114"/>
                    <a:pt x="404154" y="189582"/>
                  </a:cubicBezTo>
                  <a:lnTo>
                    <a:pt x="357469" y="222452"/>
                  </a:lnTo>
                  <a:cubicBezTo>
                    <a:pt x="355452" y="224211"/>
                    <a:pt x="353948" y="226482"/>
                    <a:pt x="353123" y="229026"/>
                  </a:cubicBezTo>
                  <a:cubicBezTo>
                    <a:pt x="350059" y="242735"/>
                    <a:pt x="346037" y="256212"/>
                    <a:pt x="341090" y="269360"/>
                  </a:cubicBezTo>
                  <a:cubicBezTo>
                    <a:pt x="340722" y="270781"/>
                    <a:pt x="341101" y="272289"/>
                    <a:pt x="342092" y="273371"/>
                  </a:cubicBezTo>
                  <a:lnTo>
                    <a:pt x="368388" y="295656"/>
                  </a:lnTo>
                  <a:cubicBezTo>
                    <a:pt x="373079" y="299851"/>
                    <a:pt x="374282" y="306720"/>
                    <a:pt x="371285" y="312257"/>
                  </a:cubicBezTo>
                  <a:lnTo>
                    <a:pt x="333513" y="377884"/>
                  </a:lnTo>
                  <a:cubicBezTo>
                    <a:pt x="330248" y="383287"/>
                    <a:pt x="323697" y="385733"/>
                    <a:pt x="317691" y="383790"/>
                  </a:cubicBezTo>
                  <a:lnTo>
                    <a:pt x="284822" y="372648"/>
                  </a:lnTo>
                  <a:cubicBezTo>
                    <a:pt x="283418" y="372407"/>
                    <a:pt x="281981" y="372817"/>
                    <a:pt x="280922" y="373762"/>
                  </a:cubicBezTo>
                  <a:cubicBezTo>
                    <a:pt x="271953" y="384607"/>
                    <a:pt x="262281" y="394843"/>
                    <a:pt x="251953" y="404403"/>
                  </a:cubicBezTo>
                  <a:cubicBezTo>
                    <a:pt x="250114" y="406334"/>
                    <a:pt x="248900" y="408784"/>
                    <a:pt x="248499" y="411422"/>
                  </a:cubicBezTo>
                  <a:lnTo>
                    <a:pt x="243373" y="468359"/>
                  </a:lnTo>
                  <a:cubicBezTo>
                    <a:pt x="242616" y="474063"/>
                    <a:pt x="239340" y="479131"/>
                    <a:pt x="234459" y="482175"/>
                  </a:cubicBezTo>
                  <a:lnTo>
                    <a:pt x="183317" y="511701"/>
                  </a:lnTo>
                  <a:cubicBezTo>
                    <a:pt x="178994" y="514538"/>
                    <a:pt x="173189" y="513336"/>
                    <a:pt x="170359" y="509015"/>
                  </a:cubicBezTo>
                  <a:cubicBezTo>
                    <a:pt x="169445" y="507622"/>
                    <a:pt x="168910" y="506011"/>
                    <a:pt x="168832" y="504348"/>
                  </a:cubicBezTo>
                  <a:lnTo>
                    <a:pt x="164153" y="454765"/>
                  </a:lnTo>
                  <a:cubicBezTo>
                    <a:pt x="155607" y="456717"/>
                    <a:pt x="146849" y="457615"/>
                    <a:pt x="138080" y="457439"/>
                  </a:cubicBezTo>
                  <a:cubicBezTo>
                    <a:pt x="136019" y="457264"/>
                    <a:pt x="134024" y="458198"/>
                    <a:pt x="132843" y="459891"/>
                  </a:cubicBezTo>
                  <a:lnTo>
                    <a:pt x="95071" y="516715"/>
                  </a:lnTo>
                  <a:cubicBezTo>
                    <a:pt x="92631" y="520014"/>
                    <a:pt x="88698" y="521858"/>
                    <a:pt x="84598" y="521618"/>
                  </a:cubicBezTo>
                  <a:close/>
                  <a:moveTo>
                    <a:pt x="59862" y="382898"/>
                  </a:moveTo>
                  <a:cubicBezTo>
                    <a:pt x="61400" y="382897"/>
                    <a:pt x="62926" y="383239"/>
                    <a:pt x="64319" y="383901"/>
                  </a:cubicBezTo>
                  <a:cubicBezTo>
                    <a:pt x="67227" y="385235"/>
                    <a:pt x="69411" y="387751"/>
                    <a:pt x="70336" y="390809"/>
                  </a:cubicBezTo>
                  <a:cubicBezTo>
                    <a:pt x="72620" y="398312"/>
                    <a:pt x="75840" y="405500"/>
                    <a:pt x="79918" y="412202"/>
                  </a:cubicBezTo>
                  <a:cubicBezTo>
                    <a:pt x="82837" y="417191"/>
                    <a:pt x="83216" y="423273"/>
                    <a:pt x="80921" y="428581"/>
                  </a:cubicBezTo>
                  <a:lnTo>
                    <a:pt x="50503" y="489751"/>
                  </a:lnTo>
                  <a:cubicBezTo>
                    <a:pt x="50146" y="490253"/>
                    <a:pt x="50146" y="490921"/>
                    <a:pt x="50503" y="491423"/>
                  </a:cubicBezTo>
                  <a:lnTo>
                    <a:pt x="83929" y="510476"/>
                  </a:lnTo>
                  <a:cubicBezTo>
                    <a:pt x="84419" y="510867"/>
                    <a:pt x="85110" y="510867"/>
                    <a:pt x="85600" y="510476"/>
                  </a:cubicBezTo>
                  <a:lnTo>
                    <a:pt x="123484" y="453651"/>
                  </a:lnTo>
                  <a:cubicBezTo>
                    <a:pt x="126927" y="449038"/>
                    <a:pt x="132320" y="446282"/>
                    <a:pt x="138080" y="446186"/>
                  </a:cubicBezTo>
                  <a:cubicBezTo>
                    <a:pt x="145913" y="446380"/>
                    <a:pt x="153735" y="445594"/>
                    <a:pt x="161367" y="443846"/>
                  </a:cubicBezTo>
                  <a:cubicBezTo>
                    <a:pt x="164531" y="443177"/>
                    <a:pt x="167830" y="443821"/>
                    <a:pt x="170504" y="445629"/>
                  </a:cubicBezTo>
                  <a:cubicBezTo>
                    <a:pt x="173044" y="447513"/>
                    <a:pt x="174671" y="450390"/>
                    <a:pt x="174960" y="453540"/>
                  </a:cubicBezTo>
                  <a:lnTo>
                    <a:pt x="179640" y="501005"/>
                  </a:lnTo>
                  <a:lnTo>
                    <a:pt x="228888" y="472593"/>
                  </a:lnTo>
                  <a:cubicBezTo>
                    <a:pt x="230649" y="471358"/>
                    <a:pt x="231852" y="469475"/>
                    <a:pt x="232231" y="467356"/>
                  </a:cubicBezTo>
                  <a:lnTo>
                    <a:pt x="237356" y="410419"/>
                  </a:lnTo>
                  <a:cubicBezTo>
                    <a:pt x="238081" y="405038"/>
                    <a:pt x="240599" y="400056"/>
                    <a:pt x="244487" y="396269"/>
                  </a:cubicBezTo>
                  <a:cubicBezTo>
                    <a:pt x="254382" y="387023"/>
                    <a:pt x="263685" y="377161"/>
                    <a:pt x="272343" y="366742"/>
                  </a:cubicBezTo>
                  <a:cubicBezTo>
                    <a:pt x="276365" y="362180"/>
                    <a:pt x="282683" y="360392"/>
                    <a:pt x="288499" y="362174"/>
                  </a:cubicBezTo>
                  <a:lnTo>
                    <a:pt x="321925" y="373316"/>
                  </a:lnTo>
                  <a:cubicBezTo>
                    <a:pt x="322906" y="373508"/>
                    <a:pt x="323897" y="373117"/>
                    <a:pt x="324488" y="372313"/>
                  </a:cubicBezTo>
                  <a:lnTo>
                    <a:pt x="362148" y="307243"/>
                  </a:lnTo>
                  <a:cubicBezTo>
                    <a:pt x="362483" y="306283"/>
                    <a:pt x="362271" y="305214"/>
                    <a:pt x="361591" y="304458"/>
                  </a:cubicBezTo>
                  <a:lnTo>
                    <a:pt x="335296" y="282174"/>
                  </a:lnTo>
                  <a:cubicBezTo>
                    <a:pt x="330850" y="278030"/>
                    <a:pt x="329234" y="271668"/>
                    <a:pt x="331173" y="265906"/>
                  </a:cubicBezTo>
                  <a:cubicBezTo>
                    <a:pt x="335753" y="253171"/>
                    <a:pt x="339474" y="240142"/>
                    <a:pt x="342315" y="226909"/>
                  </a:cubicBezTo>
                  <a:cubicBezTo>
                    <a:pt x="343708" y="221669"/>
                    <a:pt x="346806" y="217044"/>
                    <a:pt x="351118" y="213761"/>
                  </a:cubicBezTo>
                  <a:lnTo>
                    <a:pt x="397803" y="180334"/>
                  </a:lnTo>
                  <a:cubicBezTo>
                    <a:pt x="399441" y="178959"/>
                    <a:pt x="400477" y="177002"/>
                    <a:pt x="400700" y="174875"/>
                  </a:cubicBezTo>
                  <a:lnTo>
                    <a:pt x="400700" y="118050"/>
                  </a:lnTo>
                  <a:lnTo>
                    <a:pt x="357134" y="137660"/>
                  </a:lnTo>
                  <a:cubicBezTo>
                    <a:pt x="354260" y="138932"/>
                    <a:pt x="350984" y="138932"/>
                    <a:pt x="348109" y="137660"/>
                  </a:cubicBezTo>
                  <a:cubicBezTo>
                    <a:pt x="345134" y="136327"/>
                    <a:pt x="342906" y="133764"/>
                    <a:pt x="341981" y="130640"/>
                  </a:cubicBezTo>
                  <a:cubicBezTo>
                    <a:pt x="339675" y="123145"/>
                    <a:pt x="336455" y="115961"/>
                    <a:pt x="332399" y="109248"/>
                  </a:cubicBezTo>
                  <a:cubicBezTo>
                    <a:pt x="329513" y="104240"/>
                    <a:pt x="329179" y="98159"/>
                    <a:pt x="331507" y="92869"/>
                  </a:cubicBezTo>
                  <a:lnTo>
                    <a:pt x="361814" y="31698"/>
                  </a:lnTo>
                  <a:cubicBezTo>
                    <a:pt x="362204" y="31210"/>
                    <a:pt x="362204" y="30515"/>
                    <a:pt x="361814" y="30027"/>
                  </a:cubicBezTo>
                  <a:lnTo>
                    <a:pt x="328388" y="11085"/>
                  </a:lnTo>
                  <a:cubicBezTo>
                    <a:pt x="327897" y="10694"/>
                    <a:pt x="327207" y="10694"/>
                    <a:pt x="326716" y="11085"/>
                  </a:cubicBezTo>
                  <a:lnTo>
                    <a:pt x="288944" y="68022"/>
                  </a:lnTo>
                  <a:cubicBezTo>
                    <a:pt x="285568" y="72768"/>
                    <a:pt x="280053" y="75525"/>
                    <a:pt x="274237" y="75376"/>
                  </a:cubicBezTo>
                  <a:cubicBezTo>
                    <a:pt x="266404" y="75197"/>
                    <a:pt x="258582" y="75984"/>
                    <a:pt x="250950" y="77715"/>
                  </a:cubicBezTo>
                  <a:cubicBezTo>
                    <a:pt x="247830" y="78449"/>
                    <a:pt x="244532" y="77799"/>
                    <a:pt x="241925" y="75933"/>
                  </a:cubicBezTo>
                  <a:cubicBezTo>
                    <a:pt x="239384" y="74048"/>
                    <a:pt x="237758" y="71172"/>
                    <a:pt x="237468" y="68022"/>
                  </a:cubicBezTo>
                  <a:lnTo>
                    <a:pt x="232677" y="20556"/>
                  </a:lnTo>
                  <a:lnTo>
                    <a:pt x="183428" y="48969"/>
                  </a:lnTo>
                  <a:cubicBezTo>
                    <a:pt x="181701" y="50236"/>
                    <a:pt x="180509" y="52104"/>
                    <a:pt x="180086" y="54205"/>
                  </a:cubicBezTo>
                  <a:lnTo>
                    <a:pt x="175295" y="111699"/>
                  </a:lnTo>
                  <a:cubicBezTo>
                    <a:pt x="174593" y="117088"/>
                    <a:pt x="172075" y="122078"/>
                    <a:pt x="168164" y="125849"/>
                  </a:cubicBezTo>
                  <a:cubicBezTo>
                    <a:pt x="158270" y="135095"/>
                    <a:pt x="148966" y="144957"/>
                    <a:pt x="140308" y="155376"/>
                  </a:cubicBezTo>
                  <a:cubicBezTo>
                    <a:pt x="136320" y="159990"/>
                    <a:pt x="129969" y="161786"/>
                    <a:pt x="124152" y="159944"/>
                  </a:cubicBezTo>
                  <a:lnTo>
                    <a:pt x="91394" y="148802"/>
                  </a:lnTo>
                  <a:cubicBezTo>
                    <a:pt x="90392" y="148619"/>
                    <a:pt x="89355" y="149005"/>
                    <a:pt x="88720" y="149805"/>
                  </a:cubicBezTo>
                  <a:lnTo>
                    <a:pt x="51171" y="214875"/>
                  </a:lnTo>
                  <a:cubicBezTo>
                    <a:pt x="50625" y="215723"/>
                    <a:pt x="50625" y="216813"/>
                    <a:pt x="51171" y="217661"/>
                  </a:cubicBezTo>
                  <a:lnTo>
                    <a:pt x="77578" y="239945"/>
                  </a:lnTo>
                  <a:cubicBezTo>
                    <a:pt x="82002" y="244053"/>
                    <a:pt x="83617" y="250373"/>
                    <a:pt x="81701" y="256101"/>
                  </a:cubicBezTo>
                  <a:cubicBezTo>
                    <a:pt x="77133" y="268842"/>
                    <a:pt x="73411" y="281869"/>
                    <a:pt x="70559" y="295098"/>
                  </a:cubicBezTo>
                  <a:cubicBezTo>
                    <a:pt x="69177" y="300342"/>
                    <a:pt x="66124" y="304995"/>
                    <a:pt x="61868" y="308358"/>
                  </a:cubicBezTo>
                  <a:lnTo>
                    <a:pt x="15071" y="341784"/>
                  </a:lnTo>
                  <a:cubicBezTo>
                    <a:pt x="13511" y="343206"/>
                    <a:pt x="12519" y="345146"/>
                    <a:pt x="12285" y="347244"/>
                  </a:cubicBezTo>
                  <a:lnTo>
                    <a:pt x="12285" y="404180"/>
                  </a:lnTo>
                  <a:lnTo>
                    <a:pt x="55740" y="384458"/>
                  </a:lnTo>
                  <a:cubicBezTo>
                    <a:pt x="57010" y="383723"/>
                    <a:pt x="58414" y="383232"/>
                    <a:pt x="59862" y="383010"/>
                  </a:cubicBezTo>
                  <a:close/>
                  <a:moveTo>
                    <a:pt x="167495" y="377884"/>
                  </a:moveTo>
                  <a:cubicBezTo>
                    <a:pt x="158671" y="378008"/>
                    <a:pt x="149980" y="375777"/>
                    <a:pt x="142314" y="371422"/>
                  </a:cubicBezTo>
                  <a:cubicBezTo>
                    <a:pt x="124152" y="360948"/>
                    <a:pt x="114236" y="339333"/>
                    <a:pt x="114236" y="310697"/>
                  </a:cubicBezTo>
                  <a:cubicBezTo>
                    <a:pt x="114236" y="253873"/>
                    <a:pt x="154236" y="184568"/>
                    <a:pt x="203373" y="156267"/>
                  </a:cubicBezTo>
                  <a:cubicBezTo>
                    <a:pt x="228220" y="141894"/>
                    <a:pt x="251953" y="139666"/>
                    <a:pt x="270226" y="150139"/>
                  </a:cubicBezTo>
                  <a:cubicBezTo>
                    <a:pt x="288499" y="160613"/>
                    <a:pt x="297858" y="182340"/>
                    <a:pt x="297858" y="210975"/>
                  </a:cubicBezTo>
                  <a:cubicBezTo>
                    <a:pt x="297858" y="267800"/>
                    <a:pt x="257858" y="337104"/>
                    <a:pt x="208721" y="365405"/>
                  </a:cubicBezTo>
                  <a:lnTo>
                    <a:pt x="208721" y="365405"/>
                  </a:lnTo>
                  <a:cubicBezTo>
                    <a:pt x="196320" y="373155"/>
                    <a:pt x="182102" y="377498"/>
                    <a:pt x="167495" y="377996"/>
                  </a:cubicBezTo>
                  <a:close/>
                  <a:moveTo>
                    <a:pt x="244710" y="155042"/>
                  </a:moveTo>
                  <a:cubicBezTo>
                    <a:pt x="232019" y="155575"/>
                    <a:pt x="219696" y="159416"/>
                    <a:pt x="208944" y="166184"/>
                  </a:cubicBezTo>
                  <a:cubicBezTo>
                    <a:pt x="159573" y="198387"/>
                    <a:pt x="128498" y="252179"/>
                    <a:pt x="125266" y="311032"/>
                  </a:cubicBezTo>
                  <a:cubicBezTo>
                    <a:pt x="125266" y="335544"/>
                    <a:pt x="133289" y="353706"/>
                    <a:pt x="147551" y="362174"/>
                  </a:cubicBezTo>
                  <a:cubicBezTo>
                    <a:pt x="161813" y="370642"/>
                    <a:pt x="181869" y="368414"/>
                    <a:pt x="203261" y="356046"/>
                  </a:cubicBezTo>
                  <a:lnTo>
                    <a:pt x="203261" y="356046"/>
                  </a:lnTo>
                  <a:cubicBezTo>
                    <a:pt x="252599" y="323831"/>
                    <a:pt x="283630" y="270035"/>
                    <a:pt x="286827" y="211198"/>
                  </a:cubicBezTo>
                  <a:cubicBezTo>
                    <a:pt x="286827" y="186685"/>
                    <a:pt x="278917" y="168524"/>
                    <a:pt x="264543" y="160056"/>
                  </a:cubicBezTo>
                  <a:cubicBezTo>
                    <a:pt x="258515" y="156572"/>
                    <a:pt x="251674" y="154763"/>
                    <a:pt x="244710" y="154819"/>
                  </a:cubicBezTo>
                  <a:close/>
                </a:path>
              </a:pathLst>
            </a:custGeom>
            <a:solidFill>
              <a:srgbClr val="2A9BF5"/>
            </a:solidFill>
            <a:ln w="111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7ACB333-7B83-42BD-8986-B422BB9D7C38}"/>
                </a:ext>
              </a:extLst>
            </p:cNvPr>
            <p:cNvSpPr/>
            <p:nvPr/>
          </p:nvSpPr>
          <p:spPr>
            <a:xfrm>
              <a:off x="4940197" y="890655"/>
              <a:ext cx="411753" cy="521638"/>
            </a:xfrm>
            <a:custGeom>
              <a:avLst/>
              <a:gdLst>
                <a:gd name="connsiteX0" fmla="*/ 84598 w 411753"/>
                <a:gd name="connsiteY0" fmla="*/ 521618 h 521638"/>
                <a:gd name="connsiteX1" fmla="*/ 78358 w 411753"/>
                <a:gd name="connsiteY1" fmla="*/ 520058 h 521638"/>
                <a:gd name="connsiteX2" fmla="*/ 44932 w 411753"/>
                <a:gd name="connsiteY2" fmla="*/ 501005 h 521638"/>
                <a:gd name="connsiteX3" fmla="*/ 40029 w 411753"/>
                <a:gd name="connsiteY3" fmla="*/ 484849 h 521638"/>
                <a:gd name="connsiteX4" fmla="*/ 70336 w 411753"/>
                <a:gd name="connsiteY4" fmla="*/ 423679 h 521638"/>
                <a:gd name="connsiteX5" fmla="*/ 70336 w 411753"/>
                <a:gd name="connsiteY5" fmla="*/ 417996 h 521638"/>
                <a:gd name="connsiteX6" fmla="*/ 59194 w 411753"/>
                <a:gd name="connsiteY6" fmla="*/ 394152 h 521638"/>
                <a:gd name="connsiteX7" fmla="*/ 13734 w 411753"/>
                <a:gd name="connsiteY7" fmla="*/ 414542 h 521638"/>
                <a:gd name="connsiteX8" fmla="*/ 1165 w 411753"/>
                <a:gd name="connsiteY8" fmla="*/ 410939 h 521638"/>
                <a:gd name="connsiteX9" fmla="*/ 29 w 411753"/>
                <a:gd name="connsiteY9" fmla="*/ 405740 h 521638"/>
                <a:gd name="connsiteX10" fmla="*/ 29 w 411753"/>
                <a:gd name="connsiteY10" fmla="*/ 346686 h 521638"/>
                <a:gd name="connsiteX11" fmla="*/ 8163 w 411753"/>
                <a:gd name="connsiteY11" fmla="*/ 332202 h 521638"/>
                <a:gd name="connsiteX12" fmla="*/ 54848 w 411753"/>
                <a:gd name="connsiteY12" fmla="*/ 298775 h 521638"/>
                <a:gd name="connsiteX13" fmla="*/ 59194 w 411753"/>
                <a:gd name="connsiteY13" fmla="*/ 292201 h 521638"/>
                <a:gd name="connsiteX14" fmla="*/ 71227 w 411753"/>
                <a:gd name="connsiteY14" fmla="*/ 251867 h 521638"/>
                <a:gd name="connsiteX15" fmla="*/ 70336 w 411753"/>
                <a:gd name="connsiteY15" fmla="*/ 247856 h 521638"/>
                <a:gd name="connsiteX16" fmla="*/ 43929 w 411753"/>
                <a:gd name="connsiteY16" fmla="*/ 225571 h 521638"/>
                <a:gd name="connsiteX17" fmla="*/ 41589 w 411753"/>
                <a:gd name="connsiteY17" fmla="*/ 209638 h 521638"/>
                <a:gd name="connsiteX18" fmla="*/ 79138 w 411753"/>
                <a:gd name="connsiteY18" fmla="*/ 144457 h 521638"/>
                <a:gd name="connsiteX19" fmla="*/ 94960 w 411753"/>
                <a:gd name="connsiteY19" fmla="*/ 138551 h 521638"/>
                <a:gd name="connsiteX20" fmla="*/ 127829 w 411753"/>
                <a:gd name="connsiteY20" fmla="*/ 149694 h 521638"/>
                <a:gd name="connsiteX21" fmla="*/ 131840 w 411753"/>
                <a:gd name="connsiteY21" fmla="*/ 148579 h 521638"/>
                <a:gd name="connsiteX22" fmla="*/ 160699 w 411753"/>
                <a:gd name="connsiteY22" fmla="*/ 117938 h 521638"/>
                <a:gd name="connsiteX23" fmla="*/ 164264 w 411753"/>
                <a:gd name="connsiteY23" fmla="*/ 110919 h 521638"/>
                <a:gd name="connsiteX24" fmla="*/ 169389 w 411753"/>
                <a:gd name="connsiteY24" fmla="*/ 53983 h 521638"/>
                <a:gd name="connsiteX25" fmla="*/ 178192 w 411753"/>
                <a:gd name="connsiteY25" fmla="*/ 40166 h 521638"/>
                <a:gd name="connsiteX26" fmla="*/ 229334 w 411753"/>
                <a:gd name="connsiteY26" fmla="*/ 10640 h 521638"/>
                <a:gd name="connsiteX27" fmla="*/ 238805 w 411753"/>
                <a:gd name="connsiteY27" fmla="*/ 10083 h 521638"/>
                <a:gd name="connsiteX28" fmla="*/ 243819 w 411753"/>
                <a:gd name="connsiteY28" fmla="*/ 18105 h 521638"/>
                <a:gd name="connsiteX29" fmla="*/ 248833 w 411753"/>
                <a:gd name="connsiteY29" fmla="*/ 67687 h 521638"/>
                <a:gd name="connsiteX30" fmla="*/ 274460 w 411753"/>
                <a:gd name="connsiteY30" fmla="*/ 64790 h 521638"/>
                <a:gd name="connsiteX31" fmla="*/ 274460 w 411753"/>
                <a:gd name="connsiteY31" fmla="*/ 64790 h 521638"/>
                <a:gd name="connsiteX32" fmla="*/ 279474 w 411753"/>
                <a:gd name="connsiteY32" fmla="*/ 62339 h 521638"/>
                <a:gd name="connsiteX33" fmla="*/ 317246 w 411753"/>
                <a:gd name="connsiteY33" fmla="*/ 5514 h 521638"/>
                <a:gd name="connsiteX34" fmla="*/ 333736 w 411753"/>
                <a:gd name="connsiteY34" fmla="*/ 1615 h 521638"/>
                <a:gd name="connsiteX35" fmla="*/ 367162 w 411753"/>
                <a:gd name="connsiteY35" fmla="*/ 20668 h 521638"/>
                <a:gd name="connsiteX36" fmla="*/ 372065 w 411753"/>
                <a:gd name="connsiteY36" fmla="*/ 36824 h 521638"/>
                <a:gd name="connsiteX37" fmla="*/ 341312 w 411753"/>
                <a:gd name="connsiteY37" fmla="*/ 98217 h 521638"/>
                <a:gd name="connsiteX38" fmla="*/ 341312 w 411753"/>
                <a:gd name="connsiteY38" fmla="*/ 103899 h 521638"/>
                <a:gd name="connsiteX39" fmla="*/ 352455 w 411753"/>
                <a:gd name="connsiteY39" fmla="*/ 127744 h 521638"/>
                <a:gd name="connsiteX40" fmla="*/ 398137 w 411753"/>
                <a:gd name="connsiteY40" fmla="*/ 107131 h 521638"/>
                <a:gd name="connsiteX41" fmla="*/ 410661 w 411753"/>
                <a:gd name="connsiteY41" fmla="*/ 110913 h 521638"/>
                <a:gd name="connsiteX42" fmla="*/ 411731 w 411753"/>
                <a:gd name="connsiteY42" fmla="*/ 115933 h 521638"/>
                <a:gd name="connsiteX43" fmla="*/ 411731 w 411753"/>
                <a:gd name="connsiteY43" fmla="*/ 174986 h 521638"/>
                <a:gd name="connsiteX44" fmla="*/ 404154 w 411753"/>
                <a:gd name="connsiteY44" fmla="*/ 189582 h 521638"/>
                <a:gd name="connsiteX45" fmla="*/ 357469 w 411753"/>
                <a:gd name="connsiteY45" fmla="*/ 222452 h 521638"/>
                <a:gd name="connsiteX46" fmla="*/ 353123 w 411753"/>
                <a:gd name="connsiteY46" fmla="*/ 229026 h 521638"/>
                <a:gd name="connsiteX47" fmla="*/ 341090 w 411753"/>
                <a:gd name="connsiteY47" fmla="*/ 269360 h 521638"/>
                <a:gd name="connsiteX48" fmla="*/ 342092 w 411753"/>
                <a:gd name="connsiteY48" fmla="*/ 273371 h 521638"/>
                <a:gd name="connsiteX49" fmla="*/ 368388 w 411753"/>
                <a:gd name="connsiteY49" fmla="*/ 295656 h 521638"/>
                <a:gd name="connsiteX50" fmla="*/ 371285 w 411753"/>
                <a:gd name="connsiteY50" fmla="*/ 312257 h 521638"/>
                <a:gd name="connsiteX51" fmla="*/ 333513 w 411753"/>
                <a:gd name="connsiteY51" fmla="*/ 377884 h 521638"/>
                <a:gd name="connsiteX52" fmla="*/ 317691 w 411753"/>
                <a:gd name="connsiteY52" fmla="*/ 383790 h 521638"/>
                <a:gd name="connsiteX53" fmla="*/ 284822 w 411753"/>
                <a:gd name="connsiteY53" fmla="*/ 372648 h 521638"/>
                <a:gd name="connsiteX54" fmla="*/ 280922 w 411753"/>
                <a:gd name="connsiteY54" fmla="*/ 373762 h 521638"/>
                <a:gd name="connsiteX55" fmla="*/ 251953 w 411753"/>
                <a:gd name="connsiteY55" fmla="*/ 404403 h 521638"/>
                <a:gd name="connsiteX56" fmla="*/ 248499 w 411753"/>
                <a:gd name="connsiteY56" fmla="*/ 411422 h 521638"/>
                <a:gd name="connsiteX57" fmla="*/ 243373 w 411753"/>
                <a:gd name="connsiteY57" fmla="*/ 468359 h 521638"/>
                <a:gd name="connsiteX58" fmla="*/ 234459 w 411753"/>
                <a:gd name="connsiteY58" fmla="*/ 482175 h 521638"/>
                <a:gd name="connsiteX59" fmla="*/ 183317 w 411753"/>
                <a:gd name="connsiteY59" fmla="*/ 511701 h 521638"/>
                <a:gd name="connsiteX60" fmla="*/ 170359 w 411753"/>
                <a:gd name="connsiteY60" fmla="*/ 509015 h 521638"/>
                <a:gd name="connsiteX61" fmla="*/ 168832 w 411753"/>
                <a:gd name="connsiteY61" fmla="*/ 504348 h 521638"/>
                <a:gd name="connsiteX62" fmla="*/ 164153 w 411753"/>
                <a:gd name="connsiteY62" fmla="*/ 454765 h 521638"/>
                <a:gd name="connsiteX63" fmla="*/ 138080 w 411753"/>
                <a:gd name="connsiteY63" fmla="*/ 457439 h 521638"/>
                <a:gd name="connsiteX64" fmla="*/ 132843 w 411753"/>
                <a:gd name="connsiteY64" fmla="*/ 459891 h 521638"/>
                <a:gd name="connsiteX65" fmla="*/ 95071 w 411753"/>
                <a:gd name="connsiteY65" fmla="*/ 516715 h 521638"/>
                <a:gd name="connsiteX66" fmla="*/ 84598 w 411753"/>
                <a:gd name="connsiteY66" fmla="*/ 521618 h 521638"/>
                <a:gd name="connsiteX67" fmla="*/ 59862 w 411753"/>
                <a:gd name="connsiteY67" fmla="*/ 382898 h 521638"/>
                <a:gd name="connsiteX68" fmla="*/ 64319 w 411753"/>
                <a:gd name="connsiteY68" fmla="*/ 383901 h 521638"/>
                <a:gd name="connsiteX69" fmla="*/ 70336 w 411753"/>
                <a:gd name="connsiteY69" fmla="*/ 390809 h 521638"/>
                <a:gd name="connsiteX70" fmla="*/ 79918 w 411753"/>
                <a:gd name="connsiteY70" fmla="*/ 412202 h 521638"/>
                <a:gd name="connsiteX71" fmla="*/ 80921 w 411753"/>
                <a:gd name="connsiteY71" fmla="*/ 428581 h 521638"/>
                <a:gd name="connsiteX72" fmla="*/ 50503 w 411753"/>
                <a:gd name="connsiteY72" fmla="*/ 489751 h 521638"/>
                <a:gd name="connsiteX73" fmla="*/ 50503 w 411753"/>
                <a:gd name="connsiteY73" fmla="*/ 491423 h 521638"/>
                <a:gd name="connsiteX74" fmla="*/ 83929 w 411753"/>
                <a:gd name="connsiteY74" fmla="*/ 510476 h 521638"/>
                <a:gd name="connsiteX75" fmla="*/ 85600 w 411753"/>
                <a:gd name="connsiteY75" fmla="*/ 510476 h 521638"/>
                <a:gd name="connsiteX76" fmla="*/ 123484 w 411753"/>
                <a:gd name="connsiteY76" fmla="*/ 453651 h 521638"/>
                <a:gd name="connsiteX77" fmla="*/ 138080 w 411753"/>
                <a:gd name="connsiteY77" fmla="*/ 446186 h 521638"/>
                <a:gd name="connsiteX78" fmla="*/ 161367 w 411753"/>
                <a:gd name="connsiteY78" fmla="*/ 443846 h 521638"/>
                <a:gd name="connsiteX79" fmla="*/ 170504 w 411753"/>
                <a:gd name="connsiteY79" fmla="*/ 445629 h 521638"/>
                <a:gd name="connsiteX80" fmla="*/ 174960 w 411753"/>
                <a:gd name="connsiteY80" fmla="*/ 453540 h 521638"/>
                <a:gd name="connsiteX81" fmla="*/ 179640 w 411753"/>
                <a:gd name="connsiteY81" fmla="*/ 501005 h 521638"/>
                <a:gd name="connsiteX82" fmla="*/ 228888 w 411753"/>
                <a:gd name="connsiteY82" fmla="*/ 472593 h 521638"/>
                <a:gd name="connsiteX83" fmla="*/ 232231 w 411753"/>
                <a:gd name="connsiteY83" fmla="*/ 467356 h 521638"/>
                <a:gd name="connsiteX84" fmla="*/ 237356 w 411753"/>
                <a:gd name="connsiteY84" fmla="*/ 410419 h 521638"/>
                <a:gd name="connsiteX85" fmla="*/ 244487 w 411753"/>
                <a:gd name="connsiteY85" fmla="*/ 396269 h 521638"/>
                <a:gd name="connsiteX86" fmla="*/ 272343 w 411753"/>
                <a:gd name="connsiteY86" fmla="*/ 366742 h 521638"/>
                <a:gd name="connsiteX87" fmla="*/ 288499 w 411753"/>
                <a:gd name="connsiteY87" fmla="*/ 362174 h 521638"/>
                <a:gd name="connsiteX88" fmla="*/ 321925 w 411753"/>
                <a:gd name="connsiteY88" fmla="*/ 373316 h 521638"/>
                <a:gd name="connsiteX89" fmla="*/ 324488 w 411753"/>
                <a:gd name="connsiteY89" fmla="*/ 372313 h 521638"/>
                <a:gd name="connsiteX90" fmla="*/ 362148 w 411753"/>
                <a:gd name="connsiteY90" fmla="*/ 307243 h 521638"/>
                <a:gd name="connsiteX91" fmla="*/ 361591 w 411753"/>
                <a:gd name="connsiteY91" fmla="*/ 304458 h 521638"/>
                <a:gd name="connsiteX92" fmla="*/ 335296 w 411753"/>
                <a:gd name="connsiteY92" fmla="*/ 282174 h 521638"/>
                <a:gd name="connsiteX93" fmla="*/ 331173 w 411753"/>
                <a:gd name="connsiteY93" fmla="*/ 265906 h 521638"/>
                <a:gd name="connsiteX94" fmla="*/ 342315 w 411753"/>
                <a:gd name="connsiteY94" fmla="*/ 226909 h 521638"/>
                <a:gd name="connsiteX95" fmla="*/ 351118 w 411753"/>
                <a:gd name="connsiteY95" fmla="*/ 213761 h 521638"/>
                <a:gd name="connsiteX96" fmla="*/ 397803 w 411753"/>
                <a:gd name="connsiteY96" fmla="*/ 180334 h 521638"/>
                <a:gd name="connsiteX97" fmla="*/ 400700 w 411753"/>
                <a:gd name="connsiteY97" fmla="*/ 174875 h 521638"/>
                <a:gd name="connsiteX98" fmla="*/ 400700 w 411753"/>
                <a:gd name="connsiteY98" fmla="*/ 118050 h 521638"/>
                <a:gd name="connsiteX99" fmla="*/ 357134 w 411753"/>
                <a:gd name="connsiteY99" fmla="*/ 137660 h 521638"/>
                <a:gd name="connsiteX100" fmla="*/ 348109 w 411753"/>
                <a:gd name="connsiteY100" fmla="*/ 137660 h 521638"/>
                <a:gd name="connsiteX101" fmla="*/ 341981 w 411753"/>
                <a:gd name="connsiteY101" fmla="*/ 130640 h 521638"/>
                <a:gd name="connsiteX102" fmla="*/ 332399 w 411753"/>
                <a:gd name="connsiteY102" fmla="*/ 109248 h 521638"/>
                <a:gd name="connsiteX103" fmla="*/ 331507 w 411753"/>
                <a:gd name="connsiteY103" fmla="*/ 92869 h 521638"/>
                <a:gd name="connsiteX104" fmla="*/ 361814 w 411753"/>
                <a:gd name="connsiteY104" fmla="*/ 31698 h 521638"/>
                <a:gd name="connsiteX105" fmla="*/ 361814 w 411753"/>
                <a:gd name="connsiteY105" fmla="*/ 30027 h 521638"/>
                <a:gd name="connsiteX106" fmla="*/ 328388 w 411753"/>
                <a:gd name="connsiteY106" fmla="*/ 11085 h 521638"/>
                <a:gd name="connsiteX107" fmla="*/ 326716 w 411753"/>
                <a:gd name="connsiteY107" fmla="*/ 11085 h 521638"/>
                <a:gd name="connsiteX108" fmla="*/ 288944 w 411753"/>
                <a:gd name="connsiteY108" fmla="*/ 68022 h 521638"/>
                <a:gd name="connsiteX109" fmla="*/ 274237 w 411753"/>
                <a:gd name="connsiteY109" fmla="*/ 75376 h 521638"/>
                <a:gd name="connsiteX110" fmla="*/ 250950 w 411753"/>
                <a:gd name="connsiteY110" fmla="*/ 77715 h 521638"/>
                <a:gd name="connsiteX111" fmla="*/ 241925 w 411753"/>
                <a:gd name="connsiteY111" fmla="*/ 75933 h 521638"/>
                <a:gd name="connsiteX112" fmla="*/ 237468 w 411753"/>
                <a:gd name="connsiteY112" fmla="*/ 68022 h 521638"/>
                <a:gd name="connsiteX113" fmla="*/ 232677 w 411753"/>
                <a:gd name="connsiteY113" fmla="*/ 20556 h 521638"/>
                <a:gd name="connsiteX114" fmla="*/ 183428 w 411753"/>
                <a:gd name="connsiteY114" fmla="*/ 48969 h 521638"/>
                <a:gd name="connsiteX115" fmla="*/ 180086 w 411753"/>
                <a:gd name="connsiteY115" fmla="*/ 54205 h 521638"/>
                <a:gd name="connsiteX116" fmla="*/ 175295 w 411753"/>
                <a:gd name="connsiteY116" fmla="*/ 111699 h 521638"/>
                <a:gd name="connsiteX117" fmla="*/ 168164 w 411753"/>
                <a:gd name="connsiteY117" fmla="*/ 125849 h 521638"/>
                <a:gd name="connsiteX118" fmla="*/ 140308 w 411753"/>
                <a:gd name="connsiteY118" fmla="*/ 155376 h 521638"/>
                <a:gd name="connsiteX119" fmla="*/ 124152 w 411753"/>
                <a:gd name="connsiteY119" fmla="*/ 159944 h 521638"/>
                <a:gd name="connsiteX120" fmla="*/ 91394 w 411753"/>
                <a:gd name="connsiteY120" fmla="*/ 148802 h 521638"/>
                <a:gd name="connsiteX121" fmla="*/ 88720 w 411753"/>
                <a:gd name="connsiteY121" fmla="*/ 149805 h 521638"/>
                <a:gd name="connsiteX122" fmla="*/ 51171 w 411753"/>
                <a:gd name="connsiteY122" fmla="*/ 214875 h 521638"/>
                <a:gd name="connsiteX123" fmla="*/ 51171 w 411753"/>
                <a:gd name="connsiteY123" fmla="*/ 217661 h 521638"/>
                <a:gd name="connsiteX124" fmla="*/ 77578 w 411753"/>
                <a:gd name="connsiteY124" fmla="*/ 239945 h 521638"/>
                <a:gd name="connsiteX125" fmla="*/ 81701 w 411753"/>
                <a:gd name="connsiteY125" fmla="*/ 256101 h 521638"/>
                <a:gd name="connsiteX126" fmla="*/ 70559 w 411753"/>
                <a:gd name="connsiteY126" fmla="*/ 295098 h 521638"/>
                <a:gd name="connsiteX127" fmla="*/ 61868 w 411753"/>
                <a:gd name="connsiteY127" fmla="*/ 308358 h 521638"/>
                <a:gd name="connsiteX128" fmla="*/ 15071 w 411753"/>
                <a:gd name="connsiteY128" fmla="*/ 341784 h 521638"/>
                <a:gd name="connsiteX129" fmla="*/ 12285 w 411753"/>
                <a:gd name="connsiteY129" fmla="*/ 347244 h 521638"/>
                <a:gd name="connsiteX130" fmla="*/ 12285 w 411753"/>
                <a:gd name="connsiteY130" fmla="*/ 404180 h 521638"/>
                <a:gd name="connsiteX131" fmla="*/ 55740 w 411753"/>
                <a:gd name="connsiteY131" fmla="*/ 384458 h 521638"/>
                <a:gd name="connsiteX132" fmla="*/ 59862 w 411753"/>
                <a:gd name="connsiteY132" fmla="*/ 383010 h 521638"/>
                <a:gd name="connsiteX133" fmla="*/ 167495 w 411753"/>
                <a:gd name="connsiteY133" fmla="*/ 377884 h 521638"/>
                <a:gd name="connsiteX134" fmla="*/ 142314 w 411753"/>
                <a:gd name="connsiteY134" fmla="*/ 371422 h 521638"/>
                <a:gd name="connsiteX135" fmla="*/ 114236 w 411753"/>
                <a:gd name="connsiteY135" fmla="*/ 310697 h 521638"/>
                <a:gd name="connsiteX136" fmla="*/ 203373 w 411753"/>
                <a:gd name="connsiteY136" fmla="*/ 156267 h 521638"/>
                <a:gd name="connsiteX137" fmla="*/ 270226 w 411753"/>
                <a:gd name="connsiteY137" fmla="*/ 150139 h 521638"/>
                <a:gd name="connsiteX138" fmla="*/ 297858 w 411753"/>
                <a:gd name="connsiteY138" fmla="*/ 210975 h 521638"/>
                <a:gd name="connsiteX139" fmla="*/ 208721 w 411753"/>
                <a:gd name="connsiteY139" fmla="*/ 365405 h 521638"/>
                <a:gd name="connsiteX140" fmla="*/ 208721 w 411753"/>
                <a:gd name="connsiteY140" fmla="*/ 365405 h 521638"/>
                <a:gd name="connsiteX141" fmla="*/ 167495 w 411753"/>
                <a:gd name="connsiteY141" fmla="*/ 377996 h 521638"/>
                <a:gd name="connsiteX142" fmla="*/ 244710 w 411753"/>
                <a:gd name="connsiteY142" fmla="*/ 155042 h 521638"/>
                <a:gd name="connsiteX143" fmla="*/ 208944 w 411753"/>
                <a:gd name="connsiteY143" fmla="*/ 166184 h 521638"/>
                <a:gd name="connsiteX144" fmla="*/ 125266 w 411753"/>
                <a:gd name="connsiteY144" fmla="*/ 311032 h 521638"/>
                <a:gd name="connsiteX145" fmla="*/ 147551 w 411753"/>
                <a:gd name="connsiteY145" fmla="*/ 362174 h 521638"/>
                <a:gd name="connsiteX146" fmla="*/ 203261 w 411753"/>
                <a:gd name="connsiteY146" fmla="*/ 356046 h 521638"/>
                <a:gd name="connsiteX147" fmla="*/ 203261 w 411753"/>
                <a:gd name="connsiteY147" fmla="*/ 356046 h 521638"/>
                <a:gd name="connsiteX148" fmla="*/ 286827 w 411753"/>
                <a:gd name="connsiteY148" fmla="*/ 211198 h 521638"/>
                <a:gd name="connsiteX149" fmla="*/ 264543 w 411753"/>
                <a:gd name="connsiteY149" fmla="*/ 160056 h 521638"/>
                <a:gd name="connsiteX150" fmla="*/ 244710 w 411753"/>
                <a:gd name="connsiteY150" fmla="*/ 154819 h 52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11753" h="521638">
                  <a:moveTo>
                    <a:pt x="84598" y="521618"/>
                  </a:moveTo>
                  <a:cubicBezTo>
                    <a:pt x="82414" y="521641"/>
                    <a:pt x="80275" y="521104"/>
                    <a:pt x="78358" y="520058"/>
                  </a:cubicBezTo>
                  <a:lnTo>
                    <a:pt x="44932" y="501005"/>
                  </a:lnTo>
                  <a:cubicBezTo>
                    <a:pt x="39260" y="497784"/>
                    <a:pt x="37099" y="490681"/>
                    <a:pt x="40029" y="484849"/>
                  </a:cubicBezTo>
                  <a:lnTo>
                    <a:pt x="70336" y="423679"/>
                  </a:lnTo>
                  <a:cubicBezTo>
                    <a:pt x="71105" y="421864"/>
                    <a:pt x="71105" y="419811"/>
                    <a:pt x="70336" y="417996"/>
                  </a:cubicBezTo>
                  <a:cubicBezTo>
                    <a:pt x="65689" y="410519"/>
                    <a:pt x="61946" y="402514"/>
                    <a:pt x="59194" y="394152"/>
                  </a:cubicBezTo>
                  <a:lnTo>
                    <a:pt x="13734" y="414542"/>
                  </a:lnTo>
                  <a:cubicBezTo>
                    <a:pt x="9266" y="417019"/>
                    <a:pt x="3639" y="415406"/>
                    <a:pt x="1165" y="410939"/>
                  </a:cubicBezTo>
                  <a:cubicBezTo>
                    <a:pt x="285" y="409354"/>
                    <a:pt x="-116" y="407546"/>
                    <a:pt x="29" y="405740"/>
                  </a:cubicBezTo>
                  <a:lnTo>
                    <a:pt x="29" y="346686"/>
                  </a:lnTo>
                  <a:cubicBezTo>
                    <a:pt x="430" y="340883"/>
                    <a:pt x="3416" y="335564"/>
                    <a:pt x="8163" y="332202"/>
                  </a:cubicBezTo>
                  <a:lnTo>
                    <a:pt x="54848" y="298775"/>
                  </a:lnTo>
                  <a:cubicBezTo>
                    <a:pt x="56954" y="297101"/>
                    <a:pt x="58481" y="294798"/>
                    <a:pt x="59194" y="292201"/>
                  </a:cubicBezTo>
                  <a:cubicBezTo>
                    <a:pt x="62325" y="278509"/>
                    <a:pt x="66347" y="265036"/>
                    <a:pt x="71227" y="251867"/>
                  </a:cubicBezTo>
                  <a:cubicBezTo>
                    <a:pt x="71640" y="250465"/>
                    <a:pt x="71305" y="248950"/>
                    <a:pt x="70336" y="247856"/>
                  </a:cubicBezTo>
                  <a:lnTo>
                    <a:pt x="43929" y="225571"/>
                  </a:lnTo>
                  <a:cubicBezTo>
                    <a:pt x="39717" y="221361"/>
                    <a:pt x="38759" y="214883"/>
                    <a:pt x="41589" y="209638"/>
                  </a:cubicBezTo>
                  <a:lnTo>
                    <a:pt x="79138" y="144457"/>
                  </a:lnTo>
                  <a:cubicBezTo>
                    <a:pt x="82458" y="139119"/>
                    <a:pt x="88954" y="136693"/>
                    <a:pt x="94960" y="138551"/>
                  </a:cubicBezTo>
                  <a:lnTo>
                    <a:pt x="127829" y="149694"/>
                  </a:lnTo>
                  <a:cubicBezTo>
                    <a:pt x="129267" y="150050"/>
                    <a:pt x="130793" y="149628"/>
                    <a:pt x="131840" y="148579"/>
                  </a:cubicBezTo>
                  <a:cubicBezTo>
                    <a:pt x="140765" y="137737"/>
                    <a:pt x="150414" y="127501"/>
                    <a:pt x="160699" y="117938"/>
                  </a:cubicBezTo>
                  <a:cubicBezTo>
                    <a:pt x="162570" y="116013"/>
                    <a:pt x="163818" y="113566"/>
                    <a:pt x="164264" y="110919"/>
                  </a:cubicBezTo>
                  <a:lnTo>
                    <a:pt x="169389" y="53983"/>
                  </a:lnTo>
                  <a:cubicBezTo>
                    <a:pt x="170114" y="48292"/>
                    <a:pt x="173334" y="43223"/>
                    <a:pt x="178192" y="40166"/>
                  </a:cubicBezTo>
                  <a:lnTo>
                    <a:pt x="229334" y="10640"/>
                  </a:lnTo>
                  <a:cubicBezTo>
                    <a:pt x="232186" y="8858"/>
                    <a:pt x="235763" y="8649"/>
                    <a:pt x="238805" y="10083"/>
                  </a:cubicBezTo>
                  <a:cubicBezTo>
                    <a:pt x="241758" y="11704"/>
                    <a:pt x="243652" y="14741"/>
                    <a:pt x="243819" y="18105"/>
                  </a:cubicBezTo>
                  <a:lnTo>
                    <a:pt x="248833" y="67687"/>
                  </a:lnTo>
                  <a:cubicBezTo>
                    <a:pt x="257223" y="65686"/>
                    <a:pt x="265836" y="64714"/>
                    <a:pt x="274460" y="64790"/>
                  </a:cubicBezTo>
                  <a:lnTo>
                    <a:pt x="274460" y="64790"/>
                  </a:lnTo>
                  <a:cubicBezTo>
                    <a:pt x="276410" y="64729"/>
                    <a:pt x="278226" y="63837"/>
                    <a:pt x="279474" y="62339"/>
                  </a:cubicBezTo>
                  <a:lnTo>
                    <a:pt x="317246" y="5514"/>
                  </a:lnTo>
                  <a:cubicBezTo>
                    <a:pt x="320878" y="109"/>
                    <a:pt x="328065" y="-1589"/>
                    <a:pt x="333736" y="1615"/>
                  </a:cubicBezTo>
                  <a:lnTo>
                    <a:pt x="367162" y="20668"/>
                  </a:lnTo>
                  <a:cubicBezTo>
                    <a:pt x="372834" y="23890"/>
                    <a:pt x="374995" y="30992"/>
                    <a:pt x="372065" y="36824"/>
                  </a:cubicBezTo>
                  <a:lnTo>
                    <a:pt x="341312" y="98217"/>
                  </a:lnTo>
                  <a:cubicBezTo>
                    <a:pt x="340544" y="100032"/>
                    <a:pt x="340544" y="102084"/>
                    <a:pt x="341312" y="103899"/>
                  </a:cubicBezTo>
                  <a:cubicBezTo>
                    <a:pt x="346003" y="111352"/>
                    <a:pt x="349747" y="119362"/>
                    <a:pt x="352455" y="127744"/>
                  </a:cubicBezTo>
                  <a:lnTo>
                    <a:pt x="398137" y="107131"/>
                  </a:lnTo>
                  <a:cubicBezTo>
                    <a:pt x="402639" y="104718"/>
                    <a:pt x="408243" y="106412"/>
                    <a:pt x="410661" y="110913"/>
                  </a:cubicBezTo>
                  <a:cubicBezTo>
                    <a:pt x="411486" y="112452"/>
                    <a:pt x="411853" y="114192"/>
                    <a:pt x="411731" y="115933"/>
                  </a:cubicBezTo>
                  <a:lnTo>
                    <a:pt x="411731" y="174986"/>
                  </a:lnTo>
                  <a:cubicBezTo>
                    <a:pt x="411541" y="180747"/>
                    <a:pt x="408756" y="186114"/>
                    <a:pt x="404154" y="189582"/>
                  </a:cubicBezTo>
                  <a:lnTo>
                    <a:pt x="357469" y="222452"/>
                  </a:lnTo>
                  <a:cubicBezTo>
                    <a:pt x="355452" y="224211"/>
                    <a:pt x="353948" y="226482"/>
                    <a:pt x="353123" y="229026"/>
                  </a:cubicBezTo>
                  <a:cubicBezTo>
                    <a:pt x="350059" y="242735"/>
                    <a:pt x="346037" y="256212"/>
                    <a:pt x="341090" y="269360"/>
                  </a:cubicBezTo>
                  <a:cubicBezTo>
                    <a:pt x="340722" y="270781"/>
                    <a:pt x="341101" y="272289"/>
                    <a:pt x="342092" y="273371"/>
                  </a:cubicBezTo>
                  <a:lnTo>
                    <a:pt x="368388" y="295656"/>
                  </a:lnTo>
                  <a:cubicBezTo>
                    <a:pt x="373079" y="299851"/>
                    <a:pt x="374282" y="306720"/>
                    <a:pt x="371285" y="312257"/>
                  </a:cubicBezTo>
                  <a:lnTo>
                    <a:pt x="333513" y="377884"/>
                  </a:lnTo>
                  <a:cubicBezTo>
                    <a:pt x="330248" y="383287"/>
                    <a:pt x="323697" y="385733"/>
                    <a:pt x="317691" y="383790"/>
                  </a:cubicBezTo>
                  <a:lnTo>
                    <a:pt x="284822" y="372648"/>
                  </a:lnTo>
                  <a:cubicBezTo>
                    <a:pt x="283418" y="372407"/>
                    <a:pt x="281981" y="372817"/>
                    <a:pt x="280922" y="373762"/>
                  </a:cubicBezTo>
                  <a:cubicBezTo>
                    <a:pt x="271953" y="384607"/>
                    <a:pt x="262281" y="394843"/>
                    <a:pt x="251953" y="404403"/>
                  </a:cubicBezTo>
                  <a:cubicBezTo>
                    <a:pt x="250114" y="406334"/>
                    <a:pt x="248900" y="408784"/>
                    <a:pt x="248499" y="411422"/>
                  </a:cubicBezTo>
                  <a:lnTo>
                    <a:pt x="243373" y="468359"/>
                  </a:lnTo>
                  <a:cubicBezTo>
                    <a:pt x="242616" y="474063"/>
                    <a:pt x="239340" y="479131"/>
                    <a:pt x="234459" y="482175"/>
                  </a:cubicBezTo>
                  <a:lnTo>
                    <a:pt x="183317" y="511701"/>
                  </a:lnTo>
                  <a:cubicBezTo>
                    <a:pt x="178994" y="514538"/>
                    <a:pt x="173189" y="513336"/>
                    <a:pt x="170359" y="509015"/>
                  </a:cubicBezTo>
                  <a:cubicBezTo>
                    <a:pt x="169445" y="507622"/>
                    <a:pt x="168910" y="506011"/>
                    <a:pt x="168832" y="504348"/>
                  </a:cubicBezTo>
                  <a:lnTo>
                    <a:pt x="164153" y="454765"/>
                  </a:lnTo>
                  <a:cubicBezTo>
                    <a:pt x="155607" y="456717"/>
                    <a:pt x="146849" y="457615"/>
                    <a:pt x="138080" y="457439"/>
                  </a:cubicBezTo>
                  <a:cubicBezTo>
                    <a:pt x="136019" y="457264"/>
                    <a:pt x="134024" y="458198"/>
                    <a:pt x="132843" y="459891"/>
                  </a:cubicBezTo>
                  <a:lnTo>
                    <a:pt x="95071" y="516715"/>
                  </a:lnTo>
                  <a:cubicBezTo>
                    <a:pt x="92631" y="520014"/>
                    <a:pt x="88698" y="521858"/>
                    <a:pt x="84598" y="521618"/>
                  </a:cubicBezTo>
                  <a:close/>
                  <a:moveTo>
                    <a:pt x="59862" y="382898"/>
                  </a:moveTo>
                  <a:cubicBezTo>
                    <a:pt x="61400" y="382897"/>
                    <a:pt x="62926" y="383239"/>
                    <a:pt x="64319" y="383901"/>
                  </a:cubicBezTo>
                  <a:cubicBezTo>
                    <a:pt x="67227" y="385235"/>
                    <a:pt x="69411" y="387751"/>
                    <a:pt x="70336" y="390809"/>
                  </a:cubicBezTo>
                  <a:cubicBezTo>
                    <a:pt x="72620" y="398312"/>
                    <a:pt x="75840" y="405500"/>
                    <a:pt x="79918" y="412202"/>
                  </a:cubicBezTo>
                  <a:cubicBezTo>
                    <a:pt x="82837" y="417191"/>
                    <a:pt x="83216" y="423273"/>
                    <a:pt x="80921" y="428581"/>
                  </a:cubicBezTo>
                  <a:lnTo>
                    <a:pt x="50503" y="489751"/>
                  </a:lnTo>
                  <a:cubicBezTo>
                    <a:pt x="50146" y="490253"/>
                    <a:pt x="50146" y="490921"/>
                    <a:pt x="50503" y="491423"/>
                  </a:cubicBezTo>
                  <a:lnTo>
                    <a:pt x="83929" y="510476"/>
                  </a:lnTo>
                  <a:cubicBezTo>
                    <a:pt x="84419" y="510867"/>
                    <a:pt x="85110" y="510867"/>
                    <a:pt x="85600" y="510476"/>
                  </a:cubicBezTo>
                  <a:lnTo>
                    <a:pt x="123484" y="453651"/>
                  </a:lnTo>
                  <a:cubicBezTo>
                    <a:pt x="126927" y="449038"/>
                    <a:pt x="132320" y="446282"/>
                    <a:pt x="138080" y="446186"/>
                  </a:cubicBezTo>
                  <a:cubicBezTo>
                    <a:pt x="145913" y="446380"/>
                    <a:pt x="153735" y="445594"/>
                    <a:pt x="161367" y="443846"/>
                  </a:cubicBezTo>
                  <a:cubicBezTo>
                    <a:pt x="164531" y="443177"/>
                    <a:pt x="167830" y="443821"/>
                    <a:pt x="170504" y="445629"/>
                  </a:cubicBezTo>
                  <a:cubicBezTo>
                    <a:pt x="173044" y="447513"/>
                    <a:pt x="174671" y="450390"/>
                    <a:pt x="174960" y="453540"/>
                  </a:cubicBezTo>
                  <a:lnTo>
                    <a:pt x="179640" y="501005"/>
                  </a:lnTo>
                  <a:lnTo>
                    <a:pt x="228888" y="472593"/>
                  </a:lnTo>
                  <a:cubicBezTo>
                    <a:pt x="230649" y="471358"/>
                    <a:pt x="231852" y="469475"/>
                    <a:pt x="232231" y="467356"/>
                  </a:cubicBezTo>
                  <a:lnTo>
                    <a:pt x="237356" y="410419"/>
                  </a:lnTo>
                  <a:cubicBezTo>
                    <a:pt x="238081" y="405038"/>
                    <a:pt x="240599" y="400056"/>
                    <a:pt x="244487" y="396269"/>
                  </a:cubicBezTo>
                  <a:cubicBezTo>
                    <a:pt x="254382" y="387023"/>
                    <a:pt x="263685" y="377161"/>
                    <a:pt x="272343" y="366742"/>
                  </a:cubicBezTo>
                  <a:cubicBezTo>
                    <a:pt x="276365" y="362180"/>
                    <a:pt x="282683" y="360392"/>
                    <a:pt x="288499" y="362174"/>
                  </a:cubicBezTo>
                  <a:lnTo>
                    <a:pt x="321925" y="373316"/>
                  </a:lnTo>
                  <a:cubicBezTo>
                    <a:pt x="322906" y="373508"/>
                    <a:pt x="323897" y="373117"/>
                    <a:pt x="324488" y="372313"/>
                  </a:cubicBezTo>
                  <a:lnTo>
                    <a:pt x="362148" y="307243"/>
                  </a:lnTo>
                  <a:cubicBezTo>
                    <a:pt x="362483" y="306283"/>
                    <a:pt x="362271" y="305214"/>
                    <a:pt x="361591" y="304458"/>
                  </a:cubicBezTo>
                  <a:lnTo>
                    <a:pt x="335296" y="282174"/>
                  </a:lnTo>
                  <a:cubicBezTo>
                    <a:pt x="330850" y="278030"/>
                    <a:pt x="329234" y="271668"/>
                    <a:pt x="331173" y="265906"/>
                  </a:cubicBezTo>
                  <a:cubicBezTo>
                    <a:pt x="335753" y="253171"/>
                    <a:pt x="339474" y="240142"/>
                    <a:pt x="342315" y="226909"/>
                  </a:cubicBezTo>
                  <a:cubicBezTo>
                    <a:pt x="343708" y="221669"/>
                    <a:pt x="346806" y="217044"/>
                    <a:pt x="351118" y="213761"/>
                  </a:cubicBezTo>
                  <a:lnTo>
                    <a:pt x="397803" y="180334"/>
                  </a:lnTo>
                  <a:cubicBezTo>
                    <a:pt x="399441" y="178959"/>
                    <a:pt x="400477" y="177002"/>
                    <a:pt x="400700" y="174875"/>
                  </a:cubicBezTo>
                  <a:lnTo>
                    <a:pt x="400700" y="118050"/>
                  </a:lnTo>
                  <a:lnTo>
                    <a:pt x="357134" y="137660"/>
                  </a:lnTo>
                  <a:cubicBezTo>
                    <a:pt x="354260" y="138932"/>
                    <a:pt x="350984" y="138932"/>
                    <a:pt x="348109" y="137660"/>
                  </a:cubicBezTo>
                  <a:cubicBezTo>
                    <a:pt x="345134" y="136327"/>
                    <a:pt x="342906" y="133764"/>
                    <a:pt x="341981" y="130640"/>
                  </a:cubicBezTo>
                  <a:cubicBezTo>
                    <a:pt x="339675" y="123145"/>
                    <a:pt x="336455" y="115961"/>
                    <a:pt x="332399" y="109248"/>
                  </a:cubicBezTo>
                  <a:cubicBezTo>
                    <a:pt x="329513" y="104240"/>
                    <a:pt x="329179" y="98159"/>
                    <a:pt x="331507" y="92869"/>
                  </a:cubicBezTo>
                  <a:lnTo>
                    <a:pt x="361814" y="31698"/>
                  </a:lnTo>
                  <a:cubicBezTo>
                    <a:pt x="362204" y="31210"/>
                    <a:pt x="362204" y="30515"/>
                    <a:pt x="361814" y="30027"/>
                  </a:cubicBezTo>
                  <a:lnTo>
                    <a:pt x="328388" y="11085"/>
                  </a:lnTo>
                  <a:cubicBezTo>
                    <a:pt x="327897" y="10694"/>
                    <a:pt x="327207" y="10694"/>
                    <a:pt x="326716" y="11085"/>
                  </a:cubicBezTo>
                  <a:lnTo>
                    <a:pt x="288944" y="68022"/>
                  </a:lnTo>
                  <a:cubicBezTo>
                    <a:pt x="285568" y="72768"/>
                    <a:pt x="280053" y="75525"/>
                    <a:pt x="274237" y="75376"/>
                  </a:cubicBezTo>
                  <a:cubicBezTo>
                    <a:pt x="266404" y="75197"/>
                    <a:pt x="258582" y="75984"/>
                    <a:pt x="250950" y="77715"/>
                  </a:cubicBezTo>
                  <a:cubicBezTo>
                    <a:pt x="247830" y="78449"/>
                    <a:pt x="244532" y="77799"/>
                    <a:pt x="241925" y="75933"/>
                  </a:cubicBezTo>
                  <a:cubicBezTo>
                    <a:pt x="239384" y="74048"/>
                    <a:pt x="237758" y="71172"/>
                    <a:pt x="237468" y="68022"/>
                  </a:cubicBezTo>
                  <a:lnTo>
                    <a:pt x="232677" y="20556"/>
                  </a:lnTo>
                  <a:lnTo>
                    <a:pt x="183428" y="48969"/>
                  </a:lnTo>
                  <a:cubicBezTo>
                    <a:pt x="181701" y="50236"/>
                    <a:pt x="180509" y="52104"/>
                    <a:pt x="180086" y="54205"/>
                  </a:cubicBezTo>
                  <a:lnTo>
                    <a:pt x="175295" y="111699"/>
                  </a:lnTo>
                  <a:cubicBezTo>
                    <a:pt x="174593" y="117088"/>
                    <a:pt x="172075" y="122078"/>
                    <a:pt x="168164" y="125849"/>
                  </a:cubicBezTo>
                  <a:cubicBezTo>
                    <a:pt x="158270" y="135095"/>
                    <a:pt x="148966" y="144957"/>
                    <a:pt x="140308" y="155376"/>
                  </a:cubicBezTo>
                  <a:cubicBezTo>
                    <a:pt x="136320" y="159990"/>
                    <a:pt x="129969" y="161786"/>
                    <a:pt x="124152" y="159944"/>
                  </a:cubicBezTo>
                  <a:lnTo>
                    <a:pt x="91394" y="148802"/>
                  </a:lnTo>
                  <a:cubicBezTo>
                    <a:pt x="90392" y="148619"/>
                    <a:pt x="89355" y="149005"/>
                    <a:pt x="88720" y="149805"/>
                  </a:cubicBezTo>
                  <a:lnTo>
                    <a:pt x="51171" y="214875"/>
                  </a:lnTo>
                  <a:cubicBezTo>
                    <a:pt x="50625" y="215723"/>
                    <a:pt x="50625" y="216813"/>
                    <a:pt x="51171" y="217661"/>
                  </a:cubicBezTo>
                  <a:lnTo>
                    <a:pt x="77578" y="239945"/>
                  </a:lnTo>
                  <a:cubicBezTo>
                    <a:pt x="82002" y="244053"/>
                    <a:pt x="83617" y="250373"/>
                    <a:pt x="81701" y="256101"/>
                  </a:cubicBezTo>
                  <a:cubicBezTo>
                    <a:pt x="77133" y="268842"/>
                    <a:pt x="73411" y="281869"/>
                    <a:pt x="70559" y="295098"/>
                  </a:cubicBezTo>
                  <a:cubicBezTo>
                    <a:pt x="69177" y="300342"/>
                    <a:pt x="66124" y="304995"/>
                    <a:pt x="61868" y="308358"/>
                  </a:cubicBezTo>
                  <a:lnTo>
                    <a:pt x="15071" y="341784"/>
                  </a:lnTo>
                  <a:cubicBezTo>
                    <a:pt x="13511" y="343206"/>
                    <a:pt x="12519" y="345146"/>
                    <a:pt x="12285" y="347244"/>
                  </a:cubicBezTo>
                  <a:lnTo>
                    <a:pt x="12285" y="404180"/>
                  </a:lnTo>
                  <a:lnTo>
                    <a:pt x="55740" y="384458"/>
                  </a:lnTo>
                  <a:cubicBezTo>
                    <a:pt x="57010" y="383723"/>
                    <a:pt x="58414" y="383232"/>
                    <a:pt x="59862" y="383010"/>
                  </a:cubicBezTo>
                  <a:close/>
                  <a:moveTo>
                    <a:pt x="167495" y="377884"/>
                  </a:moveTo>
                  <a:cubicBezTo>
                    <a:pt x="158671" y="378008"/>
                    <a:pt x="149980" y="375777"/>
                    <a:pt x="142314" y="371422"/>
                  </a:cubicBezTo>
                  <a:cubicBezTo>
                    <a:pt x="124152" y="360948"/>
                    <a:pt x="114236" y="339333"/>
                    <a:pt x="114236" y="310697"/>
                  </a:cubicBezTo>
                  <a:cubicBezTo>
                    <a:pt x="114236" y="253873"/>
                    <a:pt x="154236" y="184568"/>
                    <a:pt x="203373" y="156267"/>
                  </a:cubicBezTo>
                  <a:cubicBezTo>
                    <a:pt x="228220" y="141894"/>
                    <a:pt x="251953" y="139666"/>
                    <a:pt x="270226" y="150139"/>
                  </a:cubicBezTo>
                  <a:cubicBezTo>
                    <a:pt x="288499" y="160613"/>
                    <a:pt x="297858" y="182340"/>
                    <a:pt x="297858" y="210975"/>
                  </a:cubicBezTo>
                  <a:cubicBezTo>
                    <a:pt x="297858" y="267800"/>
                    <a:pt x="257858" y="337104"/>
                    <a:pt x="208721" y="365405"/>
                  </a:cubicBezTo>
                  <a:lnTo>
                    <a:pt x="208721" y="365405"/>
                  </a:lnTo>
                  <a:cubicBezTo>
                    <a:pt x="196320" y="373155"/>
                    <a:pt x="182102" y="377498"/>
                    <a:pt x="167495" y="377996"/>
                  </a:cubicBezTo>
                  <a:close/>
                  <a:moveTo>
                    <a:pt x="244710" y="155042"/>
                  </a:moveTo>
                  <a:cubicBezTo>
                    <a:pt x="232019" y="155575"/>
                    <a:pt x="219696" y="159416"/>
                    <a:pt x="208944" y="166184"/>
                  </a:cubicBezTo>
                  <a:cubicBezTo>
                    <a:pt x="159573" y="198387"/>
                    <a:pt x="128498" y="252179"/>
                    <a:pt x="125266" y="311032"/>
                  </a:cubicBezTo>
                  <a:cubicBezTo>
                    <a:pt x="125266" y="335544"/>
                    <a:pt x="133289" y="353706"/>
                    <a:pt x="147551" y="362174"/>
                  </a:cubicBezTo>
                  <a:cubicBezTo>
                    <a:pt x="161813" y="370642"/>
                    <a:pt x="181869" y="368414"/>
                    <a:pt x="203261" y="356046"/>
                  </a:cubicBezTo>
                  <a:lnTo>
                    <a:pt x="203261" y="356046"/>
                  </a:lnTo>
                  <a:cubicBezTo>
                    <a:pt x="252599" y="323831"/>
                    <a:pt x="283630" y="270035"/>
                    <a:pt x="286827" y="211198"/>
                  </a:cubicBezTo>
                  <a:cubicBezTo>
                    <a:pt x="286827" y="186685"/>
                    <a:pt x="278917" y="168524"/>
                    <a:pt x="264543" y="160056"/>
                  </a:cubicBezTo>
                  <a:cubicBezTo>
                    <a:pt x="258515" y="156572"/>
                    <a:pt x="251674" y="154763"/>
                    <a:pt x="244710" y="154819"/>
                  </a:cubicBezTo>
                  <a:close/>
                </a:path>
              </a:pathLst>
            </a:custGeom>
            <a:solidFill>
              <a:srgbClr val="FFFFFF">
                <a:alpha val="60000"/>
              </a:srgbClr>
            </a:solidFill>
            <a:ln w="11125" cap="flat">
              <a:noFill/>
              <a:prstDash val="solid"/>
              <a:miter/>
            </a:ln>
          </p:spPr>
          <p:txBody>
            <a:bodyPr rtlCol="0" anchor="ctr"/>
            <a:lstStyle/>
            <a:p>
              <a:endParaRPr lang="en-US"/>
            </a:p>
          </p:txBody>
        </p:sp>
      </p:grpSp>
      <p:grpSp>
        <p:nvGrpSpPr>
          <p:cNvPr id="41" name="Graphic 4">
            <a:extLst>
              <a:ext uri="{FF2B5EF4-FFF2-40B4-BE49-F238E27FC236}">
                <a16:creationId xmlns:a16="http://schemas.microsoft.com/office/drawing/2014/main" id="{069A51C5-7BC8-4D0C-8982-07901C22D598}"/>
              </a:ext>
            </a:extLst>
          </p:cNvPr>
          <p:cNvGrpSpPr/>
          <p:nvPr/>
        </p:nvGrpSpPr>
        <p:grpSpPr>
          <a:xfrm>
            <a:off x="561732" y="1449262"/>
            <a:ext cx="1150313" cy="1395862"/>
            <a:chOff x="3731192" y="786783"/>
            <a:chExt cx="1150313" cy="1395862"/>
          </a:xfrm>
        </p:grpSpPr>
        <p:grpSp>
          <p:nvGrpSpPr>
            <p:cNvPr id="42" name="Graphic 4">
              <a:extLst>
                <a:ext uri="{FF2B5EF4-FFF2-40B4-BE49-F238E27FC236}">
                  <a16:creationId xmlns:a16="http://schemas.microsoft.com/office/drawing/2014/main" id="{5CE2FF58-F257-4CFC-A6EB-0822D2F662E5}"/>
                </a:ext>
              </a:extLst>
            </p:cNvPr>
            <p:cNvGrpSpPr/>
            <p:nvPr/>
          </p:nvGrpSpPr>
          <p:grpSpPr>
            <a:xfrm>
              <a:off x="3731192" y="809160"/>
              <a:ext cx="1089477" cy="1373485"/>
              <a:chOff x="3731192" y="809160"/>
              <a:chExt cx="1089477" cy="1373485"/>
            </a:xfrm>
          </p:grpSpPr>
          <p:sp>
            <p:nvSpPr>
              <p:cNvPr id="84" name="Freeform: Shape 83">
                <a:extLst>
                  <a:ext uri="{FF2B5EF4-FFF2-40B4-BE49-F238E27FC236}">
                    <a16:creationId xmlns:a16="http://schemas.microsoft.com/office/drawing/2014/main" id="{5BE742F5-797B-4203-A1D3-AEF7B44DA432}"/>
                  </a:ext>
                </a:extLst>
              </p:cNvPr>
              <p:cNvSpPr/>
              <p:nvPr/>
            </p:nvSpPr>
            <p:spPr>
              <a:xfrm>
                <a:off x="3774535" y="1435226"/>
                <a:ext cx="1671" cy="3231"/>
              </a:xfrm>
              <a:custGeom>
                <a:avLst/>
                <a:gdLst>
                  <a:gd name="connsiteX0" fmla="*/ 0 w 1671"/>
                  <a:gd name="connsiteY0" fmla="*/ 3231 h 3231"/>
                  <a:gd name="connsiteX1" fmla="*/ 1671 w 1671"/>
                  <a:gd name="connsiteY1" fmla="*/ 0 h 3231"/>
                  <a:gd name="connsiteX2" fmla="*/ 1671 w 1671"/>
                  <a:gd name="connsiteY2" fmla="*/ 0 h 3231"/>
                  <a:gd name="connsiteX3" fmla="*/ 0 w 1671"/>
                  <a:gd name="connsiteY3" fmla="*/ 3231 h 3231"/>
                </a:gdLst>
                <a:ahLst/>
                <a:cxnLst>
                  <a:cxn ang="0">
                    <a:pos x="connsiteX0" y="connsiteY0"/>
                  </a:cxn>
                  <a:cxn ang="0">
                    <a:pos x="connsiteX1" y="connsiteY1"/>
                  </a:cxn>
                  <a:cxn ang="0">
                    <a:pos x="connsiteX2" y="connsiteY2"/>
                  </a:cxn>
                  <a:cxn ang="0">
                    <a:pos x="connsiteX3" y="connsiteY3"/>
                  </a:cxn>
                </a:cxnLst>
                <a:rect l="l" t="t" r="r" b="b"/>
                <a:pathLst>
                  <a:path w="1671" h="3231">
                    <a:moveTo>
                      <a:pt x="0" y="3231"/>
                    </a:moveTo>
                    <a:cubicBezTo>
                      <a:pt x="490" y="2120"/>
                      <a:pt x="1048" y="1042"/>
                      <a:pt x="1671" y="0"/>
                    </a:cubicBezTo>
                    <a:lnTo>
                      <a:pt x="1671" y="0"/>
                    </a:lnTo>
                    <a:cubicBezTo>
                      <a:pt x="1050" y="1042"/>
                      <a:pt x="491" y="2121"/>
                      <a:pt x="0" y="3231"/>
                    </a:cubicBezTo>
                    <a:close/>
                  </a:path>
                </a:pathLst>
              </a:custGeom>
              <a:solidFill>
                <a:srgbClr val="EBEBEB"/>
              </a:solidFill>
              <a:ln w="111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9BB0A3A-9EFF-458C-B735-F551BB4042C2}"/>
                  </a:ext>
                </a:extLst>
              </p:cNvPr>
              <p:cNvSpPr/>
              <p:nvPr/>
            </p:nvSpPr>
            <p:spPr>
              <a:xfrm>
                <a:off x="3735538" y="809160"/>
                <a:ext cx="1084575" cy="626065"/>
              </a:xfrm>
              <a:custGeom>
                <a:avLst/>
                <a:gdLst>
                  <a:gd name="connsiteX0" fmla="*/ 1084575 w 1084575"/>
                  <a:gd name="connsiteY0" fmla="*/ 30073 h 626065"/>
                  <a:gd name="connsiteX1" fmla="*/ 1077556 w 1084575"/>
                  <a:gd name="connsiteY1" fmla="*/ 24502 h 626065"/>
                  <a:gd name="connsiteX2" fmla="*/ 1071539 w 1084575"/>
                  <a:gd name="connsiteY2" fmla="*/ 26396 h 626065"/>
                  <a:gd name="connsiteX3" fmla="*/ 50251 w 1084575"/>
                  <a:gd name="connsiteY3" fmla="*/ 615927 h 626065"/>
                  <a:gd name="connsiteX4" fmla="*/ 40669 w 1084575"/>
                  <a:gd name="connsiteY4" fmla="*/ 626066 h 626065"/>
                  <a:gd name="connsiteX5" fmla="*/ 0 w 1084575"/>
                  <a:gd name="connsiteY5" fmla="*/ 602445 h 626065"/>
                  <a:gd name="connsiteX6" fmla="*/ 9248 w 1084575"/>
                  <a:gd name="connsiteY6" fmla="*/ 592751 h 626065"/>
                  <a:gd name="connsiteX7" fmla="*/ 1030425 w 1084575"/>
                  <a:gd name="connsiteY7" fmla="*/ 3221 h 626065"/>
                  <a:gd name="connsiteX8" fmla="*/ 1057723 w 1084575"/>
                  <a:gd name="connsiteY8" fmla="*/ 3221 h 626065"/>
                  <a:gd name="connsiteX9" fmla="*/ 1071428 w 1084575"/>
                  <a:gd name="connsiteY9" fmla="*/ 10909 h 626065"/>
                  <a:gd name="connsiteX10" fmla="*/ 1084575 w 1084575"/>
                  <a:gd name="connsiteY10" fmla="*/ 30073 h 6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4575" h="626065">
                    <a:moveTo>
                      <a:pt x="1084575" y="30073"/>
                    </a:moveTo>
                    <a:cubicBezTo>
                      <a:pt x="1083840" y="26794"/>
                      <a:pt x="1080921" y="24473"/>
                      <a:pt x="1077556" y="24502"/>
                    </a:cubicBezTo>
                    <a:cubicBezTo>
                      <a:pt x="1075405" y="24541"/>
                      <a:pt x="1073322" y="25198"/>
                      <a:pt x="1071539" y="26396"/>
                    </a:cubicBezTo>
                    <a:lnTo>
                      <a:pt x="50251" y="615927"/>
                    </a:lnTo>
                    <a:cubicBezTo>
                      <a:pt x="46254" y="618447"/>
                      <a:pt x="42958" y="621933"/>
                      <a:pt x="40669" y="626066"/>
                    </a:cubicBezTo>
                    <a:lnTo>
                      <a:pt x="0" y="602445"/>
                    </a:lnTo>
                    <a:cubicBezTo>
                      <a:pt x="2241" y="598504"/>
                      <a:pt x="5417" y="595174"/>
                      <a:pt x="9248" y="592751"/>
                    </a:cubicBezTo>
                    <a:lnTo>
                      <a:pt x="1030425" y="3221"/>
                    </a:lnTo>
                    <a:cubicBezTo>
                      <a:pt x="1039015" y="-1074"/>
                      <a:pt x="1049132" y="-1074"/>
                      <a:pt x="1057723" y="3221"/>
                    </a:cubicBezTo>
                    <a:lnTo>
                      <a:pt x="1071428" y="10909"/>
                    </a:lnTo>
                    <a:cubicBezTo>
                      <a:pt x="1078236" y="15241"/>
                      <a:pt x="1082982" y="22161"/>
                      <a:pt x="1084575" y="30073"/>
                    </a:cubicBezTo>
                    <a:close/>
                  </a:path>
                </a:pathLst>
              </a:custGeom>
              <a:solidFill>
                <a:srgbClr val="37474F">
                  <a:alpha val="50000"/>
                </a:srgbClr>
              </a:solidFill>
              <a:ln w="111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399B919-13C0-49A9-8363-775AF1811AE0}"/>
                  </a:ext>
                </a:extLst>
              </p:cNvPr>
              <p:cNvSpPr/>
              <p:nvPr/>
            </p:nvSpPr>
            <p:spPr>
              <a:xfrm>
                <a:off x="3731192" y="1411604"/>
                <a:ext cx="54596" cy="771041"/>
              </a:xfrm>
              <a:custGeom>
                <a:avLst/>
                <a:gdLst>
                  <a:gd name="connsiteX0" fmla="*/ 54596 w 54596"/>
                  <a:gd name="connsiteY0" fmla="*/ 767916 h 771041"/>
                  <a:gd name="connsiteX1" fmla="*/ 27410 w 54596"/>
                  <a:gd name="connsiteY1" fmla="*/ 767916 h 771041"/>
                  <a:gd name="connsiteX2" fmla="*/ 13816 w 54596"/>
                  <a:gd name="connsiteY2" fmla="*/ 759559 h 771041"/>
                  <a:gd name="connsiteX3" fmla="*/ 0 w 54596"/>
                  <a:gd name="connsiteY3" fmla="*/ 736049 h 771041"/>
                  <a:gd name="connsiteX4" fmla="*/ 0 w 54596"/>
                  <a:gd name="connsiteY4" fmla="*/ 13928 h 771041"/>
                  <a:gd name="connsiteX5" fmla="*/ 4345 w 54596"/>
                  <a:gd name="connsiteY5" fmla="*/ 0 h 771041"/>
                  <a:gd name="connsiteX6" fmla="*/ 45014 w 54596"/>
                  <a:gd name="connsiteY6" fmla="*/ 23621 h 771041"/>
                  <a:gd name="connsiteX7" fmla="*/ 41003 w 54596"/>
                  <a:gd name="connsiteY7" fmla="*/ 36992 h 771041"/>
                  <a:gd name="connsiteX8" fmla="*/ 41003 w 54596"/>
                  <a:gd name="connsiteY8" fmla="*/ 760005 h 771041"/>
                  <a:gd name="connsiteX9" fmla="*/ 54596 w 54596"/>
                  <a:gd name="connsiteY9" fmla="*/ 767916 h 77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596" h="771041">
                    <a:moveTo>
                      <a:pt x="54596" y="767916"/>
                    </a:moveTo>
                    <a:cubicBezTo>
                      <a:pt x="46015" y="772083"/>
                      <a:pt x="35991" y="772083"/>
                      <a:pt x="27410" y="767916"/>
                    </a:cubicBezTo>
                    <a:lnTo>
                      <a:pt x="13816" y="759559"/>
                    </a:lnTo>
                    <a:cubicBezTo>
                      <a:pt x="5609" y="754490"/>
                      <a:pt x="438" y="745687"/>
                      <a:pt x="0" y="736049"/>
                    </a:cubicBezTo>
                    <a:lnTo>
                      <a:pt x="0" y="13928"/>
                    </a:lnTo>
                    <a:cubicBezTo>
                      <a:pt x="185" y="8982"/>
                      <a:pt x="1686" y="4174"/>
                      <a:pt x="4345" y="0"/>
                    </a:cubicBezTo>
                    <a:lnTo>
                      <a:pt x="45014" y="23621"/>
                    </a:lnTo>
                    <a:cubicBezTo>
                      <a:pt x="42560" y="27664"/>
                      <a:pt x="41179" y="32266"/>
                      <a:pt x="41003" y="36992"/>
                    </a:cubicBezTo>
                    <a:lnTo>
                      <a:pt x="41003" y="760005"/>
                    </a:lnTo>
                    <a:cubicBezTo>
                      <a:pt x="41003" y="767916"/>
                      <a:pt x="47243" y="772484"/>
                      <a:pt x="54596" y="767916"/>
                    </a:cubicBezTo>
                    <a:close/>
                  </a:path>
                </a:pathLst>
              </a:custGeom>
              <a:solidFill>
                <a:srgbClr val="263238"/>
              </a:solidFill>
              <a:ln w="111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D96A058-33B4-4BCF-B12C-44AD3E3D9933}"/>
                  </a:ext>
                </a:extLst>
              </p:cNvPr>
              <p:cNvSpPr/>
              <p:nvPr/>
            </p:nvSpPr>
            <p:spPr>
              <a:xfrm>
                <a:off x="3772196" y="833662"/>
                <a:ext cx="1048474" cy="1347641"/>
              </a:xfrm>
              <a:custGeom>
                <a:avLst/>
                <a:gdLst>
                  <a:gd name="connsiteX0" fmla="*/ 1040898 w 1048474"/>
                  <a:gd name="connsiteY0" fmla="*/ 0 h 1347641"/>
                  <a:gd name="connsiteX1" fmla="*/ 1034882 w 1048474"/>
                  <a:gd name="connsiteY1" fmla="*/ 1894 h 1347641"/>
                  <a:gd name="connsiteX2" fmla="*/ 13593 w 1048474"/>
                  <a:gd name="connsiteY2" fmla="*/ 591425 h 1347641"/>
                  <a:gd name="connsiteX3" fmla="*/ 0 w 1048474"/>
                  <a:gd name="connsiteY3" fmla="*/ 614934 h 1347641"/>
                  <a:gd name="connsiteX4" fmla="*/ 0 w 1048474"/>
                  <a:gd name="connsiteY4" fmla="*/ 1337947 h 1347641"/>
                  <a:gd name="connsiteX5" fmla="*/ 7577 w 1048474"/>
                  <a:gd name="connsiteY5" fmla="*/ 1347641 h 1347641"/>
                  <a:gd name="connsiteX6" fmla="*/ 13593 w 1048474"/>
                  <a:gd name="connsiteY6" fmla="*/ 1345858 h 1347641"/>
                  <a:gd name="connsiteX7" fmla="*/ 1034882 w 1048474"/>
                  <a:gd name="connsiteY7" fmla="*/ 756217 h 1347641"/>
                  <a:gd name="connsiteX8" fmla="*/ 1048475 w 1048474"/>
                  <a:gd name="connsiteY8" fmla="*/ 732707 h 1347641"/>
                  <a:gd name="connsiteX9" fmla="*/ 1048475 w 1048474"/>
                  <a:gd name="connsiteY9" fmla="*/ 9694 h 1347641"/>
                  <a:gd name="connsiteX10" fmla="*/ 1040898 w 1048474"/>
                  <a:gd name="connsiteY10" fmla="*/ 0 h 134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8474" h="1347641">
                    <a:moveTo>
                      <a:pt x="1040898" y="0"/>
                    </a:moveTo>
                    <a:cubicBezTo>
                      <a:pt x="1038748" y="39"/>
                      <a:pt x="1036664" y="696"/>
                      <a:pt x="1034882" y="1894"/>
                    </a:cubicBezTo>
                    <a:lnTo>
                      <a:pt x="13593" y="591425"/>
                    </a:lnTo>
                    <a:cubicBezTo>
                      <a:pt x="5608" y="596679"/>
                      <a:pt x="570" y="605392"/>
                      <a:pt x="0" y="614934"/>
                    </a:cubicBezTo>
                    <a:lnTo>
                      <a:pt x="0" y="1337947"/>
                    </a:lnTo>
                    <a:cubicBezTo>
                      <a:pt x="0" y="1344076"/>
                      <a:pt x="3120" y="1347641"/>
                      <a:pt x="7577" y="1347641"/>
                    </a:cubicBezTo>
                    <a:cubicBezTo>
                      <a:pt x="9703" y="1347574"/>
                      <a:pt x="11776" y="1346961"/>
                      <a:pt x="13593" y="1345858"/>
                    </a:cubicBezTo>
                    <a:lnTo>
                      <a:pt x="1034882" y="756217"/>
                    </a:lnTo>
                    <a:cubicBezTo>
                      <a:pt x="1042893" y="750988"/>
                      <a:pt x="1047940" y="742259"/>
                      <a:pt x="1048475" y="732707"/>
                    </a:cubicBezTo>
                    <a:lnTo>
                      <a:pt x="1048475" y="9694"/>
                    </a:lnTo>
                    <a:cubicBezTo>
                      <a:pt x="1048475" y="3565"/>
                      <a:pt x="1045355" y="0"/>
                      <a:pt x="1040898" y="0"/>
                    </a:cubicBezTo>
                    <a:close/>
                  </a:path>
                </a:pathLst>
              </a:custGeom>
              <a:solidFill>
                <a:srgbClr val="37474F"/>
              </a:solidFill>
              <a:ln w="111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21870D-B343-4442-B791-51097366E0CF}"/>
                  </a:ext>
                </a:extLst>
              </p:cNvPr>
              <p:cNvSpPr/>
              <p:nvPr/>
            </p:nvSpPr>
            <p:spPr>
              <a:xfrm>
                <a:off x="3772196" y="833439"/>
                <a:ext cx="1048474" cy="1347864"/>
              </a:xfrm>
              <a:custGeom>
                <a:avLst/>
                <a:gdLst>
                  <a:gd name="connsiteX0" fmla="*/ 1038781 w 1048474"/>
                  <a:gd name="connsiteY0" fmla="*/ 10585 h 1347864"/>
                  <a:gd name="connsiteX1" fmla="*/ 1038781 w 1048474"/>
                  <a:gd name="connsiteY1" fmla="*/ 732930 h 1347864"/>
                  <a:gd name="connsiteX2" fmla="*/ 1030090 w 1048474"/>
                  <a:gd name="connsiteY2" fmla="*/ 748194 h 1347864"/>
                  <a:gd name="connsiteX3" fmla="*/ 9694 w 1048474"/>
                  <a:gd name="connsiteY3" fmla="*/ 1337279 h 1347864"/>
                  <a:gd name="connsiteX4" fmla="*/ 9694 w 1048474"/>
                  <a:gd name="connsiteY4" fmla="*/ 615157 h 1347864"/>
                  <a:gd name="connsiteX5" fmla="*/ 18496 w 1048474"/>
                  <a:gd name="connsiteY5" fmla="*/ 600004 h 1347864"/>
                  <a:gd name="connsiteX6" fmla="*/ 1038781 w 1048474"/>
                  <a:gd name="connsiteY6" fmla="*/ 10585 h 1347864"/>
                  <a:gd name="connsiteX7" fmla="*/ 1040898 w 1048474"/>
                  <a:gd name="connsiteY7" fmla="*/ 0 h 1347864"/>
                  <a:gd name="connsiteX8" fmla="*/ 1034882 w 1048474"/>
                  <a:gd name="connsiteY8" fmla="*/ 1894 h 1347864"/>
                  <a:gd name="connsiteX9" fmla="*/ 13593 w 1048474"/>
                  <a:gd name="connsiteY9" fmla="*/ 591647 h 1347864"/>
                  <a:gd name="connsiteX10" fmla="*/ 0 w 1048474"/>
                  <a:gd name="connsiteY10" fmla="*/ 615157 h 1347864"/>
                  <a:gd name="connsiteX11" fmla="*/ 0 w 1048474"/>
                  <a:gd name="connsiteY11" fmla="*/ 1338170 h 1347864"/>
                  <a:gd name="connsiteX12" fmla="*/ 7577 w 1048474"/>
                  <a:gd name="connsiteY12" fmla="*/ 1347864 h 1347864"/>
                  <a:gd name="connsiteX13" fmla="*/ 13593 w 1048474"/>
                  <a:gd name="connsiteY13" fmla="*/ 1346081 h 1347864"/>
                  <a:gd name="connsiteX14" fmla="*/ 1034882 w 1048474"/>
                  <a:gd name="connsiteY14" fmla="*/ 756440 h 1347864"/>
                  <a:gd name="connsiteX15" fmla="*/ 1048475 w 1048474"/>
                  <a:gd name="connsiteY15" fmla="*/ 732930 h 1347864"/>
                  <a:gd name="connsiteX16" fmla="*/ 1048475 w 1048474"/>
                  <a:gd name="connsiteY16" fmla="*/ 9917 h 1347864"/>
                  <a:gd name="connsiteX17" fmla="*/ 1040898 w 1048474"/>
                  <a:gd name="connsiteY17" fmla="*/ 223 h 134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74" h="1347864">
                    <a:moveTo>
                      <a:pt x="1038781" y="10585"/>
                    </a:moveTo>
                    <a:lnTo>
                      <a:pt x="1038781" y="732930"/>
                    </a:lnTo>
                    <a:cubicBezTo>
                      <a:pt x="1038258" y="739046"/>
                      <a:pt x="1035082" y="744626"/>
                      <a:pt x="1030090" y="748194"/>
                    </a:cubicBezTo>
                    <a:lnTo>
                      <a:pt x="9694" y="1337279"/>
                    </a:lnTo>
                    <a:lnTo>
                      <a:pt x="9694" y="615157"/>
                    </a:lnTo>
                    <a:cubicBezTo>
                      <a:pt x="10182" y="609034"/>
                      <a:pt x="13418" y="603461"/>
                      <a:pt x="18496" y="600004"/>
                    </a:cubicBezTo>
                    <a:lnTo>
                      <a:pt x="1038781" y="10585"/>
                    </a:lnTo>
                    <a:moveTo>
                      <a:pt x="1040898" y="0"/>
                    </a:moveTo>
                    <a:cubicBezTo>
                      <a:pt x="1038748" y="39"/>
                      <a:pt x="1036664" y="696"/>
                      <a:pt x="1034882" y="1894"/>
                    </a:cubicBezTo>
                    <a:lnTo>
                      <a:pt x="13593" y="591647"/>
                    </a:lnTo>
                    <a:cubicBezTo>
                      <a:pt x="5608" y="596902"/>
                      <a:pt x="570" y="605615"/>
                      <a:pt x="0" y="615157"/>
                    </a:cubicBezTo>
                    <a:lnTo>
                      <a:pt x="0" y="1338170"/>
                    </a:lnTo>
                    <a:cubicBezTo>
                      <a:pt x="0" y="1344299"/>
                      <a:pt x="3120" y="1347864"/>
                      <a:pt x="7577" y="1347864"/>
                    </a:cubicBezTo>
                    <a:cubicBezTo>
                      <a:pt x="9703" y="1347797"/>
                      <a:pt x="11776" y="1347184"/>
                      <a:pt x="13593" y="1346081"/>
                    </a:cubicBezTo>
                    <a:lnTo>
                      <a:pt x="1034882" y="756440"/>
                    </a:lnTo>
                    <a:cubicBezTo>
                      <a:pt x="1042893" y="751211"/>
                      <a:pt x="1047940" y="742482"/>
                      <a:pt x="1048475" y="732930"/>
                    </a:cubicBezTo>
                    <a:lnTo>
                      <a:pt x="1048475" y="9917"/>
                    </a:lnTo>
                    <a:cubicBezTo>
                      <a:pt x="1048475" y="3788"/>
                      <a:pt x="1045355" y="223"/>
                      <a:pt x="1040898" y="223"/>
                    </a:cubicBezTo>
                    <a:close/>
                  </a:path>
                </a:pathLst>
              </a:custGeom>
              <a:solidFill>
                <a:srgbClr val="455A64"/>
              </a:solidFill>
              <a:ln w="11125" cap="flat">
                <a:no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07CF91BB-68AB-4B3D-9699-DD424862C982}"/>
                </a:ext>
              </a:extLst>
            </p:cNvPr>
            <p:cNvSpPr/>
            <p:nvPr/>
          </p:nvSpPr>
          <p:spPr>
            <a:xfrm>
              <a:off x="3829578" y="951006"/>
              <a:ext cx="878223" cy="1081084"/>
            </a:xfrm>
            <a:custGeom>
              <a:avLst/>
              <a:gdLst>
                <a:gd name="connsiteX0" fmla="*/ 878223 w 878223"/>
                <a:gd name="connsiteY0" fmla="*/ 554527 h 1081084"/>
                <a:gd name="connsiteX1" fmla="*/ 878223 w 878223"/>
                <a:gd name="connsiteY1" fmla="*/ 19704 h 1081084"/>
                <a:gd name="connsiteX2" fmla="*/ 850591 w 878223"/>
                <a:gd name="connsiteY2" fmla="*/ 3771 h 1081084"/>
                <a:gd name="connsiteX3" fmla="*/ 27632 w 878223"/>
                <a:gd name="connsiteY3" fmla="*/ 478538 h 1081084"/>
                <a:gd name="connsiteX4" fmla="*/ 0 w 878223"/>
                <a:gd name="connsiteY4" fmla="*/ 526449 h 1081084"/>
                <a:gd name="connsiteX5" fmla="*/ 0 w 878223"/>
                <a:gd name="connsiteY5" fmla="*/ 1061271 h 1081084"/>
                <a:gd name="connsiteX6" fmla="*/ 27632 w 878223"/>
                <a:gd name="connsiteY6" fmla="*/ 1077316 h 1081084"/>
                <a:gd name="connsiteX7" fmla="*/ 850591 w 878223"/>
                <a:gd name="connsiteY7" fmla="*/ 602215 h 1081084"/>
                <a:gd name="connsiteX8" fmla="*/ 878223 w 878223"/>
                <a:gd name="connsiteY8" fmla="*/ 554527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223" h="1081084">
                  <a:moveTo>
                    <a:pt x="878223" y="554527"/>
                  </a:moveTo>
                  <a:lnTo>
                    <a:pt x="878223" y="19704"/>
                  </a:lnTo>
                  <a:cubicBezTo>
                    <a:pt x="878223" y="2100"/>
                    <a:pt x="865855" y="-5031"/>
                    <a:pt x="850591" y="3771"/>
                  </a:cubicBezTo>
                  <a:lnTo>
                    <a:pt x="27632" y="478538"/>
                  </a:lnTo>
                  <a:cubicBezTo>
                    <a:pt x="11315" y="489194"/>
                    <a:pt x="1053" y="506988"/>
                    <a:pt x="0" y="526449"/>
                  </a:cubicBezTo>
                  <a:lnTo>
                    <a:pt x="0" y="1061271"/>
                  </a:lnTo>
                  <a:cubicBezTo>
                    <a:pt x="0" y="1078987"/>
                    <a:pt x="12368" y="1086118"/>
                    <a:pt x="27632" y="1077316"/>
                  </a:cubicBezTo>
                  <a:lnTo>
                    <a:pt x="850591" y="602215"/>
                  </a:lnTo>
                  <a:cubicBezTo>
                    <a:pt x="866847" y="591605"/>
                    <a:pt x="877098" y="573908"/>
                    <a:pt x="878223" y="554527"/>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44" name="Graphic 4">
              <a:extLst>
                <a:ext uri="{FF2B5EF4-FFF2-40B4-BE49-F238E27FC236}">
                  <a16:creationId xmlns:a16="http://schemas.microsoft.com/office/drawing/2014/main" id="{AB0FC515-67C2-4110-9BD6-DE88E66CB741}"/>
                </a:ext>
              </a:extLst>
            </p:cNvPr>
            <p:cNvGrpSpPr/>
            <p:nvPr/>
          </p:nvGrpSpPr>
          <p:grpSpPr>
            <a:xfrm>
              <a:off x="3857321" y="966939"/>
              <a:ext cx="878222" cy="1081307"/>
              <a:chOff x="3857321" y="966939"/>
              <a:chExt cx="878222" cy="1081307"/>
            </a:xfrm>
          </p:grpSpPr>
          <p:sp>
            <p:nvSpPr>
              <p:cNvPr id="52" name="Freeform: Shape 51">
                <a:extLst>
                  <a:ext uri="{FF2B5EF4-FFF2-40B4-BE49-F238E27FC236}">
                    <a16:creationId xmlns:a16="http://schemas.microsoft.com/office/drawing/2014/main" id="{7B384141-CB6B-437F-AA5A-CDC217C23190}"/>
                  </a:ext>
                </a:extLst>
              </p:cNvPr>
              <p:cNvSpPr/>
              <p:nvPr/>
            </p:nvSpPr>
            <p:spPr>
              <a:xfrm>
                <a:off x="3857321" y="966939"/>
                <a:ext cx="878222" cy="1081307"/>
              </a:xfrm>
              <a:custGeom>
                <a:avLst/>
                <a:gdLst>
                  <a:gd name="connsiteX0" fmla="*/ 878223 w 878222"/>
                  <a:gd name="connsiteY0" fmla="*/ 554527 h 1081307"/>
                  <a:gd name="connsiteX1" fmla="*/ 878223 w 878222"/>
                  <a:gd name="connsiteY1" fmla="*/ 19704 h 1081307"/>
                  <a:gd name="connsiteX2" fmla="*/ 850591 w 878222"/>
                  <a:gd name="connsiteY2" fmla="*/ 3771 h 1081307"/>
                  <a:gd name="connsiteX3" fmla="*/ 27632 w 878222"/>
                  <a:gd name="connsiteY3" fmla="*/ 478760 h 1081307"/>
                  <a:gd name="connsiteX4" fmla="*/ 0 w 878222"/>
                  <a:gd name="connsiteY4" fmla="*/ 526672 h 1081307"/>
                  <a:gd name="connsiteX5" fmla="*/ 0 w 878222"/>
                  <a:gd name="connsiteY5" fmla="*/ 1061494 h 1081307"/>
                  <a:gd name="connsiteX6" fmla="*/ 27632 w 878222"/>
                  <a:gd name="connsiteY6" fmla="*/ 1077539 h 1081307"/>
                  <a:gd name="connsiteX7" fmla="*/ 850591 w 878222"/>
                  <a:gd name="connsiteY7" fmla="*/ 602438 h 1081307"/>
                  <a:gd name="connsiteX8" fmla="*/ 878223 w 878222"/>
                  <a:gd name="connsiteY8" fmla="*/ 554527 h 10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222" h="1081307">
                    <a:moveTo>
                      <a:pt x="878223" y="554527"/>
                    </a:moveTo>
                    <a:lnTo>
                      <a:pt x="878223" y="19704"/>
                    </a:lnTo>
                    <a:cubicBezTo>
                      <a:pt x="878223" y="2100"/>
                      <a:pt x="865855" y="-5031"/>
                      <a:pt x="850591" y="3771"/>
                    </a:cubicBezTo>
                    <a:lnTo>
                      <a:pt x="27632" y="478760"/>
                    </a:lnTo>
                    <a:cubicBezTo>
                      <a:pt x="11315" y="489417"/>
                      <a:pt x="1053" y="507211"/>
                      <a:pt x="0" y="526672"/>
                    </a:cubicBezTo>
                    <a:lnTo>
                      <a:pt x="0" y="1061494"/>
                    </a:lnTo>
                    <a:cubicBezTo>
                      <a:pt x="0" y="1079210"/>
                      <a:pt x="12368" y="1086341"/>
                      <a:pt x="27632" y="1077539"/>
                    </a:cubicBezTo>
                    <a:lnTo>
                      <a:pt x="850591" y="602438"/>
                    </a:lnTo>
                    <a:cubicBezTo>
                      <a:pt x="866880" y="591756"/>
                      <a:pt x="877131" y="573977"/>
                      <a:pt x="878223" y="554527"/>
                    </a:cubicBezTo>
                    <a:close/>
                  </a:path>
                </a:pathLst>
              </a:custGeom>
              <a:solidFill>
                <a:srgbClr val="2A9BF5"/>
              </a:solidFill>
              <a:ln w="11125" cap="flat">
                <a:noFill/>
                <a:prstDash val="solid"/>
                <a:miter/>
              </a:ln>
            </p:spPr>
            <p:txBody>
              <a:bodyPr rtlCol="0" anchor="ctr"/>
              <a:lstStyle/>
              <a:p>
                <a:endParaRPr lang="en-US"/>
              </a:p>
            </p:txBody>
          </p:sp>
          <p:grpSp>
            <p:nvGrpSpPr>
              <p:cNvPr id="53" name="Graphic 4">
                <a:extLst>
                  <a:ext uri="{FF2B5EF4-FFF2-40B4-BE49-F238E27FC236}">
                    <a16:creationId xmlns:a16="http://schemas.microsoft.com/office/drawing/2014/main" id="{063904A8-72BD-4E50-A090-EED4943AFDBB}"/>
                  </a:ext>
                </a:extLst>
              </p:cNvPr>
              <p:cNvGrpSpPr/>
              <p:nvPr/>
            </p:nvGrpSpPr>
            <p:grpSpPr>
              <a:xfrm>
                <a:off x="3876817" y="1018013"/>
                <a:ext cx="833657" cy="978932"/>
                <a:chOff x="3876817" y="1018013"/>
                <a:chExt cx="833657" cy="978932"/>
              </a:xfrm>
            </p:grpSpPr>
            <p:sp>
              <p:nvSpPr>
                <p:cNvPr id="54" name="Freeform: Shape 53">
                  <a:extLst>
                    <a:ext uri="{FF2B5EF4-FFF2-40B4-BE49-F238E27FC236}">
                      <a16:creationId xmlns:a16="http://schemas.microsoft.com/office/drawing/2014/main" id="{09357713-704D-4BAD-91A8-E443266E2D8D}"/>
                    </a:ext>
                  </a:extLst>
                </p:cNvPr>
                <p:cNvSpPr/>
                <p:nvPr/>
              </p:nvSpPr>
              <p:spPr>
                <a:xfrm>
                  <a:off x="3993924" y="1411005"/>
                  <a:ext cx="232766" cy="219746"/>
                </a:xfrm>
                <a:custGeom>
                  <a:avLst/>
                  <a:gdLst>
                    <a:gd name="connsiteX0" fmla="*/ 227745 w 232766"/>
                    <a:gd name="connsiteY0" fmla="*/ 90405 h 219746"/>
                    <a:gd name="connsiteX1" fmla="*/ 4903 w 232766"/>
                    <a:gd name="connsiteY1" fmla="*/ 219097 h 219746"/>
                    <a:gd name="connsiteX2" fmla="*/ 0 w 232766"/>
                    <a:gd name="connsiteY2" fmla="*/ 215420 h 219746"/>
                    <a:gd name="connsiteX3" fmla="*/ 0 w 232766"/>
                    <a:gd name="connsiteY3" fmla="*/ 138985 h 219746"/>
                    <a:gd name="connsiteX4" fmla="*/ 4903 w 232766"/>
                    <a:gd name="connsiteY4" fmla="*/ 129403 h 219746"/>
                    <a:gd name="connsiteX5" fmla="*/ 227745 w 232766"/>
                    <a:gd name="connsiteY5" fmla="*/ 600 h 219746"/>
                    <a:gd name="connsiteX6" fmla="*/ 232759 w 232766"/>
                    <a:gd name="connsiteY6" fmla="*/ 4388 h 219746"/>
                    <a:gd name="connsiteX7" fmla="*/ 232759 w 232766"/>
                    <a:gd name="connsiteY7" fmla="*/ 80266 h 219746"/>
                    <a:gd name="connsiteX8" fmla="*/ 227745 w 232766"/>
                    <a:gd name="connsiteY8" fmla="*/ 90405 h 21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766" h="219746">
                      <a:moveTo>
                        <a:pt x="227745" y="90405"/>
                      </a:moveTo>
                      <a:lnTo>
                        <a:pt x="4903" y="219097"/>
                      </a:lnTo>
                      <a:cubicBezTo>
                        <a:pt x="2228" y="220768"/>
                        <a:pt x="0" y="219097"/>
                        <a:pt x="0" y="215420"/>
                      </a:cubicBezTo>
                      <a:lnTo>
                        <a:pt x="0" y="138985"/>
                      </a:lnTo>
                      <a:cubicBezTo>
                        <a:pt x="52" y="135201"/>
                        <a:pt x="1865" y="131659"/>
                        <a:pt x="4903" y="129403"/>
                      </a:cubicBezTo>
                      <a:lnTo>
                        <a:pt x="227745" y="600"/>
                      </a:lnTo>
                      <a:cubicBezTo>
                        <a:pt x="230531" y="-960"/>
                        <a:pt x="232759" y="600"/>
                        <a:pt x="232759" y="4388"/>
                      </a:cubicBezTo>
                      <a:lnTo>
                        <a:pt x="232759" y="80266"/>
                      </a:lnTo>
                      <a:cubicBezTo>
                        <a:pt x="232900" y="84274"/>
                        <a:pt x="231015" y="88084"/>
                        <a:pt x="227745" y="90405"/>
                      </a:cubicBezTo>
                      <a:close/>
                    </a:path>
                  </a:pathLst>
                </a:custGeom>
                <a:solidFill>
                  <a:srgbClr val="37474F"/>
                </a:solidFill>
                <a:ln w="111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740493D-8260-46AC-9603-1F07710A7DC5}"/>
                    </a:ext>
                  </a:extLst>
                </p:cNvPr>
                <p:cNvSpPr/>
                <p:nvPr/>
              </p:nvSpPr>
              <p:spPr>
                <a:xfrm>
                  <a:off x="4036137" y="1533479"/>
                  <a:ext cx="18100" cy="51346"/>
                </a:xfrm>
                <a:custGeom>
                  <a:avLst/>
                  <a:gdLst>
                    <a:gd name="connsiteX0" fmla="*/ 127 w 18100"/>
                    <a:gd name="connsiteY0" fmla="*/ 51162 h 51346"/>
                    <a:gd name="connsiteX1" fmla="*/ 127 w 18100"/>
                    <a:gd name="connsiteY1" fmla="*/ 49603 h 51346"/>
                    <a:gd name="connsiteX2" fmla="*/ 127 w 18100"/>
                    <a:gd name="connsiteY2" fmla="*/ 8934 h 51346"/>
                    <a:gd name="connsiteX3" fmla="*/ 127 w 18100"/>
                    <a:gd name="connsiteY3" fmla="*/ 6928 h 51346"/>
                    <a:gd name="connsiteX4" fmla="*/ 1241 w 18100"/>
                    <a:gd name="connsiteY4" fmla="*/ 5814 h 51346"/>
                    <a:gd name="connsiteX5" fmla="*/ 8706 w 18100"/>
                    <a:gd name="connsiteY5" fmla="*/ 1469 h 51346"/>
                    <a:gd name="connsiteX6" fmla="*/ 15058 w 18100"/>
                    <a:gd name="connsiteY6" fmla="*/ 689 h 51346"/>
                    <a:gd name="connsiteX7" fmla="*/ 17174 w 18100"/>
                    <a:gd name="connsiteY7" fmla="*/ 7708 h 51346"/>
                    <a:gd name="connsiteX8" fmla="*/ 16172 w 18100"/>
                    <a:gd name="connsiteY8" fmla="*/ 14728 h 51346"/>
                    <a:gd name="connsiteX9" fmla="*/ 13386 w 18100"/>
                    <a:gd name="connsiteY9" fmla="*/ 20299 h 51346"/>
                    <a:gd name="connsiteX10" fmla="*/ 13386 w 18100"/>
                    <a:gd name="connsiteY10" fmla="*/ 20299 h 51346"/>
                    <a:gd name="connsiteX11" fmla="*/ 16729 w 18100"/>
                    <a:gd name="connsiteY11" fmla="*/ 21970 h 51346"/>
                    <a:gd name="connsiteX12" fmla="*/ 18066 w 18100"/>
                    <a:gd name="connsiteY12" fmla="*/ 28432 h 51346"/>
                    <a:gd name="connsiteX13" fmla="*/ 15726 w 18100"/>
                    <a:gd name="connsiteY13" fmla="*/ 39575 h 51346"/>
                    <a:gd name="connsiteX14" fmla="*/ 8706 w 18100"/>
                    <a:gd name="connsiteY14" fmla="*/ 46928 h 51346"/>
                    <a:gd name="connsiteX15" fmla="*/ 1241 w 18100"/>
                    <a:gd name="connsiteY15" fmla="*/ 51274 h 51346"/>
                    <a:gd name="connsiteX16" fmla="*/ 127 w 18100"/>
                    <a:gd name="connsiteY16" fmla="*/ 51162 h 51346"/>
                    <a:gd name="connsiteX17" fmla="*/ 8595 w 18100"/>
                    <a:gd name="connsiteY17" fmla="*/ 20410 h 51346"/>
                    <a:gd name="connsiteX18" fmla="*/ 10935 w 18100"/>
                    <a:gd name="connsiteY18" fmla="*/ 17402 h 51346"/>
                    <a:gd name="connsiteX19" fmla="*/ 11826 w 18100"/>
                    <a:gd name="connsiteY19" fmla="*/ 12276 h 51346"/>
                    <a:gd name="connsiteX20" fmla="*/ 11046 w 18100"/>
                    <a:gd name="connsiteY20" fmla="*/ 8265 h 51346"/>
                    <a:gd name="connsiteX21" fmla="*/ 8595 w 18100"/>
                    <a:gd name="connsiteY21" fmla="*/ 8265 h 51346"/>
                    <a:gd name="connsiteX22" fmla="*/ 5141 w 18100"/>
                    <a:gd name="connsiteY22" fmla="*/ 10159 h 51346"/>
                    <a:gd name="connsiteX23" fmla="*/ 5141 w 18100"/>
                    <a:gd name="connsiteY23" fmla="*/ 22304 h 51346"/>
                    <a:gd name="connsiteX24" fmla="*/ 8595 w 18100"/>
                    <a:gd name="connsiteY24" fmla="*/ 39797 h 51346"/>
                    <a:gd name="connsiteX25" fmla="*/ 12049 w 18100"/>
                    <a:gd name="connsiteY25" fmla="*/ 30995 h 51346"/>
                    <a:gd name="connsiteX26" fmla="*/ 11158 w 18100"/>
                    <a:gd name="connsiteY26" fmla="*/ 26873 h 51346"/>
                    <a:gd name="connsiteX27" fmla="*/ 8372 w 18100"/>
                    <a:gd name="connsiteY27" fmla="*/ 26873 h 51346"/>
                    <a:gd name="connsiteX28" fmla="*/ 4584 w 18100"/>
                    <a:gd name="connsiteY28" fmla="*/ 29101 h 51346"/>
                    <a:gd name="connsiteX29" fmla="*/ 4584 w 18100"/>
                    <a:gd name="connsiteY29" fmla="*/ 42026 h 5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00" h="51346">
                      <a:moveTo>
                        <a:pt x="127" y="51162"/>
                      </a:moveTo>
                      <a:cubicBezTo>
                        <a:pt x="-42" y="50657"/>
                        <a:pt x="-42" y="50108"/>
                        <a:pt x="127" y="49603"/>
                      </a:cubicBezTo>
                      <a:lnTo>
                        <a:pt x="127" y="8934"/>
                      </a:lnTo>
                      <a:cubicBezTo>
                        <a:pt x="0" y="8271"/>
                        <a:pt x="0" y="7591"/>
                        <a:pt x="127" y="6928"/>
                      </a:cubicBezTo>
                      <a:cubicBezTo>
                        <a:pt x="378" y="6453"/>
                        <a:pt x="767" y="6065"/>
                        <a:pt x="1241" y="5814"/>
                      </a:cubicBezTo>
                      <a:lnTo>
                        <a:pt x="8706" y="1469"/>
                      </a:lnTo>
                      <a:cubicBezTo>
                        <a:pt x="11492" y="-203"/>
                        <a:pt x="13720" y="-426"/>
                        <a:pt x="15058" y="689"/>
                      </a:cubicBezTo>
                      <a:cubicBezTo>
                        <a:pt x="16750" y="2609"/>
                        <a:pt x="17523" y="5172"/>
                        <a:pt x="17174" y="7708"/>
                      </a:cubicBezTo>
                      <a:cubicBezTo>
                        <a:pt x="17186" y="10085"/>
                        <a:pt x="16848" y="12449"/>
                        <a:pt x="16172" y="14728"/>
                      </a:cubicBezTo>
                      <a:cubicBezTo>
                        <a:pt x="15509" y="16705"/>
                        <a:pt x="14571" y="18582"/>
                        <a:pt x="13386" y="20299"/>
                      </a:cubicBezTo>
                      <a:lnTo>
                        <a:pt x="13386" y="20299"/>
                      </a:lnTo>
                      <a:cubicBezTo>
                        <a:pt x="14727" y="20181"/>
                        <a:pt x="16019" y="20827"/>
                        <a:pt x="16729" y="21970"/>
                      </a:cubicBezTo>
                      <a:cubicBezTo>
                        <a:pt x="17774" y="23956"/>
                        <a:pt x="18237" y="26195"/>
                        <a:pt x="18066" y="28432"/>
                      </a:cubicBezTo>
                      <a:cubicBezTo>
                        <a:pt x="18175" y="32279"/>
                        <a:pt x="17374" y="36097"/>
                        <a:pt x="15726" y="39575"/>
                      </a:cubicBezTo>
                      <a:cubicBezTo>
                        <a:pt x="14183" y="42679"/>
                        <a:pt x="11736" y="45243"/>
                        <a:pt x="8706" y="46928"/>
                      </a:cubicBezTo>
                      <a:lnTo>
                        <a:pt x="1241" y="51274"/>
                      </a:lnTo>
                      <a:cubicBezTo>
                        <a:pt x="1241" y="51274"/>
                        <a:pt x="350" y="51497"/>
                        <a:pt x="127" y="51162"/>
                      </a:cubicBezTo>
                      <a:close/>
                      <a:moveTo>
                        <a:pt x="8595" y="20410"/>
                      </a:moveTo>
                      <a:cubicBezTo>
                        <a:pt x="9705" y="19714"/>
                        <a:pt x="10533" y="18649"/>
                        <a:pt x="10935" y="17402"/>
                      </a:cubicBezTo>
                      <a:cubicBezTo>
                        <a:pt x="11549" y="15764"/>
                        <a:pt x="11851" y="14026"/>
                        <a:pt x="11826" y="12276"/>
                      </a:cubicBezTo>
                      <a:cubicBezTo>
                        <a:pt x="11983" y="10891"/>
                        <a:pt x="11712" y="9491"/>
                        <a:pt x="11046" y="8265"/>
                      </a:cubicBezTo>
                      <a:cubicBezTo>
                        <a:pt x="10489" y="7708"/>
                        <a:pt x="9709" y="7708"/>
                        <a:pt x="8595" y="8265"/>
                      </a:cubicBezTo>
                      <a:lnTo>
                        <a:pt x="5141" y="10159"/>
                      </a:lnTo>
                      <a:lnTo>
                        <a:pt x="5141" y="22304"/>
                      </a:lnTo>
                      <a:close/>
                      <a:moveTo>
                        <a:pt x="8595" y="39797"/>
                      </a:moveTo>
                      <a:cubicBezTo>
                        <a:pt x="10935" y="38460"/>
                        <a:pt x="12049" y="35563"/>
                        <a:pt x="12049" y="30995"/>
                      </a:cubicBezTo>
                      <a:cubicBezTo>
                        <a:pt x="12196" y="29561"/>
                        <a:pt x="11884" y="28117"/>
                        <a:pt x="11158" y="26873"/>
                      </a:cubicBezTo>
                      <a:cubicBezTo>
                        <a:pt x="10601" y="26204"/>
                        <a:pt x="9598" y="26204"/>
                        <a:pt x="8372" y="26873"/>
                      </a:cubicBezTo>
                      <a:lnTo>
                        <a:pt x="4584" y="29101"/>
                      </a:lnTo>
                      <a:lnTo>
                        <a:pt x="4584" y="42026"/>
                      </a:lnTo>
                      <a:close/>
                    </a:path>
                  </a:pathLst>
                </a:custGeom>
                <a:solidFill>
                  <a:srgbClr val="FFFFFF"/>
                </a:solidFill>
                <a:ln w="111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E54F4E-C0B4-4D6A-A6FC-EBFCEF13832C}"/>
                    </a:ext>
                  </a:extLst>
                </p:cNvPr>
                <p:cNvSpPr/>
                <p:nvPr/>
              </p:nvSpPr>
              <p:spPr>
                <a:xfrm>
                  <a:off x="4058111" y="1516421"/>
                  <a:ext cx="19825" cy="52473"/>
                </a:xfrm>
                <a:custGeom>
                  <a:avLst/>
                  <a:gdLst>
                    <a:gd name="connsiteX0" fmla="*/ 2778 w 19825"/>
                    <a:gd name="connsiteY0" fmla="*/ 51842 h 52473"/>
                    <a:gd name="connsiteX1" fmla="*/ 104 w 19825"/>
                    <a:gd name="connsiteY1" fmla="*/ 43374 h 52473"/>
                    <a:gd name="connsiteX2" fmla="*/ 104 w 19825"/>
                    <a:gd name="connsiteY2" fmla="*/ 12510 h 52473"/>
                    <a:gd name="connsiteX3" fmla="*/ 2332 w 19825"/>
                    <a:gd name="connsiteY3" fmla="*/ 9390 h 52473"/>
                    <a:gd name="connsiteX4" fmla="*/ 3558 w 19825"/>
                    <a:gd name="connsiteY4" fmla="*/ 8722 h 52473"/>
                    <a:gd name="connsiteX5" fmla="*/ 5675 w 19825"/>
                    <a:gd name="connsiteY5" fmla="*/ 9279 h 52473"/>
                    <a:gd name="connsiteX6" fmla="*/ 5675 w 19825"/>
                    <a:gd name="connsiteY6" fmla="*/ 39474 h 52473"/>
                    <a:gd name="connsiteX7" fmla="*/ 6900 w 19825"/>
                    <a:gd name="connsiteY7" fmla="*/ 43597 h 52473"/>
                    <a:gd name="connsiteX8" fmla="*/ 10020 w 19825"/>
                    <a:gd name="connsiteY8" fmla="*/ 43597 h 52473"/>
                    <a:gd name="connsiteX9" fmla="*/ 13028 w 19825"/>
                    <a:gd name="connsiteY9" fmla="*/ 39920 h 52473"/>
                    <a:gd name="connsiteX10" fmla="*/ 14254 w 19825"/>
                    <a:gd name="connsiteY10" fmla="*/ 34460 h 52473"/>
                    <a:gd name="connsiteX11" fmla="*/ 14254 w 19825"/>
                    <a:gd name="connsiteY11" fmla="*/ 4376 h 52473"/>
                    <a:gd name="connsiteX12" fmla="*/ 16371 w 19825"/>
                    <a:gd name="connsiteY12" fmla="*/ 1256 h 52473"/>
                    <a:gd name="connsiteX13" fmla="*/ 17708 w 19825"/>
                    <a:gd name="connsiteY13" fmla="*/ 588 h 52473"/>
                    <a:gd name="connsiteX14" fmla="*/ 19825 w 19825"/>
                    <a:gd name="connsiteY14" fmla="*/ 588 h 52473"/>
                    <a:gd name="connsiteX15" fmla="*/ 19825 w 19825"/>
                    <a:gd name="connsiteY15" fmla="*/ 31117 h 52473"/>
                    <a:gd name="connsiteX16" fmla="*/ 17262 w 19825"/>
                    <a:gd name="connsiteY16" fmla="*/ 42260 h 52473"/>
                    <a:gd name="connsiteX17" fmla="*/ 10020 w 19825"/>
                    <a:gd name="connsiteY17" fmla="*/ 50059 h 52473"/>
                    <a:gd name="connsiteX18" fmla="*/ 2778 w 19825"/>
                    <a:gd name="connsiteY18" fmla="*/ 51842 h 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25" h="52473">
                      <a:moveTo>
                        <a:pt x="2778" y="51842"/>
                      </a:moveTo>
                      <a:cubicBezTo>
                        <a:pt x="646" y="49572"/>
                        <a:pt x="-338" y="46456"/>
                        <a:pt x="104" y="43374"/>
                      </a:cubicBezTo>
                      <a:lnTo>
                        <a:pt x="104" y="12510"/>
                      </a:lnTo>
                      <a:cubicBezTo>
                        <a:pt x="226" y="11143"/>
                        <a:pt x="1078" y="9950"/>
                        <a:pt x="2332" y="9390"/>
                      </a:cubicBezTo>
                      <a:lnTo>
                        <a:pt x="3558" y="8722"/>
                      </a:lnTo>
                      <a:cubicBezTo>
                        <a:pt x="5006" y="7830"/>
                        <a:pt x="5675" y="8053"/>
                        <a:pt x="5675" y="9279"/>
                      </a:cubicBezTo>
                      <a:lnTo>
                        <a:pt x="5675" y="39474"/>
                      </a:lnTo>
                      <a:cubicBezTo>
                        <a:pt x="5528" y="40956"/>
                        <a:pt x="5968" y="42436"/>
                        <a:pt x="6900" y="43597"/>
                      </a:cubicBezTo>
                      <a:cubicBezTo>
                        <a:pt x="7680" y="44377"/>
                        <a:pt x="8683" y="44377"/>
                        <a:pt x="10020" y="43597"/>
                      </a:cubicBezTo>
                      <a:cubicBezTo>
                        <a:pt x="11357" y="42687"/>
                        <a:pt x="12402" y="41410"/>
                        <a:pt x="13028" y="39920"/>
                      </a:cubicBezTo>
                      <a:cubicBezTo>
                        <a:pt x="13894" y="38234"/>
                        <a:pt x="14316" y="36354"/>
                        <a:pt x="14254" y="34460"/>
                      </a:cubicBezTo>
                      <a:lnTo>
                        <a:pt x="14254" y="4376"/>
                      </a:lnTo>
                      <a:cubicBezTo>
                        <a:pt x="14377" y="3041"/>
                        <a:pt x="15177" y="1864"/>
                        <a:pt x="16371" y="1256"/>
                      </a:cubicBezTo>
                      <a:lnTo>
                        <a:pt x="17708" y="588"/>
                      </a:lnTo>
                      <a:cubicBezTo>
                        <a:pt x="19045" y="-303"/>
                        <a:pt x="19825" y="-81"/>
                        <a:pt x="19825" y="588"/>
                      </a:cubicBezTo>
                      <a:lnTo>
                        <a:pt x="19825" y="31117"/>
                      </a:lnTo>
                      <a:cubicBezTo>
                        <a:pt x="19836" y="34979"/>
                        <a:pt x="18959" y="38791"/>
                        <a:pt x="17262" y="42260"/>
                      </a:cubicBezTo>
                      <a:cubicBezTo>
                        <a:pt x="15648" y="45502"/>
                        <a:pt x="13134" y="48209"/>
                        <a:pt x="10020" y="50059"/>
                      </a:cubicBezTo>
                      <a:cubicBezTo>
                        <a:pt x="6900" y="52733"/>
                        <a:pt x="4449" y="52956"/>
                        <a:pt x="2778" y="51842"/>
                      </a:cubicBezTo>
                      <a:close/>
                    </a:path>
                  </a:pathLst>
                </a:custGeom>
                <a:solidFill>
                  <a:srgbClr val="FFFFFF"/>
                </a:solidFill>
                <a:ln w="111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5B3FF3-F6B2-49C2-AB73-4392ACB05E1B}"/>
                    </a:ext>
                  </a:extLst>
                </p:cNvPr>
                <p:cNvSpPr/>
                <p:nvPr/>
              </p:nvSpPr>
              <p:spPr>
                <a:xfrm>
                  <a:off x="4080879" y="1503484"/>
                  <a:ext cx="19229" cy="51528"/>
                </a:xfrm>
                <a:custGeom>
                  <a:avLst/>
                  <a:gdLst>
                    <a:gd name="connsiteX0" fmla="*/ 6750 w 19229"/>
                    <a:gd name="connsiteY0" fmla="*/ 50405 h 51528"/>
                    <a:gd name="connsiteX1" fmla="*/ 6750 w 19229"/>
                    <a:gd name="connsiteY1" fmla="*/ 32243 h 51528"/>
                    <a:gd name="connsiteX2" fmla="*/ 65 w 19229"/>
                    <a:gd name="connsiteY2" fmla="*/ 13190 h 51528"/>
                    <a:gd name="connsiteX3" fmla="*/ 65 w 19229"/>
                    <a:gd name="connsiteY3" fmla="*/ 11964 h 51528"/>
                    <a:gd name="connsiteX4" fmla="*/ 2294 w 19229"/>
                    <a:gd name="connsiteY4" fmla="*/ 9402 h 51528"/>
                    <a:gd name="connsiteX5" fmla="*/ 3965 w 19229"/>
                    <a:gd name="connsiteY5" fmla="*/ 8399 h 51528"/>
                    <a:gd name="connsiteX6" fmla="*/ 5413 w 19229"/>
                    <a:gd name="connsiteY6" fmla="*/ 8399 h 51528"/>
                    <a:gd name="connsiteX7" fmla="*/ 6082 w 19229"/>
                    <a:gd name="connsiteY7" fmla="*/ 8399 h 51528"/>
                    <a:gd name="connsiteX8" fmla="*/ 9536 w 19229"/>
                    <a:gd name="connsiteY8" fmla="*/ 22772 h 51528"/>
                    <a:gd name="connsiteX9" fmla="*/ 13547 w 19229"/>
                    <a:gd name="connsiteY9" fmla="*/ 3719 h 51528"/>
                    <a:gd name="connsiteX10" fmla="*/ 14216 w 19229"/>
                    <a:gd name="connsiteY10" fmla="*/ 2494 h 51528"/>
                    <a:gd name="connsiteX11" fmla="*/ 15664 w 19229"/>
                    <a:gd name="connsiteY11" fmla="*/ 1491 h 51528"/>
                    <a:gd name="connsiteX12" fmla="*/ 17001 w 19229"/>
                    <a:gd name="connsiteY12" fmla="*/ 711 h 51528"/>
                    <a:gd name="connsiteX13" fmla="*/ 19230 w 19229"/>
                    <a:gd name="connsiteY13" fmla="*/ 711 h 51528"/>
                    <a:gd name="connsiteX14" fmla="*/ 19230 w 19229"/>
                    <a:gd name="connsiteY14" fmla="*/ 2382 h 51528"/>
                    <a:gd name="connsiteX15" fmla="*/ 12544 w 19229"/>
                    <a:gd name="connsiteY15" fmla="*/ 29346 h 51528"/>
                    <a:gd name="connsiteX16" fmla="*/ 12544 w 19229"/>
                    <a:gd name="connsiteY16" fmla="*/ 47285 h 51528"/>
                    <a:gd name="connsiteX17" fmla="*/ 10316 w 19229"/>
                    <a:gd name="connsiteY17" fmla="*/ 50293 h 51528"/>
                    <a:gd name="connsiteX18" fmla="*/ 9090 w 19229"/>
                    <a:gd name="connsiteY18" fmla="*/ 51073 h 51528"/>
                    <a:gd name="connsiteX19" fmla="*/ 6750 w 19229"/>
                    <a:gd name="connsiteY19" fmla="*/ 50405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29" h="51528">
                      <a:moveTo>
                        <a:pt x="6750" y="50405"/>
                      </a:moveTo>
                      <a:lnTo>
                        <a:pt x="6750" y="32243"/>
                      </a:lnTo>
                      <a:lnTo>
                        <a:pt x="65" y="13190"/>
                      </a:lnTo>
                      <a:cubicBezTo>
                        <a:pt x="-22" y="12787"/>
                        <a:pt x="-22" y="12368"/>
                        <a:pt x="65" y="11964"/>
                      </a:cubicBezTo>
                      <a:cubicBezTo>
                        <a:pt x="65" y="11073"/>
                        <a:pt x="845" y="10293"/>
                        <a:pt x="2294" y="9402"/>
                      </a:cubicBezTo>
                      <a:lnTo>
                        <a:pt x="3965" y="8399"/>
                      </a:lnTo>
                      <a:lnTo>
                        <a:pt x="5413" y="8399"/>
                      </a:lnTo>
                      <a:cubicBezTo>
                        <a:pt x="5621" y="8280"/>
                        <a:pt x="5875" y="8280"/>
                        <a:pt x="6082" y="8399"/>
                      </a:cubicBezTo>
                      <a:lnTo>
                        <a:pt x="9536" y="22772"/>
                      </a:lnTo>
                      <a:lnTo>
                        <a:pt x="13547" y="3719"/>
                      </a:lnTo>
                      <a:cubicBezTo>
                        <a:pt x="13658" y="3259"/>
                        <a:pt x="13888" y="2836"/>
                        <a:pt x="14216" y="2494"/>
                      </a:cubicBezTo>
                      <a:cubicBezTo>
                        <a:pt x="14640" y="2081"/>
                        <a:pt x="15129" y="1743"/>
                        <a:pt x="15664" y="1491"/>
                      </a:cubicBezTo>
                      <a:lnTo>
                        <a:pt x="17001" y="711"/>
                      </a:lnTo>
                      <a:cubicBezTo>
                        <a:pt x="18450" y="-180"/>
                        <a:pt x="19230" y="-292"/>
                        <a:pt x="19230" y="711"/>
                      </a:cubicBezTo>
                      <a:cubicBezTo>
                        <a:pt x="19230" y="1714"/>
                        <a:pt x="19230" y="1491"/>
                        <a:pt x="19230" y="2382"/>
                      </a:cubicBezTo>
                      <a:lnTo>
                        <a:pt x="12544" y="29346"/>
                      </a:lnTo>
                      <a:lnTo>
                        <a:pt x="12544" y="47285"/>
                      </a:lnTo>
                      <a:cubicBezTo>
                        <a:pt x="12456" y="48639"/>
                        <a:pt x="11585" y="49815"/>
                        <a:pt x="10316" y="50293"/>
                      </a:cubicBezTo>
                      <a:lnTo>
                        <a:pt x="9090" y="51073"/>
                      </a:lnTo>
                      <a:cubicBezTo>
                        <a:pt x="7530" y="51853"/>
                        <a:pt x="6750" y="51630"/>
                        <a:pt x="6750" y="50405"/>
                      </a:cubicBezTo>
                      <a:close/>
                    </a:path>
                  </a:pathLst>
                </a:custGeom>
                <a:solidFill>
                  <a:srgbClr val="FFFFFF"/>
                </a:solidFill>
                <a:ln w="111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7317748-ABA6-427F-A634-7EBE99BA10C6}"/>
                    </a:ext>
                  </a:extLst>
                </p:cNvPr>
                <p:cNvSpPr/>
                <p:nvPr/>
              </p:nvSpPr>
              <p:spPr>
                <a:xfrm>
                  <a:off x="4108799" y="1489050"/>
                  <a:ext cx="19944" cy="53557"/>
                </a:xfrm>
                <a:custGeom>
                  <a:avLst/>
                  <a:gdLst>
                    <a:gd name="connsiteX0" fmla="*/ 0 w 19944"/>
                    <a:gd name="connsiteY0" fmla="*/ 52583 h 53557"/>
                    <a:gd name="connsiteX1" fmla="*/ 0 w 19944"/>
                    <a:gd name="connsiteY1" fmla="*/ 10688 h 53557"/>
                    <a:gd name="connsiteX2" fmla="*/ 2117 w 19944"/>
                    <a:gd name="connsiteY2" fmla="*/ 7568 h 53557"/>
                    <a:gd name="connsiteX3" fmla="*/ 3231 w 19944"/>
                    <a:gd name="connsiteY3" fmla="*/ 7568 h 53557"/>
                    <a:gd name="connsiteX4" fmla="*/ 4457 w 19944"/>
                    <a:gd name="connsiteY4" fmla="*/ 7568 h 53557"/>
                    <a:gd name="connsiteX5" fmla="*/ 5237 w 19944"/>
                    <a:gd name="connsiteY5" fmla="*/ 8460 h 53557"/>
                    <a:gd name="connsiteX6" fmla="*/ 13482 w 19944"/>
                    <a:gd name="connsiteY6" fmla="*/ 27513 h 53557"/>
                    <a:gd name="connsiteX7" fmla="*/ 14819 w 19944"/>
                    <a:gd name="connsiteY7" fmla="*/ 31524 h 53557"/>
                    <a:gd name="connsiteX8" fmla="*/ 14819 w 19944"/>
                    <a:gd name="connsiteY8" fmla="*/ 31524 h 53557"/>
                    <a:gd name="connsiteX9" fmla="*/ 14819 w 19944"/>
                    <a:gd name="connsiteY9" fmla="*/ 26844 h 53557"/>
                    <a:gd name="connsiteX10" fmla="*/ 14819 w 19944"/>
                    <a:gd name="connsiteY10" fmla="*/ 3446 h 53557"/>
                    <a:gd name="connsiteX11" fmla="*/ 16936 w 19944"/>
                    <a:gd name="connsiteY11" fmla="*/ 326 h 53557"/>
                    <a:gd name="connsiteX12" fmla="*/ 17716 w 19944"/>
                    <a:gd name="connsiteY12" fmla="*/ 326 h 53557"/>
                    <a:gd name="connsiteX13" fmla="*/ 19944 w 19944"/>
                    <a:gd name="connsiteY13" fmla="*/ 995 h 53557"/>
                    <a:gd name="connsiteX14" fmla="*/ 19944 w 19944"/>
                    <a:gd name="connsiteY14" fmla="*/ 42778 h 53557"/>
                    <a:gd name="connsiteX15" fmla="*/ 17716 w 19944"/>
                    <a:gd name="connsiteY15" fmla="*/ 45897 h 53557"/>
                    <a:gd name="connsiteX16" fmla="*/ 16936 w 19944"/>
                    <a:gd name="connsiteY16" fmla="*/ 45897 h 53557"/>
                    <a:gd name="connsiteX17" fmla="*/ 15710 w 19944"/>
                    <a:gd name="connsiteY17" fmla="*/ 45897 h 53557"/>
                    <a:gd name="connsiteX18" fmla="*/ 14930 w 19944"/>
                    <a:gd name="connsiteY18" fmla="*/ 45117 h 53557"/>
                    <a:gd name="connsiteX19" fmla="*/ 6128 w 19944"/>
                    <a:gd name="connsiteY19" fmla="*/ 24616 h 53557"/>
                    <a:gd name="connsiteX20" fmla="*/ 5014 w 19944"/>
                    <a:gd name="connsiteY20" fmla="*/ 21162 h 53557"/>
                    <a:gd name="connsiteX21" fmla="*/ 5014 w 19944"/>
                    <a:gd name="connsiteY21" fmla="*/ 21162 h 53557"/>
                    <a:gd name="connsiteX22" fmla="*/ 5014 w 19944"/>
                    <a:gd name="connsiteY22" fmla="*/ 25284 h 53557"/>
                    <a:gd name="connsiteX23" fmla="*/ 5014 w 19944"/>
                    <a:gd name="connsiteY23" fmla="*/ 49351 h 53557"/>
                    <a:gd name="connsiteX24" fmla="*/ 2897 w 19944"/>
                    <a:gd name="connsiteY24" fmla="*/ 52360 h 53557"/>
                    <a:gd name="connsiteX25" fmla="*/ 2006 w 19944"/>
                    <a:gd name="connsiteY25" fmla="*/ 52360 h 53557"/>
                    <a:gd name="connsiteX26" fmla="*/ 0 w 19944"/>
                    <a:gd name="connsiteY26" fmla="*/ 52583 h 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44" h="53557">
                      <a:moveTo>
                        <a:pt x="0" y="52583"/>
                      </a:moveTo>
                      <a:lnTo>
                        <a:pt x="0" y="10688"/>
                      </a:lnTo>
                      <a:cubicBezTo>
                        <a:pt x="78" y="9338"/>
                        <a:pt x="891" y="8140"/>
                        <a:pt x="2117" y="7568"/>
                      </a:cubicBezTo>
                      <a:lnTo>
                        <a:pt x="3231" y="7568"/>
                      </a:lnTo>
                      <a:cubicBezTo>
                        <a:pt x="3632" y="7459"/>
                        <a:pt x="4056" y="7459"/>
                        <a:pt x="4457" y="7568"/>
                      </a:cubicBezTo>
                      <a:cubicBezTo>
                        <a:pt x="4457" y="7568"/>
                        <a:pt x="4457" y="7568"/>
                        <a:pt x="5237" y="8460"/>
                      </a:cubicBezTo>
                      <a:lnTo>
                        <a:pt x="13482" y="27513"/>
                      </a:lnTo>
                      <a:cubicBezTo>
                        <a:pt x="13997" y="28825"/>
                        <a:pt x="14443" y="30165"/>
                        <a:pt x="14819" y="31524"/>
                      </a:cubicBezTo>
                      <a:lnTo>
                        <a:pt x="14819" y="31524"/>
                      </a:lnTo>
                      <a:cubicBezTo>
                        <a:pt x="14717" y="29966"/>
                        <a:pt x="14717" y="28402"/>
                        <a:pt x="14819" y="26844"/>
                      </a:cubicBezTo>
                      <a:lnTo>
                        <a:pt x="14819" y="3446"/>
                      </a:lnTo>
                      <a:cubicBezTo>
                        <a:pt x="14897" y="2095"/>
                        <a:pt x="15710" y="898"/>
                        <a:pt x="16936" y="326"/>
                      </a:cubicBezTo>
                      <a:lnTo>
                        <a:pt x="17716" y="326"/>
                      </a:lnTo>
                      <a:cubicBezTo>
                        <a:pt x="19164" y="-454"/>
                        <a:pt x="19944" y="326"/>
                        <a:pt x="19944" y="995"/>
                      </a:cubicBezTo>
                      <a:lnTo>
                        <a:pt x="19944" y="42778"/>
                      </a:lnTo>
                      <a:cubicBezTo>
                        <a:pt x="19872" y="44162"/>
                        <a:pt x="19002" y="45379"/>
                        <a:pt x="17716" y="45897"/>
                      </a:cubicBezTo>
                      <a:lnTo>
                        <a:pt x="16936" y="45897"/>
                      </a:lnTo>
                      <a:cubicBezTo>
                        <a:pt x="16936" y="45897"/>
                        <a:pt x="16045" y="45897"/>
                        <a:pt x="15710" y="45897"/>
                      </a:cubicBezTo>
                      <a:cubicBezTo>
                        <a:pt x="15376" y="45897"/>
                        <a:pt x="15042" y="45897"/>
                        <a:pt x="14930" y="45117"/>
                      </a:cubicBezTo>
                      <a:lnTo>
                        <a:pt x="6128" y="24616"/>
                      </a:lnTo>
                      <a:cubicBezTo>
                        <a:pt x="5691" y="23486"/>
                        <a:pt x="5319" y="22333"/>
                        <a:pt x="5014" y="21162"/>
                      </a:cubicBezTo>
                      <a:lnTo>
                        <a:pt x="5014" y="21162"/>
                      </a:lnTo>
                      <a:cubicBezTo>
                        <a:pt x="5120" y="22533"/>
                        <a:pt x="5120" y="23912"/>
                        <a:pt x="5014" y="25284"/>
                      </a:cubicBezTo>
                      <a:lnTo>
                        <a:pt x="5014" y="49351"/>
                      </a:lnTo>
                      <a:cubicBezTo>
                        <a:pt x="4973" y="50687"/>
                        <a:pt x="4140" y="51871"/>
                        <a:pt x="2897" y="52360"/>
                      </a:cubicBezTo>
                      <a:lnTo>
                        <a:pt x="2006" y="52360"/>
                      </a:lnTo>
                      <a:cubicBezTo>
                        <a:pt x="669" y="54031"/>
                        <a:pt x="0" y="53808"/>
                        <a:pt x="0" y="52583"/>
                      </a:cubicBezTo>
                      <a:close/>
                    </a:path>
                  </a:pathLst>
                </a:custGeom>
                <a:solidFill>
                  <a:srgbClr val="FFFFFF"/>
                </a:solidFill>
                <a:ln w="111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A3166A9-FCA5-4CAA-8BDB-AE133D8FE302}"/>
                    </a:ext>
                  </a:extLst>
                </p:cNvPr>
                <p:cNvSpPr/>
                <p:nvPr/>
              </p:nvSpPr>
              <p:spPr>
                <a:xfrm>
                  <a:off x="4132866" y="1476140"/>
                  <a:ext cx="22284" cy="48866"/>
                </a:xfrm>
                <a:custGeom>
                  <a:avLst/>
                  <a:gdLst>
                    <a:gd name="connsiteX0" fmla="*/ 0 w 22284"/>
                    <a:gd name="connsiteY0" fmla="*/ 30618 h 48866"/>
                    <a:gd name="connsiteX1" fmla="*/ 11142 w 22284"/>
                    <a:gd name="connsiteY1" fmla="*/ 1314 h 48866"/>
                    <a:gd name="connsiteX2" fmla="*/ 22284 w 22284"/>
                    <a:gd name="connsiteY2" fmla="*/ 18139 h 48866"/>
                    <a:gd name="connsiteX3" fmla="*/ 11142 w 22284"/>
                    <a:gd name="connsiteY3" fmla="*/ 47554 h 48866"/>
                    <a:gd name="connsiteX4" fmla="*/ 0 w 22284"/>
                    <a:gd name="connsiteY4" fmla="*/ 30618 h 48866"/>
                    <a:gd name="connsiteX5" fmla="*/ 14596 w 22284"/>
                    <a:gd name="connsiteY5" fmla="*/ 34406 h 48866"/>
                    <a:gd name="connsiteX6" fmla="*/ 15933 w 22284"/>
                    <a:gd name="connsiteY6" fmla="*/ 21481 h 48866"/>
                    <a:gd name="connsiteX7" fmla="*/ 14596 w 22284"/>
                    <a:gd name="connsiteY7" fmla="*/ 10339 h 48866"/>
                    <a:gd name="connsiteX8" fmla="*/ 11840 w 22284"/>
                    <a:gd name="connsiteY8" fmla="*/ 8508 h 48866"/>
                    <a:gd name="connsiteX9" fmla="*/ 10808 w 22284"/>
                    <a:gd name="connsiteY9" fmla="*/ 9002 h 48866"/>
                    <a:gd name="connsiteX10" fmla="*/ 6908 w 22284"/>
                    <a:gd name="connsiteY10" fmla="*/ 14907 h 48866"/>
                    <a:gd name="connsiteX11" fmla="*/ 5683 w 22284"/>
                    <a:gd name="connsiteY11" fmla="*/ 27832 h 48866"/>
                    <a:gd name="connsiteX12" fmla="*/ 6908 w 22284"/>
                    <a:gd name="connsiteY12" fmla="*/ 38974 h 48866"/>
                    <a:gd name="connsiteX13" fmla="*/ 10808 w 22284"/>
                    <a:gd name="connsiteY13" fmla="*/ 40423 h 48866"/>
                    <a:gd name="connsiteX14" fmla="*/ 14596 w 22284"/>
                    <a:gd name="connsiteY14" fmla="*/ 34406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84" h="48866">
                      <a:moveTo>
                        <a:pt x="0" y="30618"/>
                      </a:moveTo>
                      <a:cubicBezTo>
                        <a:pt x="0" y="15242"/>
                        <a:pt x="3565" y="5436"/>
                        <a:pt x="11142" y="1314"/>
                      </a:cubicBezTo>
                      <a:cubicBezTo>
                        <a:pt x="18719" y="-2809"/>
                        <a:pt x="22284" y="2762"/>
                        <a:pt x="22284" y="18139"/>
                      </a:cubicBezTo>
                      <a:cubicBezTo>
                        <a:pt x="22284" y="33515"/>
                        <a:pt x="18719" y="43431"/>
                        <a:pt x="11142" y="47554"/>
                      </a:cubicBezTo>
                      <a:cubicBezTo>
                        <a:pt x="3565" y="51676"/>
                        <a:pt x="0" y="46105"/>
                        <a:pt x="0" y="30618"/>
                      </a:cubicBezTo>
                      <a:close/>
                      <a:moveTo>
                        <a:pt x="14596" y="34406"/>
                      </a:moveTo>
                      <a:cubicBezTo>
                        <a:pt x="15638" y="30181"/>
                        <a:pt x="16088" y="25831"/>
                        <a:pt x="15933" y="21481"/>
                      </a:cubicBezTo>
                      <a:cubicBezTo>
                        <a:pt x="16132" y="17717"/>
                        <a:pt x="15679" y="13948"/>
                        <a:pt x="14596" y="10339"/>
                      </a:cubicBezTo>
                      <a:cubicBezTo>
                        <a:pt x="14340" y="9072"/>
                        <a:pt x="13106" y="8253"/>
                        <a:pt x="11840" y="8508"/>
                      </a:cubicBezTo>
                      <a:cubicBezTo>
                        <a:pt x="11460" y="8585"/>
                        <a:pt x="11105" y="8755"/>
                        <a:pt x="10808" y="9002"/>
                      </a:cubicBezTo>
                      <a:cubicBezTo>
                        <a:pt x="8802" y="10400"/>
                        <a:pt x="7407" y="12513"/>
                        <a:pt x="6908" y="14907"/>
                      </a:cubicBezTo>
                      <a:cubicBezTo>
                        <a:pt x="5958" y="19147"/>
                        <a:pt x="5547" y="23489"/>
                        <a:pt x="5683" y="27832"/>
                      </a:cubicBezTo>
                      <a:cubicBezTo>
                        <a:pt x="5503" y="31587"/>
                        <a:pt x="5917" y="35348"/>
                        <a:pt x="6908" y="38974"/>
                      </a:cubicBezTo>
                      <a:cubicBezTo>
                        <a:pt x="7800" y="40980"/>
                        <a:pt x="9025" y="41426"/>
                        <a:pt x="10808" y="40423"/>
                      </a:cubicBezTo>
                      <a:cubicBezTo>
                        <a:pt x="12831" y="39011"/>
                        <a:pt x="14197" y="36841"/>
                        <a:pt x="14596" y="34406"/>
                      </a:cubicBezTo>
                      <a:close/>
                    </a:path>
                  </a:pathLst>
                </a:custGeom>
                <a:solidFill>
                  <a:srgbClr val="FFFFFF"/>
                </a:solidFill>
                <a:ln w="111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A32E22C-63CB-4E39-B92A-E29D82560EB6}"/>
                    </a:ext>
                  </a:extLst>
                </p:cNvPr>
                <p:cNvSpPr/>
                <p:nvPr/>
              </p:nvSpPr>
              <p:spPr>
                <a:xfrm>
                  <a:off x="4155931" y="1454542"/>
                  <a:ext cx="28523" cy="58677"/>
                </a:xfrm>
                <a:custGeom>
                  <a:avLst/>
                  <a:gdLst>
                    <a:gd name="connsiteX0" fmla="*/ 5683 w 28523"/>
                    <a:gd name="connsiteY0" fmla="*/ 57230 h 58677"/>
                    <a:gd name="connsiteX1" fmla="*/ 0 w 28523"/>
                    <a:gd name="connsiteY1" fmla="*/ 18566 h 58677"/>
                    <a:gd name="connsiteX2" fmla="*/ 0 w 28523"/>
                    <a:gd name="connsiteY2" fmla="*/ 17675 h 58677"/>
                    <a:gd name="connsiteX3" fmla="*/ 2228 w 28523"/>
                    <a:gd name="connsiteY3" fmla="*/ 14889 h 58677"/>
                    <a:gd name="connsiteX4" fmla="*/ 3231 w 28523"/>
                    <a:gd name="connsiteY4" fmla="*/ 14889 h 58677"/>
                    <a:gd name="connsiteX5" fmla="*/ 5571 w 28523"/>
                    <a:gd name="connsiteY5" fmla="*/ 14889 h 58677"/>
                    <a:gd name="connsiteX6" fmla="*/ 8134 w 28523"/>
                    <a:gd name="connsiteY6" fmla="*/ 39848 h 58677"/>
                    <a:gd name="connsiteX7" fmla="*/ 8134 w 28523"/>
                    <a:gd name="connsiteY7" fmla="*/ 45196 h 58677"/>
                    <a:gd name="connsiteX8" fmla="*/ 8134 w 28523"/>
                    <a:gd name="connsiteY8" fmla="*/ 48204 h 58677"/>
                    <a:gd name="connsiteX9" fmla="*/ 9025 w 28523"/>
                    <a:gd name="connsiteY9" fmla="*/ 38734 h 58677"/>
                    <a:gd name="connsiteX10" fmla="*/ 12479 w 28523"/>
                    <a:gd name="connsiteY10" fmla="*/ 10098 h 58677"/>
                    <a:gd name="connsiteX11" fmla="*/ 12479 w 28523"/>
                    <a:gd name="connsiteY11" fmla="*/ 8761 h 58677"/>
                    <a:gd name="connsiteX12" fmla="*/ 13705 w 28523"/>
                    <a:gd name="connsiteY12" fmla="*/ 7758 h 58677"/>
                    <a:gd name="connsiteX13" fmla="*/ 15376 w 28523"/>
                    <a:gd name="connsiteY13" fmla="*/ 6756 h 58677"/>
                    <a:gd name="connsiteX14" fmla="*/ 16713 w 28523"/>
                    <a:gd name="connsiteY14" fmla="*/ 6756 h 58677"/>
                    <a:gd name="connsiteX15" fmla="*/ 16713 w 28523"/>
                    <a:gd name="connsiteY15" fmla="*/ 7424 h 58677"/>
                    <a:gd name="connsiteX16" fmla="*/ 19722 w 28523"/>
                    <a:gd name="connsiteY16" fmla="*/ 32605 h 58677"/>
                    <a:gd name="connsiteX17" fmla="*/ 19722 w 28523"/>
                    <a:gd name="connsiteY17" fmla="*/ 37508 h 58677"/>
                    <a:gd name="connsiteX18" fmla="*/ 19722 w 28523"/>
                    <a:gd name="connsiteY18" fmla="*/ 41073 h 58677"/>
                    <a:gd name="connsiteX19" fmla="*/ 20502 w 28523"/>
                    <a:gd name="connsiteY19" fmla="*/ 31603 h 58677"/>
                    <a:gd name="connsiteX20" fmla="*/ 23176 w 28523"/>
                    <a:gd name="connsiteY20" fmla="*/ 3636 h 58677"/>
                    <a:gd name="connsiteX21" fmla="*/ 25515 w 28523"/>
                    <a:gd name="connsiteY21" fmla="*/ 627 h 58677"/>
                    <a:gd name="connsiteX22" fmla="*/ 26295 w 28523"/>
                    <a:gd name="connsiteY22" fmla="*/ 627 h 58677"/>
                    <a:gd name="connsiteX23" fmla="*/ 28524 w 28523"/>
                    <a:gd name="connsiteY23" fmla="*/ 627 h 58677"/>
                    <a:gd name="connsiteX24" fmla="*/ 28524 w 28523"/>
                    <a:gd name="connsiteY24" fmla="*/ 1630 h 58677"/>
                    <a:gd name="connsiteX25" fmla="*/ 22841 w 28523"/>
                    <a:gd name="connsiteY25" fmla="*/ 46756 h 58677"/>
                    <a:gd name="connsiteX26" fmla="*/ 21059 w 28523"/>
                    <a:gd name="connsiteY26" fmla="*/ 49096 h 58677"/>
                    <a:gd name="connsiteX27" fmla="*/ 18719 w 28523"/>
                    <a:gd name="connsiteY27" fmla="*/ 50433 h 58677"/>
                    <a:gd name="connsiteX28" fmla="*/ 16936 w 28523"/>
                    <a:gd name="connsiteY28" fmla="*/ 50433 h 58677"/>
                    <a:gd name="connsiteX29" fmla="*/ 13816 w 28523"/>
                    <a:gd name="connsiteY29" fmla="*/ 28149 h 58677"/>
                    <a:gd name="connsiteX30" fmla="*/ 13816 w 28523"/>
                    <a:gd name="connsiteY30" fmla="*/ 21129 h 58677"/>
                    <a:gd name="connsiteX31" fmla="*/ 13259 w 28523"/>
                    <a:gd name="connsiteY31" fmla="*/ 28817 h 58677"/>
                    <a:gd name="connsiteX32" fmla="*/ 10028 w 28523"/>
                    <a:gd name="connsiteY32" fmla="*/ 55001 h 58677"/>
                    <a:gd name="connsiteX33" fmla="*/ 8245 w 28523"/>
                    <a:gd name="connsiteY33" fmla="*/ 57341 h 58677"/>
                    <a:gd name="connsiteX34" fmla="*/ 5905 w 28523"/>
                    <a:gd name="connsiteY34" fmla="*/ 58678 h 58677"/>
                    <a:gd name="connsiteX35" fmla="*/ 5683 w 28523"/>
                    <a:gd name="connsiteY35" fmla="*/ 57230 h 5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23" h="58677">
                      <a:moveTo>
                        <a:pt x="5683" y="57230"/>
                      </a:moveTo>
                      <a:lnTo>
                        <a:pt x="0" y="18566"/>
                      </a:lnTo>
                      <a:lnTo>
                        <a:pt x="0" y="17675"/>
                      </a:lnTo>
                      <a:cubicBezTo>
                        <a:pt x="0" y="16672"/>
                        <a:pt x="780" y="15669"/>
                        <a:pt x="2228" y="14889"/>
                      </a:cubicBezTo>
                      <a:lnTo>
                        <a:pt x="3231" y="14889"/>
                      </a:lnTo>
                      <a:cubicBezTo>
                        <a:pt x="4643" y="13998"/>
                        <a:pt x="5423" y="13998"/>
                        <a:pt x="5571" y="14889"/>
                      </a:cubicBezTo>
                      <a:lnTo>
                        <a:pt x="8134" y="39848"/>
                      </a:lnTo>
                      <a:lnTo>
                        <a:pt x="8134" y="45196"/>
                      </a:lnTo>
                      <a:lnTo>
                        <a:pt x="8134" y="48204"/>
                      </a:lnTo>
                      <a:cubicBezTo>
                        <a:pt x="8134" y="46087"/>
                        <a:pt x="8134" y="42856"/>
                        <a:pt x="9025" y="38734"/>
                      </a:cubicBezTo>
                      <a:lnTo>
                        <a:pt x="12479" y="10098"/>
                      </a:lnTo>
                      <a:cubicBezTo>
                        <a:pt x="12356" y="9661"/>
                        <a:pt x="12356" y="9198"/>
                        <a:pt x="12479" y="8761"/>
                      </a:cubicBezTo>
                      <a:cubicBezTo>
                        <a:pt x="12815" y="8347"/>
                        <a:pt x="13232" y="8006"/>
                        <a:pt x="13705" y="7758"/>
                      </a:cubicBezTo>
                      <a:lnTo>
                        <a:pt x="15376" y="6756"/>
                      </a:lnTo>
                      <a:cubicBezTo>
                        <a:pt x="15815" y="6642"/>
                        <a:pt x="16274" y="6642"/>
                        <a:pt x="16713" y="6756"/>
                      </a:cubicBezTo>
                      <a:cubicBezTo>
                        <a:pt x="16713" y="6756"/>
                        <a:pt x="16713" y="6756"/>
                        <a:pt x="16713" y="7424"/>
                      </a:cubicBezTo>
                      <a:lnTo>
                        <a:pt x="19722" y="32605"/>
                      </a:lnTo>
                      <a:cubicBezTo>
                        <a:pt x="19722" y="33385"/>
                        <a:pt x="19722" y="35057"/>
                        <a:pt x="19722" y="37508"/>
                      </a:cubicBezTo>
                      <a:cubicBezTo>
                        <a:pt x="19722" y="39959"/>
                        <a:pt x="19722" y="39625"/>
                        <a:pt x="19722" y="41073"/>
                      </a:cubicBezTo>
                      <a:lnTo>
                        <a:pt x="20502" y="31603"/>
                      </a:lnTo>
                      <a:lnTo>
                        <a:pt x="23176" y="3636"/>
                      </a:lnTo>
                      <a:cubicBezTo>
                        <a:pt x="23380" y="2294"/>
                        <a:pt x="24265" y="1154"/>
                        <a:pt x="25515" y="627"/>
                      </a:cubicBezTo>
                      <a:lnTo>
                        <a:pt x="26295" y="627"/>
                      </a:lnTo>
                      <a:cubicBezTo>
                        <a:pt x="27744" y="-264"/>
                        <a:pt x="28524" y="-152"/>
                        <a:pt x="28524" y="627"/>
                      </a:cubicBezTo>
                      <a:lnTo>
                        <a:pt x="28524" y="1630"/>
                      </a:lnTo>
                      <a:lnTo>
                        <a:pt x="22841" y="46756"/>
                      </a:lnTo>
                      <a:cubicBezTo>
                        <a:pt x="22658" y="47776"/>
                        <a:pt x="21995" y="48647"/>
                        <a:pt x="21059" y="49096"/>
                      </a:cubicBezTo>
                      <a:lnTo>
                        <a:pt x="18719" y="50433"/>
                      </a:lnTo>
                      <a:cubicBezTo>
                        <a:pt x="17605" y="51101"/>
                        <a:pt x="17048" y="50433"/>
                        <a:pt x="16936" y="50433"/>
                      </a:cubicBezTo>
                      <a:lnTo>
                        <a:pt x="13816" y="28149"/>
                      </a:lnTo>
                      <a:lnTo>
                        <a:pt x="13816" y="21129"/>
                      </a:lnTo>
                      <a:lnTo>
                        <a:pt x="13259" y="28817"/>
                      </a:lnTo>
                      <a:lnTo>
                        <a:pt x="10028" y="55001"/>
                      </a:lnTo>
                      <a:cubicBezTo>
                        <a:pt x="9844" y="56022"/>
                        <a:pt x="9180" y="56892"/>
                        <a:pt x="8245" y="57341"/>
                      </a:cubicBezTo>
                      <a:lnTo>
                        <a:pt x="5905" y="58678"/>
                      </a:lnTo>
                      <a:cubicBezTo>
                        <a:pt x="6351" y="58009"/>
                        <a:pt x="5794" y="58009"/>
                        <a:pt x="5683" y="57230"/>
                      </a:cubicBezTo>
                      <a:close/>
                    </a:path>
                  </a:pathLst>
                </a:custGeom>
                <a:solidFill>
                  <a:srgbClr val="FFFFFF"/>
                </a:solidFill>
                <a:ln w="111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A07A041-FB19-49DD-83AC-BFB73947EFB1}"/>
                    </a:ext>
                  </a:extLst>
                </p:cNvPr>
                <p:cNvSpPr/>
                <p:nvPr/>
              </p:nvSpPr>
              <p:spPr>
                <a:xfrm>
                  <a:off x="4309024" y="1178907"/>
                  <a:ext cx="151436" cy="383561"/>
                </a:xfrm>
                <a:custGeom>
                  <a:avLst/>
                  <a:gdLst>
                    <a:gd name="connsiteX0" fmla="*/ 151422 w 151436"/>
                    <a:gd name="connsiteY0" fmla="*/ 200608 h 383561"/>
                    <a:gd name="connsiteX1" fmla="*/ 144179 w 151436"/>
                    <a:gd name="connsiteY1" fmla="*/ 254981 h 383561"/>
                    <a:gd name="connsiteX2" fmla="*/ 94597 w 151436"/>
                    <a:gd name="connsiteY2" fmla="*/ 331082 h 383561"/>
                    <a:gd name="connsiteX3" fmla="*/ 56825 w 151436"/>
                    <a:gd name="connsiteY3" fmla="*/ 357489 h 383561"/>
                    <a:gd name="connsiteX4" fmla="*/ 27855 w 151436"/>
                    <a:gd name="connsiteY4" fmla="*/ 372419 h 383561"/>
                    <a:gd name="connsiteX5" fmla="*/ 0 w 151436"/>
                    <a:gd name="connsiteY5" fmla="*/ 383562 h 383561"/>
                    <a:gd name="connsiteX6" fmla="*/ 0 w 151436"/>
                    <a:gd name="connsiteY6" fmla="*/ 55091 h 383561"/>
                    <a:gd name="connsiteX7" fmla="*/ 24847 w 151436"/>
                    <a:gd name="connsiteY7" fmla="*/ 36150 h 383561"/>
                    <a:gd name="connsiteX8" fmla="*/ 56268 w 151436"/>
                    <a:gd name="connsiteY8" fmla="*/ 16094 h 383561"/>
                    <a:gd name="connsiteX9" fmla="*/ 88134 w 151436"/>
                    <a:gd name="connsiteY9" fmla="*/ 2055 h 383561"/>
                    <a:gd name="connsiteX10" fmla="*/ 113984 w 151436"/>
                    <a:gd name="connsiteY10" fmla="*/ 2055 h 383561"/>
                    <a:gd name="connsiteX11" fmla="*/ 131477 w 151436"/>
                    <a:gd name="connsiteY11" fmla="*/ 19548 h 383561"/>
                    <a:gd name="connsiteX12" fmla="*/ 137940 w 151436"/>
                    <a:gd name="connsiteY12" fmla="*/ 59325 h 383561"/>
                    <a:gd name="connsiteX13" fmla="*/ 131589 w 151436"/>
                    <a:gd name="connsiteY13" fmla="*/ 102334 h 383561"/>
                    <a:gd name="connsiteX14" fmla="*/ 115655 w 151436"/>
                    <a:gd name="connsiteY14" fmla="*/ 138323 h 383561"/>
                    <a:gd name="connsiteX15" fmla="*/ 129026 w 151436"/>
                    <a:gd name="connsiteY15" fmla="*/ 141443 h 383561"/>
                    <a:gd name="connsiteX16" fmla="*/ 140168 w 151436"/>
                    <a:gd name="connsiteY16" fmla="*/ 151471 h 383561"/>
                    <a:gd name="connsiteX17" fmla="*/ 148079 w 151436"/>
                    <a:gd name="connsiteY17" fmla="*/ 170524 h 383561"/>
                    <a:gd name="connsiteX18" fmla="*/ 151422 w 151436"/>
                    <a:gd name="connsiteY18" fmla="*/ 200608 h 383561"/>
                    <a:gd name="connsiteX19" fmla="*/ 51811 w 151436"/>
                    <a:gd name="connsiteY19" fmla="*/ 150357 h 383561"/>
                    <a:gd name="connsiteX20" fmla="*/ 60167 w 151436"/>
                    <a:gd name="connsiteY20" fmla="*/ 145566 h 383561"/>
                    <a:gd name="connsiteX21" fmla="*/ 80223 w 151436"/>
                    <a:gd name="connsiteY21" fmla="*/ 125844 h 383561"/>
                    <a:gd name="connsiteX22" fmla="*/ 87354 w 151436"/>
                    <a:gd name="connsiteY22" fmla="*/ 93866 h 383561"/>
                    <a:gd name="connsiteX23" fmla="*/ 84792 w 151436"/>
                    <a:gd name="connsiteY23" fmla="*/ 79270 h 383561"/>
                    <a:gd name="connsiteX24" fmla="*/ 78441 w 151436"/>
                    <a:gd name="connsiteY24" fmla="*/ 72807 h 383561"/>
                    <a:gd name="connsiteX25" fmla="*/ 69750 w 151436"/>
                    <a:gd name="connsiteY25" fmla="*/ 72807 h 383561"/>
                    <a:gd name="connsiteX26" fmla="*/ 60390 w 151436"/>
                    <a:gd name="connsiteY26" fmla="*/ 76819 h 383561"/>
                    <a:gd name="connsiteX27" fmla="*/ 56045 w 151436"/>
                    <a:gd name="connsiteY27" fmla="*/ 79381 h 383561"/>
                    <a:gd name="connsiteX28" fmla="*/ 51811 w 151436"/>
                    <a:gd name="connsiteY28" fmla="*/ 82278 h 383561"/>
                    <a:gd name="connsiteX29" fmla="*/ 51811 w 151436"/>
                    <a:gd name="connsiteY29" fmla="*/ 215761 h 383561"/>
                    <a:gd name="connsiteX30" fmla="*/ 51811 w 151436"/>
                    <a:gd name="connsiteY30" fmla="*/ 293756 h 383561"/>
                    <a:gd name="connsiteX31" fmla="*/ 57048 w 151436"/>
                    <a:gd name="connsiteY31" fmla="*/ 291416 h 383561"/>
                    <a:gd name="connsiteX32" fmla="*/ 65181 w 151436"/>
                    <a:gd name="connsiteY32" fmla="*/ 286848 h 383561"/>
                    <a:gd name="connsiteX33" fmla="*/ 76324 w 151436"/>
                    <a:gd name="connsiteY33" fmla="*/ 278380 h 383561"/>
                    <a:gd name="connsiteX34" fmla="*/ 86909 w 151436"/>
                    <a:gd name="connsiteY34" fmla="*/ 266012 h 383561"/>
                    <a:gd name="connsiteX35" fmla="*/ 94597 w 151436"/>
                    <a:gd name="connsiteY35" fmla="*/ 249633 h 383561"/>
                    <a:gd name="connsiteX36" fmla="*/ 97382 w 151436"/>
                    <a:gd name="connsiteY36" fmla="*/ 228909 h 383561"/>
                    <a:gd name="connsiteX37" fmla="*/ 88023 w 151436"/>
                    <a:gd name="connsiteY37" fmla="*/ 203727 h 383561"/>
                    <a:gd name="connsiteX38" fmla="*/ 63622 w 151436"/>
                    <a:gd name="connsiteY38" fmla="*/ 209299 h 38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1436" h="383561">
                      <a:moveTo>
                        <a:pt x="151422" y="200608"/>
                      </a:moveTo>
                      <a:cubicBezTo>
                        <a:pt x="151656" y="218988"/>
                        <a:pt x="149215" y="237304"/>
                        <a:pt x="144179" y="254981"/>
                      </a:cubicBezTo>
                      <a:cubicBezTo>
                        <a:pt x="135566" y="284705"/>
                        <a:pt x="118307" y="311195"/>
                        <a:pt x="94597" y="331082"/>
                      </a:cubicBezTo>
                      <a:cubicBezTo>
                        <a:pt x="82832" y="341011"/>
                        <a:pt x="70190" y="349849"/>
                        <a:pt x="56825" y="357489"/>
                      </a:cubicBezTo>
                      <a:cubicBezTo>
                        <a:pt x="47454" y="363002"/>
                        <a:pt x="37783" y="367986"/>
                        <a:pt x="27855" y="372419"/>
                      </a:cubicBezTo>
                      <a:cubicBezTo>
                        <a:pt x="19276" y="376096"/>
                        <a:pt x="10028" y="379885"/>
                        <a:pt x="0" y="383562"/>
                      </a:cubicBezTo>
                      <a:lnTo>
                        <a:pt x="0" y="55091"/>
                      </a:lnTo>
                      <a:cubicBezTo>
                        <a:pt x="7577" y="48852"/>
                        <a:pt x="15822" y="42501"/>
                        <a:pt x="24847" y="36150"/>
                      </a:cubicBezTo>
                      <a:cubicBezTo>
                        <a:pt x="34962" y="28919"/>
                        <a:pt x="45450" y="22223"/>
                        <a:pt x="56268" y="16094"/>
                      </a:cubicBezTo>
                      <a:cubicBezTo>
                        <a:pt x="66266" y="10108"/>
                        <a:pt x="76970" y="5392"/>
                        <a:pt x="88134" y="2055"/>
                      </a:cubicBezTo>
                      <a:cubicBezTo>
                        <a:pt x="96533" y="-685"/>
                        <a:pt x="105585" y="-685"/>
                        <a:pt x="113984" y="2055"/>
                      </a:cubicBezTo>
                      <a:cubicBezTo>
                        <a:pt x="121973" y="5226"/>
                        <a:pt x="128302" y="11556"/>
                        <a:pt x="131477" y="19548"/>
                      </a:cubicBezTo>
                      <a:cubicBezTo>
                        <a:pt x="136447" y="32193"/>
                        <a:pt x="138653" y="45757"/>
                        <a:pt x="137940" y="59325"/>
                      </a:cubicBezTo>
                      <a:cubicBezTo>
                        <a:pt x="137928" y="73895"/>
                        <a:pt x="135789" y="88384"/>
                        <a:pt x="131589" y="102334"/>
                      </a:cubicBezTo>
                      <a:cubicBezTo>
                        <a:pt x="127945" y="114999"/>
                        <a:pt x="122575" y="127108"/>
                        <a:pt x="115655" y="138323"/>
                      </a:cubicBezTo>
                      <a:cubicBezTo>
                        <a:pt x="120279" y="138427"/>
                        <a:pt x="124836" y="139489"/>
                        <a:pt x="129026" y="141443"/>
                      </a:cubicBezTo>
                      <a:cubicBezTo>
                        <a:pt x="133561" y="143751"/>
                        <a:pt x="137394" y="147209"/>
                        <a:pt x="140168" y="151471"/>
                      </a:cubicBezTo>
                      <a:cubicBezTo>
                        <a:pt x="143912" y="157305"/>
                        <a:pt x="146586" y="163756"/>
                        <a:pt x="148079" y="170524"/>
                      </a:cubicBezTo>
                      <a:cubicBezTo>
                        <a:pt x="150385" y="180385"/>
                        <a:pt x="151500" y="190483"/>
                        <a:pt x="151422" y="200608"/>
                      </a:cubicBezTo>
                      <a:close/>
                      <a:moveTo>
                        <a:pt x="51811" y="150357"/>
                      </a:moveTo>
                      <a:lnTo>
                        <a:pt x="60167" y="145566"/>
                      </a:lnTo>
                      <a:cubicBezTo>
                        <a:pt x="68451" y="140844"/>
                        <a:pt x="75363" y="134047"/>
                        <a:pt x="80223" y="125844"/>
                      </a:cubicBezTo>
                      <a:cubicBezTo>
                        <a:pt x="85407" y="116010"/>
                        <a:pt x="87868" y="104970"/>
                        <a:pt x="87354" y="93866"/>
                      </a:cubicBezTo>
                      <a:cubicBezTo>
                        <a:pt x="87603" y="88870"/>
                        <a:pt x="86727" y="83883"/>
                        <a:pt x="84792" y="79270"/>
                      </a:cubicBezTo>
                      <a:cubicBezTo>
                        <a:pt x="83568" y="76390"/>
                        <a:pt x="81299" y="74081"/>
                        <a:pt x="78441" y="72807"/>
                      </a:cubicBezTo>
                      <a:cubicBezTo>
                        <a:pt x="75622" y="71856"/>
                        <a:pt x="72569" y="71856"/>
                        <a:pt x="69750" y="72807"/>
                      </a:cubicBezTo>
                      <a:cubicBezTo>
                        <a:pt x="66500" y="73818"/>
                        <a:pt x="63363" y="75163"/>
                        <a:pt x="60390" y="76819"/>
                      </a:cubicBezTo>
                      <a:lnTo>
                        <a:pt x="56045" y="79381"/>
                      </a:lnTo>
                      <a:cubicBezTo>
                        <a:pt x="54524" y="80176"/>
                        <a:pt x="53102" y="81148"/>
                        <a:pt x="51811" y="82278"/>
                      </a:cubicBezTo>
                      <a:close/>
                      <a:moveTo>
                        <a:pt x="51811" y="215761"/>
                      </a:moveTo>
                      <a:lnTo>
                        <a:pt x="51811" y="293756"/>
                      </a:lnTo>
                      <a:lnTo>
                        <a:pt x="57048" y="291416"/>
                      </a:lnTo>
                      <a:cubicBezTo>
                        <a:pt x="59053" y="290302"/>
                        <a:pt x="61839" y="288853"/>
                        <a:pt x="65181" y="286848"/>
                      </a:cubicBezTo>
                      <a:cubicBezTo>
                        <a:pt x="69178" y="284418"/>
                        <a:pt x="72912" y="281580"/>
                        <a:pt x="76324" y="278380"/>
                      </a:cubicBezTo>
                      <a:cubicBezTo>
                        <a:pt x="80360" y="274722"/>
                        <a:pt x="83918" y="270566"/>
                        <a:pt x="86909" y="266012"/>
                      </a:cubicBezTo>
                      <a:cubicBezTo>
                        <a:pt x="90264" y="260960"/>
                        <a:pt x="92854" y="255442"/>
                        <a:pt x="94597" y="249633"/>
                      </a:cubicBezTo>
                      <a:cubicBezTo>
                        <a:pt x="96554" y="242903"/>
                        <a:pt x="97494" y="235917"/>
                        <a:pt x="97382" y="228909"/>
                      </a:cubicBezTo>
                      <a:cubicBezTo>
                        <a:pt x="97382" y="214201"/>
                        <a:pt x="94262" y="205733"/>
                        <a:pt x="88023" y="203727"/>
                      </a:cubicBezTo>
                      <a:cubicBezTo>
                        <a:pt x="79467" y="202041"/>
                        <a:pt x="70598" y="204066"/>
                        <a:pt x="63622" y="209299"/>
                      </a:cubicBezTo>
                      <a:close/>
                    </a:path>
                  </a:pathLst>
                </a:custGeom>
                <a:solidFill>
                  <a:srgbClr val="FFFFFF"/>
                </a:solidFill>
                <a:ln w="111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91F5D97-AAC1-4AC7-8448-C4CC9BC5627A}"/>
                    </a:ext>
                  </a:extLst>
                </p:cNvPr>
                <p:cNvSpPr/>
                <p:nvPr/>
              </p:nvSpPr>
              <p:spPr>
                <a:xfrm>
                  <a:off x="4472701" y="1108427"/>
                  <a:ext cx="52368" cy="359556"/>
                </a:xfrm>
                <a:custGeom>
                  <a:avLst/>
                  <a:gdLst>
                    <a:gd name="connsiteX0" fmla="*/ 26630 w 52368"/>
                    <a:gd name="connsiteY0" fmla="*/ 348415 h 359556"/>
                    <a:gd name="connsiteX1" fmla="*/ 0 w 52368"/>
                    <a:gd name="connsiteY1" fmla="*/ 359557 h 359556"/>
                    <a:gd name="connsiteX2" fmla="*/ 0 w 52368"/>
                    <a:gd name="connsiteY2" fmla="*/ 30529 h 359556"/>
                    <a:gd name="connsiteX3" fmla="*/ 14596 w 52368"/>
                    <a:gd name="connsiteY3" fmla="*/ 19387 h 359556"/>
                    <a:gd name="connsiteX4" fmla="*/ 25738 w 52368"/>
                    <a:gd name="connsiteY4" fmla="*/ 11699 h 359556"/>
                    <a:gd name="connsiteX5" fmla="*/ 37883 w 52368"/>
                    <a:gd name="connsiteY5" fmla="*/ 5683 h 359556"/>
                    <a:gd name="connsiteX6" fmla="*/ 52368 w 52368"/>
                    <a:gd name="connsiteY6" fmla="*/ 0 h 359556"/>
                    <a:gd name="connsiteX7" fmla="*/ 52368 w 52368"/>
                    <a:gd name="connsiteY7" fmla="*/ 328804 h 359556"/>
                    <a:gd name="connsiteX8" fmla="*/ 26630 w 52368"/>
                    <a:gd name="connsiteY8" fmla="*/ 348415 h 3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68" h="359556">
                      <a:moveTo>
                        <a:pt x="26630" y="348415"/>
                      </a:moveTo>
                      <a:cubicBezTo>
                        <a:pt x="18206" y="353130"/>
                        <a:pt x="9270" y="356868"/>
                        <a:pt x="0" y="359557"/>
                      </a:cubicBezTo>
                      <a:lnTo>
                        <a:pt x="0" y="30529"/>
                      </a:lnTo>
                      <a:cubicBezTo>
                        <a:pt x="5348" y="26184"/>
                        <a:pt x="10251" y="22396"/>
                        <a:pt x="14596" y="19387"/>
                      </a:cubicBezTo>
                      <a:cubicBezTo>
                        <a:pt x="18942" y="16379"/>
                        <a:pt x="22953" y="13705"/>
                        <a:pt x="25738" y="11699"/>
                      </a:cubicBezTo>
                      <a:cubicBezTo>
                        <a:pt x="29672" y="9473"/>
                        <a:pt x="33727" y="7464"/>
                        <a:pt x="37883" y="5683"/>
                      </a:cubicBezTo>
                      <a:cubicBezTo>
                        <a:pt x="42340" y="3677"/>
                        <a:pt x="47243" y="1783"/>
                        <a:pt x="52368" y="0"/>
                      </a:cubicBezTo>
                      <a:lnTo>
                        <a:pt x="52368" y="328804"/>
                      </a:lnTo>
                      <a:cubicBezTo>
                        <a:pt x="44335" y="336031"/>
                        <a:pt x="35733" y="342589"/>
                        <a:pt x="26630" y="348415"/>
                      </a:cubicBezTo>
                      <a:close/>
                    </a:path>
                  </a:pathLst>
                </a:custGeom>
                <a:solidFill>
                  <a:srgbClr val="FFFFFF"/>
                </a:solidFill>
                <a:ln w="111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0C4E517-5D96-4F6E-8DFB-5BB946B67A89}"/>
                    </a:ext>
                  </a:extLst>
                </p:cNvPr>
                <p:cNvSpPr/>
                <p:nvPr/>
              </p:nvSpPr>
              <p:spPr>
                <a:xfrm>
                  <a:off x="4540643" y="1018013"/>
                  <a:ext cx="169831" cy="369189"/>
                </a:xfrm>
                <a:custGeom>
                  <a:avLst/>
                  <a:gdLst>
                    <a:gd name="connsiteX0" fmla="*/ 118020 w 169831"/>
                    <a:gd name="connsiteY0" fmla="*/ 164731 h 369189"/>
                    <a:gd name="connsiteX1" fmla="*/ 132394 w 169831"/>
                    <a:gd name="connsiteY1" fmla="*/ 153589 h 369189"/>
                    <a:gd name="connsiteX2" fmla="*/ 143536 w 169831"/>
                    <a:gd name="connsiteY2" fmla="*/ 145901 h 369189"/>
                    <a:gd name="connsiteX3" fmla="*/ 155792 w 169831"/>
                    <a:gd name="connsiteY3" fmla="*/ 139773 h 369189"/>
                    <a:gd name="connsiteX4" fmla="*/ 169831 w 169831"/>
                    <a:gd name="connsiteY4" fmla="*/ 134425 h 369189"/>
                    <a:gd name="connsiteX5" fmla="*/ 169831 w 169831"/>
                    <a:gd name="connsiteY5" fmla="*/ 301557 h 369189"/>
                    <a:gd name="connsiteX6" fmla="*/ 134956 w 169831"/>
                    <a:gd name="connsiteY6" fmla="*/ 334983 h 369189"/>
                    <a:gd name="connsiteX7" fmla="*/ 105541 w 169831"/>
                    <a:gd name="connsiteY7" fmla="*/ 355262 h 369189"/>
                    <a:gd name="connsiteX8" fmla="*/ 59413 w 169831"/>
                    <a:gd name="connsiteY8" fmla="*/ 369190 h 369189"/>
                    <a:gd name="connsiteX9" fmla="*/ 25986 w 169831"/>
                    <a:gd name="connsiteY9" fmla="*/ 353034 h 369189"/>
                    <a:gd name="connsiteX10" fmla="*/ 6599 w 169831"/>
                    <a:gd name="connsiteY10" fmla="*/ 311250 h 369189"/>
                    <a:gd name="connsiteX11" fmla="*/ 25 w 169831"/>
                    <a:gd name="connsiteY11" fmla="*/ 246849 h 369189"/>
                    <a:gd name="connsiteX12" fmla="*/ 6933 w 169831"/>
                    <a:gd name="connsiteY12" fmla="*/ 174536 h 369189"/>
                    <a:gd name="connsiteX13" fmla="*/ 26766 w 169831"/>
                    <a:gd name="connsiteY13" fmla="*/ 108464 h 369189"/>
                    <a:gd name="connsiteX14" fmla="*/ 58967 w 169831"/>
                    <a:gd name="connsiteY14" fmla="*/ 53979 h 369189"/>
                    <a:gd name="connsiteX15" fmla="*/ 102310 w 169831"/>
                    <a:gd name="connsiteY15" fmla="*/ 15984 h 369189"/>
                    <a:gd name="connsiteX16" fmla="*/ 129720 w 169831"/>
                    <a:gd name="connsiteY16" fmla="*/ 3393 h 369189"/>
                    <a:gd name="connsiteX17" fmla="*/ 158355 w 169831"/>
                    <a:gd name="connsiteY17" fmla="*/ 274 h 369189"/>
                    <a:gd name="connsiteX18" fmla="*/ 153787 w 169831"/>
                    <a:gd name="connsiteY18" fmla="*/ 39717 h 369189"/>
                    <a:gd name="connsiteX19" fmla="*/ 145764 w 169831"/>
                    <a:gd name="connsiteY19" fmla="*/ 74814 h 369189"/>
                    <a:gd name="connsiteX20" fmla="*/ 134622 w 169831"/>
                    <a:gd name="connsiteY20" fmla="*/ 75594 h 369189"/>
                    <a:gd name="connsiteX21" fmla="*/ 125151 w 169831"/>
                    <a:gd name="connsiteY21" fmla="*/ 77266 h 369189"/>
                    <a:gd name="connsiteX22" fmla="*/ 116238 w 169831"/>
                    <a:gd name="connsiteY22" fmla="*/ 80385 h 369189"/>
                    <a:gd name="connsiteX23" fmla="*/ 106655 w 169831"/>
                    <a:gd name="connsiteY23" fmla="*/ 85288 h 369189"/>
                    <a:gd name="connsiteX24" fmla="*/ 69218 w 169831"/>
                    <a:gd name="connsiteY24" fmla="*/ 131974 h 369189"/>
                    <a:gd name="connsiteX25" fmla="*/ 56070 w 169831"/>
                    <a:gd name="connsiteY25" fmla="*/ 214425 h 369189"/>
                    <a:gd name="connsiteX26" fmla="*/ 68884 w 169831"/>
                    <a:gd name="connsiteY26" fmla="*/ 280498 h 369189"/>
                    <a:gd name="connsiteX27" fmla="*/ 107213 w 169831"/>
                    <a:gd name="connsiteY27" fmla="*/ 282504 h 369189"/>
                    <a:gd name="connsiteX28" fmla="*/ 117352 w 169831"/>
                    <a:gd name="connsiteY28" fmla="*/ 275261 h 36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831" h="369189">
                      <a:moveTo>
                        <a:pt x="118020" y="164731"/>
                      </a:moveTo>
                      <a:cubicBezTo>
                        <a:pt x="123447" y="160349"/>
                        <a:pt x="128238" y="156634"/>
                        <a:pt x="132394" y="153589"/>
                      </a:cubicBezTo>
                      <a:cubicBezTo>
                        <a:pt x="135982" y="150846"/>
                        <a:pt x="139703" y="148280"/>
                        <a:pt x="143536" y="145901"/>
                      </a:cubicBezTo>
                      <a:cubicBezTo>
                        <a:pt x="147491" y="143614"/>
                        <a:pt x="151592" y="141567"/>
                        <a:pt x="155792" y="139773"/>
                      </a:cubicBezTo>
                      <a:cubicBezTo>
                        <a:pt x="160327" y="137642"/>
                        <a:pt x="165029" y="135854"/>
                        <a:pt x="169831" y="134425"/>
                      </a:cubicBezTo>
                      <a:lnTo>
                        <a:pt x="169831" y="301557"/>
                      </a:lnTo>
                      <a:cubicBezTo>
                        <a:pt x="159380" y="313860"/>
                        <a:pt x="147692" y="325061"/>
                        <a:pt x="134956" y="334983"/>
                      </a:cubicBezTo>
                      <a:cubicBezTo>
                        <a:pt x="125564" y="342321"/>
                        <a:pt x="115736" y="349094"/>
                        <a:pt x="105541" y="355262"/>
                      </a:cubicBezTo>
                      <a:cubicBezTo>
                        <a:pt x="91836" y="364268"/>
                        <a:pt x="75814" y="369106"/>
                        <a:pt x="59413" y="369190"/>
                      </a:cubicBezTo>
                      <a:cubicBezTo>
                        <a:pt x="46521" y="368644"/>
                        <a:pt x="34421" y="362797"/>
                        <a:pt x="25986" y="353034"/>
                      </a:cubicBezTo>
                      <a:cubicBezTo>
                        <a:pt x="16215" y="340896"/>
                        <a:pt x="9552" y="326552"/>
                        <a:pt x="6599" y="311250"/>
                      </a:cubicBezTo>
                      <a:cubicBezTo>
                        <a:pt x="1942" y="290107"/>
                        <a:pt x="-264" y="268497"/>
                        <a:pt x="25" y="246849"/>
                      </a:cubicBezTo>
                      <a:cubicBezTo>
                        <a:pt x="14" y="222580"/>
                        <a:pt x="2332" y="198365"/>
                        <a:pt x="6933" y="174536"/>
                      </a:cubicBezTo>
                      <a:cubicBezTo>
                        <a:pt x="11179" y="151869"/>
                        <a:pt x="17819" y="129720"/>
                        <a:pt x="26766" y="108464"/>
                      </a:cubicBezTo>
                      <a:cubicBezTo>
                        <a:pt x="34945" y="88908"/>
                        <a:pt x="45775" y="70574"/>
                        <a:pt x="58967" y="53979"/>
                      </a:cubicBezTo>
                      <a:cubicBezTo>
                        <a:pt x="70900" y="38706"/>
                        <a:pt x="85608" y="25817"/>
                        <a:pt x="102310" y="15984"/>
                      </a:cubicBezTo>
                      <a:cubicBezTo>
                        <a:pt x="110990" y="10861"/>
                        <a:pt x="120182" y="6642"/>
                        <a:pt x="129720" y="3393"/>
                      </a:cubicBezTo>
                      <a:cubicBezTo>
                        <a:pt x="138968" y="504"/>
                        <a:pt x="148695" y="-555"/>
                        <a:pt x="158355" y="274"/>
                      </a:cubicBezTo>
                      <a:cubicBezTo>
                        <a:pt x="157898" y="13523"/>
                        <a:pt x="156372" y="26714"/>
                        <a:pt x="153787" y="39717"/>
                      </a:cubicBezTo>
                      <a:cubicBezTo>
                        <a:pt x="151190" y="53235"/>
                        <a:pt x="148516" y="64935"/>
                        <a:pt x="145764" y="74814"/>
                      </a:cubicBezTo>
                      <a:cubicBezTo>
                        <a:pt x="142043" y="74871"/>
                        <a:pt x="138321" y="75132"/>
                        <a:pt x="134622" y="75594"/>
                      </a:cubicBezTo>
                      <a:cubicBezTo>
                        <a:pt x="131424" y="75905"/>
                        <a:pt x="128260" y="76465"/>
                        <a:pt x="125151" y="77266"/>
                      </a:cubicBezTo>
                      <a:cubicBezTo>
                        <a:pt x="122121" y="78138"/>
                        <a:pt x="119146" y="79180"/>
                        <a:pt x="116238" y="80385"/>
                      </a:cubicBezTo>
                      <a:cubicBezTo>
                        <a:pt x="112951" y="81821"/>
                        <a:pt x="109742" y="83458"/>
                        <a:pt x="106655" y="85288"/>
                      </a:cubicBezTo>
                      <a:cubicBezTo>
                        <a:pt x="89207" y="96119"/>
                        <a:pt x="76003" y="112594"/>
                        <a:pt x="69218" y="131974"/>
                      </a:cubicBezTo>
                      <a:cubicBezTo>
                        <a:pt x="59658" y="158378"/>
                        <a:pt x="55201" y="186357"/>
                        <a:pt x="56070" y="214425"/>
                      </a:cubicBezTo>
                      <a:cubicBezTo>
                        <a:pt x="56070" y="247852"/>
                        <a:pt x="60304" y="269245"/>
                        <a:pt x="68884" y="280498"/>
                      </a:cubicBezTo>
                      <a:cubicBezTo>
                        <a:pt x="77463" y="291752"/>
                        <a:pt x="90277" y="292309"/>
                        <a:pt x="107213" y="282504"/>
                      </a:cubicBezTo>
                      <a:cubicBezTo>
                        <a:pt x="110867" y="280494"/>
                        <a:pt x="114266" y="278064"/>
                        <a:pt x="117352" y="275261"/>
                      </a:cubicBezTo>
                      <a:close/>
                    </a:path>
                  </a:pathLst>
                </a:custGeom>
                <a:solidFill>
                  <a:srgbClr val="FFFFFF"/>
                </a:solidFill>
                <a:ln w="111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752026D-E7C0-47C8-8658-1607BE160366}"/>
                    </a:ext>
                  </a:extLst>
                </p:cNvPr>
                <p:cNvSpPr/>
                <p:nvPr/>
              </p:nvSpPr>
              <p:spPr>
                <a:xfrm>
                  <a:off x="4396601" y="1509321"/>
                  <a:ext cx="74345" cy="196011"/>
                </a:xfrm>
                <a:custGeom>
                  <a:avLst/>
                  <a:gdLst>
                    <a:gd name="connsiteX0" fmla="*/ 46908 w 74345"/>
                    <a:gd name="connsiteY0" fmla="*/ 73204 h 196011"/>
                    <a:gd name="connsiteX1" fmla="*/ 58051 w 74345"/>
                    <a:gd name="connsiteY1" fmla="*/ 74652 h 196011"/>
                    <a:gd name="connsiteX2" fmla="*/ 66741 w 74345"/>
                    <a:gd name="connsiteY2" fmla="*/ 79332 h 196011"/>
                    <a:gd name="connsiteX3" fmla="*/ 72312 w 74345"/>
                    <a:gd name="connsiteY3" fmla="*/ 90474 h 196011"/>
                    <a:gd name="connsiteX4" fmla="*/ 74318 w 74345"/>
                    <a:gd name="connsiteY4" fmla="*/ 108747 h 196011"/>
                    <a:gd name="connsiteX5" fmla="*/ 63176 w 74345"/>
                    <a:gd name="connsiteY5" fmla="*/ 154541 h 196011"/>
                    <a:gd name="connsiteX6" fmla="*/ 50362 w 74345"/>
                    <a:gd name="connsiteY6" fmla="*/ 172703 h 196011"/>
                    <a:gd name="connsiteX7" fmla="*/ 32089 w 74345"/>
                    <a:gd name="connsiteY7" fmla="*/ 187076 h 196011"/>
                    <a:gd name="connsiteX8" fmla="*/ 15599 w 74345"/>
                    <a:gd name="connsiteY8" fmla="*/ 194319 h 196011"/>
                    <a:gd name="connsiteX9" fmla="*/ 0 w 74345"/>
                    <a:gd name="connsiteY9" fmla="*/ 195990 h 196011"/>
                    <a:gd name="connsiteX10" fmla="*/ 2117 w 74345"/>
                    <a:gd name="connsiteY10" fmla="*/ 177383 h 196011"/>
                    <a:gd name="connsiteX11" fmla="*/ 5794 w 74345"/>
                    <a:gd name="connsiteY11" fmla="*/ 156547 h 196011"/>
                    <a:gd name="connsiteX12" fmla="*/ 29972 w 74345"/>
                    <a:gd name="connsiteY12" fmla="*/ 151867 h 196011"/>
                    <a:gd name="connsiteX13" fmla="*/ 42117 w 74345"/>
                    <a:gd name="connsiteY13" fmla="*/ 140725 h 196011"/>
                    <a:gd name="connsiteX14" fmla="*/ 46351 w 74345"/>
                    <a:gd name="connsiteY14" fmla="*/ 125795 h 196011"/>
                    <a:gd name="connsiteX15" fmla="*/ 45460 w 74345"/>
                    <a:gd name="connsiteY15" fmla="*/ 119889 h 196011"/>
                    <a:gd name="connsiteX16" fmla="*/ 43009 w 74345"/>
                    <a:gd name="connsiteY16" fmla="*/ 116770 h 196011"/>
                    <a:gd name="connsiteX17" fmla="*/ 39666 w 74345"/>
                    <a:gd name="connsiteY17" fmla="*/ 115544 h 196011"/>
                    <a:gd name="connsiteX18" fmla="*/ 35766 w 74345"/>
                    <a:gd name="connsiteY18" fmla="*/ 115544 h 196011"/>
                    <a:gd name="connsiteX19" fmla="*/ 27298 w 74345"/>
                    <a:gd name="connsiteY19" fmla="*/ 115544 h 196011"/>
                    <a:gd name="connsiteX20" fmla="*/ 16936 w 74345"/>
                    <a:gd name="connsiteY20" fmla="*/ 114653 h 196011"/>
                    <a:gd name="connsiteX21" fmla="*/ 9248 w 74345"/>
                    <a:gd name="connsiteY21" fmla="*/ 109082 h 196011"/>
                    <a:gd name="connsiteX22" fmla="*/ 4345 w 74345"/>
                    <a:gd name="connsiteY22" fmla="*/ 98719 h 196011"/>
                    <a:gd name="connsiteX23" fmla="*/ 2563 w 74345"/>
                    <a:gd name="connsiteY23" fmla="*/ 82229 h 196011"/>
                    <a:gd name="connsiteX24" fmla="*/ 12925 w 74345"/>
                    <a:gd name="connsiteY24" fmla="*/ 37660 h 196011"/>
                    <a:gd name="connsiteX25" fmla="*/ 24847 w 74345"/>
                    <a:gd name="connsiteY25" fmla="*/ 20836 h 196011"/>
                    <a:gd name="connsiteX26" fmla="*/ 40446 w 74345"/>
                    <a:gd name="connsiteY26" fmla="*/ 8357 h 196011"/>
                    <a:gd name="connsiteX27" fmla="*/ 55376 w 74345"/>
                    <a:gd name="connsiteY27" fmla="*/ 2117 h 196011"/>
                    <a:gd name="connsiteX28" fmla="*/ 70753 w 74345"/>
                    <a:gd name="connsiteY28" fmla="*/ 0 h 196011"/>
                    <a:gd name="connsiteX29" fmla="*/ 68636 w 74345"/>
                    <a:gd name="connsiteY29" fmla="*/ 17716 h 196011"/>
                    <a:gd name="connsiteX30" fmla="*/ 64624 w 74345"/>
                    <a:gd name="connsiteY30" fmla="*/ 36992 h 196011"/>
                    <a:gd name="connsiteX31" fmla="*/ 55376 w 74345"/>
                    <a:gd name="connsiteY31" fmla="*/ 36992 h 196011"/>
                    <a:gd name="connsiteX32" fmla="*/ 42117 w 74345"/>
                    <a:gd name="connsiteY32" fmla="*/ 41783 h 196011"/>
                    <a:gd name="connsiteX33" fmla="*/ 37549 w 74345"/>
                    <a:gd name="connsiteY33" fmla="*/ 45237 h 196011"/>
                    <a:gd name="connsiteX34" fmla="*/ 33538 w 74345"/>
                    <a:gd name="connsiteY34" fmla="*/ 49694 h 196011"/>
                    <a:gd name="connsiteX35" fmla="*/ 30752 w 74345"/>
                    <a:gd name="connsiteY35" fmla="*/ 55488 h 196011"/>
                    <a:gd name="connsiteX36" fmla="*/ 29749 w 74345"/>
                    <a:gd name="connsiteY36" fmla="*/ 62730 h 196011"/>
                    <a:gd name="connsiteX37" fmla="*/ 32646 w 74345"/>
                    <a:gd name="connsiteY37" fmla="*/ 71198 h 196011"/>
                    <a:gd name="connsiteX38" fmla="*/ 39443 w 74345"/>
                    <a:gd name="connsiteY38" fmla="*/ 72870 h 19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345" h="196011">
                      <a:moveTo>
                        <a:pt x="46908" y="73204"/>
                      </a:moveTo>
                      <a:cubicBezTo>
                        <a:pt x="50663" y="73329"/>
                        <a:pt x="54396" y="73813"/>
                        <a:pt x="58051" y="74652"/>
                      </a:cubicBezTo>
                      <a:cubicBezTo>
                        <a:pt x="61337" y="75345"/>
                        <a:pt x="64357" y="76970"/>
                        <a:pt x="66741" y="79332"/>
                      </a:cubicBezTo>
                      <a:cubicBezTo>
                        <a:pt x="69616" y="82441"/>
                        <a:pt x="71555" y="86306"/>
                        <a:pt x="72312" y="90474"/>
                      </a:cubicBezTo>
                      <a:cubicBezTo>
                        <a:pt x="73817" y="96444"/>
                        <a:pt x="74496" y="102592"/>
                        <a:pt x="74318" y="108747"/>
                      </a:cubicBezTo>
                      <a:cubicBezTo>
                        <a:pt x="74418" y="124696"/>
                        <a:pt x="70597" y="140424"/>
                        <a:pt x="63176" y="154541"/>
                      </a:cubicBezTo>
                      <a:cubicBezTo>
                        <a:pt x="59677" y="161106"/>
                        <a:pt x="55376" y="167208"/>
                        <a:pt x="50362" y="172703"/>
                      </a:cubicBezTo>
                      <a:cubicBezTo>
                        <a:pt x="45003" y="178357"/>
                        <a:pt x="38841" y="183199"/>
                        <a:pt x="32089" y="187076"/>
                      </a:cubicBezTo>
                      <a:cubicBezTo>
                        <a:pt x="26933" y="190201"/>
                        <a:pt x="21388" y="192635"/>
                        <a:pt x="15599" y="194319"/>
                      </a:cubicBezTo>
                      <a:cubicBezTo>
                        <a:pt x="10497" y="195570"/>
                        <a:pt x="5251" y="196132"/>
                        <a:pt x="0" y="195990"/>
                      </a:cubicBezTo>
                      <a:cubicBezTo>
                        <a:pt x="0" y="190308"/>
                        <a:pt x="1114" y="184179"/>
                        <a:pt x="2117" y="177383"/>
                      </a:cubicBezTo>
                      <a:cubicBezTo>
                        <a:pt x="3120" y="170586"/>
                        <a:pt x="4345" y="163789"/>
                        <a:pt x="5794" y="156547"/>
                      </a:cubicBezTo>
                      <a:cubicBezTo>
                        <a:pt x="14147" y="157623"/>
                        <a:pt x="22624" y="155983"/>
                        <a:pt x="29972" y="151867"/>
                      </a:cubicBezTo>
                      <a:cubicBezTo>
                        <a:pt x="34808" y="149120"/>
                        <a:pt x="38964" y="145310"/>
                        <a:pt x="42117" y="140725"/>
                      </a:cubicBezTo>
                      <a:cubicBezTo>
                        <a:pt x="45037" y="136306"/>
                        <a:pt x="46518" y="131089"/>
                        <a:pt x="46351" y="125795"/>
                      </a:cubicBezTo>
                      <a:cubicBezTo>
                        <a:pt x="46474" y="123786"/>
                        <a:pt x="46173" y="121772"/>
                        <a:pt x="45460" y="119889"/>
                      </a:cubicBezTo>
                      <a:cubicBezTo>
                        <a:pt x="44992" y="118618"/>
                        <a:pt x="44134" y="117527"/>
                        <a:pt x="43009" y="116770"/>
                      </a:cubicBezTo>
                      <a:cubicBezTo>
                        <a:pt x="42017" y="116085"/>
                        <a:pt x="40869" y="115663"/>
                        <a:pt x="39666" y="115544"/>
                      </a:cubicBezTo>
                      <a:lnTo>
                        <a:pt x="35766" y="115544"/>
                      </a:lnTo>
                      <a:lnTo>
                        <a:pt x="27298" y="115544"/>
                      </a:lnTo>
                      <a:cubicBezTo>
                        <a:pt x="23818" y="115895"/>
                        <a:pt x="20304" y="115593"/>
                        <a:pt x="16936" y="114653"/>
                      </a:cubicBezTo>
                      <a:cubicBezTo>
                        <a:pt x="13922" y="113515"/>
                        <a:pt x="11268" y="111592"/>
                        <a:pt x="9248" y="109082"/>
                      </a:cubicBezTo>
                      <a:cubicBezTo>
                        <a:pt x="6875" y="106029"/>
                        <a:pt x="5201" y="102491"/>
                        <a:pt x="4345" y="98719"/>
                      </a:cubicBezTo>
                      <a:cubicBezTo>
                        <a:pt x="3069" y="93318"/>
                        <a:pt x="2470" y="87779"/>
                        <a:pt x="2563" y="82229"/>
                      </a:cubicBezTo>
                      <a:cubicBezTo>
                        <a:pt x="2437" y="66761"/>
                        <a:pt x="5988" y="51486"/>
                        <a:pt x="12925" y="37660"/>
                      </a:cubicBezTo>
                      <a:cubicBezTo>
                        <a:pt x="16137" y="31549"/>
                        <a:pt x="20146" y="25892"/>
                        <a:pt x="24847" y="20836"/>
                      </a:cubicBezTo>
                      <a:cubicBezTo>
                        <a:pt x="29415" y="15943"/>
                        <a:pt x="34674" y="11739"/>
                        <a:pt x="40446" y="8357"/>
                      </a:cubicBezTo>
                      <a:cubicBezTo>
                        <a:pt x="45137" y="5651"/>
                        <a:pt x="50151" y="3555"/>
                        <a:pt x="55376" y="2117"/>
                      </a:cubicBezTo>
                      <a:cubicBezTo>
                        <a:pt x="60413" y="876"/>
                        <a:pt x="65571" y="166"/>
                        <a:pt x="70753" y="0"/>
                      </a:cubicBezTo>
                      <a:cubicBezTo>
                        <a:pt x="70753" y="5237"/>
                        <a:pt x="69638" y="11142"/>
                        <a:pt x="68636" y="17716"/>
                      </a:cubicBezTo>
                      <a:cubicBezTo>
                        <a:pt x="67633" y="24290"/>
                        <a:pt x="66184" y="30752"/>
                        <a:pt x="64624" y="36992"/>
                      </a:cubicBezTo>
                      <a:cubicBezTo>
                        <a:pt x="61549" y="36819"/>
                        <a:pt x="58452" y="36819"/>
                        <a:pt x="55376" y="36992"/>
                      </a:cubicBezTo>
                      <a:cubicBezTo>
                        <a:pt x="50652" y="37586"/>
                        <a:pt x="46128" y="39223"/>
                        <a:pt x="42117" y="41783"/>
                      </a:cubicBezTo>
                      <a:cubicBezTo>
                        <a:pt x="40502" y="42799"/>
                        <a:pt x="38964" y="43955"/>
                        <a:pt x="37549" y="45237"/>
                      </a:cubicBezTo>
                      <a:cubicBezTo>
                        <a:pt x="36067" y="46589"/>
                        <a:pt x="34730" y="48082"/>
                        <a:pt x="33538" y="49694"/>
                      </a:cubicBezTo>
                      <a:cubicBezTo>
                        <a:pt x="32390" y="51511"/>
                        <a:pt x="31454" y="53456"/>
                        <a:pt x="30752" y="55488"/>
                      </a:cubicBezTo>
                      <a:cubicBezTo>
                        <a:pt x="30073" y="57841"/>
                        <a:pt x="29727" y="60280"/>
                        <a:pt x="29749" y="62730"/>
                      </a:cubicBezTo>
                      <a:cubicBezTo>
                        <a:pt x="29749" y="67299"/>
                        <a:pt x="30641" y="70084"/>
                        <a:pt x="32646" y="71198"/>
                      </a:cubicBezTo>
                      <a:cubicBezTo>
                        <a:pt x="34752" y="72259"/>
                        <a:pt x="37081" y="72831"/>
                        <a:pt x="39443" y="72870"/>
                      </a:cubicBezTo>
                      <a:close/>
                    </a:path>
                  </a:pathLst>
                </a:custGeom>
                <a:solidFill>
                  <a:srgbClr val="FFFFFF"/>
                </a:solidFill>
                <a:ln w="111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58E0F40-7BA6-4ECB-9D60-291390B67E98}"/>
                    </a:ext>
                  </a:extLst>
                </p:cNvPr>
                <p:cNvSpPr/>
                <p:nvPr/>
              </p:nvSpPr>
              <p:spPr>
                <a:xfrm>
                  <a:off x="4467576" y="1467538"/>
                  <a:ext cx="95710" cy="202563"/>
                </a:xfrm>
                <a:custGeom>
                  <a:avLst/>
                  <a:gdLst>
                    <a:gd name="connsiteX0" fmla="*/ 26295 w 95710"/>
                    <a:gd name="connsiteY0" fmla="*/ 187856 h 202563"/>
                    <a:gd name="connsiteX1" fmla="*/ 19944 w 95710"/>
                    <a:gd name="connsiteY1" fmla="*/ 192982 h 202563"/>
                    <a:gd name="connsiteX2" fmla="*/ 14262 w 95710"/>
                    <a:gd name="connsiteY2" fmla="*/ 196659 h 202563"/>
                    <a:gd name="connsiteX3" fmla="*/ 8022 w 95710"/>
                    <a:gd name="connsiteY3" fmla="*/ 199667 h 202563"/>
                    <a:gd name="connsiteX4" fmla="*/ 0 w 95710"/>
                    <a:gd name="connsiteY4" fmla="*/ 202564 h 202563"/>
                    <a:gd name="connsiteX5" fmla="*/ 33984 w 95710"/>
                    <a:gd name="connsiteY5" fmla="*/ 16379 h 202563"/>
                    <a:gd name="connsiteX6" fmla="*/ 41337 w 95710"/>
                    <a:gd name="connsiteY6" fmla="*/ 10919 h 202563"/>
                    <a:gd name="connsiteX7" fmla="*/ 48245 w 95710"/>
                    <a:gd name="connsiteY7" fmla="*/ 6462 h 202563"/>
                    <a:gd name="connsiteX8" fmla="*/ 54485 w 95710"/>
                    <a:gd name="connsiteY8" fmla="*/ 3343 h 202563"/>
                    <a:gd name="connsiteX9" fmla="*/ 62285 w 95710"/>
                    <a:gd name="connsiteY9" fmla="*/ 0 h 202563"/>
                    <a:gd name="connsiteX10" fmla="*/ 95711 w 95710"/>
                    <a:gd name="connsiteY10" fmla="*/ 147410 h 202563"/>
                    <a:gd name="connsiteX11" fmla="*/ 80558 w 95710"/>
                    <a:gd name="connsiteY11" fmla="*/ 158553 h 202563"/>
                    <a:gd name="connsiteX12" fmla="*/ 74541 w 95710"/>
                    <a:gd name="connsiteY12" fmla="*/ 161561 h 202563"/>
                    <a:gd name="connsiteX13" fmla="*/ 67967 w 95710"/>
                    <a:gd name="connsiteY13" fmla="*/ 163901 h 202563"/>
                    <a:gd name="connsiteX14" fmla="*/ 62285 w 95710"/>
                    <a:gd name="connsiteY14" fmla="*/ 134151 h 202563"/>
                    <a:gd name="connsiteX15" fmla="*/ 54262 w 95710"/>
                    <a:gd name="connsiteY15" fmla="*/ 141617 h 202563"/>
                    <a:gd name="connsiteX16" fmla="*/ 46574 w 95710"/>
                    <a:gd name="connsiteY16" fmla="*/ 146965 h 202563"/>
                    <a:gd name="connsiteX17" fmla="*/ 39443 w 95710"/>
                    <a:gd name="connsiteY17" fmla="*/ 150307 h 202563"/>
                    <a:gd name="connsiteX18" fmla="*/ 31867 w 95710"/>
                    <a:gd name="connsiteY18" fmla="*/ 152202 h 202563"/>
                    <a:gd name="connsiteX19" fmla="*/ 47466 w 95710"/>
                    <a:gd name="connsiteY19" fmla="*/ 52368 h 202563"/>
                    <a:gd name="connsiteX20" fmla="*/ 37326 w 95710"/>
                    <a:gd name="connsiteY20" fmla="*/ 118218 h 202563"/>
                    <a:gd name="connsiteX21" fmla="*/ 42117 w 95710"/>
                    <a:gd name="connsiteY21" fmla="*/ 117327 h 202563"/>
                    <a:gd name="connsiteX22" fmla="*/ 46908 w 95710"/>
                    <a:gd name="connsiteY22" fmla="*/ 115321 h 202563"/>
                    <a:gd name="connsiteX23" fmla="*/ 51922 w 95710"/>
                    <a:gd name="connsiteY23" fmla="*/ 111756 h 202563"/>
                    <a:gd name="connsiteX24" fmla="*/ 57159 w 95710"/>
                    <a:gd name="connsiteY24" fmla="*/ 106964 h 20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710" h="202563">
                      <a:moveTo>
                        <a:pt x="26295" y="187856"/>
                      </a:moveTo>
                      <a:cubicBezTo>
                        <a:pt x="23956" y="189862"/>
                        <a:pt x="21839" y="191533"/>
                        <a:pt x="19944" y="192982"/>
                      </a:cubicBezTo>
                      <a:cubicBezTo>
                        <a:pt x="18050" y="194430"/>
                        <a:pt x="16156" y="195544"/>
                        <a:pt x="14262" y="196659"/>
                      </a:cubicBezTo>
                      <a:cubicBezTo>
                        <a:pt x="12234" y="197770"/>
                        <a:pt x="10151" y="198775"/>
                        <a:pt x="8022" y="199667"/>
                      </a:cubicBezTo>
                      <a:cubicBezTo>
                        <a:pt x="5571" y="200670"/>
                        <a:pt x="3008" y="201561"/>
                        <a:pt x="0" y="202564"/>
                      </a:cubicBezTo>
                      <a:lnTo>
                        <a:pt x="33984" y="16379"/>
                      </a:lnTo>
                      <a:lnTo>
                        <a:pt x="41337" y="10919"/>
                      </a:lnTo>
                      <a:cubicBezTo>
                        <a:pt x="43544" y="9291"/>
                        <a:pt x="45850" y="7803"/>
                        <a:pt x="48245" y="6462"/>
                      </a:cubicBezTo>
                      <a:cubicBezTo>
                        <a:pt x="50273" y="5311"/>
                        <a:pt x="52346" y="4271"/>
                        <a:pt x="54485" y="3343"/>
                      </a:cubicBezTo>
                      <a:lnTo>
                        <a:pt x="62285" y="0"/>
                      </a:lnTo>
                      <a:lnTo>
                        <a:pt x="95711" y="147410"/>
                      </a:lnTo>
                      <a:cubicBezTo>
                        <a:pt x="90964" y="151515"/>
                        <a:pt x="85895" y="155241"/>
                        <a:pt x="80558" y="158553"/>
                      </a:cubicBezTo>
                      <a:cubicBezTo>
                        <a:pt x="78552" y="159667"/>
                        <a:pt x="76546" y="160670"/>
                        <a:pt x="74541" y="161561"/>
                      </a:cubicBezTo>
                      <a:cubicBezTo>
                        <a:pt x="72402" y="162475"/>
                        <a:pt x="70207" y="163256"/>
                        <a:pt x="67967" y="163901"/>
                      </a:cubicBezTo>
                      <a:lnTo>
                        <a:pt x="62285" y="134151"/>
                      </a:lnTo>
                      <a:cubicBezTo>
                        <a:pt x="59755" y="136791"/>
                        <a:pt x="57081" y="139283"/>
                        <a:pt x="54262" y="141617"/>
                      </a:cubicBezTo>
                      <a:cubicBezTo>
                        <a:pt x="51844" y="143595"/>
                        <a:pt x="49271" y="145384"/>
                        <a:pt x="46574" y="146965"/>
                      </a:cubicBezTo>
                      <a:cubicBezTo>
                        <a:pt x="44301" y="148282"/>
                        <a:pt x="41917" y="149399"/>
                        <a:pt x="39443" y="150307"/>
                      </a:cubicBezTo>
                      <a:cubicBezTo>
                        <a:pt x="36970" y="151122"/>
                        <a:pt x="34429" y="151755"/>
                        <a:pt x="31867" y="152202"/>
                      </a:cubicBezTo>
                      <a:close/>
                      <a:moveTo>
                        <a:pt x="47466" y="52368"/>
                      </a:moveTo>
                      <a:lnTo>
                        <a:pt x="37326" y="118218"/>
                      </a:lnTo>
                      <a:lnTo>
                        <a:pt x="42117" y="117327"/>
                      </a:lnTo>
                      <a:cubicBezTo>
                        <a:pt x="43777" y="116830"/>
                        <a:pt x="45382" y="116158"/>
                        <a:pt x="46908" y="115321"/>
                      </a:cubicBezTo>
                      <a:cubicBezTo>
                        <a:pt x="48658" y="114245"/>
                        <a:pt x="50329" y="113054"/>
                        <a:pt x="51922" y="111756"/>
                      </a:cubicBezTo>
                      <a:cubicBezTo>
                        <a:pt x="53783" y="110285"/>
                        <a:pt x="55532" y="108684"/>
                        <a:pt x="57159" y="106964"/>
                      </a:cubicBezTo>
                      <a:close/>
                    </a:path>
                  </a:pathLst>
                </a:custGeom>
                <a:solidFill>
                  <a:srgbClr val="FFFFFF"/>
                </a:solidFill>
                <a:ln w="111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A11A623-EF48-4204-A7C7-B9584559BF36}"/>
                    </a:ext>
                  </a:extLst>
                </p:cNvPr>
                <p:cNvSpPr/>
                <p:nvPr/>
              </p:nvSpPr>
              <p:spPr>
                <a:xfrm>
                  <a:off x="4565627" y="1431660"/>
                  <a:ext cx="62841" cy="182842"/>
                </a:xfrm>
                <a:custGeom>
                  <a:avLst/>
                  <a:gdLst>
                    <a:gd name="connsiteX0" fmla="*/ 0 w 62841"/>
                    <a:gd name="connsiteY0" fmla="*/ 15488 h 182842"/>
                    <a:gd name="connsiteX1" fmla="*/ 7465 w 62841"/>
                    <a:gd name="connsiteY1" fmla="*/ 9694 h 182842"/>
                    <a:gd name="connsiteX2" fmla="*/ 13371 w 62841"/>
                    <a:gd name="connsiteY2" fmla="*/ 5905 h 182842"/>
                    <a:gd name="connsiteX3" fmla="*/ 19499 w 62841"/>
                    <a:gd name="connsiteY3" fmla="*/ 2786 h 182842"/>
                    <a:gd name="connsiteX4" fmla="*/ 26852 w 62841"/>
                    <a:gd name="connsiteY4" fmla="*/ 0 h 182842"/>
                    <a:gd name="connsiteX5" fmla="*/ 26852 w 62841"/>
                    <a:gd name="connsiteY5" fmla="*/ 130586 h 182842"/>
                    <a:gd name="connsiteX6" fmla="*/ 61839 w 62841"/>
                    <a:gd name="connsiteY6" fmla="*/ 110419 h 182842"/>
                    <a:gd name="connsiteX7" fmla="*/ 62842 w 62841"/>
                    <a:gd name="connsiteY7" fmla="*/ 120001 h 182842"/>
                    <a:gd name="connsiteX8" fmla="*/ 62842 w 62841"/>
                    <a:gd name="connsiteY8" fmla="*/ 127689 h 182842"/>
                    <a:gd name="connsiteX9" fmla="*/ 62842 w 62841"/>
                    <a:gd name="connsiteY9" fmla="*/ 136045 h 182842"/>
                    <a:gd name="connsiteX10" fmla="*/ 61839 w 62841"/>
                    <a:gd name="connsiteY10" fmla="*/ 147188 h 182842"/>
                    <a:gd name="connsiteX11" fmla="*/ 0 w 62841"/>
                    <a:gd name="connsiteY11" fmla="*/ 182842 h 18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1" h="182842">
                      <a:moveTo>
                        <a:pt x="0" y="15488"/>
                      </a:moveTo>
                      <a:lnTo>
                        <a:pt x="7465" y="9694"/>
                      </a:lnTo>
                      <a:cubicBezTo>
                        <a:pt x="9694" y="8134"/>
                        <a:pt x="11699" y="6908"/>
                        <a:pt x="13371" y="5905"/>
                      </a:cubicBezTo>
                      <a:cubicBezTo>
                        <a:pt x="15343" y="4732"/>
                        <a:pt x="17393" y="3690"/>
                        <a:pt x="19499" y="2786"/>
                      </a:cubicBezTo>
                      <a:cubicBezTo>
                        <a:pt x="21839" y="1783"/>
                        <a:pt x="24290" y="891"/>
                        <a:pt x="26852" y="0"/>
                      </a:cubicBezTo>
                      <a:lnTo>
                        <a:pt x="26852" y="130586"/>
                      </a:lnTo>
                      <a:lnTo>
                        <a:pt x="61839" y="110419"/>
                      </a:lnTo>
                      <a:cubicBezTo>
                        <a:pt x="62351" y="113591"/>
                        <a:pt x="62686" y="116791"/>
                        <a:pt x="62842" y="120001"/>
                      </a:cubicBezTo>
                      <a:cubicBezTo>
                        <a:pt x="62842" y="122786"/>
                        <a:pt x="62842" y="125349"/>
                        <a:pt x="62842" y="127689"/>
                      </a:cubicBezTo>
                      <a:cubicBezTo>
                        <a:pt x="62842" y="130029"/>
                        <a:pt x="62842" y="133149"/>
                        <a:pt x="62842" y="136045"/>
                      </a:cubicBezTo>
                      <a:cubicBezTo>
                        <a:pt x="62842" y="138942"/>
                        <a:pt x="62842" y="142731"/>
                        <a:pt x="61839" y="147188"/>
                      </a:cubicBezTo>
                      <a:lnTo>
                        <a:pt x="0" y="182842"/>
                      </a:lnTo>
                      <a:close/>
                    </a:path>
                  </a:pathLst>
                </a:custGeom>
                <a:solidFill>
                  <a:srgbClr val="FFFFFF"/>
                </a:solidFill>
                <a:ln w="111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12B645B-FEF0-48DC-89D1-061FAA38F060}"/>
                    </a:ext>
                  </a:extLst>
                </p:cNvPr>
                <p:cNvSpPr/>
                <p:nvPr/>
              </p:nvSpPr>
              <p:spPr>
                <a:xfrm>
                  <a:off x="4632480" y="1371158"/>
                  <a:ext cx="66295" cy="204681"/>
                </a:xfrm>
                <a:custGeom>
                  <a:avLst/>
                  <a:gdLst>
                    <a:gd name="connsiteX0" fmla="*/ 57493 w 66295"/>
                    <a:gd name="connsiteY0" fmla="*/ 84012 h 204681"/>
                    <a:gd name="connsiteX1" fmla="*/ 56045 w 66295"/>
                    <a:gd name="connsiteY1" fmla="*/ 102953 h 204681"/>
                    <a:gd name="connsiteX2" fmla="*/ 26852 w 66295"/>
                    <a:gd name="connsiteY2" fmla="*/ 119889 h 204681"/>
                    <a:gd name="connsiteX3" fmla="*/ 26852 w 66295"/>
                    <a:gd name="connsiteY3" fmla="*/ 153316 h 204681"/>
                    <a:gd name="connsiteX4" fmla="*/ 64847 w 66295"/>
                    <a:gd name="connsiteY4" fmla="*/ 131032 h 204681"/>
                    <a:gd name="connsiteX5" fmla="*/ 66296 w 66295"/>
                    <a:gd name="connsiteY5" fmla="*/ 147968 h 204681"/>
                    <a:gd name="connsiteX6" fmla="*/ 64847 w 66295"/>
                    <a:gd name="connsiteY6" fmla="*/ 167243 h 204681"/>
                    <a:gd name="connsiteX7" fmla="*/ 0 w 66295"/>
                    <a:gd name="connsiteY7" fmla="*/ 204681 h 204681"/>
                    <a:gd name="connsiteX8" fmla="*/ 0 w 66295"/>
                    <a:gd name="connsiteY8" fmla="*/ 36881 h 204681"/>
                    <a:gd name="connsiteX9" fmla="*/ 63956 w 66295"/>
                    <a:gd name="connsiteY9" fmla="*/ 0 h 204681"/>
                    <a:gd name="connsiteX10" fmla="*/ 64847 w 66295"/>
                    <a:gd name="connsiteY10" fmla="*/ 9025 h 204681"/>
                    <a:gd name="connsiteX11" fmla="*/ 64847 w 66295"/>
                    <a:gd name="connsiteY11" fmla="*/ 17270 h 204681"/>
                    <a:gd name="connsiteX12" fmla="*/ 63622 w 66295"/>
                    <a:gd name="connsiteY12" fmla="*/ 36323 h 204681"/>
                    <a:gd name="connsiteX13" fmla="*/ 26518 w 66295"/>
                    <a:gd name="connsiteY13" fmla="*/ 57828 h 204681"/>
                    <a:gd name="connsiteX14" fmla="*/ 26518 w 66295"/>
                    <a:gd name="connsiteY14" fmla="*/ 83455 h 204681"/>
                    <a:gd name="connsiteX15" fmla="*/ 55711 w 66295"/>
                    <a:gd name="connsiteY15" fmla="*/ 66519 h 204681"/>
                    <a:gd name="connsiteX16" fmla="*/ 57493 w 66295"/>
                    <a:gd name="connsiteY16" fmla="*/ 84012 h 2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295" h="204681">
                      <a:moveTo>
                        <a:pt x="57493" y="84012"/>
                      </a:moveTo>
                      <a:cubicBezTo>
                        <a:pt x="57449" y="90352"/>
                        <a:pt x="56959" y="96680"/>
                        <a:pt x="56045" y="102953"/>
                      </a:cubicBezTo>
                      <a:lnTo>
                        <a:pt x="26852" y="119889"/>
                      </a:lnTo>
                      <a:lnTo>
                        <a:pt x="26852" y="153316"/>
                      </a:lnTo>
                      <a:lnTo>
                        <a:pt x="64847" y="131032"/>
                      </a:lnTo>
                      <a:cubicBezTo>
                        <a:pt x="65794" y="136627"/>
                        <a:pt x="66285" y="142292"/>
                        <a:pt x="66296" y="147968"/>
                      </a:cubicBezTo>
                      <a:cubicBezTo>
                        <a:pt x="66262" y="154419"/>
                        <a:pt x="65783" y="160860"/>
                        <a:pt x="64847" y="167243"/>
                      </a:cubicBezTo>
                      <a:lnTo>
                        <a:pt x="0" y="204681"/>
                      </a:lnTo>
                      <a:lnTo>
                        <a:pt x="0" y="36881"/>
                      </a:lnTo>
                      <a:lnTo>
                        <a:pt x="63956" y="0"/>
                      </a:lnTo>
                      <a:cubicBezTo>
                        <a:pt x="63956" y="3120"/>
                        <a:pt x="64624" y="6128"/>
                        <a:pt x="64847" y="9025"/>
                      </a:cubicBezTo>
                      <a:cubicBezTo>
                        <a:pt x="65070" y="11922"/>
                        <a:pt x="64847" y="14596"/>
                        <a:pt x="64847" y="17270"/>
                      </a:cubicBezTo>
                      <a:cubicBezTo>
                        <a:pt x="64847" y="22396"/>
                        <a:pt x="64847" y="28412"/>
                        <a:pt x="63622" y="36323"/>
                      </a:cubicBezTo>
                      <a:lnTo>
                        <a:pt x="26518" y="57828"/>
                      </a:lnTo>
                      <a:lnTo>
                        <a:pt x="26518" y="83455"/>
                      </a:lnTo>
                      <a:lnTo>
                        <a:pt x="55711" y="66519"/>
                      </a:lnTo>
                      <a:cubicBezTo>
                        <a:pt x="56769" y="72294"/>
                        <a:pt x="57360" y="78143"/>
                        <a:pt x="57493" y="84012"/>
                      </a:cubicBezTo>
                      <a:close/>
                    </a:path>
                  </a:pathLst>
                </a:custGeom>
                <a:solidFill>
                  <a:srgbClr val="FFFFFF"/>
                </a:solidFill>
                <a:ln w="111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291FE9-5890-4C75-8037-1A6C82A30577}"/>
                    </a:ext>
                  </a:extLst>
                </p:cNvPr>
                <p:cNvSpPr/>
                <p:nvPr/>
              </p:nvSpPr>
              <p:spPr>
                <a:xfrm>
                  <a:off x="3876820" y="1944642"/>
                  <a:ext cx="36991" cy="52303"/>
                </a:xfrm>
                <a:custGeom>
                  <a:avLst/>
                  <a:gdLst>
                    <a:gd name="connsiteX0" fmla="*/ 31309 w 36991"/>
                    <a:gd name="connsiteY0" fmla="*/ 41228 h 52303"/>
                    <a:gd name="connsiteX1" fmla="*/ 27410 w 36991"/>
                    <a:gd name="connsiteY1" fmla="*/ 38553 h 52303"/>
                    <a:gd name="connsiteX2" fmla="*/ 32424 w 36991"/>
                    <a:gd name="connsiteY2" fmla="*/ 17495 h 52303"/>
                    <a:gd name="connsiteX3" fmla="*/ 26964 w 36991"/>
                    <a:gd name="connsiteY3" fmla="*/ 9138 h 52303"/>
                    <a:gd name="connsiteX4" fmla="*/ 20836 w 36991"/>
                    <a:gd name="connsiteY4" fmla="*/ 26409 h 52303"/>
                    <a:gd name="connsiteX5" fmla="*/ 10474 w 36991"/>
                    <a:gd name="connsiteY5" fmla="*/ 51144 h 52303"/>
                    <a:gd name="connsiteX6" fmla="*/ 0 w 36991"/>
                    <a:gd name="connsiteY6" fmla="*/ 38108 h 52303"/>
                    <a:gd name="connsiteX7" fmla="*/ 5014 w 36991"/>
                    <a:gd name="connsiteY7" fmla="*/ 15044 h 52303"/>
                    <a:gd name="connsiteX8" fmla="*/ 9025 w 36991"/>
                    <a:gd name="connsiteY8" fmla="*/ 17383 h 52303"/>
                    <a:gd name="connsiteX9" fmla="*/ 4568 w 36991"/>
                    <a:gd name="connsiteY9" fmla="*/ 35768 h 52303"/>
                    <a:gd name="connsiteX10" fmla="*/ 10028 w 36991"/>
                    <a:gd name="connsiteY10" fmla="*/ 43122 h 52303"/>
                    <a:gd name="connsiteX11" fmla="*/ 15933 w 36991"/>
                    <a:gd name="connsiteY11" fmla="*/ 25851 h 52303"/>
                    <a:gd name="connsiteX12" fmla="*/ 26407 w 36991"/>
                    <a:gd name="connsiteY12" fmla="*/ 1227 h 52303"/>
                    <a:gd name="connsiteX13" fmla="*/ 36992 w 36991"/>
                    <a:gd name="connsiteY13" fmla="*/ 15155 h 52303"/>
                    <a:gd name="connsiteX14" fmla="*/ 31309 w 36991"/>
                    <a:gd name="connsiteY14" fmla="*/ 41228 h 5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91" h="52303">
                      <a:moveTo>
                        <a:pt x="31309" y="41228"/>
                      </a:moveTo>
                      <a:lnTo>
                        <a:pt x="27410" y="38553"/>
                      </a:lnTo>
                      <a:cubicBezTo>
                        <a:pt x="30574" y="31980"/>
                        <a:pt x="32284" y="24793"/>
                        <a:pt x="32424" y="17495"/>
                      </a:cubicBezTo>
                      <a:cubicBezTo>
                        <a:pt x="32424" y="9918"/>
                        <a:pt x="29749" y="7467"/>
                        <a:pt x="26964" y="9138"/>
                      </a:cubicBezTo>
                      <a:cubicBezTo>
                        <a:pt x="24178" y="10810"/>
                        <a:pt x="22173" y="16381"/>
                        <a:pt x="20836" y="26409"/>
                      </a:cubicBezTo>
                      <a:cubicBezTo>
                        <a:pt x="19164" y="38665"/>
                        <a:pt x="16936" y="47356"/>
                        <a:pt x="10474" y="51144"/>
                      </a:cubicBezTo>
                      <a:cubicBezTo>
                        <a:pt x="4011" y="54932"/>
                        <a:pt x="0" y="49139"/>
                        <a:pt x="0" y="38108"/>
                      </a:cubicBezTo>
                      <a:cubicBezTo>
                        <a:pt x="55" y="30152"/>
                        <a:pt x="1763" y="22297"/>
                        <a:pt x="5014" y="15044"/>
                      </a:cubicBezTo>
                      <a:lnTo>
                        <a:pt x="9025" y="17383"/>
                      </a:lnTo>
                      <a:cubicBezTo>
                        <a:pt x="6301" y="23144"/>
                        <a:pt x="4783" y="29395"/>
                        <a:pt x="4568" y="35768"/>
                      </a:cubicBezTo>
                      <a:cubicBezTo>
                        <a:pt x="4568" y="41896"/>
                        <a:pt x="7131" y="44793"/>
                        <a:pt x="10028" y="43122"/>
                      </a:cubicBezTo>
                      <a:cubicBezTo>
                        <a:pt x="12925" y="41450"/>
                        <a:pt x="14485" y="35768"/>
                        <a:pt x="15933" y="25851"/>
                      </a:cubicBezTo>
                      <a:cubicBezTo>
                        <a:pt x="17605" y="13929"/>
                        <a:pt x="19944" y="4904"/>
                        <a:pt x="26407" y="1227"/>
                      </a:cubicBezTo>
                      <a:cubicBezTo>
                        <a:pt x="32869" y="-2450"/>
                        <a:pt x="36992" y="2119"/>
                        <a:pt x="36992" y="15155"/>
                      </a:cubicBezTo>
                      <a:cubicBezTo>
                        <a:pt x="37003" y="24158"/>
                        <a:pt x="35065" y="33049"/>
                        <a:pt x="31309" y="41228"/>
                      </a:cubicBezTo>
                      <a:close/>
                    </a:path>
                  </a:pathLst>
                </a:custGeom>
                <a:solidFill>
                  <a:srgbClr val="37474F"/>
                </a:solidFill>
                <a:ln w="111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B443FE5-99D2-4EDE-964C-A2AC47961EA0}"/>
                    </a:ext>
                  </a:extLst>
                </p:cNvPr>
                <p:cNvSpPr/>
                <p:nvPr/>
              </p:nvSpPr>
              <p:spPr>
                <a:xfrm>
                  <a:off x="3877489" y="1887819"/>
                  <a:ext cx="35766" cy="66964"/>
                </a:xfrm>
                <a:custGeom>
                  <a:avLst/>
                  <a:gdLst>
                    <a:gd name="connsiteX0" fmla="*/ 0 w 35766"/>
                    <a:gd name="connsiteY0" fmla="*/ 20613 h 66964"/>
                    <a:gd name="connsiteX1" fmla="*/ 35766 w 35766"/>
                    <a:gd name="connsiteY1" fmla="*/ 0 h 66964"/>
                    <a:gd name="connsiteX2" fmla="*/ 35766 w 35766"/>
                    <a:gd name="connsiteY2" fmla="*/ 8022 h 66964"/>
                    <a:gd name="connsiteX3" fmla="*/ 19944 w 35766"/>
                    <a:gd name="connsiteY3" fmla="*/ 17159 h 66964"/>
                    <a:gd name="connsiteX4" fmla="*/ 19944 w 35766"/>
                    <a:gd name="connsiteY4" fmla="*/ 47354 h 66964"/>
                    <a:gd name="connsiteX5" fmla="*/ 35766 w 35766"/>
                    <a:gd name="connsiteY5" fmla="*/ 38218 h 66964"/>
                    <a:gd name="connsiteX6" fmla="*/ 35766 w 35766"/>
                    <a:gd name="connsiteY6" fmla="*/ 46351 h 66964"/>
                    <a:gd name="connsiteX7" fmla="*/ 0 w 35766"/>
                    <a:gd name="connsiteY7" fmla="*/ 66964 h 66964"/>
                    <a:gd name="connsiteX8" fmla="*/ 0 w 35766"/>
                    <a:gd name="connsiteY8" fmla="*/ 59276 h 66964"/>
                    <a:gd name="connsiteX9" fmla="*/ 15042 w 35766"/>
                    <a:gd name="connsiteY9" fmla="*/ 50585 h 66964"/>
                    <a:gd name="connsiteX10" fmla="*/ 15042 w 35766"/>
                    <a:gd name="connsiteY10" fmla="*/ 20501 h 66964"/>
                    <a:gd name="connsiteX11" fmla="*/ 0 w 35766"/>
                    <a:gd name="connsiteY11" fmla="*/ 291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66" h="66964">
                      <a:moveTo>
                        <a:pt x="0" y="20613"/>
                      </a:moveTo>
                      <a:lnTo>
                        <a:pt x="35766" y="0"/>
                      </a:lnTo>
                      <a:lnTo>
                        <a:pt x="35766" y="8022"/>
                      </a:lnTo>
                      <a:lnTo>
                        <a:pt x="19944" y="17159"/>
                      </a:lnTo>
                      <a:lnTo>
                        <a:pt x="19944" y="47354"/>
                      </a:lnTo>
                      <a:lnTo>
                        <a:pt x="35766" y="38218"/>
                      </a:lnTo>
                      <a:lnTo>
                        <a:pt x="35766" y="46351"/>
                      </a:lnTo>
                      <a:lnTo>
                        <a:pt x="0" y="66964"/>
                      </a:lnTo>
                      <a:lnTo>
                        <a:pt x="0" y="59276"/>
                      </a:lnTo>
                      <a:lnTo>
                        <a:pt x="15042" y="50585"/>
                      </a:lnTo>
                      <a:lnTo>
                        <a:pt x="15042" y="20501"/>
                      </a:lnTo>
                      <a:lnTo>
                        <a:pt x="0" y="29192"/>
                      </a:lnTo>
                      <a:close/>
                    </a:path>
                  </a:pathLst>
                </a:custGeom>
                <a:solidFill>
                  <a:srgbClr val="37474F"/>
                </a:solidFill>
                <a:ln w="111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AD27A7C-C3EB-46C5-BB6A-F2BB61D670E8}"/>
                    </a:ext>
                  </a:extLst>
                </p:cNvPr>
                <p:cNvSpPr/>
                <p:nvPr/>
              </p:nvSpPr>
              <p:spPr>
                <a:xfrm>
                  <a:off x="3876820" y="1833788"/>
                  <a:ext cx="37103" cy="60345"/>
                </a:xfrm>
                <a:custGeom>
                  <a:avLst/>
                  <a:gdLst>
                    <a:gd name="connsiteX0" fmla="*/ 18496 w 37103"/>
                    <a:gd name="connsiteY0" fmla="*/ 58488 h 60345"/>
                    <a:gd name="connsiteX1" fmla="*/ 0 w 37103"/>
                    <a:gd name="connsiteY1" fmla="*/ 40549 h 60345"/>
                    <a:gd name="connsiteX2" fmla="*/ 18496 w 37103"/>
                    <a:gd name="connsiteY2" fmla="*/ 1886 h 60345"/>
                    <a:gd name="connsiteX3" fmla="*/ 37103 w 37103"/>
                    <a:gd name="connsiteY3" fmla="*/ 19601 h 60345"/>
                    <a:gd name="connsiteX4" fmla="*/ 18496 w 37103"/>
                    <a:gd name="connsiteY4" fmla="*/ 58488 h 60345"/>
                    <a:gd name="connsiteX5" fmla="*/ 18496 w 37103"/>
                    <a:gd name="connsiteY5" fmla="*/ 9574 h 60345"/>
                    <a:gd name="connsiteX6" fmla="*/ 4903 w 37103"/>
                    <a:gd name="connsiteY6" fmla="*/ 37763 h 60345"/>
                    <a:gd name="connsiteX7" fmla="*/ 18496 w 37103"/>
                    <a:gd name="connsiteY7" fmla="*/ 50131 h 60345"/>
                    <a:gd name="connsiteX8" fmla="*/ 32201 w 37103"/>
                    <a:gd name="connsiteY8" fmla="*/ 21941 h 60345"/>
                    <a:gd name="connsiteX9" fmla="*/ 18496 w 37103"/>
                    <a:gd name="connsiteY9" fmla="*/ 9574 h 6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03" h="60345">
                      <a:moveTo>
                        <a:pt x="18496" y="58488"/>
                      </a:moveTo>
                      <a:cubicBezTo>
                        <a:pt x="8468" y="64281"/>
                        <a:pt x="0" y="56036"/>
                        <a:pt x="0" y="40549"/>
                      </a:cubicBezTo>
                      <a:cubicBezTo>
                        <a:pt x="6" y="25529"/>
                        <a:pt x="6804" y="11312"/>
                        <a:pt x="18496" y="1886"/>
                      </a:cubicBezTo>
                      <a:cubicBezTo>
                        <a:pt x="28635" y="-3908"/>
                        <a:pt x="37103" y="4114"/>
                        <a:pt x="37103" y="19601"/>
                      </a:cubicBezTo>
                      <a:cubicBezTo>
                        <a:pt x="37139" y="34721"/>
                        <a:pt x="30290" y="49028"/>
                        <a:pt x="18496" y="58488"/>
                      </a:cubicBezTo>
                      <a:close/>
                      <a:moveTo>
                        <a:pt x="18496" y="9574"/>
                      </a:moveTo>
                      <a:cubicBezTo>
                        <a:pt x="9876" y="16381"/>
                        <a:pt x="4864" y="26777"/>
                        <a:pt x="4903" y="37763"/>
                      </a:cubicBezTo>
                      <a:cubicBezTo>
                        <a:pt x="4903" y="48905"/>
                        <a:pt x="11142" y="54476"/>
                        <a:pt x="18496" y="50131"/>
                      </a:cubicBezTo>
                      <a:cubicBezTo>
                        <a:pt x="27144" y="43334"/>
                        <a:pt x="32196" y="32939"/>
                        <a:pt x="32201" y="21941"/>
                      </a:cubicBezTo>
                      <a:cubicBezTo>
                        <a:pt x="32201" y="10911"/>
                        <a:pt x="25961" y="5228"/>
                        <a:pt x="18496" y="9574"/>
                      </a:cubicBezTo>
                      <a:close/>
                    </a:path>
                  </a:pathLst>
                </a:custGeom>
                <a:solidFill>
                  <a:srgbClr val="37474F"/>
                </a:solidFill>
                <a:ln w="111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B7E57F3-4DD8-4113-A510-674BA33CE2F5}"/>
                    </a:ext>
                  </a:extLst>
                </p:cNvPr>
                <p:cNvSpPr/>
                <p:nvPr/>
              </p:nvSpPr>
              <p:spPr>
                <a:xfrm>
                  <a:off x="3877381" y="1787859"/>
                  <a:ext cx="34870" cy="51603"/>
                </a:xfrm>
                <a:custGeom>
                  <a:avLst/>
                  <a:gdLst>
                    <a:gd name="connsiteX0" fmla="*/ 107 w 34870"/>
                    <a:gd name="connsiteY0" fmla="*/ 51603 h 51603"/>
                    <a:gd name="connsiteX1" fmla="*/ 107 w 34870"/>
                    <a:gd name="connsiteY1" fmla="*/ 28427 h 51603"/>
                    <a:gd name="connsiteX2" fmla="*/ 11249 w 34870"/>
                    <a:gd name="connsiteY2" fmla="*/ 1241 h 51603"/>
                    <a:gd name="connsiteX3" fmla="*/ 22392 w 34870"/>
                    <a:gd name="connsiteY3" fmla="*/ 14945 h 51603"/>
                    <a:gd name="connsiteX4" fmla="*/ 22392 w 34870"/>
                    <a:gd name="connsiteY4" fmla="*/ 29987 h 51603"/>
                    <a:gd name="connsiteX5" fmla="*/ 34871 w 34870"/>
                    <a:gd name="connsiteY5" fmla="*/ 22856 h 51603"/>
                    <a:gd name="connsiteX6" fmla="*/ 34871 w 34870"/>
                    <a:gd name="connsiteY6" fmla="*/ 30990 h 51603"/>
                    <a:gd name="connsiteX7" fmla="*/ 18492 w 34870"/>
                    <a:gd name="connsiteY7" fmla="*/ 18845 h 51603"/>
                    <a:gd name="connsiteX8" fmla="*/ 11807 w 34870"/>
                    <a:gd name="connsiteY8" fmla="*/ 9486 h 51603"/>
                    <a:gd name="connsiteX9" fmla="*/ 5010 w 34870"/>
                    <a:gd name="connsiteY9" fmla="*/ 26756 h 51603"/>
                    <a:gd name="connsiteX10" fmla="*/ 5010 w 34870"/>
                    <a:gd name="connsiteY10" fmla="*/ 40684 h 51603"/>
                    <a:gd name="connsiteX11" fmla="*/ 18492 w 34870"/>
                    <a:gd name="connsiteY11" fmla="*/ 32884 h 5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70" h="51603">
                      <a:moveTo>
                        <a:pt x="107" y="51603"/>
                      </a:moveTo>
                      <a:lnTo>
                        <a:pt x="107" y="28427"/>
                      </a:lnTo>
                      <a:cubicBezTo>
                        <a:pt x="-734" y="18110"/>
                        <a:pt x="3407" y="8004"/>
                        <a:pt x="11249" y="1241"/>
                      </a:cubicBezTo>
                      <a:cubicBezTo>
                        <a:pt x="18046" y="-2771"/>
                        <a:pt x="22392" y="3246"/>
                        <a:pt x="22392" y="14945"/>
                      </a:cubicBezTo>
                      <a:lnTo>
                        <a:pt x="22392" y="29987"/>
                      </a:lnTo>
                      <a:lnTo>
                        <a:pt x="34871" y="22856"/>
                      </a:lnTo>
                      <a:lnTo>
                        <a:pt x="34871" y="30990"/>
                      </a:lnTo>
                      <a:close/>
                      <a:moveTo>
                        <a:pt x="18492" y="18845"/>
                      </a:moveTo>
                      <a:cubicBezTo>
                        <a:pt x="18492" y="10934"/>
                        <a:pt x="15929" y="7034"/>
                        <a:pt x="11807" y="9486"/>
                      </a:cubicBezTo>
                      <a:cubicBezTo>
                        <a:pt x="6837" y="13775"/>
                        <a:pt x="4296" y="20227"/>
                        <a:pt x="5010" y="26756"/>
                      </a:cubicBezTo>
                      <a:lnTo>
                        <a:pt x="5010" y="40684"/>
                      </a:lnTo>
                      <a:lnTo>
                        <a:pt x="18492" y="32884"/>
                      </a:lnTo>
                      <a:close/>
                    </a:path>
                  </a:pathLst>
                </a:custGeom>
                <a:solidFill>
                  <a:srgbClr val="37474F"/>
                </a:solidFill>
                <a:ln w="111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042CB2-5873-4637-AE22-B87814EF28EE}"/>
                    </a:ext>
                  </a:extLst>
                </p:cNvPr>
                <p:cNvSpPr/>
                <p:nvPr/>
              </p:nvSpPr>
              <p:spPr>
                <a:xfrm>
                  <a:off x="3876817" y="1705222"/>
                  <a:ext cx="37109" cy="60933"/>
                </a:xfrm>
                <a:custGeom>
                  <a:avLst/>
                  <a:gdLst>
                    <a:gd name="connsiteX0" fmla="*/ 18499 w 37109"/>
                    <a:gd name="connsiteY0" fmla="*/ 59031 h 60933"/>
                    <a:gd name="connsiteX1" fmla="*/ 3 w 37109"/>
                    <a:gd name="connsiteY1" fmla="*/ 41092 h 60933"/>
                    <a:gd name="connsiteX2" fmla="*/ 18499 w 37109"/>
                    <a:gd name="connsiteY2" fmla="*/ 1872 h 60933"/>
                    <a:gd name="connsiteX3" fmla="*/ 37106 w 37109"/>
                    <a:gd name="connsiteY3" fmla="*/ 19699 h 60933"/>
                    <a:gd name="connsiteX4" fmla="*/ 18499 w 37109"/>
                    <a:gd name="connsiteY4" fmla="*/ 59031 h 60933"/>
                    <a:gd name="connsiteX5" fmla="*/ 18499 w 37109"/>
                    <a:gd name="connsiteY5" fmla="*/ 10117 h 60933"/>
                    <a:gd name="connsiteX6" fmla="*/ 4905 w 37109"/>
                    <a:gd name="connsiteY6" fmla="*/ 38307 h 60933"/>
                    <a:gd name="connsiteX7" fmla="*/ 18499 w 37109"/>
                    <a:gd name="connsiteY7" fmla="*/ 50674 h 60933"/>
                    <a:gd name="connsiteX8" fmla="*/ 32204 w 37109"/>
                    <a:gd name="connsiteY8" fmla="*/ 22485 h 60933"/>
                    <a:gd name="connsiteX9" fmla="*/ 18499 w 37109"/>
                    <a:gd name="connsiteY9" fmla="*/ 10117 h 6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09" h="60933">
                      <a:moveTo>
                        <a:pt x="18499" y="59031"/>
                      </a:moveTo>
                      <a:cubicBezTo>
                        <a:pt x="8471" y="64936"/>
                        <a:pt x="3" y="56580"/>
                        <a:pt x="3" y="41092"/>
                      </a:cubicBezTo>
                      <a:cubicBezTo>
                        <a:pt x="-162" y="25876"/>
                        <a:pt x="6654" y="11424"/>
                        <a:pt x="18499" y="1872"/>
                      </a:cubicBezTo>
                      <a:cubicBezTo>
                        <a:pt x="28638" y="-3922"/>
                        <a:pt x="37106" y="4212"/>
                        <a:pt x="37106" y="19699"/>
                      </a:cubicBezTo>
                      <a:cubicBezTo>
                        <a:pt x="37278" y="34973"/>
                        <a:pt x="30416" y="49476"/>
                        <a:pt x="18499" y="59031"/>
                      </a:cubicBezTo>
                      <a:close/>
                      <a:moveTo>
                        <a:pt x="18499" y="10117"/>
                      </a:moveTo>
                      <a:cubicBezTo>
                        <a:pt x="9893" y="16938"/>
                        <a:pt x="4883" y="27325"/>
                        <a:pt x="4905" y="38307"/>
                      </a:cubicBezTo>
                      <a:cubicBezTo>
                        <a:pt x="4905" y="49449"/>
                        <a:pt x="11145" y="55020"/>
                        <a:pt x="18499" y="50674"/>
                      </a:cubicBezTo>
                      <a:cubicBezTo>
                        <a:pt x="27201" y="43919"/>
                        <a:pt x="32266" y="33501"/>
                        <a:pt x="32204" y="22485"/>
                      </a:cubicBezTo>
                      <a:cubicBezTo>
                        <a:pt x="32204" y="11454"/>
                        <a:pt x="25964" y="5883"/>
                        <a:pt x="18499" y="10117"/>
                      </a:cubicBezTo>
                      <a:close/>
                    </a:path>
                  </a:pathLst>
                </a:custGeom>
                <a:solidFill>
                  <a:srgbClr val="37474F"/>
                </a:solidFill>
                <a:ln w="111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0D92F30-9F0F-4B61-BA05-70F0617C6B07}"/>
                    </a:ext>
                  </a:extLst>
                </p:cNvPr>
                <p:cNvSpPr/>
                <p:nvPr/>
              </p:nvSpPr>
              <p:spPr>
                <a:xfrm>
                  <a:off x="3877489" y="1641466"/>
                  <a:ext cx="35766" cy="69081"/>
                </a:xfrm>
                <a:custGeom>
                  <a:avLst/>
                  <a:gdLst>
                    <a:gd name="connsiteX0" fmla="*/ 0 w 35766"/>
                    <a:gd name="connsiteY0" fmla="*/ 69081 h 69081"/>
                    <a:gd name="connsiteX1" fmla="*/ 0 w 35766"/>
                    <a:gd name="connsiteY1" fmla="*/ 60502 h 69081"/>
                    <a:gd name="connsiteX2" fmla="*/ 27187 w 35766"/>
                    <a:gd name="connsiteY2" fmla="*/ 13148 h 69081"/>
                    <a:gd name="connsiteX3" fmla="*/ 0 w 35766"/>
                    <a:gd name="connsiteY3" fmla="*/ 28747 h 69081"/>
                    <a:gd name="connsiteX4" fmla="*/ 0 w 35766"/>
                    <a:gd name="connsiteY4" fmla="*/ 20724 h 69081"/>
                    <a:gd name="connsiteX5" fmla="*/ 35766 w 35766"/>
                    <a:gd name="connsiteY5" fmla="*/ 0 h 69081"/>
                    <a:gd name="connsiteX6" fmla="*/ 35766 w 35766"/>
                    <a:gd name="connsiteY6" fmla="*/ 8134 h 69081"/>
                    <a:gd name="connsiteX7" fmla="*/ 8579 w 35766"/>
                    <a:gd name="connsiteY7" fmla="*/ 55488 h 69081"/>
                    <a:gd name="connsiteX8" fmla="*/ 35766 w 35766"/>
                    <a:gd name="connsiteY8" fmla="*/ 39889 h 69081"/>
                    <a:gd name="connsiteX9" fmla="*/ 35766 w 35766"/>
                    <a:gd name="connsiteY9" fmla="*/ 47911 h 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66" h="69081">
                      <a:moveTo>
                        <a:pt x="0" y="69081"/>
                      </a:moveTo>
                      <a:lnTo>
                        <a:pt x="0" y="60502"/>
                      </a:lnTo>
                      <a:lnTo>
                        <a:pt x="27187" y="13148"/>
                      </a:lnTo>
                      <a:lnTo>
                        <a:pt x="0" y="28747"/>
                      </a:lnTo>
                      <a:lnTo>
                        <a:pt x="0" y="20724"/>
                      </a:lnTo>
                      <a:lnTo>
                        <a:pt x="35766" y="0"/>
                      </a:lnTo>
                      <a:lnTo>
                        <a:pt x="35766" y="8134"/>
                      </a:lnTo>
                      <a:lnTo>
                        <a:pt x="8579" y="55488"/>
                      </a:lnTo>
                      <a:lnTo>
                        <a:pt x="35766" y="39889"/>
                      </a:lnTo>
                      <a:lnTo>
                        <a:pt x="35766" y="47911"/>
                      </a:lnTo>
                      <a:close/>
                    </a:path>
                  </a:pathLst>
                </a:custGeom>
                <a:solidFill>
                  <a:srgbClr val="37474F"/>
                </a:solidFill>
                <a:ln w="111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510D3D8-F49D-4861-8640-BD2BD7B815A3}"/>
                    </a:ext>
                  </a:extLst>
                </p:cNvPr>
                <p:cNvSpPr/>
                <p:nvPr/>
              </p:nvSpPr>
              <p:spPr>
                <a:xfrm>
                  <a:off x="3877489" y="1596229"/>
                  <a:ext cx="35766" cy="58161"/>
                </a:xfrm>
                <a:custGeom>
                  <a:avLst/>
                  <a:gdLst>
                    <a:gd name="connsiteX0" fmla="*/ 30864 w 35766"/>
                    <a:gd name="connsiteY0" fmla="*/ 2786 h 58161"/>
                    <a:gd name="connsiteX1" fmla="*/ 35766 w 35766"/>
                    <a:gd name="connsiteY1" fmla="*/ 0 h 58161"/>
                    <a:gd name="connsiteX2" fmla="*/ 35766 w 35766"/>
                    <a:gd name="connsiteY2" fmla="*/ 37438 h 58161"/>
                    <a:gd name="connsiteX3" fmla="*/ 0 w 35766"/>
                    <a:gd name="connsiteY3" fmla="*/ 58162 h 58161"/>
                    <a:gd name="connsiteX4" fmla="*/ 0 w 35766"/>
                    <a:gd name="connsiteY4" fmla="*/ 50028 h 58161"/>
                    <a:gd name="connsiteX5" fmla="*/ 30864 w 35766"/>
                    <a:gd name="connsiteY5" fmla="*/ 32201 h 5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66" h="58161">
                      <a:moveTo>
                        <a:pt x="30864" y="2786"/>
                      </a:moveTo>
                      <a:lnTo>
                        <a:pt x="35766" y="0"/>
                      </a:lnTo>
                      <a:lnTo>
                        <a:pt x="35766" y="37438"/>
                      </a:lnTo>
                      <a:lnTo>
                        <a:pt x="0" y="58162"/>
                      </a:lnTo>
                      <a:lnTo>
                        <a:pt x="0" y="50028"/>
                      </a:lnTo>
                      <a:lnTo>
                        <a:pt x="30864" y="32201"/>
                      </a:lnTo>
                      <a:close/>
                    </a:path>
                  </a:pathLst>
                </a:custGeom>
                <a:solidFill>
                  <a:srgbClr val="37474F"/>
                </a:solidFill>
                <a:ln w="111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7A3D259-86C7-425C-8BFD-5729F9745FD7}"/>
                    </a:ext>
                  </a:extLst>
                </p:cNvPr>
                <p:cNvSpPr/>
                <p:nvPr/>
              </p:nvSpPr>
              <p:spPr>
                <a:xfrm>
                  <a:off x="3877489" y="1583973"/>
                  <a:ext cx="35766" cy="28858"/>
                </a:xfrm>
                <a:custGeom>
                  <a:avLst/>
                  <a:gdLst>
                    <a:gd name="connsiteX0" fmla="*/ 0 w 35766"/>
                    <a:gd name="connsiteY0" fmla="*/ 28858 h 28858"/>
                    <a:gd name="connsiteX1" fmla="*/ 0 w 35766"/>
                    <a:gd name="connsiteY1" fmla="*/ 20724 h 28858"/>
                    <a:gd name="connsiteX2" fmla="*/ 35766 w 35766"/>
                    <a:gd name="connsiteY2" fmla="*/ 0 h 28858"/>
                    <a:gd name="connsiteX3" fmla="*/ 35766 w 35766"/>
                    <a:gd name="connsiteY3" fmla="*/ 8134 h 28858"/>
                  </a:gdLst>
                  <a:ahLst/>
                  <a:cxnLst>
                    <a:cxn ang="0">
                      <a:pos x="connsiteX0" y="connsiteY0"/>
                    </a:cxn>
                    <a:cxn ang="0">
                      <a:pos x="connsiteX1" y="connsiteY1"/>
                    </a:cxn>
                    <a:cxn ang="0">
                      <a:pos x="connsiteX2" y="connsiteY2"/>
                    </a:cxn>
                    <a:cxn ang="0">
                      <a:pos x="connsiteX3" y="connsiteY3"/>
                    </a:cxn>
                  </a:cxnLst>
                  <a:rect l="l" t="t" r="r" b="b"/>
                  <a:pathLst>
                    <a:path w="35766" h="28858">
                      <a:moveTo>
                        <a:pt x="0" y="28858"/>
                      </a:moveTo>
                      <a:lnTo>
                        <a:pt x="0" y="20724"/>
                      </a:lnTo>
                      <a:lnTo>
                        <a:pt x="35766" y="0"/>
                      </a:lnTo>
                      <a:lnTo>
                        <a:pt x="35766" y="8134"/>
                      </a:lnTo>
                      <a:close/>
                    </a:path>
                  </a:pathLst>
                </a:custGeom>
                <a:solidFill>
                  <a:srgbClr val="37474F"/>
                </a:solidFill>
                <a:ln w="111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325ED6A-043B-4C8E-88F5-1F1A5F8015C4}"/>
                    </a:ext>
                  </a:extLst>
                </p:cNvPr>
                <p:cNvSpPr/>
                <p:nvPr/>
              </p:nvSpPr>
              <p:spPr>
                <a:xfrm>
                  <a:off x="3877489" y="1526480"/>
                  <a:ext cx="35766" cy="68635"/>
                </a:xfrm>
                <a:custGeom>
                  <a:avLst/>
                  <a:gdLst>
                    <a:gd name="connsiteX0" fmla="*/ 0 w 35766"/>
                    <a:gd name="connsiteY0" fmla="*/ 68636 h 68635"/>
                    <a:gd name="connsiteX1" fmla="*/ 0 w 35766"/>
                    <a:gd name="connsiteY1" fmla="*/ 60613 h 68635"/>
                    <a:gd name="connsiteX2" fmla="*/ 27187 w 35766"/>
                    <a:gd name="connsiteY2" fmla="*/ 13148 h 68635"/>
                    <a:gd name="connsiteX3" fmla="*/ 0 w 35766"/>
                    <a:gd name="connsiteY3" fmla="*/ 28858 h 68635"/>
                    <a:gd name="connsiteX4" fmla="*/ 0 w 35766"/>
                    <a:gd name="connsiteY4" fmla="*/ 20724 h 68635"/>
                    <a:gd name="connsiteX5" fmla="*/ 35766 w 35766"/>
                    <a:gd name="connsiteY5" fmla="*/ 0 h 68635"/>
                    <a:gd name="connsiteX6" fmla="*/ 35766 w 35766"/>
                    <a:gd name="connsiteY6" fmla="*/ 8357 h 68635"/>
                    <a:gd name="connsiteX7" fmla="*/ 8579 w 35766"/>
                    <a:gd name="connsiteY7" fmla="*/ 55822 h 68635"/>
                    <a:gd name="connsiteX8" fmla="*/ 35766 w 35766"/>
                    <a:gd name="connsiteY8" fmla="*/ 40112 h 68635"/>
                    <a:gd name="connsiteX9" fmla="*/ 35766 w 35766"/>
                    <a:gd name="connsiteY9" fmla="*/ 48245 h 6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66" h="68635">
                      <a:moveTo>
                        <a:pt x="0" y="68636"/>
                      </a:moveTo>
                      <a:lnTo>
                        <a:pt x="0" y="60613"/>
                      </a:lnTo>
                      <a:lnTo>
                        <a:pt x="27187" y="13148"/>
                      </a:lnTo>
                      <a:lnTo>
                        <a:pt x="0" y="28858"/>
                      </a:lnTo>
                      <a:lnTo>
                        <a:pt x="0" y="20724"/>
                      </a:lnTo>
                      <a:lnTo>
                        <a:pt x="35766" y="0"/>
                      </a:lnTo>
                      <a:lnTo>
                        <a:pt x="35766" y="8357"/>
                      </a:lnTo>
                      <a:lnTo>
                        <a:pt x="8579" y="55822"/>
                      </a:lnTo>
                      <a:lnTo>
                        <a:pt x="35766" y="40112"/>
                      </a:lnTo>
                      <a:lnTo>
                        <a:pt x="35766" y="48245"/>
                      </a:lnTo>
                      <a:close/>
                    </a:path>
                  </a:pathLst>
                </a:custGeom>
                <a:solidFill>
                  <a:srgbClr val="37474F"/>
                </a:solidFill>
                <a:ln w="111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2259B9C-2A03-4DE4-808B-EBA32CE23302}"/>
                    </a:ext>
                  </a:extLst>
                </p:cNvPr>
                <p:cNvSpPr/>
                <p:nvPr/>
              </p:nvSpPr>
              <p:spPr>
                <a:xfrm>
                  <a:off x="3877712" y="1477009"/>
                  <a:ext cx="35766" cy="61281"/>
                </a:xfrm>
                <a:custGeom>
                  <a:avLst/>
                  <a:gdLst>
                    <a:gd name="connsiteX0" fmla="*/ 4680 w 35766"/>
                    <a:gd name="connsiteY0" fmla="*/ 50251 h 61281"/>
                    <a:gd name="connsiteX1" fmla="*/ 14819 w 35766"/>
                    <a:gd name="connsiteY1" fmla="*/ 44346 h 61281"/>
                    <a:gd name="connsiteX2" fmla="*/ 14819 w 35766"/>
                    <a:gd name="connsiteY2" fmla="*/ 15042 h 61281"/>
                    <a:gd name="connsiteX3" fmla="*/ 19722 w 35766"/>
                    <a:gd name="connsiteY3" fmla="*/ 12256 h 61281"/>
                    <a:gd name="connsiteX4" fmla="*/ 19722 w 35766"/>
                    <a:gd name="connsiteY4" fmla="*/ 41449 h 61281"/>
                    <a:gd name="connsiteX5" fmla="*/ 30864 w 35766"/>
                    <a:gd name="connsiteY5" fmla="*/ 35209 h 61281"/>
                    <a:gd name="connsiteX6" fmla="*/ 30864 w 35766"/>
                    <a:gd name="connsiteY6" fmla="*/ 2786 h 61281"/>
                    <a:gd name="connsiteX7" fmla="*/ 35766 w 35766"/>
                    <a:gd name="connsiteY7" fmla="*/ 0 h 61281"/>
                    <a:gd name="connsiteX8" fmla="*/ 35766 w 35766"/>
                    <a:gd name="connsiteY8" fmla="*/ 40557 h 61281"/>
                    <a:gd name="connsiteX9" fmla="*/ 0 w 35766"/>
                    <a:gd name="connsiteY9" fmla="*/ 61282 h 61281"/>
                    <a:gd name="connsiteX10" fmla="*/ 0 w 35766"/>
                    <a:gd name="connsiteY10" fmla="*/ 20613 h 61281"/>
                    <a:gd name="connsiteX11" fmla="*/ 4903 w 35766"/>
                    <a:gd name="connsiteY11" fmla="*/ 17827 h 6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66" h="61281">
                      <a:moveTo>
                        <a:pt x="4680" y="50251"/>
                      </a:moveTo>
                      <a:lnTo>
                        <a:pt x="14819" y="44346"/>
                      </a:lnTo>
                      <a:lnTo>
                        <a:pt x="14819" y="15042"/>
                      </a:lnTo>
                      <a:lnTo>
                        <a:pt x="19722" y="12256"/>
                      </a:lnTo>
                      <a:lnTo>
                        <a:pt x="19722" y="41449"/>
                      </a:lnTo>
                      <a:lnTo>
                        <a:pt x="30864" y="35209"/>
                      </a:lnTo>
                      <a:lnTo>
                        <a:pt x="30864" y="2786"/>
                      </a:lnTo>
                      <a:lnTo>
                        <a:pt x="35766" y="0"/>
                      </a:lnTo>
                      <a:lnTo>
                        <a:pt x="35766" y="40557"/>
                      </a:lnTo>
                      <a:lnTo>
                        <a:pt x="0" y="61282"/>
                      </a:lnTo>
                      <a:lnTo>
                        <a:pt x="0" y="20613"/>
                      </a:lnTo>
                      <a:lnTo>
                        <a:pt x="4903" y="17827"/>
                      </a:lnTo>
                      <a:close/>
                    </a:path>
                  </a:pathLst>
                </a:custGeom>
                <a:solidFill>
                  <a:srgbClr val="37474F"/>
                </a:solidFill>
                <a:ln w="111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316BDB1-F475-413B-B044-F6DAC95969B6}"/>
                    </a:ext>
                  </a:extLst>
                </p:cNvPr>
                <p:cNvSpPr/>
                <p:nvPr/>
              </p:nvSpPr>
              <p:spPr>
                <a:xfrm>
                  <a:off x="4002058" y="1643361"/>
                  <a:ext cx="73231" cy="196722"/>
                </a:xfrm>
                <a:custGeom>
                  <a:avLst/>
                  <a:gdLst>
                    <a:gd name="connsiteX0" fmla="*/ 6017 w 73231"/>
                    <a:gd name="connsiteY0" fmla="*/ 71310 h 196722"/>
                    <a:gd name="connsiteX1" fmla="*/ 4680 w 73231"/>
                    <a:gd name="connsiteY1" fmla="*/ 54708 h 196722"/>
                    <a:gd name="connsiteX2" fmla="*/ 6017 w 73231"/>
                    <a:gd name="connsiteY2" fmla="*/ 36323 h 196722"/>
                    <a:gd name="connsiteX3" fmla="*/ 68858 w 73231"/>
                    <a:gd name="connsiteY3" fmla="*/ 0 h 196722"/>
                    <a:gd name="connsiteX4" fmla="*/ 71532 w 73231"/>
                    <a:gd name="connsiteY4" fmla="*/ 4791 h 196722"/>
                    <a:gd name="connsiteX5" fmla="*/ 50474 w 73231"/>
                    <a:gd name="connsiteY5" fmla="*/ 73538 h 196722"/>
                    <a:gd name="connsiteX6" fmla="*/ 67076 w 73231"/>
                    <a:gd name="connsiteY6" fmla="*/ 78218 h 196722"/>
                    <a:gd name="connsiteX7" fmla="*/ 73092 w 73231"/>
                    <a:gd name="connsiteY7" fmla="*/ 103956 h 196722"/>
                    <a:gd name="connsiteX8" fmla="*/ 69750 w 73231"/>
                    <a:gd name="connsiteY8" fmla="*/ 131143 h 196722"/>
                    <a:gd name="connsiteX9" fmla="*/ 60502 w 73231"/>
                    <a:gd name="connsiteY9" fmla="*/ 154876 h 196722"/>
                    <a:gd name="connsiteX10" fmla="*/ 46686 w 73231"/>
                    <a:gd name="connsiteY10" fmla="*/ 174152 h 196722"/>
                    <a:gd name="connsiteX11" fmla="*/ 29638 w 73231"/>
                    <a:gd name="connsiteY11" fmla="*/ 187745 h 196722"/>
                    <a:gd name="connsiteX12" fmla="*/ 21504 w 73231"/>
                    <a:gd name="connsiteY12" fmla="*/ 192313 h 196722"/>
                    <a:gd name="connsiteX13" fmla="*/ 14485 w 73231"/>
                    <a:gd name="connsiteY13" fmla="*/ 194987 h 196722"/>
                    <a:gd name="connsiteX14" fmla="*/ 7465 w 73231"/>
                    <a:gd name="connsiteY14" fmla="*/ 196547 h 196722"/>
                    <a:gd name="connsiteX15" fmla="*/ 0 w 73231"/>
                    <a:gd name="connsiteY15" fmla="*/ 196547 h 196722"/>
                    <a:gd name="connsiteX16" fmla="*/ 2117 w 73231"/>
                    <a:gd name="connsiteY16" fmla="*/ 178051 h 196722"/>
                    <a:gd name="connsiteX17" fmla="*/ 6574 w 73231"/>
                    <a:gd name="connsiteY17" fmla="*/ 160001 h 196722"/>
                    <a:gd name="connsiteX18" fmla="*/ 17716 w 73231"/>
                    <a:gd name="connsiteY18" fmla="*/ 158664 h 196722"/>
                    <a:gd name="connsiteX19" fmla="*/ 28858 w 73231"/>
                    <a:gd name="connsiteY19" fmla="*/ 154207 h 196722"/>
                    <a:gd name="connsiteX20" fmla="*/ 42786 w 73231"/>
                    <a:gd name="connsiteY20" fmla="*/ 140725 h 196722"/>
                    <a:gd name="connsiteX21" fmla="*/ 47911 w 73231"/>
                    <a:gd name="connsiteY21" fmla="*/ 121004 h 196722"/>
                    <a:gd name="connsiteX22" fmla="*/ 46574 w 73231"/>
                    <a:gd name="connsiteY22" fmla="*/ 113316 h 196722"/>
                    <a:gd name="connsiteX23" fmla="*/ 43009 w 73231"/>
                    <a:gd name="connsiteY23" fmla="*/ 109304 h 196722"/>
                    <a:gd name="connsiteX24" fmla="*/ 37883 w 73231"/>
                    <a:gd name="connsiteY24" fmla="*/ 108524 h 196722"/>
                    <a:gd name="connsiteX25" fmla="*/ 31978 w 73231"/>
                    <a:gd name="connsiteY25" fmla="*/ 110753 h 196722"/>
                    <a:gd name="connsiteX26" fmla="*/ 26964 w 73231"/>
                    <a:gd name="connsiteY26" fmla="*/ 113984 h 196722"/>
                    <a:gd name="connsiteX27" fmla="*/ 20947 w 73231"/>
                    <a:gd name="connsiteY27" fmla="*/ 119109 h 196722"/>
                    <a:gd name="connsiteX28" fmla="*/ 17716 w 73231"/>
                    <a:gd name="connsiteY28" fmla="*/ 113538 h 196722"/>
                    <a:gd name="connsiteX29" fmla="*/ 35989 w 73231"/>
                    <a:gd name="connsiteY29" fmla="*/ 54151 h 19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231" h="196722">
                      <a:moveTo>
                        <a:pt x="6017" y="71310"/>
                      </a:moveTo>
                      <a:cubicBezTo>
                        <a:pt x="5124" y="65821"/>
                        <a:pt x="4677" y="60269"/>
                        <a:pt x="4680" y="54708"/>
                      </a:cubicBezTo>
                      <a:cubicBezTo>
                        <a:pt x="4693" y="48556"/>
                        <a:pt x="5140" y="42413"/>
                        <a:pt x="6017" y="36323"/>
                      </a:cubicBezTo>
                      <a:lnTo>
                        <a:pt x="68858" y="0"/>
                      </a:lnTo>
                      <a:lnTo>
                        <a:pt x="71532" y="4791"/>
                      </a:lnTo>
                      <a:lnTo>
                        <a:pt x="50474" y="73538"/>
                      </a:lnTo>
                      <a:cubicBezTo>
                        <a:pt x="56424" y="71071"/>
                        <a:pt x="63290" y="73007"/>
                        <a:pt x="67076" y="78218"/>
                      </a:cubicBezTo>
                      <a:cubicBezTo>
                        <a:pt x="71712" y="85962"/>
                        <a:pt x="73816" y="94960"/>
                        <a:pt x="73092" y="103956"/>
                      </a:cubicBezTo>
                      <a:cubicBezTo>
                        <a:pt x="73135" y="113124"/>
                        <a:pt x="72012" y="122263"/>
                        <a:pt x="69750" y="131143"/>
                      </a:cubicBezTo>
                      <a:cubicBezTo>
                        <a:pt x="67631" y="139399"/>
                        <a:pt x="64525" y="147366"/>
                        <a:pt x="60502" y="154876"/>
                      </a:cubicBezTo>
                      <a:cubicBezTo>
                        <a:pt x="56726" y="161862"/>
                        <a:pt x="52084" y="168335"/>
                        <a:pt x="46686" y="174152"/>
                      </a:cubicBezTo>
                      <a:cubicBezTo>
                        <a:pt x="41649" y="179433"/>
                        <a:pt x="35913" y="184012"/>
                        <a:pt x="29638" y="187745"/>
                      </a:cubicBezTo>
                      <a:lnTo>
                        <a:pt x="21504" y="192313"/>
                      </a:lnTo>
                      <a:cubicBezTo>
                        <a:pt x="19242" y="193394"/>
                        <a:pt x="16895" y="194297"/>
                        <a:pt x="14485" y="194987"/>
                      </a:cubicBezTo>
                      <a:cubicBezTo>
                        <a:pt x="12145" y="195656"/>
                        <a:pt x="9805" y="196102"/>
                        <a:pt x="7465" y="196547"/>
                      </a:cubicBezTo>
                      <a:cubicBezTo>
                        <a:pt x="4982" y="196781"/>
                        <a:pt x="2484" y="196781"/>
                        <a:pt x="0" y="196547"/>
                      </a:cubicBezTo>
                      <a:cubicBezTo>
                        <a:pt x="253" y="190341"/>
                        <a:pt x="960" y="184157"/>
                        <a:pt x="2117" y="178051"/>
                      </a:cubicBezTo>
                      <a:cubicBezTo>
                        <a:pt x="3288" y="171957"/>
                        <a:pt x="4776" y="165940"/>
                        <a:pt x="6574" y="160001"/>
                      </a:cubicBezTo>
                      <a:cubicBezTo>
                        <a:pt x="10313" y="159801"/>
                        <a:pt x="14036" y="159355"/>
                        <a:pt x="17716" y="158664"/>
                      </a:cubicBezTo>
                      <a:cubicBezTo>
                        <a:pt x="21632" y="157739"/>
                        <a:pt x="25387" y="156246"/>
                        <a:pt x="28858" y="154207"/>
                      </a:cubicBezTo>
                      <a:cubicBezTo>
                        <a:pt x="34550" y="150943"/>
                        <a:pt x="39337" y="146307"/>
                        <a:pt x="42786" y="140725"/>
                      </a:cubicBezTo>
                      <a:cubicBezTo>
                        <a:pt x="46248" y="134731"/>
                        <a:pt x="48019" y="127923"/>
                        <a:pt x="47911" y="121004"/>
                      </a:cubicBezTo>
                      <a:cubicBezTo>
                        <a:pt x="48024" y="118374"/>
                        <a:pt x="47568" y="115756"/>
                        <a:pt x="46574" y="113316"/>
                      </a:cubicBezTo>
                      <a:cubicBezTo>
                        <a:pt x="45852" y="111627"/>
                        <a:pt x="44601" y="110219"/>
                        <a:pt x="43009" y="109304"/>
                      </a:cubicBezTo>
                      <a:cubicBezTo>
                        <a:pt x="41418" y="108536"/>
                        <a:pt x="39631" y="108264"/>
                        <a:pt x="37883" y="108524"/>
                      </a:cubicBezTo>
                      <a:cubicBezTo>
                        <a:pt x="35796" y="108905"/>
                        <a:pt x="33796" y="109660"/>
                        <a:pt x="31978" y="110753"/>
                      </a:cubicBezTo>
                      <a:cubicBezTo>
                        <a:pt x="30418" y="111644"/>
                        <a:pt x="28747" y="112758"/>
                        <a:pt x="26964" y="113984"/>
                      </a:cubicBezTo>
                      <a:cubicBezTo>
                        <a:pt x="24853" y="115566"/>
                        <a:pt x="22843" y="117271"/>
                        <a:pt x="20947" y="119109"/>
                      </a:cubicBezTo>
                      <a:lnTo>
                        <a:pt x="17716" y="113538"/>
                      </a:lnTo>
                      <a:lnTo>
                        <a:pt x="35989" y="54151"/>
                      </a:lnTo>
                      <a:close/>
                    </a:path>
                  </a:pathLst>
                </a:custGeom>
                <a:solidFill>
                  <a:srgbClr val="37474F"/>
                </a:solidFill>
                <a:ln w="111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D6F4FF0-DF31-42B6-B5A5-2FE011D931BF}"/>
                    </a:ext>
                  </a:extLst>
                </p:cNvPr>
                <p:cNvSpPr/>
                <p:nvPr/>
              </p:nvSpPr>
              <p:spPr>
                <a:xfrm>
                  <a:off x="4079266" y="1610022"/>
                  <a:ext cx="78001" cy="163233"/>
                </a:xfrm>
                <a:custGeom>
                  <a:avLst/>
                  <a:gdLst>
                    <a:gd name="connsiteX0" fmla="*/ 39116 w 78001"/>
                    <a:gd name="connsiteY0" fmla="*/ 4257 h 163233"/>
                    <a:gd name="connsiteX1" fmla="*/ 56386 w 78001"/>
                    <a:gd name="connsiteY1" fmla="*/ 246 h 163233"/>
                    <a:gd name="connsiteX2" fmla="*/ 68420 w 78001"/>
                    <a:gd name="connsiteY2" fmla="*/ 9717 h 163233"/>
                    <a:gd name="connsiteX3" fmla="*/ 75439 w 78001"/>
                    <a:gd name="connsiteY3" fmla="*/ 30219 h 163233"/>
                    <a:gd name="connsiteX4" fmla="*/ 78002 w 78001"/>
                    <a:gd name="connsiteY4" fmla="*/ 59634 h 163233"/>
                    <a:gd name="connsiteX5" fmla="*/ 75328 w 78001"/>
                    <a:gd name="connsiteY5" fmla="*/ 91946 h 163233"/>
                    <a:gd name="connsiteX6" fmla="*/ 68085 w 78001"/>
                    <a:gd name="connsiteY6" fmla="*/ 120358 h 163233"/>
                    <a:gd name="connsiteX7" fmla="*/ 55718 w 78001"/>
                    <a:gd name="connsiteY7" fmla="*/ 143088 h 163233"/>
                    <a:gd name="connsiteX8" fmla="*/ 38559 w 78001"/>
                    <a:gd name="connsiteY8" fmla="*/ 158799 h 163233"/>
                    <a:gd name="connsiteX9" fmla="*/ 21289 w 78001"/>
                    <a:gd name="connsiteY9" fmla="*/ 163033 h 163233"/>
                    <a:gd name="connsiteX10" fmla="*/ 9255 w 78001"/>
                    <a:gd name="connsiteY10" fmla="*/ 153785 h 163233"/>
                    <a:gd name="connsiteX11" fmla="*/ 2347 w 78001"/>
                    <a:gd name="connsiteY11" fmla="*/ 133506 h 163233"/>
                    <a:gd name="connsiteX12" fmla="*/ 7 w 78001"/>
                    <a:gd name="connsiteY12" fmla="*/ 104537 h 163233"/>
                    <a:gd name="connsiteX13" fmla="*/ 2347 w 78001"/>
                    <a:gd name="connsiteY13" fmla="*/ 72447 h 163233"/>
                    <a:gd name="connsiteX14" fmla="*/ 9478 w 78001"/>
                    <a:gd name="connsiteY14" fmla="*/ 43701 h 163233"/>
                    <a:gd name="connsiteX15" fmla="*/ 21623 w 78001"/>
                    <a:gd name="connsiteY15" fmla="*/ 20302 h 163233"/>
                    <a:gd name="connsiteX16" fmla="*/ 39116 w 78001"/>
                    <a:gd name="connsiteY16" fmla="*/ 4257 h 163233"/>
                    <a:gd name="connsiteX17" fmla="*/ 39116 w 78001"/>
                    <a:gd name="connsiteY17" fmla="*/ 39021 h 163233"/>
                    <a:gd name="connsiteX18" fmla="*/ 29979 w 78001"/>
                    <a:gd name="connsiteY18" fmla="*/ 55066 h 163233"/>
                    <a:gd name="connsiteX19" fmla="*/ 26637 w 78001"/>
                    <a:gd name="connsiteY19" fmla="*/ 89272 h 163233"/>
                    <a:gd name="connsiteX20" fmla="*/ 29979 w 78001"/>
                    <a:gd name="connsiteY20" fmla="*/ 119467 h 163233"/>
                    <a:gd name="connsiteX21" fmla="*/ 39116 w 78001"/>
                    <a:gd name="connsiteY21" fmla="*/ 124927 h 163233"/>
                    <a:gd name="connsiteX22" fmla="*/ 48141 w 78001"/>
                    <a:gd name="connsiteY22" fmla="*/ 108993 h 163233"/>
                    <a:gd name="connsiteX23" fmla="*/ 51372 w 78001"/>
                    <a:gd name="connsiteY23" fmla="*/ 75567 h 163233"/>
                    <a:gd name="connsiteX24" fmla="*/ 48141 w 78001"/>
                    <a:gd name="connsiteY24" fmla="*/ 45149 h 163233"/>
                    <a:gd name="connsiteX25" fmla="*/ 38782 w 78001"/>
                    <a:gd name="connsiteY25" fmla="*/ 39021 h 1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001" h="163233">
                      <a:moveTo>
                        <a:pt x="39116" y="4257"/>
                      </a:moveTo>
                      <a:cubicBezTo>
                        <a:pt x="44171" y="812"/>
                        <a:pt x="50330" y="-618"/>
                        <a:pt x="56386" y="246"/>
                      </a:cubicBezTo>
                      <a:cubicBezTo>
                        <a:pt x="61522" y="1630"/>
                        <a:pt x="65868" y="5051"/>
                        <a:pt x="68420" y="9717"/>
                      </a:cubicBezTo>
                      <a:cubicBezTo>
                        <a:pt x="72079" y="16026"/>
                        <a:pt x="74464" y="22991"/>
                        <a:pt x="75439" y="30219"/>
                      </a:cubicBezTo>
                      <a:cubicBezTo>
                        <a:pt x="77099" y="39937"/>
                        <a:pt x="77956" y="49775"/>
                        <a:pt x="78002" y="59634"/>
                      </a:cubicBezTo>
                      <a:cubicBezTo>
                        <a:pt x="77938" y="70457"/>
                        <a:pt x="77044" y="81260"/>
                        <a:pt x="75328" y="91946"/>
                      </a:cubicBezTo>
                      <a:cubicBezTo>
                        <a:pt x="73839" y="101629"/>
                        <a:pt x="71414" y="111144"/>
                        <a:pt x="68085" y="120358"/>
                      </a:cubicBezTo>
                      <a:cubicBezTo>
                        <a:pt x="65039" y="128473"/>
                        <a:pt x="60876" y="136123"/>
                        <a:pt x="55718" y="143088"/>
                      </a:cubicBezTo>
                      <a:cubicBezTo>
                        <a:pt x="51143" y="149451"/>
                        <a:pt x="45301" y="154799"/>
                        <a:pt x="38559" y="158799"/>
                      </a:cubicBezTo>
                      <a:cubicBezTo>
                        <a:pt x="33526" y="162297"/>
                        <a:pt x="27371" y="163813"/>
                        <a:pt x="21289" y="163033"/>
                      </a:cubicBezTo>
                      <a:cubicBezTo>
                        <a:pt x="16188" y="161718"/>
                        <a:pt x="11843" y="158375"/>
                        <a:pt x="9255" y="153785"/>
                      </a:cubicBezTo>
                      <a:cubicBezTo>
                        <a:pt x="5751" y="147496"/>
                        <a:pt x="3411" y="140626"/>
                        <a:pt x="2347" y="133506"/>
                      </a:cubicBezTo>
                      <a:cubicBezTo>
                        <a:pt x="699" y="123939"/>
                        <a:pt x="-83" y="114244"/>
                        <a:pt x="7" y="104537"/>
                      </a:cubicBezTo>
                      <a:cubicBezTo>
                        <a:pt x="-14" y="93797"/>
                        <a:pt x="768" y="83070"/>
                        <a:pt x="2347" y="72447"/>
                      </a:cubicBezTo>
                      <a:cubicBezTo>
                        <a:pt x="3853" y="62670"/>
                        <a:pt x="6240" y="53049"/>
                        <a:pt x="9478" y="43701"/>
                      </a:cubicBezTo>
                      <a:cubicBezTo>
                        <a:pt x="12438" y="35383"/>
                        <a:pt x="16524" y="27510"/>
                        <a:pt x="21623" y="20302"/>
                      </a:cubicBezTo>
                      <a:cubicBezTo>
                        <a:pt x="26259" y="13782"/>
                        <a:pt x="32220" y="8314"/>
                        <a:pt x="39116" y="4257"/>
                      </a:cubicBezTo>
                      <a:close/>
                      <a:moveTo>
                        <a:pt x="39116" y="39021"/>
                      </a:moveTo>
                      <a:cubicBezTo>
                        <a:pt x="34149" y="43020"/>
                        <a:pt x="30884" y="48753"/>
                        <a:pt x="29979" y="55066"/>
                      </a:cubicBezTo>
                      <a:cubicBezTo>
                        <a:pt x="27458" y="66286"/>
                        <a:pt x="26336" y="77775"/>
                        <a:pt x="26637" y="89272"/>
                      </a:cubicBezTo>
                      <a:cubicBezTo>
                        <a:pt x="26123" y="99451"/>
                        <a:pt x="27252" y="109646"/>
                        <a:pt x="29979" y="119467"/>
                      </a:cubicBezTo>
                      <a:cubicBezTo>
                        <a:pt x="32208" y="125261"/>
                        <a:pt x="35328" y="127155"/>
                        <a:pt x="39116" y="124927"/>
                      </a:cubicBezTo>
                      <a:cubicBezTo>
                        <a:pt x="44017" y="120937"/>
                        <a:pt x="47238" y="115249"/>
                        <a:pt x="48141" y="108993"/>
                      </a:cubicBezTo>
                      <a:cubicBezTo>
                        <a:pt x="50511" y="98014"/>
                        <a:pt x="51595" y="86797"/>
                        <a:pt x="51372" y="75567"/>
                      </a:cubicBezTo>
                      <a:cubicBezTo>
                        <a:pt x="51848" y="65322"/>
                        <a:pt x="50758" y="55066"/>
                        <a:pt x="48141" y="45149"/>
                      </a:cubicBezTo>
                      <a:cubicBezTo>
                        <a:pt x="45578" y="38687"/>
                        <a:pt x="42570" y="36904"/>
                        <a:pt x="38782" y="39021"/>
                      </a:cubicBezTo>
                      <a:close/>
                    </a:path>
                  </a:pathLst>
                </a:custGeom>
                <a:solidFill>
                  <a:srgbClr val="37474F"/>
                </a:solidFill>
                <a:ln w="111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26B4690-832A-4420-AAE5-34BA565D3CFF}"/>
                    </a:ext>
                  </a:extLst>
                </p:cNvPr>
                <p:cNvSpPr/>
                <p:nvPr/>
              </p:nvSpPr>
              <p:spPr>
                <a:xfrm>
                  <a:off x="4158046" y="1534168"/>
                  <a:ext cx="82344" cy="122674"/>
                </a:xfrm>
                <a:custGeom>
                  <a:avLst/>
                  <a:gdLst>
                    <a:gd name="connsiteX0" fmla="*/ 2 w 82344"/>
                    <a:gd name="connsiteY0" fmla="*/ 65181 h 122674"/>
                    <a:gd name="connsiteX1" fmla="*/ 1005 w 82344"/>
                    <a:gd name="connsiteY1" fmla="*/ 54039 h 122674"/>
                    <a:gd name="connsiteX2" fmla="*/ 4013 w 82344"/>
                    <a:gd name="connsiteY2" fmla="*/ 42897 h 122674"/>
                    <a:gd name="connsiteX3" fmla="*/ 9139 w 82344"/>
                    <a:gd name="connsiteY3" fmla="*/ 33538 h 122674"/>
                    <a:gd name="connsiteX4" fmla="*/ 16604 w 82344"/>
                    <a:gd name="connsiteY4" fmla="*/ 26741 h 122674"/>
                    <a:gd name="connsiteX5" fmla="*/ 23958 w 82344"/>
                    <a:gd name="connsiteY5" fmla="*/ 24958 h 122674"/>
                    <a:gd name="connsiteX6" fmla="*/ 29194 w 82344"/>
                    <a:gd name="connsiteY6" fmla="*/ 28301 h 122674"/>
                    <a:gd name="connsiteX7" fmla="*/ 32203 w 82344"/>
                    <a:gd name="connsiteY7" fmla="*/ 35655 h 122674"/>
                    <a:gd name="connsiteX8" fmla="*/ 33206 w 82344"/>
                    <a:gd name="connsiteY8" fmla="*/ 45794 h 122674"/>
                    <a:gd name="connsiteX9" fmla="*/ 32203 w 82344"/>
                    <a:gd name="connsiteY9" fmla="*/ 56936 h 122674"/>
                    <a:gd name="connsiteX10" fmla="*/ 29194 w 82344"/>
                    <a:gd name="connsiteY10" fmla="*/ 68078 h 122674"/>
                    <a:gd name="connsiteX11" fmla="*/ 23958 w 82344"/>
                    <a:gd name="connsiteY11" fmla="*/ 77438 h 122674"/>
                    <a:gd name="connsiteX12" fmla="*/ 16604 w 82344"/>
                    <a:gd name="connsiteY12" fmla="*/ 84123 h 122674"/>
                    <a:gd name="connsiteX13" fmla="*/ 9139 w 82344"/>
                    <a:gd name="connsiteY13" fmla="*/ 86017 h 122674"/>
                    <a:gd name="connsiteX14" fmla="*/ 4013 w 82344"/>
                    <a:gd name="connsiteY14" fmla="*/ 82563 h 122674"/>
                    <a:gd name="connsiteX15" fmla="*/ 1005 w 82344"/>
                    <a:gd name="connsiteY15" fmla="*/ 75209 h 122674"/>
                    <a:gd name="connsiteX16" fmla="*/ 2 w 82344"/>
                    <a:gd name="connsiteY16" fmla="*/ 65181 h 122674"/>
                    <a:gd name="connsiteX17" fmla="*/ 21506 w 82344"/>
                    <a:gd name="connsiteY17" fmla="*/ 52814 h 122674"/>
                    <a:gd name="connsiteX18" fmla="*/ 20392 w 82344"/>
                    <a:gd name="connsiteY18" fmla="*/ 43677 h 122674"/>
                    <a:gd name="connsiteX19" fmla="*/ 16715 w 82344"/>
                    <a:gd name="connsiteY19" fmla="*/ 42229 h 122674"/>
                    <a:gd name="connsiteX20" fmla="*/ 13038 w 82344"/>
                    <a:gd name="connsiteY20" fmla="*/ 47911 h 122674"/>
                    <a:gd name="connsiteX21" fmla="*/ 11924 w 82344"/>
                    <a:gd name="connsiteY21" fmla="*/ 58273 h 122674"/>
                    <a:gd name="connsiteX22" fmla="*/ 13038 w 82344"/>
                    <a:gd name="connsiteY22" fmla="*/ 67410 h 122674"/>
                    <a:gd name="connsiteX23" fmla="*/ 16715 w 82344"/>
                    <a:gd name="connsiteY23" fmla="*/ 69081 h 122674"/>
                    <a:gd name="connsiteX24" fmla="*/ 20392 w 82344"/>
                    <a:gd name="connsiteY24" fmla="*/ 63176 h 122674"/>
                    <a:gd name="connsiteX25" fmla="*/ 21506 w 82344"/>
                    <a:gd name="connsiteY25" fmla="*/ 52814 h 122674"/>
                    <a:gd name="connsiteX26" fmla="*/ 29974 w 82344"/>
                    <a:gd name="connsiteY26" fmla="*/ 115098 h 122674"/>
                    <a:gd name="connsiteX27" fmla="*/ 26855 w 82344"/>
                    <a:gd name="connsiteY27" fmla="*/ 117549 h 122674"/>
                    <a:gd name="connsiteX28" fmla="*/ 23512 w 82344"/>
                    <a:gd name="connsiteY28" fmla="*/ 119555 h 122674"/>
                    <a:gd name="connsiteX29" fmla="*/ 20615 w 82344"/>
                    <a:gd name="connsiteY29" fmla="*/ 121226 h 122674"/>
                    <a:gd name="connsiteX30" fmla="*/ 16715 w 82344"/>
                    <a:gd name="connsiteY30" fmla="*/ 122675 h 122674"/>
                    <a:gd name="connsiteX31" fmla="*/ 52481 w 82344"/>
                    <a:gd name="connsiteY31" fmla="*/ 7688 h 122674"/>
                    <a:gd name="connsiteX32" fmla="*/ 55713 w 82344"/>
                    <a:gd name="connsiteY32" fmla="*/ 5237 h 122674"/>
                    <a:gd name="connsiteX33" fmla="*/ 58944 w 82344"/>
                    <a:gd name="connsiteY33" fmla="*/ 3120 h 122674"/>
                    <a:gd name="connsiteX34" fmla="*/ 61841 w 82344"/>
                    <a:gd name="connsiteY34" fmla="*/ 1560 h 122674"/>
                    <a:gd name="connsiteX35" fmla="*/ 65741 w 82344"/>
                    <a:gd name="connsiteY35" fmla="*/ 0 h 122674"/>
                    <a:gd name="connsiteX36" fmla="*/ 49139 w 82344"/>
                    <a:gd name="connsiteY36" fmla="*/ 77215 h 122674"/>
                    <a:gd name="connsiteX37" fmla="*/ 50142 w 82344"/>
                    <a:gd name="connsiteY37" fmla="*/ 66073 h 122674"/>
                    <a:gd name="connsiteX38" fmla="*/ 53150 w 82344"/>
                    <a:gd name="connsiteY38" fmla="*/ 54931 h 122674"/>
                    <a:gd name="connsiteX39" fmla="*/ 58275 w 82344"/>
                    <a:gd name="connsiteY39" fmla="*/ 45237 h 122674"/>
                    <a:gd name="connsiteX40" fmla="*/ 65629 w 82344"/>
                    <a:gd name="connsiteY40" fmla="*/ 38552 h 122674"/>
                    <a:gd name="connsiteX41" fmla="*/ 73094 w 82344"/>
                    <a:gd name="connsiteY41" fmla="*/ 36658 h 122674"/>
                    <a:gd name="connsiteX42" fmla="*/ 78220 w 82344"/>
                    <a:gd name="connsiteY42" fmla="*/ 40112 h 122674"/>
                    <a:gd name="connsiteX43" fmla="*/ 81340 w 82344"/>
                    <a:gd name="connsiteY43" fmla="*/ 47465 h 122674"/>
                    <a:gd name="connsiteX44" fmla="*/ 82342 w 82344"/>
                    <a:gd name="connsiteY44" fmla="*/ 57493 h 122674"/>
                    <a:gd name="connsiteX45" fmla="*/ 81340 w 82344"/>
                    <a:gd name="connsiteY45" fmla="*/ 68636 h 122674"/>
                    <a:gd name="connsiteX46" fmla="*/ 78220 w 82344"/>
                    <a:gd name="connsiteY46" fmla="*/ 79778 h 122674"/>
                    <a:gd name="connsiteX47" fmla="*/ 73094 w 82344"/>
                    <a:gd name="connsiteY47" fmla="*/ 89248 h 122674"/>
                    <a:gd name="connsiteX48" fmla="*/ 65629 w 82344"/>
                    <a:gd name="connsiteY48" fmla="*/ 95934 h 122674"/>
                    <a:gd name="connsiteX49" fmla="*/ 58275 w 82344"/>
                    <a:gd name="connsiteY49" fmla="*/ 97828 h 122674"/>
                    <a:gd name="connsiteX50" fmla="*/ 53039 w 82344"/>
                    <a:gd name="connsiteY50" fmla="*/ 94374 h 122674"/>
                    <a:gd name="connsiteX51" fmla="*/ 50030 w 82344"/>
                    <a:gd name="connsiteY51" fmla="*/ 87020 h 122674"/>
                    <a:gd name="connsiteX52" fmla="*/ 49027 w 82344"/>
                    <a:gd name="connsiteY52" fmla="*/ 77215 h 122674"/>
                    <a:gd name="connsiteX53" fmla="*/ 70532 w 82344"/>
                    <a:gd name="connsiteY53" fmla="*/ 64847 h 122674"/>
                    <a:gd name="connsiteX54" fmla="*/ 69418 w 82344"/>
                    <a:gd name="connsiteY54" fmla="*/ 55711 h 122674"/>
                    <a:gd name="connsiteX55" fmla="*/ 65741 w 82344"/>
                    <a:gd name="connsiteY55" fmla="*/ 54262 h 122674"/>
                    <a:gd name="connsiteX56" fmla="*/ 62175 w 82344"/>
                    <a:gd name="connsiteY56" fmla="*/ 59945 h 122674"/>
                    <a:gd name="connsiteX57" fmla="*/ 61061 w 82344"/>
                    <a:gd name="connsiteY57" fmla="*/ 70307 h 122674"/>
                    <a:gd name="connsiteX58" fmla="*/ 62175 w 82344"/>
                    <a:gd name="connsiteY58" fmla="*/ 79443 h 122674"/>
                    <a:gd name="connsiteX59" fmla="*/ 65741 w 82344"/>
                    <a:gd name="connsiteY59" fmla="*/ 81003 h 122674"/>
                    <a:gd name="connsiteX60" fmla="*/ 69418 w 82344"/>
                    <a:gd name="connsiteY60" fmla="*/ 75209 h 122674"/>
                    <a:gd name="connsiteX61" fmla="*/ 70420 w 82344"/>
                    <a:gd name="connsiteY61" fmla="*/ 64847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2344" h="122674">
                      <a:moveTo>
                        <a:pt x="2" y="65181"/>
                      </a:moveTo>
                      <a:cubicBezTo>
                        <a:pt x="9" y="61445"/>
                        <a:pt x="344" y="57716"/>
                        <a:pt x="1005" y="54039"/>
                      </a:cubicBezTo>
                      <a:cubicBezTo>
                        <a:pt x="1567" y="50220"/>
                        <a:pt x="2577" y="46481"/>
                        <a:pt x="4013" y="42897"/>
                      </a:cubicBezTo>
                      <a:cubicBezTo>
                        <a:pt x="5272" y="39552"/>
                        <a:pt x="6998" y="36401"/>
                        <a:pt x="9139" y="33538"/>
                      </a:cubicBezTo>
                      <a:cubicBezTo>
                        <a:pt x="11116" y="30768"/>
                        <a:pt x="13661" y="28450"/>
                        <a:pt x="16604" y="26741"/>
                      </a:cubicBezTo>
                      <a:cubicBezTo>
                        <a:pt x="18772" y="25307"/>
                        <a:pt x="21374" y="24676"/>
                        <a:pt x="23958" y="24958"/>
                      </a:cubicBezTo>
                      <a:cubicBezTo>
                        <a:pt x="26063" y="25368"/>
                        <a:pt x="27935" y="26564"/>
                        <a:pt x="29194" y="28301"/>
                      </a:cubicBezTo>
                      <a:cubicBezTo>
                        <a:pt x="30672" y="30529"/>
                        <a:pt x="31695" y="33030"/>
                        <a:pt x="32203" y="35655"/>
                      </a:cubicBezTo>
                      <a:cubicBezTo>
                        <a:pt x="32895" y="38990"/>
                        <a:pt x="33231" y="42388"/>
                        <a:pt x="33206" y="45794"/>
                      </a:cubicBezTo>
                      <a:cubicBezTo>
                        <a:pt x="33193" y="49530"/>
                        <a:pt x="32858" y="53258"/>
                        <a:pt x="32203" y="56936"/>
                      </a:cubicBezTo>
                      <a:cubicBezTo>
                        <a:pt x="31570" y="60740"/>
                        <a:pt x="30562" y="64473"/>
                        <a:pt x="29194" y="68078"/>
                      </a:cubicBezTo>
                      <a:cubicBezTo>
                        <a:pt x="27853" y="71408"/>
                        <a:pt x="26092" y="74553"/>
                        <a:pt x="23958" y="77438"/>
                      </a:cubicBezTo>
                      <a:cubicBezTo>
                        <a:pt x="22019" y="80172"/>
                        <a:pt x="19510" y="82453"/>
                        <a:pt x="16604" y="84123"/>
                      </a:cubicBezTo>
                      <a:cubicBezTo>
                        <a:pt x="14420" y="85622"/>
                        <a:pt x="11773" y="86294"/>
                        <a:pt x="9139" y="86017"/>
                      </a:cubicBezTo>
                      <a:cubicBezTo>
                        <a:pt x="7022" y="85634"/>
                        <a:pt x="5163" y="84380"/>
                        <a:pt x="4013" y="82563"/>
                      </a:cubicBezTo>
                      <a:cubicBezTo>
                        <a:pt x="2470" y="80369"/>
                        <a:pt x="1442" y="77856"/>
                        <a:pt x="1005" y="75209"/>
                      </a:cubicBezTo>
                      <a:cubicBezTo>
                        <a:pt x="307" y="71914"/>
                        <a:pt x="-29" y="68551"/>
                        <a:pt x="2" y="65181"/>
                      </a:cubicBezTo>
                      <a:close/>
                      <a:moveTo>
                        <a:pt x="21506" y="52814"/>
                      </a:moveTo>
                      <a:cubicBezTo>
                        <a:pt x="21606" y="49730"/>
                        <a:pt x="21230" y="46648"/>
                        <a:pt x="20392" y="43677"/>
                      </a:cubicBezTo>
                      <a:cubicBezTo>
                        <a:pt x="19612" y="41783"/>
                        <a:pt x="18387" y="41226"/>
                        <a:pt x="16715" y="42229"/>
                      </a:cubicBezTo>
                      <a:cubicBezTo>
                        <a:pt x="14808" y="43582"/>
                        <a:pt x="13492" y="45616"/>
                        <a:pt x="13038" y="47911"/>
                      </a:cubicBezTo>
                      <a:cubicBezTo>
                        <a:pt x="12276" y="51312"/>
                        <a:pt x="11903" y="54788"/>
                        <a:pt x="11924" y="58273"/>
                      </a:cubicBezTo>
                      <a:cubicBezTo>
                        <a:pt x="11832" y="61357"/>
                        <a:pt x="12207" y="64438"/>
                        <a:pt x="13038" y="67410"/>
                      </a:cubicBezTo>
                      <a:cubicBezTo>
                        <a:pt x="13818" y="69527"/>
                        <a:pt x="15044" y="69973"/>
                        <a:pt x="16715" y="69081"/>
                      </a:cubicBezTo>
                      <a:cubicBezTo>
                        <a:pt x="18681" y="67683"/>
                        <a:pt x="20004" y="65557"/>
                        <a:pt x="20392" y="63176"/>
                      </a:cubicBezTo>
                      <a:cubicBezTo>
                        <a:pt x="21154" y="59775"/>
                        <a:pt x="21527" y="56299"/>
                        <a:pt x="21506" y="52814"/>
                      </a:cubicBezTo>
                      <a:close/>
                      <a:moveTo>
                        <a:pt x="29974" y="115098"/>
                      </a:moveTo>
                      <a:lnTo>
                        <a:pt x="26855" y="117549"/>
                      </a:lnTo>
                      <a:cubicBezTo>
                        <a:pt x="25792" y="118299"/>
                        <a:pt x="24674" y="118969"/>
                        <a:pt x="23512" y="119555"/>
                      </a:cubicBezTo>
                      <a:lnTo>
                        <a:pt x="20615" y="121226"/>
                      </a:lnTo>
                      <a:cubicBezTo>
                        <a:pt x="19372" y="121848"/>
                        <a:pt x="18063" y="122334"/>
                        <a:pt x="16715" y="122675"/>
                      </a:cubicBezTo>
                      <a:lnTo>
                        <a:pt x="52481" y="7688"/>
                      </a:lnTo>
                      <a:cubicBezTo>
                        <a:pt x="53510" y="6809"/>
                        <a:pt x="54590" y="5991"/>
                        <a:pt x="55713" y="5237"/>
                      </a:cubicBezTo>
                      <a:lnTo>
                        <a:pt x="58944" y="3120"/>
                      </a:lnTo>
                      <a:lnTo>
                        <a:pt x="61841" y="1560"/>
                      </a:lnTo>
                      <a:cubicBezTo>
                        <a:pt x="63089" y="918"/>
                        <a:pt x="64395" y="396"/>
                        <a:pt x="65741" y="0"/>
                      </a:cubicBezTo>
                      <a:close/>
                      <a:moveTo>
                        <a:pt x="49139" y="77215"/>
                      </a:moveTo>
                      <a:cubicBezTo>
                        <a:pt x="49152" y="73479"/>
                        <a:pt x="49488" y="69751"/>
                        <a:pt x="50142" y="66073"/>
                      </a:cubicBezTo>
                      <a:cubicBezTo>
                        <a:pt x="50774" y="62269"/>
                        <a:pt x="51783" y="58536"/>
                        <a:pt x="53150" y="54931"/>
                      </a:cubicBezTo>
                      <a:cubicBezTo>
                        <a:pt x="54383" y="51470"/>
                        <a:pt x="56109" y="48205"/>
                        <a:pt x="58275" y="45237"/>
                      </a:cubicBezTo>
                      <a:cubicBezTo>
                        <a:pt x="60246" y="42532"/>
                        <a:pt x="62749" y="40258"/>
                        <a:pt x="65629" y="38552"/>
                      </a:cubicBezTo>
                      <a:cubicBezTo>
                        <a:pt x="67813" y="37053"/>
                        <a:pt x="70460" y="36381"/>
                        <a:pt x="73094" y="36658"/>
                      </a:cubicBezTo>
                      <a:cubicBezTo>
                        <a:pt x="75181" y="37112"/>
                        <a:pt x="77015" y="38348"/>
                        <a:pt x="78220" y="40112"/>
                      </a:cubicBezTo>
                      <a:cubicBezTo>
                        <a:pt x="79780" y="42308"/>
                        <a:pt x="80844" y="44817"/>
                        <a:pt x="81340" y="47465"/>
                      </a:cubicBezTo>
                      <a:cubicBezTo>
                        <a:pt x="82037" y="50761"/>
                        <a:pt x="82374" y="54124"/>
                        <a:pt x="82342" y="57493"/>
                      </a:cubicBezTo>
                      <a:cubicBezTo>
                        <a:pt x="82336" y="61229"/>
                        <a:pt x="81999" y="64959"/>
                        <a:pt x="81340" y="68636"/>
                      </a:cubicBezTo>
                      <a:cubicBezTo>
                        <a:pt x="80739" y="72458"/>
                        <a:pt x="79692" y="76199"/>
                        <a:pt x="78220" y="79778"/>
                      </a:cubicBezTo>
                      <a:cubicBezTo>
                        <a:pt x="76941" y="83149"/>
                        <a:pt x="75217" y="86334"/>
                        <a:pt x="73094" y="89248"/>
                      </a:cubicBezTo>
                      <a:cubicBezTo>
                        <a:pt x="71081" y="91957"/>
                        <a:pt x="68542" y="94230"/>
                        <a:pt x="65629" y="95934"/>
                      </a:cubicBezTo>
                      <a:cubicBezTo>
                        <a:pt x="63475" y="97407"/>
                        <a:pt x="60873" y="98078"/>
                        <a:pt x="58275" y="97828"/>
                      </a:cubicBezTo>
                      <a:cubicBezTo>
                        <a:pt x="56147" y="97400"/>
                        <a:pt x="54270" y="96161"/>
                        <a:pt x="53039" y="94374"/>
                      </a:cubicBezTo>
                      <a:cubicBezTo>
                        <a:pt x="51561" y="92145"/>
                        <a:pt x="50538" y="89646"/>
                        <a:pt x="50030" y="87020"/>
                      </a:cubicBezTo>
                      <a:cubicBezTo>
                        <a:pt x="49359" y="83794"/>
                        <a:pt x="49023" y="80509"/>
                        <a:pt x="49027" y="77215"/>
                      </a:cubicBezTo>
                      <a:close/>
                      <a:moveTo>
                        <a:pt x="70532" y="64847"/>
                      </a:moveTo>
                      <a:cubicBezTo>
                        <a:pt x="70689" y="61760"/>
                        <a:pt x="70312" y="58669"/>
                        <a:pt x="69418" y="55711"/>
                      </a:cubicBezTo>
                      <a:cubicBezTo>
                        <a:pt x="68638" y="53705"/>
                        <a:pt x="67523" y="53259"/>
                        <a:pt x="65741" y="54262"/>
                      </a:cubicBezTo>
                      <a:cubicBezTo>
                        <a:pt x="63821" y="55585"/>
                        <a:pt x="62531" y="57640"/>
                        <a:pt x="62175" y="59945"/>
                      </a:cubicBezTo>
                      <a:cubicBezTo>
                        <a:pt x="61346" y="63334"/>
                        <a:pt x="60971" y="66818"/>
                        <a:pt x="61061" y="70307"/>
                      </a:cubicBezTo>
                      <a:cubicBezTo>
                        <a:pt x="60920" y="73393"/>
                        <a:pt x="61297" y="76481"/>
                        <a:pt x="62175" y="79443"/>
                      </a:cubicBezTo>
                      <a:cubicBezTo>
                        <a:pt x="62955" y="81449"/>
                        <a:pt x="64069" y="82006"/>
                        <a:pt x="65741" y="81003"/>
                      </a:cubicBezTo>
                      <a:cubicBezTo>
                        <a:pt x="67739" y="79687"/>
                        <a:pt x="69078" y="77578"/>
                        <a:pt x="69418" y="75209"/>
                      </a:cubicBezTo>
                      <a:cubicBezTo>
                        <a:pt x="70196" y="71813"/>
                        <a:pt x="70534" y="68330"/>
                        <a:pt x="70420" y="64847"/>
                      </a:cubicBezTo>
                      <a:close/>
                    </a:path>
                  </a:pathLst>
                </a:custGeom>
                <a:solidFill>
                  <a:srgbClr val="37474F"/>
                </a:solidFill>
                <a:ln w="111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F33C41D-1627-4414-907C-02C86B44F329}"/>
                    </a:ext>
                  </a:extLst>
                </p:cNvPr>
                <p:cNvSpPr/>
                <p:nvPr/>
              </p:nvSpPr>
              <p:spPr>
                <a:xfrm>
                  <a:off x="4159604" y="1672960"/>
                  <a:ext cx="32873" cy="64478"/>
                </a:xfrm>
                <a:custGeom>
                  <a:avLst/>
                  <a:gdLst>
                    <a:gd name="connsiteX0" fmla="*/ 16493 w 32873"/>
                    <a:gd name="connsiteY0" fmla="*/ 62434 h 64478"/>
                    <a:gd name="connsiteX1" fmla="*/ 9140 w 32873"/>
                    <a:gd name="connsiteY1" fmla="*/ 64440 h 64478"/>
                    <a:gd name="connsiteX2" fmla="*/ 4014 w 32873"/>
                    <a:gd name="connsiteY2" fmla="*/ 61097 h 64478"/>
                    <a:gd name="connsiteX3" fmla="*/ 1006 w 32873"/>
                    <a:gd name="connsiteY3" fmla="*/ 53409 h 64478"/>
                    <a:gd name="connsiteX4" fmla="*/ 3 w 32873"/>
                    <a:gd name="connsiteY4" fmla="*/ 42267 h 64478"/>
                    <a:gd name="connsiteX5" fmla="*/ 1006 w 32873"/>
                    <a:gd name="connsiteY5" fmla="*/ 29008 h 64478"/>
                    <a:gd name="connsiteX6" fmla="*/ 4014 w 32873"/>
                    <a:gd name="connsiteY6" fmla="*/ 17866 h 64478"/>
                    <a:gd name="connsiteX7" fmla="*/ 9140 w 32873"/>
                    <a:gd name="connsiteY7" fmla="*/ 8506 h 64478"/>
                    <a:gd name="connsiteX8" fmla="*/ 16493 w 32873"/>
                    <a:gd name="connsiteY8" fmla="*/ 2044 h 64478"/>
                    <a:gd name="connsiteX9" fmla="*/ 23847 w 32873"/>
                    <a:gd name="connsiteY9" fmla="*/ 38 h 64478"/>
                    <a:gd name="connsiteX10" fmla="*/ 28973 w 32873"/>
                    <a:gd name="connsiteY10" fmla="*/ 3381 h 64478"/>
                    <a:gd name="connsiteX11" fmla="*/ 31870 w 32873"/>
                    <a:gd name="connsiteY11" fmla="*/ 11292 h 64478"/>
                    <a:gd name="connsiteX12" fmla="*/ 32872 w 32873"/>
                    <a:gd name="connsiteY12" fmla="*/ 22434 h 64478"/>
                    <a:gd name="connsiteX13" fmla="*/ 31870 w 32873"/>
                    <a:gd name="connsiteY13" fmla="*/ 35025 h 64478"/>
                    <a:gd name="connsiteX14" fmla="*/ 28973 w 32873"/>
                    <a:gd name="connsiteY14" fmla="*/ 46167 h 64478"/>
                    <a:gd name="connsiteX15" fmla="*/ 23847 w 32873"/>
                    <a:gd name="connsiteY15" fmla="*/ 55415 h 64478"/>
                    <a:gd name="connsiteX16" fmla="*/ 16493 w 32873"/>
                    <a:gd name="connsiteY16" fmla="*/ 62434 h 64478"/>
                    <a:gd name="connsiteX17" fmla="*/ 16493 w 32873"/>
                    <a:gd name="connsiteY17" fmla="*/ 52629 h 64478"/>
                    <a:gd name="connsiteX18" fmla="*/ 24627 w 32873"/>
                    <a:gd name="connsiteY18" fmla="*/ 27782 h 64478"/>
                    <a:gd name="connsiteX19" fmla="*/ 22622 w 32873"/>
                    <a:gd name="connsiteY19" fmla="*/ 13855 h 64478"/>
                    <a:gd name="connsiteX20" fmla="*/ 16493 w 32873"/>
                    <a:gd name="connsiteY20" fmla="*/ 12406 h 64478"/>
                    <a:gd name="connsiteX21" fmla="*/ 8248 w 32873"/>
                    <a:gd name="connsiteY21" fmla="*/ 37253 h 64478"/>
                    <a:gd name="connsiteX22" fmla="*/ 16493 w 32873"/>
                    <a:gd name="connsiteY22" fmla="*/ 52406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873" h="64478">
                      <a:moveTo>
                        <a:pt x="16493" y="62434"/>
                      </a:moveTo>
                      <a:cubicBezTo>
                        <a:pt x="14354" y="63946"/>
                        <a:pt x="11750" y="64657"/>
                        <a:pt x="9140" y="64440"/>
                      </a:cubicBezTo>
                      <a:cubicBezTo>
                        <a:pt x="7037" y="64096"/>
                        <a:pt x="5176" y="62882"/>
                        <a:pt x="4014" y="61097"/>
                      </a:cubicBezTo>
                      <a:cubicBezTo>
                        <a:pt x="2500" y="58765"/>
                        <a:pt x="1477" y="56149"/>
                        <a:pt x="1006" y="53409"/>
                      </a:cubicBezTo>
                      <a:cubicBezTo>
                        <a:pt x="317" y="49736"/>
                        <a:pt x="-19" y="46004"/>
                        <a:pt x="3" y="42267"/>
                      </a:cubicBezTo>
                      <a:cubicBezTo>
                        <a:pt x="-36" y="37827"/>
                        <a:pt x="299" y="33391"/>
                        <a:pt x="1006" y="29008"/>
                      </a:cubicBezTo>
                      <a:cubicBezTo>
                        <a:pt x="1632" y="25202"/>
                        <a:pt x="2639" y="21469"/>
                        <a:pt x="4014" y="17866"/>
                      </a:cubicBezTo>
                      <a:cubicBezTo>
                        <a:pt x="5274" y="14520"/>
                        <a:pt x="6999" y="11370"/>
                        <a:pt x="9140" y="8506"/>
                      </a:cubicBezTo>
                      <a:cubicBezTo>
                        <a:pt x="11122" y="5871"/>
                        <a:pt x="13625" y="3672"/>
                        <a:pt x="16493" y="2044"/>
                      </a:cubicBezTo>
                      <a:cubicBezTo>
                        <a:pt x="18633" y="532"/>
                        <a:pt x="21237" y="-179"/>
                        <a:pt x="23847" y="38"/>
                      </a:cubicBezTo>
                      <a:cubicBezTo>
                        <a:pt x="25940" y="408"/>
                        <a:pt x="27790" y="1615"/>
                        <a:pt x="28973" y="3381"/>
                      </a:cubicBezTo>
                      <a:cubicBezTo>
                        <a:pt x="30490" y="5782"/>
                        <a:pt x="31478" y="8479"/>
                        <a:pt x="31870" y="11292"/>
                      </a:cubicBezTo>
                      <a:cubicBezTo>
                        <a:pt x="32558" y="14965"/>
                        <a:pt x="32895" y="18697"/>
                        <a:pt x="32872" y="22434"/>
                      </a:cubicBezTo>
                      <a:cubicBezTo>
                        <a:pt x="32879" y="26651"/>
                        <a:pt x="32544" y="30862"/>
                        <a:pt x="31870" y="35025"/>
                      </a:cubicBezTo>
                      <a:cubicBezTo>
                        <a:pt x="31341" y="38839"/>
                        <a:pt x="30369" y="42578"/>
                        <a:pt x="28973" y="46167"/>
                      </a:cubicBezTo>
                      <a:cubicBezTo>
                        <a:pt x="27693" y="49468"/>
                        <a:pt x="25969" y="52580"/>
                        <a:pt x="23847" y="55415"/>
                      </a:cubicBezTo>
                      <a:cubicBezTo>
                        <a:pt x="21898" y="58230"/>
                        <a:pt x="19396" y="60619"/>
                        <a:pt x="16493" y="62434"/>
                      </a:cubicBezTo>
                      <a:close/>
                      <a:moveTo>
                        <a:pt x="16493" y="52629"/>
                      </a:moveTo>
                      <a:cubicBezTo>
                        <a:pt x="21953" y="49398"/>
                        <a:pt x="24627" y="41487"/>
                        <a:pt x="24627" y="27782"/>
                      </a:cubicBezTo>
                      <a:cubicBezTo>
                        <a:pt x="24955" y="23050"/>
                        <a:pt x="24271" y="18303"/>
                        <a:pt x="22622" y="13855"/>
                      </a:cubicBezTo>
                      <a:cubicBezTo>
                        <a:pt x="21285" y="11292"/>
                        <a:pt x="19279" y="10735"/>
                        <a:pt x="16493" y="12406"/>
                      </a:cubicBezTo>
                      <a:cubicBezTo>
                        <a:pt x="11034" y="15526"/>
                        <a:pt x="8248" y="23548"/>
                        <a:pt x="8248" y="37253"/>
                      </a:cubicBezTo>
                      <a:cubicBezTo>
                        <a:pt x="8248" y="50958"/>
                        <a:pt x="11034" y="55526"/>
                        <a:pt x="16493" y="52406"/>
                      </a:cubicBezTo>
                      <a:close/>
                    </a:path>
                  </a:pathLst>
                </a:custGeom>
                <a:solidFill>
                  <a:srgbClr val="37474F"/>
                </a:solidFill>
                <a:ln w="111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269D75F-0B21-4630-A40A-6E84B1A4B6A5}"/>
                    </a:ext>
                  </a:extLst>
                </p:cNvPr>
                <p:cNvSpPr/>
                <p:nvPr/>
              </p:nvSpPr>
              <p:spPr>
                <a:xfrm>
                  <a:off x="4196265" y="1651940"/>
                  <a:ext cx="21481" cy="70641"/>
                </a:xfrm>
                <a:custGeom>
                  <a:avLst/>
                  <a:gdLst>
                    <a:gd name="connsiteX0" fmla="*/ 0 w 21481"/>
                    <a:gd name="connsiteY0" fmla="*/ 12368 h 70641"/>
                    <a:gd name="connsiteX1" fmla="*/ 21393 w 21481"/>
                    <a:gd name="connsiteY1" fmla="*/ 0 h 70641"/>
                    <a:gd name="connsiteX2" fmla="*/ 21393 w 21481"/>
                    <a:gd name="connsiteY2" fmla="*/ 4791 h 70641"/>
                    <a:gd name="connsiteX3" fmla="*/ 21393 w 21481"/>
                    <a:gd name="connsiteY3" fmla="*/ 10028 h 70641"/>
                    <a:gd name="connsiteX4" fmla="*/ 7688 w 21481"/>
                    <a:gd name="connsiteY4" fmla="*/ 17939 h 70641"/>
                    <a:gd name="connsiteX5" fmla="*/ 7688 w 21481"/>
                    <a:gd name="connsiteY5" fmla="*/ 31644 h 70641"/>
                    <a:gd name="connsiteX6" fmla="*/ 18830 w 21481"/>
                    <a:gd name="connsiteY6" fmla="*/ 25404 h 70641"/>
                    <a:gd name="connsiteX7" fmla="*/ 18830 w 21481"/>
                    <a:gd name="connsiteY7" fmla="*/ 30195 h 70641"/>
                    <a:gd name="connsiteX8" fmla="*/ 18830 w 21481"/>
                    <a:gd name="connsiteY8" fmla="*/ 35543 h 70641"/>
                    <a:gd name="connsiteX9" fmla="*/ 7688 w 21481"/>
                    <a:gd name="connsiteY9" fmla="*/ 41783 h 70641"/>
                    <a:gd name="connsiteX10" fmla="*/ 7688 w 21481"/>
                    <a:gd name="connsiteY10" fmla="*/ 66184 h 70641"/>
                    <a:gd name="connsiteX11" fmla="*/ 3900 w 21481"/>
                    <a:gd name="connsiteY11" fmla="*/ 68858 h 70641"/>
                    <a:gd name="connsiteX12" fmla="*/ 0 w 21481"/>
                    <a:gd name="connsiteY12" fmla="*/ 70641 h 7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81" h="70641">
                      <a:moveTo>
                        <a:pt x="0" y="12368"/>
                      </a:moveTo>
                      <a:lnTo>
                        <a:pt x="21393" y="0"/>
                      </a:lnTo>
                      <a:cubicBezTo>
                        <a:pt x="21511" y="1594"/>
                        <a:pt x="21511" y="3197"/>
                        <a:pt x="21393" y="4791"/>
                      </a:cubicBezTo>
                      <a:cubicBezTo>
                        <a:pt x="21503" y="6535"/>
                        <a:pt x="21503" y="8284"/>
                        <a:pt x="21393" y="10028"/>
                      </a:cubicBezTo>
                      <a:lnTo>
                        <a:pt x="7688" y="17939"/>
                      </a:lnTo>
                      <a:lnTo>
                        <a:pt x="7688" y="31644"/>
                      </a:lnTo>
                      <a:lnTo>
                        <a:pt x="18830" y="25404"/>
                      </a:lnTo>
                      <a:cubicBezTo>
                        <a:pt x="18940" y="27000"/>
                        <a:pt x="18940" y="28600"/>
                        <a:pt x="18830" y="30195"/>
                      </a:cubicBezTo>
                      <a:cubicBezTo>
                        <a:pt x="18940" y="31976"/>
                        <a:pt x="18940" y="33763"/>
                        <a:pt x="18830" y="35543"/>
                      </a:cubicBezTo>
                      <a:lnTo>
                        <a:pt x="7688" y="41783"/>
                      </a:lnTo>
                      <a:lnTo>
                        <a:pt x="7688" y="66184"/>
                      </a:lnTo>
                      <a:cubicBezTo>
                        <a:pt x="6496" y="67171"/>
                        <a:pt x="5229" y="68065"/>
                        <a:pt x="3900" y="68858"/>
                      </a:cubicBezTo>
                      <a:cubicBezTo>
                        <a:pt x="2656" y="69568"/>
                        <a:pt x="1350" y="70165"/>
                        <a:pt x="0" y="70641"/>
                      </a:cubicBezTo>
                      <a:close/>
                    </a:path>
                  </a:pathLst>
                </a:custGeom>
                <a:solidFill>
                  <a:srgbClr val="37474F"/>
                </a:solidFill>
                <a:ln w="111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2071D44-E6C0-48D3-9A1D-6BDD445C3F5E}"/>
                    </a:ext>
                  </a:extLst>
                </p:cNvPr>
                <p:cNvSpPr/>
                <p:nvPr/>
              </p:nvSpPr>
              <p:spPr>
                <a:xfrm>
                  <a:off x="4220332" y="1638012"/>
                  <a:ext cx="21478" cy="70752"/>
                </a:xfrm>
                <a:custGeom>
                  <a:avLst/>
                  <a:gdLst>
                    <a:gd name="connsiteX0" fmla="*/ 0 w 21478"/>
                    <a:gd name="connsiteY0" fmla="*/ 12368 h 70752"/>
                    <a:gd name="connsiteX1" fmla="*/ 21393 w 21478"/>
                    <a:gd name="connsiteY1" fmla="*/ 0 h 70752"/>
                    <a:gd name="connsiteX2" fmla="*/ 21393 w 21478"/>
                    <a:gd name="connsiteY2" fmla="*/ 4791 h 70752"/>
                    <a:gd name="connsiteX3" fmla="*/ 21393 w 21478"/>
                    <a:gd name="connsiteY3" fmla="*/ 10028 h 70752"/>
                    <a:gd name="connsiteX4" fmla="*/ 7688 w 21478"/>
                    <a:gd name="connsiteY4" fmla="*/ 18050 h 70752"/>
                    <a:gd name="connsiteX5" fmla="*/ 7688 w 21478"/>
                    <a:gd name="connsiteY5" fmla="*/ 31755 h 70752"/>
                    <a:gd name="connsiteX6" fmla="*/ 18830 w 21478"/>
                    <a:gd name="connsiteY6" fmla="*/ 25404 h 70752"/>
                    <a:gd name="connsiteX7" fmla="*/ 18830 w 21478"/>
                    <a:gd name="connsiteY7" fmla="*/ 30307 h 70752"/>
                    <a:gd name="connsiteX8" fmla="*/ 18830 w 21478"/>
                    <a:gd name="connsiteY8" fmla="*/ 35543 h 70752"/>
                    <a:gd name="connsiteX9" fmla="*/ 7688 w 21478"/>
                    <a:gd name="connsiteY9" fmla="*/ 41894 h 70752"/>
                    <a:gd name="connsiteX10" fmla="*/ 7688 w 21478"/>
                    <a:gd name="connsiteY10" fmla="*/ 66296 h 70752"/>
                    <a:gd name="connsiteX11" fmla="*/ 3900 w 21478"/>
                    <a:gd name="connsiteY11" fmla="*/ 68970 h 70752"/>
                    <a:gd name="connsiteX12" fmla="*/ 0 w 21478"/>
                    <a:gd name="connsiteY12" fmla="*/ 70753 h 7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78" h="70752">
                      <a:moveTo>
                        <a:pt x="0" y="12368"/>
                      </a:moveTo>
                      <a:lnTo>
                        <a:pt x="21393" y="0"/>
                      </a:lnTo>
                      <a:cubicBezTo>
                        <a:pt x="21508" y="1596"/>
                        <a:pt x="21508" y="3197"/>
                        <a:pt x="21393" y="4791"/>
                      </a:cubicBezTo>
                      <a:cubicBezTo>
                        <a:pt x="21508" y="6535"/>
                        <a:pt x="21508" y="8284"/>
                        <a:pt x="21393" y="10028"/>
                      </a:cubicBezTo>
                      <a:lnTo>
                        <a:pt x="7688" y="18050"/>
                      </a:lnTo>
                      <a:lnTo>
                        <a:pt x="7688" y="31755"/>
                      </a:lnTo>
                      <a:lnTo>
                        <a:pt x="18830" y="25404"/>
                      </a:lnTo>
                      <a:cubicBezTo>
                        <a:pt x="18940" y="27036"/>
                        <a:pt x="18940" y="28674"/>
                        <a:pt x="18830" y="30307"/>
                      </a:cubicBezTo>
                      <a:cubicBezTo>
                        <a:pt x="18937" y="32050"/>
                        <a:pt x="18937" y="33800"/>
                        <a:pt x="18830" y="35543"/>
                      </a:cubicBezTo>
                      <a:lnTo>
                        <a:pt x="7688" y="41894"/>
                      </a:lnTo>
                      <a:lnTo>
                        <a:pt x="7688" y="66296"/>
                      </a:lnTo>
                      <a:cubicBezTo>
                        <a:pt x="6496" y="67283"/>
                        <a:pt x="5229" y="68176"/>
                        <a:pt x="3900" y="68970"/>
                      </a:cubicBezTo>
                      <a:cubicBezTo>
                        <a:pt x="2633" y="69635"/>
                        <a:pt x="1331" y="70230"/>
                        <a:pt x="0" y="70753"/>
                      </a:cubicBezTo>
                      <a:close/>
                    </a:path>
                  </a:pathLst>
                </a:custGeom>
                <a:solidFill>
                  <a:srgbClr val="37474F"/>
                </a:solidFill>
                <a:ln w="11125" cap="flat">
                  <a:noFill/>
                  <a:prstDash val="solid"/>
                  <a:miter/>
                </a:ln>
              </p:spPr>
              <p:txBody>
                <a:bodyPr rtlCol="0" anchor="ctr"/>
                <a:lstStyle/>
                <a:p>
                  <a:endParaRPr lang="en-US"/>
                </a:p>
              </p:txBody>
            </p:sp>
          </p:grpSp>
        </p:grpSp>
        <p:grpSp>
          <p:nvGrpSpPr>
            <p:cNvPr id="45" name="Graphic 4">
              <a:extLst>
                <a:ext uri="{FF2B5EF4-FFF2-40B4-BE49-F238E27FC236}">
                  <a16:creationId xmlns:a16="http://schemas.microsoft.com/office/drawing/2014/main" id="{3A21C045-BB28-44E6-AC2E-3150D529F1A2}"/>
                </a:ext>
              </a:extLst>
            </p:cNvPr>
            <p:cNvGrpSpPr/>
            <p:nvPr/>
          </p:nvGrpSpPr>
          <p:grpSpPr>
            <a:xfrm>
              <a:off x="4738762" y="786783"/>
              <a:ext cx="142744" cy="166588"/>
              <a:chOff x="4738762" y="786783"/>
              <a:chExt cx="142744" cy="166588"/>
            </a:xfrm>
          </p:grpSpPr>
          <p:sp>
            <p:nvSpPr>
              <p:cNvPr id="46" name="Freeform: Shape 45">
                <a:extLst>
                  <a:ext uri="{FF2B5EF4-FFF2-40B4-BE49-F238E27FC236}">
                    <a16:creationId xmlns:a16="http://schemas.microsoft.com/office/drawing/2014/main" id="{84554C96-897E-4511-B8E8-FB0A8ECB5607}"/>
                  </a:ext>
                </a:extLst>
              </p:cNvPr>
              <p:cNvSpPr/>
              <p:nvPr/>
            </p:nvSpPr>
            <p:spPr>
              <a:xfrm>
                <a:off x="4738985" y="786783"/>
                <a:ext cx="126253" cy="162422"/>
              </a:xfrm>
              <a:custGeom>
                <a:avLst/>
                <a:gdLst>
                  <a:gd name="connsiteX0" fmla="*/ 126254 w 126253"/>
                  <a:gd name="connsiteY0" fmla="*/ 18020 h 162422"/>
                  <a:gd name="connsiteX1" fmla="*/ 101630 w 126253"/>
                  <a:gd name="connsiteY1" fmla="*/ 3758 h 162422"/>
                  <a:gd name="connsiteX2" fmla="*/ 101630 w 126253"/>
                  <a:gd name="connsiteY2" fmla="*/ 3758 h 162422"/>
                  <a:gd name="connsiteX3" fmla="*/ 101630 w 126253"/>
                  <a:gd name="connsiteY3" fmla="*/ 3758 h 162422"/>
                  <a:gd name="connsiteX4" fmla="*/ 101630 w 126253"/>
                  <a:gd name="connsiteY4" fmla="*/ 3758 h 162422"/>
                  <a:gd name="connsiteX5" fmla="*/ 59735 w 126253"/>
                  <a:gd name="connsiteY5" fmla="*/ 7992 h 162422"/>
                  <a:gd name="connsiteX6" fmla="*/ 236 w 126253"/>
                  <a:gd name="connsiteY6" fmla="*/ 111168 h 162422"/>
                  <a:gd name="connsiteX7" fmla="*/ 17618 w 126253"/>
                  <a:gd name="connsiteY7" fmla="*/ 149609 h 162422"/>
                  <a:gd name="connsiteX8" fmla="*/ 17618 w 126253"/>
                  <a:gd name="connsiteY8" fmla="*/ 149609 h 162422"/>
                  <a:gd name="connsiteX9" fmla="*/ 39902 w 126253"/>
                  <a:gd name="connsiteY9" fmla="*/ 162422 h 162422"/>
                  <a:gd name="connsiteX10" fmla="*/ 45139 w 126253"/>
                  <a:gd name="connsiteY10" fmla="*/ 153620 h 162422"/>
                  <a:gd name="connsiteX11" fmla="*/ 62298 w 126253"/>
                  <a:gd name="connsiteY11" fmla="*/ 147046 h 162422"/>
                  <a:gd name="connsiteX12" fmla="*/ 121797 w 126253"/>
                  <a:gd name="connsiteY12" fmla="*/ 43870 h 162422"/>
                  <a:gd name="connsiteX13" fmla="*/ 119903 w 126253"/>
                  <a:gd name="connsiteY13" fmla="*/ 28717 h 1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53" h="162422">
                    <a:moveTo>
                      <a:pt x="126254" y="18020"/>
                    </a:moveTo>
                    <a:lnTo>
                      <a:pt x="101630" y="3758"/>
                    </a:lnTo>
                    <a:lnTo>
                      <a:pt x="101630" y="3758"/>
                    </a:lnTo>
                    <a:lnTo>
                      <a:pt x="101630" y="3758"/>
                    </a:lnTo>
                    <a:lnTo>
                      <a:pt x="101630" y="3758"/>
                    </a:lnTo>
                    <a:cubicBezTo>
                      <a:pt x="87925" y="-2485"/>
                      <a:pt x="71914" y="-867"/>
                      <a:pt x="59735" y="7992"/>
                    </a:cubicBezTo>
                    <a:cubicBezTo>
                      <a:pt x="24582" y="30927"/>
                      <a:pt x="2476" y="69255"/>
                      <a:pt x="236" y="111168"/>
                    </a:cubicBezTo>
                    <a:cubicBezTo>
                      <a:pt x="-1368" y="126185"/>
                      <a:pt x="5284" y="140891"/>
                      <a:pt x="17618" y="149609"/>
                    </a:cubicBezTo>
                    <a:lnTo>
                      <a:pt x="17618" y="149609"/>
                    </a:lnTo>
                    <a:lnTo>
                      <a:pt x="39902" y="162422"/>
                    </a:lnTo>
                    <a:lnTo>
                      <a:pt x="45139" y="153620"/>
                    </a:lnTo>
                    <a:cubicBezTo>
                      <a:pt x="51167" y="152323"/>
                      <a:pt x="56950" y="150106"/>
                      <a:pt x="62298" y="147046"/>
                    </a:cubicBezTo>
                    <a:cubicBezTo>
                      <a:pt x="97440" y="124099"/>
                      <a:pt x="119535" y="85778"/>
                      <a:pt x="121797" y="43870"/>
                    </a:cubicBezTo>
                    <a:cubicBezTo>
                      <a:pt x="121786" y="38760"/>
                      <a:pt x="121151" y="33672"/>
                      <a:pt x="119903" y="28717"/>
                    </a:cubicBezTo>
                    <a:close/>
                  </a:path>
                </a:pathLst>
              </a:custGeom>
              <a:solidFill>
                <a:srgbClr val="2A9BF5"/>
              </a:solidFill>
              <a:ln w="111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FFCB761-B6CE-46A5-B2C6-DC1C4751BA3C}"/>
                  </a:ext>
                </a:extLst>
              </p:cNvPr>
              <p:cNvSpPr/>
              <p:nvPr/>
            </p:nvSpPr>
            <p:spPr>
              <a:xfrm>
                <a:off x="4738985" y="786783"/>
                <a:ext cx="126253" cy="162422"/>
              </a:xfrm>
              <a:custGeom>
                <a:avLst/>
                <a:gdLst>
                  <a:gd name="connsiteX0" fmla="*/ 126254 w 126253"/>
                  <a:gd name="connsiteY0" fmla="*/ 18020 h 162422"/>
                  <a:gd name="connsiteX1" fmla="*/ 101630 w 126253"/>
                  <a:gd name="connsiteY1" fmla="*/ 3758 h 162422"/>
                  <a:gd name="connsiteX2" fmla="*/ 101630 w 126253"/>
                  <a:gd name="connsiteY2" fmla="*/ 3758 h 162422"/>
                  <a:gd name="connsiteX3" fmla="*/ 101630 w 126253"/>
                  <a:gd name="connsiteY3" fmla="*/ 3758 h 162422"/>
                  <a:gd name="connsiteX4" fmla="*/ 101630 w 126253"/>
                  <a:gd name="connsiteY4" fmla="*/ 3758 h 162422"/>
                  <a:gd name="connsiteX5" fmla="*/ 59735 w 126253"/>
                  <a:gd name="connsiteY5" fmla="*/ 7992 h 162422"/>
                  <a:gd name="connsiteX6" fmla="*/ 236 w 126253"/>
                  <a:gd name="connsiteY6" fmla="*/ 111168 h 162422"/>
                  <a:gd name="connsiteX7" fmla="*/ 17618 w 126253"/>
                  <a:gd name="connsiteY7" fmla="*/ 149609 h 162422"/>
                  <a:gd name="connsiteX8" fmla="*/ 17618 w 126253"/>
                  <a:gd name="connsiteY8" fmla="*/ 149609 h 162422"/>
                  <a:gd name="connsiteX9" fmla="*/ 39902 w 126253"/>
                  <a:gd name="connsiteY9" fmla="*/ 162422 h 162422"/>
                  <a:gd name="connsiteX10" fmla="*/ 45139 w 126253"/>
                  <a:gd name="connsiteY10" fmla="*/ 153620 h 162422"/>
                  <a:gd name="connsiteX11" fmla="*/ 62298 w 126253"/>
                  <a:gd name="connsiteY11" fmla="*/ 147046 h 162422"/>
                  <a:gd name="connsiteX12" fmla="*/ 121797 w 126253"/>
                  <a:gd name="connsiteY12" fmla="*/ 43870 h 162422"/>
                  <a:gd name="connsiteX13" fmla="*/ 119903 w 126253"/>
                  <a:gd name="connsiteY13" fmla="*/ 28717 h 1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53" h="162422">
                    <a:moveTo>
                      <a:pt x="126254" y="18020"/>
                    </a:moveTo>
                    <a:lnTo>
                      <a:pt x="101630" y="3758"/>
                    </a:lnTo>
                    <a:lnTo>
                      <a:pt x="101630" y="3758"/>
                    </a:lnTo>
                    <a:lnTo>
                      <a:pt x="101630" y="3758"/>
                    </a:lnTo>
                    <a:lnTo>
                      <a:pt x="101630" y="3758"/>
                    </a:lnTo>
                    <a:cubicBezTo>
                      <a:pt x="87925" y="-2485"/>
                      <a:pt x="71914" y="-867"/>
                      <a:pt x="59735" y="7992"/>
                    </a:cubicBezTo>
                    <a:cubicBezTo>
                      <a:pt x="24582" y="30927"/>
                      <a:pt x="2476" y="69255"/>
                      <a:pt x="236" y="111168"/>
                    </a:cubicBezTo>
                    <a:cubicBezTo>
                      <a:pt x="-1368" y="126185"/>
                      <a:pt x="5284" y="140891"/>
                      <a:pt x="17618" y="149609"/>
                    </a:cubicBezTo>
                    <a:lnTo>
                      <a:pt x="17618" y="149609"/>
                    </a:lnTo>
                    <a:lnTo>
                      <a:pt x="39902" y="162422"/>
                    </a:lnTo>
                    <a:lnTo>
                      <a:pt x="45139" y="153620"/>
                    </a:lnTo>
                    <a:cubicBezTo>
                      <a:pt x="51167" y="152323"/>
                      <a:pt x="56950" y="150106"/>
                      <a:pt x="62298" y="147046"/>
                    </a:cubicBezTo>
                    <a:cubicBezTo>
                      <a:pt x="97440" y="124099"/>
                      <a:pt x="119535" y="85778"/>
                      <a:pt x="121797" y="43870"/>
                    </a:cubicBezTo>
                    <a:cubicBezTo>
                      <a:pt x="121786" y="38760"/>
                      <a:pt x="121151" y="33672"/>
                      <a:pt x="119903" y="28717"/>
                    </a:cubicBezTo>
                    <a:close/>
                  </a:path>
                </a:pathLst>
              </a:custGeom>
              <a:solidFill>
                <a:srgbClr val="FFFFFF">
                  <a:alpha val="20000"/>
                </a:srgbClr>
              </a:solidFill>
              <a:ln w="111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3B7EC2-CB1B-4DFA-AA10-E416FA1B07A3}"/>
                  </a:ext>
                </a:extLst>
              </p:cNvPr>
              <p:cNvSpPr/>
              <p:nvPr/>
            </p:nvSpPr>
            <p:spPr>
              <a:xfrm>
                <a:off x="4738762" y="877450"/>
                <a:ext cx="78676" cy="71309"/>
              </a:xfrm>
              <a:custGeom>
                <a:avLst/>
                <a:gdLst>
                  <a:gd name="connsiteX0" fmla="*/ 2465 w 78676"/>
                  <a:gd name="connsiteY0" fmla="*/ 0 h 71309"/>
                  <a:gd name="connsiteX1" fmla="*/ 236 w 78676"/>
                  <a:gd name="connsiteY1" fmla="*/ 20056 h 71309"/>
                  <a:gd name="connsiteX2" fmla="*/ 17618 w 78676"/>
                  <a:gd name="connsiteY2" fmla="*/ 58496 h 71309"/>
                  <a:gd name="connsiteX3" fmla="*/ 17618 w 78676"/>
                  <a:gd name="connsiteY3" fmla="*/ 58496 h 71309"/>
                  <a:gd name="connsiteX4" fmla="*/ 39902 w 78676"/>
                  <a:gd name="connsiteY4" fmla="*/ 71310 h 71309"/>
                  <a:gd name="connsiteX5" fmla="*/ 45139 w 78676"/>
                  <a:gd name="connsiteY5" fmla="*/ 62507 h 71309"/>
                  <a:gd name="connsiteX6" fmla="*/ 62298 w 78676"/>
                  <a:gd name="connsiteY6" fmla="*/ 55934 h 71309"/>
                  <a:gd name="connsiteX7" fmla="*/ 78677 w 78676"/>
                  <a:gd name="connsiteY7" fmla="*/ 44569 h 7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71309">
                    <a:moveTo>
                      <a:pt x="2465" y="0"/>
                    </a:moveTo>
                    <a:cubicBezTo>
                      <a:pt x="1016" y="6588"/>
                      <a:pt x="270" y="13310"/>
                      <a:pt x="236" y="20056"/>
                    </a:cubicBezTo>
                    <a:cubicBezTo>
                      <a:pt x="-1368" y="35072"/>
                      <a:pt x="5284" y="49779"/>
                      <a:pt x="17618" y="58496"/>
                    </a:cubicBezTo>
                    <a:lnTo>
                      <a:pt x="17618" y="58496"/>
                    </a:lnTo>
                    <a:lnTo>
                      <a:pt x="39902" y="71310"/>
                    </a:lnTo>
                    <a:lnTo>
                      <a:pt x="45139" y="62507"/>
                    </a:lnTo>
                    <a:cubicBezTo>
                      <a:pt x="51167" y="61210"/>
                      <a:pt x="56950" y="58993"/>
                      <a:pt x="62298" y="55934"/>
                    </a:cubicBezTo>
                    <a:cubicBezTo>
                      <a:pt x="68136" y="52730"/>
                      <a:pt x="73629" y="48922"/>
                      <a:pt x="78677" y="44569"/>
                    </a:cubicBezTo>
                    <a:close/>
                  </a:path>
                </a:pathLst>
              </a:custGeom>
              <a:solidFill>
                <a:srgbClr val="2A9BF5"/>
              </a:solidFill>
              <a:ln w="111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E32DC1-9471-4448-B5AC-71101C2BC539}"/>
                  </a:ext>
                </a:extLst>
              </p:cNvPr>
              <p:cNvSpPr/>
              <p:nvPr/>
            </p:nvSpPr>
            <p:spPr>
              <a:xfrm>
                <a:off x="4762397" y="800040"/>
                <a:ext cx="119109" cy="153332"/>
              </a:xfrm>
              <a:custGeom>
                <a:avLst/>
                <a:gdLst>
                  <a:gd name="connsiteX0" fmla="*/ 59610 w 119109"/>
                  <a:gd name="connsiteY0" fmla="*/ 8106 h 153332"/>
                  <a:gd name="connsiteX1" fmla="*/ 0 w 119109"/>
                  <a:gd name="connsiteY1" fmla="*/ 110837 h 153332"/>
                  <a:gd name="connsiteX2" fmla="*/ 59610 w 119109"/>
                  <a:gd name="connsiteY2" fmla="*/ 145154 h 153332"/>
                  <a:gd name="connsiteX3" fmla="*/ 119109 w 119109"/>
                  <a:gd name="connsiteY3" fmla="*/ 42535 h 153332"/>
                  <a:gd name="connsiteX4" fmla="*/ 59610 w 119109"/>
                  <a:gd name="connsiteY4" fmla="*/ 8106 h 153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 h="153332">
                    <a:moveTo>
                      <a:pt x="59610" y="8106"/>
                    </a:moveTo>
                    <a:cubicBezTo>
                      <a:pt x="24535" y="30924"/>
                      <a:pt x="2407" y="69064"/>
                      <a:pt x="0" y="110837"/>
                    </a:cubicBezTo>
                    <a:cubicBezTo>
                      <a:pt x="0" y="148831"/>
                      <a:pt x="26630" y="164208"/>
                      <a:pt x="59610" y="145154"/>
                    </a:cubicBezTo>
                    <a:cubicBezTo>
                      <a:pt x="94641" y="122360"/>
                      <a:pt x="116725" y="84258"/>
                      <a:pt x="119109" y="42535"/>
                    </a:cubicBezTo>
                    <a:cubicBezTo>
                      <a:pt x="119109" y="4541"/>
                      <a:pt x="92480" y="-10835"/>
                      <a:pt x="59610" y="8106"/>
                    </a:cubicBezTo>
                    <a:close/>
                  </a:path>
                </a:pathLst>
              </a:custGeom>
              <a:solidFill>
                <a:srgbClr val="2A9BF5"/>
              </a:solidFill>
              <a:ln w="111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46FBC01-0CDE-4A62-8DA9-6F7F33CFCE88}"/>
                  </a:ext>
                </a:extLst>
              </p:cNvPr>
              <p:cNvSpPr/>
              <p:nvPr/>
            </p:nvSpPr>
            <p:spPr>
              <a:xfrm>
                <a:off x="4762397" y="800040"/>
                <a:ext cx="119109" cy="153332"/>
              </a:xfrm>
              <a:custGeom>
                <a:avLst/>
                <a:gdLst>
                  <a:gd name="connsiteX0" fmla="*/ 59610 w 119109"/>
                  <a:gd name="connsiteY0" fmla="*/ 8106 h 153332"/>
                  <a:gd name="connsiteX1" fmla="*/ 0 w 119109"/>
                  <a:gd name="connsiteY1" fmla="*/ 110837 h 153332"/>
                  <a:gd name="connsiteX2" fmla="*/ 59610 w 119109"/>
                  <a:gd name="connsiteY2" fmla="*/ 145154 h 153332"/>
                  <a:gd name="connsiteX3" fmla="*/ 119109 w 119109"/>
                  <a:gd name="connsiteY3" fmla="*/ 42535 h 153332"/>
                  <a:gd name="connsiteX4" fmla="*/ 59610 w 119109"/>
                  <a:gd name="connsiteY4" fmla="*/ 8106 h 153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 h="153332">
                    <a:moveTo>
                      <a:pt x="59610" y="8106"/>
                    </a:moveTo>
                    <a:cubicBezTo>
                      <a:pt x="24535" y="30924"/>
                      <a:pt x="2407" y="69064"/>
                      <a:pt x="0" y="110837"/>
                    </a:cubicBezTo>
                    <a:cubicBezTo>
                      <a:pt x="0" y="148831"/>
                      <a:pt x="26630" y="164208"/>
                      <a:pt x="59610" y="145154"/>
                    </a:cubicBezTo>
                    <a:cubicBezTo>
                      <a:pt x="94641" y="122360"/>
                      <a:pt x="116725" y="84258"/>
                      <a:pt x="119109" y="42535"/>
                    </a:cubicBezTo>
                    <a:cubicBezTo>
                      <a:pt x="119109" y="4541"/>
                      <a:pt x="92480" y="-10835"/>
                      <a:pt x="59610" y="8106"/>
                    </a:cubicBezTo>
                    <a:close/>
                  </a:path>
                </a:pathLst>
              </a:custGeom>
              <a:solidFill>
                <a:srgbClr val="FFFFFF">
                  <a:alpha val="40000"/>
                </a:srgbClr>
              </a:solidFill>
              <a:ln w="111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0403941-88C1-453B-B979-345336687750}"/>
                  </a:ext>
                </a:extLst>
              </p:cNvPr>
              <p:cNvSpPr/>
              <p:nvPr/>
            </p:nvSpPr>
            <p:spPr>
              <a:xfrm>
                <a:off x="4796800" y="828229"/>
                <a:ext cx="51607" cy="98923"/>
              </a:xfrm>
              <a:custGeom>
                <a:avLst/>
                <a:gdLst>
                  <a:gd name="connsiteX0" fmla="*/ 33898 w 51607"/>
                  <a:gd name="connsiteY0" fmla="*/ 46547 h 98923"/>
                  <a:gd name="connsiteX1" fmla="*/ 50054 w 51607"/>
                  <a:gd name="connsiteY1" fmla="*/ 12452 h 98923"/>
                  <a:gd name="connsiteX2" fmla="*/ 49385 w 51607"/>
                  <a:gd name="connsiteY2" fmla="*/ 1310 h 98923"/>
                  <a:gd name="connsiteX3" fmla="*/ 41252 w 51607"/>
                  <a:gd name="connsiteY3" fmla="*/ 4096 h 98923"/>
                  <a:gd name="connsiteX4" fmla="*/ 25207 w 51607"/>
                  <a:gd name="connsiteY4" fmla="*/ 38079 h 98923"/>
                  <a:gd name="connsiteX5" fmla="*/ 9051 w 51607"/>
                  <a:gd name="connsiteY5" fmla="*/ 22592 h 98923"/>
                  <a:gd name="connsiteX6" fmla="*/ 2254 w 51607"/>
                  <a:gd name="connsiteY6" fmla="*/ 26603 h 98923"/>
                  <a:gd name="connsiteX7" fmla="*/ 2254 w 51607"/>
                  <a:gd name="connsiteY7" fmla="*/ 37745 h 98923"/>
                  <a:gd name="connsiteX8" fmla="*/ 17853 w 51607"/>
                  <a:gd name="connsiteY8" fmla="*/ 52676 h 98923"/>
                  <a:gd name="connsiteX9" fmla="*/ 1808 w 51607"/>
                  <a:gd name="connsiteY9" fmla="*/ 86770 h 98923"/>
                  <a:gd name="connsiteX10" fmla="*/ 1808 w 51607"/>
                  <a:gd name="connsiteY10" fmla="*/ 97913 h 98923"/>
                  <a:gd name="connsiteX11" fmla="*/ 9418 w 51607"/>
                  <a:gd name="connsiteY11" fmla="*/ 96628 h 98923"/>
                  <a:gd name="connsiteX12" fmla="*/ 10054 w 51607"/>
                  <a:gd name="connsiteY12" fmla="*/ 95461 h 98923"/>
                  <a:gd name="connsiteX13" fmla="*/ 26210 w 51607"/>
                  <a:gd name="connsiteY13" fmla="*/ 61366 h 98923"/>
                  <a:gd name="connsiteX14" fmla="*/ 40360 w 51607"/>
                  <a:gd name="connsiteY14" fmla="*/ 75071 h 98923"/>
                  <a:gd name="connsiteX15" fmla="*/ 43814 w 51607"/>
                  <a:gd name="connsiteY15" fmla="*/ 75071 h 98923"/>
                  <a:gd name="connsiteX16" fmla="*/ 47268 w 51607"/>
                  <a:gd name="connsiteY16" fmla="*/ 70949 h 98923"/>
                  <a:gd name="connsiteX17" fmla="*/ 47268 w 51607"/>
                  <a:gd name="connsiteY17" fmla="*/ 59806 h 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607" h="98923">
                    <a:moveTo>
                      <a:pt x="33898" y="46547"/>
                    </a:moveTo>
                    <a:lnTo>
                      <a:pt x="50054" y="12452"/>
                    </a:lnTo>
                    <a:cubicBezTo>
                      <a:pt x="52349" y="9007"/>
                      <a:pt x="52082" y="4456"/>
                      <a:pt x="49385" y="1310"/>
                    </a:cubicBezTo>
                    <a:cubicBezTo>
                      <a:pt x="46266" y="-1252"/>
                      <a:pt x="43146" y="85"/>
                      <a:pt x="41252" y="4096"/>
                    </a:cubicBezTo>
                    <a:lnTo>
                      <a:pt x="25207" y="38079"/>
                    </a:lnTo>
                    <a:lnTo>
                      <a:pt x="9051" y="22592"/>
                    </a:lnTo>
                    <a:cubicBezTo>
                      <a:pt x="7157" y="20809"/>
                      <a:pt x="4148" y="22592"/>
                      <a:pt x="2254" y="26603"/>
                    </a:cubicBezTo>
                    <a:cubicBezTo>
                      <a:pt x="-30" y="29966"/>
                      <a:pt x="-30" y="34382"/>
                      <a:pt x="2254" y="37745"/>
                    </a:cubicBezTo>
                    <a:lnTo>
                      <a:pt x="17853" y="52676"/>
                    </a:lnTo>
                    <a:lnTo>
                      <a:pt x="1808" y="86770"/>
                    </a:lnTo>
                    <a:cubicBezTo>
                      <a:pt x="-197" y="90782"/>
                      <a:pt x="-977" y="95461"/>
                      <a:pt x="1808" y="97913"/>
                    </a:cubicBezTo>
                    <a:cubicBezTo>
                      <a:pt x="4271" y="99660"/>
                      <a:pt x="7669" y="99085"/>
                      <a:pt x="9418" y="96628"/>
                    </a:cubicBezTo>
                    <a:cubicBezTo>
                      <a:pt x="9675" y="96266"/>
                      <a:pt x="9887" y="95875"/>
                      <a:pt x="10054" y="95461"/>
                    </a:cubicBezTo>
                    <a:lnTo>
                      <a:pt x="26210" y="61366"/>
                    </a:lnTo>
                    <a:lnTo>
                      <a:pt x="40360" y="75071"/>
                    </a:lnTo>
                    <a:cubicBezTo>
                      <a:pt x="41341" y="75964"/>
                      <a:pt x="42834" y="75964"/>
                      <a:pt x="43814" y="75071"/>
                    </a:cubicBezTo>
                    <a:cubicBezTo>
                      <a:pt x="45341" y="74060"/>
                      <a:pt x="46544" y="72628"/>
                      <a:pt x="47268" y="70949"/>
                    </a:cubicBezTo>
                    <a:cubicBezTo>
                      <a:pt x="49430" y="67550"/>
                      <a:pt x="49430" y="63205"/>
                      <a:pt x="47268" y="59806"/>
                    </a:cubicBezTo>
                    <a:close/>
                  </a:path>
                </a:pathLst>
              </a:custGeom>
              <a:solidFill>
                <a:srgbClr val="FAFAFA"/>
              </a:solidFill>
              <a:ln w="11125" cap="flat">
                <a:noFill/>
                <a:prstDash val="solid"/>
                <a:miter/>
              </a:ln>
            </p:spPr>
            <p:txBody>
              <a:bodyPr rtlCol="0" anchor="ctr"/>
              <a:lstStyle/>
              <a:p>
                <a:endParaRPr lang="en-US"/>
              </a:p>
            </p:txBody>
          </p:sp>
        </p:grpSp>
      </p:grpSp>
      <p:sp>
        <p:nvSpPr>
          <p:cNvPr id="89" name="Freeform: Shape 88">
            <a:extLst>
              <a:ext uri="{FF2B5EF4-FFF2-40B4-BE49-F238E27FC236}">
                <a16:creationId xmlns:a16="http://schemas.microsoft.com/office/drawing/2014/main" id="{C1287059-10F3-4B28-B36F-EC9ED832FAE6}"/>
              </a:ext>
            </a:extLst>
          </p:cNvPr>
          <p:cNvSpPr/>
          <p:nvPr/>
        </p:nvSpPr>
        <p:spPr>
          <a:xfrm>
            <a:off x="300345" y="3650728"/>
            <a:ext cx="5365606" cy="3097736"/>
          </a:xfrm>
          <a:custGeom>
            <a:avLst/>
            <a:gdLst>
              <a:gd name="connsiteX0" fmla="*/ 5365606 w 5365606"/>
              <a:gd name="connsiteY0" fmla="*/ 1548868 h 3097736"/>
              <a:gd name="connsiteX1" fmla="*/ 2682803 w 5365606"/>
              <a:gd name="connsiteY1" fmla="*/ 3097736 h 3097736"/>
              <a:gd name="connsiteX2" fmla="*/ 0 w 5365606"/>
              <a:gd name="connsiteY2" fmla="*/ 1548868 h 3097736"/>
              <a:gd name="connsiteX3" fmla="*/ 2682803 w 5365606"/>
              <a:gd name="connsiteY3" fmla="*/ 0 h 3097736"/>
              <a:gd name="connsiteX4" fmla="*/ 5365606 w 5365606"/>
              <a:gd name="connsiteY4" fmla="*/ 1548868 h 3097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606" h="3097736">
                <a:moveTo>
                  <a:pt x="5365606" y="1548868"/>
                </a:moveTo>
                <a:cubicBezTo>
                  <a:pt x="5365606" y="2404284"/>
                  <a:pt x="4164474" y="3097736"/>
                  <a:pt x="2682803" y="3097736"/>
                </a:cubicBezTo>
                <a:cubicBezTo>
                  <a:pt x="1201132" y="3097736"/>
                  <a:pt x="0" y="2404284"/>
                  <a:pt x="0" y="1548868"/>
                </a:cubicBezTo>
                <a:cubicBezTo>
                  <a:pt x="0" y="693452"/>
                  <a:pt x="1201132" y="0"/>
                  <a:pt x="2682803" y="0"/>
                </a:cubicBezTo>
                <a:cubicBezTo>
                  <a:pt x="4164474" y="0"/>
                  <a:pt x="5365606" y="693452"/>
                  <a:pt x="5365606" y="1548868"/>
                </a:cubicBezTo>
                <a:close/>
              </a:path>
            </a:pathLst>
          </a:cu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grpSp>
        <p:nvGrpSpPr>
          <p:cNvPr id="90" name="Graphic 4">
            <a:extLst>
              <a:ext uri="{FF2B5EF4-FFF2-40B4-BE49-F238E27FC236}">
                <a16:creationId xmlns:a16="http://schemas.microsoft.com/office/drawing/2014/main" id="{D80B4465-8D1B-4EAD-ADC2-095881AC79A1}"/>
              </a:ext>
            </a:extLst>
          </p:cNvPr>
          <p:cNvGrpSpPr/>
          <p:nvPr/>
        </p:nvGrpSpPr>
        <p:grpSpPr>
          <a:xfrm>
            <a:off x="439956" y="3771278"/>
            <a:ext cx="5141774" cy="2872465"/>
            <a:chOff x="3552807" y="3145201"/>
            <a:chExt cx="5141774" cy="2872465"/>
          </a:xfrm>
          <a:solidFill>
            <a:srgbClr val="E0E0E0"/>
          </a:solidFill>
        </p:grpSpPr>
        <p:sp>
          <p:nvSpPr>
            <p:cNvPr id="91" name="Freeform: Shape 90">
              <a:extLst>
                <a:ext uri="{FF2B5EF4-FFF2-40B4-BE49-F238E27FC236}">
                  <a16:creationId xmlns:a16="http://schemas.microsoft.com/office/drawing/2014/main" id="{2B336AE0-F50A-4923-9AF9-91DDDC6453DF}"/>
                </a:ext>
              </a:extLst>
            </p:cNvPr>
            <p:cNvSpPr/>
            <p:nvPr/>
          </p:nvSpPr>
          <p:spPr>
            <a:xfrm>
              <a:off x="3752697" y="3145201"/>
              <a:ext cx="4790449" cy="2872465"/>
            </a:xfrm>
            <a:custGeom>
              <a:avLst/>
              <a:gdLst>
                <a:gd name="connsiteX0" fmla="*/ 1920681 w 4790449"/>
                <a:gd name="connsiteY0" fmla="*/ 2872450 h 2872465"/>
                <a:gd name="connsiteX1" fmla="*/ 1786196 w 4790449"/>
                <a:gd name="connsiteY1" fmla="*/ 2838356 h 2872465"/>
                <a:gd name="connsiteX2" fmla="*/ 92591 w 4790449"/>
                <a:gd name="connsiteY2" fmla="*/ 1860188 h 2872465"/>
                <a:gd name="connsiteX3" fmla="*/ 0 w 4790449"/>
                <a:gd name="connsiteY3" fmla="*/ 1709992 h 2872465"/>
                <a:gd name="connsiteX4" fmla="*/ 92591 w 4790449"/>
                <a:gd name="connsiteY4" fmla="*/ 1559907 h 2872465"/>
                <a:gd name="connsiteX5" fmla="*/ 2734391 w 4790449"/>
                <a:gd name="connsiteY5" fmla="*/ 34103 h 2872465"/>
                <a:gd name="connsiteX6" fmla="*/ 3004254 w 4790449"/>
                <a:gd name="connsiteY6" fmla="*/ 34103 h 2872465"/>
                <a:gd name="connsiteX7" fmla="*/ 4697858 w 4790449"/>
                <a:gd name="connsiteY7" fmla="*/ 1012271 h 2872465"/>
                <a:gd name="connsiteX8" fmla="*/ 4790449 w 4790449"/>
                <a:gd name="connsiteY8" fmla="*/ 1162467 h 2872465"/>
                <a:gd name="connsiteX9" fmla="*/ 4697858 w 4790449"/>
                <a:gd name="connsiteY9" fmla="*/ 1312552 h 2872465"/>
                <a:gd name="connsiteX10" fmla="*/ 2055612 w 4790449"/>
                <a:gd name="connsiteY10" fmla="*/ 2838356 h 2872465"/>
                <a:gd name="connsiteX11" fmla="*/ 1920681 w 4790449"/>
                <a:gd name="connsiteY11" fmla="*/ 2872450 h 287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0449" h="2872465">
                  <a:moveTo>
                    <a:pt x="1920681" y="2872450"/>
                  </a:moveTo>
                  <a:cubicBezTo>
                    <a:pt x="1873661" y="2872852"/>
                    <a:pt x="1827343" y="2861108"/>
                    <a:pt x="1786196" y="2838356"/>
                  </a:cubicBezTo>
                  <a:lnTo>
                    <a:pt x="92591" y="1860188"/>
                  </a:lnTo>
                  <a:cubicBezTo>
                    <a:pt x="34652" y="1826761"/>
                    <a:pt x="0" y="1771051"/>
                    <a:pt x="0" y="1709992"/>
                  </a:cubicBezTo>
                  <a:cubicBezTo>
                    <a:pt x="0" y="1648933"/>
                    <a:pt x="34652" y="1593334"/>
                    <a:pt x="92591" y="1559907"/>
                  </a:cubicBezTo>
                  <a:lnTo>
                    <a:pt x="2734391" y="34103"/>
                  </a:lnTo>
                  <a:cubicBezTo>
                    <a:pt x="2818603" y="-11368"/>
                    <a:pt x="2920041" y="-11368"/>
                    <a:pt x="3004254" y="34103"/>
                  </a:cubicBezTo>
                  <a:lnTo>
                    <a:pt x="4697858" y="1012271"/>
                  </a:lnTo>
                  <a:cubicBezTo>
                    <a:pt x="4755909" y="1045698"/>
                    <a:pt x="4790449" y="1101408"/>
                    <a:pt x="4790449" y="1162467"/>
                  </a:cubicBezTo>
                  <a:cubicBezTo>
                    <a:pt x="4790449" y="1223526"/>
                    <a:pt x="4755909" y="1279125"/>
                    <a:pt x="4697858" y="1312552"/>
                  </a:cubicBezTo>
                  <a:lnTo>
                    <a:pt x="2055612" y="2838356"/>
                  </a:lnTo>
                  <a:cubicBezTo>
                    <a:pt x="2014342" y="2861197"/>
                    <a:pt x="1967846" y="2872941"/>
                    <a:pt x="1920681" y="2872450"/>
                  </a:cubicBezTo>
                  <a:close/>
                </a:path>
              </a:pathLst>
            </a:custGeom>
            <a:solidFill>
              <a:srgbClr val="E0E0E0"/>
            </a:solidFill>
            <a:ln w="111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A93BA94-4D5F-447C-96C7-0EB0E516BC9A}"/>
                </a:ext>
              </a:extLst>
            </p:cNvPr>
            <p:cNvSpPr/>
            <p:nvPr/>
          </p:nvSpPr>
          <p:spPr>
            <a:xfrm>
              <a:off x="7764896" y="4670260"/>
              <a:ext cx="929685" cy="536883"/>
            </a:xfrm>
            <a:custGeom>
              <a:avLst/>
              <a:gdLst>
                <a:gd name="connsiteX0" fmla="*/ 793515 w 929685"/>
                <a:gd name="connsiteY0" fmla="*/ 78636 h 536883"/>
                <a:gd name="connsiteX1" fmla="*/ 136129 w 929685"/>
                <a:gd name="connsiteY1" fmla="*/ 78636 h 536883"/>
                <a:gd name="connsiteX2" fmla="*/ 136129 w 929685"/>
                <a:gd name="connsiteY2" fmla="*/ 458248 h 536883"/>
                <a:gd name="connsiteX3" fmla="*/ 793515 w 929685"/>
                <a:gd name="connsiteY3" fmla="*/ 458248 h 536883"/>
                <a:gd name="connsiteX4" fmla="*/ 793515 w 929685"/>
                <a:gd name="connsiteY4" fmla="*/ 78636 h 5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685" h="536883">
                  <a:moveTo>
                    <a:pt x="793515" y="78636"/>
                  </a:moveTo>
                  <a:cubicBezTo>
                    <a:pt x="611898" y="-26212"/>
                    <a:pt x="317523" y="-26212"/>
                    <a:pt x="136129" y="78636"/>
                  </a:cubicBezTo>
                  <a:cubicBezTo>
                    <a:pt x="-45265" y="183483"/>
                    <a:pt x="-45488" y="353401"/>
                    <a:pt x="136129" y="458248"/>
                  </a:cubicBezTo>
                  <a:cubicBezTo>
                    <a:pt x="317746" y="563096"/>
                    <a:pt x="612121" y="563096"/>
                    <a:pt x="793515" y="458248"/>
                  </a:cubicBezTo>
                  <a:cubicBezTo>
                    <a:pt x="974909" y="353401"/>
                    <a:pt x="975243" y="183483"/>
                    <a:pt x="793515" y="78636"/>
                  </a:cubicBezTo>
                  <a:close/>
                </a:path>
              </a:pathLst>
            </a:custGeom>
            <a:solidFill>
              <a:srgbClr val="E0E0E0"/>
            </a:solidFill>
            <a:ln w="111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FC8365-4326-489F-BC2C-9F11A01E066B}"/>
                </a:ext>
              </a:extLst>
            </p:cNvPr>
            <p:cNvSpPr/>
            <p:nvPr/>
          </p:nvSpPr>
          <p:spPr>
            <a:xfrm>
              <a:off x="3552807" y="5274359"/>
              <a:ext cx="605909" cy="349863"/>
            </a:xfrm>
            <a:custGeom>
              <a:avLst/>
              <a:gdLst>
                <a:gd name="connsiteX0" fmla="*/ 605909 w 605909"/>
                <a:gd name="connsiteY0" fmla="*/ 174932 h 349863"/>
                <a:gd name="connsiteX1" fmla="*/ 302955 w 605909"/>
                <a:gd name="connsiteY1" fmla="*/ 349863 h 349863"/>
                <a:gd name="connsiteX2" fmla="*/ 0 w 605909"/>
                <a:gd name="connsiteY2" fmla="*/ 174932 h 349863"/>
                <a:gd name="connsiteX3" fmla="*/ 302955 w 605909"/>
                <a:gd name="connsiteY3" fmla="*/ 0 h 349863"/>
                <a:gd name="connsiteX4" fmla="*/ 605909 w 605909"/>
                <a:gd name="connsiteY4" fmla="*/ 174932 h 34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909" h="349863">
                  <a:moveTo>
                    <a:pt x="605909" y="174932"/>
                  </a:moveTo>
                  <a:cubicBezTo>
                    <a:pt x="605909" y="271544"/>
                    <a:pt x="470272" y="349863"/>
                    <a:pt x="302955" y="349863"/>
                  </a:cubicBezTo>
                  <a:cubicBezTo>
                    <a:pt x="135637" y="349863"/>
                    <a:pt x="0" y="271544"/>
                    <a:pt x="0" y="174932"/>
                  </a:cubicBezTo>
                  <a:cubicBezTo>
                    <a:pt x="0" y="78320"/>
                    <a:pt x="135637" y="0"/>
                    <a:pt x="302955" y="0"/>
                  </a:cubicBezTo>
                  <a:cubicBezTo>
                    <a:pt x="470272" y="0"/>
                    <a:pt x="605909" y="78320"/>
                    <a:pt x="605909" y="174932"/>
                  </a:cubicBezTo>
                  <a:close/>
                </a:path>
              </a:pathLst>
            </a:custGeom>
            <a:solidFill>
              <a:srgbClr val="E0E0E0"/>
            </a:solidFill>
            <a:ln w="11125" cap="flat">
              <a:noFill/>
              <a:prstDash val="solid"/>
              <a:miter/>
            </a:ln>
          </p:spPr>
          <p:txBody>
            <a:bodyPr rtlCol="0" anchor="ctr"/>
            <a:lstStyle/>
            <a:p>
              <a:endParaRPr lang="en-US"/>
            </a:p>
          </p:txBody>
        </p:sp>
      </p:grpSp>
      <p:grpSp>
        <p:nvGrpSpPr>
          <p:cNvPr id="94" name="Graphic 4">
            <a:extLst>
              <a:ext uri="{FF2B5EF4-FFF2-40B4-BE49-F238E27FC236}">
                <a16:creationId xmlns:a16="http://schemas.microsoft.com/office/drawing/2014/main" id="{8C22851D-0576-4933-A3BA-F59D4E056009}"/>
              </a:ext>
            </a:extLst>
          </p:cNvPr>
          <p:cNvGrpSpPr/>
          <p:nvPr/>
        </p:nvGrpSpPr>
        <p:grpSpPr>
          <a:xfrm>
            <a:off x="618323" y="1446056"/>
            <a:ext cx="4729743" cy="5075392"/>
            <a:chOff x="3731174" y="819979"/>
            <a:chExt cx="4729743" cy="5075392"/>
          </a:xfrm>
        </p:grpSpPr>
        <p:sp>
          <p:nvSpPr>
            <p:cNvPr id="95" name="Freeform: Shape 94">
              <a:extLst>
                <a:ext uri="{FF2B5EF4-FFF2-40B4-BE49-F238E27FC236}">
                  <a16:creationId xmlns:a16="http://schemas.microsoft.com/office/drawing/2014/main" id="{2F630162-3F25-42C6-8975-BB18AF78D18E}"/>
                </a:ext>
              </a:extLst>
            </p:cNvPr>
            <p:cNvSpPr/>
            <p:nvPr/>
          </p:nvSpPr>
          <p:spPr>
            <a:xfrm>
              <a:off x="3834146" y="3116401"/>
              <a:ext cx="4626771" cy="2778970"/>
            </a:xfrm>
            <a:custGeom>
              <a:avLst/>
              <a:gdLst>
                <a:gd name="connsiteX0" fmla="*/ 0 w 4626771"/>
                <a:gd name="connsiteY0" fmla="*/ 1663359 h 2778970"/>
                <a:gd name="connsiteX1" fmla="*/ 72312 w 4626771"/>
                <a:gd name="connsiteY1" fmla="*/ 1783471 h 2778970"/>
                <a:gd name="connsiteX2" fmla="*/ 1766920 w 4626771"/>
                <a:gd name="connsiteY2" fmla="*/ 2761639 h 2778970"/>
                <a:gd name="connsiteX3" fmla="*/ 1911767 w 4626771"/>
                <a:gd name="connsiteY3" fmla="*/ 2761639 h 2778970"/>
                <a:gd name="connsiteX4" fmla="*/ 4554348 w 4626771"/>
                <a:gd name="connsiteY4" fmla="*/ 1235835 h 2778970"/>
                <a:gd name="connsiteX5" fmla="*/ 4626771 w 4626771"/>
                <a:gd name="connsiteY5" fmla="*/ 1115723 h 2778970"/>
                <a:gd name="connsiteX6" fmla="*/ 4554348 w 4626771"/>
                <a:gd name="connsiteY6" fmla="*/ 995500 h 2778970"/>
                <a:gd name="connsiteX7" fmla="*/ 2860743 w 4626771"/>
                <a:gd name="connsiteY7" fmla="*/ 17332 h 2778970"/>
                <a:gd name="connsiteX8" fmla="*/ 2715895 w 4626771"/>
                <a:gd name="connsiteY8" fmla="*/ 17332 h 2778970"/>
                <a:gd name="connsiteX9" fmla="*/ 72758 w 4626771"/>
                <a:gd name="connsiteY9" fmla="*/ 1543136 h 2778970"/>
                <a:gd name="connsiteX10" fmla="*/ 0 w 4626771"/>
                <a:gd name="connsiteY10" fmla="*/ 1663359 h 277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6771" h="2778970">
                  <a:moveTo>
                    <a:pt x="0" y="1663359"/>
                  </a:moveTo>
                  <a:cubicBezTo>
                    <a:pt x="0" y="1706590"/>
                    <a:pt x="32424" y="1760407"/>
                    <a:pt x="72312" y="1783471"/>
                  </a:cubicBezTo>
                  <a:lnTo>
                    <a:pt x="1766920" y="2761639"/>
                  </a:lnTo>
                  <a:cubicBezTo>
                    <a:pt x="1812435" y="2784748"/>
                    <a:pt x="1866252" y="2784748"/>
                    <a:pt x="1911767" y="2761639"/>
                  </a:cubicBezTo>
                  <a:lnTo>
                    <a:pt x="4554348" y="1235835"/>
                  </a:lnTo>
                  <a:cubicBezTo>
                    <a:pt x="4594348" y="1212771"/>
                    <a:pt x="4626771" y="1158955"/>
                    <a:pt x="4626771" y="1115723"/>
                  </a:cubicBezTo>
                  <a:cubicBezTo>
                    <a:pt x="4626771" y="1072492"/>
                    <a:pt x="4594348" y="1018564"/>
                    <a:pt x="4554348" y="995500"/>
                  </a:cubicBezTo>
                  <a:lnTo>
                    <a:pt x="2860743" y="17332"/>
                  </a:lnTo>
                  <a:cubicBezTo>
                    <a:pt x="2815228" y="-5777"/>
                    <a:pt x="2761411" y="-5777"/>
                    <a:pt x="2715895" y="17332"/>
                  </a:cubicBezTo>
                  <a:lnTo>
                    <a:pt x="72758" y="1543136"/>
                  </a:lnTo>
                  <a:cubicBezTo>
                    <a:pt x="32758" y="1566200"/>
                    <a:pt x="0" y="1620016"/>
                    <a:pt x="0" y="1663359"/>
                  </a:cubicBezTo>
                  <a:close/>
                </a:path>
              </a:pathLst>
            </a:custGeom>
            <a:solidFill>
              <a:srgbClr val="37474F"/>
            </a:solidFill>
            <a:ln w="111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E5E64A5-F242-42C4-B2BA-3B5EFCBB2D3C}"/>
                </a:ext>
              </a:extLst>
            </p:cNvPr>
            <p:cNvSpPr/>
            <p:nvPr/>
          </p:nvSpPr>
          <p:spPr>
            <a:xfrm>
              <a:off x="3876904" y="3116401"/>
              <a:ext cx="4541589" cy="2622200"/>
            </a:xfrm>
            <a:custGeom>
              <a:avLst/>
              <a:gdLst>
                <a:gd name="connsiteX0" fmla="*/ 30000 w 4541589"/>
                <a:gd name="connsiteY0" fmla="*/ 1626702 h 2622200"/>
                <a:gd name="connsiteX1" fmla="*/ 1724162 w 4541589"/>
                <a:gd name="connsiteY1" fmla="*/ 2604870 h 2622200"/>
                <a:gd name="connsiteX2" fmla="*/ 1869010 w 4541589"/>
                <a:gd name="connsiteY2" fmla="*/ 2604870 h 2622200"/>
                <a:gd name="connsiteX3" fmla="*/ 4511590 w 4541589"/>
                <a:gd name="connsiteY3" fmla="*/ 1079066 h 2622200"/>
                <a:gd name="connsiteX4" fmla="*/ 4511590 w 4541589"/>
                <a:gd name="connsiteY4" fmla="*/ 995500 h 2622200"/>
                <a:gd name="connsiteX5" fmla="*/ 2817985 w 4541589"/>
                <a:gd name="connsiteY5" fmla="*/ 17332 h 2622200"/>
                <a:gd name="connsiteX6" fmla="*/ 2673137 w 4541589"/>
                <a:gd name="connsiteY6" fmla="*/ 17332 h 2622200"/>
                <a:gd name="connsiteX7" fmla="*/ 30000 w 4541589"/>
                <a:gd name="connsiteY7" fmla="*/ 1543136 h 2622200"/>
                <a:gd name="connsiteX8" fmla="*/ 30000 w 4541589"/>
                <a:gd name="connsiteY8" fmla="*/ 1626702 h 262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1589" h="2622200">
                  <a:moveTo>
                    <a:pt x="30000" y="1626702"/>
                  </a:moveTo>
                  <a:lnTo>
                    <a:pt x="1724162" y="2604870"/>
                  </a:lnTo>
                  <a:cubicBezTo>
                    <a:pt x="1769677" y="2627978"/>
                    <a:pt x="1823494" y="2627978"/>
                    <a:pt x="1869010" y="2604870"/>
                  </a:cubicBezTo>
                  <a:lnTo>
                    <a:pt x="4511590" y="1079066"/>
                  </a:lnTo>
                  <a:cubicBezTo>
                    <a:pt x="4551590" y="1056001"/>
                    <a:pt x="4551590" y="1018564"/>
                    <a:pt x="4511590" y="995500"/>
                  </a:cubicBezTo>
                  <a:lnTo>
                    <a:pt x="2817985" y="17332"/>
                  </a:lnTo>
                  <a:cubicBezTo>
                    <a:pt x="2772470" y="-5777"/>
                    <a:pt x="2718653" y="-5777"/>
                    <a:pt x="2673137" y="17332"/>
                  </a:cubicBezTo>
                  <a:lnTo>
                    <a:pt x="30000" y="1543136"/>
                  </a:lnTo>
                  <a:cubicBezTo>
                    <a:pt x="-10000" y="1566200"/>
                    <a:pt x="-10000" y="1603637"/>
                    <a:pt x="30000" y="1626702"/>
                  </a:cubicBezTo>
                  <a:close/>
                </a:path>
              </a:pathLst>
            </a:custGeom>
            <a:solidFill>
              <a:srgbClr val="455A64"/>
            </a:solidFill>
            <a:ln w="111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7C9A359-44D2-40D8-A46C-06B4EC16A66F}"/>
                </a:ext>
              </a:extLst>
            </p:cNvPr>
            <p:cNvSpPr/>
            <p:nvPr/>
          </p:nvSpPr>
          <p:spPr>
            <a:xfrm>
              <a:off x="3834480" y="4664105"/>
              <a:ext cx="1839009" cy="1231240"/>
            </a:xfrm>
            <a:custGeom>
              <a:avLst/>
              <a:gdLst>
                <a:gd name="connsiteX0" fmla="*/ 1839009 w 1839009"/>
                <a:gd name="connsiteY0" fmla="*/ 1074547 h 1231240"/>
                <a:gd name="connsiteX1" fmla="*/ 1839009 w 1839009"/>
                <a:gd name="connsiteY1" fmla="*/ 1231206 h 1231240"/>
                <a:gd name="connsiteX2" fmla="*/ 1766585 w 1839009"/>
                <a:gd name="connsiteY2" fmla="*/ 1213935 h 1231240"/>
                <a:gd name="connsiteX3" fmla="*/ 72424 w 1839009"/>
                <a:gd name="connsiteY3" fmla="*/ 235656 h 1231240"/>
                <a:gd name="connsiteX4" fmla="*/ 0 w 1839009"/>
                <a:gd name="connsiteY4" fmla="*/ 115544 h 1231240"/>
                <a:gd name="connsiteX5" fmla="*/ 65070 w 1839009"/>
                <a:gd name="connsiteY5" fmla="*/ 0 h 1231240"/>
                <a:gd name="connsiteX6" fmla="*/ 72424 w 1839009"/>
                <a:gd name="connsiteY6" fmla="*/ 78886 h 1231240"/>
                <a:gd name="connsiteX7" fmla="*/ 1766585 w 1839009"/>
                <a:gd name="connsiteY7" fmla="*/ 1057054 h 1231240"/>
                <a:gd name="connsiteX8" fmla="*/ 1839009 w 1839009"/>
                <a:gd name="connsiteY8" fmla="*/ 1074547 h 12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9009" h="1231240">
                  <a:moveTo>
                    <a:pt x="1839009" y="1074547"/>
                  </a:moveTo>
                  <a:lnTo>
                    <a:pt x="1839009" y="1231206"/>
                  </a:lnTo>
                  <a:cubicBezTo>
                    <a:pt x="1813783" y="1231752"/>
                    <a:pt x="1788847" y="1225802"/>
                    <a:pt x="1766585" y="1213935"/>
                  </a:cubicBezTo>
                  <a:lnTo>
                    <a:pt x="72424" y="235656"/>
                  </a:lnTo>
                  <a:cubicBezTo>
                    <a:pt x="32424" y="212592"/>
                    <a:pt x="0" y="158775"/>
                    <a:pt x="0" y="115544"/>
                  </a:cubicBezTo>
                  <a:cubicBezTo>
                    <a:pt x="0" y="74875"/>
                    <a:pt x="28635" y="25070"/>
                    <a:pt x="65070" y="0"/>
                  </a:cubicBezTo>
                  <a:cubicBezTo>
                    <a:pt x="32646" y="23287"/>
                    <a:pt x="35098" y="57382"/>
                    <a:pt x="72424" y="78886"/>
                  </a:cubicBezTo>
                  <a:lnTo>
                    <a:pt x="1766585" y="1057054"/>
                  </a:lnTo>
                  <a:cubicBezTo>
                    <a:pt x="1788825" y="1068999"/>
                    <a:pt x="1813772" y="1075015"/>
                    <a:pt x="1839009" y="1074547"/>
                  </a:cubicBezTo>
                  <a:close/>
                </a:path>
              </a:pathLst>
            </a:custGeom>
            <a:solidFill>
              <a:srgbClr val="263238"/>
            </a:solidFill>
            <a:ln w="111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70B9BEB-2E92-4E8F-8A40-58EFF8138751}"/>
                </a:ext>
              </a:extLst>
            </p:cNvPr>
            <p:cNvSpPr/>
            <p:nvPr/>
          </p:nvSpPr>
          <p:spPr>
            <a:xfrm>
              <a:off x="3731174" y="820060"/>
              <a:ext cx="2890845" cy="3857541"/>
            </a:xfrm>
            <a:custGeom>
              <a:avLst/>
              <a:gdLst>
                <a:gd name="connsiteX0" fmla="*/ 35451 w 2890845"/>
                <a:gd name="connsiteY0" fmla="*/ 3842039 h 3857541"/>
                <a:gd name="connsiteX1" fmla="*/ 19 w 2890845"/>
                <a:gd name="connsiteY1" fmla="*/ 3737749 h 3857541"/>
                <a:gd name="connsiteX2" fmla="*/ 19 w 2890845"/>
                <a:gd name="connsiteY2" fmla="*/ 1668097 h 3857541"/>
                <a:gd name="connsiteX3" fmla="*/ 72443 w 2890845"/>
                <a:gd name="connsiteY3" fmla="*/ 1542748 h 3857541"/>
                <a:gd name="connsiteX4" fmla="*/ 2715134 w 2890845"/>
                <a:gd name="connsiteY4" fmla="*/ 16945 h 3857541"/>
                <a:gd name="connsiteX5" fmla="*/ 2847057 w 2890845"/>
                <a:gd name="connsiteY5" fmla="*/ 20621 h 3857541"/>
                <a:gd name="connsiteX6" fmla="*/ 2890845 w 2890845"/>
                <a:gd name="connsiteY6" fmla="*/ 118672 h 3857541"/>
                <a:gd name="connsiteX7" fmla="*/ 2890845 w 2890845"/>
                <a:gd name="connsiteY7" fmla="*/ 2188324 h 3857541"/>
                <a:gd name="connsiteX8" fmla="*/ 2818422 w 2890845"/>
                <a:gd name="connsiteY8" fmla="*/ 2313673 h 3857541"/>
                <a:gd name="connsiteX9" fmla="*/ 175730 w 2890845"/>
                <a:gd name="connsiteY9" fmla="*/ 3839477 h 3857541"/>
                <a:gd name="connsiteX10" fmla="*/ 35451 w 2890845"/>
                <a:gd name="connsiteY10" fmla="*/ 3842039 h 385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0845" h="3857541">
                  <a:moveTo>
                    <a:pt x="35451" y="3842039"/>
                  </a:moveTo>
                  <a:cubicBezTo>
                    <a:pt x="-1987" y="3820424"/>
                    <a:pt x="19" y="3783877"/>
                    <a:pt x="19" y="3737749"/>
                  </a:cubicBezTo>
                  <a:lnTo>
                    <a:pt x="19" y="1668097"/>
                  </a:lnTo>
                  <a:cubicBezTo>
                    <a:pt x="2761" y="1617144"/>
                    <a:pt x="29671" y="1570570"/>
                    <a:pt x="72443" y="1542748"/>
                  </a:cubicBezTo>
                  <a:lnTo>
                    <a:pt x="2715134" y="16945"/>
                  </a:lnTo>
                  <a:cubicBezTo>
                    <a:pt x="2755023" y="-6120"/>
                    <a:pt x="2813185" y="-6343"/>
                    <a:pt x="2847057" y="20621"/>
                  </a:cubicBezTo>
                  <a:cubicBezTo>
                    <a:pt x="2880929" y="47585"/>
                    <a:pt x="2890845" y="72544"/>
                    <a:pt x="2890845" y="118672"/>
                  </a:cubicBezTo>
                  <a:lnTo>
                    <a:pt x="2890845" y="2188324"/>
                  </a:lnTo>
                  <a:cubicBezTo>
                    <a:pt x="2888105" y="2239277"/>
                    <a:pt x="2861196" y="2285851"/>
                    <a:pt x="2818422" y="2313673"/>
                  </a:cubicBezTo>
                  <a:lnTo>
                    <a:pt x="175730" y="3839477"/>
                  </a:lnTo>
                  <a:cubicBezTo>
                    <a:pt x="135730" y="3862541"/>
                    <a:pt x="73000" y="3863655"/>
                    <a:pt x="35451" y="3842039"/>
                  </a:cubicBezTo>
                  <a:close/>
                </a:path>
              </a:pathLst>
            </a:custGeom>
            <a:solidFill>
              <a:srgbClr val="37474F"/>
            </a:solidFill>
            <a:ln w="111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DBC9E3F-3BC0-44E0-A0F1-91F7BB58EE42}"/>
                </a:ext>
              </a:extLst>
            </p:cNvPr>
            <p:cNvSpPr/>
            <p:nvPr/>
          </p:nvSpPr>
          <p:spPr>
            <a:xfrm>
              <a:off x="3752474" y="819979"/>
              <a:ext cx="2869545" cy="1656924"/>
            </a:xfrm>
            <a:custGeom>
              <a:avLst/>
              <a:gdLst>
                <a:gd name="connsiteX0" fmla="*/ 2869545 w 2869545"/>
                <a:gd name="connsiteY0" fmla="*/ 118753 h 1656924"/>
                <a:gd name="connsiteX1" fmla="*/ 2797121 w 2869545"/>
                <a:gd name="connsiteY1" fmla="*/ 76970 h 1656924"/>
                <a:gd name="connsiteX2" fmla="*/ 154430 w 2869545"/>
                <a:gd name="connsiteY2" fmla="*/ 1602774 h 1656924"/>
                <a:gd name="connsiteX3" fmla="*/ 103288 w 2869545"/>
                <a:gd name="connsiteY3" fmla="*/ 1656925 h 1656924"/>
                <a:gd name="connsiteX4" fmla="*/ 0 w 2869545"/>
                <a:gd name="connsiteY4" fmla="*/ 1596868 h 1656924"/>
                <a:gd name="connsiteX5" fmla="*/ 0 w 2869545"/>
                <a:gd name="connsiteY5" fmla="*/ 1596868 h 1656924"/>
                <a:gd name="connsiteX6" fmla="*/ 51254 w 2869545"/>
                <a:gd name="connsiteY6" fmla="*/ 1542718 h 1656924"/>
                <a:gd name="connsiteX7" fmla="*/ 2693722 w 2869545"/>
                <a:gd name="connsiteY7" fmla="*/ 17025 h 1656924"/>
                <a:gd name="connsiteX8" fmla="*/ 2825757 w 2869545"/>
                <a:gd name="connsiteY8" fmla="*/ 20702 h 1656924"/>
                <a:gd name="connsiteX9" fmla="*/ 2869545 w 2869545"/>
                <a:gd name="connsiteY9" fmla="*/ 118753 h 165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9545" h="1656924">
                  <a:moveTo>
                    <a:pt x="2869545" y="118753"/>
                  </a:moveTo>
                  <a:cubicBezTo>
                    <a:pt x="2869545" y="72624"/>
                    <a:pt x="2837122" y="54017"/>
                    <a:pt x="2797121" y="76970"/>
                  </a:cubicBezTo>
                  <a:lnTo>
                    <a:pt x="154430" y="1602774"/>
                  </a:lnTo>
                  <a:cubicBezTo>
                    <a:pt x="132996" y="1616111"/>
                    <a:pt x="115378" y="1634763"/>
                    <a:pt x="103288" y="1656925"/>
                  </a:cubicBezTo>
                  <a:lnTo>
                    <a:pt x="0" y="1596868"/>
                  </a:lnTo>
                  <a:lnTo>
                    <a:pt x="0" y="1596868"/>
                  </a:lnTo>
                  <a:cubicBezTo>
                    <a:pt x="12230" y="1574774"/>
                    <a:pt x="29864" y="1556144"/>
                    <a:pt x="51254" y="1542718"/>
                  </a:cubicBezTo>
                  <a:lnTo>
                    <a:pt x="2693722" y="17025"/>
                  </a:lnTo>
                  <a:cubicBezTo>
                    <a:pt x="2733723" y="-6039"/>
                    <a:pt x="2791996" y="-6485"/>
                    <a:pt x="2825757" y="20702"/>
                  </a:cubicBezTo>
                  <a:cubicBezTo>
                    <a:pt x="2861300" y="49449"/>
                    <a:pt x="2869545" y="72624"/>
                    <a:pt x="2869545" y="118753"/>
                  </a:cubicBezTo>
                  <a:close/>
                </a:path>
              </a:pathLst>
            </a:custGeom>
            <a:solidFill>
              <a:srgbClr val="455A64"/>
            </a:solidFill>
            <a:ln w="111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72F9B19-1289-4507-AAB8-DAE8BF1AEDA8}"/>
                </a:ext>
              </a:extLst>
            </p:cNvPr>
            <p:cNvSpPr/>
            <p:nvPr/>
          </p:nvSpPr>
          <p:spPr>
            <a:xfrm>
              <a:off x="3731174" y="2416848"/>
              <a:ext cx="167150" cy="2260735"/>
            </a:xfrm>
            <a:custGeom>
              <a:avLst/>
              <a:gdLst>
                <a:gd name="connsiteX0" fmla="*/ 167151 w 167150"/>
                <a:gd name="connsiteY0" fmla="*/ 2247034 h 2260735"/>
                <a:gd name="connsiteX1" fmla="*/ 35451 w 167150"/>
                <a:gd name="connsiteY1" fmla="*/ 2245252 h 2260735"/>
                <a:gd name="connsiteX2" fmla="*/ 19 w 167150"/>
                <a:gd name="connsiteY2" fmla="*/ 2140961 h 2260735"/>
                <a:gd name="connsiteX3" fmla="*/ 19 w 167150"/>
                <a:gd name="connsiteY3" fmla="*/ 71198 h 2260735"/>
                <a:gd name="connsiteX4" fmla="*/ 21300 w 167150"/>
                <a:gd name="connsiteY4" fmla="*/ 0 h 2260735"/>
                <a:gd name="connsiteX5" fmla="*/ 124588 w 167150"/>
                <a:gd name="connsiteY5" fmla="*/ 59833 h 2260735"/>
                <a:gd name="connsiteX6" fmla="*/ 124588 w 167150"/>
                <a:gd name="connsiteY6" fmla="*/ 59833 h 2260735"/>
                <a:gd name="connsiteX7" fmla="*/ 102972 w 167150"/>
                <a:gd name="connsiteY7" fmla="*/ 131143 h 2260735"/>
                <a:gd name="connsiteX8" fmla="*/ 102972 w 167150"/>
                <a:gd name="connsiteY8" fmla="*/ 2200906 h 2260735"/>
                <a:gd name="connsiteX9" fmla="*/ 167151 w 167150"/>
                <a:gd name="connsiteY9" fmla="*/ 2247034 h 2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50" h="2260735">
                  <a:moveTo>
                    <a:pt x="167151" y="2247034"/>
                  </a:moveTo>
                  <a:cubicBezTo>
                    <a:pt x="127262" y="2265753"/>
                    <a:pt x="70437" y="2265419"/>
                    <a:pt x="35451" y="2245252"/>
                  </a:cubicBezTo>
                  <a:cubicBezTo>
                    <a:pt x="-1987" y="2223636"/>
                    <a:pt x="19" y="2187090"/>
                    <a:pt x="19" y="2140961"/>
                  </a:cubicBezTo>
                  <a:lnTo>
                    <a:pt x="19" y="71198"/>
                  </a:lnTo>
                  <a:cubicBezTo>
                    <a:pt x="841" y="46028"/>
                    <a:pt x="8174" y="21493"/>
                    <a:pt x="21300" y="0"/>
                  </a:cubicBezTo>
                  <a:lnTo>
                    <a:pt x="124588" y="59833"/>
                  </a:lnTo>
                  <a:lnTo>
                    <a:pt x="124588" y="59833"/>
                  </a:lnTo>
                  <a:cubicBezTo>
                    <a:pt x="111436" y="81382"/>
                    <a:pt x="103996" y="105917"/>
                    <a:pt x="102972" y="131143"/>
                  </a:cubicBezTo>
                  <a:lnTo>
                    <a:pt x="102972" y="2200906"/>
                  </a:lnTo>
                  <a:cubicBezTo>
                    <a:pt x="102972" y="2243692"/>
                    <a:pt x="131273" y="2262968"/>
                    <a:pt x="167151" y="2247034"/>
                  </a:cubicBezTo>
                  <a:close/>
                </a:path>
              </a:pathLst>
            </a:custGeom>
            <a:solidFill>
              <a:srgbClr val="263238"/>
            </a:solidFill>
            <a:ln w="111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86C0D93-58C4-4F51-A638-2CA0257403A0}"/>
                </a:ext>
              </a:extLst>
            </p:cNvPr>
            <p:cNvSpPr/>
            <p:nvPr/>
          </p:nvSpPr>
          <p:spPr>
            <a:xfrm>
              <a:off x="3902224" y="1032416"/>
              <a:ext cx="2630212" cy="3504739"/>
            </a:xfrm>
            <a:custGeom>
              <a:avLst/>
              <a:gdLst>
                <a:gd name="connsiteX0" fmla="*/ 43343 w 2630212"/>
                <a:gd name="connsiteY0" fmla="*/ 1473792 h 3504739"/>
                <a:gd name="connsiteX1" fmla="*/ 2586758 w 2630212"/>
                <a:gd name="connsiteY1" fmla="*/ 5927 h 3504739"/>
                <a:gd name="connsiteX2" fmla="*/ 2630212 w 2630212"/>
                <a:gd name="connsiteY2" fmla="*/ 30997 h 3504739"/>
                <a:gd name="connsiteX3" fmla="*/ 2630212 w 2630212"/>
                <a:gd name="connsiteY3" fmla="*/ 1955689 h 3504739"/>
                <a:gd name="connsiteX4" fmla="*/ 2586758 w 2630212"/>
                <a:gd name="connsiteY4" fmla="*/ 2030898 h 3504739"/>
                <a:gd name="connsiteX5" fmla="*/ 43343 w 2630212"/>
                <a:gd name="connsiteY5" fmla="*/ 3498763 h 3504739"/>
                <a:gd name="connsiteX6" fmla="*/ 0 w 2630212"/>
                <a:gd name="connsiteY6" fmla="*/ 3473694 h 3504739"/>
                <a:gd name="connsiteX7" fmla="*/ 0 w 2630212"/>
                <a:gd name="connsiteY7" fmla="*/ 1549001 h 3504739"/>
                <a:gd name="connsiteX8" fmla="*/ 43343 w 2630212"/>
                <a:gd name="connsiteY8" fmla="*/ 1473792 h 350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0212" h="3504739">
                  <a:moveTo>
                    <a:pt x="43343" y="1473792"/>
                  </a:moveTo>
                  <a:lnTo>
                    <a:pt x="2586758" y="5927"/>
                  </a:lnTo>
                  <a:cubicBezTo>
                    <a:pt x="2610825" y="-7889"/>
                    <a:pt x="2630212" y="3253"/>
                    <a:pt x="2630212" y="30997"/>
                  </a:cubicBezTo>
                  <a:lnTo>
                    <a:pt x="2630212" y="1955689"/>
                  </a:lnTo>
                  <a:cubicBezTo>
                    <a:pt x="2628597" y="1986263"/>
                    <a:pt x="2612441" y="2014219"/>
                    <a:pt x="2586758" y="2030898"/>
                  </a:cubicBezTo>
                  <a:lnTo>
                    <a:pt x="43343" y="3498763"/>
                  </a:lnTo>
                  <a:cubicBezTo>
                    <a:pt x="19387" y="3512691"/>
                    <a:pt x="0" y="3501437"/>
                    <a:pt x="0" y="3473694"/>
                  </a:cubicBezTo>
                  <a:lnTo>
                    <a:pt x="0" y="1549001"/>
                  </a:lnTo>
                  <a:cubicBezTo>
                    <a:pt x="1666" y="1518461"/>
                    <a:pt x="17757" y="1490538"/>
                    <a:pt x="43343" y="1473792"/>
                  </a:cubicBezTo>
                  <a:close/>
                </a:path>
              </a:pathLst>
            </a:custGeom>
            <a:solidFill>
              <a:srgbClr val="000000"/>
            </a:solidFill>
            <a:ln w="111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B91E6E1-9C79-49F5-B152-4A4035335BFD}"/>
                </a:ext>
              </a:extLst>
            </p:cNvPr>
            <p:cNvSpPr/>
            <p:nvPr/>
          </p:nvSpPr>
          <p:spPr>
            <a:xfrm>
              <a:off x="3902224" y="1055056"/>
              <a:ext cx="2557788" cy="3417515"/>
            </a:xfrm>
            <a:custGeom>
              <a:avLst/>
              <a:gdLst>
                <a:gd name="connsiteX0" fmla="*/ 43343 w 2557788"/>
                <a:gd name="connsiteY0" fmla="*/ 1451152 h 3417515"/>
                <a:gd name="connsiteX1" fmla="*/ 0 w 2557788"/>
                <a:gd name="connsiteY1" fmla="*/ 1526361 h 3417515"/>
                <a:gd name="connsiteX2" fmla="*/ 0 w 2557788"/>
                <a:gd name="connsiteY2" fmla="*/ 3417516 h 3417515"/>
                <a:gd name="connsiteX3" fmla="*/ 2514334 w 2557788"/>
                <a:gd name="connsiteY3" fmla="*/ 1966475 h 3417515"/>
                <a:gd name="connsiteX4" fmla="*/ 2557789 w 2557788"/>
                <a:gd name="connsiteY4" fmla="*/ 1891266 h 3417515"/>
                <a:gd name="connsiteX5" fmla="*/ 2557789 w 2557788"/>
                <a:gd name="connsiteY5" fmla="*/ 0 h 341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7788" h="3417515">
                  <a:moveTo>
                    <a:pt x="43343" y="1451152"/>
                  </a:moveTo>
                  <a:cubicBezTo>
                    <a:pt x="17757" y="1467898"/>
                    <a:pt x="1666" y="1495820"/>
                    <a:pt x="0" y="1526361"/>
                  </a:cubicBezTo>
                  <a:lnTo>
                    <a:pt x="0" y="3417516"/>
                  </a:lnTo>
                  <a:lnTo>
                    <a:pt x="2514334" y="1966475"/>
                  </a:lnTo>
                  <a:cubicBezTo>
                    <a:pt x="2539961" y="1949751"/>
                    <a:pt x="2556095" y="1921818"/>
                    <a:pt x="2557789" y="1891266"/>
                  </a:cubicBezTo>
                  <a:lnTo>
                    <a:pt x="2557789" y="0"/>
                  </a:lnTo>
                  <a:close/>
                </a:path>
              </a:pathLst>
            </a:custGeom>
            <a:solidFill>
              <a:srgbClr val="263238"/>
            </a:solidFill>
            <a:ln w="111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B8A6D54-36E5-4B35-85B0-6D9D6B28FBFC}"/>
                </a:ext>
              </a:extLst>
            </p:cNvPr>
            <p:cNvSpPr/>
            <p:nvPr/>
          </p:nvSpPr>
          <p:spPr>
            <a:xfrm>
              <a:off x="4116348" y="3261561"/>
              <a:ext cx="2613945" cy="1507224"/>
            </a:xfrm>
            <a:custGeom>
              <a:avLst/>
              <a:gdLst>
                <a:gd name="connsiteX0" fmla="*/ 14067 w 2613945"/>
                <a:gd name="connsiteY0" fmla="*/ 1410232 h 1507224"/>
                <a:gd name="connsiteX1" fmla="*/ 2443053 w 2613945"/>
                <a:gd name="connsiteY1" fmla="*/ 8106 h 1507224"/>
                <a:gd name="connsiteX2" fmla="*/ 2511354 w 2613945"/>
                <a:gd name="connsiteY2" fmla="*/ 8106 h 1507224"/>
                <a:gd name="connsiteX3" fmla="*/ 2599823 w 2613945"/>
                <a:gd name="connsiteY3" fmla="*/ 57800 h 1507224"/>
                <a:gd name="connsiteX4" fmla="*/ 2599823 w 2613945"/>
                <a:gd name="connsiteY4" fmla="*/ 97132 h 1507224"/>
                <a:gd name="connsiteX5" fmla="*/ 170837 w 2613945"/>
                <a:gd name="connsiteY5" fmla="*/ 1499035 h 1507224"/>
                <a:gd name="connsiteX6" fmla="*/ 102647 w 2613945"/>
                <a:gd name="connsiteY6" fmla="*/ 1499035 h 1507224"/>
                <a:gd name="connsiteX7" fmla="*/ 14513 w 2613945"/>
                <a:gd name="connsiteY7" fmla="*/ 1449675 h 1507224"/>
                <a:gd name="connsiteX8" fmla="*/ 14067 w 2613945"/>
                <a:gd name="connsiteY8" fmla="*/ 1410232 h 15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3945" h="1507224">
                  <a:moveTo>
                    <a:pt x="14067" y="1410232"/>
                  </a:moveTo>
                  <a:lnTo>
                    <a:pt x="2443053" y="8106"/>
                  </a:lnTo>
                  <a:cubicBezTo>
                    <a:pt x="2464535" y="-2702"/>
                    <a:pt x="2489872" y="-2702"/>
                    <a:pt x="2511354" y="8106"/>
                  </a:cubicBezTo>
                  <a:lnTo>
                    <a:pt x="2599823" y="57800"/>
                  </a:lnTo>
                  <a:cubicBezTo>
                    <a:pt x="2618653" y="68942"/>
                    <a:pt x="2618653" y="86324"/>
                    <a:pt x="2599823" y="97132"/>
                  </a:cubicBezTo>
                  <a:lnTo>
                    <a:pt x="170837" y="1499035"/>
                  </a:lnTo>
                  <a:cubicBezTo>
                    <a:pt x="149418" y="1509954"/>
                    <a:pt x="124067" y="1509954"/>
                    <a:pt x="102647" y="1499035"/>
                  </a:cubicBezTo>
                  <a:lnTo>
                    <a:pt x="14513" y="1449675"/>
                  </a:lnTo>
                  <a:cubicBezTo>
                    <a:pt x="-4763" y="1438756"/>
                    <a:pt x="-4763" y="1421151"/>
                    <a:pt x="14067" y="1410232"/>
                  </a:cubicBezTo>
                  <a:close/>
                </a:path>
              </a:pathLst>
            </a:custGeom>
            <a:solidFill>
              <a:srgbClr val="263238"/>
            </a:solidFill>
            <a:ln w="111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A0DA4C9-69F1-448C-AFCF-89EE5D32F702}"/>
                </a:ext>
              </a:extLst>
            </p:cNvPr>
            <p:cNvSpPr/>
            <p:nvPr/>
          </p:nvSpPr>
          <p:spPr>
            <a:xfrm>
              <a:off x="4352865" y="3401158"/>
              <a:ext cx="3149660" cy="1816175"/>
            </a:xfrm>
            <a:custGeom>
              <a:avLst/>
              <a:gdLst>
                <a:gd name="connsiteX0" fmla="*/ 16103 w 3149660"/>
                <a:gd name="connsiteY0" fmla="*/ 1411360 h 1816175"/>
                <a:gd name="connsiteX1" fmla="*/ 2445089 w 3149660"/>
                <a:gd name="connsiteY1" fmla="*/ 9233 h 1816175"/>
                <a:gd name="connsiteX2" fmla="*/ 2507373 w 3149660"/>
                <a:gd name="connsiteY2" fmla="*/ 5779 h 1816175"/>
                <a:gd name="connsiteX3" fmla="*/ 3139467 w 3149660"/>
                <a:gd name="connsiteY3" fmla="*/ 370796 h 1816175"/>
                <a:gd name="connsiteX4" fmla="*/ 3133561 w 3149660"/>
                <a:gd name="connsiteY4" fmla="*/ 406785 h 1816175"/>
                <a:gd name="connsiteX5" fmla="*/ 707473 w 3149660"/>
                <a:gd name="connsiteY5" fmla="*/ 1807017 h 1816175"/>
                <a:gd name="connsiteX6" fmla="*/ 645077 w 3149660"/>
                <a:gd name="connsiteY6" fmla="*/ 1810471 h 1816175"/>
                <a:gd name="connsiteX7" fmla="*/ 9975 w 3149660"/>
                <a:gd name="connsiteY7" fmla="*/ 1447237 h 1816175"/>
                <a:gd name="connsiteX8" fmla="*/ 16103 w 3149660"/>
                <a:gd name="connsiteY8" fmla="*/ 1411360 h 181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9660" h="1816175">
                  <a:moveTo>
                    <a:pt x="16103" y="1411360"/>
                  </a:moveTo>
                  <a:lnTo>
                    <a:pt x="2445089" y="9233"/>
                  </a:lnTo>
                  <a:cubicBezTo>
                    <a:pt x="2464131" y="-1719"/>
                    <a:pt x="2487239" y="-3001"/>
                    <a:pt x="2507373" y="5779"/>
                  </a:cubicBezTo>
                  <a:lnTo>
                    <a:pt x="3139467" y="370796"/>
                  </a:lnTo>
                  <a:cubicBezTo>
                    <a:pt x="3155065" y="379821"/>
                    <a:pt x="3152503" y="395865"/>
                    <a:pt x="3133561" y="406785"/>
                  </a:cubicBezTo>
                  <a:lnTo>
                    <a:pt x="707473" y="1807017"/>
                  </a:lnTo>
                  <a:cubicBezTo>
                    <a:pt x="688364" y="1817869"/>
                    <a:pt x="665266" y="1819151"/>
                    <a:pt x="645077" y="1810471"/>
                  </a:cubicBezTo>
                  <a:lnTo>
                    <a:pt x="9975" y="1447237"/>
                  </a:lnTo>
                  <a:cubicBezTo>
                    <a:pt x="-5401" y="1438323"/>
                    <a:pt x="-2727" y="1422168"/>
                    <a:pt x="16103" y="1411360"/>
                  </a:cubicBezTo>
                  <a:close/>
                </a:path>
              </a:pathLst>
            </a:custGeom>
            <a:solidFill>
              <a:srgbClr val="263238"/>
            </a:solidFill>
            <a:ln w="111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8D31E20-B6C1-4352-A9EF-B226C3D415DB}"/>
                </a:ext>
              </a:extLst>
            </p:cNvPr>
            <p:cNvSpPr/>
            <p:nvPr/>
          </p:nvSpPr>
          <p:spPr>
            <a:xfrm>
              <a:off x="4414566" y="3454985"/>
              <a:ext cx="3028420" cy="1732370"/>
            </a:xfrm>
            <a:custGeom>
              <a:avLst/>
              <a:gdLst>
                <a:gd name="connsiteX0" fmla="*/ 2058706 w 3028420"/>
                <a:gd name="connsiteY0" fmla="*/ 544268 h 1732370"/>
                <a:gd name="connsiteX1" fmla="*/ 2134695 w 3028420"/>
                <a:gd name="connsiteY1" fmla="*/ 500368 h 1732370"/>
                <a:gd name="connsiteX2" fmla="*/ 2135364 w 3028420"/>
                <a:gd name="connsiteY2" fmla="*/ 494017 h 1732370"/>
                <a:gd name="connsiteX3" fmla="*/ 2062717 w 3028420"/>
                <a:gd name="connsiteY3" fmla="*/ 452011 h 1732370"/>
                <a:gd name="connsiteX4" fmla="*/ 2051575 w 3028420"/>
                <a:gd name="connsiteY4" fmla="*/ 452011 h 1732370"/>
                <a:gd name="connsiteX5" fmla="*/ 1975585 w 3028420"/>
                <a:gd name="connsiteY5" fmla="*/ 495911 h 1732370"/>
                <a:gd name="connsiteX6" fmla="*/ 1974917 w 3028420"/>
                <a:gd name="connsiteY6" fmla="*/ 502374 h 1732370"/>
                <a:gd name="connsiteX7" fmla="*/ 2047675 w 3028420"/>
                <a:gd name="connsiteY7" fmla="*/ 544380 h 1732370"/>
                <a:gd name="connsiteX8" fmla="*/ 2058706 w 3028420"/>
                <a:gd name="connsiteY8" fmla="*/ 544268 h 1732370"/>
                <a:gd name="connsiteX9" fmla="*/ 1947284 w 3028420"/>
                <a:gd name="connsiteY9" fmla="*/ 392401 h 1732370"/>
                <a:gd name="connsiteX10" fmla="*/ 1871184 w 3028420"/>
                <a:gd name="connsiteY10" fmla="*/ 436301 h 1732370"/>
                <a:gd name="connsiteX11" fmla="*/ 1870515 w 3028420"/>
                <a:gd name="connsiteY11" fmla="*/ 442652 h 1732370"/>
                <a:gd name="connsiteX12" fmla="*/ 1943273 w 3028420"/>
                <a:gd name="connsiteY12" fmla="*/ 484658 h 1732370"/>
                <a:gd name="connsiteX13" fmla="*/ 1954415 w 3028420"/>
                <a:gd name="connsiteY13" fmla="*/ 484658 h 1732370"/>
                <a:gd name="connsiteX14" fmla="*/ 2030516 w 3028420"/>
                <a:gd name="connsiteY14" fmla="*/ 440758 h 1732370"/>
                <a:gd name="connsiteX15" fmla="*/ 2031185 w 3028420"/>
                <a:gd name="connsiteY15" fmla="*/ 434407 h 1732370"/>
                <a:gd name="connsiteX16" fmla="*/ 1958426 w 3028420"/>
                <a:gd name="connsiteY16" fmla="*/ 392401 h 1732370"/>
                <a:gd name="connsiteX17" fmla="*/ 1947730 w 3028420"/>
                <a:gd name="connsiteY17" fmla="*/ 392401 h 1732370"/>
                <a:gd name="connsiteX18" fmla="*/ 1702157 w 3028420"/>
                <a:gd name="connsiteY18" fmla="*/ 534240 h 1732370"/>
                <a:gd name="connsiteX19" fmla="*/ 1573354 w 3028420"/>
                <a:gd name="connsiteY19" fmla="*/ 609115 h 1732370"/>
                <a:gd name="connsiteX20" fmla="*/ 1572686 w 3028420"/>
                <a:gd name="connsiteY20" fmla="*/ 615467 h 1732370"/>
                <a:gd name="connsiteX21" fmla="*/ 1645444 w 3028420"/>
                <a:gd name="connsiteY21" fmla="*/ 657472 h 1732370"/>
                <a:gd name="connsiteX22" fmla="*/ 1656586 w 3028420"/>
                <a:gd name="connsiteY22" fmla="*/ 657472 h 1732370"/>
                <a:gd name="connsiteX23" fmla="*/ 1785278 w 3028420"/>
                <a:gd name="connsiteY23" fmla="*/ 583266 h 1732370"/>
                <a:gd name="connsiteX24" fmla="*/ 1785946 w 3028420"/>
                <a:gd name="connsiteY24" fmla="*/ 576803 h 1732370"/>
                <a:gd name="connsiteX25" fmla="*/ 1713188 w 3028420"/>
                <a:gd name="connsiteY25" fmla="*/ 534797 h 1732370"/>
                <a:gd name="connsiteX26" fmla="*/ 1702046 w 3028420"/>
                <a:gd name="connsiteY26" fmla="*/ 534240 h 1732370"/>
                <a:gd name="connsiteX27" fmla="*/ 1836643 w 3028420"/>
                <a:gd name="connsiteY27" fmla="*/ 456245 h 1732370"/>
                <a:gd name="connsiteX28" fmla="*/ 1760653 w 3028420"/>
                <a:gd name="connsiteY28" fmla="*/ 500145 h 1732370"/>
                <a:gd name="connsiteX29" fmla="*/ 1759985 w 3028420"/>
                <a:gd name="connsiteY29" fmla="*/ 506496 h 1732370"/>
                <a:gd name="connsiteX30" fmla="*/ 1832743 w 3028420"/>
                <a:gd name="connsiteY30" fmla="*/ 548502 h 1732370"/>
                <a:gd name="connsiteX31" fmla="*/ 1843885 w 3028420"/>
                <a:gd name="connsiteY31" fmla="*/ 548502 h 1732370"/>
                <a:gd name="connsiteX32" fmla="*/ 1919875 w 3028420"/>
                <a:gd name="connsiteY32" fmla="*/ 504602 h 1732370"/>
                <a:gd name="connsiteX33" fmla="*/ 1920543 w 3028420"/>
                <a:gd name="connsiteY33" fmla="*/ 498140 h 1732370"/>
                <a:gd name="connsiteX34" fmla="*/ 1847785 w 3028420"/>
                <a:gd name="connsiteY34" fmla="*/ 456134 h 1732370"/>
                <a:gd name="connsiteX35" fmla="*/ 1836532 w 3028420"/>
                <a:gd name="connsiteY35" fmla="*/ 456580 h 1732370"/>
                <a:gd name="connsiteX36" fmla="*/ 1538368 w 3028420"/>
                <a:gd name="connsiteY36" fmla="*/ 628503 h 1732370"/>
                <a:gd name="connsiteX37" fmla="*/ 1462379 w 3028420"/>
                <a:gd name="connsiteY37" fmla="*/ 672291 h 1732370"/>
                <a:gd name="connsiteX38" fmla="*/ 1461710 w 3028420"/>
                <a:gd name="connsiteY38" fmla="*/ 678754 h 1732370"/>
                <a:gd name="connsiteX39" fmla="*/ 1534468 w 3028420"/>
                <a:gd name="connsiteY39" fmla="*/ 720760 h 1732370"/>
                <a:gd name="connsiteX40" fmla="*/ 1545610 w 3028420"/>
                <a:gd name="connsiteY40" fmla="*/ 720760 h 1732370"/>
                <a:gd name="connsiteX41" fmla="*/ 1621600 w 3028420"/>
                <a:gd name="connsiteY41" fmla="*/ 676859 h 1732370"/>
                <a:gd name="connsiteX42" fmla="*/ 1622268 w 3028420"/>
                <a:gd name="connsiteY42" fmla="*/ 670509 h 1732370"/>
                <a:gd name="connsiteX43" fmla="*/ 1549510 w 3028420"/>
                <a:gd name="connsiteY43" fmla="*/ 628503 h 1732370"/>
                <a:gd name="connsiteX44" fmla="*/ 1538257 w 3028420"/>
                <a:gd name="connsiteY44" fmla="*/ 628837 h 1732370"/>
                <a:gd name="connsiteX45" fmla="*/ 1426947 w 3028420"/>
                <a:gd name="connsiteY45" fmla="*/ 692570 h 1732370"/>
                <a:gd name="connsiteX46" fmla="*/ 1350846 w 3028420"/>
                <a:gd name="connsiteY46" fmla="*/ 736470 h 1732370"/>
                <a:gd name="connsiteX47" fmla="*/ 1350177 w 3028420"/>
                <a:gd name="connsiteY47" fmla="*/ 742933 h 1732370"/>
                <a:gd name="connsiteX48" fmla="*/ 1422936 w 3028420"/>
                <a:gd name="connsiteY48" fmla="*/ 784938 h 1732370"/>
                <a:gd name="connsiteX49" fmla="*/ 1434078 w 3028420"/>
                <a:gd name="connsiteY49" fmla="*/ 784938 h 1732370"/>
                <a:gd name="connsiteX50" fmla="*/ 1510179 w 3028420"/>
                <a:gd name="connsiteY50" fmla="*/ 741038 h 1732370"/>
                <a:gd name="connsiteX51" fmla="*/ 1510847 w 3028420"/>
                <a:gd name="connsiteY51" fmla="*/ 734687 h 1732370"/>
                <a:gd name="connsiteX52" fmla="*/ 1438089 w 3028420"/>
                <a:gd name="connsiteY52" fmla="*/ 692681 h 1732370"/>
                <a:gd name="connsiteX53" fmla="*/ 1427169 w 3028420"/>
                <a:gd name="connsiteY53" fmla="*/ 692904 h 1732370"/>
                <a:gd name="connsiteX54" fmla="*/ 1712074 w 3028420"/>
                <a:gd name="connsiteY54" fmla="*/ 863936 h 1732370"/>
                <a:gd name="connsiteX55" fmla="*/ 1788063 w 3028420"/>
                <a:gd name="connsiteY55" fmla="*/ 820036 h 1732370"/>
                <a:gd name="connsiteX56" fmla="*/ 1788732 w 3028420"/>
                <a:gd name="connsiteY56" fmla="*/ 813685 h 1732370"/>
                <a:gd name="connsiteX57" fmla="*/ 1715974 w 3028420"/>
                <a:gd name="connsiteY57" fmla="*/ 771679 h 1732370"/>
                <a:gd name="connsiteX58" fmla="*/ 1704832 w 3028420"/>
                <a:gd name="connsiteY58" fmla="*/ 771679 h 1732370"/>
                <a:gd name="connsiteX59" fmla="*/ 1628842 w 3028420"/>
                <a:gd name="connsiteY59" fmla="*/ 815579 h 1732370"/>
                <a:gd name="connsiteX60" fmla="*/ 1628174 w 3028420"/>
                <a:gd name="connsiteY60" fmla="*/ 821930 h 1732370"/>
                <a:gd name="connsiteX61" fmla="*/ 1700932 w 3028420"/>
                <a:gd name="connsiteY61" fmla="*/ 863936 h 1732370"/>
                <a:gd name="connsiteX62" fmla="*/ 1712297 w 3028420"/>
                <a:gd name="connsiteY62" fmla="*/ 864270 h 1732370"/>
                <a:gd name="connsiteX63" fmla="*/ 1600653 w 3028420"/>
                <a:gd name="connsiteY63" fmla="*/ 928115 h 1732370"/>
                <a:gd name="connsiteX64" fmla="*/ 1676753 w 3028420"/>
                <a:gd name="connsiteY64" fmla="*/ 884215 h 1732370"/>
                <a:gd name="connsiteX65" fmla="*/ 1677422 w 3028420"/>
                <a:gd name="connsiteY65" fmla="*/ 877864 h 1732370"/>
                <a:gd name="connsiteX66" fmla="*/ 1604664 w 3028420"/>
                <a:gd name="connsiteY66" fmla="*/ 835858 h 1732370"/>
                <a:gd name="connsiteX67" fmla="*/ 1593522 w 3028420"/>
                <a:gd name="connsiteY67" fmla="*/ 835858 h 1732370"/>
                <a:gd name="connsiteX68" fmla="*/ 1517421 w 3028420"/>
                <a:gd name="connsiteY68" fmla="*/ 879758 h 1732370"/>
                <a:gd name="connsiteX69" fmla="*/ 1516752 w 3028420"/>
                <a:gd name="connsiteY69" fmla="*/ 886220 h 1732370"/>
                <a:gd name="connsiteX70" fmla="*/ 1589510 w 3028420"/>
                <a:gd name="connsiteY70" fmla="*/ 928226 h 1732370"/>
                <a:gd name="connsiteX71" fmla="*/ 1601098 w 3028420"/>
                <a:gd name="connsiteY71" fmla="*/ 928449 h 1732370"/>
                <a:gd name="connsiteX72" fmla="*/ 1489231 w 3028420"/>
                <a:gd name="connsiteY72" fmla="*/ 992294 h 1732370"/>
                <a:gd name="connsiteX73" fmla="*/ 1565221 w 3028420"/>
                <a:gd name="connsiteY73" fmla="*/ 948394 h 1732370"/>
                <a:gd name="connsiteX74" fmla="*/ 1565889 w 3028420"/>
                <a:gd name="connsiteY74" fmla="*/ 942042 h 1732370"/>
                <a:gd name="connsiteX75" fmla="*/ 1493131 w 3028420"/>
                <a:gd name="connsiteY75" fmla="*/ 900036 h 1732370"/>
                <a:gd name="connsiteX76" fmla="*/ 1481989 w 3028420"/>
                <a:gd name="connsiteY76" fmla="*/ 900036 h 1732370"/>
                <a:gd name="connsiteX77" fmla="*/ 1406000 w 3028420"/>
                <a:gd name="connsiteY77" fmla="*/ 943936 h 1732370"/>
                <a:gd name="connsiteX78" fmla="*/ 1405331 w 3028420"/>
                <a:gd name="connsiteY78" fmla="*/ 950399 h 1732370"/>
                <a:gd name="connsiteX79" fmla="*/ 1478089 w 3028420"/>
                <a:gd name="connsiteY79" fmla="*/ 992405 h 1732370"/>
                <a:gd name="connsiteX80" fmla="*/ 1490011 w 3028420"/>
                <a:gd name="connsiteY80" fmla="*/ 992628 h 1732370"/>
                <a:gd name="connsiteX81" fmla="*/ 1377810 w 3028420"/>
                <a:gd name="connsiteY81" fmla="*/ 1056472 h 1732370"/>
                <a:gd name="connsiteX82" fmla="*/ 1453799 w 3028420"/>
                <a:gd name="connsiteY82" fmla="*/ 1012572 h 1732370"/>
                <a:gd name="connsiteX83" fmla="*/ 1454468 w 3028420"/>
                <a:gd name="connsiteY83" fmla="*/ 1006221 h 1732370"/>
                <a:gd name="connsiteX84" fmla="*/ 1381710 w 3028420"/>
                <a:gd name="connsiteY84" fmla="*/ 964215 h 1732370"/>
                <a:gd name="connsiteX85" fmla="*/ 1370568 w 3028420"/>
                <a:gd name="connsiteY85" fmla="*/ 964215 h 1732370"/>
                <a:gd name="connsiteX86" fmla="*/ 1294467 w 3028420"/>
                <a:gd name="connsiteY86" fmla="*/ 1008115 h 1732370"/>
                <a:gd name="connsiteX87" fmla="*/ 1294467 w 3028420"/>
                <a:gd name="connsiteY87" fmla="*/ 1014466 h 1732370"/>
                <a:gd name="connsiteX88" fmla="*/ 1367113 w 3028420"/>
                <a:gd name="connsiteY88" fmla="*/ 1056472 h 1732370"/>
                <a:gd name="connsiteX89" fmla="*/ 1378924 w 3028420"/>
                <a:gd name="connsiteY89" fmla="*/ 1056806 h 1732370"/>
                <a:gd name="connsiteX90" fmla="*/ 1946059 w 3028420"/>
                <a:gd name="connsiteY90" fmla="*/ 608113 h 1732370"/>
                <a:gd name="connsiteX91" fmla="*/ 2022048 w 3028420"/>
                <a:gd name="connsiteY91" fmla="*/ 564213 h 1732370"/>
                <a:gd name="connsiteX92" fmla="*/ 2022717 w 3028420"/>
                <a:gd name="connsiteY92" fmla="*/ 557862 h 1732370"/>
                <a:gd name="connsiteX93" fmla="*/ 1949959 w 3028420"/>
                <a:gd name="connsiteY93" fmla="*/ 515856 h 1732370"/>
                <a:gd name="connsiteX94" fmla="*/ 1938816 w 3028420"/>
                <a:gd name="connsiteY94" fmla="*/ 515856 h 1732370"/>
                <a:gd name="connsiteX95" fmla="*/ 1862827 w 3028420"/>
                <a:gd name="connsiteY95" fmla="*/ 559756 h 1732370"/>
                <a:gd name="connsiteX96" fmla="*/ 1862159 w 3028420"/>
                <a:gd name="connsiteY96" fmla="*/ 566218 h 1732370"/>
                <a:gd name="connsiteX97" fmla="*/ 1936588 w 3028420"/>
                <a:gd name="connsiteY97" fmla="*/ 609115 h 1732370"/>
                <a:gd name="connsiteX98" fmla="*/ 1947619 w 3028420"/>
                <a:gd name="connsiteY98" fmla="*/ 608447 h 1732370"/>
                <a:gd name="connsiteX99" fmla="*/ 1821824 w 3028420"/>
                <a:gd name="connsiteY99" fmla="*/ 799869 h 1732370"/>
                <a:gd name="connsiteX100" fmla="*/ 1993413 w 3028420"/>
                <a:gd name="connsiteY100" fmla="*/ 702264 h 1732370"/>
                <a:gd name="connsiteX101" fmla="*/ 1994081 w 3028420"/>
                <a:gd name="connsiteY101" fmla="*/ 695801 h 1732370"/>
                <a:gd name="connsiteX102" fmla="*/ 1817478 w 3028420"/>
                <a:gd name="connsiteY102" fmla="*/ 593851 h 1732370"/>
                <a:gd name="connsiteX103" fmla="*/ 1806336 w 3028420"/>
                <a:gd name="connsiteY103" fmla="*/ 593851 h 1732370"/>
                <a:gd name="connsiteX104" fmla="*/ 1718536 w 3028420"/>
                <a:gd name="connsiteY104" fmla="*/ 644547 h 1732370"/>
                <a:gd name="connsiteX105" fmla="*/ 1717868 w 3028420"/>
                <a:gd name="connsiteY105" fmla="*/ 650898 h 1732370"/>
                <a:gd name="connsiteX106" fmla="*/ 1811462 w 3028420"/>
                <a:gd name="connsiteY106" fmla="*/ 704938 h 1732370"/>
                <a:gd name="connsiteX107" fmla="*/ 1810793 w 3028420"/>
                <a:gd name="connsiteY107" fmla="*/ 711289 h 1732370"/>
                <a:gd name="connsiteX108" fmla="*/ 1740598 w 3028420"/>
                <a:gd name="connsiteY108" fmla="*/ 751846 h 1732370"/>
                <a:gd name="connsiteX109" fmla="*/ 1739929 w 3028420"/>
                <a:gd name="connsiteY109" fmla="*/ 758197 h 1732370"/>
                <a:gd name="connsiteX110" fmla="*/ 1812687 w 3028420"/>
                <a:gd name="connsiteY110" fmla="*/ 800203 h 1732370"/>
                <a:gd name="connsiteX111" fmla="*/ 1823384 w 3028420"/>
                <a:gd name="connsiteY111" fmla="*/ 800203 h 1732370"/>
                <a:gd name="connsiteX112" fmla="*/ 1314411 w 3028420"/>
                <a:gd name="connsiteY112" fmla="*/ 756749 h 1732370"/>
                <a:gd name="connsiteX113" fmla="*/ 1238422 w 3028420"/>
                <a:gd name="connsiteY113" fmla="*/ 800649 h 1732370"/>
                <a:gd name="connsiteX114" fmla="*/ 1237753 w 3028420"/>
                <a:gd name="connsiteY114" fmla="*/ 807000 h 1732370"/>
                <a:gd name="connsiteX115" fmla="*/ 1310512 w 3028420"/>
                <a:gd name="connsiteY115" fmla="*/ 849006 h 1732370"/>
                <a:gd name="connsiteX116" fmla="*/ 1321654 w 3028420"/>
                <a:gd name="connsiteY116" fmla="*/ 849006 h 1732370"/>
                <a:gd name="connsiteX117" fmla="*/ 1397643 w 3028420"/>
                <a:gd name="connsiteY117" fmla="*/ 805106 h 1732370"/>
                <a:gd name="connsiteX118" fmla="*/ 1398311 w 3028420"/>
                <a:gd name="connsiteY118" fmla="*/ 798754 h 1732370"/>
                <a:gd name="connsiteX119" fmla="*/ 1325553 w 3028420"/>
                <a:gd name="connsiteY119" fmla="*/ 756749 h 1732370"/>
                <a:gd name="connsiteX120" fmla="*/ 1315971 w 3028420"/>
                <a:gd name="connsiteY120" fmla="*/ 757083 h 1732370"/>
                <a:gd name="connsiteX121" fmla="*/ 1202990 w 3028420"/>
                <a:gd name="connsiteY121" fmla="*/ 820928 h 1732370"/>
                <a:gd name="connsiteX122" fmla="*/ 1128783 w 3028420"/>
                <a:gd name="connsiteY122" fmla="*/ 865385 h 1732370"/>
                <a:gd name="connsiteX123" fmla="*/ 1128226 w 3028420"/>
                <a:gd name="connsiteY123" fmla="*/ 871736 h 1732370"/>
                <a:gd name="connsiteX124" fmla="*/ 1200873 w 3028420"/>
                <a:gd name="connsiteY124" fmla="*/ 913741 h 1732370"/>
                <a:gd name="connsiteX125" fmla="*/ 1212015 w 3028420"/>
                <a:gd name="connsiteY125" fmla="*/ 913741 h 1732370"/>
                <a:gd name="connsiteX126" fmla="*/ 1288004 w 3028420"/>
                <a:gd name="connsiteY126" fmla="*/ 869841 h 1732370"/>
                <a:gd name="connsiteX127" fmla="*/ 1288673 w 3028420"/>
                <a:gd name="connsiteY127" fmla="*/ 863490 h 1732370"/>
                <a:gd name="connsiteX128" fmla="*/ 1215915 w 3028420"/>
                <a:gd name="connsiteY128" fmla="*/ 820816 h 1732370"/>
                <a:gd name="connsiteX129" fmla="*/ 1204884 w 3028420"/>
                <a:gd name="connsiteY129" fmla="*/ 820816 h 1732370"/>
                <a:gd name="connsiteX130" fmla="*/ 589504 w 3028420"/>
                <a:gd name="connsiteY130" fmla="*/ 1506280 h 1732370"/>
                <a:gd name="connsiteX131" fmla="*/ 600646 w 3028420"/>
                <a:gd name="connsiteY131" fmla="*/ 1506280 h 1732370"/>
                <a:gd name="connsiteX132" fmla="*/ 676635 w 3028420"/>
                <a:gd name="connsiteY132" fmla="*/ 1462380 h 1732370"/>
                <a:gd name="connsiteX133" fmla="*/ 677304 w 3028420"/>
                <a:gd name="connsiteY133" fmla="*/ 1456029 h 1732370"/>
                <a:gd name="connsiteX134" fmla="*/ 604546 w 3028420"/>
                <a:gd name="connsiteY134" fmla="*/ 1414023 h 1732370"/>
                <a:gd name="connsiteX135" fmla="*/ 593404 w 3028420"/>
                <a:gd name="connsiteY135" fmla="*/ 1414023 h 1732370"/>
                <a:gd name="connsiteX136" fmla="*/ 517414 w 3028420"/>
                <a:gd name="connsiteY136" fmla="*/ 1457923 h 1732370"/>
                <a:gd name="connsiteX137" fmla="*/ 516746 w 3028420"/>
                <a:gd name="connsiteY137" fmla="*/ 1464274 h 1732370"/>
                <a:gd name="connsiteX138" fmla="*/ 315407 w 3028420"/>
                <a:gd name="connsiteY138" fmla="*/ 1334580 h 1732370"/>
                <a:gd name="connsiteX139" fmla="*/ 239307 w 3028420"/>
                <a:gd name="connsiteY139" fmla="*/ 1378480 h 1732370"/>
                <a:gd name="connsiteX140" fmla="*/ 238638 w 3028420"/>
                <a:gd name="connsiteY140" fmla="*/ 1384831 h 1732370"/>
                <a:gd name="connsiteX141" fmla="*/ 311396 w 3028420"/>
                <a:gd name="connsiteY141" fmla="*/ 1426837 h 1732370"/>
                <a:gd name="connsiteX142" fmla="*/ 322538 w 3028420"/>
                <a:gd name="connsiteY142" fmla="*/ 1426837 h 1732370"/>
                <a:gd name="connsiteX143" fmla="*/ 398639 w 3028420"/>
                <a:gd name="connsiteY143" fmla="*/ 1382937 h 1732370"/>
                <a:gd name="connsiteX144" fmla="*/ 399308 w 3028420"/>
                <a:gd name="connsiteY144" fmla="*/ 1376474 h 1732370"/>
                <a:gd name="connsiteX145" fmla="*/ 326549 w 3028420"/>
                <a:gd name="connsiteY145" fmla="*/ 1334580 h 1732370"/>
                <a:gd name="connsiteX146" fmla="*/ 315853 w 3028420"/>
                <a:gd name="connsiteY146" fmla="*/ 1334580 h 1732370"/>
                <a:gd name="connsiteX147" fmla="*/ 456244 w 3028420"/>
                <a:gd name="connsiteY147" fmla="*/ 1463160 h 1732370"/>
                <a:gd name="connsiteX148" fmla="*/ 467386 w 3028420"/>
                <a:gd name="connsiteY148" fmla="*/ 1463160 h 1732370"/>
                <a:gd name="connsiteX149" fmla="*/ 543375 w 3028420"/>
                <a:gd name="connsiteY149" fmla="*/ 1419260 h 1732370"/>
                <a:gd name="connsiteX150" fmla="*/ 544044 w 3028420"/>
                <a:gd name="connsiteY150" fmla="*/ 1412909 h 1732370"/>
                <a:gd name="connsiteX151" fmla="*/ 471286 w 3028420"/>
                <a:gd name="connsiteY151" fmla="*/ 1370903 h 1732370"/>
                <a:gd name="connsiteX152" fmla="*/ 460144 w 3028420"/>
                <a:gd name="connsiteY152" fmla="*/ 1370903 h 1732370"/>
                <a:gd name="connsiteX153" fmla="*/ 384043 w 3028420"/>
                <a:gd name="connsiteY153" fmla="*/ 1414803 h 1732370"/>
                <a:gd name="connsiteX154" fmla="*/ 383486 w 3028420"/>
                <a:gd name="connsiteY154" fmla="*/ 1421154 h 1732370"/>
                <a:gd name="connsiteX155" fmla="*/ 762875 w 3028420"/>
                <a:gd name="connsiteY155" fmla="*/ 1532130 h 1732370"/>
                <a:gd name="connsiteX156" fmla="*/ 838976 w 3028420"/>
                <a:gd name="connsiteY156" fmla="*/ 1488230 h 1732370"/>
                <a:gd name="connsiteX157" fmla="*/ 839645 w 3028420"/>
                <a:gd name="connsiteY157" fmla="*/ 1481879 h 1732370"/>
                <a:gd name="connsiteX158" fmla="*/ 767778 w 3028420"/>
                <a:gd name="connsiteY158" fmla="*/ 1439873 h 1732370"/>
                <a:gd name="connsiteX159" fmla="*/ 756636 w 3028420"/>
                <a:gd name="connsiteY159" fmla="*/ 1439873 h 1732370"/>
                <a:gd name="connsiteX160" fmla="*/ 680535 w 3028420"/>
                <a:gd name="connsiteY160" fmla="*/ 1483773 h 1732370"/>
                <a:gd name="connsiteX161" fmla="*/ 679867 w 3028420"/>
                <a:gd name="connsiteY161" fmla="*/ 1490124 h 1732370"/>
                <a:gd name="connsiteX162" fmla="*/ 752625 w 3028420"/>
                <a:gd name="connsiteY162" fmla="*/ 1532130 h 1732370"/>
                <a:gd name="connsiteX163" fmla="*/ 763321 w 3028420"/>
                <a:gd name="connsiteY163" fmla="*/ 1532130 h 1732370"/>
                <a:gd name="connsiteX164" fmla="*/ 640312 w 3028420"/>
                <a:gd name="connsiteY164" fmla="*/ 1596754 h 1732370"/>
                <a:gd name="connsiteX165" fmla="*/ 651454 w 3028420"/>
                <a:gd name="connsiteY165" fmla="*/ 1596754 h 1732370"/>
                <a:gd name="connsiteX166" fmla="*/ 727444 w 3028420"/>
                <a:gd name="connsiteY166" fmla="*/ 1552854 h 1732370"/>
                <a:gd name="connsiteX167" fmla="*/ 728112 w 3028420"/>
                <a:gd name="connsiteY167" fmla="*/ 1546503 h 1732370"/>
                <a:gd name="connsiteX168" fmla="*/ 656357 w 3028420"/>
                <a:gd name="connsiteY168" fmla="*/ 1504052 h 1732370"/>
                <a:gd name="connsiteX169" fmla="*/ 645215 w 3028420"/>
                <a:gd name="connsiteY169" fmla="*/ 1504052 h 1732370"/>
                <a:gd name="connsiteX170" fmla="*/ 569225 w 3028420"/>
                <a:gd name="connsiteY170" fmla="*/ 1547952 h 1732370"/>
                <a:gd name="connsiteX171" fmla="*/ 568557 w 3028420"/>
                <a:gd name="connsiteY171" fmla="*/ 1554414 h 1732370"/>
                <a:gd name="connsiteX172" fmla="*/ 426049 w 3028420"/>
                <a:gd name="connsiteY172" fmla="*/ 1270401 h 1732370"/>
                <a:gd name="connsiteX173" fmla="*/ 350059 w 3028420"/>
                <a:gd name="connsiteY173" fmla="*/ 1314301 h 1732370"/>
                <a:gd name="connsiteX174" fmla="*/ 349391 w 3028420"/>
                <a:gd name="connsiteY174" fmla="*/ 1320652 h 1732370"/>
                <a:gd name="connsiteX175" fmla="*/ 422149 w 3028420"/>
                <a:gd name="connsiteY175" fmla="*/ 1362658 h 1732370"/>
                <a:gd name="connsiteX176" fmla="*/ 433291 w 3028420"/>
                <a:gd name="connsiteY176" fmla="*/ 1362658 h 1732370"/>
                <a:gd name="connsiteX177" fmla="*/ 509281 w 3028420"/>
                <a:gd name="connsiteY177" fmla="*/ 1318758 h 1732370"/>
                <a:gd name="connsiteX178" fmla="*/ 509949 w 3028420"/>
                <a:gd name="connsiteY178" fmla="*/ 1312407 h 1732370"/>
                <a:gd name="connsiteX179" fmla="*/ 437191 w 3028420"/>
                <a:gd name="connsiteY179" fmla="*/ 1270401 h 1732370"/>
                <a:gd name="connsiteX180" fmla="*/ 426940 w 3028420"/>
                <a:gd name="connsiteY180" fmla="*/ 1270401 h 1732370"/>
                <a:gd name="connsiteX181" fmla="*/ 981707 w 3028420"/>
                <a:gd name="connsiteY181" fmla="*/ 949619 h 1732370"/>
                <a:gd name="connsiteX182" fmla="*/ 905718 w 3028420"/>
                <a:gd name="connsiteY182" fmla="*/ 993519 h 1732370"/>
                <a:gd name="connsiteX183" fmla="*/ 905049 w 3028420"/>
                <a:gd name="connsiteY183" fmla="*/ 999870 h 1732370"/>
                <a:gd name="connsiteX184" fmla="*/ 977807 w 3028420"/>
                <a:gd name="connsiteY184" fmla="*/ 1041876 h 1732370"/>
                <a:gd name="connsiteX185" fmla="*/ 988949 w 3028420"/>
                <a:gd name="connsiteY185" fmla="*/ 1041876 h 1732370"/>
                <a:gd name="connsiteX186" fmla="*/ 1064939 w 3028420"/>
                <a:gd name="connsiteY186" fmla="*/ 997976 h 1732370"/>
                <a:gd name="connsiteX187" fmla="*/ 1065607 w 3028420"/>
                <a:gd name="connsiteY187" fmla="*/ 991514 h 1732370"/>
                <a:gd name="connsiteX188" fmla="*/ 992849 w 3028420"/>
                <a:gd name="connsiteY188" fmla="*/ 949507 h 1732370"/>
                <a:gd name="connsiteX189" fmla="*/ 982598 w 3028420"/>
                <a:gd name="connsiteY189" fmla="*/ 949619 h 1732370"/>
                <a:gd name="connsiteX190" fmla="*/ 537136 w 3028420"/>
                <a:gd name="connsiteY190" fmla="*/ 1205888 h 1732370"/>
                <a:gd name="connsiteX191" fmla="*/ 461146 w 3028420"/>
                <a:gd name="connsiteY191" fmla="*/ 1249788 h 1732370"/>
                <a:gd name="connsiteX192" fmla="*/ 460478 w 3028420"/>
                <a:gd name="connsiteY192" fmla="*/ 1256139 h 1732370"/>
                <a:gd name="connsiteX193" fmla="*/ 533236 w 3028420"/>
                <a:gd name="connsiteY193" fmla="*/ 1298145 h 1732370"/>
                <a:gd name="connsiteX194" fmla="*/ 544378 w 3028420"/>
                <a:gd name="connsiteY194" fmla="*/ 1298145 h 1732370"/>
                <a:gd name="connsiteX195" fmla="*/ 620479 w 3028420"/>
                <a:gd name="connsiteY195" fmla="*/ 1254245 h 1732370"/>
                <a:gd name="connsiteX196" fmla="*/ 621036 w 3028420"/>
                <a:gd name="connsiteY196" fmla="*/ 1247894 h 1732370"/>
                <a:gd name="connsiteX197" fmla="*/ 548389 w 3028420"/>
                <a:gd name="connsiteY197" fmla="*/ 1205888 h 1732370"/>
                <a:gd name="connsiteX198" fmla="*/ 538027 w 3028420"/>
                <a:gd name="connsiteY198" fmla="*/ 1206222 h 1732370"/>
                <a:gd name="connsiteX199" fmla="*/ 1092794 w 3028420"/>
                <a:gd name="connsiteY199" fmla="*/ 885106 h 1732370"/>
                <a:gd name="connsiteX200" fmla="*/ 1016805 w 3028420"/>
                <a:gd name="connsiteY200" fmla="*/ 929006 h 1732370"/>
                <a:gd name="connsiteX201" fmla="*/ 1016136 w 3028420"/>
                <a:gd name="connsiteY201" fmla="*/ 935357 h 1732370"/>
                <a:gd name="connsiteX202" fmla="*/ 1088894 w 3028420"/>
                <a:gd name="connsiteY202" fmla="*/ 977363 h 1732370"/>
                <a:gd name="connsiteX203" fmla="*/ 1100037 w 3028420"/>
                <a:gd name="connsiteY203" fmla="*/ 977363 h 1732370"/>
                <a:gd name="connsiteX204" fmla="*/ 1176137 w 3028420"/>
                <a:gd name="connsiteY204" fmla="*/ 933463 h 1732370"/>
                <a:gd name="connsiteX205" fmla="*/ 1176806 w 3028420"/>
                <a:gd name="connsiteY205" fmla="*/ 927001 h 1732370"/>
                <a:gd name="connsiteX206" fmla="*/ 1104048 w 3028420"/>
                <a:gd name="connsiteY206" fmla="*/ 885106 h 1732370"/>
                <a:gd name="connsiteX207" fmla="*/ 1093686 w 3028420"/>
                <a:gd name="connsiteY207" fmla="*/ 885440 h 1732370"/>
                <a:gd name="connsiteX208" fmla="*/ 870620 w 3028420"/>
                <a:gd name="connsiteY208" fmla="*/ 1013464 h 1732370"/>
                <a:gd name="connsiteX209" fmla="*/ 794519 w 3028420"/>
                <a:gd name="connsiteY209" fmla="*/ 1057364 h 1732370"/>
                <a:gd name="connsiteX210" fmla="*/ 793851 w 3028420"/>
                <a:gd name="connsiteY210" fmla="*/ 1063714 h 1732370"/>
                <a:gd name="connsiteX211" fmla="*/ 868057 w 3028420"/>
                <a:gd name="connsiteY211" fmla="*/ 1106055 h 1732370"/>
                <a:gd name="connsiteX212" fmla="*/ 879199 w 3028420"/>
                <a:gd name="connsiteY212" fmla="*/ 1106055 h 1732370"/>
                <a:gd name="connsiteX213" fmla="*/ 955300 w 3028420"/>
                <a:gd name="connsiteY213" fmla="*/ 1062155 h 1732370"/>
                <a:gd name="connsiteX214" fmla="*/ 955969 w 3028420"/>
                <a:gd name="connsiteY214" fmla="*/ 1055804 h 1732370"/>
                <a:gd name="connsiteX215" fmla="*/ 883211 w 3028420"/>
                <a:gd name="connsiteY215" fmla="*/ 1013798 h 1732370"/>
                <a:gd name="connsiteX216" fmla="*/ 871511 w 3028420"/>
                <a:gd name="connsiteY216" fmla="*/ 1013798 h 1732370"/>
                <a:gd name="connsiteX217" fmla="*/ 759199 w 3028420"/>
                <a:gd name="connsiteY217" fmla="*/ 1077531 h 1732370"/>
                <a:gd name="connsiteX218" fmla="*/ 684323 w 3028420"/>
                <a:gd name="connsiteY218" fmla="*/ 1121654 h 1732370"/>
                <a:gd name="connsiteX219" fmla="*/ 683655 w 3028420"/>
                <a:gd name="connsiteY219" fmla="*/ 1128116 h 1732370"/>
                <a:gd name="connsiteX220" fmla="*/ 756413 w 3028420"/>
                <a:gd name="connsiteY220" fmla="*/ 1170122 h 1732370"/>
                <a:gd name="connsiteX221" fmla="*/ 767555 w 3028420"/>
                <a:gd name="connsiteY221" fmla="*/ 1170122 h 1732370"/>
                <a:gd name="connsiteX222" fmla="*/ 843545 w 3028420"/>
                <a:gd name="connsiteY222" fmla="*/ 1126222 h 1732370"/>
                <a:gd name="connsiteX223" fmla="*/ 844213 w 3028420"/>
                <a:gd name="connsiteY223" fmla="*/ 1119871 h 1732370"/>
                <a:gd name="connsiteX224" fmla="*/ 771344 w 3028420"/>
                <a:gd name="connsiteY224" fmla="*/ 1077085 h 1732370"/>
                <a:gd name="connsiteX225" fmla="*/ 760313 w 3028420"/>
                <a:gd name="connsiteY225" fmla="*/ 1077865 h 1732370"/>
                <a:gd name="connsiteX226" fmla="*/ 647777 w 3028420"/>
                <a:gd name="connsiteY226" fmla="*/ 1141709 h 1732370"/>
                <a:gd name="connsiteX227" fmla="*/ 571676 w 3028420"/>
                <a:gd name="connsiteY227" fmla="*/ 1185609 h 1732370"/>
                <a:gd name="connsiteX228" fmla="*/ 571119 w 3028420"/>
                <a:gd name="connsiteY228" fmla="*/ 1192072 h 1732370"/>
                <a:gd name="connsiteX229" fmla="*/ 643766 w 3028420"/>
                <a:gd name="connsiteY229" fmla="*/ 1234078 h 1732370"/>
                <a:gd name="connsiteX230" fmla="*/ 654908 w 3028420"/>
                <a:gd name="connsiteY230" fmla="*/ 1234078 h 1732370"/>
                <a:gd name="connsiteX231" fmla="*/ 730898 w 3028420"/>
                <a:gd name="connsiteY231" fmla="*/ 1190178 h 1732370"/>
                <a:gd name="connsiteX232" fmla="*/ 731566 w 3028420"/>
                <a:gd name="connsiteY232" fmla="*/ 1183827 h 1732370"/>
                <a:gd name="connsiteX233" fmla="*/ 658808 w 3028420"/>
                <a:gd name="connsiteY233" fmla="*/ 1141821 h 1732370"/>
                <a:gd name="connsiteX234" fmla="*/ 649226 w 3028420"/>
                <a:gd name="connsiteY234" fmla="*/ 1142044 h 1732370"/>
                <a:gd name="connsiteX235" fmla="*/ 1155190 w 3028420"/>
                <a:gd name="connsiteY235" fmla="*/ 1184830 h 1732370"/>
                <a:gd name="connsiteX236" fmla="*/ 1231179 w 3028420"/>
                <a:gd name="connsiteY236" fmla="*/ 1140930 h 1732370"/>
                <a:gd name="connsiteX237" fmla="*/ 1231848 w 3028420"/>
                <a:gd name="connsiteY237" fmla="*/ 1134467 h 1732370"/>
                <a:gd name="connsiteX238" fmla="*/ 1159090 w 3028420"/>
                <a:gd name="connsiteY238" fmla="*/ 1092573 h 1732370"/>
                <a:gd name="connsiteX239" fmla="*/ 1147948 w 3028420"/>
                <a:gd name="connsiteY239" fmla="*/ 1092573 h 1732370"/>
                <a:gd name="connsiteX240" fmla="*/ 1071958 w 3028420"/>
                <a:gd name="connsiteY240" fmla="*/ 1136473 h 1732370"/>
                <a:gd name="connsiteX241" fmla="*/ 1071290 w 3028420"/>
                <a:gd name="connsiteY241" fmla="*/ 1142824 h 1732370"/>
                <a:gd name="connsiteX242" fmla="*/ 1144048 w 3028420"/>
                <a:gd name="connsiteY242" fmla="*/ 1184830 h 1732370"/>
                <a:gd name="connsiteX243" fmla="*/ 1156638 w 3028420"/>
                <a:gd name="connsiteY243" fmla="*/ 1185164 h 1732370"/>
                <a:gd name="connsiteX244" fmla="*/ 2191408 w 3028420"/>
                <a:gd name="connsiteY244" fmla="*/ 250227 h 1732370"/>
                <a:gd name="connsiteX245" fmla="*/ 2115419 w 3028420"/>
                <a:gd name="connsiteY245" fmla="*/ 294127 h 1732370"/>
                <a:gd name="connsiteX246" fmla="*/ 2114751 w 3028420"/>
                <a:gd name="connsiteY246" fmla="*/ 300478 h 1732370"/>
                <a:gd name="connsiteX247" fmla="*/ 2187509 w 3028420"/>
                <a:gd name="connsiteY247" fmla="*/ 342484 h 1732370"/>
                <a:gd name="connsiteX248" fmla="*/ 2198651 w 3028420"/>
                <a:gd name="connsiteY248" fmla="*/ 342484 h 1732370"/>
                <a:gd name="connsiteX249" fmla="*/ 2274752 w 3028420"/>
                <a:gd name="connsiteY249" fmla="*/ 298584 h 1732370"/>
                <a:gd name="connsiteX250" fmla="*/ 2275420 w 3028420"/>
                <a:gd name="connsiteY250" fmla="*/ 292233 h 1732370"/>
                <a:gd name="connsiteX251" fmla="*/ 2202662 w 3028420"/>
                <a:gd name="connsiteY251" fmla="*/ 250227 h 1732370"/>
                <a:gd name="connsiteX252" fmla="*/ 2193303 w 3028420"/>
                <a:gd name="connsiteY252" fmla="*/ 250562 h 1732370"/>
                <a:gd name="connsiteX253" fmla="*/ 2056923 w 3028420"/>
                <a:gd name="connsiteY253" fmla="*/ 328222 h 1732370"/>
                <a:gd name="connsiteX254" fmla="*/ 1980934 w 3028420"/>
                <a:gd name="connsiteY254" fmla="*/ 372122 h 1732370"/>
                <a:gd name="connsiteX255" fmla="*/ 1980265 w 3028420"/>
                <a:gd name="connsiteY255" fmla="*/ 378473 h 1732370"/>
                <a:gd name="connsiteX256" fmla="*/ 2053023 w 3028420"/>
                <a:gd name="connsiteY256" fmla="*/ 420479 h 1732370"/>
                <a:gd name="connsiteX257" fmla="*/ 2064165 w 3028420"/>
                <a:gd name="connsiteY257" fmla="*/ 420479 h 1732370"/>
                <a:gd name="connsiteX258" fmla="*/ 2140155 w 3028420"/>
                <a:gd name="connsiteY258" fmla="*/ 376579 h 1732370"/>
                <a:gd name="connsiteX259" fmla="*/ 2140823 w 3028420"/>
                <a:gd name="connsiteY259" fmla="*/ 370228 h 1732370"/>
                <a:gd name="connsiteX260" fmla="*/ 2068065 w 3028420"/>
                <a:gd name="connsiteY260" fmla="*/ 328222 h 1732370"/>
                <a:gd name="connsiteX261" fmla="*/ 2058817 w 3028420"/>
                <a:gd name="connsiteY261" fmla="*/ 328222 h 1732370"/>
                <a:gd name="connsiteX262" fmla="*/ 2302607 w 3028420"/>
                <a:gd name="connsiteY262" fmla="*/ 186383 h 1732370"/>
                <a:gd name="connsiteX263" fmla="*/ 2228400 w 3028420"/>
                <a:gd name="connsiteY263" fmla="*/ 230283 h 1732370"/>
                <a:gd name="connsiteX264" fmla="*/ 2228400 w 3028420"/>
                <a:gd name="connsiteY264" fmla="*/ 236634 h 1732370"/>
                <a:gd name="connsiteX265" fmla="*/ 2301047 w 3028420"/>
                <a:gd name="connsiteY265" fmla="*/ 278640 h 1732370"/>
                <a:gd name="connsiteX266" fmla="*/ 2312189 w 3028420"/>
                <a:gd name="connsiteY266" fmla="*/ 278640 h 1732370"/>
                <a:gd name="connsiteX267" fmla="*/ 2388179 w 3028420"/>
                <a:gd name="connsiteY267" fmla="*/ 234740 h 1732370"/>
                <a:gd name="connsiteX268" fmla="*/ 2388847 w 3028420"/>
                <a:gd name="connsiteY268" fmla="*/ 228389 h 1732370"/>
                <a:gd name="connsiteX269" fmla="*/ 2315532 w 3028420"/>
                <a:gd name="connsiteY269" fmla="*/ 185714 h 1732370"/>
                <a:gd name="connsiteX270" fmla="*/ 2304501 w 3028420"/>
                <a:gd name="connsiteY270" fmla="*/ 186383 h 1732370"/>
                <a:gd name="connsiteX271" fmla="*/ 1688341 w 3028420"/>
                <a:gd name="connsiteY271" fmla="*/ 757083 h 1732370"/>
                <a:gd name="connsiteX272" fmla="*/ 1764331 w 3028420"/>
                <a:gd name="connsiteY272" fmla="*/ 713183 h 1732370"/>
                <a:gd name="connsiteX273" fmla="*/ 1764999 w 3028420"/>
                <a:gd name="connsiteY273" fmla="*/ 706721 h 1732370"/>
                <a:gd name="connsiteX274" fmla="*/ 1694135 w 3028420"/>
                <a:gd name="connsiteY274" fmla="*/ 664826 h 1732370"/>
                <a:gd name="connsiteX275" fmla="*/ 1682993 w 3028420"/>
                <a:gd name="connsiteY275" fmla="*/ 664826 h 1732370"/>
                <a:gd name="connsiteX276" fmla="*/ 1607115 w 3028420"/>
                <a:gd name="connsiteY276" fmla="*/ 709395 h 1732370"/>
                <a:gd name="connsiteX277" fmla="*/ 1606447 w 3028420"/>
                <a:gd name="connsiteY277" fmla="*/ 715746 h 1732370"/>
                <a:gd name="connsiteX278" fmla="*/ 1679205 w 3028420"/>
                <a:gd name="connsiteY278" fmla="*/ 757751 h 1732370"/>
                <a:gd name="connsiteX279" fmla="*/ 1690235 w 3028420"/>
                <a:gd name="connsiteY279" fmla="*/ 757083 h 1732370"/>
                <a:gd name="connsiteX280" fmla="*/ 2424725 w 3028420"/>
                <a:gd name="connsiteY280" fmla="*/ 121981 h 1732370"/>
                <a:gd name="connsiteX281" fmla="*/ 2413583 w 3028420"/>
                <a:gd name="connsiteY281" fmla="*/ 121981 h 1732370"/>
                <a:gd name="connsiteX282" fmla="*/ 2337594 w 3028420"/>
                <a:gd name="connsiteY282" fmla="*/ 165881 h 1732370"/>
                <a:gd name="connsiteX283" fmla="*/ 2336925 w 3028420"/>
                <a:gd name="connsiteY283" fmla="*/ 172344 h 1732370"/>
                <a:gd name="connsiteX284" fmla="*/ 2409683 w 3028420"/>
                <a:gd name="connsiteY284" fmla="*/ 214350 h 1732370"/>
                <a:gd name="connsiteX285" fmla="*/ 2420825 w 3028420"/>
                <a:gd name="connsiteY285" fmla="*/ 214350 h 1732370"/>
                <a:gd name="connsiteX286" fmla="*/ 2496814 w 3028420"/>
                <a:gd name="connsiteY286" fmla="*/ 170450 h 1732370"/>
                <a:gd name="connsiteX287" fmla="*/ 2497483 w 3028420"/>
                <a:gd name="connsiteY287" fmla="*/ 164099 h 1732370"/>
                <a:gd name="connsiteX288" fmla="*/ 1265943 w 3028420"/>
                <a:gd name="connsiteY288" fmla="*/ 1121097 h 1732370"/>
                <a:gd name="connsiteX289" fmla="*/ 1343826 w 3028420"/>
                <a:gd name="connsiteY289" fmla="*/ 1077085 h 1732370"/>
                <a:gd name="connsiteX290" fmla="*/ 1344384 w 3028420"/>
                <a:gd name="connsiteY290" fmla="*/ 1070734 h 1732370"/>
                <a:gd name="connsiteX291" fmla="*/ 1271737 w 3028420"/>
                <a:gd name="connsiteY291" fmla="*/ 1028728 h 1732370"/>
                <a:gd name="connsiteX292" fmla="*/ 1260595 w 3028420"/>
                <a:gd name="connsiteY292" fmla="*/ 1028728 h 1732370"/>
                <a:gd name="connsiteX293" fmla="*/ 1184605 w 3028420"/>
                <a:gd name="connsiteY293" fmla="*/ 1072628 h 1732370"/>
                <a:gd name="connsiteX294" fmla="*/ 1183937 w 3028420"/>
                <a:gd name="connsiteY294" fmla="*/ 1078979 h 1732370"/>
                <a:gd name="connsiteX295" fmla="*/ 1256695 w 3028420"/>
                <a:gd name="connsiteY295" fmla="*/ 1120985 h 1732370"/>
                <a:gd name="connsiteX296" fmla="*/ 1267726 w 3028420"/>
                <a:gd name="connsiteY296" fmla="*/ 1120985 h 1732370"/>
                <a:gd name="connsiteX297" fmla="*/ 2628737 w 3028420"/>
                <a:gd name="connsiteY297" fmla="*/ 334239 h 1732370"/>
                <a:gd name="connsiteX298" fmla="*/ 2704838 w 3028420"/>
                <a:gd name="connsiteY298" fmla="*/ 290339 h 1732370"/>
                <a:gd name="connsiteX299" fmla="*/ 2705507 w 3028420"/>
                <a:gd name="connsiteY299" fmla="*/ 283988 h 1732370"/>
                <a:gd name="connsiteX300" fmla="*/ 2634531 w 3028420"/>
                <a:gd name="connsiteY300" fmla="*/ 241425 h 1732370"/>
                <a:gd name="connsiteX301" fmla="*/ 2623389 w 3028420"/>
                <a:gd name="connsiteY301" fmla="*/ 241425 h 1732370"/>
                <a:gd name="connsiteX302" fmla="*/ 2547400 w 3028420"/>
                <a:gd name="connsiteY302" fmla="*/ 285994 h 1732370"/>
                <a:gd name="connsiteX303" fmla="*/ 2546731 w 3028420"/>
                <a:gd name="connsiteY303" fmla="*/ 292456 h 1732370"/>
                <a:gd name="connsiteX304" fmla="*/ 2619489 w 3028420"/>
                <a:gd name="connsiteY304" fmla="*/ 334350 h 1732370"/>
                <a:gd name="connsiteX305" fmla="*/ 2630520 w 3028420"/>
                <a:gd name="connsiteY305" fmla="*/ 334128 h 1732370"/>
                <a:gd name="connsiteX306" fmla="*/ 2413694 w 3028420"/>
                <a:gd name="connsiteY306" fmla="*/ 338362 h 1732370"/>
                <a:gd name="connsiteX307" fmla="*/ 2489795 w 3028420"/>
                <a:gd name="connsiteY307" fmla="*/ 294462 h 1732370"/>
                <a:gd name="connsiteX308" fmla="*/ 2490463 w 3028420"/>
                <a:gd name="connsiteY308" fmla="*/ 288111 h 1732370"/>
                <a:gd name="connsiteX309" fmla="*/ 2417705 w 3028420"/>
                <a:gd name="connsiteY309" fmla="*/ 246105 h 1732370"/>
                <a:gd name="connsiteX310" fmla="*/ 2406563 w 3028420"/>
                <a:gd name="connsiteY310" fmla="*/ 246105 h 1732370"/>
                <a:gd name="connsiteX311" fmla="*/ 2330462 w 3028420"/>
                <a:gd name="connsiteY311" fmla="*/ 290005 h 1732370"/>
                <a:gd name="connsiteX312" fmla="*/ 2329794 w 3028420"/>
                <a:gd name="connsiteY312" fmla="*/ 296356 h 1732370"/>
                <a:gd name="connsiteX313" fmla="*/ 2402552 w 3028420"/>
                <a:gd name="connsiteY313" fmla="*/ 338362 h 1732370"/>
                <a:gd name="connsiteX314" fmla="*/ 2415477 w 3028420"/>
                <a:gd name="connsiteY314" fmla="*/ 338250 h 1732370"/>
                <a:gd name="connsiteX315" fmla="*/ 2528792 w 3028420"/>
                <a:gd name="connsiteY315" fmla="*/ 182372 h 1732370"/>
                <a:gd name="connsiteX316" fmla="*/ 2517650 w 3028420"/>
                <a:gd name="connsiteY316" fmla="*/ 182372 h 1732370"/>
                <a:gd name="connsiteX317" fmla="*/ 2441661 w 3028420"/>
                <a:gd name="connsiteY317" fmla="*/ 226272 h 1732370"/>
                <a:gd name="connsiteX318" fmla="*/ 2440993 w 3028420"/>
                <a:gd name="connsiteY318" fmla="*/ 232623 h 1732370"/>
                <a:gd name="connsiteX319" fmla="*/ 2513751 w 3028420"/>
                <a:gd name="connsiteY319" fmla="*/ 274629 h 1732370"/>
                <a:gd name="connsiteX320" fmla="*/ 2524893 w 3028420"/>
                <a:gd name="connsiteY320" fmla="*/ 274629 h 1732370"/>
                <a:gd name="connsiteX321" fmla="*/ 2600882 w 3028420"/>
                <a:gd name="connsiteY321" fmla="*/ 230729 h 1732370"/>
                <a:gd name="connsiteX322" fmla="*/ 2601550 w 3028420"/>
                <a:gd name="connsiteY322" fmla="*/ 224266 h 1732370"/>
                <a:gd name="connsiteX323" fmla="*/ 2552191 w 3028420"/>
                <a:gd name="connsiteY323" fmla="*/ 168890 h 1732370"/>
                <a:gd name="connsiteX324" fmla="*/ 2728905 w 3028420"/>
                <a:gd name="connsiteY324" fmla="*/ 270952 h 1732370"/>
                <a:gd name="connsiteX325" fmla="*/ 2740047 w 3028420"/>
                <a:gd name="connsiteY325" fmla="*/ 270952 h 1732370"/>
                <a:gd name="connsiteX326" fmla="*/ 2816036 w 3028420"/>
                <a:gd name="connsiteY326" fmla="*/ 227052 h 1732370"/>
                <a:gd name="connsiteX327" fmla="*/ 2816705 w 3028420"/>
                <a:gd name="connsiteY327" fmla="*/ 220701 h 1732370"/>
                <a:gd name="connsiteX328" fmla="*/ 2639991 w 3028420"/>
                <a:gd name="connsiteY328" fmla="*/ 118750 h 1732370"/>
                <a:gd name="connsiteX329" fmla="*/ 2628849 w 3028420"/>
                <a:gd name="connsiteY329" fmla="*/ 118750 h 1732370"/>
                <a:gd name="connsiteX330" fmla="*/ 2552859 w 3028420"/>
                <a:gd name="connsiteY330" fmla="*/ 162650 h 1732370"/>
                <a:gd name="connsiteX331" fmla="*/ 2553974 w 3028420"/>
                <a:gd name="connsiteY331" fmla="*/ 168333 h 1732370"/>
                <a:gd name="connsiteX332" fmla="*/ 2295922 w 3028420"/>
                <a:gd name="connsiteY332" fmla="*/ 311175 h 1732370"/>
                <a:gd name="connsiteX333" fmla="*/ 2219932 w 3028420"/>
                <a:gd name="connsiteY333" fmla="*/ 355075 h 1732370"/>
                <a:gd name="connsiteX334" fmla="*/ 2219264 w 3028420"/>
                <a:gd name="connsiteY334" fmla="*/ 361426 h 1732370"/>
                <a:gd name="connsiteX335" fmla="*/ 2292022 w 3028420"/>
                <a:gd name="connsiteY335" fmla="*/ 403432 h 1732370"/>
                <a:gd name="connsiteX336" fmla="*/ 2303164 w 3028420"/>
                <a:gd name="connsiteY336" fmla="*/ 403432 h 1732370"/>
                <a:gd name="connsiteX337" fmla="*/ 2379154 w 3028420"/>
                <a:gd name="connsiteY337" fmla="*/ 359532 h 1732370"/>
                <a:gd name="connsiteX338" fmla="*/ 2379822 w 3028420"/>
                <a:gd name="connsiteY338" fmla="*/ 353181 h 1732370"/>
                <a:gd name="connsiteX339" fmla="*/ 2307064 w 3028420"/>
                <a:gd name="connsiteY339" fmla="*/ 311175 h 1732370"/>
                <a:gd name="connsiteX340" fmla="*/ 2297259 w 3028420"/>
                <a:gd name="connsiteY340" fmla="*/ 310618 h 1732370"/>
                <a:gd name="connsiteX341" fmla="*/ 1460819 w 3028420"/>
                <a:gd name="connsiteY341" fmla="*/ 793518 h 1732370"/>
                <a:gd name="connsiteX342" fmla="*/ 1384830 w 3028420"/>
                <a:gd name="connsiteY342" fmla="*/ 837418 h 1732370"/>
                <a:gd name="connsiteX343" fmla="*/ 1384161 w 3028420"/>
                <a:gd name="connsiteY343" fmla="*/ 843769 h 1732370"/>
                <a:gd name="connsiteX344" fmla="*/ 1456919 w 3028420"/>
                <a:gd name="connsiteY344" fmla="*/ 885774 h 1732370"/>
                <a:gd name="connsiteX345" fmla="*/ 1468061 w 3028420"/>
                <a:gd name="connsiteY345" fmla="*/ 885774 h 1732370"/>
                <a:gd name="connsiteX346" fmla="*/ 1544162 w 3028420"/>
                <a:gd name="connsiteY346" fmla="*/ 841875 h 1732370"/>
                <a:gd name="connsiteX347" fmla="*/ 1544719 w 3028420"/>
                <a:gd name="connsiteY347" fmla="*/ 835524 h 1732370"/>
                <a:gd name="connsiteX348" fmla="*/ 1472072 w 3028420"/>
                <a:gd name="connsiteY348" fmla="*/ 793518 h 1732370"/>
                <a:gd name="connsiteX349" fmla="*/ 1460819 w 3028420"/>
                <a:gd name="connsiteY349" fmla="*/ 793518 h 1732370"/>
                <a:gd name="connsiteX350" fmla="*/ 2508180 w 3028420"/>
                <a:gd name="connsiteY350" fmla="*/ 398640 h 1732370"/>
                <a:gd name="connsiteX351" fmla="*/ 2519322 w 3028420"/>
                <a:gd name="connsiteY351" fmla="*/ 398640 h 1732370"/>
                <a:gd name="connsiteX352" fmla="*/ 2595311 w 3028420"/>
                <a:gd name="connsiteY352" fmla="*/ 354741 h 1732370"/>
                <a:gd name="connsiteX353" fmla="*/ 2595979 w 3028420"/>
                <a:gd name="connsiteY353" fmla="*/ 348390 h 1732370"/>
                <a:gd name="connsiteX354" fmla="*/ 2523221 w 3028420"/>
                <a:gd name="connsiteY354" fmla="*/ 306383 h 1732370"/>
                <a:gd name="connsiteX355" fmla="*/ 2512079 w 3028420"/>
                <a:gd name="connsiteY355" fmla="*/ 306383 h 1732370"/>
                <a:gd name="connsiteX356" fmla="*/ 2436090 w 3028420"/>
                <a:gd name="connsiteY356" fmla="*/ 350284 h 1732370"/>
                <a:gd name="connsiteX357" fmla="*/ 2435421 w 3028420"/>
                <a:gd name="connsiteY357" fmla="*/ 356635 h 1732370"/>
                <a:gd name="connsiteX358" fmla="*/ 1572240 w 3028420"/>
                <a:gd name="connsiteY358" fmla="*/ 729339 h 1732370"/>
                <a:gd name="connsiteX359" fmla="*/ 1496139 w 3028420"/>
                <a:gd name="connsiteY359" fmla="*/ 773239 h 1732370"/>
                <a:gd name="connsiteX360" fmla="*/ 1496139 w 3028420"/>
                <a:gd name="connsiteY360" fmla="*/ 779590 h 1732370"/>
                <a:gd name="connsiteX361" fmla="*/ 1568786 w 3028420"/>
                <a:gd name="connsiteY361" fmla="*/ 821596 h 1732370"/>
                <a:gd name="connsiteX362" fmla="*/ 1579928 w 3028420"/>
                <a:gd name="connsiteY362" fmla="*/ 821596 h 1732370"/>
                <a:gd name="connsiteX363" fmla="*/ 1655918 w 3028420"/>
                <a:gd name="connsiteY363" fmla="*/ 777027 h 1732370"/>
                <a:gd name="connsiteX364" fmla="*/ 1656586 w 3028420"/>
                <a:gd name="connsiteY364" fmla="*/ 770676 h 1732370"/>
                <a:gd name="connsiteX365" fmla="*/ 1583828 w 3028420"/>
                <a:gd name="connsiteY365" fmla="*/ 728671 h 1732370"/>
                <a:gd name="connsiteX366" fmla="*/ 1572017 w 3028420"/>
                <a:gd name="connsiteY366" fmla="*/ 729339 h 1732370"/>
                <a:gd name="connsiteX367" fmla="*/ 701260 w 3028420"/>
                <a:gd name="connsiteY367" fmla="*/ 1442436 h 1732370"/>
                <a:gd name="connsiteX368" fmla="*/ 712402 w 3028420"/>
                <a:gd name="connsiteY368" fmla="*/ 1442436 h 1732370"/>
                <a:gd name="connsiteX369" fmla="*/ 788502 w 3028420"/>
                <a:gd name="connsiteY369" fmla="*/ 1398536 h 1732370"/>
                <a:gd name="connsiteX370" fmla="*/ 788502 w 3028420"/>
                <a:gd name="connsiteY370" fmla="*/ 1392185 h 1732370"/>
                <a:gd name="connsiteX371" fmla="*/ 715744 w 3028420"/>
                <a:gd name="connsiteY371" fmla="*/ 1350179 h 1732370"/>
                <a:gd name="connsiteX372" fmla="*/ 704602 w 3028420"/>
                <a:gd name="connsiteY372" fmla="*/ 1350179 h 1732370"/>
                <a:gd name="connsiteX373" fmla="*/ 628613 w 3028420"/>
                <a:gd name="connsiteY373" fmla="*/ 1394079 h 1732370"/>
                <a:gd name="connsiteX374" fmla="*/ 627944 w 3028420"/>
                <a:gd name="connsiteY374" fmla="*/ 1400430 h 1732370"/>
                <a:gd name="connsiteX375" fmla="*/ 572011 w 3028420"/>
                <a:gd name="connsiteY375" fmla="*/ 1307059 h 1732370"/>
                <a:gd name="connsiteX376" fmla="*/ 496021 w 3028420"/>
                <a:gd name="connsiteY376" fmla="*/ 1350959 h 1732370"/>
                <a:gd name="connsiteX377" fmla="*/ 495353 w 3028420"/>
                <a:gd name="connsiteY377" fmla="*/ 1357421 h 1732370"/>
                <a:gd name="connsiteX378" fmla="*/ 568111 w 3028420"/>
                <a:gd name="connsiteY378" fmla="*/ 1399427 h 1732370"/>
                <a:gd name="connsiteX379" fmla="*/ 579253 w 3028420"/>
                <a:gd name="connsiteY379" fmla="*/ 1399427 h 1732370"/>
                <a:gd name="connsiteX380" fmla="*/ 655242 w 3028420"/>
                <a:gd name="connsiteY380" fmla="*/ 1355527 h 1732370"/>
                <a:gd name="connsiteX381" fmla="*/ 655911 w 3028420"/>
                <a:gd name="connsiteY381" fmla="*/ 1349176 h 1732370"/>
                <a:gd name="connsiteX382" fmla="*/ 583153 w 3028420"/>
                <a:gd name="connsiteY382" fmla="*/ 1307170 h 1732370"/>
                <a:gd name="connsiteX383" fmla="*/ 571788 w 3028420"/>
                <a:gd name="connsiteY383" fmla="*/ 1306724 h 1732370"/>
                <a:gd name="connsiteX384" fmla="*/ 823489 w 3028420"/>
                <a:gd name="connsiteY384" fmla="*/ 1377923 h 1732370"/>
                <a:gd name="connsiteX385" fmla="*/ 899255 w 3028420"/>
                <a:gd name="connsiteY385" fmla="*/ 1333354 h 1732370"/>
                <a:gd name="connsiteX386" fmla="*/ 899924 w 3028420"/>
                <a:gd name="connsiteY386" fmla="*/ 1327003 h 1732370"/>
                <a:gd name="connsiteX387" fmla="*/ 827166 w 3028420"/>
                <a:gd name="connsiteY387" fmla="*/ 1284997 h 1732370"/>
                <a:gd name="connsiteX388" fmla="*/ 816024 w 3028420"/>
                <a:gd name="connsiteY388" fmla="*/ 1284997 h 1732370"/>
                <a:gd name="connsiteX389" fmla="*/ 739923 w 3028420"/>
                <a:gd name="connsiteY389" fmla="*/ 1328897 h 1732370"/>
                <a:gd name="connsiteX390" fmla="*/ 739254 w 3028420"/>
                <a:gd name="connsiteY390" fmla="*/ 1335360 h 1732370"/>
                <a:gd name="connsiteX391" fmla="*/ 812347 w 3028420"/>
                <a:gd name="connsiteY391" fmla="*/ 1377923 h 1732370"/>
                <a:gd name="connsiteX392" fmla="*/ 823489 w 3028420"/>
                <a:gd name="connsiteY392" fmla="*/ 1377923 h 1732370"/>
                <a:gd name="connsiteX393" fmla="*/ 934910 w 3028420"/>
                <a:gd name="connsiteY393" fmla="*/ 1313744 h 1732370"/>
                <a:gd name="connsiteX394" fmla="*/ 1010899 w 3028420"/>
                <a:gd name="connsiteY394" fmla="*/ 1269844 h 1732370"/>
                <a:gd name="connsiteX395" fmla="*/ 1011568 w 3028420"/>
                <a:gd name="connsiteY395" fmla="*/ 1263493 h 1732370"/>
                <a:gd name="connsiteX396" fmla="*/ 938810 w 3028420"/>
                <a:gd name="connsiteY396" fmla="*/ 1221487 h 1732370"/>
                <a:gd name="connsiteX397" fmla="*/ 927668 w 3028420"/>
                <a:gd name="connsiteY397" fmla="*/ 1221487 h 1732370"/>
                <a:gd name="connsiteX398" fmla="*/ 851678 w 3028420"/>
                <a:gd name="connsiteY398" fmla="*/ 1265387 h 1732370"/>
                <a:gd name="connsiteX399" fmla="*/ 851010 w 3028420"/>
                <a:gd name="connsiteY399" fmla="*/ 1271738 h 1732370"/>
                <a:gd name="connsiteX400" fmla="*/ 923768 w 3028420"/>
                <a:gd name="connsiteY400" fmla="*/ 1313744 h 1732370"/>
                <a:gd name="connsiteX401" fmla="*/ 934910 w 3028420"/>
                <a:gd name="connsiteY401" fmla="*/ 1313410 h 1732370"/>
                <a:gd name="connsiteX402" fmla="*/ 1046331 w 3028420"/>
                <a:gd name="connsiteY402" fmla="*/ 1249677 h 1732370"/>
                <a:gd name="connsiteX403" fmla="*/ 1122432 w 3028420"/>
                <a:gd name="connsiteY403" fmla="*/ 1205777 h 1732370"/>
                <a:gd name="connsiteX404" fmla="*/ 1123101 w 3028420"/>
                <a:gd name="connsiteY404" fmla="*/ 1199314 h 1732370"/>
                <a:gd name="connsiteX405" fmla="*/ 1050343 w 3028420"/>
                <a:gd name="connsiteY405" fmla="*/ 1157309 h 1732370"/>
                <a:gd name="connsiteX406" fmla="*/ 1039200 w 3028420"/>
                <a:gd name="connsiteY406" fmla="*/ 1157309 h 1732370"/>
                <a:gd name="connsiteX407" fmla="*/ 963100 w 3028420"/>
                <a:gd name="connsiteY407" fmla="*/ 1201209 h 1732370"/>
                <a:gd name="connsiteX408" fmla="*/ 962431 w 3028420"/>
                <a:gd name="connsiteY408" fmla="*/ 1207559 h 1732370"/>
                <a:gd name="connsiteX409" fmla="*/ 1035189 w 3028420"/>
                <a:gd name="connsiteY409" fmla="*/ 1249565 h 1732370"/>
                <a:gd name="connsiteX410" fmla="*/ 1045440 w 3028420"/>
                <a:gd name="connsiteY410" fmla="*/ 1249342 h 1732370"/>
                <a:gd name="connsiteX411" fmla="*/ 683878 w 3028420"/>
                <a:gd name="connsiteY411" fmla="*/ 1242992 h 1732370"/>
                <a:gd name="connsiteX412" fmla="*/ 607777 w 3028420"/>
                <a:gd name="connsiteY412" fmla="*/ 1286780 h 1732370"/>
                <a:gd name="connsiteX413" fmla="*/ 607109 w 3028420"/>
                <a:gd name="connsiteY413" fmla="*/ 1293242 h 1732370"/>
                <a:gd name="connsiteX414" fmla="*/ 679867 w 3028420"/>
                <a:gd name="connsiteY414" fmla="*/ 1335248 h 1732370"/>
                <a:gd name="connsiteX415" fmla="*/ 691009 w 3028420"/>
                <a:gd name="connsiteY415" fmla="*/ 1335248 h 1732370"/>
                <a:gd name="connsiteX416" fmla="*/ 767110 w 3028420"/>
                <a:gd name="connsiteY416" fmla="*/ 1291348 h 1732370"/>
                <a:gd name="connsiteX417" fmla="*/ 767778 w 3028420"/>
                <a:gd name="connsiteY417" fmla="*/ 1284997 h 1732370"/>
                <a:gd name="connsiteX418" fmla="*/ 695020 w 3028420"/>
                <a:gd name="connsiteY418" fmla="*/ 1242992 h 1732370"/>
                <a:gd name="connsiteX419" fmla="*/ 682986 w 3028420"/>
                <a:gd name="connsiteY419" fmla="*/ 1242657 h 1732370"/>
                <a:gd name="connsiteX420" fmla="*/ 795299 w 3028420"/>
                <a:gd name="connsiteY420" fmla="*/ 1178813 h 1732370"/>
                <a:gd name="connsiteX421" fmla="*/ 718084 w 3028420"/>
                <a:gd name="connsiteY421" fmla="*/ 1221933 h 1732370"/>
                <a:gd name="connsiteX422" fmla="*/ 717416 w 3028420"/>
                <a:gd name="connsiteY422" fmla="*/ 1228284 h 1732370"/>
                <a:gd name="connsiteX423" fmla="*/ 790174 w 3028420"/>
                <a:gd name="connsiteY423" fmla="*/ 1270290 h 1732370"/>
                <a:gd name="connsiteX424" fmla="*/ 801316 w 3028420"/>
                <a:gd name="connsiteY424" fmla="*/ 1270290 h 1732370"/>
                <a:gd name="connsiteX425" fmla="*/ 877305 w 3028420"/>
                <a:gd name="connsiteY425" fmla="*/ 1226390 h 1732370"/>
                <a:gd name="connsiteX426" fmla="*/ 877974 w 3028420"/>
                <a:gd name="connsiteY426" fmla="*/ 1220039 h 1732370"/>
                <a:gd name="connsiteX427" fmla="*/ 805216 w 3028420"/>
                <a:gd name="connsiteY427" fmla="*/ 1178033 h 1732370"/>
                <a:gd name="connsiteX428" fmla="*/ 794073 w 3028420"/>
                <a:gd name="connsiteY428" fmla="*/ 1178479 h 1732370"/>
                <a:gd name="connsiteX429" fmla="*/ 1239870 w 3028420"/>
                <a:gd name="connsiteY429" fmla="*/ 922544 h 1732370"/>
                <a:gd name="connsiteX430" fmla="*/ 1162544 w 3028420"/>
                <a:gd name="connsiteY430" fmla="*/ 965664 h 1732370"/>
                <a:gd name="connsiteX431" fmla="*/ 1161875 w 3028420"/>
                <a:gd name="connsiteY431" fmla="*/ 972126 h 1732370"/>
                <a:gd name="connsiteX432" fmla="*/ 1234633 w 3028420"/>
                <a:gd name="connsiteY432" fmla="*/ 1014021 h 1732370"/>
                <a:gd name="connsiteX433" fmla="*/ 1245776 w 3028420"/>
                <a:gd name="connsiteY433" fmla="*/ 1014021 h 1732370"/>
                <a:gd name="connsiteX434" fmla="*/ 1321876 w 3028420"/>
                <a:gd name="connsiteY434" fmla="*/ 970121 h 1732370"/>
                <a:gd name="connsiteX435" fmla="*/ 1322545 w 3028420"/>
                <a:gd name="connsiteY435" fmla="*/ 963769 h 1732370"/>
                <a:gd name="connsiteX436" fmla="*/ 1249675 w 3028420"/>
                <a:gd name="connsiteY436" fmla="*/ 921095 h 1732370"/>
                <a:gd name="connsiteX437" fmla="*/ 1238645 w 3028420"/>
                <a:gd name="connsiteY437" fmla="*/ 921764 h 1732370"/>
                <a:gd name="connsiteX438" fmla="*/ 1128449 w 3028420"/>
                <a:gd name="connsiteY438" fmla="*/ 986723 h 1732370"/>
                <a:gd name="connsiteX439" fmla="*/ 1052460 w 3028420"/>
                <a:gd name="connsiteY439" fmla="*/ 1030622 h 1732370"/>
                <a:gd name="connsiteX440" fmla="*/ 1051791 w 3028420"/>
                <a:gd name="connsiteY440" fmla="*/ 1036973 h 1732370"/>
                <a:gd name="connsiteX441" fmla="*/ 1124549 w 3028420"/>
                <a:gd name="connsiteY441" fmla="*/ 1078979 h 1732370"/>
                <a:gd name="connsiteX442" fmla="*/ 1135691 w 3028420"/>
                <a:gd name="connsiteY442" fmla="*/ 1078979 h 1732370"/>
                <a:gd name="connsiteX443" fmla="*/ 1211681 w 3028420"/>
                <a:gd name="connsiteY443" fmla="*/ 1035079 h 1732370"/>
                <a:gd name="connsiteX444" fmla="*/ 1212349 w 3028420"/>
                <a:gd name="connsiteY444" fmla="*/ 1028728 h 1732370"/>
                <a:gd name="connsiteX445" fmla="*/ 1139591 w 3028420"/>
                <a:gd name="connsiteY445" fmla="*/ 986723 h 1732370"/>
                <a:gd name="connsiteX446" fmla="*/ 1127446 w 3028420"/>
                <a:gd name="connsiteY446" fmla="*/ 985942 h 1732370"/>
                <a:gd name="connsiteX447" fmla="*/ 1350735 w 3028420"/>
                <a:gd name="connsiteY447" fmla="*/ 858365 h 1732370"/>
                <a:gd name="connsiteX448" fmla="*/ 1274745 w 3028420"/>
                <a:gd name="connsiteY448" fmla="*/ 902265 h 1732370"/>
                <a:gd name="connsiteX449" fmla="*/ 1274077 w 3028420"/>
                <a:gd name="connsiteY449" fmla="*/ 908728 h 1732370"/>
                <a:gd name="connsiteX450" fmla="*/ 1346835 w 3028420"/>
                <a:gd name="connsiteY450" fmla="*/ 950733 h 1732370"/>
                <a:gd name="connsiteX451" fmla="*/ 1357977 w 3028420"/>
                <a:gd name="connsiteY451" fmla="*/ 950733 h 1732370"/>
                <a:gd name="connsiteX452" fmla="*/ 1433966 w 3028420"/>
                <a:gd name="connsiteY452" fmla="*/ 906833 h 1732370"/>
                <a:gd name="connsiteX453" fmla="*/ 1434635 w 3028420"/>
                <a:gd name="connsiteY453" fmla="*/ 900482 h 1732370"/>
                <a:gd name="connsiteX454" fmla="*/ 1361877 w 3028420"/>
                <a:gd name="connsiteY454" fmla="*/ 858476 h 1732370"/>
                <a:gd name="connsiteX455" fmla="*/ 1349732 w 3028420"/>
                <a:gd name="connsiteY455" fmla="*/ 857585 h 1732370"/>
                <a:gd name="connsiteX456" fmla="*/ 906163 w 3028420"/>
                <a:gd name="connsiteY456" fmla="*/ 1114634 h 1732370"/>
                <a:gd name="connsiteX457" fmla="*/ 830174 w 3028420"/>
                <a:gd name="connsiteY457" fmla="*/ 1158534 h 1732370"/>
                <a:gd name="connsiteX458" fmla="*/ 829505 w 3028420"/>
                <a:gd name="connsiteY458" fmla="*/ 1164885 h 1732370"/>
                <a:gd name="connsiteX459" fmla="*/ 902264 w 3028420"/>
                <a:gd name="connsiteY459" fmla="*/ 1206891 h 1732370"/>
                <a:gd name="connsiteX460" fmla="*/ 913406 w 3028420"/>
                <a:gd name="connsiteY460" fmla="*/ 1206891 h 1732370"/>
                <a:gd name="connsiteX461" fmla="*/ 989506 w 3028420"/>
                <a:gd name="connsiteY461" fmla="*/ 1162991 h 1732370"/>
                <a:gd name="connsiteX462" fmla="*/ 989506 w 3028420"/>
                <a:gd name="connsiteY462" fmla="*/ 1156529 h 1732370"/>
                <a:gd name="connsiteX463" fmla="*/ 916860 w 3028420"/>
                <a:gd name="connsiteY463" fmla="*/ 1114523 h 1732370"/>
                <a:gd name="connsiteX464" fmla="*/ 905161 w 3028420"/>
                <a:gd name="connsiteY464" fmla="*/ 1114300 h 1732370"/>
                <a:gd name="connsiteX465" fmla="*/ 1017585 w 3028420"/>
                <a:gd name="connsiteY465" fmla="*/ 1050455 h 1732370"/>
                <a:gd name="connsiteX466" fmla="*/ 941484 w 3028420"/>
                <a:gd name="connsiteY466" fmla="*/ 1094355 h 1732370"/>
                <a:gd name="connsiteX467" fmla="*/ 941484 w 3028420"/>
                <a:gd name="connsiteY467" fmla="*/ 1100706 h 1732370"/>
                <a:gd name="connsiteX468" fmla="*/ 1014131 w 3028420"/>
                <a:gd name="connsiteY468" fmla="*/ 1142712 h 1732370"/>
                <a:gd name="connsiteX469" fmla="*/ 1025273 w 3028420"/>
                <a:gd name="connsiteY469" fmla="*/ 1142712 h 1732370"/>
                <a:gd name="connsiteX470" fmla="*/ 1101262 w 3028420"/>
                <a:gd name="connsiteY470" fmla="*/ 1098812 h 1732370"/>
                <a:gd name="connsiteX471" fmla="*/ 1101931 w 3028420"/>
                <a:gd name="connsiteY471" fmla="*/ 1092461 h 1732370"/>
                <a:gd name="connsiteX472" fmla="*/ 1029173 w 3028420"/>
                <a:gd name="connsiteY472" fmla="*/ 1050455 h 1732370"/>
                <a:gd name="connsiteX473" fmla="*/ 1016359 w 3028420"/>
                <a:gd name="connsiteY473" fmla="*/ 1050121 h 1732370"/>
                <a:gd name="connsiteX474" fmla="*/ 875745 w 3028420"/>
                <a:gd name="connsiteY474" fmla="*/ 1468285 h 1732370"/>
                <a:gd name="connsiteX475" fmla="*/ 951735 w 3028420"/>
                <a:gd name="connsiteY475" fmla="*/ 1424386 h 1732370"/>
                <a:gd name="connsiteX476" fmla="*/ 952403 w 3028420"/>
                <a:gd name="connsiteY476" fmla="*/ 1418034 h 1732370"/>
                <a:gd name="connsiteX477" fmla="*/ 879645 w 3028420"/>
                <a:gd name="connsiteY477" fmla="*/ 1376028 h 1732370"/>
                <a:gd name="connsiteX478" fmla="*/ 868503 w 3028420"/>
                <a:gd name="connsiteY478" fmla="*/ 1376028 h 1732370"/>
                <a:gd name="connsiteX479" fmla="*/ 792514 w 3028420"/>
                <a:gd name="connsiteY479" fmla="*/ 1419928 h 1732370"/>
                <a:gd name="connsiteX480" fmla="*/ 791845 w 3028420"/>
                <a:gd name="connsiteY480" fmla="*/ 1426280 h 1732370"/>
                <a:gd name="connsiteX481" fmla="*/ 864603 w 3028420"/>
                <a:gd name="connsiteY481" fmla="*/ 1468285 h 1732370"/>
                <a:gd name="connsiteX482" fmla="*/ 874520 w 3028420"/>
                <a:gd name="connsiteY482" fmla="*/ 1467951 h 1732370"/>
                <a:gd name="connsiteX483" fmla="*/ 288666 w 3028420"/>
                <a:gd name="connsiteY483" fmla="*/ 1440319 h 1732370"/>
                <a:gd name="connsiteX484" fmla="*/ 215908 w 3028420"/>
                <a:gd name="connsiteY484" fmla="*/ 1398313 h 1732370"/>
                <a:gd name="connsiteX485" fmla="*/ 204766 w 3028420"/>
                <a:gd name="connsiteY485" fmla="*/ 1398313 h 1732370"/>
                <a:gd name="connsiteX486" fmla="*/ 128777 w 3028420"/>
                <a:gd name="connsiteY486" fmla="*/ 1442213 h 1732370"/>
                <a:gd name="connsiteX487" fmla="*/ 128108 w 3028420"/>
                <a:gd name="connsiteY487" fmla="*/ 1448564 h 1732370"/>
                <a:gd name="connsiteX488" fmla="*/ 200866 w 3028420"/>
                <a:gd name="connsiteY488" fmla="*/ 1490570 h 1732370"/>
                <a:gd name="connsiteX489" fmla="*/ 212008 w 3028420"/>
                <a:gd name="connsiteY489" fmla="*/ 1490570 h 1732370"/>
                <a:gd name="connsiteX490" fmla="*/ 287998 w 3028420"/>
                <a:gd name="connsiteY490" fmla="*/ 1446781 h 1732370"/>
                <a:gd name="connsiteX491" fmla="*/ 288666 w 3028420"/>
                <a:gd name="connsiteY491" fmla="*/ 1440319 h 1732370"/>
                <a:gd name="connsiteX492" fmla="*/ 433514 w 3028420"/>
                <a:gd name="connsiteY492" fmla="*/ 1476753 h 1732370"/>
                <a:gd name="connsiteX493" fmla="*/ 360867 w 3028420"/>
                <a:gd name="connsiteY493" fmla="*/ 1434748 h 1732370"/>
                <a:gd name="connsiteX494" fmla="*/ 349725 w 3028420"/>
                <a:gd name="connsiteY494" fmla="*/ 1434748 h 1732370"/>
                <a:gd name="connsiteX495" fmla="*/ 232956 w 3028420"/>
                <a:gd name="connsiteY495" fmla="*/ 1502603 h 1732370"/>
                <a:gd name="connsiteX496" fmla="*/ 232287 w 3028420"/>
                <a:gd name="connsiteY496" fmla="*/ 1508954 h 1732370"/>
                <a:gd name="connsiteX497" fmla="*/ 305045 w 3028420"/>
                <a:gd name="connsiteY497" fmla="*/ 1550960 h 1732370"/>
                <a:gd name="connsiteX498" fmla="*/ 316187 w 3028420"/>
                <a:gd name="connsiteY498" fmla="*/ 1550960 h 1732370"/>
                <a:gd name="connsiteX499" fmla="*/ 433180 w 3028420"/>
                <a:gd name="connsiteY499" fmla="*/ 1483439 h 1732370"/>
                <a:gd name="connsiteX500" fmla="*/ 433514 w 3028420"/>
                <a:gd name="connsiteY500" fmla="*/ 1476753 h 1732370"/>
                <a:gd name="connsiteX501" fmla="*/ 180142 w 3028420"/>
                <a:gd name="connsiteY501" fmla="*/ 1357421 h 1732370"/>
                <a:gd name="connsiteX502" fmla="*/ 107384 w 3028420"/>
                <a:gd name="connsiteY502" fmla="*/ 1315416 h 1732370"/>
                <a:gd name="connsiteX503" fmla="*/ 96242 w 3028420"/>
                <a:gd name="connsiteY503" fmla="*/ 1315416 h 1732370"/>
                <a:gd name="connsiteX504" fmla="*/ 2648 w 3028420"/>
                <a:gd name="connsiteY504" fmla="*/ 1369455 h 1732370"/>
                <a:gd name="connsiteX505" fmla="*/ 1979 w 3028420"/>
                <a:gd name="connsiteY505" fmla="*/ 1375806 h 1732370"/>
                <a:gd name="connsiteX506" fmla="*/ 74737 w 3028420"/>
                <a:gd name="connsiteY506" fmla="*/ 1417811 h 1732370"/>
                <a:gd name="connsiteX507" fmla="*/ 85879 w 3028420"/>
                <a:gd name="connsiteY507" fmla="*/ 1417811 h 1732370"/>
                <a:gd name="connsiteX508" fmla="*/ 179473 w 3028420"/>
                <a:gd name="connsiteY508" fmla="*/ 1363772 h 1732370"/>
                <a:gd name="connsiteX509" fmla="*/ 179919 w 3028420"/>
                <a:gd name="connsiteY509" fmla="*/ 1357421 h 1732370"/>
                <a:gd name="connsiteX510" fmla="*/ 251897 w 3028420"/>
                <a:gd name="connsiteY510" fmla="*/ 1315972 h 1732370"/>
                <a:gd name="connsiteX511" fmla="*/ 263039 w 3028420"/>
                <a:gd name="connsiteY511" fmla="*/ 1315972 h 1732370"/>
                <a:gd name="connsiteX512" fmla="*/ 339029 w 3028420"/>
                <a:gd name="connsiteY512" fmla="*/ 1272072 h 1732370"/>
                <a:gd name="connsiteX513" fmla="*/ 339697 w 3028420"/>
                <a:gd name="connsiteY513" fmla="*/ 1265610 h 1732370"/>
                <a:gd name="connsiteX514" fmla="*/ 266382 w 3028420"/>
                <a:gd name="connsiteY514" fmla="*/ 1223270 h 1732370"/>
                <a:gd name="connsiteX515" fmla="*/ 255240 w 3028420"/>
                <a:gd name="connsiteY515" fmla="*/ 1223270 h 1732370"/>
                <a:gd name="connsiteX516" fmla="*/ 179251 w 3028420"/>
                <a:gd name="connsiteY516" fmla="*/ 1267170 h 1732370"/>
                <a:gd name="connsiteX517" fmla="*/ 178582 w 3028420"/>
                <a:gd name="connsiteY517" fmla="*/ 1273521 h 1732370"/>
                <a:gd name="connsiteX518" fmla="*/ 566774 w 3028420"/>
                <a:gd name="connsiteY518" fmla="*/ 1519873 h 1732370"/>
                <a:gd name="connsiteX519" fmla="*/ 493793 w 3028420"/>
                <a:gd name="connsiteY519" fmla="*/ 1478202 h 1732370"/>
                <a:gd name="connsiteX520" fmla="*/ 482651 w 3028420"/>
                <a:gd name="connsiteY520" fmla="*/ 1478202 h 1732370"/>
                <a:gd name="connsiteX521" fmla="*/ 336355 w 3028420"/>
                <a:gd name="connsiteY521" fmla="*/ 1562659 h 1732370"/>
                <a:gd name="connsiteX522" fmla="*/ 335686 w 3028420"/>
                <a:gd name="connsiteY522" fmla="*/ 1569010 h 1732370"/>
                <a:gd name="connsiteX523" fmla="*/ 408444 w 3028420"/>
                <a:gd name="connsiteY523" fmla="*/ 1611016 h 1732370"/>
                <a:gd name="connsiteX524" fmla="*/ 419586 w 3028420"/>
                <a:gd name="connsiteY524" fmla="*/ 1611016 h 1732370"/>
                <a:gd name="connsiteX525" fmla="*/ 565883 w 3028420"/>
                <a:gd name="connsiteY525" fmla="*/ 1526559 h 1732370"/>
                <a:gd name="connsiteX526" fmla="*/ 566551 w 3028420"/>
                <a:gd name="connsiteY526" fmla="*/ 1519873 h 1732370"/>
                <a:gd name="connsiteX527" fmla="*/ 618028 w 3028420"/>
                <a:gd name="connsiteY527" fmla="*/ 1610236 h 1732370"/>
                <a:gd name="connsiteX528" fmla="*/ 544935 w 3028420"/>
                <a:gd name="connsiteY528" fmla="*/ 1568230 h 1732370"/>
                <a:gd name="connsiteX529" fmla="*/ 533793 w 3028420"/>
                <a:gd name="connsiteY529" fmla="*/ 1568230 h 1732370"/>
                <a:gd name="connsiteX530" fmla="*/ 440199 w 3028420"/>
                <a:gd name="connsiteY530" fmla="*/ 1622270 h 1732370"/>
                <a:gd name="connsiteX531" fmla="*/ 439531 w 3028420"/>
                <a:gd name="connsiteY531" fmla="*/ 1628621 h 1732370"/>
                <a:gd name="connsiteX532" fmla="*/ 512289 w 3028420"/>
                <a:gd name="connsiteY532" fmla="*/ 1670626 h 1732370"/>
                <a:gd name="connsiteX533" fmla="*/ 523431 w 3028420"/>
                <a:gd name="connsiteY533" fmla="*/ 1670626 h 1732370"/>
                <a:gd name="connsiteX534" fmla="*/ 617025 w 3028420"/>
                <a:gd name="connsiteY534" fmla="*/ 1616587 h 1732370"/>
                <a:gd name="connsiteX535" fmla="*/ 617805 w 3028420"/>
                <a:gd name="connsiteY535" fmla="*/ 1610236 h 1732370"/>
                <a:gd name="connsiteX536" fmla="*/ 1078198 w 3028420"/>
                <a:gd name="connsiteY536" fmla="*/ 838978 h 1732370"/>
                <a:gd name="connsiteX537" fmla="*/ 1089340 w 3028420"/>
                <a:gd name="connsiteY537" fmla="*/ 838978 h 1732370"/>
                <a:gd name="connsiteX538" fmla="*/ 1165329 w 3028420"/>
                <a:gd name="connsiteY538" fmla="*/ 795078 h 1732370"/>
                <a:gd name="connsiteX539" fmla="*/ 1165998 w 3028420"/>
                <a:gd name="connsiteY539" fmla="*/ 788727 h 1732370"/>
                <a:gd name="connsiteX540" fmla="*/ 1093240 w 3028420"/>
                <a:gd name="connsiteY540" fmla="*/ 746721 h 1732370"/>
                <a:gd name="connsiteX541" fmla="*/ 1082098 w 3028420"/>
                <a:gd name="connsiteY541" fmla="*/ 746721 h 1732370"/>
                <a:gd name="connsiteX542" fmla="*/ 1005997 w 3028420"/>
                <a:gd name="connsiteY542" fmla="*/ 790621 h 1732370"/>
                <a:gd name="connsiteX543" fmla="*/ 1005440 w 3028420"/>
                <a:gd name="connsiteY543" fmla="*/ 797083 h 1732370"/>
                <a:gd name="connsiteX544" fmla="*/ 855355 w 3028420"/>
                <a:gd name="connsiteY544" fmla="*/ 967224 h 1732370"/>
                <a:gd name="connsiteX545" fmla="*/ 866497 w 3028420"/>
                <a:gd name="connsiteY545" fmla="*/ 967224 h 1732370"/>
                <a:gd name="connsiteX546" fmla="*/ 942487 w 3028420"/>
                <a:gd name="connsiteY546" fmla="*/ 923324 h 1732370"/>
                <a:gd name="connsiteX547" fmla="*/ 943155 w 3028420"/>
                <a:gd name="connsiteY547" fmla="*/ 916973 h 1732370"/>
                <a:gd name="connsiteX548" fmla="*/ 870397 w 3028420"/>
                <a:gd name="connsiteY548" fmla="*/ 874967 h 1732370"/>
                <a:gd name="connsiteX549" fmla="*/ 859255 w 3028420"/>
                <a:gd name="connsiteY549" fmla="*/ 874967 h 1732370"/>
                <a:gd name="connsiteX550" fmla="*/ 783266 w 3028420"/>
                <a:gd name="connsiteY550" fmla="*/ 918867 h 1732370"/>
                <a:gd name="connsiteX551" fmla="*/ 782597 w 3028420"/>
                <a:gd name="connsiteY551" fmla="*/ 925218 h 1732370"/>
                <a:gd name="connsiteX552" fmla="*/ 362427 w 3028420"/>
                <a:gd name="connsiteY552" fmla="*/ 1251794 h 1732370"/>
                <a:gd name="connsiteX553" fmla="*/ 373569 w 3028420"/>
                <a:gd name="connsiteY553" fmla="*/ 1251794 h 1732370"/>
                <a:gd name="connsiteX554" fmla="*/ 449670 w 3028420"/>
                <a:gd name="connsiteY554" fmla="*/ 1207894 h 1732370"/>
                <a:gd name="connsiteX555" fmla="*/ 450339 w 3028420"/>
                <a:gd name="connsiteY555" fmla="*/ 1201543 h 1732370"/>
                <a:gd name="connsiteX556" fmla="*/ 377803 w 3028420"/>
                <a:gd name="connsiteY556" fmla="*/ 1159203 h 1732370"/>
                <a:gd name="connsiteX557" fmla="*/ 366661 w 3028420"/>
                <a:gd name="connsiteY557" fmla="*/ 1159203 h 1732370"/>
                <a:gd name="connsiteX558" fmla="*/ 290560 w 3028420"/>
                <a:gd name="connsiteY558" fmla="*/ 1203103 h 1732370"/>
                <a:gd name="connsiteX559" fmla="*/ 289892 w 3028420"/>
                <a:gd name="connsiteY559" fmla="*/ 1209454 h 1732370"/>
                <a:gd name="connsiteX560" fmla="*/ 966442 w 3028420"/>
                <a:gd name="connsiteY560" fmla="*/ 903045 h 1732370"/>
                <a:gd name="connsiteX561" fmla="*/ 977584 w 3028420"/>
                <a:gd name="connsiteY561" fmla="*/ 903045 h 1732370"/>
                <a:gd name="connsiteX562" fmla="*/ 1053685 w 3028420"/>
                <a:gd name="connsiteY562" fmla="*/ 859145 h 1732370"/>
                <a:gd name="connsiteX563" fmla="*/ 1054354 w 3028420"/>
                <a:gd name="connsiteY563" fmla="*/ 852794 h 1732370"/>
                <a:gd name="connsiteX564" fmla="*/ 981596 w 3028420"/>
                <a:gd name="connsiteY564" fmla="*/ 810788 h 1732370"/>
                <a:gd name="connsiteX565" fmla="*/ 970453 w 3028420"/>
                <a:gd name="connsiteY565" fmla="*/ 810788 h 1732370"/>
                <a:gd name="connsiteX566" fmla="*/ 894687 w 3028420"/>
                <a:gd name="connsiteY566" fmla="*/ 854242 h 1732370"/>
                <a:gd name="connsiteX567" fmla="*/ 894018 w 3028420"/>
                <a:gd name="connsiteY567" fmla="*/ 860593 h 1732370"/>
                <a:gd name="connsiteX568" fmla="*/ 743600 w 3028420"/>
                <a:gd name="connsiteY568" fmla="*/ 1031402 h 1732370"/>
                <a:gd name="connsiteX569" fmla="*/ 754742 w 3028420"/>
                <a:gd name="connsiteY569" fmla="*/ 1031402 h 1732370"/>
                <a:gd name="connsiteX570" fmla="*/ 830843 w 3028420"/>
                <a:gd name="connsiteY570" fmla="*/ 987502 h 1732370"/>
                <a:gd name="connsiteX571" fmla="*/ 831511 w 3028420"/>
                <a:gd name="connsiteY571" fmla="*/ 981040 h 1732370"/>
                <a:gd name="connsiteX572" fmla="*/ 758753 w 3028420"/>
                <a:gd name="connsiteY572" fmla="*/ 939145 h 1732370"/>
                <a:gd name="connsiteX573" fmla="*/ 747611 w 3028420"/>
                <a:gd name="connsiteY573" fmla="*/ 939145 h 1732370"/>
                <a:gd name="connsiteX574" fmla="*/ 671510 w 3028420"/>
                <a:gd name="connsiteY574" fmla="*/ 983045 h 1732370"/>
                <a:gd name="connsiteX575" fmla="*/ 670842 w 3028420"/>
                <a:gd name="connsiteY575" fmla="*/ 989397 h 1732370"/>
                <a:gd name="connsiteX576" fmla="*/ 671510 w 3028420"/>
                <a:gd name="connsiteY576" fmla="*/ 1614693 h 1732370"/>
                <a:gd name="connsiteX577" fmla="*/ 660368 w 3028420"/>
                <a:gd name="connsiteY577" fmla="*/ 1614693 h 1732370"/>
                <a:gd name="connsiteX578" fmla="*/ 544935 w 3028420"/>
                <a:gd name="connsiteY578" fmla="*/ 1682660 h 1732370"/>
                <a:gd name="connsiteX579" fmla="*/ 544267 w 3028420"/>
                <a:gd name="connsiteY579" fmla="*/ 1689011 h 1732370"/>
                <a:gd name="connsiteX580" fmla="*/ 617025 w 3028420"/>
                <a:gd name="connsiteY580" fmla="*/ 1731017 h 1732370"/>
                <a:gd name="connsiteX581" fmla="*/ 628167 w 3028420"/>
                <a:gd name="connsiteY581" fmla="*/ 1731017 h 1732370"/>
                <a:gd name="connsiteX582" fmla="*/ 745160 w 3028420"/>
                <a:gd name="connsiteY582" fmla="*/ 1663496 h 1732370"/>
                <a:gd name="connsiteX583" fmla="*/ 745717 w 3028420"/>
                <a:gd name="connsiteY583" fmla="*/ 1657145 h 1732370"/>
                <a:gd name="connsiteX584" fmla="*/ 584156 w 3028420"/>
                <a:gd name="connsiteY584" fmla="*/ 1123436 h 1732370"/>
                <a:gd name="connsiteX585" fmla="*/ 595298 w 3028420"/>
                <a:gd name="connsiteY585" fmla="*/ 1123436 h 1732370"/>
                <a:gd name="connsiteX586" fmla="*/ 671287 w 3028420"/>
                <a:gd name="connsiteY586" fmla="*/ 1079536 h 1732370"/>
                <a:gd name="connsiteX587" fmla="*/ 671956 w 3028420"/>
                <a:gd name="connsiteY587" fmla="*/ 1073185 h 1732370"/>
                <a:gd name="connsiteX588" fmla="*/ 599198 w 3028420"/>
                <a:gd name="connsiteY588" fmla="*/ 1031180 h 1732370"/>
                <a:gd name="connsiteX589" fmla="*/ 588055 w 3028420"/>
                <a:gd name="connsiteY589" fmla="*/ 1031180 h 1732370"/>
                <a:gd name="connsiteX590" fmla="*/ 512066 w 3028420"/>
                <a:gd name="connsiteY590" fmla="*/ 1075080 h 1732370"/>
                <a:gd name="connsiteX591" fmla="*/ 511398 w 3028420"/>
                <a:gd name="connsiteY591" fmla="*/ 1081542 h 1732370"/>
                <a:gd name="connsiteX592" fmla="*/ 472734 w 3028420"/>
                <a:gd name="connsiteY592" fmla="*/ 1187615 h 1732370"/>
                <a:gd name="connsiteX593" fmla="*/ 483877 w 3028420"/>
                <a:gd name="connsiteY593" fmla="*/ 1187615 h 1732370"/>
                <a:gd name="connsiteX594" fmla="*/ 559866 w 3028420"/>
                <a:gd name="connsiteY594" fmla="*/ 1143715 h 1732370"/>
                <a:gd name="connsiteX595" fmla="*/ 560534 w 3028420"/>
                <a:gd name="connsiteY595" fmla="*/ 1137364 h 1732370"/>
                <a:gd name="connsiteX596" fmla="*/ 489225 w 3028420"/>
                <a:gd name="connsiteY596" fmla="*/ 1095024 h 1732370"/>
                <a:gd name="connsiteX597" fmla="*/ 478083 w 3028420"/>
                <a:gd name="connsiteY597" fmla="*/ 1095024 h 1732370"/>
                <a:gd name="connsiteX598" fmla="*/ 401982 w 3028420"/>
                <a:gd name="connsiteY598" fmla="*/ 1138924 h 1732370"/>
                <a:gd name="connsiteX599" fmla="*/ 401425 w 3028420"/>
                <a:gd name="connsiteY599" fmla="*/ 1145275 h 1732370"/>
                <a:gd name="connsiteX600" fmla="*/ 2730019 w 3028420"/>
                <a:gd name="connsiteY600" fmla="*/ 426050 h 1732370"/>
                <a:gd name="connsiteX601" fmla="*/ 2718877 w 3028420"/>
                <a:gd name="connsiteY601" fmla="*/ 426050 h 1732370"/>
                <a:gd name="connsiteX602" fmla="*/ 2531689 w 3028420"/>
                <a:gd name="connsiteY602" fmla="*/ 534129 h 1732370"/>
                <a:gd name="connsiteX603" fmla="*/ 2531021 w 3028420"/>
                <a:gd name="connsiteY603" fmla="*/ 540480 h 1732370"/>
                <a:gd name="connsiteX604" fmla="*/ 2603779 w 3028420"/>
                <a:gd name="connsiteY604" fmla="*/ 582486 h 1732370"/>
                <a:gd name="connsiteX605" fmla="*/ 2614921 w 3028420"/>
                <a:gd name="connsiteY605" fmla="*/ 582486 h 1732370"/>
                <a:gd name="connsiteX606" fmla="*/ 2802109 w 3028420"/>
                <a:gd name="connsiteY606" fmla="*/ 474407 h 1732370"/>
                <a:gd name="connsiteX607" fmla="*/ 2802778 w 3028420"/>
                <a:gd name="connsiteY607" fmla="*/ 468056 h 1732370"/>
                <a:gd name="connsiteX608" fmla="*/ 2485561 w 3028420"/>
                <a:gd name="connsiteY608" fmla="*/ 567889 h 1732370"/>
                <a:gd name="connsiteX609" fmla="*/ 2474419 w 3028420"/>
                <a:gd name="connsiteY609" fmla="*/ 567889 h 1732370"/>
                <a:gd name="connsiteX610" fmla="*/ 2398318 w 3028420"/>
                <a:gd name="connsiteY610" fmla="*/ 611789 h 1732370"/>
                <a:gd name="connsiteX611" fmla="*/ 2397761 w 3028420"/>
                <a:gd name="connsiteY611" fmla="*/ 618141 h 1732370"/>
                <a:gd name="connsiteX612" fmla="*/ 2470408 w 3028420"/>
                <a:gd name="connsiteY612" fmla="*/ 660146 h 1732370"/>
                <a:gd name="connsiteX613" fmla="*/ 2481550 w 3028420"/>
                <a:gd name="connsiteY613" fmla="*/ 660146 h 1732370"/>
                <a:gd name="connsiteX614" fmla="*/ 2557539 w 3028420"/>
                <a:gd name="connsiteY614" fmla="*/ 616247 h 1732370"/>
                <a:gd name="connsiteX615" fmla="*/ 2558208 w 3028420"/>
                <a:gd name="connsiteY615" fmla="*/ 609895 h 1732370"/>
                <a:gd name="connsiteX616" fmla="*/ 985607 w 3028420"/>
                <a:gd name="connsiteY616" fmla="*/ 1403549 h 1732370"/>
                <a:gd name="connsiteX617" fmla="*/ 1061708 w 3028420"/>
                <a:gd name="connsiteY617" fmla="*/ 1359649 h 1732370"/>
                <a:gd name="connsiteX618" fmla="*/ 1062265 w 3028420"/>
                <a:gd name="connsiteY618" fmla="*/ 1353187 h 1732370"/>
                <a:gd name="connsiteX619" fmla="*/ 989618 w 3028420"/>
                <a:gd name="connsiteY619" fmla="*/ 1311070 h 1732370"/>
                <a:gd name="connsiteX620" fmla="*/ 978476 w 3028420"/>
                <a:gd name="connsiteY620" fmla="*/ 1311070 h 1732370"/>
                <a:gd name="connsiteX621" fmla="*/ 902486 w 3028420"/>
                <a:gd name="connsiteY621" fmla="*/ 1355638 h 1732370"/>
                <a:gd name="connsiteX622" fmla="*/ 901818 w 3028420"/>
                <a:gd name="connsiteY622" fmla="*/ 1361990 h 1732370"/>
                <a:gd name="connsiteX623" fmla="*/ 974576 w 3028420"/>
                <a:gd name="connsiteY623" fmla="*/ 1403995 h 1732370"/>
                <a:gd name="connsiteX624" fmla="*/ 985607 w 3028420"/>
                <a:gd name="connsiteY624" fmla="*/ 1403884 h 1732370"/>
                <a:gd name="connsiteX625" fmla="*/ 2263275 w 3028420"/>
                <a:gd name="connsiteY625" fmla="*/ 695801 h 1732370"/>
                <a:gd name="connsiteX626" fmla="*/ 2252133 w 3028420"/>
                <a:gd name="connsiteY626" fmla="*/ 695801 h 1732370"/>
                <a:gd name="connsiteX627" fmla="*/ 2176144 w 3028420"/>
                <a:gd name="connsiteY627" fmla="*/ 739701 h 1732370"/>
                <a:gd name="connsiteX628" fmla="*/ 2175475 w 3028420"/>
                <a:gd name="connsiteY628" fmla="*/ 746052 h 1732370"/>
                <a:gd name="connsiteX629" fmla="*/ 2248233 w 3028420"/>
                <a:gd name="connsiteY629" fmla="*/ 788058 h 1732370"/>
                <a:gd name="connsiteX630" fmla="*/ 2259376 w 3028420"/>
                <a:gd name="connsiteY630" fmla="*/ 788058 h 1732370"/>
                <a:gd name="connsiteX631" fmla="*/ 2335365 w 3028420"/>
                <a:gd name="connsiteY631" fmla="*/ 744158 h 1732370"/>
                <a:gd name="connsiteX632" fmla="*/ 2336034 w 3028420"/>
                <a:gd name="connsiteY632" fmla="*/ 737696 h 1732370"/>
                <a:gd name="connsiteX633" fmla="*/ 2842666 w 3028420"/>
                <a:gd name="connsiteY633" fmla="*/ 361537 h 1732370"/>
                <a:gd name="connsiteX634" fmla="*/ 2831524 w 3028420"/>
                <a:gd name="connsiteY634" fmla="*/ 361537 h 1732370"/>
                <a:gd name="connsiteX635" fmla="*/ 2755535 w 3028420"/>
                <a:gd name="connsiteY635" fmla="*/ 405437 h 1732370"/>
                <a:gd name="connsiteX636" fmla="*/ 2754866 w 3028420"/>
                <a:gd name="connsiteY636" fmla="*/ 411788 h 1732370"/>
                <a:gd name="connsiteX637" fmla="*/ 2827624 w 3028420"/>
                <a:gd name="connsiteY637" fmla="*/ 453794 h 1732370"/>
                <a:gd name="connsiteX638" fmla="*/ 2838767 w 3028420"/>
                <a:gd name="connsiteY638" fmla="*/ 453794 h 1732370"/>
                <a:gd name="connsiteX639" fmla="*/ 2914756 w 3028420"/>
                <a:gd name="connsiteY639" fmla="*/ 409894 h 1732370"/>
                <a:gd name="connsiteX640" fmla="*/ 2915424 w 3028420"/>
                <a:gd name="connsiteY640" fmla="*/ 403543 h 1732370"/>
                <a:gd name="connsiteX641" fmla="*/ 3026512 w 3028420"/>
                <a:gd name="connsiteY641" fmla="*/ 339253 h 1732370"/>
                <a:gd name="connsiteX642" fmla="*/ 2849909 w 3028420"/>
                <a:gd name="connsiteY642" fmla="*/ 237302 h 1732370"/>
                <a:gd name="connsiteX643" fmla="*/ 2838767 w 3028420"/>
                <a:gd name="connsiteY643" fmla="*/ 237302 h 1732370"/>
                <a:gd name="connsiteX644" fmla="*/ 2762220 w 3028420"/>
                <a:gd name="connsiteY644" fmla="*/ 281983 h 1732370"/>
                <a:gd name="connsiteX645" fmla="*/ 2761552 w 3028420"/>
                <a:gd name="connsiteY645" fmla="*/ 288333 h 1732370"/>
                <a:gd name="connsiteX646" fmla="*/ 2938266 w 3028420"/>
                <a:gd name="connsiteY646" fmla="*/ 390395 h 1732370"/>
                <a:gd name="connsiteX647" fmla="*/ 2949408 w 3028420"/>
                <a:gd name="connsiteY647" fmla="*/ 390395 h 1732370"/>
                <a:gd name="connsiteX648" fmla="*/ 3025509 w 3028420"/>
                <a:gd name="connsiteY648" fmla="*/ 346495 h 1732370"/>
                <a:gd name="connsiteX649" fmla="*/ 3026177 w 3028420"/>
                <a:gd name="connsiteY649" fmla="*/ 339699 h 1732370"/>
                <a:gd name="connsiteX650" fmla="*/ 1848565 w 3028420"/>
                <a:gd name="connsiteY650" fmla="*/ 935914 h 1732370"/>
                <a:gd name="connsiteX651" fmla="*/ 1837423 w 3028420"/>
                <a:gd name="connsiteY651" fmla="*/ 935914 h 1732370"/>
                <a:gd name="connsiteX652" fmla="*/ 1743829 w 3028420"/>
                <a:gd name="connsiteY652" fmla="*/ 989954 h 1732370"/>
                <a:gd name="connsiteX653" fmla="*/ 1743160 w 3028420"/>
                <a:gd name="connsiteY653" fmla="*/ 996305 h 1732370"/>
                <a:gd name="connsiteX654" fmla="*/ 1815919 w 3028420"/>
                <a:gd name="connsiteY654" fmla="*/ 1038310 h 1732370"/>
                <a:gd name="connsiteX655" fmla="*/ 1827061 w 3028420"/>
                <a:gd name="connsiteY655" fmla="*/ 1038310 h 1732370"/>
                <a:gd name="connsiteX656" fmla="*/ 1920655 w 3028420"/>
                <a:gd name="connsiteY656" fmla="*/ 984271 h 1732370"/>
                <a:gd name="connsiteX657" fmla="*/ 1921323 w 3028420"/>
                <a:gd name="connsiteY657" fmla="*/ 977920 h 1732370"/>
                <a:gd name="connsiteX658" fmla="*/ 2129347 w 3028420"/>
                <a:gd name="connsiteY658" fmla="*/ 773796 h 1732370"/>
                <a:gd name="connsiteX659" fmla="*/ 2118205 w 3028420"/>
                <a:gd name="connsiteY659" fmla="*/ 773796 h 1732370"/>
                <a:gd name="connsiteX660" fmla="*/ 2001212 w 3028420"/>
                <a:gd name="connsiteY660" fmla="*/ 841317 h 1732370"/>
                <a:gd name="connsiteX661" fmla="*/ 2000544 w 3028420"/>
                <a:gd name="connsiteY661" fmla="*/ 847669 h 1732370"/>
                <a:gd name="connsiteX662" fmla="*/ 2073302 w 3028420"/>
                <a:gd name="connsiteY662" fmla="*/ 889674 h 1732370"/>
                <a:gd name="connsiteX663" fmla="*/ 2084444 w 3028420"/>
                <a:gd name="connsiteY663" fmla="*/ 889674 h 1732370"/>
                <a:gd name="connsiteX664" fmla="*/ 2201437 w 3028420"/>
                <a:gd name="connsiteY664" fmla="*/ 822153 h 1732370"/>
                <a:gd name="connsiteX665" fmla="*/ 2202105 w 3028420"/>
                <a:gd name="connsiteY665" fmla="*/ 815691 h 1732370"/>
                <a:gd name="connsiteX666" fmla="*/ 1591182 w 3028420"/>
                <a:gd name="connsiteY666" fmla="*/ 1084550 h 1732370"/>
                <a:gd name="connsiteX667" fmla="*/ 1580040 w 3028420"/>
                <a:gd name="connsiteY667" fmla="*/ 1084550 h 1732370"/>
                <a:gd name="connsiteX668" fmla="*/ 954186 w 3028420"/>
                <a:gd name="connsiteY668" fmla="*/ 1445890 h 1732370"/>
                <a:gd name="connsiteX669" fmla="*/ 953517 w 3028420"/>
                <a:gd name="connsiteY669" fmla="*/ 1452241 h 1732370"/>
                <a:gd name="connsiteX670" fmla="*/ 1026276 w 3028420"/>
                <a:gd name="connsiteY670" fmla="*/ 1494247 h 1732370"/>
                <a:gd name="connsiteX671" fmla="*/ 1037418 w 3028420"/>
                <a:gd name="connsiteY671" fmla="*/ 1494247 h 1732370"/>
                <a:gd name="connsiteX672" fmla="*/ 1662714 w 3028420"/>
                <a:gd name="connsiteY672" fmla="*/ 1132796 h 1732370"/>
                <a:gd name="connsiteX673" fmla="*/ 1663383 w 3028420"/>
                <a:gd name="connsiteY673" fmla="*/ 1126445 h 1732370"/>
                <a:gd name="connsiteX674" fmla="*/ 930230 w 3028420"/>
                <a:gd name="connsiteY674" fmla="*/ 1466169 h 1732370"/>
                <a:gd name="connsiteX675" fmla="*/ 919088 w 3028420"/>
                <a:gd name="connsiteY675" fmla="*/ 1466169 h 1732370"/>
                <a:gd name="connsiteX676" fmla="*/ 825494 w 3028420"/>
                <a:gd name="connsiteY676" fmla="*/ 1520208 h 1732370"/>
                <a:gd name="connsiteX677" fmla="*/ 824826 w 3028420"/>
                <a:gd name="connsiteY677" fmla="*/ 1526559 h 1732370"/>
                <a:gd name="connsiteX678" fmla="*/ 897584 w 3028420"/>
                <a:gd name="connsiteY678" fmla="*/ 1568564 h 1732370"/>
                <a:gd name="connsiteX679" fmla="*/ 908726 w 3028420"/>
                <a:gd name="connsiteY679" fmla="*/ 1568564 h 1732370"/>
                <a:gd name="connsiteX680" fmla="*/ 1002320 w 3028420"/>
                <a:gd name="connsiteY680" fmla="*/ 1514525 h 1732370"/>
                <a:gd name="connsiteX681" fmla="*/ 1002989 w 3028420"/>
                <a:gd name="connsiteY681" fmla="*/ 1508174 h 1732370"/>
                <a:gd name="connsiteX682" fmla="*/ 1719316 w 3028420"/>
                <a:gd name="connsiteY682" fmla="*/ 1010232 h 1732370"/>
                <a:gd name="connsiteX683" fmla="*/ 1708174 w 3028420"/>
                <a:gd name="connsiteY683" fmla="*/ 1010232 h 1732370"/>
                <a:gd name="connsiteX684" fmla="*/ 1614580 w 3028420"/>
                <a:gd name="connsiteY684" fmla="*/ 1064272 h 1732370"/>
                <a:gd name="connsiteX685" fmla="*/ 1613912 w 3028420"/>
                <a:gd name="connsiteY685" fmla="*/ 1070734 h 1732370"/>
                <a:gd name="connsiteX686" fmla="*/ 1686670 w 3028420"/>
                <a:gd name="connsiteY686" fmla="*/ 1112629 h 1732370"/>
                <a:gd name="connsiteX687" fmla="*/ 1697812 w 3028420"/>
                <a:gd name="connsiteY687" fmla="*/ 1112629 h 1732370"/>
                <a:gd name="connsiteX688" fmla="*/ 1791406 w 3028420"/>
                <a:gd name="connsiteY688" fmla="*/ 1058589 h 1732370"/>
                <a:gd name="connsiteX689" fmla="*/ 1792074 w 3028420"/>
                <a:gd name="connsiteY689" fmla="*/ 1052238 h 1732370"/>
                <a:gd name="connsiteX690" fmla="*/ 801204 w 3028420"/>
                <a:gd name="connsiteY690" fmla="*/ 1540375 h 1732370"/>
                <a:gd name="connsiteX691" fmla="*/ 790062 w 3028420"/>
                <a:gd name="connsiteY691" fmla="*/ 1540375 h 1732370"/>
                <a:gd name="connsiteX692" fmla="*/ 696468 w 3028420"/>
                <a:gd name="connsiteY692" fmla="*/ 1594414 h 1732370"/>
                <a:gd name="connsiteX693" fmla="*/ 695911 w 3028420"/>
                <a:gd name="connsiteY693" fmla="*/ 1600765 h 1732370"/>
                <a:gd name="connsiteX694" fmla="*/ 768558 w 3028420"/>
                <a:gd name="connsiteY694" fmla="*/ 1642771 h 1732370"/>
                <a:gd name="connsiteX695" fmla="*/ 779700 w 3028420"/>
                <a:gd name="connsiteY695" fmla="*/ 1642771 h 1732370"/>
                <a:gd name="connsiteX696" fmla="*/ 873183 w 3028420"/>
                <a:gd name="connsiteY696" fmla="*/ 1588843 h 1732370"/>
                <a:gd name="connsiteX697" fmla="*/ 873851 w 3028420"/>
                <a:gd name="connsiteY697" fmla="*/ 1582381 h 1732370"/>
                <a:gd name="connsiteX698" fmla="*/ 1976700 w 3028420"/>
                <a:gd name="connsiteY698" fmla="*/ 861596 h 1732370"/>
                <a:gd name="connsiteX699" fmla="*/ 1965557 w 3028420"/>
                <a:gd name="connsiteY699" fmla="*/ 861596 h 1732370"/>
                <a:gd name="connsiteX700" fmla="*/ 1871964 w 3028420"/>
                <a:gd name="connsiteY700" fmla="*/ 915636 h 1732370"/>
                <a:gd name="connsiteX701" fmla="*/ 1871295 w 3028420"/>
                <a:gd name="connsiteY701" fmla="*/ 921986 h 1732370"/>
                <a:gd name="connsiteX702" fmla="*/ 1944053 w 3028420"/>
                <a:gd name="connsiteY702" fmla="*/ 963992 h 1732370"/>
                <a:gd name="connsiteX703" fmla="*/ 1955195 w 3028420"/>
                <a:gd name="connsiteY703" fmla="*/ 963992 h 1732370"/>
                <a:gd name="connsiteX704" fmla="*/ 2049123 w 3028420"/>
                <a:gd name="connsiteY704" fmla="*/ 909953 h 1732370"/>
                <a:gd name="connsiteX705" fmla="*/ 2049792 w 3028420"/>
                <a:gd name="connsiteY705" fmla="*/ 903491 h 1732370"/>
                <a:gd name="connsiteX706" fmla="*/ 2374474 w 3028420"/>
                <a:gd name="connsiteY706" fmla="*/ 632068 h 1732370"/>
                <a:gd name="connsiteX707" fmla="*/ 2363332 w 3028420"/>
                <a:gd name="connsiteY707" fmla="*/ 632068 h 1732370"/>
                <a:gd name="connsiteX708" fmla="*/ 2287342 w 3028420"/>
                <a:gd name="connsiteY708" fmla="*/ 675968 h 1732370"/>
                <a:gd name="connsiteX709" fmla="*/ 2286674 w 3028420"/>
                <a:gd name="connsiteY709" fmla="*/ 682319 h 1732370"/>
                <a:gd name="connsiteX710" fmla="*/ 2359432 w 3028420"/>
                <a:gd name="connsiteY710" fmla="*/ 724325 h 1732370"/>
                <a:gd name="connsiteX711" fmla="*/ 2370574 w 3028420"/>
                <a:gd name="connsiteY711" fmla="*/ 724325 h 1732370"/>
                <a:gd name="connsiteX712" fmla="*/ 2446675 w 3028420"/>
                <a:gd name="connsiteY712" fmla="*/ 680425 h 1732370"/>
                <a:gd name="connsiteX713" fmla="*/ 2447232 w 3028420"/>
                <a:gd name="connsiteY713" fmla="*/ 673963 h 1732370"/>
                <a:gd name="connsiteX714" fmla="*/ 2623389 w 3028420"/>
                <a:gd name="connsiteY714" fmla="*/ 458251 h 1732370"/>
                <a:gd name="connsiteX715" fmla="*/ 2699378 w 3028420"/>
                <a:gd name="connsiteY715" fmla="*/ 414351 h 1732370"/>
                <a:gd name="connsiteX716" fmla="*/ 2700047 w 3028420"/>
                <a:gd name="connsiteY716" fmla="*/ 408000 h 1732370"/>
                <a:gd name="connsiteX717" fmla="*/ 2627289 w 3028420"/>
                <a:gd name="connsiteY717" fmla="*/ 365994 h 1732370"/>
                <a:gd name="connsiteX718" fmla="*/ 2616147 w 3028420"/>
                <a:gd name="connsiteY718" fmla="*/ 365994 h 1732370"/>
                <a:gd name="connsiteX719" fmla="*/ 2540046 w 3028420"/>
                <a:gd name="connsiteY719" fmla="*/ 409894 h 1732370"/>
                <a:gd name="connsiteX720" fmla="*/ 2539489 w 3028420"/>
                <a:gd name="connsiteY720" fmla="*/ 416245 h 1732370"/>
                <a:gd name="connsiteX721" fmla="*/ 2612247 w 3028420"/>
                <a:gd name="connsiteY721" fmla="*/ 458251 h 1732370"/>
                <a:gd name="connsiteX722" fmla="*/ 2623389 w 3028420"/>
                <a:gd name="connsiteY722" fmla="*/ 458251 h 1732370"/>
                <a:gd name="connsiteX723" fmla="*/ 2169793 w 3028420"/>
                <a:gd name="connsiteY723" fmla="*/ 480535 h 1732370"/>
                <a:gd name="connsiteX724" fmla="*/ 2245894 w 3028420"/>
                <a:gd name="connsiteY724" fmla="*/ 436635 h 1732370"/>
                <a:gd name="connsiteX725" fmla="*/ 2246562 w 3028420"/>
                <a:gd name="connsiteY725" fmla="*/ 430284 h 1732370"/>
                <a:gd name="connsiteX726" fmla="*/ 2173804 w 3028420"/>
                <a:gd name="connsiteY726" fmla="*/ 388278 h 1732370"/>
                <a:gd name="connsiteX727" fmla="*/ 2162662 w 3028420"/>
                <a:gd name="connsiteY727" fmla="*/ 388278 h 1732370"/>
                <a:gd name="connsiteX728" fmla="*/ 2086561 w 3028420"/>
                <a:gd name="connsiteY728" fmla="*/ 432178 h 1732370"/>
                <a:gd name="connsiteX729" fmla="*/ 2086004 w 3028420"/>
                <a:gd name="connsiteY729" fmla="*/ 438529 h 1732370"/>
                <a:gd name="connsiteX730" fmla="*/ 2158651 w 3028420"/>
                <a:gd name="connsiteY730" fmla="*/ 480535 h 1732370"/>
                <a:gd name="connsiteX731" fmla="*/ 2169793 w 3028420"/>
                <a:gd name="connsiteY731" fmla="*/ 480090 h 1732370"/>
                <a:gd name="connsiteX732" fmla="*/ 1874638 w 3028420"/>
                <a:gd name="connsiteY732" fmla="*/ 891011 h 1732370"/>
                <a:gd name="connsiteX733" fmla="*/ 2097480 w 3028420"/>
                <a:gd name="connsiteY733" fmla="*/ 762654 h 1732370"/>
                <a:gd name="connsiteX734" fmla="*/ 2098149 w 3028420"/>
                <a:gd name="connsiteY734" fmla="*/ 756303 h 1732370"/>
                <a:gd name="connsiteX735" fmla="*/ 2025391 w 3028420"/>
                <a:gd name="connsiteY735" fmla="*/ 714297 h 1732370"/>
                <a:gd name="connsiteX736" fmla="*/ 2014249 w 3028420"/>
                <a:gd name="connsiteY736" fmla="*/ 714297 h 1732370"/>
                <a:gd name="connsiteX737" fmla="*/ 1791517 w 3028420"/>
                <a:gd name="connsiteY737" fmla="*/ 843100 h 1732370"/>
                <a:gd name="connsiteX738" fmla="*/ 1790849 w 3028420"/>
                <a:gd name="connsiteY738" fmla="*/ 849451 h 1732370"/>
                <a:gd name="connsiteX739" fmla="*/ 1863607 w 3028420"/>
                <a:gd name="connsiteY739" fmla="*/ 891457 h 1732370"/>
                <a:gd name="connsiteX740" fmla="*/ 1874638 w 3028420"/>
                <a:gd name="connsiteY740" fmla="*/ 890566 h 1732370"/>
                <a:gd name="connsiteX741" fmla="*/ 2501160 w 3028420"/>
                <a:gd name="connsiteY741" fmla="*/ 523321 h 1732370"/>
                <a:gd name="connsiteX742" fmla="*/ 2512302 w 3028420"/>
                <a:gd name="connsiteY742" fmla="*/ 523321 h 1732370"/>
                <a:gd name="connsiteX743" fmla="*/ 2588403 w 3028420"/>
                <a:gd name="connsiteY743" fmla="*/ 479421 h 1732370"/>
                <a:gd name="connsiteX744" fmla="*/ 2589071 w 3028420"/>
                <a:gd name="connsiteY744" fmla="*/ 473070 h 1732370"/>
                <a:gd name="connsiteX745" fmla="*/ 2516313 w 3028420"/>
                <a:gd name="connsiteY745" fmla="*/ 431064 h 1732370"/>
                <a:gd name="connsiteX746" fmla="*/ 2505171 w 3028420"/>
                <a:gd name="connsiteY746" fmla="*/ 431064 h 1732370"/>
                <a:gd name="connsiteX747" fmla="*/ 2429070 w 3028420"/>
                <a:gd name="connsiteY747" fmla="*/ 475076 h 1732370"/>
                <a:gd name="connsiteX748" fmla="*/ 2428402 w 3028420"/>
                <a:gd name="connsiteY748" fmla="*/ 481427 h 1732370"/>
                <a:gd name="connsiteX749" fmla="*/ 2408346 w 3028420"/>
                <a:gd name="connsiteY749" fmla="*/ 462931 h 1732370"/>
                <a:gd name="connsiteX750" fmla="*/ 2484335 w 3028420"/>
                <a:gd name="connsiteY750" fmla="*/ 419031 h 1732370"/>
                <a:gd name="connsiteX751" fmla="*/ 2485004 w 3028420"/>
                <a:gd name="connsiteY751" fmla="*/ 412680 h 1732370"/>
                <a:gd name="connsiteX752" fmla="*/ 2412246 w 3028420"/>
                <a:gd name="connsiteY752" fmla="*/ 370674 h 1732370"/>
                <a:gd name="connsiteX753" fmla="*/ 2401104 w 3028420"/>
                <a:gd name="connsiteY753" fmla="*/ 370674 h 1732370"/>
                <a:gd name="connsiteX754" fmla="*/ 2325003 w 3028420"/>
                <a:gd name="connsiteY754" fmla="*/ 414574 h 1732370"/>
                <a:gd name="connsiteX755" fmla="*/ 2325003 w 3028420"/>
                <a:gd name="connsiteY755" fmla="*/ 420925 h 1732370"/>
                <a:gd name="connsiteX756" fmla="*/ 2397649 w 3028420"/>
                <a:gd name="connsiteY756" fmla="*/ 462931 h 1732370"/>
                <a:gd name="connsiteX757" fmla="*/ 2408346 w 3028420"/>
                <a:gd name="connsiteY757" fmla="*/ 462485 h 1732370"/>
                <a:gd name="connsiteX758" fmla="*/ 1763551 w 3028420"/>
                <a:gd name="connsiteY758" fmla="*/ 954522 h 1732370"/>
                <a:gd name="connsiteX759" fmla="*/ 1839540 w 3028420"/>
                <a:gd name="connsiteY759" fmla="*/ 910622 h 1732370"/>
                <a:gd name="connsiteX760" fmla="*/ 1840208 w 3028420"/>
                <a:gd name="connsiteY760" fmla="*/ 904159 h 1732370"/>
                <a:gd name="connsiteX761" fmla="*/ 1767450 w 3028420"/>
                <a:gd name="connsiteY761" fmla="*/ 862265 h 1732370"/>
                <a:gd name="connsiteX762" fmla="*/ 1756308 w 3028420"/>
                <a:gd name="connsiteY762" fmla="*/ 862265 h 1732370"/>
                <a:gd name="connsiteX763" fmla="*/ 1680319 w 3028420"/>
                <a:gd name="connsiteY763" fmla="*/ 906165 h 1732370"/>
                <a:gd name="connsiteX764" fmla="*/ 1679650 w 3028420"/>
                <a:gd name="connsiteY764" fmla="*/ 912516 h 1732370"/>
                <a:gd name="connsiteX765" fmla="*/ 1752408 w 3028420"/>
                <a:gd name="connsiteY765" fmla="*/ 954522 h 1732370"/>
                <a:gd name="connsiteX766" fmla="*/ 1763551 w 3028420"/>
                <a:gd name="connsiteY766" fmla="*/ 954522 h 1732370"/>
                <a:gd name="connsiteX767" fmla="*/ 2255476 w 3028420"/>
                <a:gd name="connsiteY767" fmla="*/ 664826 h 1732370"/>
                <a:gd name="connsiteX768" fmla="*/ 2266618 w 3028420"/>
                <a:gd name="connsiteY768" fmla="*/ 664826 h 1732370"/>
                <a:gd name="connsiteX769" fmla="*/ 2342719 w 3028420"/>
                <a:gd name="connsiteY769" fmla="*/ 620926 h 1732370"/>
                <a:gd name="connsiteX770" fmla="*/ 2343387 w 3028420"/>
                <a:gd name="connsiteY770" fmla="*/ 614575 h 1732370"/>
                <a:gd name="connsiteX771" fmla="*/ 2270629 w 3028420"/>
                <a:gd name="connsiteY771" fmla="*/ 572569 h 1732370"/>
                <a:gd name="connsiteX772" fmla="*/ 2259487 w 3028420"/>
                <a:gd name="connsiteY772" fmla="*/ 572569 h 1732370"/>
                <a:gd name="connsiteX773" fmla="*/ 2183386 w 3028420"/>
                <a:gd name="connsiteY773" fmla="*/ 616469 h 1732370"/>
                <a:gd name="connsiteX774" fmla="*/ 2182718 w 3028420"/>
                <a:gd name="connsiteY774" fmla="*/ 622932 h 1732370"/>
                <a:gd name="connsiteX775" fmla="*/ 1208115 w 3028420"/>
                <a:gd name="connsiteY775" fmla="*/ 1275638 h 1732370"/>
                <a:gd name="connsiteX776" fmla="*/ 1284105 w 3028420"/>
                <a:gd name="connsiteY776" fmla="*/ 1231738 h 1732370"/>
                <a:gd name="connsiteX777" fmla="*/ 1284773 w 3028420"/>
                <a:gd name="connsiteY777" fmla="*/ 1225387 h 1732370"/>
                <a:gd name="connsiteX778" fmla="*/ 1212015 w 3028420"/>
                <a:gd name="connsiteY778" fmla="*/ 1183381 h 1732370"/>
                <a:gd name="connsiteX779" fmla="*/ 1200873 w 3028420"/>
                <a:gd name="connsiteY779" fmla="*/ 1183381 h 1732370"/>
                <a:gd name="connsiteX780" fmla="*/ 1124326 w 3028420"/>
                <a:gd name="connsiteY780" fmla="*/ 1227504 h 1732370"/>
                <a:gd name="connsiteX781" fmla="*/ 1123658 w 3028420"/>
                <a:gd name="connsiteY781" fmla="*/ 1233855 h 1732370"/>
                <a:gd name="connsiteX782" fmla="*/ 1196416 w 3028420"/>
                <a:gd name="connsiteY782" fmla="*/ 1275861 h 1732370"/>
                <a:gd name="connsiteX783" fmla="*/ 1207892 w 3028420"/>
                <a:gd name="connsiteY783" fmla="*/ 1275526 h 1732370"/>
                <a:gd name="connsiteX784" fmla="*/ 1319537 w 3028420"/>
                <a:gd name="connsiteY784" fmla="*/ 1211459 h 1732370"/>
                <a:gd name="connsiteX785" fmla="*/ 1395637 w 3028420"/>
                <a:gd name="connsiteY785" fmla="*/ 1167559 h 1732370"/>
                <a:gd name="connsiteX786" fmla="*/ 1396306 w 3028420"/>
                <a:gd name="connsiteY786" fmla="*/ 1161208 h 1732370"/>
                <a:gd name="connsiteX787" fmla="*/ 1323548 w 3028420"/>
                <a:gd name="connsiteY787" fmla="*/ 1119202 h 1732370"/>
                <a:gd name="connsiteX788" fmla="*/ 1312406 w 3028420"/>
                <a:gd name="connsiteY788" fmla="*/ 1119202 h 1732370"/>
                <a:gd name="connsiteX789" fmla="*/ 1235748 w 3028420"/>
                <a:gd name="connsiteY789" fmla="*/ 1163325 h 1732370"/>
                <a:gd name="connsiteX790" fmla="*/ 1235079 w 3028420"/>
                <a:gd name="connsiteY790" fmla="*/ 1169788 h 1732370"/>
                <a:gd name="connsiteX791" fmla="*/ 1307837 w 3028420"/>
                <a:gd name="connsiteY791" fmla="*/ 1211682 h 1732370"/>
                <a:gd name="connsiteX792" fmla="*/ 1318979 w 3028420"/>
                <a:gd name="connsiteY792" fmla="*/ 1211348 h 1732370"/>
                <a:gd name="connsiteX793" fmla="*/ 1097362 w 3028420"/>
                <a:gd name="connsiteY793" fmla="*/ 1339816 h 1732370"/>
                <a:gd name="connsiteX794" fmla="*/ 1173352 w 3028420"/>
                <a:gd name="connsiteY794" fmla="*/ 1295917 h 1732370"/>
                <a:gd name="connsiteX795" fmla="*/ 1174020 w 3028420"/>
                <a:gd name="connsiteY795" fmla="*/ 1289566 h 1732370"/>
                <a:gd name="connsiteX796" fmla="*/ 1101262 w 3028420"/>
                <a:gd name="connsiteY796" fmla="*/ 1247560 h 1732370"/>
                <a:gd name="connsiteX797" fmla="*/ 1090120 w 3028420"/>
                <a:gd name="connsiteY797" fmla="*/ 1247560 h 1732370"/>
                <a:gd name="connsiteX798" fmla="*/ 1014019 w 3028420"/>
                <a:gd name="connsiteY798" fmla="*/ 1291460 h 1732370"/>
                <a:gd name="connsiteX799" fmla="*/ 1013462 w 3028420"/>
                <a:gd name="connsiteY799" fmla="*/ 1297811 h 1732370"/>
                <a:gd name="connsiteX800" fmla="*/ 1086109 w 3028420"/>
                <a:gd name="connsiteY800" fmla="*/ 1339816 h 1732370"/>
                <a:gd name="connsiteX801" fmla="*/ 1096805 w 3028420"/>
                <a:gd name="connsiteY801" fmla="*/ 1339705 h 1732370"/>
                <a:gd name="connsiteX802" fmla="*/ 1541822 w 3028420"/>
                <a:gd name="connsiteY802" fmla="*/ 1083547 h 1732370"/>
                <a:gd name="connsiteX803" fmla="*/ 1617923 w 3028420"/>
                <a:gd name="connsiteY803" fmla="*/ 1039648 h 1732370"/>
                <a:gd name="connsiteX804" fmla="*/ 1618480 w 3028420"/>
                <a:gd name="connsiteY804" fmla="*/ 1033297 h 1732370"/>
                <a:gd name="connsiteX805" fmla="*/ 1545833 w 3028420"/>
                <a:gd name="connsiteY805" fmla="*/ 991291 h 1732370"/>
                <a:gd name="connsiteX806" fmla="*/ 1534691 w 3028420"/>
                <a:gd name="connsiteY806" fmla="*/ 991291 h 1732370"/>
                <a:gd name="connsiteX807" fmla="*/ 1458590 w 3028420"/>
                <a:gd name="connsiteY807" fmla="*/ 1035079 h 1732370"/>
                <a:gd name="connsiteX808" fmla="*/ 1457922 w 3028420"/>
                <a:gd name="connsiteY808" fmla="*/ 1041430 h 1732370"/>
                <a:gd name="connsiteX809" fmla="*/ 1530680 w 3028420"/>
                <a:gd name="connsiteY809" fmla="*/ 1083436 h 1732370"/>
                <a:gd name="connsiteX810" fmla="*/ 1541265 w 3028420"/>
                <a:gd name="connsiteY810" fmla="*/ 1082990 h 1732370"/>
                <a:gd name="connsiteX811" fmla="*/ 1430401 w 3028420"/>
                <a:gd name="connsiteY811" fmla="*/ 1147726 h 1732370"/>
                <a:gd name="connsiteX812" fmla="*/ 1506390 w 3028420"/>
                <a:gd name="connsiteY812" fmla="*/ 1103826 h 1732370"/>
                <a:gd name="connsiteX813" fmla="*/ 1507059 w 3028420"/>
                <a:gd name="connsiteY813" fmla="*/ 1097475 h 1732370"/>
                <a:gd name="connsiteX814" fmla="*/ 1434078 w 3028420"/>
                <a:gd name="connsiteY814" fmla="*/ 1054801 h 1732370"/>
                <a:gd name="connsiteX815" fmla="*/ 1422936 w 3028420"/>
                <a:gd name="connsiteY815" fmla="*/ 1054801 h 1732370"/>
                <a:gd name="connsiteX816" fmla="*/ 1347169 w 3028420"/>
                <a:gd name="connsiteY816" fmla="*/ 1099369 h 1732370"/>
                <a:gd name="connsiteX817" fmla="*/ 1346501 w 3028420"/>
                <a:gd name="connsiteY817" fmla="*/ 1105832 h 1732370"/>
                <a:gd name="connsiteX818" fmla="*/ 1419259 w 3028420"/>
                <a:gd name="connsiteY818" fmla="*/ 1147838 h 1732370"/>
                <a:gd name="connsiteX819" fmla="*/ 1430178 w 3028420"/>
                <a:gd name="connsiteY819" fmla="*/ 1147169 h 1732370"/>
                <a:gd name="connsiteX820" fmla="*/ 1652575 w 3028420"/>
                <a:gd name="connsiteY820" fmla="*/ 1019480 h 1732370"/>
                <a:gd name="connsiteX821" fmla="*/ 1728676 w 3028420"/>
                <a:gd name="connsiteY821" fmla="*/ 975580 h 1732370"/>
                <a:gd name="connsiteX822" fmla="*/ 1729344 w 3028420"/>
                <a:gd name="connsiteY822" fmla="*/ 969118 h 1732370"/>
                <a:gd name="connsiteX823" fmla="*/ 1656586 w 3028420"/>
                <a:gd name="connsiteY823" fmla="*/ 927112 h 1732370"/>
                <a:gd name="connsiteX824" fmla="*/ 1645444 w 3028420"/>
                <a:gd name="connsiteY824" fmla="*/ 927112 h 1732370"/>
                <a:gd name="connsiteX825" fmla="*/ 1569343 w 3028420"/>
                <a:gd name="connsiteY825" fmla="*/ 971012 h 1732370"/>
                <a:gd name="connsiteX826" fmla="*/ 1568786 w 3028420"/>
                <a:gd name="connsiteY826" fmla="*/ 977363 h 1732370"/>
                <a:gd name="connsiteX827" fmla="*/ 1641433 w 3028420"/>
                <a:gd name="connsiteY827" fmla="*/ 1019369 h 1732370"/>
                <a:gd name="connsiteX828" fmla="*/ 1652352 w 3028420"/>
                <a:gd name="connsiteY828" fmla="*/ 1018923 h 1732370"/>
                <a:gd name="connsiteX829" fmla="*/ 2259041 w 3028420"/>
                <a:gd name="connsiteY829" fmla="*/ 126884 h 1732370"/>
                <a:gd name="connsiteX830" fmla="*/ 2270183 w 3028420"/>
                <a:gd name="connsiteY830" fmla="*/ 126884 h 1732370"/>
                <a:gd name="connsiteX831" fmla="*/ 2346284 w 3028420"/>
                <a:gd name="connsiteY831" fmla="*/ 82984 h 1732370"/>
                <a:gd name="connsiteX832" fmla="*/ 2346953 w 3028420"/>
                <a:gd name="connsiteY832" fmla="*/ 76633 h 1732370"/>
                <a:gd name="connsiteX833" fmla="*/ 2327565 w 3028420"/>
                <a:gd name="connsiteY833" fmla="*/ 65491 h 1732370"/>
                <a:gd name="connsiteX834" fmla="*/ 2316423 w 3028420"/>
                <a:gd name="connsiteY834" fmla="*/ 65491 h 1732370"/>
                <a:gd name="connsiteX835" fmla="*/ 2240323 w 3028420"/>
                <a:gd name="connsiteY835" fmla="*/ 109391 h 1732370"/>
                <a:gd name="connsiteX836" fmla="*/ 2239765 w 3028420"/>
                <a:gd name="connsiteY836" fmla="*/ 115742 h 1732370"/>
                <a:gd name="connsiteX837" fmla="*/ 1706726 w 3028420"/>
                <a:gd name="connsiteY837" fmla="*/ 476524 h 1732370"/>
                <a:gd name="connsiteX838" fmla="*/ 1717868 w 3028420"/>
                <a:gd name="connsiteY838" fmla="*/ 476524 h 1732370"/>
                <a:gd name="connsiteX839" fmla="*/ 1793969 w 3028420"/>
                <a:gd name="connsiteY839" fmla="*/ 432624 h 1732370"/>
                <a:gd name="connsiteX840" fmla="*/ 1794526 w 3028420"/>
                <a:gd name="connsiteY840" fmla="*/ 426273 h 1732370"/>
                <a:gd name="connsiteX841" fmla="*/ 1721768 w 3028420"/>
                <a:gd name="connsiteY841" fmla="*/ 384267 h 1732370"/>
                <a:gd name="connsiteX842" fmla="*/ 1710625 w 3028420"/>
                <a:gd name="connsiteY842" fmla="*/ 384267 h 1732370"/>
                <a:gd name="connsiteX843" fmla="*/ 1634636 w 3028420"/>
                <a:gd name="connsiteY843" fmla="*/ 428167 h 1732370"/>
                <a:gd name="connsiteX844" fmla="*/ 1633968 w 3028420"/>
                <a:gd name="connsiteY844" fmla="*/ 434630 h 1732370"/>
                <a:gd name="connsiteX845" fmla="*/ 1929011 w 3028420"/>
                <a:gd name="connsiteY845" fmla="*/ 348278 h 1732370"/>
                <a:gd name="connsiteX846" fmla="*/ 1940153 w 3028420"/>
                <a:gd name="connsiteY846" fmla="*/ 348278 h 1732370"/>
                <a:gd name="connsiteX847" fmla="*/ 2016143 w 3028420"/>
                <a:gd name="connsiteY847" fmla="*/ 304378 h 1732370"/>
                <a:gd name="connsiteX848" fmla="*/ 2016811 w 3028420"/>
                <a:gd name="connsiteY848" fmla="*/ 298027 h 1732370"/>
                <a:gd name="connsiteX849" fmla="*/ 1944053 w 3028420"/>
                <a:gd name="connsiteY849" fmla="*/ 256021 h 1732370"/>
                <a:gd name="connsiteX850" fmla="*/ 1932911 w 3028420"/>
                <a:gd name="connsiteY850" fmla="*/ 256021 h 1732370"/>
                <a:gd name="connsiteX851" fmla="*/ 1856922 w 3028420"/>
                <a:gd name="connsiteY851" fmla="*/ 299921 h 1732370"/>
                <a:gd name="connsiteX852" fmla="*/ 1856253 w 3028420"/>
                <a:gd name="connsiteY852" fmla="*/ 306272 h 1732370"/>
                <a:gd name="connsiteX853" fmla="*/ 1571014 w 3028420"/>
                <a:gd name="connsiteY853" fmla="*/ 554965 h 1732370"/>
                <a:gd name="connsiteX854" fmla="*/ 1582157 w 3028420"/>
                <a:gd name="connsiteY854" fmla="*/ 554965 h 1732370"/>
                <a:gd name="connsiteX855" fmla="*/ 1658257 w 3028420"/>
                <a:gd name="connsiteY855" fmla="*/ 511065 h 1732370"/>
                <a:gd name="connsiteX856" fmla="*/ 1658815 w 3028420"/>
                <a:gd name="connsiteY856" fmla="*/ 504714 h 1732370"/>
                <a:gd name="connsiteX857" fmla="*/ 1586168 w 3028420"/>
                <a:gd name="connsiteY857" fmla="*/ 462708 h 1732370"/>
                <a:gd name="connsiteX858" fmla="*/ 1575026 w 3028420"/>
                <a:gd name="connsiteY858" fmla="*/ 462708 h 1732370"/>
                <a:gd name="connsiteX859" fmla="*/ 1499036 w 3028420"/>
                <a:gd name="connsiteY859" fmla="*/ 506608 h 1732370"/>
                <a:gd name="connsiteX860" fmla="*/ 1498368 w 3028420"/>
                <a:gd name="connsiteY860" fmla="*/ 513070 h 1732370"/>
                <a:gd name="connsiteX861" fmla="*/ 1817813 w 3028420"/>
                <a:gd name="connsiteY861" fmla="*/ 412457 h 1732370"/>
                <a:gd name="connsiteX862" fmla="*/ 1828955 w 3028420"/>
                <a:gd name="connsiteY862" fmla="*/ 412457 h 1732370"/>
                <a:gd name="connsiteX863" fmla="*/ 1904944 w 3028420"/>
                <a:gd name="connsiteY863" fmla="*/ 368557 h 1732370"/>
                <a:gd name="connsiteX864" fmla="*/ 1905613 w 3028420"/>
                <a:gd name="connsiteY864" fmla="*/ 362206 h 1732370"/>
                <a:gd name="connsiteX865" fmla="*/ 1832632 w 3028420"/>
                <a:gd name="connsiteY865" fmla="*/ 319420 h 1732370"/>
                <a:gd name="connsiteX866" fmla="*/ 1821490 w 3028420"/>
                <a:gd name="connsiteY866" fmla="*/ 319420 h 1732370"/>
                <a:gd name="connsiteX867" fmla="*/ 1745500 w 3028420"/>
                <a:gd name="connsiteY867" fmla="*/ 363988 h 1732370"/>
                <a:gd name="connsiteX868" fmla="*/ 1744832 w 3028420"/>
                <a:gd name="connsiteY868" fmla="*/ 370451 h 1732370"/>
                <a:gd name="connsiteX869" fmla="*/ 1348729 w 3028420"/>
                <a:gd name="connsiteY869" fmla="*/ 683211 h 1732370"/>
                <a:gd name="connsiteX870" fmla="*/ 1359871 w 3028420"/>
                <a:gd name="connsiteY870" fmla="*/ 683211 h 1732370"/>
                <a:gd name="connsiteX871" fmla="*/ 1435972 w 3028420"/>
                <a:gd name="connsiteY871" fmla="*/ 639311 h 1732370"/>
                <a:gd name="connsiteX872" fmla="*/ 1436640 w 3028420"/>
                <a:gd name="connsiteY872" fmla="*/ 632960 h 1732370"/>
                <a:gd name="connsiteX873" fmla="*/ 1363882 w 3028420"/>
                <a:gd name="connsiteY873" fmla="*/ 590954 h 1732370"/>
                <a:gd name="connsiteX874" fmla="*/ 1352740 w 3028420"/>
                <a:gd name="connsiteY874" fmla="*/ 590954 h 1732370"/>
                <a:gd name="connsiteX875" fmla="*/ 1276639 w 3028420"/>
                <a:gd name="connsiteY875" fmla="*/ 634854 h 1732370"/>
                <a:gd name="connsiteX876" fmla="*/ 1275971 w 3028420"/>
                <a:gd name="connsiteY876" fmla="*/ 641205 h 1732370"/>
                <a:gd name="connsiteX877" fmla="*/ 1460150 w 3028420"/>
                <a:gd name="connsiteY877" fmla="*/ 619032 h 1732370"/>
                <a:gd name="connsiteX878" fmla="*/ 1471292 w 3028420"/>
                <a:gd name="connsiteY878" fmla="*/ 619032 h 1732370"/>
                <a:gd name="connsiteX879" fmla="*/ 1547282 w 3028420"/>
                <a:gd name="connsiteY879" fmla="*/ 575132 h 1732370"/>
                <a:gd name="connsiteX880" fmla="*/ 1547950 w 3028420"/>
                <a:gd name="connsiteY880" fmla="*/ 568781 h 1732370"/>
                <a:gd name="connsiteX881" fmla="*/ 1475192 w 3028420"/>
                <a:gd name="connsiteY881" fmla="*/ 526775 h 1732370"/>
                <a:gd name="connsiteX882" fmla="*/ 1464050 w 3028420"/>
                <a:gd name="connsiteY882" fmla="*/ 526775 h 1732370"/>
                <a:gd name="connsiteX883" fmla="*/ 1388061 w 3028420"/>
                <a:gd name="connsiteY883" fmla="*/ 570675 h 1732370"/>
                <a:gd name="connsiteX884" fmla="*/ 1387392 w 3028420"/>
                <a:gd name="connsiteY884" fmla="*/ 577026 h 1732370"/>
                <a:gd name="connsiteX885" fmla="*/ 2037090 w 3028420"/>
                <a:gd name="connsiteY885" fmla="*/ 255130 h 1732370"/>
                <a:gd name="connsiteX886" fmla="*/ 2048232 w 3028420"/>
                <a:gd name="connsiteY886" fmla="*/ 255130 h 1732370"/>
                <a:gd name="connsiteX887" fmla="*/ 2124221 w 3028420"/>
                <a:gd name="connsiteY887" fmla="*/ 211230 h 1732370"/>
                <a:gd name="connsiteX888" fmla="*/ 2124890 w 3028420"/>
                <a:gd name="connsiteY888" fmla="*/ 204879 h 1732370"/>
                <a:gd name="connsiteX889" fmla="*/ 2105503 w 3028420"/>
                <a:gd name="connsiteY889" fmla="*/ 193737 h 1732370"/>
                <a:gd name="connsiteX890" fmla="*/ 2094361 w 3028420"/>
                <a:gd name="connsiteY890" fmla="*/ 193737 h 1732370"/>
                <a:gd name="connsiteX891" fmla="*/ 2018371 w 3028420"/>
                <a:gd name="connsiteY891" fmla="*/ 237637 h 1732370"/>
                <a:gd name="connsiteX892" fmla="*/ 2017703 w 3028420"/>
                <a:gd name="connsiteY892" fmla="*/ 243988 h 1732370"/>
                <a:gd name="connsiteX893" fmla="*/ 2370463 w 3028420"/>
                <a:gd name="connsiteY893" fmla="*/ 62705 h 1732370"/>
                <a:gd name="connsiteX894" fmla="*/ 2381605 w 3028420"/>
                <a:gd name="connsiteY894" fmla="*/ 62705 h 1732370"/>
                <a:gd name="connsiteX895" fmla="*/ 2457594 w 3028420"/>
                <a:gd name="connsiteY895" fmla="*/ 18805 h 1732370"/>
                <a:gd name="connsiteX896" fmla="*/ 2458263 w 3028420"/>
                <a:gd name="connsiteY896" fmla="*/ 12454 h 1732370"/>
                <a:gd name="connsiteX897" fmla="*/ 2438876 w 3028420"/>
                <a:gd name="connsiteY897" fmla="*/ 1312 h 1732370"/>
                <a:gd name="connsiteX898" fmla="*/ 2427733 w 3028420"/>
                <a:gd name="connsiteY898" fmla="*/ 1312 h 1732370"/>
                <a:gd name="connsiteX899" fmla="*/ 2351744 w 3028420"/>
                <a:gd name="connsiteY899" fmla="*/ 45212 h 1732370"/>
                <a:gd name="connsiteX900" fmla="*/ 2351075 w 3028420"/>
                <a:gd name="connsiteY900" fmla="*/ 51674 h 1732370"/>
                <a:gd name="connsiteX901" fmla="*/ 2523221 w 3028420"/>
                <a:gd name="connsiteY901" fmla="*/ 150951 h 1732370"/>
                <a:gd name="connsiteX902" fmla="*/ 2534363 w 3028420"/>
                <a:gd name="connsiteY902" fmla="*/ 150951 h 1732370"/>
                <a:gd name="connsiteX903" fmla="*/ 2610464 w 3028420"/>
                <a:gd name="connsiteY903" fmla="*/ 107051 h 1732370"/>
                <a:gd name="connsiteX904" fmla="*/ 2611133 w 3028420"/>
                <a:gd name="connsiteY904" fmla="*/ 100700 h 1732370"/>
                <a:gd name="connsiteX905" fmla="*/ 2538375 w 3028420"/>
                <a:gd name="connsiteY905" fmla="*/ 58694 h 1732370"/>
                <a:gd name="connsiteX906" fmla="*/ 2527233 w 3028420"/>
                <a:gd name="connsiteY906" fmla="*/ 58694 h 1732370"/>
                <a:gd name="connsiteX907" fmla="*/ 2450240 w 3028420"/>
                <a:gd name="connsiteY907" fmla="*/ 102037 h 1732370"/>
                <a:gd name="connsiteX908" fmla="*/ 2449572 w 3028420"/>
                <a:gd name="connsiteY908" fmla="*/ 108388 h 1732370"/>
                <a:gd name="connsiteX909" fmla="*/ 2734922 w 3028420"/>
                <a:gd name="connsiteY909" fmla="*/ 394741 h 1732370"/>
                <a:gd name="connsiteX910" fmla="*/ 2810911 w 3028420"/>
                <a:gd name="connsiteY910" fmla="*/ 350841 h 1732370"/>
                <a:gd name="connsiteX911" fmla="*/ 2811580 w 3028420"/>
                <a:gd name="connsiteY911" fmla="*/ 344378 h 1732370"/>
                <a:gd name="connsiteX912" fmla="*/ 2738822 w 3028420"/>
                <a:gd name="connsiteY912" fmla="*/ 302372 h 1732370"/>
                <a:gd name="connsiteX913" fmla="*/ 2727679 w 3028420"/>
                <a:gd name="connsiteY913" fmla="*/ 302372 h 1732370"/>
                <a:gd name="connsiteX914" fmla="*/ 2651690 w 3028420"/>
                <a:gd name="connsiteY914" fmla="*/ 346273 h 1732370"/>
                <a:gd name="connsiteX915" fmla="*/ 2651022 w 3028420"/>
                <a:gd name="connsiteY915" fmla="*/ 352624 h 1732370"/>
                <a:gd name="connsiteX916" fmla="*/ 2723780 w 3028420"/>
                <a:gd name="connsiteY916" fmla="*/ 394629 h 1732370"/>
                <a:gd name="connsiteX917" fmla="*/ 2734476 w 3028420"/>
                <a:gd name="connsiteY917" fmla="*/ 394184 h 1732370"/>
                <a:gd name="connsiteX918" fmla="*/ 2148177 w 3028420"/>
                <a:gd name="connsiteY918" fmla="*/ 190951 h 1732370"/>
                <a:gd name="connsiteX919" fmla="*/ 2159319 w 3028420"/>
                <a:gd name="connsiteY919" fmla="*/ 190951 h 1732370"/>
                <a:gd name="connsiteX920" fmla="*/ 2235420 w 3028420"/>
                <a:gd name="connsiteY920" fmla="*/ 147051 h 1732370"/>
                <a:gd name="connsiteX921" fmla="*/ 2235977 w 3028420"/>
                <a:gd name="connsiteY921" fmla="*/ 140700 h 1732370"/>
                <a:gd name="connsiteX922" fmla="*/ 2216701 w 3028420"/>
                <a:gd name="connsiteY922" fmla="*/ 129558 h 1732370"/>
                <a:gd name="connsiteX923" fmla="*/ 2205559 w 3028420"/>
                <a:gd name="connsiteY923" fmla="*/ 129558 h 1732370"/>
                <a:gd name="connsiteX924" fmla="*/ 2129570 w 3028420"/>
                <a:gd name="connsiteY924" fmla="*/ 173458 h 1732370"/>
                <a:gd name="connsiteX925" fmla="*/ 2128901 w 3028420"/>
                <a:gd name="connsiteY925" fmla="*/ 179809 h 1732370"/>
                <a:gd name="connsiteX926" fmla="*/ 1237865 w 3028420"/>
                <a:gd name="connsiteY926" fmla="*/ 747389 h 1732370"/>
                <a:gd name="connsiteX927" fmla="*/ 1249007 w 3028420"/>
                <a:gd name="connsiteY927" fmla="*/ 747389 h 1732370"/>
                <a:gd name="connsiteX928" fmla="*/ 1324996 w 3028420"/>
                <a:gd name="connsiteY928" fmla="*/ 703489 h 1732370"/>
                <a:gd name="connsiteX929" fmla="*/ 1325665 w 3028420"/>
                <a:gd name="connsiteY929" fmla="*/ 697138 h 1732370"/>
                <a:gd name="connsiteX930" fmla="*/ 1252907 w 3028420"/>
                <a:gd name="connsiteY930" fmla="*/ 655133 h 1732370"/>
                <a:gd name="connsiteX931" fmla="*/ 1241764 w 3028420"/>
                <a:gd name="connsiteY931" fmla="*/ 655133 h 1732370"/>
                <a:gd name="connsiteX932" fmla="*/ 1165329 w 3028420"/>
                <a:gd name="connsiteY932" fmla="*/ 698253 h 1732370"/>
                <a:gd name="connsiteX933" fmla="*/ 1164661 w 3028420"/>
                <a:gd name="connsiteY933" fmla="*/ 704604 h 173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Lst>
              <a:rect l="l" t="t" r="r" b="b"/>
              <a:pathLst>
                <a:path w="3028420" h="1732370">
                  <a:moveTo>
                    <a:pt x="2058706" y="544268"/>
                  </a:moveTo>
                  <a:lnTo>
                    <a:pt x="2134695" y="500368"/>
                  </a:lnTo>
                  <a:cubicBezTo>
                    <a:pt x="2138038" y="498585"/>
                    <a:pt x="2138261" y="495689"/>
                    <a:pt x="2135364" y="494017"/>
                  </a:cubicBezTo>
                  <a:lnTo>
                    <a:pt x="2062717" y="452011"/>
                  </a:lnTo>
                  <a:cubicBezTo>
                    <a:pt x="2059196" y="450295"/>
                    <a:pt x="2055096" y="450295"/>
                    <a:pt x="2051575" y="452011"/>
                  </a:cubicBezTo>
                  <a:lnTo>
                    <a:pt x="1975585" y="495911"/>
                  </a:lnTo>
                  <a:cubicBezTo>
                    <a:pt x="1972354" y="497806"/>
                    <a:pt x="1972020" y="500702"/>
                    <a:pt x="1974917" y="502374"/>
                  </a:cubicBezTo>
                  <a:lnTo>
                    <a:pt x="2047675" y="544380"/>
                  </a:lnTo>
                  <a:cubicBezTo>
                    <a:pt x="2051163" y="546107"/>
                    <a:pt x="2055263" y="546073"/>
                    <a:pt x="2058706" y="544268"/>
                  </a:cubicBezTo>
                  <a:close/>
                  <a:moveTo>
                    <a:pt x="1947284" y="392401"/>
                  </a:moveTo>
                  <a:lnTo>
                    <a:pt x="1871184" y="436301"/>
                  </a:lnTo>
                  <a:cubicBezTo>
                    <a:pt x="1867952" y="438195"/>
                    <a:pt x="1867730" y="440981"/>
                    <a:pt x="1870515" y="442652"/>
                  </a:cubicBezTo>
                  <a:lnTo>
                    <a:pt x="1943273" y="484658"/>
                  </a:lnTo>
                  <a:cubicBezTo>
                    <a:pt x="1946783" y="486407"/>
                    <a:pt x="1950906" y="486407"/>
                    <a:pt x="1954415" y="484658"/>
                  </a:cubicBezTo>
                  <a:lnTo>
                    <a:pt x="2030516" y="440758"/>
                  </a:lnTo>
                  <a:cubicBezTo>
                    <a:pt x="2033747" y="438864"/>
                    <a:pt x="2034082" y="435967"/>
                    <a:pt x="2031185" y="434407"/>
                  </a:cubicBezTo>
                  <a:lnTo>
                    <a:pt x="1958426" y="392401"/>
                  </a:lnTo>
                  <a:cubicBezTo>
                    <a:pt x="1955062" y="390730"/>
                    <a:pt x="1951095" y="390730"/>
                    <a:pt x="1947730" y="392401"/>
                  </a:cubicBezTo>
                  <a:close/>
                  <a:moveTo>
                    <a:pt x="1702157" y="534240"/>
                  </a:moveTo>
                  <a:lnTo>
                    <a:pt x="1573354" y="609115"/>
                  </a:lnTo>
                  <a:cubicBezTo>
                    <a:pt x="1570123" y="610898"/>
                    <a:pt x="1569789" y="613795"/>
                    <a:pt x="1572686" y="615467"/>
                  </a:cubicBezTo>
                  <a:lnTo>
                    <a:pt x="1645444" y="657472"/>
                  </a:lnTo>
                  <a:cubicBezTo>
                    <a:pt x="1648943" y="659277"/>
                    <a:pt x="1653087" y="659277"/>
                    <a:pt x="1656586" y="657472"/>
                  </a:cubicBezTo>
                  <a:lnTo>
                    <a:pt x="1785278" y="583266"/>
                  </a:lnTo>
                  <a:cubicBezTo>
                    <a:pt x="1788509" y="581372"/>
                    <a:pt x="1788843" y="578475"/>
                    <a:pt x="1785946" y="576803"/>
                  </a:cubicBezTo>
                  <a:lnTo>
                    <a:pt x="1713188" y="534797"/>
                  </a:lnTo>
                  <a:cubicBezTo>
                    <a:pt x="1709768" y="532870"/>
                    <a:pt x="1705645" y="532658"/>
                    <a:pt x="1702046" y="534240"/>
                  </a:cubicBezTo>
                  <a:close/>
                  <a:moveTo>
                    <a:pt x="1836643" y="456245"/>
                  </a:moveTo>
                  <a:lnTo>
                    <a:pt x="1760653" y="500145"/>
                  </a:lnTo>
                  <a:cubicBezTo>
                    <a:pt x="1757423" y="502040"/>
                    <a:pt x="1757088" y="504825"/>
                    <a:pt x="1759985" y="506496"/>
                  </a:cubicBezTo>
                  <a:lnTo>
                    <a:pt x="1832743" y="548502"/>
                  </a:lnTo>
                  <a:cubicBezTo>
                    <a:pt x="1836253" y="550252"/>
                    <a:pt x="1840376" y="550252"/>
                    <a:pt x="1843885" y="548502"/>
                  </a:cubicBezTo>
                  <a:lnTo>
                    <a:pt x="1919875" y="504602"/>
                  </a:lnTo>
                  <a:cubicBezTo>
                    <a:pt x="1923106" y="502708"/>
                    <a:pt x="1923440" y="499811"/>
                    <a:pt x="1920543" y="498140"/>
                  </a:cubicBezTo>
                  <a:lnTo>
                    <a:pt x="1847785" y="456134"/>
                  </a:lnTo>
                  <a:cubicBezTo>
                    <a:pt x="1844175" y="454485"/>
                    <a:pt x="1839997" y="454652"/>
                    <a:pt x="1836532" y="456580"/>
                  </a:cubicBezTo>
                  <a:close/>
                  <a:moveTo>
                    <a:pt x="1538368" y="628503"/>
                  </a:moveTo>
                  <a:lnTo>
                    <a:pt x="1462379" y="672291"/>
                  </a:lnTo>
                  <a:cubicBezTo>
                    <a:pt x="1459148" y="674185"/>
                    <a:pt x="1458813" y="677083"/>
                    <a:pt x="1461710" y="678754"/>
                  </a:cubicBezTo>
                  <a:lnTo>
                    <a:pt x="1534468" y="720760"/>
                  </a:lnTo>
                  <a:cubicBezTo>
                    <a:pt x="1537967" y="722565"/>
                    <a:pt x="1542112" y="722565"/>
                    <a:pt x="1545610" y="720760"/>
                  </a:cubicBezTo>
                  <a:lnTo>
                    <a:pt x="1621600" y="676859"/>
                  </a:lnTo>
                  <a:cubicBezTo>
                    <a:pt x="1624831" y="675077"/>
                    <a:pt x="1625165" y="672180"/>
                    <a:pt x="1622268" y="670509"/>
                  </a:cubicBezTo>
                  <a:lnTo>
                    <a:pt x="1549510" y="628503"/>
                  </a:lnTo>
                  <a:cubicBezTo>
                    <a:pt x="1545934" y="626765"/>
                    <a:pt x="1541722" y="626887"/>
                    <a:pt x="1538257" y="628837"/>
                  </a:cubicBezTo>
                  <a:close/>
                  <a:moveTo>
                    <a:pt x="1426947" y="692570"/>
                  </a:moveTo>
                  <a:lnTo>
                    <a:pt x="1350846" y="736470"/>
                  </a:lnTo>
                  <a:cubicBezTo>
                    <a:pt x="1347615" y="738364"/>
                    <a:pt x="1347392" y="741261"/>
                    <a:pt x="1350177" y="742933"/>
                  </a:cubicBezTo>
                  <a:lnTo>
                    <a:pt x="1422936" y="784938"/>
                  </a:lnTo>
                  <a:cubicBezTo>
                    <a:pt x="1426445" y="786688"/>
                    <a:pt x="1430568" y="786688"/>
                    <a:pt x="1434078" y="784938"/>
                  </a:cubicBezTo>
                  <a:lnTo>
                    <a:pt x="1510179" y="741038"/>
                  </a:lnTo>
                  <a:cubicBezTo>
                    <a:pt x="1513410" y="739144"/>
                    <a:pt x="1513633" y="736359"/>
                    <a:pt x="1510847" y="734687"/>
                  </a:cubicBezTo>
                  <a:lnTo>
                    <a:pt x="1438089" y="692681"/>
                  </a:lnTo>
                  <a:cubicBezTo>
                    <a:pt x="1434613" y="691077"/>
                    <a:pt x="1430579" y="691155"/>
                    <a:pt x="1427169" y="692904"/>
                  </a:cubicBezTo>
                  <a:close/>
                  <a:moveTo>
                    <a:pt x="1712074" y="863936"/>
                  </a:moveTo>
                  <a:lnTo>
                    <a:pt x="1788063" y="820036"/>
                  </a:lnTo>
                  <a:cubicBezTo>
                    <a:pt x="1791294" y="818253"/>
                    <a:pt x="1791629" y="815356"/>
                    <a:pt x="1788732" y="813685"/>
                  </a:cubicBezTo>
                  <a:lnTo>
                    <a:pt x="1715974" y="771679"/>
                  </a:lnTo>
                  <a:cubicBezTo>
                    <a:pt x="1712475" y="769874"/>
                    <a:pt x="1708330" y="769874"/>
                    <a:pt x="1704832" y="771679"/>
                  </a:cubicBezTo>
                  <a:lnTo>
                    <a:pt x="1628842" y="815579"/>
                  </a:lnTo>
                  <a:cubicBezTo>
                    <a:pt x="1625611" y="817362"/>
                    <a:pt x="1625277" y="820259"/>
                    <a:pt x="1628174" y="821930"/>
                  </a:cubicBezTo>
                  <a:lnTo>
                    <a:pt x="1700932" y="863936"/>
                  </a:lnTo>
                  <a:cubicBezTo>
                    <a:pt x="1704430" y="865919"/>
                    <a:pt x="1708687" y="866053"/>
                    <a:pt x="1712297" y="864270"/>
                  </a:cubicBezTo>
                  <a:close/>
                  <a:moveTo>
                    <a:pt x="1600653" y="928115"/>
                  </a:moveTo>
                  <a:lnTo>
                    <a:pt x="1676753" y="884215"/>
                  </a:lnTo>
                  <a:cubicBezTo>
                    <a:pt x="1679985" y="882432"/>
                    <a:pt x="1680207" y="879535"/>
                    <a:pt x="1677422" y="877864"/>
                  </a:cubicBezTo>
                  <a:lnTo>
                    <a:pt x="1604664" y="835858"/>
                  </a:lnTo>
                  <a:cubicBezTo>
                    <a:pt x="1601154" y="834108"/>
                    <a:pt x="1597031" y="834108"/>
                    <a:pt x="1593522" y="835858"/>
                  </a:cubicBezTo>
                  <a:lnTo>
                    <a:pt x="1517421" y="879758"/>
                  </a:lnTo>
                  <a:cubicBezTo>
                    <a:pt x="1514190" y="881652"/>
                    <a:pt x="1513967" y="884549"/>
                    <a:pt x="1516752" y="886220"/>
                  </a:cubicBezTo>
                  <a:lnTo>
                    <a:pt x="1589510" y="928226"/>
                  </a:lnTo>
                  <a:cubicBezTo>
                    <a:pt x="1593087" y="930254"/>
                    <a:pt x="1597444" y="930343"/>
                    <a:pt x="1601098" y="928449"/>
                  </a:cubicBezTo>
                  <a:close/>
                  <a:moveTo>
                    <a:pt x="1489231" y="992294"/>
                  </a:moveTo>
                  <a:lnTo>
                    <a:pt x="1565221" y="948394"/>
                  </a:lnTo>
                  <a:cubicBezTo>
                    <a:pt x="1568452" y="946499"/>
                    <a:pt x="1568786" y="943714"/>
                    <a:pt x="1565889" y="942042"/>
                  </a:cubicBezTo>
                  <a:lnTo>
                    <a:pt x="1493131" y="900036"/>
                  </a:lnTo>
                  <a:cubicBezTo>
                    <a:pt x="1489621" y="898287"/>
                    <a:pt x="1485499" y="898287"/>
                    <a:pt x="1481989" y="900036"/>
                  </a:cubicBezTo>
                  <a:lnTo>
                    <a:pt x="1406000" y="943936"/>
                  </a:lnTo>
                  <a:cubicBezTo>
                    <a:pt x="1402768" y="945831"/>
                    <a:pt x="1402434" y="948728"/>
                    <a:pt x="1405331" y="950399"/>
                  </a:cubicBezTo>
                  <a:lnTo>
                    <a:pt x="1478089" y="992405"/>
                  </a:lnTo>
                  <a:cubicBezTo>
                    <a:pt x="1481766" y="994500"/>
                    <a:pt x="1486256" y="994578"/>
                    <a:pt x="1490011" y="992628"/>
                  </a:cubicBezTo>
                  <a:close/>
                  <a:moveTo>
                    <a:pt x="1377810" y="1056472"/>
                  </a:moveTo>
                  <a:lnTo>
                    <a:pt x="1453799" y="1012572"/>
                  </a:lnTo>
                  <a:cubicBezTo>
                    <a:pt x="1457031" y="1010678"/>
                    <a:pt x="1457365" y="1007893"/>
                    <a:pt x="1454468" y="1006221"/>
                  </a:cubicBezTo>
                  <a:lnTo>
                    <a:pt x="1381710" y="964215"/>
                  </a:lnTo>
                  <a:cubicBezTo>
                    <a:pt x="1378222" y="962388"/>
                    <a:pt x="1374055" y="962388"/>
                    <a:pt x="1370568" y="964215"/>
                  </a:cubicBezTo>
                  <a:lnTo>
                    <a:pt x="1294467" y="1008115"/>
                  </a:lnTo>
                  <a:cubicBezTo>
                    <a:pt x="1291235" y="1010010"/>
                    <a:pt x="1291013" y="1012906"/>
                    <a:pt x="1294467" y="1014466"/>
                  </a:cubicBezTo>
                  <a:lnTo>
                    <a:pt x="1367113" y="1056472"/>
                  </a:lnTo>
                  <a:cubicBezTo>
                    <a:pt x="1370735" y="1058600"/>
                    <a:pt x="1375192" y="1058723"/>
                    <a:pt x="1378924" y="1056806"/>
                  </a:cubicBezTo>
                  <a:close/>
                  <a:moveTo>
                    <a:pt x="1946059" y="608113"/>
                  </a:moveTo>
                  <a:lnTo>
                    <a:pt x="2022048" y="564213"/>
                  </a:lnTo>
                  <a:cubicBezTo>
                    <a:pt x="2025279" y="562318"/>
                    <a:pt x="2025614" y="559533"/>
                    <a:pt x="2022717" y="557862"/>
                  </a:cubicBezTo>
                  <a:lnTo>
                    <a:pt x="1949959" y="515856"/>
                  </a:lnTo>
                  <a:cubicBezTo>
                    <a:pt x="1946449" y="514106"/>
                    <a:pt x="1942326" y="514106"/>
                    <a:pt x="1938816" y="515856"/>
                  </a:cubicBezTo>
                  <a:lnTo>
                    <a:pt x="1862827" y="559756"/>
                  </a:lnTo>
                  <a:cubicBezTo>
                    <a:pt x="1859596" y="561650"/>
                    <a:pt x="1859261" y="564547"/>
                    <a:pt x="1862159" y="566218"/>
                  </a:cubicBezTo>
                  <a:lnTo>
                    <a:pt x="1936588" y="609115"/>
                  </a:lnTo>
                  <a:cubicBezTo>
                    <a:pt x="1940165" y="610620"/>
                    <a:pt x="1944243" y="610375"/>
                    <a:pt x="1947619" y="608447"/>
                  </a:cubicBezTo>
                  <a:close/>
                  <a:moveTo>
                    <a:pt x="1821824" y="799869"/>
                  </a:moveTo>
                  <a:lnTo>
                    <a:pt x="1993413" y="702264"/>
                  </a:lnTo>
                  <a:cubicBezTo>
                    <a:pt x="1996644" y="700370"/>
                    <a:pt x="1996978" y="697472"/>
                    <a:pt x="1994081" y="695801"/>
                  </a:cubicBezTo>
                  <a:lnTo>
                    <a:pt x="1817478" y="593851"/>
                  </a:lnTo>
                  <a:cubicBezTo>
                    <a:pt x="1813969" y="592101"/>
                    <a:pt x="1809846" y="592101"/>
                    <a:pt x="1806336" y="593851"/>
                  </a:cubicBezTo>
                  <a:lnTo>
                    <a:pt x="1718536" y="644547"/>
                  </a:lnTo>
                  <a:cubicBezTo>
                    <a:pt x="1715305" y="646442"/>
                    <a:pt x="1715082" y="649227"/>
                    <a:pt x="1717868" y="650898"/>
                  </a:cubicBezTo>
                  <a:lnTo>
                    <a:pt x="1811462" y="704938"/>
                  </a:lnTo>
                  <a:cubicBezTo>
                    <a:pt x="1814359" y="706609"/>
                    <a:pt x="1814024" y="709395"/>
                    <a:pt x="1810793" y="711289"/>
                  </a:cubicBezTo>
                  <a:lnTo>
                    <a:pt x="1740598" y="751846"/>
                  </a:lnTo>
                  <a:cubicBezTo>
                    <a:pt x="1737367" y="753740"/>
                    <a:pt x="1737032" y="756526"/>
                    <a:pt x="1739929" y="758197"/>
                  </a:cubicBezTo>
                  <a:lnTo>
                    <a:pt x="1812687" y="800203"/>
                  </a:lnTo>
                  <a:cubicBezTo>
                    <a:pt x="1816075" y="801808"/>
                    <a:pt x="1819997" y="801808"/>
                    <a:pt x="1823384" y="800203"/>
                  </a:cubicBezTo>
                  <a:close/>
                  <a:moveTo>
                    <a:pt x="1314411" y="756749"/>
                  </a:moveTo>
                  <a:lnTo>
                    <a:pt x="1238422" y="800649"/>
                  </a:lnTo>
                  <a:cubicBezTo>
                    <a:pt x="1235191" y="802543"/>
                    <a:pt x="1234856" y="805440"/>
                    <a:pt x="1237753" y="807000"/>
                  </a:cubicBezTo>
                  <a:lnTo>
                    <a:pt x="1310512" y="849006"/>
                  </a:lnTo>
                  <a:cubicBezTo>
                    <a:pt x="1313999" y="850833"/>
                    <a:pt x="1318166" y="850833"/>
                    <a:pt x="1321654" y="849006"/>
                  </a:cubicBezTo>
                  <a:lnTo>
                    <a:pt x="1397643" y="805106"/>
                  </a:lnTo>
                  <a:cubicBezTo>
                    <a:pt x="1400874" y="803212"/>
                    <a:pt x="1401208" y="800426"/>
                    <a:pt x="1398311" y="798754"/>
                  </a:cubicBezTo>
                  <a:lnTo>
                    <a:pt x="1325553" y="756749"/>
                  </a:lnTo>
                  <a:cubicBezTo>
                    <a:pt x="1322456" y="755523"/>
                    <a:pt x="1318979" y="755646"/>
                    <a:pt x="1315971" y="757083"/>
                  </a:cubicBezTo>
                  <a:close/>
                  <a:moveTo>
                    <a:pt x="1202990" y="820928"/>
                  </a:moveTo>
                  <a:lnTo>
                    <a:pt x="1128783" y="865385"/>
                  </a:lnTo>
                  <a:cubicBezTo>
                    <a:pt x="1125552" y="867279"/>
                    <a:pt x="1125329" y="870064"/>
                    <a:pt x="1128226" y="871736"/>
                  </a:cubicBezTo>
                  <a:lnTo>
                    <a:pt x="1200873" y="913741"/>
                  </a:lnTo>
                  <a:cubicBezTo>
                    <a:pt x="1204372" y="915524"/>
                    <a:pt x="1208516" y="915524"/>
                    <a:pt x="1212015" y="913741"/>
                  </a:cubicBezTo>
                  <a:lnTo>
                    <a:pt x="1288004" y="869841"/>
                  </a:lnTo>
                  <a:cubicBezTo>
                    <a:pt x="1291235" y="867947"/>
                    <a:pt x="1291570" y="865050"/>
                    <a:pt x="1288673" y="863490"/>
                  </a:cubicBezTo>
                  <a:lnTo>
                    <a:pt x="1215915" y="820816"/>
                  </a:lnTo>
                  <a:cubicBezTo>
                    <a:pt x="1212449" y="819033"/>
                    <a:pt x="1208349" y="819033"/>
                    <a:pt x="1204884" y="820816"/>
                  </a:cubicBezTo>
                  <a:close/>
                  <a:moveTo>
                    <a:pt x="589504" y="1506280"/>
                  </a:moveTo>
                  <a:cubicBezTo>
                    <a:pt x="592991" y="1508107"/>
                    <a:pt x="597159" y="1508107"/>
                    <a:pt x="600646" y="1506280"/>
                  </a:cubicBezTo>
                  <a:lnTo>
                    <a:pt x="676635" y="1462380"/>
                  </a:lnTo>
                  <a:cubicBezTo>
                    <a:pt x="679867" y="1460486"/>
                    <a:pt x="680201" y="1457700"/>
                    <a:pt x="677304" y="1456029"/>
                  </a:cubicBezTo>
                  <a:lnTo>
                    <a:pt x="604546" y="1414023"/>
                  </a:lnTo>
                  <a:cubicBezTo>
                    <a:pt x="601058" y="1412196"/>
                    <a:pt x="596891" y="1412196"/>
                    <a:pt x="593404" y="1414023"/>
                  </a:cubicBezTo>
                  <a:lnTo>
                    <a:pt x="517414" y="1457923"/>
                  </a:lnTo>
                  <a:cubicBezTo>
                    <a:pt x="514183" y="1459817"/>
                    <a:pt x="513849" y="1462603"/>
                    <a:pt x="516746" y="1464274"/>
                  </a:cubicBezTo>
                  <a:close/>
                  <a:moveTo>
                    <a:pt x="315407" y="1334580"/>
                  </a:moveTo>
                  <a:lnTo>
                    <a:pt x="239307" y="1378480"/>
                  </a:lnTo>
                  <a:cubicBezTo>
                    <a:pt x="236075" y="1380374"/>
                    <a:pt x="235853" y="1383160"/>
                    <a:pt x="238638" y="1384831"/>
                  </a:cubicBezTo>
                  <a:lnTo>
                    <a:pt x="311396" y="1426837"/>
                  </a:lnTo>
                  <a:cubicBezTo>
                    <a:pt x="314906" y="1428586"/>
                    <a:pt x="319029" y="1428586"/>
                    <a:pt x="322538" y="1426837"/>
                  </a:cubicBezTo>
                  <a:lnTo>
                    <a:pt x="398639" y="1382937"/>
                  </a:lnTo>
                  <a:cubicBezTo>
                    <a:pt x="401870" y="1381043"/>
                    <a:pt x="402093" y="1378145"/>
                    <a:pt x="399308" y="1376474"/>
                  </a:cubicBezTo>
                  <a:lnTo>
                    <a:pt x="326549" y="1334580"/>
                  </a:lnTo>
                  <a:cubicBezTo>
                    <a:pt x="323185" y="1332908"/>
                    <a:pt x="319218" y="1332908"/>
                    <a:pt x="315853" y="1334580"/>
                  </a:cubicBezTo>
                  <a:close/>
                  <a:moveTo>
                    <a:pt x="456244" y="1463160"/>
                  </a:moveTo>
                  <a:cubicBezTo>
                    <a:pt x="459743" y="1464943"/>
                    <a:pt x="463887" y="1464943"/>
                    <a:pt x="467386" y="1463160"/>
                  </a:cubicBezTo>
                  <a:lnTo>
                    <a:pt x="543375" y="1419260"/>
                  </a:lnTo>
                  <a:cubicBezTo>
                    <a:pt x="546607" y="1417366"/>
                    <a:pt x="546941" y="1414580"/>
                    <a:pt x="544044" y="1412909"/>
                  </a:cubicBezTo>
                  <a:lnTo>
                    <a:pt x="471286" y="1370903"/>
                  </a:lnTo>
                  <a:cubicBezTo>
                    <a:pt x="467798" y="1369076"/>
                    <a:pt x="463631" y="1369076"/>
                    <a:pt x="460144" y="1370903"/>
                  </a:cubicBezTo>
                  <a:lnTo>
                    <a:pt x="384043" y="1414803"/>
                  </a:lnTo>
                  <a:cubicBezTo>
                    <a:pt x="380812" y="1416697"/>
                    <a:pt x="380589" y="1419594"/>
                    <a:pt x="383486" y="1421154"/>
                  </a:cubicBezTo>
                  <a:close/>
                  <a:moveTo>
                    <a:pt x="762875" y="1532130"/>
                  </a:moveTo>
                  <a:lnTo>
                    <a:pt x="838976" y="1488230"/>
                  </a:lnTo>
                  <a:cubicBezTo>
                    <a:pt x="842207" y="1486447"/>
                    <a:pt x="842430" y="1483550"/>
                    <a:pt x="839645" y="1481879"/>
                  </a:cubicBezTo>
                  <a:lnTo>
                    <a:pt x="767778" y="1439873"/>
                  </a:lnTo>
                  <a:cubicBezTo>
                    <a:pt x="764279" y="1438068"/>
                    <a:pt x="760134" y="1438068"/>
                    <a:pt x="756636" y="1439873"/>
                  </a:cubicBezTo>
                  <a:lnTo>
                    <a:pt x="680535" y="1483773"/>
                  </a:lnTo>
                  <a:cubicBezTo>
                    <a:pt x="677304" y="1485556"/>
                    <a:pt x="677081" y="1488453"/>
                    <a:pt x="679867" y="1490124"/>
                  </a:cubicBezTo>
                  <a:lnTo>
                    <a:pt x="752625" y="1532130"/>
                  </a:lnTo>
                  <a:cubicBezTo>
                    <a:pt x="756001" y="1533779"/>
                    <a:pt x="759945" y="1533779"/>
                    <a:pt x="763321" y="1532130"/>
                  </a:cubicBezTo>
                  <a:close/>
                  <a:moveTo>
                    <a:pt x="640312" y="1596754"/>
                  </a:moveTo>
                  <a:cubicBezTo>
                    <a:pt x="643822" y="1598504"/>
                    <a:pt x="647944" y="1598504"/>
                    <a:pt x="651454" y="1596754"/>
                  </a:cubicBezTo>
                  <a:lnTo>
                    <a:pt x="727444" y="1552854"/>
                  </a:lnTo>
                  <a:cubicBezTo>
                    <a:pt x="730675" y="1550960"/>
                    <a:pt x="731009" y="1548175"/>
                    <a:pt x="728112" y="1546503"/>
                  </a:cubicBezTo>
                  <a:lnTo>
                    <a:pt x="656357" y="1504052"/>
                  </a:lnTo>
                  <a:cubicBezTo>
                    <a:pt x="652847" y="1502302"/>
                    <a:pt x="648724" y="1502302"/>
                    <a:pt x="645215" y="1504052"/>
                  </a:cubicBezTo>
                  <a:lnTo>
                    <a:pt x="569225" y="1547952"/>
                  </a:lnTo>
                  <a:cubicBezTo>
                    <a:pt x="565994" y="1549846"/>
                    <a:pt x="565660" y="1552743"/>
                    <a:pt x="568557" y="1554414"/>
                  </a:cubicBezTo>
                  <a:close/>
                  <a:moveTo>
                    <a:pt x="426049" y="1270401"/>
                  </a:moveTo>
                  <a:lnTo>
                    <a:pt x="350059" y="1314301"/>
                  </a:lnTo>
                  <a:cubicBezTo>
                    <a:pt x="346828" y="1316195"/>
                    <a:pt x="346494" y="1318981"/>
                    <a:pt x="349391" y="1320652"/>
                  </a:cubicBezTo>
                  <a:lnTo>
                    <a:pt x="422149" y="1362658"/>
                  </a:lnTo>
                  <a:cubicBezTo>
                    <a:pt x="425637" y="1364485"/>
                    <a:pt x="429804" y="1364485"/>
                    <a:pt x="433291" y="1362658"/>
                  </a:cubicBezTo>
                  <a:lnTo>
                    <a:pt x="509281" y="1318758"/>
                  </a:lnTo>
                  <a:cubicBezTo>
                    <a:pt x="512512" y="1316864"/>
                    <a:pt x="512846" y="1313967"/>
                    <a:pt x="509949" y="1312407"/>
                  </a:cubicBezTo>
                  <a:lnTo>
                    <a:pt x="437191" y="1270401"/>
                  </a:lnTo>
                  <a:cubicBezTo>
                    <a:pt x="433949" y="1268875"/>
                    <a:pt x="430183" y="1268875"/>
                    <a:pt x="426940" y="1270401"/>
                  </a:cubicBezTo>
                  <a:close/>
                  <a:moveTo>
                    <a:pt x="981707" y="949619"/>
                  </a:moveTo>
                  <a:lnTo>
                    <a:pt x="905718" y="993519"/>
                  </a:lnTo>
                  <a:cubicBezTo>
                    <a:pt x="902486" y="995413"/>
                    <a:pt x="902152" y="998199"/>
                    <a:pt x="905049" y="999870"/>
                  </a:cubicBezTo>
                  <a:lnTo>
                    <a:pt x="977807" y="1041876"/>
                  </a:lnTo>
                  <a:cubicBezTo>
                    <a:pt x="981317" y="1043625"/>
                    <a:pt x="985440" y="1043625"/>
                    <a:pt x="988949" y="1041876"/>
                  </a:cubicBezTo>
                  <a:lnTo>
                    <a:pt x="1064939" y="997976"/>
                  </a:lnTo>
                  <a:cubicBezTo>
                    <a:pt x="1068170" y="996082"/>
                    <a:pt x="1068504" y="993185"/>
                    <a:pt x="1065607" y="991514"/>
                  </a:cubicBezTo>
                  <a:lnTo>
                    <a:pt x="992849" y="949507"/>
                  </a:lnTo>
                  <a:cubicBezTo>
                    <a:pt x="989573" y="948070"/>
                    <a:pt x="985841" y="948115"/>
                    <a:pt x="982598" y="949619"/>
                  </a:cubicBezTo>
                  <a:close/>
                  <a:moveTo>
                    <a:pt x="537136" y="1205888"/>
                  </a:moveTo>
                  <a:lnTo>
                    <a:pt x="461146" y="1249788"/>
                  </a:lnTo>
                  <a:cubicBezTo>
                    <a:pt x="457915" y="1251682"/>
                    <a:pt x="457581" y="1254579"/>
                    <a:pt x="460478" y="1256139"/>
                  </a:cubicBezTo>
                  <a:lnTo>
                    <a:pt x="533236" y="1298145"/>
                  </a:lnTo>
                  <a:cubicBezTo>
                    <a:pt x="536724" y="1299972"/>
                    <a:pt x="540891" y="1299972"/>
                    <a:pt x="544378" y="1298145"/>
                  </a:cubicBezTo>
                  <a:lnTo>
                    <a:pt x="620479" y="1254245"/>
                  </a:lnTo>
                  <a:cubicBezTo>
                    <a:pt x="623710" y="1252351"/>
                    <a:pt x="623933" y="1249565"/>
                    <a:pt x="621036" y="1247894"/>
                  </a:cubicBezTo>
                  <a:lnTo>
                    <a:pt x="548389" y="1205888"/>
                  </a:lnTo>
                  <a:cubicBezTo>
                    <a:pt x="545058" y="1204473"/>
                    <a:pt x="541270" y="1204596"/>
                    <a:pt x="538027" y="1206222"/>
                  </a:cubicBezTo>
                  <a:close/>
                  <a:moveTo>
                    <a:pt x="1092794" y="885106"/>
                  </a:moveTo>
                  <a:lnTo>
                    <a:pt x="1016805" y="929006"/>
                  </a:lnTo>
                  <a:cubicBezTo>
                    <a:pt x="1013574" y="930900"/>
                    <a:pt x="1013239" y="933686"/>
                    <a:pt x="1016136" y="935357"/>
                  </a:cubicBezTo>
                  <a:lnTo>
                    <a:pt x="1088894" y="977363"/>
                  </a:lnTo>
                  <a:cubicBezTo>
                    <a:pt x="1092382" y="979190"/>
                    <a:pt x="1096549" y="979190"/>
                    <a:pt x="1100037" y="977363"/>
                  </a:cubicBezTo>
                  <a:lnTo>
                    <a:pt x="1176137" y="933463"/>
                  </a:lnTo>
                  <a:cubicBezTo>
                    <a:pt x="1179369" y="931569"/>
                    <a:pt x="1179591" y="928672"/>
                    <a:pt x="1176806" y="927001"/>
                  </a:cubicBezTo>
                  <a:lnTo>
                    <a:pt x="1104048" y="885106"/>
                  </a:lnTo>
                  <a:cubicBezTo>
                    <a:pt x="1100716" y="883680"/>
                    <a:pt x="1096917" y="883803"/>
                    <a:pt x="1093686" y="885440"/>
                  </a:cubicBezTo>
                  <a:close/>
                  <a:moveTo>
                    <a:pt x="870620" y="1013464"/>
                  </a:moveTo>
                  <a:lnTo>
                    <a:pt x="794519" y="1057364"/>
                  </a:lnTo>
                  <a:cubicBezTo>
                    <a:pt x="791288" y="1059146"/>
                    <a:pt x="791065" y="1062043"/>
                    <a:pt x="793851" y="1063714"/>
                  </a:cubicBezTo>
                  <a:lnTo>
                    <a:pt x="868057" y="1106055"/>
                  </a:lnTo>
                  <a:cubicBezTo>
                    <a:pt x="871556" y="1107860"/>
                    <a:pt x="875701" y="1107860"/>
                    <a:pt x="879199" y="1106055"/>
                  </a:cubicBezTo>
                  <a:lnTo>
                    <a:pt x="955300" y="1062155"/>
                  </a:lnTo>
                  <a:cubicBezTo>
                    <a:pt x="958531" y="1060372"/>
                    <a:pt x="958754" y="1057475"/>
                    <a:pt x="955969" y="1055804"/>
                  </a:cubicBezTo>
                  <a:lnTo>
                    <a:pt x="883211" y="1013798"/>
                  </a:lnTo>
                  <a:cubicBezTo>
                    <a:pt x="879567" y="1011792"/>
                    <a:pt x="875155" y="1011792"/>
                    <a:pt x="871511" y="1013798"/>
                  </a:cubicBezTo>
                  <a:close/>
                  <a:moveTo>
                    <a:pt x="759199" y="1077531"/>
                  </a:moveTo>
                  <a:lnTo>
                    <a:pt x="684323" y="1121654"/>
                  </a:lnTo>
                  <a:cubicBezTo>
                    <a:pt x="681092" y="1123548"/>
                    <a:pt x="680758" y="1126445"/>
                    <a:pt x="683655" y="1128116"/>
                  </a:cubicBezTo>
                  <a:lnTo>
                    <a:pt x="756413" y="1170122"/>
                  </a:lnTo>
                  <a:cubicBezTo>
                    <a:pt x="759912" y="1171927"/>
                    <a:pt x="764057" y="1171927"/>
                    <a:pt x="767555" y="1170122"/>
                  </a:cubicBezTo>
                  <a:lnTo>
                    <a:pt x="843545" y="1126222"/>
                  </a:lnTo>
                  <a:cubicBezTo>
                    <a:pt x="846776" y="1124439"/>
                    <a:pt x="847110" y="1121542"/>
                    <a:pt x="844213" y="1119871"/>
                  </a:cubicBezTo>
                  <a:lnTo>
                    <a:pt x="771344" y="1077085"/>
                  </a:lnTo>
                  <a:cubicBezTo>
                    <a:pt x="767745" y="1075614"/>
                    <a:pt x="763667" y="1075904"/>
                    <a:pt x="760313" y="1077865"/>
                  </a:cubicBezTo>
                  <a:close/>
                  <a:moveTo>
                    <a:pt x="647777" y="1141709"/>
                  </a:moveTo>
                  <a:lnTo>
                    <a:pt x="571676" y="1185609"/>
                  </a:lnTo>
                  <a:cubicBezTo>
                    <a:pt x="568445" y="1187504"/>
                    <a:pt x="568222" y="1190401"/>
                    <a:pt x="571119" y="1192072"/>
                  </a:cubicBezTo>
                  <a:lnTo>
                    <a:pt x="643766" y="1234078"/>
                  </a:lnTo>
                  <a:cubicBezTo>
                    <a:pt x="647287" y="1235794"/>
                    <a:pt x="651387" y="1235794"/>
                    <a:pt x="654908" y="1234078"/>
                  </a:cubicBezTo>
                  <a:lnTo>
                    <a:pt x="730898" y="1190178"/>
                  </a:lnTo>
                  <a:cubicBezTo>
                    <a:pt x="734129" y="1188284"/>
                    <a:pt x="734463" y="1185498"/>
                    <a:pt x="731566" y="1183827"/>
                  </a:cubicBezTo>
                  <a:lnTo>
                    <a:pt x="658808" y="1141821"/>
                  </a:lnTo>
                  <a:cubicBezTo>
                    <a:pt x="655710" y="1140618"/>
                    <a:pt x="652268" y="1140696"/>
                    <a:pt x="649226" y="1142044"/>
                  </a:cubicBezTo>
                  <a:close/>
                  <a:moveTo>
                    <a:pt x="1155190" y="1184830"/>
                  </a:moveTo>
                  <a:lnTo>
                    <a:pt x="1231179" y="1140930"/>
                  </a:lnTo>
                  <a:cubicBezTo>
                    <a:pt x="1234411" y="1139035"/>
                    <a:pt x="1234745" y="1136138"/>
                    <a:pt x="1231848" y="1134467"/>
                  </a:cubicBezTo>
                  <a:lnTo>
                    <a:pt x="1159090" y="1092573"/>
                  </a:lnTo>
                  <a:cubicBezTo>
                    <a:pt x="1155602" y="1090746"/>
                    <a:pt x="1151435" y="1090746"/>
                    <a:pt x="1147948" y="1092573"/>
                  </a:cubicBezTo>
                  <a:lnTo>
                    <a:pt x="1071958" y="1136473"/>
                  </a:lnTo>
                  <a:cubicBezTo>
                    <a:pt x="1068727" y="1138367"/>
                    <a:pt x="1068393" y="1141152"/>
                    <a:pt x="1071290" y="1142824"/>
                  </a:cubicBezTo>
                  <a:lnTo>
                    <a:pt x="1144048" y="1184830"/>
                  </a:lnTo>
                  <a:cubicBezTo>
                    <a:pt x="1147881" y="1187203"/>
                    <a:pt x="1152694" y="1187336"/>
                    <a:pt x="1156638" y="1185164"/>
                  </a:cubicBezTo>
                  <a:close/>
                  <a:moveTo>
                    <a:pt x="2191408" y="250227"/>
                  </a:moveTo>
                  <a:lnTo>
                    <a:pt x="2115419" y="294127"/>
                  </a:lnTo>
                  <a:cubicBezTo>
                    <a:pt x="2112188" y="296021"/>
                    <a:pt x="2111854" y="298807"/>
                    <a:pt x="2114751" y="300478"/>
                  </a:cubicBezTo>
                  <a:lnTo>
                    <a:pt x="2187509" y="342484"/>
                  </a:lnTo>
                  <a:cubicBezTo>
                    <a:pt x="2190996" y="344312"/>
                    <a:pt x="2195163" y="344312"/>
                    <a:pt x="2198651" y="342484"/>
                  </a:cubicBezTo>
                  <a:lnTo>
                    <a:pt x="2274752" y="298584"/>
                  </a:lnTo>
                  <a:cubicBezTo>
                    <a:pt x="2277983" y="296690"/>
                    <a:pt x="2278206" y="293793"/>
                    <a:pt x="2275420" y="292233"/>
                  </a:cubicBezTo>
                  <a:lnTo>
                    <a:pt x="2202662" y="250227"/>
                  </a:lnTo>
                  <a:cubicBezTo>
                    <a:pt x="2199620" y="249113"/>
                    <a:pt x="2196255" y="249225"/>
                    <a:pt x="2193303" y="250562"/>
                  </a:cubicBezTo>
                  <a:close/>
                  <a:moveTo>
                    <a:pt x="2056923" y="328222"/>
                  </a:moveTo>
                  <a:lnTo>
                    <a:pt x="1980934" y="372122"/>
                  </a:lnTo>
                  <a:cubicBezTo>
                    <a:pt x="1977702" y="374016"/>
                    <a:pt x="1977368" y="376802"/>
                    <a:pt x="1980265" y="378473"/>
                  </a:cubicBezTo>
                  <a:lnTo>
                    <a:pt x="2053023" y="420479"/>
                  </a:lnTo>
                  <a:cubicBezTo>
                    <a:pt x="2056511" y="422307"/>
                    <a:pt x="2060678" y="422307"/>
                    <a:pt x="2064165" y="420479"/>
                  </a:cubicBezTo>
                  <a:lnTo>
                    <a:pt x="2140155" y="376579"/>
                  </a:lnTo>
                  <a:cubicBezTo>
                    <a:pt x="2143386" y="374685"/>
                    <a:pt x="2143720" y="371899"/>
                    <a:pt x="2140823" y="370228"/>
                  </a:cubicBezTo>
                  <a:lnTo>
                    <a:pt x="2068065" y="328222"/>
                  </a:lnTo>
                  <a:cubicBezTo>
                    <a:pt x="2065101" y="326985"/>
                    <a:pt x="2061781" y="326985"/>
                    <a:pt x="2058817" y="328222"/>
                  </a:cubicBezTo>
                  <a:close/>
                  <a:moveTo>
                    <a:pt x="2302607" y="186383"/>
                  </a:moveTo>
                  <a:lnTo>
                    <a:pt x="2228400" y="230283"/>
                  </a:lnTo>
                  <a:cubicBezTo>
                    <a:pt x="2225169" y="232177"/>
                    <a:pt x="2224946" y="235074"/>
                    <a:pt x="2228400" y="236634"/>
                  </a:cubicBezTo>
                  <a:lnTo>
                    <a:pt x="2301047" y="278640"/>
                  </a:lnTo>
                  <a:cubicBezTo>
                    <a:pt x="2304546" y="280422"/>
                    <a:pt x="2308691" y="280422"/>
                    <a:pt x="2312189" y="278640"/>
                  </a:cubicBezTo>
                  <a:lnTo>
                    <a:pt x="2388179" y="234740"/>
                  </a:lnTo>
                  <a:cubicBezTo>
                    <a:pt x="2391410" y="232846"/>
                    <a:pt x="2391744" y="230060"/>
                    <a:pt x="2388847" y="228389"/>
                  </a:cubicBezTo>
                  <a:lnTo>
                    <a:pt x="2315532" y="185714"/>
                  </a:lnTo>
                  <a:cubicBezTo>
                    <a:pt x="2311966" y="184132"/>
                    <a:pt x="2307855" y="184389"/>
                    <a:pt x="2304501" y="186383"/>
                  </a:cubicBezTo>
                  <a:close/>
                  <a:moveTo>
                    <a:pt x="1688341" y="757083"/>
                  </a:moveTo>
                  <a:lnTo>
                    <a:pt x="1764331" y="713183"/>
                  </a:lnTo>
                  <a:cubicBezTo>
                    <a:pt x="1767562" y="711289"/>
                    <a:pt x="1767896" y="708392"/>
                    <a:pt x="1764999" y="706721"/>
                  </a:cubicBezTo>
                  <a:lnTo>
                    <a:pt x="1694135" y="664826"/>
                  </a:lnTo>
                  <a:cubicBezTo>
                    <a:pt x="1690625" y="663077"/>
                    <a:pt x="1686503" y="663077"/>
                    <a:pt x="1682993" y="664826"/>
                  </a:cubicBezTo>
                  <a:lnTo>
                    <a:pt x="1607115" y="709395"/>
                  </a:lnTo>
                  <a:cubicBezTo>
                    <a:pt x="1603884" y="711289"/>
                    <a:pt x="1603549" y="714074"/>
                    <a:pt x="1606447" y="715746"/>
                  </a:cubicBezTo>
                  <a:lnTo>
                    <a:pt x="1679205" y="757751"/>
                  </a:lnTo>
                  <a:cubicBezTo>
                    <a:pt x="1682781" y="759256"/>
                    <a:pt x="1686859" y="759011"/>
                    <a:pt x="1690235" y="757083"/>
                  </a:cubicBezTo>
                  <a:close/>
                  <a:moveTo>
                    <a:pt x="2424725" y="121981"/>
                  </a:moveTo>
                  <a:cubicBezTo>
                    <a:pt x="2421215" y="120232"/>
                    <a:pt x="2417092" y="120232"/>
                    <a:pt x="2413583" y="121981"/>
                  </a:cubicBezTo>
                  <a:lnTo>
                    <a:pt x="2337594" y="165881"/>
                  </a:lnTo>
                  <a:cubicBezTo>
                    <a:pt x="2334362" y="167776"/>
                    <a:pt x="2334028" y="170672"/>
                    <a:pt x="2336925" y="172344"/>
                  </a:cubicBezTo>
                  <a:lnTo>
                    <a:pt x="2409683" y="214350"/>
                  </a:lnTo>
                  <a:cubicBezTo>
                    <a:pt x="2413193" y="216099"/>
                    <a:pt x="2417316" y="216099"/>
                    <a:pt x="2420825" y="214350"/>
                  </a:cubicBezTo>
                  <a:lnTo>
                    <a:pt x="2496814" y="170450"/>
                  </a:lnTo>
                  <a:cubicBezTo>
                    <a:pt x="2500046" y="168555"/>
                    <a:pt x="2500380" y="165770"/>
                    <a:pt x="2497483" y="164099"/>
                  </a:cubicBezTo>
                  <a:close/>
                  <a:moveTo>
                    <a:pt x="1265943" y="1121097"/>
                  </a:moveTo>
                  <a:lnTo>
                    <a:pt x="1343826" y="1077085"/>
                  </a:lnTo>
                  <a:cubicBezTo>
                    <a:pt x="1347058" y="1075191"/>
                    <a:pt x="1347280" y="1072294"/>
                    <a:pt x="1344384" y="1070734"/>
                  </a:cubicBezTo>
                  <a:lnTo>
                    <a:pt x="1271737" y="1028728"/>
                  </a:lnTo>
                  <a:cubicBezTo>
                    <a:pt x="1268238" y="1026945"/>
                    <a:pt x="1264093" y="1026945"/>
                    <a:pt x="1260595" y="1028728"/>
                  </a:cubicBezTo>
                  <a:lnTo>
                    <a:pt x="1184605" y="1072628"/>
                  </a:lnTo>
                  <a:cubicBezTo>
                    <a:pt x="1181374" y="1074522"/>
                    <a:pt x="1181040" y="1077308"/>
                    <a:pt x="1183937" y="1078979"/>
                  </a:cubicBezTo>
                  <a:lnTo>
                    <a:pt x="1256695" y="1120985"/>
                  </a:lnTo>
                  <a:cubicBezTo>
                    <a:pt x="1260160" y="1122768"/>
                    <a:pt x="1264260" y="1122768"/>
                    <a:pt x="1267726" y="1120985"/>
                  </a:cubicBezTo>
                  <a:close/>
                  <a:moveTo>
                    <a:pt x="2628737" y="334239"/>
                  </a:moveTo>
                  <a:lnTo>
                    <a:pt x="2704838" y="290339"/>
                  </a:lnTo>
                  <a:cubicBezTo>
                    <a:pt x="2708070" y="288445"/>
                    <a:pt x="2708292" y="285659"/>
                    <a:pt x="2705507" y="283988"/>
                  </a:cubicBezTo>
                  <a:lnTo>
                    <a:pt x="2634531" y="241425"/>
                  </a:lnTo>
                  <a:cubicBezTo>
                    <a:pt x="2631022" y="239676"/>
                    <a:pt x="2626899" y="239676"/>
                    <a:pt x="2623389" y="241425"/>
                  </a:cubicBezTo>
                  <a:lnTo>
                    <a:pt x="2547400" y="285994"/>
                  </a:lnTo>
                  <a:cubicBezTo>
                    <a:pt x="2544168" y="287888"/>
                    <a:pt x="2543946" y="290785"/>
                    <a:pt x="2546731" y="292456"/>
                  </a:cubicBezTo>
                  <a:lnTo>
                    <a:pt x="2619489" y="334350"/>
                  </a:lnTo>
                  <a:cubicBezTo>
                    <a:pt x="2622988" y="336066"/>
                    <a:pt x="2627099" y="335977"/>
                    <a:pt x="2630520" y="334128"/>
                  </a:cubicBezTo>
                  <a:close/>
                  <a:moveTo>
                    <a:pt x="2413694" y="338362"/>
                  </a:moveTo>
                  <a:lnTo>
                    <a:pt x="2489795" y="294462"/>
                  </a:lnTo>
                  <a:cubicBezTo>
                    <a:pt x="2493026" y="292679"/>
                    <a:pt x="2493249" y="289782"/>
                    <a:pt x="2490463" y="288111"/>
                  </a:cubicBezTo>
                  <a:lnTo>
                    <a:pt x="2417705" y="246105"/>
                  </a:lnTo>
                  <a:cubicBezTo>
                    <a:pt x="2414207" y="244300"/>
                    <a:pt x="2410062" y="244300"/>
                    <a:pt x="2406563" y="246105"/>
                  </a:cubicBezTo>
                  <a:lnTo>
                    <a:pt x="2330462" y="290005"/>
                  </a:lnTo>
                  <a:cubicBezTo>
                    <a:pt x="2327231" y="291787"/>
                    <a:pt x="2326897" y="294684"/>
                    <a:pt x="2329794" y="296356"/>
                  </a:cubicBezTo>
                  <a:lnTo>
                    <a:pt x="2402552" y="338362"/>
                  </a:lnTo>
                  <a:cubicBezTo>
                    <a:pt x="2406519" y="340813"/>
                    <a:pt x="2411544" y="340768"/>
                    <a:pt x="2415477" y="338250"/>
                  </a:cubicBezTo>
                  <a:close/>
                  <a:moveTo>
                    <a:pt x="2528792" y="182372"/>
                  </a:moveTo>
                  <a:cubicBezTo>
                    <a:pt x="2525282" y="180622"/>
                    <a:pt x="2521160" y="180622"/>
                    <a:pt x="2517650" y="182372"/>
                  </a:cubicBezTo>
                  <a:lnTo>
                    <a:pt x="2441661" y="226272"/>
                  </a:lnTo>
                  <a:cubicBezTo>
                    <a:pt x="2438430" y="228166"/>
                    <a:pt x="2438095" y="230951"/>
                    <a:pt x="2440993" y="232623"/>
                  </a:cubicBezTo>
                  <a:lnTo>
                    <a:pt x="2513751" y="274629"/>
                  </a:lnTo>
                  <a:cubicBezTo>
                    <a:pt x="2517260" y="276378"/>
                    <a:pt x="2521383" y="276378"/>
                    <a:pt x="2524893" y="274629"/>
                  </a:cubicBezTo>
                  <a:lnTo>
                    <a:pt x="2600882" y="230729"/>
                  </a:lnTo>
                  <a:cubicBezTo>
                    <a:pt x="2604113" y="228834"/>
                    <a:pt x="2604447" y="225937"/>
                    <a:pt x="2601550" y="224266"/>
                  </a:cubicBezTo>
                  <a:close/>
                  <a:moveTo>
                    <a:pt x="2552191" y="168890"/>
                  </a:moveTo>
                  <a:lnTo>
                    <a:pt x="2728905" y="270952"/>
                  </a:lnTo>
                  <a:cubicBezTo>
                    <a:pt x="2732404" y="272757"/>
                    <a:pt x="2736549" y="272757"/>
                    <a:pt x="2740047" y="270952"/>
                  </a:cubicBezTo>
                  <a:lnTo>
                    <a:pt x="2816036" y="227052"/>
                  </a:lnTo>
                  <a:cubicBezTo>
                    <a:pt x="2819268" y="225269"/>
                    <a:pt x="2819602" y="222372"/>
                    <a:pt x="2816705" y="220701"/>
                  </a:cubicBezTo>
                  <a:lnTo>
                    <a:pt x="2639991" y="118750"/>
                  </a:lnTo>
                  <a:cubicBezTo>
                    <a:pt x="2636504" y="116923"/>
                    <a:pt x="2632336" y="116923"/>
                    <a:pt x="2628849" y="118750"/>
                  </a:cubicBezTo>
                  <a:lnTo>
                    <a:pt x="2552859" y="162650"/>
                  </a:lnTo>
                  <a:cubicBezTo>
                    <a:pt x="2551411" y="163430"/>
                    <a:pt x="2551077" y="166661"/>
                    <a:pt x="2553974" y="168333"/>
                  </a:cubicBezTo>
                  <a:close/>
                  <a:moveTo>
                    <a:pt x="2295922" y="311175"/>
                  </a:moveTo>
                  <a:lnTo>
                    <a:pt x="2219932" y="355075"/>
                  </a:lnTo>
                  <a:cubicBezTo>
                    <a:pt x="2216701" y="356857"/>
                    <a:pt x="2216367" y="359754"/>
                    <a:pt x="2219264" y="361426"/>
                  </a:cubicBezTo>
                  <a:lnTo>
                    <a:pt x="2292022" y="403432"/>
                  </a:lnTo>
                  <a:cubicBezTo>
                    <a:pt x="2295521" y="405237"/>
                    <a:pt x="2299665" y="405237"/>
                    <a:pt x="2303164" y="403432"/>
                  </a:cubicBezTo>
                  <a:lnTo>
                    <a:pt x="2379154" y="359532"/>
                  </a:lnTo>
                  <a:cubicBezTo>
                    <a:pt x="2382385" y="357749"/>
                    <a:pt x="2382719" y="354852"/>
                    <a:pt x="2379822" y="353181"/>
                  </a:cubicBezTo>
                  <a:lnTo>
                    <a:pt x="2307064" y="311175"/>
                  </a:lnTo>
                  <a:cubicBezTo>
                    <a:pt x="2304022" y="309615"/>
                    <a:pt x="2300457" y="309414"/>
                    <a:pt x="2297259" y="310618"/>
                  </a:cubicBezTo>
                  <a:close/>
                  <a:moveTo>
                    <a:pt x="1460819" y="793518"/>
                  </a:moveTo>
                  <a:lnTo>
                    <a:pt x="1384830" y="837418"/>
                  </a:lnTo>
                  <a:cubicBezTo>
                    <a:pt x="1381598" y="839200"/>
                    <a:pt x="1381264" y="842098"/>
                    <a:pt x="1384161" y="843769"/>
                  </a:cubicBezTo>
                  <a:lnTo>
                    <a:pt x="1456919" y="885774"/>
                  </a:lnTo>
                  <a:cubicBezTo>
                    <a:pt x="1460418" y="887580"/>
                    <a:pt x="1464563" y="887580"/>
                    <a:pt x="1468061" y="885774"/>
                  </a:cubicBezTo>
                  <a:lnTo>
                    <a:pt x="1544162" y="841875"/>
                  </a:lnTo>
                  <a:cubicBezTo>
                    <a:pt x="1547393" y="840092"/>
                    <a:pt x="1547616" y="837195"/>
                    <a:pt x="1544719" y="835524"/>
                  </a:cubicBezTo>
                  <a:lnTo>
                    <a:pt x="1472072" y="793518"/>
                  </a:lnTo>
                  <a:cubicBezTo>
                    <a:pt x="1468540" y="791713"/>
                    <a:pt x="1464351" y="791713"/>
                    <a:pt x="1460819" y="793518"/>
                  </a:cubicBezTo>
                  <a:close/>
                  <a:moveTo>
                    <a:pt x="2508180" y="398640"/>
                  </a:moveTo>
                  <a:cubicBezTo>
                    <a:pt x="2511667" y="400468"/>
                    <a:pt x="2515834" y="400468"/>
                    <a:pt x="2519322" y="398640"/>
                  </a:cubicBezTo>
                  <a:lnTo>
                    <a:pt x="2595311" y="354741"/>
                  </a:lnTo>
                  <a:cubicBezTo>
                    <a:pt x="2598542" y="352846"/>
                    <a:pt x="2598876" y="350061"/>
                    <a:pt x="2595979" y="348390"/>
                  </a:cubicBezTo>
                  <a:lnTo>
                    <a:pt x="2523221" y="306383"/>
                  </a:lnTo>
                  <a:cubicBezTo>
                    <a:pt x="2519734" y="304556"/>
                    <a:pt x="2515567" y="304556"/>
                    <a:pt x="2512079" y="306383"/>
                  </a:cubicBezTo>
                  <a:lnTo>
                    <a:pt x="2436090" y="350284"/>
                  </a:lnTo>
                  <a:cubicBezTo>
                    <a:pt x="2432859" y="352178"/>
                    <a:pt x="2432524" y="355075"/>
                    <a:pt x="2435421" y="356635"/>
                  </a:cubicBezTo>
                  <a:close/>
                  <a:moveTo>
                    <a:pt x="1572240" y="729339"/>
                  </a:moveTo>
                  <a:lnTo>
                    <a:pt x="1496139" y="773239"/>
                  </a:lnTo>
                  <a:cubicBezTo>
                    <a:pt x="1492908" y="775022"/>
                    <a:pt x="1492685" y="777919"/>
                    <a:pt x="1496139" y="779590"/>
                  </a:cubicBezTo>
                  <a:lnTo>
                    <a:pt x="1568786" y="821596"/>
                  </a:lnTo>
                  <a:cubicBezTo>
                    <a:pt x="1572307" y="823312"/>
                    <a:pt x="1576407" y="823312"/>
                    <a:pt x="1579928" y="821596"/>
                  </a:cubicBezTo>
                  <a:lnTo>
                    <a:pt x="1655918" y="777027"/>
                  </a:lnTo>
                  <a:cubicBezTo>
                    <a:pt x="1659149" y="775245"/>
                    <a:pt x="1659483" y="772348"/>
                    <a:pt x="1656586" y="770676"/>
                  </a:cubicBezTo>
                  <a:lnTo>
                    <a:pt x="1583828" y="728671"/>
                  </a:lnTo>
                  <a:cubicBezTo>
                    <a:pt x="1580040" y="726832"/>
                    <a:pt x="1575572" y="727088"/>
                    <a:pt x="1572017" y="729339"/>
                  </a:cubicBezTo>
                  <a:close/>
                  <a:moveTo>
                    <a:pt x="701260" y="1442436"/>
                  </a:moveTo>
                  <a:cubicBezTo>
                    <a:pt x="704747" y="1444263"/>
                    <a:pt x="708914" y="1444263"/>
                    <a:pt x="712402" y="1442436"/>
                  </a:cubicBezTo>
                  <a:lnTo>
                    <a:pt x="788502" y="1398536"/>
                  </a:lnTo>
                  <a:cubicBezTo>
                    <a:pt x="791622" y="1396641"/>
                    <a:pt x="791956" y="1393856"/>
                    <a:pt x="788502" y="1392185"/>
                  </a:cubicBezTo>
                  <a:lnTo>
                    <a:pt x="715744" y="1350179"/>
                  </a:lnTo>
                  <a:cubicBezTo>
                    <a:pt x="712235" y="1348429"/>
                    <a:pt x="708112" y="1348429"/>
                    <a:pt x="704602" y="1350179"/>
                  </a:cubicBezTo>
                  <a:lnTo>
                    <a:pt x="628613" y="1394079"/>
                  </a:lnTo>
                  <a:cubicBezTo>
                    <a:pt x="625382" y="1395973"/>
                    <a:pt x="625047" y="1398870"/>
                    <a:pt x="627944" y="1400430"/>
                  </a:cubicBezTo>
                  <a:close/>
                  <a:moveTo>
                    <a:pt x="572011" y="1307059"/>
                  </a:moveTo>
                  <a:lnTo>
                    <a:pt x="496021" y="1350959"/>
                  </a:lnTo>
                  <a:cubicBezTo>
                    <a:pt x="492790" y="1352853"/>
                    <a:pt x="492456" y="1355750"/>
                    <a:pt x="495353" y="1357421"/>
                  </a:cubicBezTo>
                  <a:lnTo>
                    <a:pt x="568111" y="1399427"/>
                  </a:lnTo>
                  <a:cubicBezTo>
                    <a:pt x="571621" y="1401176"/>
                    <a:pt x="575743" y="1401176"/>
                    <a:pt x="579253" y="1399427"/>
                  </a:cubicBezTo>
                  <a:lnTo>
                    <a:pt x="655242" y="1355527"/>
                  </a:lnTo>
                  <a:cubicBezTo>
                    <a:pt x="658474" y="1353633"/>
                    <a:pt x="658808" y="1350847"/>
                    <a:pt x="655911" y="1349176"/>
                  </a:cubicBezTo>
                  <a:lnTo>
                    <a:pt x="583153" y="1307170"/>
                  </a:lnTo>
                  <a:cubicBezTo>
                    <a:pt x="579654" y="1305198"/>
                    <a:pt x="575431" y="1305042"/>
                    <a:pt x="571788" y="1306724"/>
                  </a:cubicBezTo>
                  <a:close/>
                  <a:moveTo>
                    <a:pt x="823489" y="1377923"/>
                  </a:moveTo>
                  <a:lnTo>
                    <a:pt x="899255" y="1333354"/>
                  </a:lnTo>
                  <a:cubicBezTo>
                    <a:pt x="902486" y="1331460"/>
                    <a:pt x="902821" y="1328674"/>
                    <a:pt x="899924" y="1327003"/>
                  </a:cubicBezTo>
                  <a:lnTo>
                    <a:pt x="827166" y="1284997"/>
                  </a:lnTo>
                  <a:cubicBezTo>
                    <a:pt x="823656" y="1283248"/>
                    <a:pt x="819533" y="1283248"/>
                    <a:pt x="816024" y="1284997"/>
                  </a:cubicBezTo>
                  <a:lnTo>
                    <a:pt x="739923" y="1328897"/>
                  </a:lnTo>
                  <a:cubicBezTo>
                    <a:pt x="736692" y="1330791"/>
                    <a:pt x="736469" y="1333688"/>
                    <a:pt x="739254" y="1335360"/>
                  </a:cubicBezTo>
                  <a:lnTo>
                    <a:pt x="812347" y="1377923"/>
                  </a:lnTo>
                  <a:cubicBezTo>
                    <a:pt x="815856" y="1379672"/>
                    <a:pt x="819979" y="1379672"/>
                    <a:pt x="823489" y="1377923"/>
                  </a:cubicBezTo>
                  <a:close/>
                  <a:moveTo>
                    <a:pt x="934910" y="1313744"/>
                  </a:moveTo>
                  <a:lnTo>
                    <a:pt x="1010899" y="1269844"/>
                  </a:lnTo>
                  <a:cubicBezTo>
                    <a:pt x="1014131" y="1268061"/>
                    <a:pt x="1014465" y="1265164"/>
                    <a:pt x="1011568" y="1263493"/>
                  </a:cubicBezTo>
                  <a:lnTo>
                    <a:pt x="938810" y="1221487"/>
                  </a:lnTo>
                  <a:cubicBezTo>
                    <a:pt x="935311" y="1219682"/>
                    <a:pt x="931166" y="1219682"/>
                    <a:pt x="927668" y="1221487"/>
                  </a:cubicBezTo>
                  <a:lnTo>
                    <a:pt x="851678" y="1265387"/>
                  </a:lnTo>
                  <a:cubicBezTo>
                    <a:pt x="848447" y="1267170"/>
                    <a:pt x="848113" y="1270067"/>
                    <a:pt x="851010" y="1271738"/>
                  </a:cubicBezTo>
                  <a:lnTo>
                    <a:pt x="923768" y="1313744"/>
                  </a:lnTo>
                  <a:cubicBezTo>
                    <a:pt x="927322" y="1315449"/>
                    <a:pt x="931467" y="1315315"/>
                    <a:pt x="934910" y="1313410"/>
                  </a:cubicBezTo>
                  <a:close/>
                  <a:moveTo>
                    <a:pt x="1046331" y="1249677"/>
                  </a:moveTo>
                  <a:lnTo>
                    <a:pt x="1122432" y="1205777"/>
                  </a:lnTo>
                  <a:cubicBezTo>
                    <a:pt x="1125663" y="1203883"/>
                    <a:pt x="1125886" y="1200986"/>
                    <a:pt x="1123101" y="1199314"/>
                  </a:cubicBezTo>
                  <a:lnTo>
                    <a:pt x="1050343" y="1157309"/>
                  </a:lnTo>
                  <a:cubicBezTo>
                    <a:pt x="1046833" y="1155559"/>
                    <a:pt x="1042710" y="1155559"/>
                    <a:pt x="1039200" y="1157309"/>
                  </a:cubicBezTo>
                  <a:lnTo>
                    <a:pt x="963100" y="1201209"/>
                  </a:lnTo>
                  <a:cubicBezTo>
                    <a:pt x="959869" y="1202991"/>
                    <a:pt x="959646" y="1205888"/>
                    <a:pt x="962431" y="1207559"/>
                  </a:cubicBezTo>
                  <a:lnTo>
                    <a:pt x="1035189" y="1249565"/>
                  </a:lnTo>
                  <a:cubicBezTo>
                    <a:pt x="1038476" y="1250958"/>
                    <a:pt x="1042209" y="1250880"/>
                    <a:pt x="1045440" y="1249342"/>
                  </a:cubicBezTo>
                  <a:close/>
                  <a:moveTo>
                    <a:pt x="683878" y="1242992"/>
                  </a:moveTo>
                  <a:lnTo>
                    <a:pt x="607777" y="1286780"/>
                  </a:lnTo>
                  <a:cubicBezTo>
                    <a:pt x="604546" y="1288674"/>
                    <a:pt x="604323" y="1291571"/>
                    <a:pt x="607109" y="1293242"/>
                  </a:cubicBezTo>
                  <a:lnTo>
                    <a:pt x="679867" y="1335248"/>
                  </a:lnTo>
                  <a:cubicBezTo>
                    <a:pt x="683365" y="1337053"/>
                    <a:pt x="687510" y="1337053"/>
                    <a:pt x="691009" y="1335248"/>
                  </a:cubicBezTo>
                  <a:lnTo>
                    <a:pt x="767110" y="1291348"/>
                  </a:lnTo>
                  <a:cubicBezTo>
                    <a:pt x="770341" y="1289566"/>
                    <a:pt x="770564" y="1286669"/>
                    <a:pt x="767778" y="1284997"/>
                  </a:cubicBezTo>
                  <a:lnTo>
                    <a:pt x="695020" y="1242992"/>
                  </a:lnTo>
                  <a:cubicBezTo>
                    <a:pt x="691354" y="1240763"/>
                    <a:pt x="686775" y="1240629"/>
                    <a:pt x="682986" y="1242657"/>
                  </a:cubicBezTo>
                  <a:close/>
                  <a:moveTo>
                    <a:pt x="795299" y="1178813"/>
                  </a:moveTo>
                  <a:lnTo>
                    <a:pt x="718084" y="1221933"/>
                  </a:lnTo>
                  <a:cubicBezTo>
                    <a:pt x="714853" y="1223716"/>
                    <a:pt x="714519" y="1226613"/>
                    <a:pt x="717416" y="1228284"/>
                  </a:cubicBezTo>
                  <a:lnTo>
                    <a:pt x="790174" y="1270290"/>
                  </a:lnTo>
                  <a:cubicBezTo>
                    <a:pt x="793672" y="1272095"/>
                    <a:pt x="797817" y="1272095"/>
                    <a:pt x="801316" y="1270290"/>
                  </a:cubicBezTo>
                  <a:lnTo>
                    <a:pt x="877305" y="1226390"/>
                  </a:lnTo>
                  <a:cubicBezTo>
                    <a:pt x="880536" y="1224607"/>
                    <a:pt x="880871" y="1221710"/>
                    <a:pt x="877974" y="1220039"/>
                  </a:cubicBezTo>
                  <a:lnTo>
                    <a:pt x="805216" y="1178033"/>
                  </a:lnTo>
                  <a:cubicBezTo>
                    <a:pt x="801650" y="1176362"/>
                    <a:pt x="797494" y="1176529"/>
                    <a:pt x="794073" y="1178479"/>
                  </a:cubicBezTo>
                  <a:close/>
                  <a:moveTo>
                    <a:pt x="1239870" y="922544"/>
                  </a:moveTo>
                  <a:lnTo>
                    <a:pt x="1162544" y="965664"/>
                  </a:lnTo>
                  <a:cubicBezTo>
                    <a:pt x="1159313" y="967558"/>
                    <a:pt x="1159090" y="970455"/>
                    <a:pt x="1161875" y="972126"/>
                  </a:cubicBezTo>
                  <a:lnTo>
                    <a:pt x="1234633" y="1014021"/>
                  </a:lnTo>
                  <a:cubicBezTo>
                    <a:pt x="1238121" y="1015848"/>
                    <a:pt x="1242288" y="1015848"/>
                    <a:pt x="1245776" y="1014021"/>
                  </a:cubicBezTo>
                  <a:lnTo>
                    <a:pt x="1321876" y="970121"/>
                  </a:lnTo>
                  <a:cubicBezTo>
                    <a:pt x="1325108" y="968227"/>
                    <a:pt x="1325330" y="965441"/>
                    <a:pt x="1322545" y="963769"/>
                  </a:cubicBezTo>
                  <a:lnTo>
                    <a:pt x="1249675" y="921095"/>
                  </a:lnTo>
                  <a:cubicBezTo>
                    <a:pt x="1246110" y="919513"/>
                    <a:pt x="1241999" y="919769"/>
                    <a:pt x="1238645" y="921764"/>
                  </a:cubicBezTo>
                  <a:close/>
                  <a:moveTo>
                    <a:pt x="1128449" y="986723"/>
                  </a:moveTo>
                  <a:lnTo>
                    <a:pt x="1052460" y="1030622"/>
                  </a:lnTo>
                  <a:cubicBezTo>
                    <a:pt x="1049228" y="1032517"/>
                    <a:pt x="1048894" y="1035414"/>
                    <a:pt x="1051791" y="1036973"/>
                  </a:cubicBezTo>
                  <a:lnTo>
                    <a:pt x="1124549" y="1078979"/>
                  </a:lnTo>
                  <a:cubicBezTo>
                    <a:pt x="1128037" y="1080807"/>
                    <a:pt x="1132204" y="1080807"/>
                    <a:pt x="1135691" y="1078979"/>
                  </a:cubicBezTo>
                  <a:lnTo>
                    <a:pt x="1211681" y="1035079"/>
                  </a:lnTo>
                  <a:cubicBezTo>
                    <a:pt x="1214912" y="1033185"/>
                    <a:pt x="1215246" y="1030400"/>
                    <a:pt x="1212349" y="1028728"/>
                  </a:cubicBezTo>
                  <a:lnTo>
                    <a:pt x="1139591" y="986723"/>
                  </a:lnTo>
                  <a:cubicBezTo>
                    <a:pt x="1135981" y="984282"/>
                    <a:pt x="1131335" y="983982"/>
                    <a:pt x="1127446" y="985942"/>
                  </a:cubicBezTo>
                  <a:close/>
                  <a:moveTo>
                    <a:pt x="1350735" y="858365"/>
                  </a:moveTo>
                  <a:lnTo>
                    <a:pt x="1274745" y="902265"/>
                  </a:lnTo>
                  <a:cubicBezTo>
                    <a:pt x="1271514" y="904159"/>
                    <a:pt x="1271180" y="907056"/>
                    <a:pt x="1274077" y="908728"/>
                  </a:cubicBezTo>
                  <a:lnTo>
                    <a:pt x="1346835" y="950733"/>
                  </a:lnTo>
                  <a:cubicBezTo>
                    <a:pt x="1350345" y="952482"/>
                    <a:pt x="1354467" y="952482"/>
                    <a:pt x="1357977" y="950733"/>
                  </a:cubicBezTo>
                  <a:lnTo>
                    <a:pt x="1433966" y="906833"/>
                  </a:lnTo>
                  <a:cubicBezTo>
                    <a:pt x="1437198" y="904939"/>
                    <a:pt x="1437532" y="902153"/>
                    <a:pt x="1434635" y="900482"/>
                  </a:cubicBezTo>
                  <a:lnTo>
                    <a:pt x="1361877" y="858476"/>
                  </a:lnTo>
                  <a:cubicBezTo>
                    <a:pt x="1358255" y="856092"/>
                    <a:pt x="1353665" y="855758"/>
                    <a:pt x="1349732" y="857585"/>
                  </a:cubicBezTo>
                  <a:close/>
                  <a:moveTo>
                    <a:pt x="906163" y="1114634"/>
                  </a:moveTo>
                  <a:lnTo>
                    <a:pt x="830174" y="1158534"/>
                  </a:lnTo>
                  <a:cubicBezTo>
                    <a:pt x="826943" y="1160428"/>
                    <a:pt x="826609" y="1163214"/>
                    <a:pt x="829505" y="1164885"/>
                  </a:cubicBezTo>
                  <a:lnTo>
                    <a:pt x="902264" y="1206891"/>
                  </a:lnTo>
                  <a:cubicBezTo>
                    <a:pt x="905773" y="1208640"/>
                    <a:pt x="909896" y="1208640"/>
                    <a:pt x="913406" y="1206891"/>
                  </a:cubicBezTo>
                  <a:lnTo>
                    <a:pt x="989506" y="1162991"/>
                  </a:lnTo>
                  <a:cubicBezTo>
                    <a:pt x="992738" y="1161097"/>
                    <a:pt x="992961" y="1158200"/>
                    <a:pt x="989506" y="1156529"/>
                  </a:cubicBezTo>
                  <a:lnTo>
                    <a:pt x="916860" y="1114523"/>
                  </a:lnTo>
                  <a:cubicBezTo>
                    <a:pt x="913227" y="1112551"/>
                    <a:pt x="908860" y="1112461"/>
                    <a:pt x="905161" y="1114300"/>
                  </a:cubicBezTo>
                  <a:close/>
                  <a:moveTo>
                    <a:pt x="1017585" y="1050455"/>
                  </a:moveTo>
                  <a:lnTo>
                    <a:pt x="941484" y="1094355"/>
                  </a:lnTo>
                  <a:cubicBezTo>
                    <a:pt x="938253" y="1096250"/>
                    <a:pt x="938030" y="1099035"/>
                    <a:pt x="941484" y="1100706"/>
                  </a:cubicBezTo>
                  <a:lnTo>
                    <a:pt x="1014131" y="1142712"/>
                  </a:lnTo>
                  <a:cubicBezTo>
                    <a:pt x="1017651" y="1144428"/>
                    <a:pt x="1021752" y="1144428"/>
                    <a:pt x="1025273" y="1142712"/>
                  </a:cubicBezTo>
                  <a:lnTo>
                    <a:pt x="1101262" y="1098812"/>
                  </a:lnTo>
                  <a:cubicBezTo>
                    <a:pt x="1104493" y="1096918"/>
                    <a:pt x="1104828" y="1094021"/>
                    <a:pt x="1101931" y="1092461"/>
                  </a:cubicBezTo>
                  <a:lnTo>
                    <a:pt x="1029173" y="1050455"/>
                  </a:lnTo>
                  <a:cubicBezTo>
                    <a:pt x="1025317" y="1047893"/>
                    <a:pt x="1020337" y="1047759"/>
                    <a:pt x="1016359" y="1050121"/>
                  </a:cubicBezTo>
                  <a:close/>
                  <a:moveTo>
                    <a:pt x="875745" y="1468285"/>
                  </a:moveTo>
                  <a:lnTo>
                    <a:pt x="951735" y="1424386"/>
                  </a:lnTo>
                  <a:cubicBezTo>
                    <a:pt x="954966" y="1422603"/>
                    <a:pt x="955300" y="1419706"/>
                    <a:pt x="952403" y="1418034"/>
                  </a:cubicBezTo>
                  <a:lnTo>
                    <a:pt x="879645" y="1376028"/>
                  </a:lnTo>
                  <a:cubicBezTo>
                    <a:pt x="876146" y="1374224"/>
                    <a:pt x="872002" y="1374224"/>
                    <a:pt x="868503" y="1376028"/>
                  </a:cubicBezTo>
                  <a:lnTo>
                    <a:pt x="792514" y="1419928"/>
                  </a:lnTo>
                  <a:cubicBezTo>
                    <a:pt x="789282" y="1421711"/>
                    <a:pt x="788948" y="1424608"/>
                    <a:pt x="791845" y="1426280"/>
                  </a:cubicBezTo>
                  <a:lnTo>
                    <a:pt x="864603" y="1468285"/>
                  </a:lnTo>
                  <a:cubicBezTo>
                    <a:pt x="867801" y="1469589"/>
                    <a:pt x="871411" y="1469467"/>
                    <a:pt x="874520" y="1467951"/>
                  </a:cubicBezTo>
                  <a:close/>
                  <a:moveTo>
                    <a:pt x="288666" y="1440319"/>
                  </a:moveTo>
                  <a:lnTo>
                    <a:pt x="215908" y="1398313"/>
                  </a:lnTo>
                  <a:cubicBezTo>
                    <a:pt x="212409" y="1396508"/>
                    <a:pt x="208265" y="1396508"/>
                    <a:pt x="204766" y="1398313"/>
                  </a:cubicBezTo>
                  <a:lnTo>
                    <a:pt x="128777" y="1442213"/>
                  </a:lnTo>
                  <a:cubicBezTo>
                    <a:pt x="125545" y="1443995"/>
                    <a:pt x="125211" y="1446893"/>
                    <a:pt x="128108" y="1448564"/>
                  </a:cubicBezTo>
                  <a:lnTo>
                    <a:pt x="200866" y="1490570"/>
                  </a:lnTo>
                  <a:cubicBezTo>
                    <a:pt x="204365" y="1492375"/>
                    <a:pt x="208510" y="1492375"/>
                    <a:pt x="212008" y="1490570"/>
                  </a:cubicBezTo>
                  <a:lnTo>
                    <a:pt x="287998" y="1446781"/>
                  </a:lnTo>
                  <a:cubicBezTo>
                    <a:pt x="291006" y="1444776"/>
                    <a:pt x="291340" y="1441990"/>
                    <a:pt x="288666" y="1440319"/>
                  </a:cubicBezTo>
                  <a:close/>
                  <a:moveTo>
                    <a:pt x="433514" y="1476753"/>
                  </a:moveTo>
                  <a:lnTo>
                    <a:pt x="360867" y="1434748"/>
                  </a:lnTo>
                  <a:cubicBezTo>
                    <a:pt x="357369" y="1432965"/>
                    <a:pt x="353224" y="1432965"/>
                    <a:pt x="349725" y="1434748"/>
                  </a:cubicBezTo>
                  <a:lnTo>
                    <a:pt x="232956" y="1502603"/>
                  </a:lnTo>
                  <a:cubicBezTo>
                    <a:pt x="229724" y="1504497"/>
                    <a:pt x="229390" y="1507394"/>
                    <a:pt x="232287" y="1508954"/>
                  </a:cubicBezTo>
                  <a:lnTo>
                    <a:pt x="305045" y="1550960"/>
                  </a:lnTo>
                  <a:cubicBezTo>
                    <a:pt x="308533" y="1552787"/>
                    <a:pt x="312700" y="1552787"/>
                    <a:pt x="316187" y="1550960"/>
                  </a:cubicBezTo>
                  <a:lnTo>
                    <a:pt x="433180" y="1483439"/>
                  </a:lnTo>
                  <a:cubicBezTo>
                    <a:pt x="435965" y="1481210"/>
                    <a:pt x="436188" y="1478202"/>
                    <a:pt x="433514" y="1476753"/>
                  </a:cubicBezTo>
                  <a:close/>
                  <a:moveTo>
                    <a:pt x="180142" y="1357421"/>
                  </a:moveTo>
                  <a:lnTo>
                    <a:pt x="107384" y="1315416"/>
                  </a:lnTo>
                  <a:cubicBezTo>
                    <a:pt x="103896" y="1313588"/>
                    <a:pt x="99729" y="1313588"/>
                    <a:pt x="96242" y="1315416"/>
                  </a:cubicBezTo>
                  <a:lnTo>
                    <a:pt x="2648" y="1369455"/>
                  </a:lnTo>
                  <a:cubicBezTo>
                    <a:pt x="-584" y="1371349"/>
                    <a:pt x="-918" y="1374246"/>
                    <a:pt x="1979" y="1375806"/>
                  </a:cubicBezTo>
                  <a:lnTo>
                    <a:pt x="74737" y="1417811"/>
                  </a:lnTo>
                  <a:cubicBezTo>
                    <a:pt x="78225" y="1419639"/>
                    <a:pt x="82392" y="1419639"/>
                    <a:pt x="85879" y="1417811"/>
                  </a:cubicBezTo>
                  <a:lnTo>
                    <a:pt x="179473" y="1363772"/>
                  </a:lnTo>
                  <a:cubicBezTo>
                    <a:pt x="182482" y="1361878"/>
                    <a:pt x="182816" y="1359092"/>
                    <a:pt x="179919" y="1357421"/>
                  </a:cubicBezTo>
                  <a:close/>
                  <a:moveTo>
                    <a:pt x="251897" y="1315972"/>
                  </a:moveTo>
                  <a:cubicBezTo>
                    <a:pt x="255407" y="1317722"/>
                    <a:pt x="259530" y="1317722"/>
                    <a:pt x="263039" y="1315972"/>
                  </a:cubicBezTo>
                  <a:lnTo>
                    <a:pt x="339029" y="1272072"/>
                  </a:lnTo>
                  <a:cubicBezTo>
                    <a:pt x="342260" y="1270178"/>
                    <a:pt x="342594" y="1267281"/>
                    <a:pt x="339697" y="1265610"/>
                  </a:cubicBezTo>
                  <a:lnTo>
                    <a:pt x="266382" y="1223270"/>
                  </a:lnTo>
                  <a:cubicBezTo>
                    <a:pt x="262872" y="1221521"/>
                    <a:pt x="258750" y="1221521"/>
                    <a:pt x="255240" y="1223270"/>
                  </a:cubicBezTo>
                  <a:lnTo>
                    <a:pt x="179251" y="1267170"/>
                  </a:lnTo>
                  <a:cubicBezTo>
                    <a:pt x="176019" y="1269064"/>
                    <a:pt x="175685" y="1271850"/>
                    <a:pt x="178582" y="1273521"/>
                  </a:cubicBezTo>
                  <a:close/>
                  <a:moveTo>
                    <a:pt x="566774" y="1519873"/>
                  </a:moveTo>
                  <a:lnTo>
                    <a:pt x="493793" y="1478202"/>
                  </a:lnTo>
                  <a:cubicBezTo>
                    <a:pt x="490305" y="1476375"/>
                    <a:pt x="486138" y="1476375"/>
                    <a:pt x="482651" y="1478202"/>
                  </a:cubicBezTo>
                  <a:lnTo>
                    <a:pt x="336355" y="1562659"/>
                  </a:lnTo>
                  <a:cubicBezTo>
                    <a:pt x="333123" y="1564442"/>
                    <a:pt x="332901" y="1567339"/>
                    <a:pt x="335686" y="1569010"/>
                  </a:cubicBezTo>
                  <a:lnTo>
                    <a:pt x="408444" y="1611016"/>
                  </a:lnTo>
                  <a:cubicBezTo>
                    <a:pt x="411954" y="1612765"/>
                    <a:pt x="416077" y="1612765"/>
                    <a:pt x="419586" y="1611016"/>
                  </a:cubicBezTo>
                  <a:lnTo>
                    <a:pt x="565883" y="1526559"/>
                  </a:lnTo>
                  <a:cubicBezTo>
                    <a:pt x="569114" y="1524331"/>
                    <a:pt x="569337" y="1521433"/>
                    <a:pt x="566551" y="1519873"/>
                  </a:cubicBezTo>
                  <a:close/>
                  <a:moveTo>
                    <a:pt x="618028" y="1610236"/>
                  </a:moveTo>
                  <a:lnTo>
                    <a:pt x="544935" y="1568230"/>
                  </a:lnTo>
                  <a:cubicBezTo>
                    <a:pt x="541448" y="1566403"/>
                    <a:pt x="537281" y="1566403"/>
                    <a:pt x="533793" y="1568230"/>
                  </a:cubicBezTo>
                  <a:lnTo>
                    <a:pt x="440199" y="1622270"/>
                  </a:lnTo>
                  <a:cubicBezTo>
                    <a:pt x="436968" y="1624164"/>
                    <a:pt x="436634" y="1627061"/>
                    <a:pt x="439531" y="1628621"/>
                  </a:cubicBezTo>
                  <a:lnTo>
                    <a:pt x="512289" y="1670626"/>
                  </a:lnTo>
                  <a:cubicBezTo>
                    <a:pt x="515776" y="1672454"/>
                    <a:pt x="519944" y="1672454"/>
                    <a:pt x="523431" y="1670626"/>
                  </a:cubicBezTo>
                  <a:lnTo>
                    <a:pt x="617025" y="1616587"/>
                  </a:lnTo>
                  <a:cubicBezTo>
                    <a:pt x="620368" y="1614693"/>
                    <a:pt x="620702" y="1611908"/>
                    <a:pt x="617805" y="1610236"/>
                  </a:cubicBezTo>
                  <a:close/>
                  <a:moveTo>
                    <a:pt x="1078198" y="838978"/>
                  </a:moveTo>
                  <a:cubicBezTo>
                    <a:pt x="1081708" y="840727"/>
                    <a:pt x="1085830" y="840727"/>
                    <a:pt x="1089340" y="838978"/>
                  </a:cubicBezTo>
                  <a:lnTo>
                    <a:pt x="1165329" y="795078"/>
                  </a:lnTo>
                  <a:cubicBezTo>
                    <a:pt x="1168561" y="793183"/>
                    <a:pt x="1168895" y="790398"/>
                    <a:pt x="1165998" y="788727"/>
                  </a:cubicBezTo>
                  <a:lnTo>
                    <a:pt x="1093240" y="746721"/>
                  </a:lnTo>
                  <a:cubicBezTo>
                    <a:pt x="1089730" y="744971"/>
                    <a:pt x="1085607" y="744971"/>
                    <a:pt x="1082098" y="746721"/>
                  </a:cubicBezTo>
                  <a:lnTo>
                    <a:pt x="1005997" y="790621"/>
                  </a:lnTo>
                  <a:cubicBezTo>
                    <a:pt x="1002766" y="792515"/>
                    <a:pt x="1002543" y="795412"/>
                    <a:pt x="1005440" y="797083"/>
                  </a:cubicBezTo>
                  <a:close/>
                  <a:moveTo>
                    <a:pt x="855355" y="967224"/>
                  </a:moveTo>
                  <a:cubicBezTo>
                    <a:pt x="858843" y="969051"/>
                    <a:pt x="863010" y="969051"/>
                    <a:pt x="866497" y="967224"/>
                  </a:cubicBezTo>
                  <a:lnTo>
                    <a:pt x="942487" y="923324"/>
                  </a:lnTo>
                  <a:cubicBezTo>
                    <a:pt x="945718" y="921429"/>
                    <a:pt x="946052" y="918532"/>
                    <a:pt x="943155" y="916973"/>
                  </a:cubicBezTo>
                  <a:lnTo>
                    <a:pt x="870397" y="874967"/>
                  </a:lnTo>
                  <a:cubicBezTo>
                    <a:pt x="866910" y="873140"/>
                    <a:pt x="862742" y="873140"/>
                    <a:pt x="859255" y="874967"/>
                  </a:cubicBezTo>
                  <a:lnTo>
                    <a:pt x="783266" y="918867"/>
                  </a:lnTo>
                  <a:cubicBezTo>
                    <a:pt x="780034" y="920761"/>
                    <a:pt x="779700" y="923546"/>
                    <a:pt x="782597" y="925218"/>
                  </a:cubicBezTo>
                  <a:close/>
                  <a:moveTo>
                    <a:pt x="362427" y="1251794"/>
                  </a:moveTo>
                  <a:cubicBezTo>
                    <a:pt x="365915" y="1253621"/>
                    <a:pt x="370082" y="1253621"/>
                    <a:pt x="373569" y="1251794"/>
                  </a:cubicBezTo>
                  <a:lnTo>
                    <a:pt x="449670" y="1207894"/>
                  </a:lnTo>
                  <a:cubicBezTo>
                    <a:pt x="452901" y="1206000"/>
                    <a:pt x="453124" y="1203103"/>
                    <a:pt x="450339" y="1201543"/>
                  </a:cubicBezTo>
                  <a:lnTo>
                    <a:pt x="377803" y="1159203"/>
                  </a:lnTo>
                  <a:cubicBezTo>
                    <a:pt x="374316" y="1157375"/>
                    <a:pt x="370149" y="1157375"/>
                    <a:pt x="366661" y="1159203"/>
                  </a:cubicBezTo>
                  <a:lnTo>
                    <a:pt x="290560" y="1203103"/>
                  </a:lnTo>
                  <a:cubicBezTo>
                    <a:pt x="287329" y="1204997"/>
                    <a:pt x="286995" y="1207782"/>
                    <a:pt x="289892" y="1209454"/>
                  </a:cubicBezTo>
                  <a:close/>
                  <a:moveTo>
                    <a:pt x="966442" y="903045"/>
                  </a:moveTo>
                  <a:cubicBezTo>
                    <a:pt x="969930" y="904872"/>
                    <a:pt x="974097" y="904872"/>
                    <a:pt x="977584" y="903045"/>
                  </a:cubicBezTo>
                  <a:lnTo>
                    <a:pt x="1053685" y="859145"/>
                  </a:lnTo>
                  <a:cubicBezTo>
                    <a:pt x="1056916" y="857251"/>
                    <a:pt x="1057139" y="854465"/>
                    <a:pt x="1054354" y="852794"/>
                  </a:cubicBezTo>
                  <a:lnTo>
                    <a:pt x="981596" y="810788"/>
                  </a:lnTo>
                  <a:cubicBezTo>
                    <a:pt x="978108" y="808961"/>
                    <a:pt x="973941" y="808961"/>
                    <a:pt x="970453" y="810788"/>
                  </a:cubicBezTo>
                  <a:lnTo>
                    <a:pt x="894687" y="854242"/>
                  </a:lnTo>
                  <a:cubicBezTo>
                    <a:pt x="891456" y="856137"/>
                    <a:pt x="891122" y="859033"/>
                    <a:pt x="894018" y="860593"/>
                  </a:cubicBezTo>
                  <a:close/>
                  <a:moveTo>
                    <a:pt x="743600" y="1031402"/>
                  </a:moveTo>
                  <a:cubicBezTo>
                    <a:pt x="747109" y="1033152"/>
                    <a:pt x="751232" y="1033152"/>
                    <a:pt x="754742" y="1031402"/>
                  </a:cubicBezTo>
                  <a:lnTo>
                    <a:pt x="830843" y="987502"/>
                  </a:lnTo>
                  <a:cubicBezTo>
                    <a:pt x="834074" y="985608"/>
                    <a:pt x="834297" y="982711"/>
                    <a:pt x="831511" y="981040"/>
                  </a:cubicBezTo>
                  <a:lnTo>
                    <a:pt x="758753" y="939145"/>
                  </a:lnTo>
                  <a:cubicBezTo>
                    <a:pt x="755265" y="937318"/>
                    <a:pt x="751098" y="937318"/>
                    <a:pt x="747611" y="939145"/>
                  </a:cubicBezTo>
                  <a:lnTo>
                    <a:pt x="671510" y="983045"/>
                  </a:lnTo>
                  <a:cubicBezTo>
                    <a:pt x="668279" y="984940"/>
                    <a:pt x="668056" y="987725"/>
                    <a:pt x="670842" y="989397"/>
                  </a:cubicBezTo>
                  <a:close/>
                  <a:moveTo>
                    <a:pt x="671510" y="1614693"/>
                  </a:moveTo>
                  <a:cubicBezTo>
                    <a:pt x="667989" y="1612977"/>
                    <a:pt x="663889" y="1612977"/>
                    <a:pt x="660368" y="1614693"/>
                  </a:cubicBezTo>
                  <a:lnTo>
                    <a:pt x="544935" y="1682660"/>
                  </a:lnTo>
                  <a:cubicBezTo>
                    <a:pt x="541704" y="1684443"/>
                    <a:pt x="541370" y="1687340"/>
                    <a:pt x="544267" y="1689011"/>
                  </a:cubicBezTo>
                  <a:lnTo>
                    <a:pt x="617025" y="1731017"/>
                  </a:lnTo>
                  <a:cubicBezTo>
                    <a:pt x="620524" y="1732822"/>
                    <a:pt x="624669" y="1732822"/>
                    <a:pt x="628167" y="1731017"/>
                  </a:cubicBezTo>
                  <a:lnTo>
                    <a:pt x="745160" y="1663496"/>
                  </a:lnTo>
                  <a:cubicBezTo>
                    <a:pt x="748391" y="1661713"/>
                    <a:pt x="748614" y="1658816"/>
                    <a:pt x="745717" y="1657145"/>
                  </a:cubicBezTo>
                  <a:close/>
                  <a:moveTo>
                    <a:pt x="584156" y="1123436"/>
                  </a:moveTo>
                  <a:cubicBezTo>
                    <a:pt x="587643" y="1125264"/>
                    <a:pt x="591810" y="1125264"/>
                    <a:pt x="595298" y="1123436"/>
                  </a:cubicBezTo>
                  <a:lnTo>
                    <a:pt x="671287" y="1079536"/>
                  </a:lnTo>
                  <a:cubicBezTo>
                    <a:pt x="674518" y="1077642"/>
                    <a:pt x="674853" y="1074857"/>
                    <a:pt x="671956" y="1073185"/>
                  </a:cubicBezTo>
                  <a:lnTo>
                    <a:pt x="599198" y="1031180"/>
                  </a:lnTo>
                  <a:cubicBezTo>
                    <a:pt x="595688" y="1029430"/>
                    <a:pt x="591565" y="1029430"/>
                    <a:pt x="588055" y="1031180"/>
                  </a:cubicBezTo>
                  <a:lnTo>
                    <a:pt x="512066" y="1075080"/>
                  </a:lnTo>
                  <a:cubicBezTo>
                    <a:pt x="508835" y="1076974"/>
                    <a:pt x="508501" y="1079871"/>
                    <a:pt x="511398" y="1081542"/>
                  </a:cubicBezTo>
                  <a:close/>
                  <a:moveTo>
                    <a:pt x="472734" y="1187615"/>
                  </a:moveTo>
                  <a:cubicBezTo>
                    <a:pt x="476222" y="1189443"/>
                    <a:pt x="480389" y="1189443"/>
                    <a:pt x="483877" y="1187615"/>
                  </a:cubicBezTo>
                  <a:lnTo>
                    <a:pt x="559866" y="1143715"/>
                  </a:lnTo>
                  <a:cubicBezTo>
                    <a:pt x="563097" y="1141821"/>
                    <a:pt x="563431" y="1139035"/>
                    <a:pt x="560534" y="1137364"/>
                  </a:cubicBezTo>
                  <a:lnTo>
                    <a:pt x="489225" y="1095024"/>
                  </a:lnTo>
                  <a:cubicBezTo>
                    <a:pt x="485737" y="1093197"/>
                    <a:pt x="481570" y="1093197"/>
                    <a:pt x="478083" y="1095024"/>
                  </a:cubicBezTo>
                  <a:lnTo>
                    <a:pt x="401982" y="1138924"/>
                  </a:lnTo>
                  <a:cubicBezTo>
                    <a:pt x="398751" y="1140818"/>
                    <a:pt x="398528" y="1143715"/>
                    <a:pt x="401425" y="1145275"/>
                  </a:cubicBezTo>
                  <a:close/>
                  <a:moveTo>
                    <a:pt x="2730019" y="426050"/>
                  </a:moveTo>
                  <a:cubicBezTo>
                    <a:pt x="2726532" y="424223"/>
                    <a:pt x="2722365" y="424223"/>
                    <a:pt x="2718877" y="426050"/>
                  </a:cubicBezTo>
                  <a:lnTo>
                    <a:pt x="2531689" y="534129"/>
                  </a:lnTo>
                  <a:cubicBezTo>
                    <a:pt x="2528458" y="536023"/>
                    <a:pt x="2528124" y="538809"/>
                    <a:pt x="2531021" y="540480"/>
                  </a:cubicBezTo>
                  <a:lnTo>
                    <a:pt x="2603779" y="582486"/>
                  </a:lnTo>
                  <a:cubicBezTo>
                    <a:pt x="2607266" y="584313"/>
                    <a:pt x="2611434" y="584313"/>
                    <a:pt x="2614921" y="582486"/>
                  </a:cubicBezTo>
                  <a:lnTo>
                    <a:pt x="2802109" y="474407"/>
                  </a:lnTo>
                  <a:cubicBezTo>
                    <a:pt x="2805340" y="472513"/>
                    <a:pt x="2805563" y="469727"/>
                    <a:pt x="2802778" y="468056"/>
                  </a:cubicBezTo>
                  <a:close/>
                  <a:moveTo>
                    <a:pt x="2485561" y="567889"/>
                  </a:moveTo>
                  <a:cubicBezTo>
                    <a:pt x="2482073" y="566062"/>
                    <a:pt x="2477906" y="566062"/>
                    <a:pt x="2474419" y="567889"/>
                  </a:cubicBezTo>
                  <a:lnTo>
                    <a:pt x="2398318" y="611789"/>
                  </a:lnTo>
                  <a:cubicBezTo>
                    <a:pt x="2395087" y="613684"/>
                    <a:pt x="2394864" y="616469"/>
                    <a:pt x="2397761" y="618141"/>
                  </a:cubicBezTo>
                  <a:lnTo>
                    <a:pt x="2470408" y="660146"/>
                  </a:lnTo>
                  <a:cubicBezTo>
                    <a:pt x="2473906" y="661929"/>
                    <a:pt x="2478051" y="661929"/>
                    <a:pt x="2481550" y="660146"/>
                  </a:cubicBezTo>
                  <a:lnTo>
                    <a:pt x="2557539" y="616247"/>
                  </a:lnTo>
                  <a:cubicBezTo>
                    <a:pt x="2560771" y="614352"/>
                    <a:pt x="2561105" y="611455"/>
                    <a:pt x="2558208" y="609895"/>
                  </a:cubicBezTo>
                  <a:close/>
                  <a:moveTo>
                    <a:pt x="985607" y="1403549"/>
                  </a:moveTo>
                  <a:lnTo>
                    <a:pt x="1061708" y="1359649"/>
                  </a:lnTo>
                  <a:cubicBezTo>
                    <a:pt x="1064939" y="1357755"/>
                    <a:pt x="1065162" y="1354858"/>
                    <a:pt x="1062265" y="1353187"/>
                  </a:cubicBezTo>
                  <a:lnTo>
                    <a:pt x="989618" y="1311070"/>
                  </a:lnTo>
                  <a:cubicBezTo>
                    <a:pt x="986097" y="1309354"/>
                    <a:pt x="981997" y="1309354"/>
                    <a:pt x="978476" y="1311070"/>
                  </a:cubicBezTo>
                  <a:lnTo>
                    <a:pt x="902486" y="1355638"/>
                  </a:lnTo>
                  <a:cubicBezTo>
                    <a:pt x="899255" y="1357533"/>
                    <a:pt x="898921" y="1360318"/>
                    <a:pt x="901818" y="1361990"/>
                  </a:cubicBezTo>
                  <a:lnTo>
                    <a:pt x="974576" y="1403995"/>
                  </a:lnTo>
                  <a:cubicBezTo>
                    <a:pt x="978075" y="1405678"/>
                    <a:pt x="982142" y="1405633"/>
                    <a:pt x="985607" y="1403884"/>
                  </a:cubicBezTo>
                  <a:close/>
                  <a:moveTo>
                    <a:pt x="2263275" y="695801"/>
                  </a:moveTo>
                  <a:cubicBezTo>
                    <a:pt x="2259766" y="694052"/>
                    <a:pt x="2255643" y="694052"/>
                    <a:pt x="2252133" y="695801"/>
                  </a:cubicBezTo>
                  <a:lnTo>
                    <a:pt x="2176144" y="739701"/>
                  </a:lnTo>
                  <a:cubicBezTo>
                    <a:pt x="2172913" y="741596"/>
                    <a:pt x="2172578" y="744381"/>
                    <a:pt x="2175475" y="746052"/>
                  </a:cubicBezTo>
                  <a:lnTo>
                    <a:pt x="2248233" y="788058"/>
                  </a:lnTo>
                  <a:cubicBezTo>
                    <a:pt x="2251743" y="789808"/>
                    <a:pt x="2255866" y="789808"/>
                    <a:pt x="2259376" y="788058"/>
                  </a:cubicBezTo>
                  <a:lnTo>
                    <a:pt x="2335365" y="744158"/>
                  </a:lnTo>
                  <a:cubicBezTo>
                    <a:pt x="2338596" y="742264"/>
                    <a:pt x="2338931" y="739367"/>
                    <a:pt x="2336034" y="737696"/>
                  </a:cubicBezTo>
                  <a:close/>
                  <a:moveTo>
                    <a:pt x="2842666" y="361537"/>
                  </a:moveTo>
                  <a:cubicBezTo>
                    <a:pt x="2839157" y="359788"/>
                    <a:pt x="2835034" y="359788"/>
                    <a:pt x="2831524" y="361537"/>
                  </a:cubicBezTo>
                  <a:lnTo>
                    <a:pt x="2755535" y="405437"/>
                  </a:lnTo>
                  <a:cubicBezTo>
                    <a:pt x="2752303" y="407332"/>
                    <a:pt x="2751969" y="410228"/>
                    <a:pt x="2754866" y="411788"/>
                  </a:cubicBezTo>
                  <a:lnTo>
                    <a:pt x="2827624" y="453794"/>
                  </a:lnTo>
                  <a:cubicBezTo>
                    <a:pt x="2831112" y="455621"/>
                    <a:pt x="2835279" y="455621"/>
                    <a:pt x="2838767" y="453794"/>
                  </a:cubicBezTo>
                  <a:lnTo>
                    <a:pt x="2914756" y="409894"/>
                  </a:lnTo>
                  <a:cubicBezTo>
                    <a:pt x="2917987" y="408000"/>
                    <a:pt x="2918322" y="405215"/>
                    <a:pt x="2915424" y="403543"/>
                  </a:cubicBezTo>
                  <a:close/>
                  <a:moveTo>
                    <a:pt x="3026512" y="339253"/>
                  </a:moveTo>
                  <a:lnTo>
                    <a:pt x="2849909" y="237302"/>
                  </a:lnTo>
                  <a:cubicBezTo>
                    <a:pt x="2846421" y="235475"/>
                    <a:pt x="2842254" y="235475"/>
                    <a:pt x="2838767" y="237302"/>
                  </a:cubicBezTo>
                  <a:lnTo>
                    <a:pt x="2762220" y="281983"/>
                  </a:lnTo>
                  <a:cubicBezTo>
                    <a:pt x="2758989" y="283877"/>
                    <a:pt x="2758766" y="286662"/>
                    <a:pt x="2761552" y="288333"/>
                  </a:cubicBezTo>
                  <a:lnTo>
                    <a:pt x="2938266" y="390395"/>
                  </a:lnTo>
                  <a:cubicBezTo>
                    <a:pt x="2941765" y="392201"/>
                    <a:pt x="2945909" y="392201"/>
                    <a:pt x="2949408" y="390395"/>
                  </a:cubicBezTo>
                  <a:lnTo>
                    <a:pt x="3025509" y="346495"/>
                  </a:lnTo>
                  <a:cubicBezTo>
                    <a:pt x="3028851" y="344267"/>
                    <a:pt x="3029631" y="341704"/>
                    <a:pt x="3026177" y="339699"/>
                  </a:cubicBezTo>
                  <a:close/>
                  <a:moveTo>
                    <a:pt x="1848565" y="935914"/>
                  </a:moveTo>
                  <a:cubicBezTo>
                    <a:pt x="1845067" y="934109"/>
                    <a:pt x="1840922" y="934109"/>
                    <a:pt x="1837423" y="935914"/>
                  </a:cubicBezTo>
                  <a:lnTo>
                    <a:pt x="1743829" y="989954"/>
                  </a:lnTo>
                  <a:cubicBezTo>
                    <a:pt x="1740598" y="991736"/>
                    <a:pt x="1740264" y="994633"/>
                    <a:pt x="1743160" y="996305"/>
                  </a:cubicBezTo>
                  <a:lnTo>
                    <a:pt x="1815919" y="1038310"/>
                  </a:lnTo>
                  <a:cubicBezTo>
                    <a:pt x="1819417" y="1040116"/>
                    <a:pt x="1823562" y="1040116"/>
                    <a:pt x="1827061" y="1038310"/>
                  </a:cubicBezTo>
                  <a:lnTo>
                    <a:pt x="1920655" y="984271"/>
                  </a:lnTo>
                  <a:cubicBezTo>
                    <a:pt x="1923886" y="982488"/>
                    <a:pt x="1924220" y="979591"/>
                    <a:pt x="1921323" y="977920"/>
                  </a:cubicBezTo>
                  <a:close/>
                  <a:moveTo>
                    <a:pt x="2129347" y="773796"/>
                  </a:moveTo>
                  <a:cubicBezTo>
                    <a:pt x="2125837" y="772047"/>
                    <a:pt x="2121715" y="772047"/>
                    <a:pt x="2118205" y="773796"/>
                  </a:cubicBezTo>
                  <a:lnTo>
                    <a:pt x="2001212" y="841317"/>
                  </a:lnTo>
                  <a:cubicBezTo>
                    <a:pt x="1997981" y="843212"/>
                    <a:pt x="1997647" y="845997"/>
                    <a:pt x="2000544" y="847669"/>
                  </a:cubicBezTo>
                  <a:lnTo>
                    <a:pt x="2073302" y="889674"/>
                  </a:lnTo>
                  <a:cubicBezTo>
                    <a:pt x="2076812" y="891424"/>
                    <a:pt x="2080934" y="891424"/>
                    <a:pt x="2084444" y="889674"/>
                  </a:cubicBezTo>
                  <a:lnTo>
                    <a:pt x="2201437" y="822153"/>
                  </a:lnTo>
                  <a:cubicBezTo>
                    <a:pt x="2204668" y="820259"/>
                    <a:pt x="2204891" y="817362"/>
                    <a:pt x="2202105" y="815691"/>
                  </a:cubicBezTo>
                  <a:close/>
                  <a:moveTo>
                    <a:pt x="1591182" y="1084550"/>
                  </a:moveTo>
                  <a:cubicBezTo>
                    <a:pt x="1587694" y="1082723"/>
                    <a:pt x="1583527" y="1082723"/>
                    <a:pt x="1580040" y="1084550"/>
                  </a:cubicBezTo>
                  <a:lnTo>
                    <a:pt x="954186" y="1445890"/>
                  </a:lnTo>
                  <a:cubicBezTo>
                    <a:pt x="950955" y="1447784"/>
                    <a:pt x="950732" y="1450569"/>
                    <a:pt x="953517" y="1452241"/>
                  </a:cubicBezTo>
                  <a:lnTo>
                    <a:pt x="1026276" y="1494247"/>
                  </a:lnTo>
                  <a:cubicBezTo>
                    <a:pt x="1029763" y="1496074"/>
                    <a:pt x="1033930" y="1496074"/>
                    <a:pt x="1037418" y="1494247"/>
                  </a:cubicBezTo>
                  <a:lnTo>
                    <a:pt x="1662714" y="1132796"/>
                  </a:lnTo>
                  <a:cubicBezTo>
                    <a:pt x="1665946" y="1130901"/>
                    <a:pt x="1666280" y="1128116"/>
                    <a:pt x="1663383" y="1126445"/>
                  </a:cubicBezTo>
                  <a:close/>
                  <a:moveTo>
                    <a:pt x="930230" y="1466169"/>
                  </a:moveTo>
                  <a:cubicBezTo>
                    <a:pt x="926743" y="1464341"/>
                    <a:pt x="922576" y="1464341"/>
                    <a:pt x="919088" y="1466169"/>
                  </a:cubicBezTo>
                  <a:lnTo>
                    <a:pt x="825494" y="1520208"/>
                  </a:lnTo>
                  <a:cubicBezTo>
                    <a:pt x="822263" y="1522102"/>
                    <a:pt x="822040" y="1524887"/>
                    <a:pt x="824826" y="1526559"/>
                  </a:cubicBezTo>
                  <a:lnTo>
                    <a:pt x="897584" y="1568564"/>
                  </a:lnTo>
                  <a:cubicBezTo>
                    <a:pt x="901094" y="1570314"/>
                    <a:pt x="905216" y="1570314"/>
                    <a:pt x="908726" y="1568564"/>
                  </a:cubicBezTo>
                  <a:lnTo>
                    <a:pt x="1002320" y="1514525"/>
                  </a:lnTo>
                  <a:cubicBezTo>
                    <a:pt x="1005551" y="1512631"/>
                    <a:pt x="1005885" y="1509734"/>
                    <a:pt x="1002989" y="1508174"/>
                  </a:cubicBezTo>
                  <a:close/>
                  <a:moveTo>
                    <a:pt x="1719316" y="1010232"/>
                  </a:moveTo>
                  <a:cubicBezTo>
                    <a:pt x="1715807" y="1008483"/>
                    <a:pt x="1711684" y="1008483"/>
                    <a:pt x="1708174" y="1010232"/>
                  </a:cubicBezTo>
                  <a:lnTo>
                    <a:pt x="1614580" y="1064272"/>
                  </a:lnTo>
                  <a:cubicBezTo>
                    <a:pt x="1611349" y="1066166"/>
                    <a:pt x="1611015" y="1069063"/>
                    <a:pt x="1613912" y="1070734"/>
                  </a:cubicBezTo>
                  <a:lnTo>
                    <a:pt x="1686670" y="1112629"/>
                  </a:lnTo>
                  <a:cubicBezTo>
                    <a:pt x="1690157" y="1114456"/>
                    <a:pt x="1694324" y="1114456"/>
                    <a:pt x="1697812" y="1112629"/>
                  </a:cubicBezTo>
                  <a:lnTo>
                    <a:pt x="1791406" y="1058589"/>
                  </a:lnTo>
                  <a:cubicBezTo>
                    <a:pt x="1794637" y="1056695"/>
                    <a:pt x="1794971" y="1053910"/>
                    <a:pt x="1792074" y="1052238"/>
                  </a:cubicBezTo>
                  <a:close/>
                  <a:moveTo>
                    <a:pt x="801204" y="1540375"/>
                  </a:moveTo>
                  <a:cubicBezTo>
                    <a:pt x="797706" y="1538570"/>
                    <a:pt x="793561" y="1538570"/>
                    <a:pt x="790062" y="1540375"/>
                  </a:cubicBezTo>
                  <a:lnTo>
                    <a:pt x="696468" y="1594414"/>
                  </a:lnTo>
                  <a:cubicBezTo>
                    <a:pt x="693237" y="1596197"/>
                    <a:pt x="693014" y="1599094"/>
                    <a:pt x="695911" y="1600765"/>
                  </a:cubicBezTo>
                  <a:lnTo>
                    <a:pt x="768558" y="1642771"/>
                  </a:lnTo>
                  <a:cubicBezTo>
                    <a:pt x="772057" y="1644543"/>
                    <a:pt x="776201" y="1644543"/>
                    <a:pt x="779700" y="1642771"/>
                  </a:cubicBezTo>
                  <a:lnTo>
                    <a:pt x="873183" y="1588843"/>
                  </a:lnTo>
                  <a:cubicBezTo>
                    <a:pt x="876414" y="1586949"/>
                    <a:pt x="876748" y="1584052"/>
                    <a:pt x="873851" y="1582381"/>
                  </a:cubicBezTo>
                  <a:close/>
                  <a:moveTo>
                    <a:pt x="1976700" y="861596"/>
                  </a:moveTo>
                  <a:cubicBezTo>
                    <a:pt x="1973190" y="859847"/>
                    <a:pt x="1969067" y="859847"/>
                    <a:pt x="1965557" y="861596"/>
                  </a:cubicBezTo>
                  <a:lnTo>
                    <a:pt x="1871964" y="915636"/>
                  </a:lnTo>
                  <a:cubicBezTo>
                    <a:pt x="1868732" y="917530"/>
                    <a:pt x="1868398" y="920315"/>
                    <a:pt x="1871295" y="921986"/>
                  </a:cubicBezTo>
                  <a:lnTo>
                    <a:pt x="1944053" y="963992"/>
                  </a:lnTo>
                  <a:cubicBezTo>
                    <a:pt x="1947563" y="965742"/>
                    <a:pt x="1951686" y="965742"/>
                    <a:pt x="1955195" y="963992"/>
                  </a:cubicBezTo>
                  <a:lnTo>
                    <a:pt x="2049123" y="909953"/>
                  </a:lnTo>
                  <a:cubicBezTo>
                    <a:pt x="2052355" y="908059"/>
                    <a:pt x="2052689" y="905162"/>
                    <a:pt x="2049792" y="903491"/>
                  </a:cubicBezTo>
                  <a:close/>
                  <a:moveTo>
                    <a:pt x="2374474" y="632068"/>
                  </a:moveTo>
                  <a:cubicBezTo>
                    <a:pt x="2370975" y="630285"/>
                    <a:pt x="2366830" y="630285"/>
                    <a:pt x="2363332" y="632068"/>
                  </a:cubicBezTo>
                  <a:lnTo>
                    <a:pt x="2287342" y="675968"/>
                  </a:lnTo>
                  <a:cubicBezTo>
                    <a:pt x="2284111" y="677863"/>
                    <a:pt x="2283777" y="680648"/>
                    <a:pt x="2286674" y="682319"/>
                  </a:cubicBezTo>
                  <a:lnTo>
                    <a:pt x="2359432" y="724325"/>
                  </a:lnTo>
                  <a:cubicBezTo>
                    <a:pt x="2362942" y="726075"/>
                    <a:pt x="2367064" y="726075"/>
                    <a:pt x="2370574" y="724325"/>
                  </a:cubicBezTo>
                  <a:lnTo>
                    <a:pt x="2446675" y="680425"/>
                  </a:lnTo>
                  <a:cubicBezTo>
                    <a:pt x="2449906" y="678531"/>
                    <a:pt x="2450129" y="675634"/>
                    <a:pt x="2447232" y="673963"/>
                  </a:cubicBezTo>
                  <a:close/>
                  <a:moveTo>
                    <a:pt x="2623389" y="458251"/>
                  </a:moveTo>
                  <a:lnTo>
                    <a:pt x="2699378" y="414351"/>
                  </a:lnTo>
                  <a:cubicBezTo>
                    <a:pt x="2702610" y="412568"/>
                    <a:pt x="2702944" y="409671"/>
                    <a:pt x="2700047" y="408000"/>
                  </a:cubicBezTo>
                  <a:lnTo>
                    <a:pt x="2627289" y="365994"/>
                  </a:lnTo>
                  <a:cubicBezTo>
                    <a:pt x="2623790" y="364189"/>
                    <a:pt x="2619645" y="364189"/>
                    <a:pt x="2616147" y="365994"/>
                  </a:cubicBezTo>
                  <a:lnTo>
                    <a:pt x="2540046" y="409894"/>
                  </a:lnTo>
                  <a:cubicBezTo>
                    <a:pt x="2536926" y="411677"/>
                    <a:pt x="2536592" y="414574"/>
                    <a:pt x="2539489" y="416245"/>
                  </a:cubicBezTo>
                  <a:lnTo>
                    <a:pt x="2612247" y="458251"/>
                  </a:lnTo>
                  <a:cubicBezTo>
                    <a:pt x="2615746" y="460056"/>
                    <a:pt x="2619891" y="460056"/>
                    <a:pt x="2623389" y="458251"/>
                  </a:cubicBezTo>
                  <a:close/>
                  <a:moveTo>
                    <a:pt x="2169793" y="480535"/>
                  </a:moveTo>
                  <a:lnTo>
                    <a:pt x="2245894" y="436635"/>
                  </a:lnTo>
                  <a:cubicBezTo>
                    <a:pt x="2249125" y="434852"/>
                    <a:pt x="2249459" y="431956"/>
                    <a:pt x="2246562" y="430284"/>
                  </a:cubicBezTo>
                  <a:lnTo>
                    <a:pt x="2173804" y="388278"/>
                  </a:lnTo>
                  <a:cubicBezTo>
                    <a:pt x="2170305" y="386473"/>
                    <a:pt x="2166161" y="386473"/>
                    <a:pt x="2162662" y="388278"/>
                  </a:cubicBezTo>
                  <a:lnTo>
                    <a:pt x="2086561" y="432178"/>
                  </a:lnTo>
                  <a:cubicBezTo>
                    <a:pt x="2083330" y="433961"/>
                    <a:pt x="2083107" y="436858"/>
                    <a:pt x="2086004" y="438529"/>
                  </a:cubicBezTo>
                  <a:lnTo>
                    <a:pt x="2158651" y="480535"/>
                  </a:lnTo>
                  <a:cubicBezTo>
                    <a:pt x="2162216" y="482206"/>
                    <a:pt x="2166372" y="482039"/>
                    <a:pt x="2169793" y="480090"/>
                  </a:cubicBezTo>
                  <a:close/>
                  <a:moveTo>
                    <a:pt x="1874638" y="891011"/>
                  </a:moveTo>
                  <a:lnTo>
                    <a:pt x="2097480" y="762654"/>
                  </a:lnTo>
                  <a:cubicBezTo>
                    <a:pt x="2100712" y="760760"/>
                    <a:pt x="2101046" y="757974"/>
                    <a:pt x="2098149" y="756303"/>
                  </a:cubicBezTo>
                  <a:lnTo>
                    <a:pt x="2025391" y="714297"/>
                  </a:lnTo>
                  <a:cubicBezTo>
                    <a:pt x="2021881" y="712548"/>
                    <a:pt x="2017758" y="712548"/>
                    <a:pt x="2014249" y="714297"/>
                  </a:cubicBezTo>
                  <a:lnTo>
                    <a:pt x="1791517" y="843100"/>
                  </a:lnTo>
                  <a:cubicBezTo>
                    <a:pt x="1788286" y="844995"/>
                    <a:pt x="1788063" y="847780"/>
                    <a:pt x="1790849" y="849451"/>
                  </a:cubicBezTo>
                  <a:lnTo>
                    <a:pt x="1863607" y="891457"/>
                  </a:lnTo>
                  <a:cubicBezTo>
                    <a:pt x="1867206" y="892973"/>
                    <a:pt x="1871328" y="892638"/>
                    <a:pt x="1874638" y="890566"/>
                  </a:cubicBezTo>
                  <a:close/>
                  <a:moveTo>
                    <a:pt x="2501160" y="523321"/>
                  </a:moveTo>
                  <a:cubicBezTo>
                    <a:pt x="2504659" y="525126"/>
                    <a:pt x="2508804" y="525126"/>
                    <a:pt x="2512302" y="523321"/>
                  </a:cubicBezTo>
                  <a:lnTo>
                    <a:pt x="2588403" y="479421"/>
                  </a:lnTo>
                  <a:cubicBezTo>
                    <a:pt x="2591634" y="477638"/>
                    <a:pt x="2591857" y="474741"/>
                    <a:pt x="2589071" y="473070"/>
                  </a:cubicBezTo>
                  <a:lnTo>
                    <a:pt x="2516313" y="431064"/>
                  </a:lnTo>
                  <a:cubicBezTo>
                    <a:pt x="2512803" y="429315"/>
                    <a:pt x="2508681" y="429315"/>
                    <a:pt x="2505171" y="431064"/>
                  </a:cubicBezTo>
                  <a:lnTo>
                    <a:pt x="2429070" y="475076"/>
                  </a:lnTo>
                  <a:cubicBezTo>
                    <a:pt x="2425839" y="476858"/>
                    <a:pt x="2425616" y="479755"/>
                    <a:pt x="2428402" y="481427"/>
                  </a:cubicBezTo>
                  <a:close/>
                  <a:moveTo>
                    <a:pt x="2408346" y="462931"/>
                  </a:moveTo>
                  <a:lnTo>
                    <a:pt x="2484335" y="419031"/>
                  </a:lnTo>
                  <a:cubicBezTo>
                    <a:pt x="2487567" y="417136"/>
                    <a:pt x="2487901" y="414240"/>
                    <a:pt x="2485004" y="412680"/>
                  </a:cubicBezTo>
                  <a:lnTo>
                    <a:pt x="2412246" y="370674"/>
                  </a:lnTo>
                  <a:cubicBezTo>
                    <a:pt x="2408758" y="368847"/>
                    <a:pt x="2404591" y="368847"/>
                    <a:pt x="2401104" y="370674"/>
                  </a:cubicBezTo>
                  <a:lnTo>
                    <a:pt x="2325003" y="414574"/>
                  </a:lnTo>
                  <a:cubicBezTo>
                    <a:pt x="2321772" y="416468"/>
                    <a:pt x="2321549" y="419253"/>
                    <a:pt x="2325003" y="420925"/>
                  </a:cubicBezTo>
                  <a:lnTo>
                    <a:pt x="2397649" y="462931"/>
                  </a:lnTo>
                  <a:cubicBezTo>
                    <a:pt x="2401092" y="464435"/>
                    <a:pt x="2405037" y="464268"/>
                    <a:pt x="2408346" y="462485"/>
                  </a:cubicBezTo>
                  <a:close/>
                  <a:moveTo>
                    <a:pt x="1763551" y="954522"/>
                  </a:moveTo>
                  <a:lnTo>
                    <a:pt x="1839540" y="910622"/>
                  </a:lnTo>
                  <a:cubicBezTo>
                    <a:pt x="1842771" y="908728"/>
                    <a:pt x="1843106" y="905831"/>
                    <a:pt x="1840208" y="904159"/>
                  </a:cubicBezTo>
                  <a:lnTo>
                    <a:pt x="1767450" y="862265"/>
                  </a:lnTo>
                  <a:cubicBezTo>
                    <a:pt x="1763963" y="860437"/>
                    <a:pt x="1759796" y="860437"/>
                    <a:pt x="1756308" y="862265"/>
                  </a:cubicBezTo>
                  <a:lnTo>
                    <a:pt x="1680319" y="906165"/>
                  </a:lnTo>
                  <a:cubicBezTo>
                    <a:pt x="1677088" y="908059"/>
                    <a:pt x="1676753" y="910844"/>
                    <a:pt x="1679650" y="912516"/>
                  </a:cubicBezTo>
                  <a:lnTo>
                    <a:pt x="1752408" y="954522"/>
                  </a:lnTo>
                  <a:cubicBezTo>
                    <a:pt x="1755918" y="956271"/>
                    <a:pt x="1760041" y="956271"/>
                    <a:pt x="1763551" y="954522"/>
                  </a:cubicBezTo>
                  <a:close/>
                  <a:moveTo>
                    <a:pt x="2255476" y="664826"/>
                  </a:moveTo>
                  <a:cubicBezTo>
                    <a:pt x="2258975" y="666631"/>
                    <a:pt x="2263119" y="666631"/>
                    <a:pt x="2266618" y="664826"/>
                  </a:cubicBezTo>
                  <a:lnTo>
                    <a:pt x="2342719" y="620926"/>
                  </a:lnTo>
                  <a:cubicBezTo>
                    <a:pt x="2345950" y="619032"/>
                    <a:pt x="2346284" y="616247"/>
                    <a:pt x="2343387" y="614575"/>
                  </a:cubicBezTo>
                  <a:lnTo>
                    <a:pt x="2270629" y="572569"/>
                  </a:lnTo>
                  <a:cubicBezTo>
                    <a:pt x="2267119" y="570820"/>
                    <a:pt x="2262997" y="570820"/>
                    <a:pt x="2259487" y="572569"/>
                  </a:cubicBezTo>
                  <a:lnTo>
                    <a:pt x="2183386" y="616469"/>
                  </a:lnTo>
                  <a:cubicBezTo>
                    <a:pt x="2180155" y="618363"/>
                    <a:pt x="2179932" y="621260"/>
                    <a:pt x="2182718" y="622932"/>
                  </a:cubicBezTo>
                  <a:close/>
                  <a:moveTo>
                    <a:pt x="1208115" y="1275638"/>
                  </a:moveTo>
                  <a:lnTo>
                    <a:pt x="1284105" y="1231738"/>
                  </a:lnTo>
                  <a:cubicBezTo>
                    <a:pt x="1287336" y="1229844"/>
                    <a:pt x="1287670" y="1227058"/>
                    <a:pt x="1284773" y="1225387"/>
                  </a:cubicBezTo>
                  <a:lnTo>
                    <a:pt x="1212015" y="1183381"/>
                  </a:lnTo>
                  <a:cubicBezTo>
                    <a:pt x="1208528" y="1181554"/>
                    <a:pt x="1204360" y="1181554"/>
                    <a:pt x="1200873" y="1183381"/>
                  </a:cubicBezTo>
                  <a:lnTo>
                    <a:pt x="1124326" y="1227504"/>
                  </a:lnTo>
                  <a:cubicBezTo>
                    <a:pt x="1121095" y="1229398"/>
                    <a:pt x="1120761" y="1232295"/>
                    <a:pt x="1123658" y="1233855"/>
                  </a:cubicBezTo>
                  <a:lnTo>
                    <a:pt x="1196416" y="1275861"/>
                  </a:lnTo>
                  <a:cubicBezTo>
                    <a:pt x="1200048" y="1277699"/>
                    <a:pt x="1204372" y="1277577"/>
                    <a:pt x="1207892" y="1275526"/>
                  </a:cubicBezTo>
                  <a:close/>
                  <a:moveTo>
                    <a:pt x="1319537" y="1211459"/>
                  </a:moveTo>
                  <a:lnTo>
                    <a:pt x="1395637" y="1167559"/>
                  </a:lnTo>
                  <a:cubicBezTo>
                    <a:pt x="1398869" y="1165665"/>
                    <a:pt x="1399091" y="1162880"/>
                    <a:pt x="1396306" y="1161208"/>
                  </a:cubicBezTo>
                  <a:lnTo>
                    <a:pt x="1323548" y="1119202"/>
                  </a:lnTo>
                  <a:cubicBezTo>
                    <a:pt x="1320038" y="1117453"/>
                    <a:pt x="1315915" y="1117453"/>
                    <a:pt x="1312406" y="1119202"/>
                  </a:cubicBezTo>
                  <a:lnTo>
                    <a:pt x="1235748" y="1163325"/>
                  </a:lnTo>
                  <a:cubicBezTo>
                    <a:pt x="1232517" y="1165219"/>
                    <a:pt x="1232294" y="1168116"/>
                    <a:pt x="1235079" y="1169788"/>
                  </a:cubicBezTo>
                  <a:lnTo>
                    <a:pt x="1307837" y="1211682"/>
                  </a:lnTo>
                  <a:cubicBezTo>
                    <a:pt x="1311380" y="1213398"/>
                    <a:pt x="1315548" y="1213275"/>
                    <a:pt x="1318979" y="1211348"/>
                  </a:cubicBezTo>
                  <a:close/>
                  <a:moveTo>
                    <a:pt x="1097362" y="1339816"/>
                  </a:moveTo>
                  <a:lnTo>
                    <a:pt x="1173352" y="1295917"/>
                  </a:lnTo>
                  <a:cubicBezTo>
                    <a:pt x="1176583" y="1294022"/>
                    <a:pt x="1176917" y="1291125"/>
                    <a:pt x="1174020" y="1289566"/>
                  </a:cubicBezTo>
                  <a:lnTo>
                    <a:pt x="1101262" y="1247560"/>
                  </a:lnTo>
                  <a:cubicBezTo>
                    <a:pt x="1097775" y="1245732"/>
                    <a:pt x="1093607" y="1245732"/>
                    <a:pt x="1090120" y="1247560"/>
                  </a:cubicBezTo>
                  <a:lnTo>
                    <a:pt x="1014019" y="1291460"/>
                  </a:lnTo>
                  <a:cubicBezTo>
                    <a:pt x="1010788" y="1293354"/>
                    <a:pt x="1010565" y="1296139"/>
                    <a:pt x="1013462" y="1297811"/>
                  </a:cubicBezTo>
                  <a:lnTo>
                    <a:pt x="1086109" y="1339816"/>
                  </a:lnTo>
                  <a:cubicBezTo>
                    <a:pt x="1089507" y="1341421"/>
                    <a:pt x="1093440" y="1341377"/>
                    <a:pt x="1096805" y="1339705"/>
                  </a:cubicBezTo>
                  <a:close/>
                  <a:moveTo>
                    <a:pt x="1541822" y="1083547"/>
                  </a:moveTo>
                  <a:lnTo>
                    <a:pt x="1617923" y="1039648"/>
                  </a:lnTo>
                  <a:cubicBezTo>
                    <a:pt x="1621154" y="1037865"/>
                    <a:pt x="1621377" y="1034968"/>
                    <a:pt x="1618480" y="1033297"/>
                  </a:cubicBezTo>
                  <a:lnTo>
                    <a:pt x="1545833" y="991291"/>
                  </a:lnTo>
                  <a:cubicBezTo>
                    <a:pt x="1542335" y="989519"/>
                    <a:pt x="1538190" y="989519"/>
                    <a:pt x="1534691" y="991291"/>
                  </a:cubicBezTo>
                  <a:lnTo>
                    <a:pt x="1458590" y="1035079"/>
                  </a:lnTo>
                  <a:cubicBezTo>
                    <a:pt x="1455359" y="1036862"/>
                    <a:pt x="1455025" y="1039759"/>
                    <a:pt x="1457922" y="1041430"/>
                  </a:cubicBezTo>
                  <a:lnTo>
                    <a:pt x="1530680" y="1083436"/>
                  </a:lnTo>
                  <a:cubicBezTo>
                    <a:pt x="1534090" y="1084918"/>
                    <a:pt x="1537989" y="1084751"/>
                    <a:pt x="1541265" y="1082990"/>
                  </a:cubicBezTo>
                  <a:close/>
                  <a:moveTo>
                    <a:pt x="1430401" y="1147726"/>
                  </a:moveTo>
                  <a:lnTo>
                    <a:pt x="1506390" y="1103826"/>
                  </a:lnTo>
                  <a:cubicBezTo>
                    <a:pt x="1509621" y="1102043"/>
                    <a:pt x="1509956" y="1099147"/>
                    <a:pt x="1507059" y="1097475"/>
                  </a:cubicBezTo>
                  <a:lnTo>
                    <a:pt x="1434078" y="1054801"/>
                  </a:lnTo>
                  <a:cubicBezTo>
                    <a:pt x="1430568" y="1053051"/>
                    <a:pt x="1426445" y="1053051"/>
                    <a:pt x="1422936" y="1054801"/>
                  </a:cubicBezTo>
                  <a:lnTo>
                    <a:pt x="1347169" y="1099369"/>
                  </a:lnTo>
                  <a:cubicBezTo>
                    <a:pt x="1343938" y="1101264"/>
                    <a:pt x="1343603" y="1104160"/>
                    <a:pt x="1346501" y="1105832"/>
                  </a:cubicBezTo>
                  <a:lnTo>
                    <a:pt x="1419259" y="1147838"/>
                  </a:lnTo>
                  <a:cubicBezTo>
                    <a:pt x="1422802" y="1149308"/>
                    <a:pt x="1426835" y="1149063"/>
                    <a:pt x="1430178" y="1147169"/>
                  </a:cubicBezTo>
                  <a:close/>
                  <a:moveTo>
                    <a:pt x="1652575" y="1019480"/>
                  </a:moveTo>
                  <a:lnTo>
                    <a:pt x="1728676" y="975580"/>
                  </a:lnTo>
                  <a:cubicBezTo>
                    <a:pt x="1731907" y="973686"/>
                    <a:pt x="1732241" y="970789"/>
                    <a:pt x="1729344" y="969118"/>
                  </a:cubicBezTo>
                  <a:lnTo>
                    <a:pt x="1656586" y="927112"/>
                  </a:lnTo>
                  <a:cubicBezTo>
                    <a:pt x="1653076" y="925363"/>
                    <a:pt x="1648954" y="925363"/>
                    <a:pt x="1645444" y="927112"/>
                  </a:cubicBezTo>
                  <a:lnTo>
                    <a:pt x="1569343" y="971012"/>
                  </a:lnTo>
                  <a:cubicBezTo>
                    <a:pt x="1566112" y="972795"/>
                    <a:pt x="1565889" y="975692"/>
                    <a:pt x="1568786" y="977363"/>
                  </a:cubicBezTo>
                  <a:lnTo>
                    <a:pt x="1641433" y="1019369"/>
                  </a:lnTo>
                  <a:cubicBezTo>
                    <a:pt x="1644943" y="1020907"/>
                    <a:pt x="1648976" y="1020739"/>
                    <a:pt x="1652352" y="1018923"/>
                  </a:cubicBezTo>
                  <a:close/>
                  <a:moveTo>
                    <a:pt x="2259041" y="126884"/>
                  </a:moveTo>
                  <a:cubicBezTo>
                    <a:pt x="2262540" y="128689"/>
                    <a:pt x="2266685" y="128689"/>
                    <a:pt x="2270183" y="126884"/>
                  </a:cubicBezTo>
                  <a:lnTo>
                    <a:pt x="2346284" y="82984"/>
                  </a:lnTo>
                  <a:cubicBezTo>
                    <a:pt x="2349515" y="81201"/>
                    <a:pt x="2349850" y="78304"/>
                    <a:pt x="2346953" y="76633"/>
                  </a:cubicBezTo>
                  <a:lnTo>
                    <a:pt x="2327565" y="65491"/>
                  </a:lnTo>
                  <a:cubicBezTo>
                    <a:pt x="2324078" y="63663"/>
                    <a:pt x="2319911" y="63663"/>
                    <a:pt x="2316423" y="65491"/>
                  </a:cubicBezTo>
                  <a:lnTo>
                    <a:pt x="2240323" y="109391"/>
                  </a:lnTo>
                  <a:cubicBezTo>
                    <a:pt x="2237091" y="111285"/>
                    <a:pt x="2236869" y="114070"/>
                    <a:pt x="2239765" y="115742"/>
                  </a:cubicBezTo>
                  <a:close/>
                  <a:moveTo>
                    <a:pt x="1706726" y="476524"/>
                  </a:moveTo>
                  <a:cubicBezTo>
                    <a:pt x="1710213" y="478351"/>
                    <a:pt x="1714380" y="478351"/>
                    <a:pt x="1717868" y="476524"/>
                  </a:cubicBezTo>
                  <a:lnTo>
                    <a:pt x="1793969" y="432624"/>
                  </a:lnTo>
                  <a:cubicBezTo>
                    <a:pt x="1797088" y="430730"/>
                    <a:pt x="1797423" y="427944"/>
                    <a:pt x="1794526" y="426273"/>
                  </a:cubicBezTo>
                  <a:lnTo>
                    <a:pt x="1721768" y="384267"/>
                  </a:lnTo>
                  <a:cubicBezTo>
                    <a:pt x="1718258" y="382518"/>
                    <a:pt x="1714135" y="382518"/>
                    <a:pt x="1710625" y="384267"/>
                  </a:cubicBezTo>
                  <a:lnTo>
                    <a:pt x="1634636" y="428167"/>
                  </a:lnTo>
                  <a:cubicBezTo>
                    <a:pt x="1631405" y="430061"/>
                    <a:pt x="1631071" y="432958"/>
                    <a:pt x="1633968" y="434630"/>
                  </a:cubicBezTo>
                  <a:close/>
                  <a:moveTo>
                    <a:pt x="1929011" y="348278"/>
                  </a:moveTo>
                  <a:cubicBezTo>
                    <a:pt x="1932510" y="350083"/>
                    <a:pt x="1936655" y="350083"/>
                    <a:pt x="1940153" y="348278"/>
                  </a:cubicBezTo>
                  <a:lnTo>
                    <a:pt x="2016143" y="304378"/>
                  </a:lnTo>
                  <a:cubicBezTo>
                    <a:pt x="2019374" y="302595"/>
                    <a:pt x="2019708" y="299698"/>
                    <a:pt x="2016811" y="298027"/>
                  </a:cubicBezTo>
                  <a:lnTo>
                    <a:pt x="1944053" y="256021"/>
                  </a:lnTo>
                  <a:cubicBezTo>
                    <a:pt x="1940555" y="254216"/>
                    <a:pt x="1936410" y="254216"/>
                    <a:pt x="1932911" y="256021"/>
                  </a:cubicBezTo>
                  <a:lnTo>
                    <a:pt x="1856922" y="299921"/>
                  </a:lnTo>
                  <a:cubicBezTo>
                    <a:pt x="1853690" y="301704"/>
                    <a:pt x="1853356" y="304601"/>
                    <a:pt x="1856253" y="306272"/>
                  </a:cubicBezTo>
                  <a:close/>
                  <a:moveTo>
                    <a:pt x="1571014" y="554965"/>
                  </a:moveTo>
                  <a:cubicBezTo>
                    <a:pt x="1574524" y="556714"/>
                    <a:pt x="1578647" y="556714"/>
                    <a:pt x="1582157" y="554965"/>
                  </a:cubicBezTo>
                  <a:lnTo>
                    <a:pt x="1658257" y="511065"/>
                  </a:lnTo>
                  <a:cubicBezTo>
                    <a:pt x="1661489" y="509282"/>
                    <a:pt x="1661711" y="506385"/>
                    <a:pt x="1658815" y="504714"/>
                  </a:cubicBezTo>
                  <a:lnTo>
                    <a:pt x="1586168" y="462708"/>
                  </a:lnTo>
                  <a:cubicBezTo>
                    <a:pt x="1582647" y="460992"/>
                    <a:pt x="1578547" y="460992"/>
                    <a:pt x="1575026" y="462708"/>
                  </a:cubicBezTo>
                  <a:lnTo>
                    <a:pt x="1499036" y="506608"/>
                  </a:lnTo>
                  <a:cubicBezTo>
                    <a:pt x="1495805" y="508502"/>
                    <a:pt x="1495471" y="511399"/>
                    <a:pt x="1498368" y="513070"/>
                  </a:cubicBezTo>
                  <a:close/>
                  <a:moveTo>
                    <a:pt x="1817813" y="412457"/>
                  </a:moveTo>
                  <a:cubicBezTo>
                    <a:pt x="1821334" y="414173"/>
                    <a:pt x="1825434" y="414173"/>
                    <a:pt x="1828955" y="412457"/>
                  </a:cubicBezTo>
                  <a:lnTo>
                    <a:pt x="1904944" y="368557"/>
                  </a:lnTo>
                  <a:cubicBezTo>
                    <a:pt x="1908176" y="366662"/>
                    <a:pt x="1908510" y="363877"/>
                    <a:pt x="1905613" y="362206"/>
                  </a:cubicBezTo>
                  <a:lnTo>
                    <a:pt x="1832632" y="319420"/>
                  </a:lnTo>
                  <a:cubicBezTo>
                    <a:pt x="1829122" y="317670"/>
                    <a:pt x="1825000" y="317670"/>
                    <a:pt x="1821490" y="319420"/>
                  </a:cubicBezTo>
                  <a:lnTo>
                    <a:pt x="1745500" y="363988"/>
                  </a:lnTo>
                  <a:cubicBezTo>
                    <a:pt x="1742269" y="365883"/>
                    <a:pt x="1742046" y="368780"/>
                    <a:pt x="1744832" y="370451"/>
                  </a:cubicBezTo>
                  <a:close/>
                  <a:moveTo>
                    <a:pt x="1348729" y="683211"/>
                  </a:moveTo>
                  <a:cubicBezTo>
                    <a:pt x="1352216" y="685038"/>
                    <a:pt x="1356384" y="685038"/>
                    <a:pt x="1359871" y="683211"/>
                  </a:cubicBezTo>
                  <a:lnTo>
                    <a:pt x="1435972" y="639311"/>
                  </a:lnTo>
                  <a:cubicBezTo>
                    <a:pt x="1439203" y="637417"/>
                    <a:pt x="1439426" y="634631"/>
                    <a:pt x="1436640" y="632960"/>
                  </a:cubicBezTo>
                  <a:lnTo>
                    <a:pt x="1363882" y="590954"/>
                  </a:lnTo>
                  <a:cubicBezTo>
                    <a:pt x="1360395" y="589126"/>
                    <a:pt x="1356228" y="589126"/>
                    <a:pt x="1352740" y="590954"/>
                  </a:cubicBezTo>
                  <a:lnTo>
                    <a:pt x="1276639" y="634854"/>
                  </a:lnTo>
                  <a:cubicBezTo>
                    <a:pt x="1273408" y="636748"/>
                    <a:pt x="1273185" y="639645"/>
                    <a:pt x="1275971" y="641205"/>
                  </a:cubicBezTo>
                  <a:close/>
                  <a:moveTo>
                    <a:pt x="1460150" y="619032"/>
                  </a:moveTo>
                  <a:cubicBezTo>
                    <a:pt x="1463638" y="620859"/>
                    <a:pt x="1467805" y="620859"/>
                    <a:pt x="1471292" y="619032"/>
                  </a:cubicBezTo>
                  <a:lnTo>
                    <a:pt x="1547282" y="575132"/>
                  </a:lnTo>
                  <a:cubicBezTo>
                    <a:pt x="1550513" y="573238"/>
                    <a:pt x="1550847" y="570452"/>
                    <a:pt x="1547950" y="568781"/>
                  </a:cubicBezTo>
                  <a:lnTo>
                    <a:pt x="1475192" y="526775"/>
                  </a:lnTo>
                  <a:cubicBezTo>
                    <a:pt x="1471682" y="525026"/>
                    <a:pt x="1467560" y="525026"/>
                    <a:pt x="1464050" y="526775"/>
                  </a:cubicBezTo>
                  <a:lnTo>
                    <a:pt x="1388061" y="570675"/>
                  </a:lnTo>
                  <a:cubicBezTo>
                    <a:pt x="1384830" y="572569"/>
                    <a:pt x="1384495" y="575466"/>
                    <a:pt x="1387392" y="577026"/>
                  </a:cubicBezTo>
                  <a:close/>
                  <a:moveTo>
                    <a:pt x="2037090" y="255130"/>
                  </a:moveTo>
                  <a:cubicBezTo>
                    <a:pt x="2040577" y="256957"/>
                    <a:pt x="2044745" y="256957"/>
                    <a:pt x="2048232" y="255130"/>
                  </a:cubicBezTo>
                  <a:lnTo>
                    <a:pt x="2124221" y="211230"/>
                  </a:lnTo>
                  <a:cubicBezTo>
                    <a:pt x="2127453" y="209336"/>
                    <a:pt x="2127787" y="206550"/>
                    <a:pt x="2124890" y="204879"/>
                  </a:cubicBezTo>
                  <a:lnTo>
                    <a:pt x="2105503" y="193737"/>
                  </a:lnTo>
                  <a:cubicBezTo>
                    <a:pt x="2101993" y="191987"/>
                    <a:pt x="2097870" y="191987"/>
                    <a:pt x="2094361" y="193737"/>
                  </a:cubicBezTo>
                  <a:lnTo>
                    <a:pt x="2018371" y="237637"/>
                  </a:lnTo>
                  <a:cubicBezTo>
                    <a:pt x="2015140" y="239531"/>
                    <a:pt x="2014806" y="242316"/>
                    <a:pt x="2017703" y="243988"/>
                  </a:cubicBezTo>
                  <a:close/>
                  <a:moveTo>
                    <a:pt x="2370463" y="62705"/>
                  </a:moveTo>
                  <a:cubicBezTo>
                    <a:pt x="2373961" y="64510"/>
                    <a:pt x="2378106" y="64510"/>
                    <a:pt x="2381605" y="62705"/>
                  </a:cubicBezTo>
                  <a:lnTo>
                    <a:pt x="2457594" y="18805"/>
                  </a:lnTo>
                  <a:cubicBezTo>
                    <a:pt x="2460826" y="17022"/>
                    <a:pt x="2461160" y="14126"/>
                    <a:pt x="2458263" y="12454"/>
                  </a:cubicBezTo>
                  <a:lnTo>
                    <a:pt x="2438876" y="1312"/>
                  </a:lnTo>
                  <a:cubicBezTo>
                    <a:pt x="2435366" y="-437"/>
                    <a:pt x="2431243" y="-437"/>
                    <a:pt x="2427733" y="1312"/>
                  </a:cubicBezTo>
                  <a:lnTo>
                    <a:pt x="2351744" y="45212"/>
                  </a:lnTo>
                  <a:cubicBezTo>
                    <a:pt x="2348513" y="47106"/>
                    <a:pt x="2348178" y="50003"/>
                    <a:pt x="2351075" y="51674"/>
                  </a:cubicBezTo>
                  <a:close/>
                  <a:moveTo>
                    <a:pt x="2523221" y="150951"/>
                  </a:moveTo>
                  <a:cubicBezTo>
                    <a:pt x="2526720" y="152756"/>
                    <a:pt x="2530865" y="152756"/>
                    <a:pt x="2534363" y="150951"/>
                  </a:cubicBezTo>
                  <a:lnTo>
                    <a:pt x="2610464" y="107051"/>
                  </a:lnTo>
                  <a:cubicBezTo>
                    <a:pt x="2613696" y="105268"/>
                    <a:pt x="2613918" y="102371"/>
                    <a:pt x="2611133" y="100700"/>
                  </a:cubicBezTo>
                  <a:lnTo>
                    <a:pt x="2538375" y="58694"/>
                  </a:lnTo>
                  <a:cubicBezTo>
                    <a:pt x="2534865" y="56945"/>
                    <a:pt x="2530742" y="56945"/>
                    <a:pt x="2527233" y="58694"/>
                  </a:cubicBezTo>
                  <a:lnTo>
                    <a:pt x="2450240" y="102037"/>
                  </a:lnTo>
                  <a:cubicBezTo>
                    <a:pt x="2447009" y="103820"/>
                    <a:pt x="2446786" y="106717"/>
                    <a:pt x="2449572" y="108388"/>
                  </a:cubicBezTo>
                  <a:close/>
                  <a:moveTo>
                    <a:pt x="2734922" y="394741"/>
                  </a:moveTo>
                  <a:lnTo>
                    <a:pt x="2810911" y="350841"/>
                  </a:lnTo>
                  <a:cubicBezTo>
                    <a:pt x="2814143" y="348947"/>
                    <a:pt x="2814477" y="346050"/>
                    <a:pt x="2811580" y="344378"/>
                  </a:cubicBezTo>
                  <a:lnTo>
                    <a:pt x="2738822" y="302372"/>
                  </a:lnTo>
                  <a:cubicBezTo>
                    <a:pt x="2735312" y="300623"/>
                    <a:pt x="2731189" y="300623"/>
                    <a:pt x="2727679" y="302372"/>
                  </a:cubicBezTo>
                  <a:lnTo>
                    <a:pt x="2651690" y="346273"/>
                  </a:lnTo>
                  <a:cubicBezTo>
                    <a:pt x="2648459" y="348166"/>
                    <a:pt x="2648125" y="350952"/>
                    <a:pt x="2651022" y="352624"/>
                  </a:cubicBezTo>
                  <a:lnTo>
                    <a:pt x="2723780" y="394629"/>
                  </a:lnTo>
                  <a:cubicBezTo>
                    <a:pt x="2727234" y="396100"/>
                    <a:pt x="2731156" y="395933"/>
                    <a:pt x="2734476" y="394184"/>
                  </a:cubicBezTo>
                  <a:close/>
                  <a:moveTo>
                    <a:pt x="2148177" y="190951"/>
                  </a:moveTo>
                  <a:cubicBezTo>
                    <a:pt x="2151665" y="192778"/>
                    <a:pt x="2155832" y="192778"/>
                    <a:pt x="2159319" y="190951"/>
                  </a:cubicBezTo>
                  <a:lnTo>
                    <a:pt x="2235420" y="147051"/>
                  </a:lnTo>
                  <a:cubicBezTo>
                    <a:pt x="2238651" y="145157"/>
                    <a:pt x="2238874" y="142371"/>
                    <a:pt x="2235977" y="140700"/>
                  </a:cubicBezTo>
                  <a:lnTo>
                    <a:pt x="2216701" y="129558"/>
                  </a:lnTo>
                  <a:cubicBezTo>
                    <a:pt x="2213203" y="127775"/>
                    <a:pt x="2209058" y="127775"/>
                    <a:pt x="2205559" y="129558"/>
                  </a:cubicBezTo>
                  <a:lnTo>
                    <a:pt x="2129570" y="173458"/>
                  </a:lnTo>
                  <a:cubicBezTo>
                    <a:pt x="2126338" y="175352"/>
                    <a:pt x="2126004" y="178138"/>
                    <a:pt x="2128901" y="179809"/>
                  </a:cubicBezTo>
                  <a:close/>
                  <a:moveTo>
                    <a:pt x="1237865" y="747389"/>
                  </a:moveTo>
                  <a:cubicBezTo>
                    <a:pt x="1241352" y="749217"/>
                    <a:pt x="1245519" y="749217"/>
                    <a:pt x="1249007" y="747389"/>
                  </a:cubicBezTo>
                  <a:lnTo>
                    <a:pt x="1324996" y="703489"/>
                  </a:lnTo>
                  <a:cubicBezTo>
                    <a:pt x="1328227" y="701595"/>
                    <a:pt x="1328562" y="698698"/>
                    <a:pt x="1325665" y="697138"/>
                  </a:cubicBezTo>
                  <a:lnTo>
                    <a:pt x="1252907" y="655133"/>
                  </a:lnTo>
                  <a:cubicBezTo>
                    <a:pt x="1249419" y="653305"/>
                    <a:pt x="1245252" y="653305"/>
                    <a:pt x="1241764" y="655133"/>
                  </a:cubicBezTo>
                  <a:lnTo>
                    <a:pt x="1165329" y="698253"/>
                  </a:lnTo>
                  <a:cubicBezTo>
                    <a:pt x="1162098" y="700147"/>
                    <a:pt x="1161764" y="702932"/>
                    <a:pt x="1164661" y="704604"/>
                  </a:cubicBezTo>
                  <a:close/>
                </a:path>
              </a:pathLst>
            </a:custGeom>
            <a:solidFill>
              <a:srgbClr val="455A64"/>
            </a:solidFill>
            <a:ln w="111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CA51391-4C5F-461F-97DA-01642F015C6D}"/>
                </a:ext>
              </a:extLst>
            </p:cNvPr>
            <p:cNvSpPr/>
            <p:nvPr/>
          </p:nvSpPr>
          <p:spPr>
            <a:xfrm>
              <a:off x="5970316" y="4374075"/>
              <a:ext cx="1252821" cy="723235"/>
            </a:xfrm>
            <a:custGeom>
              <a:avLst/>
              <a:gdLst>
                <a:gd name="connsiteX0" fmla="*/ 0 w 1252821"/>
                <a:gd name="connsiteY0" fmla="*/ 460170 h 723235"/>
                <a:gd name="connsiteX1" fmla="*/ 16490 w 1252821"/>
                <a:gd name="connsiteY1" fmla="*/ 469752 h 723235"/>
                <a:gd name="connsiteX2" fmla="*/ 455602 w 1252821"/>
                <a:gd name="connsiteY2" fmla="*/ 723236 h 723235"/>
                <a:gd name="connsiteX3" fmla="*/ 1236554 w 1252821"/>
                <a:gd name="connsiteY3" fmla="*/ 272314 h 723235"/>
                <a:gd name="connsiteX4" fmla="*/ 1252822 w 1252821"/>
                <a:gd name="connsiteY4" fmla="*/ 263066 h 723235"/>
                <a:gd name="connsiteX5" fmla="*/ 797108 w 1252821"/>
                <a:gd name="connsiteY5" fmla="*/ 0 h 723235"/>
                <a:gd name="connsiteX6" fmla="*/ 0 w 1252821"/>
                <a:gd name="connsiteY6" fmla="*/ 460170 h 7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821" h="723235">
                  <a:moveTo>
                    <a:pt x="0" y="460170"/>
                  </a:moveTo>
                  <a:lnTo>
                    <a:pt x="16490" y="469752"/>
                  </a:lnTo>
                  <a:lnTo>
                    <a:pt x="455602" y="723236"/>
                  </a:lnTo>
                  <a:lnTo>
                    <a:pt x="1236554" y="272314"/>
                  </a:lnTo>
                  <a:lnTo>
                    <a:pt x="1252822" y="263066"/>
                  </a:lnTo>
                  <a:lnTo>
                    <a:pt x="797108" y="0"/>
                  </a:lnTo>
                  <a:lnTo>
                    <a:pt x="0" y="460170"/>
                  </a:lnTo>
                  <a:close/>
                </a:path>
              </a:pathLst>
            </a:custGeom>
            <a:solidFill>
              <a:srgbClr val="263238"/>
            </a:solidFill>
            <a:ln w="111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D4DB915-6C0B-4B1E-8DCC-F1A77B9FFA63}"/>
                </a:ext>
              </a:extLst>
            </p:cNvPr>
            <p:cNvSpPr/>
            <p:nvPr/>
          </p:nvSpPr>
          <p:spPr>
            <a:xfrm>
              <a:off x="5996834" y="4404493"/>
              <a:ext cx="1200007" cy="692818"/>
            </a:xfrm>
            <a:custGeom>
              <a:avLst/>
              <a:gdLst>
                <a:gd name="connsiteX0" fmla="*/ 1200008 w 1200007"/>
                <a:gd name="connsiteY0" fmla="*/ 247690 h 692818"/>
                <a:gd name="connsiteX1" fmla="*/ 770590 w 1200007"/>
                <a:gd name="connsiteY1" fmla="*/ 0 h 692818"/>
                <a:gd name="connsiteX2" fmla="*/ 0 w 1200007"/>
                <a:gd name="connsiteY2" fmla="*/ 445128 h 692818"/>
                <a:gd name="connsiteX3" fmla="*/ 429083 w 1200007"/>
                <a:gd name="connsiteY3" fmla="*/ 692818 h 692818"/>
                <a:gd name="connsiteX4" fmla="*/ 1200008 w 1200007"/>
                <a:gd name="connsiteY4" fmla="*/ 247690 h 69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07" h="692818">
                  <a:moveTo>
                    <a:pt x="1200008" y="247690"/>
                  </a:moveTo>
                  <a:lnTo>
                    <a:pt x="770590" y="0"/>
                  </a:lnTo>
                  <a:lnTo>
                    <a:pt x="0" y="445128"/>
                  </a:lnTo>
                  <a:lnTo>
                    <a:pt x="429083" y="692818"/>
                  </a:lnTo>
                  <a:lnTo>
                    <a:pt x="1200008" y="247690"/>
                  </a:lnTo>
                  <a:close/>
                </a:path>
              </a:pathLst>
            </a:custGeom>
            <a:solidFill>
              <a:srgbClr val="37474F"/>
            </a:solidFill>
            <a:ln w="11125" cap="flat">
              <a:noFill/>
              <a:prstDash val="solid"/>
              <a:miter/>
            </a:ln>
          </p:spPr>
          <p:txBody>
            <a:bodyPr rtlCol="0" anchor="ctr"/>
            <a:lstStyle/>
            <a:p>
              <a:endParaRPr lang="en-US"/>
            </a:p>
          </p:txBody>
        </p:sp>
      </p:grpSp>
      <p:grpSp>
        <p:nvGrpSpPr>
          <p:cNvPr id="108" name="Graphic 4">
            <a:extLst>
              <a:ext uri="{FF2B5EF4-FFF2-40B4-BE49-F238E27FC236}">
                <a16:creationId xmlns:a16="http://schemas.microsoft.com/office/drawing/2014/main" id="{DC473735-E7DA-4259-ABAB-37A259E4658F}"/>
              </a:ext>
            </a:extLst>
          </p:cNvPr>
          <p:cNvGrpSpPr/>
          <p:nvPr/>
        </p:nvGrpSpPr>
        <p:grpSpPr>
          <a:xfrm>
            <a:off x="988706" y="1786358"/>
            <a:ext cx="2651878" cy="3571677"/>
            <a:chOff x="4101557" y="1160281"/>
            <a:chExt cx="2651878" cy="3571677"/>
          </a:xfrm>
        </p:grpSpPr>
        <p:grpSp>
          <p:nvGrpSpPr>
            <p:cNvPr id="109" name="Graphic 4">
              <a:extLst>
                <a:ext uri="{FF2B5EF4-FFF2-40B4-BE49-F238E27FC236}">
                  <a16:creationId xmlns:a16="http://schemas.microsoft.com/office/drawing/2014/main" id="{6FC4C15A-7FC3-444F-ACDA-9B673724B9A7}"/>
                </a:ext>
              </a:extLst>
            </p:cNvPr>
            <p:cNvGrpSpPr/>
            <p:nvPr/>
          </p:nvGrpSpPr>
          <p:grpSpPr>
            <a:xfrm>
              <a:off x="4101557" y="1160281"/>
              <a:ext cx="2651878" cy="3571677"/>
              <a:chOff x="4101557" y="1160281"/>
              <a:chExt cx="2651878" cy="3571677"/>
            </a:xfrm>
          </p:grpSpPr>
          <p:sp>
            <p:nvSpPr>
              <p:cNvPr id="154" name="Freeform: Shape 153">
                <a:extLst>
                  <a:ext uri="{FF2B5EF4-FFF2-40B4-BE49-F238E27FC236}">
                    <a16:creationId xmlns:a16="http://schemas.microsoft.com/office/drawing/2014/main" id="{3946CB16-0197-47DE-AEA3-9A09B920B46A}"/>
                  </a:ext>
                </a:extLst>
              </p:cNvPr>
              <p:cNvSpPr/>
              <p:nvPr/>
            </p:nvSpPr>
            <p:spPr>
              <a:xfrm>
                <a:off x="4101891" y="2928940"/>
                <a:ext cx="80891" cy="1803018"/>
              </a:xfrm>
              <a:custGeom>
                <a:avLst/>
                <a:gdLst>
                  <a:gd name="connsiteX0" fmla="*/ 80892 w 80891"/>
                  <a:gd name="connsiteY0" fmla="*/ 1795889 h 1803018"/>
                  <a:gd name="connsiteX1" fmla="*/ 58608 w 80891"/>
                  <a:gd name="connsiteY1" fmla="*/ 1802574 h 1803018"/>
                  <a:gd name="connsiteX2" fmla="*/ 26407 w 80891"/>
                  <a:gd name="connsiteY2" fmla="*/ 1796892 h 1803018"/>
                  <a:gd name="connsiteX3" fmla="*/ 0 w 80891"/>
                  <a:gd name="connsiteY3" fmla="*/ 1749315 h 1803018"/>
                  <a:gd name="connsiteX4" fmla="*/ 0 w 80891"/>
                  <a:gd name="connsiteY4" fmla="*/ 0 h 1803018"/>
                  <a:gd name="connsiteX5" fmla="*/ 52814 w 80891"/>
                  <a:gd name="connsiteY5" fmla="*/ 30418 h 1803018"/>
                  <a:gd name="connsiteX6" fmla="*/ 52814 w 80891"/>
                  <a:gd name="connsiteY6" fmla="*/ 1779733 h 1803018"/>
                  <a:gd name="connsiteX7" fmla="*/ 68413 w 80891"/>
                  <a:gd name="connsiteY7" fmla="*/ 1799789 h 1803018"/>
                  <a:gd name="connsiteX8" fmla="*/ 80892 w 80891"/>
                  <a:gd name="connsiteY8" fmla="*/ 1795889 h 18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91" h="1803018">
                    <a:moveTo>
                      <a:pt x="80892" y="1795889"/>
                    </a:moveTo>
                    <a:cubicBezTo>
                      <a:pt x="74128" y="1799923"/>
                      <a:pt x="66473" y="1802218"/>
                      <a:pt x="58608" y="1802574"/>
                    </a:cubicBezTo>
                    <a:cubicBezTo>
                      <a:pt x="47546" y="1803990"/>
                      <a:pt x="36314" y="1802006"/>
                      <a:pt x="26407" y="1796892"/>
                    </a:cubicBezTo>
                    <a:cubicBezTo>
                      <a:pt x="10458" y="1786207"/>
                      <a:pt x="628" y="1768502"/>
                      <a:pt x="0" y="1749315"/>
                    </a:cubicBezTo>
                    <a:lnTo>
                      <a:pt x="0" y="0"/>
                    </a:lnTo>
                    <a:lnTo>
                      <a:pt x="52814" y="30418"/>
                    </a:lnTo>
                    <a:lnTo>
                      <a:pt x="52814" y="1779733"/>
                    </a:lnTo>
                    <a:cubicBezTo>
                      <a:pt x="52814" y="1792547"/>
                      <a:pt x="59165" y="1799789"/>
                      <a:pt x="68413" y="1799789"/>
                    </a:cubicBezTo>
                    <a:cubicBezTo>
                      <a:pt x="72831" y="1799544"/>
                      <a:pt x="77119" y="1798207"/>
                      <a:pt x="80892" y="1795889"/>
                    </a:cubicBezTo>
                    <a:close/>
                  </a:path>
                </a:pathLst>
              </a:custGeom>
              <a:solidFill>
                <a:srgbClr val="E0E0E0"/>
              </a:solidFill>
              <a:ln w="111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72F26A3-52C0-49AC-B540-30AE5051F247}"/>
                  </a:ext>
                </a:extLst>
              </p:cNvPr>
              <p:cNvSpPr/>
              <p:nvPr/>
            </p:nvSpPr>
            <p:spPr>
              <a:xfrm>
                <a:off x="4154816" y="1300183"/>
                <a:ext cx="2598568" cy="3428458"/>
              </a:xfrm>
              <a:custGeom>
                <a:avLst/>
                <a:gdLst>
                  <a:gd name="connsiteX0" fmla="*/ 2598569 w 2598568"/>
                  <a:gd name="connsiteY0" fmla="*/ 1907979 h 3428458"/>
                  <a:gd name="connsiteX1" fmla="*/ 2570602 w 2598568"/>
                  <a:gd name="connsiteY1" fmla="*/ 1956670 h 3428458"/>
                  <a:gd name="connsiteX2" fmla="*/ 27967 w 2598568"/>
                  <a:gd name="connsiteY2" fmla="*/ 3424646 h 3428458"/>
                  <a:gd name="connsiteX3" fmla="*/ 0 w 2598568"/>
                  <a:gd name="connsiteY3" fmla="*/ 3408379 h 3428458"/>
                  <a:gd name="connsiteX4" fmla="*/ 0 w 2598568"/>
                  <a:gd name="connsiteY4" fmla="*/ 1500400 h 3428458"/>
                  <a:gd name="connsiteX5" fmla="*/ 77326 w 2598568"/>
                  <a:gd name="connsiteY5" fmla="*/ 1455831 h 3428458"/>
                  <a:gd name="connsiteX6" fmla="*/ 130920 w 2598568"/>
                  <a:gd name="connsiteY6" fmla="*/ 1310984 h 3428458"/>
                  <a:gd name="connsiteX7" fmla="*/ 806913 w 2598568"/>
                  <a:gd name="connsiteY7" fmla="*/ 921009 h 3428458"/>
                  <a:gd name="connsiteX8" fmla="*/ 870981 w 2598568"/>
                  <a:gd name="connsiteY8" fmla="*/ 997890 h 3428458"/>
                  <a:gd name="connsiteX9" fmla="*/ 2598569 w 2598568"/>
                  <a:gd name="connsiteY9" fmla="*/ 0 h 3428458"/>
                  <a:gd name="connsiteX10" fmla="*/ 2598569 w 2598568"/>
                  <a:gd name="connsiteY10" fmla="*/ 1907979 h 34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8568" h="3428458">
                    <a:moveTo>
                      <a:pt x="2598569" y="1907979"/>
                    </a:moveTo>
                    <a:cubicBezTo>
                      <a:pt x="2597555" y="1927745"/>
                      <a:pt x="2587170" y="1945840"/>
                      <a:pt x="2570602" y="1956670"/>
                    </a:cubicBezTo>
                    <a:lnTo>
                      <a:pt x="27967" y="3424646"/>
                    </a:lnTo>
                    <a:cubicBezTo>
                      <a:pt x="12591" y="3433560"/>
                      <a:pt x="0" y="3426318"/>
                      <a:pt x="0" y="3408379"/>
                    </a:cubicBezTo>
                    <a:lnTo>
                      <a:pt x="0" y="1500400"/>
                    </a:lnTo>
                    <a:lnTo>
                      <a:pt x="77326" y="1455831"/>
                    </a:lnTo>
                    <a:cubicBezTo>
                      <a:pt x="92703" y="1446918"/>
                      <a:pt x="115321" y="1320009"/>
                      <a:pt x="130920" y="1310984"/>
                    </a:cubicBezTo>
                    <a:lnTo>
                      <a:pt x="806913" y="921009"/>
                    </a:lnTo>
                    <a:cubicBezTo>
                      <a:pt x="822512" y="912095"/>
                      <a:pt x="855493" y="1006915"/>
                      <a:pt x="870981" y="997890"/>
                    </a:cubicBezTo>
                    <a:lnTo>
                      <a:pt x="2598569" y="0"/>
                    </a:lnTo>
                    <a:lnTo>
                      <a:pt x="2598569" y="1907979"/>
                    </a:lnTo>
                    <a:close/>
                  </a:path>
                </a:pathLst>
              </a:custGeom>
              <a:solidFill>
                <a:srgbClr val="FAFAFA"/>
              </a:solidFill>
              <a:ln w="111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44CDDFE-6810-43F9-B6E8-BBDE25608021}"/>
                  </a:ext>
                </a:extLst>
              </p:cNvPr>
              <p:cNvSpPr/>
              <p:nvPr/>
            </p:nvSpPr>
            <p:spPr>
              <a:xfrm>
                <a:off x="4155374" y="1300183"/>
                <a:ext cx="2598011" cy="3428434"/>
              </a:xfrm>
              <a:custGeom>
                <a:avLst/>
                <a:gdLst>
                  <a:gd name="connsiteX0" fmla="*/ 2586869 w 2598011"/>
                  <a:gd name="connsiteY0" fmla="*/ 19276 h 3428434"/>
                  <a:gd name="connsiteX1" fmla="*/ 2586869 w 2598011"/>
                  <a:gd name="connsiteY1" fmla="*/ 1907979 h 3428434"/>
                  <a:gd name="connsiteX2" fmla="*/ 2564585 w 2598011"/>
                  <a:gd name="connsiteY2" fmla="*/ 1946976 h 3428434"/>
                  <a:gd name="connsiteX3" fmla="*/ 21839 w 2598011"/>
                  <a:gd name="connsiteY3" fmla="*/ 3415064 h 3428434"/>
                  <a:gd name="connsiteX4" fmla="*/ 14930 w 2598011"/>
                  <a:gd name="connsiteY4" fmla="*/ 3417293 h 3428434"/>
                  <a:gd name="connsiteX5" fmla="*/ 10585 w 2598011"/>
                  <a:gd name="connsiteY5" fmla="*/ 3408379 h 3428434"/>
                  <a:gd name="connsiteX6" fmla="*/ 10585 w 2598011"/>
                  <a:gd name="connsiteY6" fmla="*/ 1506862 h 3428434"/>
                  <a:gd name="connsiteX7" fmla="*/ 82340 w 2598011"/>
                  <a:gd name="connsiteY7" fmla="*/ 1465414 h 3428434"/>
                  <a:gd name="connsiteX8" fmla="*/ 114207 w 2598011"/>
                  <a:gd name="connsiteY8" fmla="*/ 1386639 h 3428434"/>
                  <a:gd name="connsiteX9" fmla="*/ 136491 w 2598011"/>
                  <a:gd name="connsiteY9" fmla="*/ 1319786 h 3428434"/>
                  <a:gd name="connsiteX10" fmla="*/ 808250 w 2598011"/>
                  <a:gd name="connsiteY10" fmla="*/ 931928 h 3428434"/>
                  <a:gd name="connsiteX11" fmla="*/ 828752 w 2598011"/>
                  <a:gd name="connsiteY11" fmla="*/ 964129 h 3428434"/>
                  <a:gd name="connsiteX12" fmla="*/ 868195 w 2598011"/>
                  <a:gd name="connsiteY12" fmla="*/ 1008697 h 3428434"/>
                  <a:gd name="connsiteX13" fmla="*/ 875995 w 2598011"/>
                  <a:gd name="connsiteY13" fmla="*/ 1006580 h 3428434"/>
                  <a:gd name="connsiteX14" fmla="*/ 2586869 w 2598011"/>
                  <a:gd name="connsiteY14" fmla="*/ 19276 h 3428434"/>
                  <a:gd name="connsiteX15" fmla="*/ 2598011 w 2598011"/>
                  <a:gd name="connsiteY15" fmla="*/ 0 h 3428434"/>
                  <a:gd name="connsiteX16" fmla="*/ 870981 w 2598011"/>
                  <a:gd name="connsiteY16" fmla="*/ 997444 h 3428434"/>
                  <a:gd name="connsiteX17" fmla="*/ 868752 w 2598011"/>
                  <a:gd name="connsiteY17" fmla="*/ 998112 h 3428434"/>
                  <a:gd name="connsiteX18" fmla="*/ 809142 w 2598011"/>
                  <a:gd name="connsiteY18" fmla="*/ 920118 h 3428434"/>
                  <a:gd name="connsiteX19" fmla="*/ 806913 w 2598011"/>
                  <a:gd name="connsiteY19" fmla="*/ 920675 h 3428434"/>
                  <a:gd name="connsiteX20" fmla="*/ 130920 w 2598011"/>
                  <a:gd name="connsiteY20" fmla="*/ 1310649 h 3428434"/>
                  <a:gd name="connsiteX21" fmla="*/ 77326 w 2598011"/>
                  <a:gd name="connsiteY21" fmla="*/ 1455497 h 3428434"/>
                  <a:gd name="connsiteX22" fmla="*/ 0 w 2598011"/>
                  <a:gd name="connsiteY22" fmla="*/ 1500066 h 3428434"/>
                  <a:gd name="connsiteX23" fmla="*/ 0 w 2598011"/>
                  <a:gd name="connsiteY23" fmla="*/ 3408379 h 3428434"/>
                  <a:gd name="connsiteX24" fmla="*/ 15488 w 2598011"/>
                  <a:gd name="connsiteY24" fmla="*/ 3428435 h 3428434"/>
                  <a:gd name="connsiteX25" fmla="*/ 27967 w 2598011"/>
                  <a:gd name="connsiteY25" fmla="*/ 3424646 h 3428434"/>
                  <a:gd name="connsiteX26" fmla="*/ 2569488 w 2598011"/>
                  <a:gd name="connsiteY26" fmla="*/ 1956670 h 3428434"/>
                  <a:gd name="connsiteX27" fmla="*/ 2597455 w 2598011"/>
                  <a:gd name="connsiteY27" fmla="*/ 1907979 h 3428434"/>
                  <a:gd name="connsiteX28" fmla="*/ 2597455 w 2598011"/>
                  <a:gd name="connsiteY28" fmla="*/ 0 h 342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98011" h="3428434">
                    <a:moveTo>
                      <a:pt x="2586869" y="19276"/>
                    </a:moveTo>
                    <a:lnTo>
                      <a:pt x="2586869" y="1907979"/>
                    </a:lnTo>
                    <a:cubicBezTo>
                      <a:pt x="2585855" y="1923723"/>
                      <a:pt x="2577632" y="1938107"/>
                      <a:pt x="2564585" y="1946976"/>
                    </a:cubicBezTo>
                    <a:lnTo>
                      <a:pt x="21839" y="3415064"/>
                    </a:lnTo>
                    <a:cubicBezTo>
                      <a:pt x="19778" y="3416412"/>
                      <a:pt x="17392" y="3417181"/>
                      <a:pt x="14930" y="3417293"/>
                    </a:cubicBezTo>
                    <a:cubicBezTo>
                      <a:pt x="11142" y="3417293"/>
                      <a:pt x="10585" y="3411722"/>
                      <a:pt x="10585" y="3408379"/>
                    </a:cubicBezTo>
                    <a:lnTo>
                      <a:pt x="10585" y="1506862"/>
                    </a:lnTo>
                    <a:lnTo>
                      <a:pt x="82340" y="1465414"/>
                    </a:lnTo>
                    <a:cubicBezTo>
                      <a:pt x="93483" y="1459285"/>
                      <a:pt x="99499" y="1438895"/>
                      <a:pt x="114207" y="1386639"/>
                    </a:cubicBezTo>
                    <a:cubicBezTo>
                      <a:pt x="120892" y="1362683"/>
                      <a:pt x="130920" y="1326805"/>
                      <a:pt x="136491" y="1319786"/>
                    </a:cubicBezTo>
                    <a:lnTo>
                      <a:pt x="808250" y="931928"/>
                    </a:lnTo>
                    <a:cubicBezTo>
                      <a:pt x="816016" y="942034"/>
                      <a:pt x="822880" y="952808"/>
                      <a:pt x="828752" y="964129"/>
                    </a:cubicBezTo>
                    <a:cubicBezTo>
                      <a:pt x="844908" y="992653"/>
                      <a:pt x="854713" y="1008697"/>
                      <a:pt x="868195" y="1008697"/>
                    </a:cubicBezTo>
                    <a:cubicBezTo>
                      <a:pt x="870936" y="1008686"/>
                      <a:pt x="873621" y="1007951"/>
                      <a:pt x="875995" y="1006580"/>
                    </a:cubicBezTo>
                    <a:lnTo>
                      <a:pt x="2586869" y="19276"/>
                    </a:lnTo>
                    <a:moveTo>
                      <a:pt x="2598011" y="0"/>
                    </a:moveTo>
                    <a:lnTo>
                      <a:pt x="870981" y="997444"/>
                    </a:lnTo>
                    <a:cubicBezTo>
                      <a:pt x="870323" y="997878"/>
                      <a:pt x="869543" y="998112"/>
                      <a:pt x="868752" y="998112"/>
                    </a:cubicBezTo>
                    <a:cubicBezTo>
                      <a:pt x="853376" y="998112"/>
                      <a:pt x="824184" y="920118"/>
                      <a:pt x="809142" y="920118"/>
                    </a:cubicBezTo>
                    <a:cubicBezTo>
                      <a:pt x="808362" y="920129"/>
                      <a:pt x="807604" y="920318"/>
                      <a:pt x="806913" y="920675"/>
                    </a:cubicBezTo>
                    <a:lnTo>
                      <a:pt x="130920" y="1310649"/>
                    </a:lnTo>
                    <a:cubicBezTo>
                      <a:pt x="115321" y="1319563"/>
                      <a:pt x="92703" y="1446472"/>
                      <a:pt x="77326" y="1455497"/>
                    </a:cubicBezTo>
                    <a:lnTo>
                      <a:pt x="0" y="1500066"/>
                    </a:lnTo>
                    <a:lnTo>
                      <a:pt x="0" y="3408379"/>
                    </a:lnTo>
                    <a:cubicBezTo>
                      <a:pt x="0" y="3421081"/>
                      <a:pt x="6351" y="3428435"/>
                      <a:pt x="15488" y="3428435"/>
                    </a:cubicBezTo>
                    <a:cubicBezTo>
                      <a:pt x="19907" y="3428279"/>
                      <a:pt x="24207" y="3426975"/>
                      <a:pt x="27967" y="3424646"/>
                    </a:cubicBezTo>
                    <a:lnTo>
                      <a:pt x="2569488" y="1956670"/>
                    </a:lnTo>
                    <a:cubicBezTo>
                      <a:pt x="2586056" y="1945840"/>
                      <a:pt x="2596441" y="1927745"/>
                      <a:pt x="2597455" y="1907979"/>
                    </a:cubicBezTo>
                    <a:lnTo>
                      <a:pt x="2597455" y="0"/>
                    </a:lnTo>
                    <a:close/>
                  </a:path>
                </a:pathLst>
              </a:custGeom>
              <a:solidFill>
                <a:srgbClr val="EBEBEB"/>
              </a:solidFill>
              <a:ln w="111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F3446C1-4AFA-4CE2-9CFF-36D0879A22F2}"/>
                  </a:ext>
                </a:extLst>
              </p:cNvPr>
              <p:cNvSpPr/>
              <p:nvPr/>
            </p:nvSpPr>
            <p:spPr>
              <a:xfrm>
                <a:off x="4102114" y="1160281"/>
                <a:ext cx="2651321" cy="1732708"/>
              </a:xfrm>
              <a:custGeom>
                <a:avLst/>
                <a:gdLst>
                  <a:gd name="connsiteX0" fmla="*/ 26295 w 2651321"/>
                  <a:gd name="connsiteY0" fmla="*/ 1726653 h 1732708"/>
                  <a:gd name="connsiteX1" fmla="*/ 0 w 2651321"/>
                  <a:gd name="connsiteY1" fmla="*/ 1679076 h 1732708"/>
                  <a:gd name="connsiteX2" fmla="*/ 0 w 2651321"/>
                  <a:gd name="connsiteY2" fmla="*/ 1525092 h 1732708"/>
                  <a:gd name="connsiteX3" fmla="*/ 28190 w 2651321"/>
                  <a:gd name="connsiteY3" fmla="*/ 1476401 h 1732708"/>
                  <a:gd name="connsiteX4" fmla="*/ 2570045 w 2651321"/>
                  <a:gd name="connsiteY4" fmla="*/ 8424 h 1732708"/>
                  <a:gd name="connsiteX5" fmla="*/ 2642903 w 2651321"/>
                  <a:gd name="connsiteY5" fmla="*/ 24135 h 1732708"/>
                  <a:gd name="connsiteX6" fmla="*/ 2651271 w 2651321"/>
                  <a:gd name="connsiteY6" fmla="*/ 54998 h 1732708"/>
                  <a:gd name="connsiteX7" fmla="*/ 2651271 w 2651321"/>
                  <a:gd name="connsiteY7" fmla="*/ 209094 h 1732708"/>
                  <a:gd name="connsiteX8" fmla="*/ 2623304 w 2651321"/>
                  <a:gd name="connsiteY8" fmla="*/ 257674 h 1732708"/>
                  <a:gd name="connsiteX9" fmla="*/ 80669 w 2651321"/>
                  <a:gd name="connsiteY9" fmla="*/ 1725650 h 1732708"/>
                  <a:gd name="connsiteX10" fmla="*/ 26295 w 2651321"/>
                  <a:gd name="connsiteY10" fmla="*/ 1726653 h 17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21" h="1732708">
                    <a:moveTo>
                      <a:pt x="26295" y="1726653"/>
                    </a:moveTo>
                    <a:cubicBezTo>
                      <a:pt x="10458" y="1715878"/>
                      <a:pt x="693" y="1698218"/>
                      <a:pt x="0" y="1679076"/>
                    </a:cubicBezTo>
                    <a:lnTo>
                      <a:pt x="0" y="1525092"/>
                    </a:lnTo>
                    <a:cubicBezTo>
                      <a:pt x="1077" y="1505292"/>
                      <a:pt x="11553" y="1487197"/>
                      <a:pt x="28190" y="1476401"/>
                    </a:cubicBezTo>
                    <a:lnTo>
                      <a:pt x="2570045" y="8424"/>
                    </a:lnTo>
                    <a:cubicBezTo>
                      <a:pt x="2594502" y="-7356"/>
                      <a:pt x="2627126" y="-322"/>
                      <a:pt x="2642903" y="24135"/>
                    </a:cubicBezTo>
                    <a:cubicBezTo>
                      <a:pt x="2648820" y="33308"/>
                      <a:pt x="2651750" y="44093"/>
                      <a:pt x="2651271" y="54998"/>
                    </a:cubicBezTo>
                    <a:lnTo>
                      <a:pt x="2651271" y="209094"/>
                    </a:lnTo>
                    <a:cubicBezTo>
                      <a:pt x="2650301" y="228841"/>
                      <a:pt x="2639895" y="246917"/>
                      <a:pt x="2623304" y="257674"/>
                    </a:cubicBezTo>
                    <a:lnTo>
                      <a:pt x="80669" y="1725650"/>
                    </a:lnTo>
                    <a:cubicBezTo>
                      <a:pt x="63758" y="1734698"/>
                      <a:pt x="43529" y="1735065"/>
                      <a:pt x="26295" y="1726653"/>
                    </a:cubicBezTo>
                    <a:close/>
                  </a:path>
                </a:pathLst>
              </a:custGeom>
              <a:solidFill>
                <a:srgbClr val="2A9BF5"/>
              </a:solidFill>
              <a:ln w="111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CE93C82-D571-49D1-9528-C0564125D11C}"/>
                  </a:ext>
                </a:extLst>
              </p:cNvPr>
              <p:cNvSpPr/>
              <p:nvPr/>
            </p:nvSpPr>
            <p:spPr>
              <a:xfrm>
                <a:off x="4110359" y="1160596"/>
                <a:ext cx="2642245" cy="1527562"/>
              </a:xfrm>
              <a:custGeom>
                <a:avLst/>
                <a:gdLst>
                  <a:gd name="connsiteX0" fmla="*/ 2642246 w 2642245"/>
                  <a:gd name="connsiteY0" fmla="*/ 50227 h 1527562"/>
                  <a:gd name="connsiteX1" fmla="*/ 2614502 w 2642245"/>
                  <a:gd name="connsiteY1" fmla="*/ 38528 h 1527562"/>
                  <a:gd name="connsiteX2" fmla="*/ 72424 w 2642245"/>
                  <a:gd name="connsiteY2" fmla="*/ 1506504 h 1527562"/>
                  <a:gd name="connsiteX3" fmla="*/ 52591 w 2642245"/>
                  <a:gd name="connsiteY3" fmla="*/ 1527563 h 1527562"/>
                  <a:gd name="connsiteX4" fmla="*/ 0 w 2642245"/>
                  <a:gd name="connsiteY4" fmla="*/ 1497033 h 1527562"/>
                  <a:gd name="connsiteX5" fmla="*/ 19833 w 2642245"/>
                  <a:gd name="connsiteY5" fmla="*/ 1476086 h 1527562"/>
                  <a:gd name="connsiteX6" fmla="*/ 2561799 w 2642245"/>
                  <a:gd name="connsiteY6" fmla="*/ 8110 h 1527562"/>
                  <a:gd name="connsiteX7" fmla="*/ 2634190 w 2642245"/>
                  <a:gd name="connsiteY7" fmla="*/ 24471 h 1527562"/>
                  <a:gd name="connsiteX8" fmla="*/ 2642246 w 2642245"/>
                  <a:gd name="connsiteY8" fmla="*/ 50227 h 15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45" h="1527562">
                    <a:moveTo>
                      <a:pt x="2642246" y="50227"/>
                    </a:moveTo>
                    <a:cubicBezTo>
                      <a:pt x="2640240" y="35631"/>
                      <a:pt x="2628430" y="30283"/>
                      <a:pt x="2614502" y="38528"/>
                    </a:cubicBezTo>
                    <a:lnTo>
                      <a:pt x="72424" y="1506504"/>
                    </a:lnTo>
                    <a:cubicBezTo>
                      <a:pt x="64204" y="1511808"/>
                      <a:pt x="57399" y="1519039"/>
                      <a:pt x="52591" y="1527563"/>
                    </a:cubicBezTo>
                    <a:lnTo>
                      <a:pt x="0" y="1497033"/>
                    </a:lnTo>
                    <a:cubicBezTo>
                      <a:pt x="4743" y="1488498"/>
                      <a:pt x="11564" y="1481289"/>
                      <a:pt x="19833" y="1476086"/>
                    </a:cubicBezTo>
                    <a:lnTo>
                      <a:pt x="2561799" y="8110"/>
                    </a:lnTo>
                    <a:cubicBezTo>
                      <a:pt x="2586312" y="-7362"/>
                      <a:pt x="2618714" y="-37"/>
                      <a:pt x="2634190" y="24471"/>
                    </a:cubicBezTo>
                    <a:cubicBezTo>
                      <a:pt x="2639070" y="32207"/>
                      <a:pt x="2641856" y="41086"/>
                      <a:pt x="2642246" y="50227"/>
                    </a:cubicBezTo>
                    <a:close/>
                  </a:path>
                </a:pathLst>
              </a:custGeom>
              <a:solidFill>
                <a:srgbClr val="FFFFFF">
                  <a:alpha val="20000"/>
                </a:srgbClr>
              </a:solidFill>
              <a:ln w="111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8DD9DFDB-24E6-4431-9E96-AAD36355FDF4}"/>
                  </a:ext>
                </a:extLst>
              </p:cNvPr>
              <p:cNvSpPr/>
              <p:nvPr/>
            </p:nvSpPr>
            <p:spPr>
              <a:xfrm>
                <a:off x="4101557" y="2657629"/>
                <a:ext cx="61393" cy="301506"/>
              </a:xfrm>
              <a:custGeom>
                <a:avLst/>
                <a:gdLst>
                  <a:gd name="connsiteX0" fmla="*/ 61393 w 61393"/>
                  <a:gd name="connsiteY0" fmla="*/ 30529 h 301506"/>
                  <a:gd name="connsiteX1" fmla="*/ 53259 w 61393"/>
                  <a:gd name="connsiteY1" fmla="*/ 58050 h 301506"/>
                  <a:gd name="connsiteX2" fmla="*/ 53259 w 61393"/>
                  <a:gd name="connsiteY2" fmla="*/ 301506 h 301506"/>
                  <a:gd name="connsiteX3" fmla="*/ 0 w 61393"/>
                  <a:gd name="connsiteY3" fmla="*/ 271088 h 301506"/>
                  <a:gd name="connsiteX4" fmla="*/ 0 w 61393"/>
                  <a:gd name="connsiteY4" fmla="*/ 27744 h 301506"/>
                  <a:gd name="connsiteX5" fmla="*/ 0 w 61393"/>
                  <a:gd name="connsiteY5" fmla="*/ 24290 h 301506"/>
                  <a:gd name="connsiteX6" fmla="*/ 1003 w 61393"/>
                  <a:gd name="connsiteY6" fmla="*/ 17382 h 301506"/>
                  <a:gd name="connsiteX7" fmla="*/ 8134 w 61393"/>
                  <a:gd name="connsiteY7" fmla="*/ 0 h 30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93" h="301506">
                    <a:moveTo>
                      <a:pt x="61393" y="30529"/>
                    </a:moveTo>
                    <a:cubicBezTo>
                      <a:pt x="56386" y="38864"/>
                      <a:pt x="53586" y="48335"/>
                      <a:pt x="53259" y="58050"/>
                    </a:cubicBezTo>
                    <a:lnTo>
                      <a:pt x="53259" y="301506"/>
                    </a:lnTo>
                    <a:lnTo>
                      <a:pt x="0" y="271088"/>
                    </a:lnTo>
                    <a:lnTo>
                      <a:pt x="0" y="27744"/>
                    </a:lnTo>
                    <a:cubicBezTo>
                      <a:pt x="0" y="26518"/>
                      <a:pt x="0" y="25515"/>
                      <a:pt x="0" y="24290"/>
                    </a:cubicBezTo>
                    <a:cubicBezTo>
                      <a:pt x="209" y="21972"/>
                      <a:pt x="544" y="19666"/>
                      <a:pt x="1003" y="17382"/>
                    </a:cubicBezTo>
                    <a:cubicBezTo>
                      <a:pt x="2526" y="11276"/>
                      <a:pt x="4928" y="5415"/>
                      <a:pt x="8134" y="0"/>
                    </a:cubicBezTo>
                    <a:close/>
                  </a:path>
                </a:pathLst>
              </a:custGeom>
              <a:solidFill>
                <a:srgbClr val="000000">
                  <a:alpha val="15000"/>
                </a:srgbClr>
              </a:solidFill>
              <a:ln w="111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679DAC4-9EDA-468E-922E-3F1D712729C2}"/>
                  </a:ext>
                </a:extLst>
              </p:cNvPr>
              <p:cNvSpPr/>
              <p:nvPr/>
            </p:nvSpPr>
            <p:spPr>
              <a:xfrm>
                <a:off x="4154816" y="1195260"/>
                <a:ext cx="2598568" cy="1605210"/>
              </a:xfrm>
              <a:custGeom>
                <a:avLst/>
                <a:gdLst>
                  <a:gd name="connsiteX0" fmla="*/ 2598569 w 2598568"/>
                  <a:gd name="connsiteY0" fmla="*/ 20020 h 1605210"/>
                  <a:gd name="connsiteX1" fmla="*/ 2598569 w 2598568"/>
                  <a:gd name="connsiteY1" fmla="*/ 104923 h 1605210"/>
                  <a:gd name="connsiteX2" fmla="*/ 871538 w 2598568"/>
                  <a:gd name="connsiteY2" fmla="*/ 1102367 h 1605210"/>
                  <a:gd name="connsiteX3" fmla="*/ 77326 w 2598568"/>
                  <a:gd name="connsiteY3" fmla="*/ 1560642 h 1605210"/>
                  <a:gd name="connsiteX4" fmla="*/ 0 w 2598568"/>
                  <a:gd name="connsiteY4" fmla="*/ 1605211 h 1605210"/>
                  <a:gd name="connsiteX5" fmla="*/ 0 w 2598568"/>
                  <a:gd name="connsiteY5" fmla="*/ 1520642 h 1605210"/>
                  <a:gd name="connsiteX6" fmla="*/ 27967 w 2598568"/>
                  <a:gd name="connsiteY6" fmla="*/ 1472063 h 1605210"/>
                  <a:gd name="connsiteX7" fmla="*/ 2570045 w 2598568"/>
                  <a:gd name="connsiteY7" fmla="*/ 3863 h 1605210"/>
                  <a:gd name="connsiteX8" fmla="*/ 2598569 w 2598568"/>
                  <a:gd name="connsiteY8" fmla="*/ 20020 h 160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568" h="1605210">
                    <a:moveTo>
                      <a:pt x="2598569" y="20020"/>
                    </a:moveTo>
                    <a:lnTo>
                      <a:pt x="2598569" y="104923"/>
                    </a:lnTo>
                    <a:lnTo>
                      <a:pt x="871538" y="1102367"/>
                    </a:lnTo>
                    <a:lnTo>
                      <a:pt x="77326" y="1560642"/>
                    </a:lnTo>
                    <a:lnTo>
                      <a:pt x="0" y="1605211"/>
                    </a:lnTo>
                    <a:lnTo>
                      <a:pt x="0" y="1520642"/>
                    </a:lnTo>
                    <a:cubicBezTo>
                      <a:pt x="1098" y="1500932"/>
                      <a:pt x="11473" y="1482904"/>
                      <a:pt x="27967" y="1472063"/>
                    </a:cubicBezTo>
                    <a:lnTo>
                      <a:pt x="2570045" y="3863"/>
                    </a:lnTo>
                    <a:cubicBezTo>
                      <a:pt x="2585421" y="-5162"/>
                      <a:pt x="2598569" y="2192"/>
                      <a:pt x="2598569" y="20020"/>
                    </a:cubicBezTo>
                    <a:close/>
                  </a:path>
                </a:pathLst>
              </a:custGeom>
              <a:solidFill>
                <a:srgbClr val="2A9BF5"/>
              </a:solidFill>
              <a:ln w="111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5301E18-F481-4C06-B2D3-6FD81B6C27D6}"/>
                  </a:ext>
                </a:extLst>
              </p:cNvPr>
              <p:cNvSpPr/>
              <p:nvPr/>
            </p:nvSpPr>
            <p:spPr>
              <a:xfrm>
                <a:off x="6662577" y="1259921"/>
                <a:ext cx="40000" cy="51178"/>
              </a:xfrm>
              <a:custGeom>
                <a:avLst/>
                <a:gdLst>
                  <a:gd name="connsiteX0" fmla="*/ 19945 w 40000"/>
                  <a:gd name="connsiteY0" fmla="*/ 2713 h 51178"/>
                  <a:gd name="connsiteX1" fmla="*/ 40000 w 40000"/>
                  <a:gd name="connsiteY1" fmla="*/ 13855 h 51178"/>
                  <a:gd name="connsiteX2" fmla="*/ 19945 w 40000"/>
                  <a:gd name="connsiteY2" fmla="*/ 48396 h 51178"/>
                  <a:gd name="connsiteX3" fmla="*/ 0 w 40000"/>
                  <a:gd name="connsiteY3" fmla="*/ 37254 h 51178"/>
                  <a:gd name="connsiteX4" fmla="*/ 19945 w 40000"/>
                  <a:gd name="connsiteY4" fmla="*/ 2713 h 51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0" h="51178">
                    <a:moveTo>
                      <a:pt x="19945" y="2713"/>
                    </a:moveTo>
                    <a:cubicBezTo>
                      <a:pt x="31087" y="-3638"/>
                      <a:pt x="40000" y="1599"/>
                      <a:pt x="40000" y="13855"/>
                    </a:cubicBezTo>
                    <a:cubicBezTo>
                      <a:pt x="39142" y="27888"/>
                      <a:pt x="31699" y="40690"/>
                      <a:pt x="19945" y="48396"/>
                    </a:cubicBezTo>
                    <a:cubicBezTo>
                      <a:pt x="8802" y="54858"/>
                      <a:pt x="0" y="49622"/>
                      <a:pt x="0" y="37254"/>
                    </a:cubicBezTo>
                    <a:cubicBezTo>
                      <a:pt x="835" y="23241"/>
                      <a:pt x="8223" y="10444"/>
                      <a:pt x="19945" y="2713"/>
                    </a:cubicBezTo>
                    <a:close/>
                  </a:path>
                </a:pathLst>
              </a:custGeom>
              <a:solidFill>
                <a:srgbClr val="FFFFFF"/>
              </a:solidFill>
              <a:ln w="111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2BE3367-58E5-4FEC-BF74-835A9F6B23B4}"/>
                  </a:ext>
                </a:extLst>
              </p:cNvPr>
              <p:cNvSpPr/>
              <p:nvPr/>
            </p:nvSpPr>
            <p:spPr>
              <a:xfrm>
                <a:off x="6590710" y="1301412"/>
                <a:ext cx="39889" cy="51289"/>
              </a:xfrm>
              <a:custGeom>
                <a:avLst/>
                <a:gdLst>
                  <a:gd name="connsiteX0" fmla="*/ 19945 w 39889"/>
                  <a:gd name="connsiteY0" fmla="*/ 2782 h 51289"/>
                  <a:gd name="connsiteX1" fmla="*/ 39889 w 39889"/>
                  <a:gd name="connsiteY1" fmla="*/ 13924 h 51289"/>
                  <a:gd name="connsiteX2" fmla="*/ 19945 w 39889"/>
                  <a:gd name="connsiteY2" fmla="*/ 48576 h 51289"/>
                  <a:gd name="connsiteX3" fmla="*/ 0 w 39889"/>
                  <a:gd name="connsiteY3" fmla="*/ 37434 h 51289"/>
                  <a:gd name="connsiteX4" fmla="*/ 19945 w 39889"/>
                  <a:gd name="connsiteY4" fmla="*/ 2782 h 5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9" h="51289">
                    <a:moveTo>
                      <a:pt x="19945" y="2782"/>
                    </a:moveTo>
                    <a:cubicBezTo>
                      <a:pt x="31087" y="-3680"/>
                      <a:pt x="39889" y="1557"/>
                      <a:pt x="39889" y="13924"/>
                    </a:cubicBezTo>
                    <a:cubicBezTo>
                      <a:pt x="39087" y="27977"/>
                      <a:pt x="31688" y="40823"/>
                      <a:pt x="19945" y="48576"/>
                    </a:cubicBezTo>
                    <a:cubicBezTo>
                      <a:pt x="8802" y="54927"/>
                      <a:pt x="0" y="49691"/>
                      <a:pt x="0" y="37434"/>
                    </a:cubicBezTo>
                    <a:cubicBezTo>
                      <a:pt x="802" y="23382"/>
                      <a:pt x="8201" y="10536"/>
                      <a:pt x="19945" y="2782"/>
                    </a:cubicBezTo>
                    <a:close/>
                  </a:path>
                </a:pathLst>
              </a:custGeom>
              <a:solidFill>
                <a:srgbClr val="FFFFFF"/>
              </a:solidFill>
              <a:ln w="111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37E062B-CAEB-4263-B92D-303C4866F082}"/>
                  </a:ext>
                </a:extLst>
              </p:cNvPr>
              <p:cNvSpPr/>
              <p:nvPr/>
            </p:nvSpPr>
            <p:spPr>
              <a:xfrm>
                <a:off x="6518732" y="1342638"/>
                <a:ext cx="40000" cy="51289"/>
              </a:xfrm>
              <a:custGeom>
                <a:avLst/>
                <a:gdLst>
                  <a:gd name="connsiteX0" fmla="*/ 19945 w 40000"/>
                  <a:gd name="connsiteY0" fmla="*/ 2782 h 51289"/>
                  <a:gd name="connsiteX1" fmla="*/ 40000 w 40000"/>
                  <a:gd name="connsiteY1" fmla="*/ 13924 h 51289"/>
                  <a:gd name="connsiteX2" fmla="*/ 19945 w 40000"/>
                  <a:gd name="connsiteY2" fmla="*/ 48576 h 51289"/>
                  <a:gd name="connsiteX3" fmla="*/ 0 w 40000"/>
                  <a:gd name="connsiteY3" fmla="*/ 37434 h 51289"/>
                  <a:gd name="connsiteX4" fmla="*/ 19945 w 40000"/>
                  <a:gd name="connsiteY4" fmla="*/ 2782 h 5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0" h="51289">
                    <a:moveTo>
                      <a:pt x="19945" y="2782"/>
                    </a:moveTo>
                    <a:cubicBezTo>
                      <a:pt x="31087" y="-3680"/>
                      <a:pt x="40000" y="1557"/>
                      <a:pt x="40000" y="13924"/>
                    </a:cubicBezTo>
                    <a:cubicBezTo>
                      <a:pt x="39176" y="27997"/>
                      <a:pt x="31733" y="40847"/>
                      <a:pt x="19945" y="48576"/>
                    </a:cubicBezTo>
                    <a:cubicBezTo>
                      <a:pt x="8802" y="54927"/>
                      <a:pt x="0" y="49691"/>
                      <a:pt x="0" y="37434"/>
                    </a:cubicBezTo>
                    <a:cubicBezTo>
                      <a:pt x="802" y="23382"/>
                      <a:pt x="8201" y="10536"/>
                      <a:pt x="19945" y="2782"/>
                    </a:cubicBezTo>
                    <a:close/>
                  </a:path>
                </a:pathLst>
              </a:custGeom>
              <a:solidFill>
                <a:srgbClr val="FFFFFF"/>
              </a:solidFill>
              <a:ln w="111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886A13D-79F5-4AEF-9D1B-C1A4271245B9}"/>
                  </a:ext>
                </a:extLst>
              </p:cNvPr>
              <p:cNvSpPr/>
              <p:nvPr/>
            </p:nvSpPr>
            <p:spPr>
              <a:xfrm>
                <a:off x="4154816" y="1300183"/>
                <a:ext cx="2598568" cy="1658952"/>
              </a:xfrm>
              <a:custGeom>
                <a:avLst/>
                <a:gdLst>
                  <a:gd name="connsiteX0" fmla="*/ 58162 w 2598568"/>
                  <a:gd name="connsiteY0" fmla="*/ 1466974 h 1658952"/>
                  <a:gd name="connsiteX1" fmla="*/ 75432 w 2598568"/>
                  <a:gd name="connsiteY1" fmla="*/ 1437001 h 1658952"/>
                  <a:gd name="connsiteX2" fmla="*/ 85906 w 2598568"/>
                  <a:gd name="connsiteY2" fmla="*/ 1400901 h 1658952"/>
                  <a:gd name="connsiteX3" fmla="*/ 103176 w 2598568"/>
                  <a:gd name="connsiteY3" fmla="*/ 1371040 h 1658952"/>
                  <a:gd name="connsiteX4" fmla="*/ 518778 w 2598568"/>
                  <a:gd name="connsiteY4" fmla="*/ 1131038 h 1658952"/>
                  <a:gd name="connsiteX5" fmla="*/ 543068 w 2598568"/>
                  <a:gd name="connsiteY5" fmla="*/ 1136943 h 1658952"/>
                  <a:gd name="connsiteX6" fmla="*/ 555770 w 2598568"/>
                  <a:gd name="connsiteY6" fmla="*/ 1160231 h 1658952"/>
                  <a:gd name="connsiteX7" fmla="*/ 573374 w 2598568"/>
                  <a:gd name="connsiteY7" fmla="*/ 1169590 h 1658952"/>
                  <a:gd name="connsiteX8" fmla="*/ 896496 w 2598568"/>
                  <a:gd name="connsiteY8" fmla="*/ 983293 h 1658952"/>
                  <a:gd name="connsiteX9" fmla="*/ 2598569 w 2598568"/>
                  <a:gd name="connsiteY9" fmla="*/ 0 h 1658952"/>
                  <a:gd name="connsiteX10" fmla="*/ 2598569 w 2598568"/>
                  <a:gd name="connsiteY10" fmla="*/ 158553 h 1658952"/>
                  <a:gd name="connsiteX11" fmla="*/ 0 w 2598568"/>
                  <a:gd name="connsiteY11" fmla="*/ 1658952 h 1658952"/>
                  <a:gd name="connsiteX12" fmla="*/ 0 w 2598568"/>
                  <a:gd name="connsiteY12" fmla="*/ 1500400 h 1658952"/>
                  <a:gd name="connsiteX13" fmla="*/ 57716 w 2598568"/>
                  <a:gd name="connsiteY13" fmla="*/ 1466974 h 165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568" h="1658952">
                    <a:moveTo>
                      <a:pt x="58162" y="1466974"/>
                    </a:moveTo>
                    <a:cubicBezTo>
                      <a:pt x="67633" y="1461402"/>
                      <a:pt x="70864" y="1453046"/>
                      <a:pt x="75432" y="1437001"/>
                    </a:cubicBezTo>
                    <a:lnTo>
                      <a:pt x="85906" y="1400901"/>
                    </a:lnTo>
                    <a:cubicBezTo>
                      <a:pt x="89694" y="1386416"/>
                      <a:pt x="93594" y="1376499"/>
                      <a:pt x="103176" y="1371040"/>
                    </a:cubicBezTo>
                    <a:lnTo>
                      <a:pt x="518778" y="1131038"/>
                    </a:lnTo>
                    <a:cubicBezTo>
                      <a:pt x="528360" y="1125467"/>
                      <a:pt x="535825" y="1124910"/>
                      <a:pt x="543068" y="1136943"/>
                    </a:cubicBezTo>
                    <a:lnTo>
                      <a:pt x="555770" y="1160231"/>
                    </a:lnTo>
                    <a:cubicBezTo>
                      <a:pt x="561118" y="1169590"/>
                      <a:pt x="563903" y="1175049"/>
                      <a:pt x="573374" y="1169590"/>
                    </a:cubicBezTo>
                    <a:lnTo>
                      <a:pt x="896496" y="983293"/>
                    </a:lnTo>
                    <a:lnTo>
                      <a:pt x="2598569" y="0"/>
                    </a:lnTo>
                    <a:lnTo>
                      <a:pt x="2598569" y="158553"/>
                    </a:lnTo>
                    <a:lnTo>
                      <a:pt x="0" y="1658952"/>
                    </a:lnTo>
                    <a:lnTo>
                      <a:pt x="0" y="1500400"/>
                    </a:lnTo>
                    <a:lnTo>
                      <a:pt x="57716" y="1466974"/>
                    </a:lnTo>
                  </a:path>
                </a:pathLst>
              </a:custGeom>
              <a:solidFill>
                <a:srgbClr val="E0E0E0"/>
              </a:solidFill>
              <a:ln w="111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AF28D67B-4998-4DD6-BE15-6E5AE374CBC5}"/>
                  </a:ext>
                </a:extLst>
              </p:cNvPr>
              <p:cNvSpPr/>
              <p:nvPr/>
            </p:nvSpPr>
            <p:spPr>
              <a:xfrm>
                <a:off x="4102003" y="2770165"/>
                <a:ext cx="52813" cy="188970"/>
              </a:xfrm>
              <a:custGeom>
                <a:avLst/>
                <a:gdLst>
                  <a:gd name="connsiteX0" fmla="*/ 52814 w 52813"/>
                  <a:gd name="connsiteY0" fmla="*/ 30418 h 188970"/>
                  <a:gd name="connsiteX1" fmla="*/ 52814 w 52813"/>
                  <a:gd name="connsiteY1" fmla="*/ 188971 h 188970"/>
                  <a:gd name="connsiteX2" fmla="*/ 0 w 52813"/>
                  <a:gd name="connsiteY2" fmla="*/ 158553 h 188970"/>
                  <a:gd name="connsiteX3" fmla="*/ 0 w 52813"/>
                  <a:gd name="connsiteY3" fmla="*/ 0 h 188970"/>
                  <a:gd name="connsiteX4" fmla="*/ 52814 w 52813"/>
                  <a:gd name="connsiteY4" fmla="*/ 30418 h 18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3" h="188970">
                    <a:moveTo>
                      <a:pt x="52814" y="30418"/>
                    </a:moveTo>
                    <a:lnTo>
                      <a:pt x="52814" y="188971"/>
                    </a:lnTo>
                    <a:lnTo>
                      <a:pt x="0" y="158553"/>
                    </a:lnTo>
                    <a:lnTo>
                      <a:pt x="0" y="0"/>
                    </a:lnTo>
                    <a:lnTo>
                      <a:pt x="52814" y="30418"/>
                    </a:lnTo>
                    <a:close/>
                  </a:path>
                </a:pathLst>
              </a:custGeom>
              <a:solidFill>
                <a:srgbClr val="E0E0E0"/>
              </a:solidFill>
              <a:ln w="111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573335-09C8-4FE1-91C7-A4A0D0D88791}"/>
                  </a:ext>
                </a:extLst>
              </p:cNvPr>
              <p:cNvSpPr/>
              <p:nvPr/>
            </p:nvSpPr>
            <p:spPr>
              <a:xfrm>
                <a:off x="4102003" y="2770165"/>
                <a:ext cx="52813" cy="188970"/>
              </a:xfrm>
              <a:custGeom>
                <a:avLst/>
                <a:gdLst>
                  <a:gd name="connsiteX0" fmla="*/ 52814 w 52813"/>
                  <a:gd name="connsiteY0" fmla="*/ 30418 h 188970"/>
                  <a:gd name="connsiteX1" fmla="*/ 52814 w 52813"/>
                  <a:gd name="connsiteY1" fmla="*/ 188971 h 188970"/>
                  <a:gd name="connsiteX2" fmla="*/ 0 w 52813"/>
                  <a:gd name="connsiteY2" fmla="*/ 158553 h 188970"/>
                  <a:gd name="connsiteX3" fmla="*/ 0 w 52813"/>
                  <a:gd name="connsiteY3" fmla="*/ 0 h 188970"/>
                  <a:gd name="connsiteX4" fmla="*/ 52814 w 52813"/>
                  <a:gd name="connsiteY4" fmla="*/ 30418 h 18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3" h="188970">
                    <a:moveTo>
                      <a:pt x="52814" y="30418"/>
                    </a:moveTo>
                    <a:lnTo>
                      <a:pt x="52814" y="188971"/>
                    </a:lnTo>
                    <a:lnTo>
                      <a:pt x="0" y="158553"/>
                    </a:lnTo>
                    <a:lnTo>
                      <a:pt x="0" y="0"/>
                    </a:lnTo>
                    <a:lnTo>
                      <a:pt x="52814" y="30418"/>
                    </a:lnTo>
                    <a:close/>
                  </a:path>
                </a:pathLst>
              </a:custGeom>
              <a:solidFill>
                <a:srgbClr val="000000">
                  <a:alpha val="15000"/>
                </a:srgbClr>
              </a:solidFill>
              <a:ln w="111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6119653-20D7-4636-9742-B6866BB90E7E}"/>
                  </a:ext>
                </a:extLst>
              </p:cNvPr>
              <p:cNvSpPr/>
              <p:nvPr/>
            </p:nvSpPr>
            <p:spPr>
              <a:xfrm>
                <a:off x="4211661" y="2803033"/>
                <a:ext cx="44103" cy="54262"/>
              </a:xfrm>
              <a:custGeom>
                <a:avLst/>
                <a:gdLst>
                  <a:gd name="connsiteX0" fmla="*/ 41541 w 44103"/>
                  <a:gd name="connsiteY0" fmla="*/ 11365 h 54262"/>
                  <a:gd name="connsiteX1" fmla="*/ 9006 w 44103"/>
                  <a:gd name="connsiteY1" fmla="*/ 30084 h 54262"/>
                  <a:gd name="connsiteX2" fmla="*/ 21373 w 44103"/>
                  <a:gd name="connsiteY2" fmla="*/ 6240 h 54262"/>
                  <a:gd name="connsiteX3" fmla="*/ 21373 w 44103"/>
                  <a:gd name="connsiteY3" fmla="*/ 446 h 54262"/>
                  <a:gd name="connsiteX4" fmla="*/ 17697 w 44103"/>
                  <a:gd name="connsiteY4" fmla="*/ 2229 h 54262"/>
                  <a:gd name="connsiteX5" fmla="*/ 92 w 44103"/>
                  <a:gd name="connsiteY5" fmla="*/ 35655 h 54262"/>
                  <a:gd name="connsiteX6" fmla="*/ 92 w 44103"/>
                  <a:gd name="connsiteY6" fmla="*/ 35655 h 54262"/>
                  <a:gd name="connsiteX7" fmla="*/ 92 w 44103"/>
                  <a:gd name="connsiteY7" fmla="*/ 36881 h 54262"/>
                  <a:gd name="connsiteX8" fmla="*/ 92 w 44103"/>
                  <a:gd name="connsiteY8" fmla="*/ 36881 h 54262"/>
                  <a:gd name="connsiteX9" fmla="*/ 92 w 44103"/>
                  <a:gd name="connsiteY9" fmla="*/ 38552 h 54262"/>
                  <a:gd name="connsiteX10" fmla="*/ 92 w 44103"/>
                  <a:gd name="connsiteY10" fmla="*/ 40112 h 54262"/>
                  <a:gd name="connsiteX11" fmla="*/ 92 w 44103"/>
                  <a:gd name="connsiteY11" fmla="*/ 40112 h 54262"/>
                  <a:gd name="connsiteX12" fmla="*/ 92 w 44103"/>
                  <a:gd name="connsiteY12" fmla="*/ 40781 h 54262"/>
                  <a:gd name="connsiteX13" fmla="*/ 92 w 44103"/>
                  <a:gd name="connsiteY13" fmla="*/ 40781 h 54262"/>
                  <a:gd name="connsiteX14" fmla="*/ 17697 w 44103"/>
                  <a:gd name="connsiteY14" fmla="*/ 54263 h 54262"/>
                  <a:gd name="connsiteX15" fmla="*/ 19368 w 44103"/>
                  <a:gd name="connsiteY15" fmla="*/ 54263 h 54262"/>
                  <a:gd name="connsiteX16" fmla="*/ 21373 w 44103"/>
                  <a:gd name="connsiteY16" fmla="*/ 51811 h 54262"/>
                  <a:gd name="connsiteX17" fmla="*/ 21373 w 44103"/>
                  <a:gd name="connsiteY17" fmla="*/ 46240 h 54262"/>
                  <a:gd name="connsiteX18" fmla="*/ 9006 w 44103"/>
                  <a:gd name="connsiteY18" fmla="*/ 36769 h 54262"/>
                  <a:gd name="connsiteX19" fmla="*/ 41541 w 44103"/>
                  <a:gd name="connsiteY19" fmla="*/ 18051 h 54262"/>
                  <a:gd name="connsiteX20" fmla="*/ 44103 w 44103"/>
                  <a:gd name="connsiteY20" fmla="*/ 12480 h 54262"/>
                  <a:gd name="connsiteX21" fmla="*/ 41541 w 44103"/>
                  <a:gd name="connsiteY21" fmla="*/ 11365 h 5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03" h="54262">
                    <a:moveTo>
                      <a:pt x="41541" y="11365"/>
                    </a:moveTo>
                    <a:lnTo>
                      <a:pt x="9006" y="30084"/>
                    </a:lnTo>
                    <a:lnTo>
                      <a:pt x="21373" y="6240"/>
                    </a:lnTo>
                    <a:cubicBezTo>
                      <a:pt x="22365" y="4435"/>
                      <a:pt x="22365" y="2251"/>
                      <a:pt x="21373" y="446"/>
                    </a:cubicBezTo>
                    <a:cubicBezTo>
                      <a:pt x="20371" y="-668"/>
                      <a:pt x="18699" y="446"/>
                      <a:pt x="17697" y="2229"/>
                    </a:cubicBezTo>
                    <a:lnTo>
                      <a:pt x="92" y="35655"/>
                    </a:lnTo>
                    <a:lnTo>
                      <a:pt x="92" y="35655"/>
                    </a:lnTo>
                    <a:cubicBezTo>
                      <a:pt x="30" y="36056"/>
                      <a:pt x="30" y="36480"/>
                      <a:pt x="92" y="36881"/>
                    </a:cubicBezTo>
                    <a:cubicBezTo>
                      <a:pt x="92" y="36881"/>
                      <a:pt x="92" y="36881"/>
                      <a:pt x="92" y="36881"/>
                    </a:cubicBezTo>
                    <a:cubicBezTo>
                      <a:pt x="-16" y="37438"/>
                      <a:pt x="-16" y="37995"/>
                      <a:pt x="92" y="38552"/>
                    </a:cubicBezTo>
                    <a:cubicBezTo>
                      <a:pt x="-31" y="39065"/>
                      <a:pt x="-31" y="39600"/>
                      <a:pt x="92" y="40112"/>
                    </a:cubicBezTo>
                    <a:cubicBezTo>
                      <a:pt x="92" y="40112"/>
                      <a:pt x="92" y="40112"/>
                      <a:pt x="92" y="40112"/>
                    </a:cubicBezTo>
                    <a:cubicBezTo>
                      <a:pt x="92" y="40112"/>
                      <a:pt x="92" y="40669"/>
                      <a:pt x="92" y="40781"/>
                    </a:cubicBezTo>
                    <a:lnTo>
                      <a:pt x="92" y="40781"/>
                    </a:lnTo>
                    <a:lnTo>
                      <a:pt x="17697" y="54263"/>
                    </a:lnTo>
                    <a:cubicBezTo>
                      <a:pt x="17697" y="54263"/>
                      <a:pt x="18699" y="54263"/>
                      <a:pt x="19368" y="54263"/>
                    </a:cubicBezTo>
                    <a:cubicBezTo>
                      <a:pt x="20278" y="53683"/>
                      <a:pt x="20980" y="52825"/>
                      <a:pt x="21373" y="51811"/>
                    </a:cubicBezTo>
                    <a:cubicBezTo>
                      <a:pt x="22443" y="50107"/>
                      <a:pt x="22443" y="47945"/>
                      <a:pt x="21373" y="46240"/>
                    </a:cubicBezTo>
                    <a:lnTo>
                      <a:pt x="9006" y="36769"/>
                    </a:lnTo>
                    <a:lnTo>
                      <a:pt x="41541" y="18051"/>
                    </a:lnTo>
                    <a:cubicBezTo>
                      <a:pt x="43165" y="16658"/>
                      <a:pt x="44101" y="14619"/>
                      <a:pt x="44103" y="12480"/>
                    </a:cubicBezTo>
                    <a:cubicBezTo>
                      <a:pt x="44103" y="11588"/>
                      <a:pt x="42878" y="10474"/>
                      <a:pt x="41541" y="11365"/>
                    </a:cubicBezTo>
                    <a:close/>
                  </a:path>
                </a:pathLst>
              </a:custGeom>
              <a:solidFill>
                <a:srgbClr val="000000">
                  <a:alpha val="30000"/>
                </a:srgbClr>
              </a:solidFill>
              <a:ln w="111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63380F8-DA0C-4C59-AC33-C118C9CC14CA}"/>
                  </a:ext>
                </a:extLst>
              </p:cNvPr>
              <p:cNvSpPr/>
              <p:nvPr/>
            </p:nvSpPr>
            <p:spPr>
              <a:xfrm>
                <a:off x="4277157" y="2762169"/>
                <a:ext cx="45061" cy="54739"/>
              </a:xfrm>
              <a:custGeom>
                <a:avLst/>
                <a:gdLst>
                  <a:gd name="connsiteX0" fmla="*/ 2674 w 45061"/>
                  <a:gd name="connsiteY0" fmla="*/ 36520 h 54739"/>
                  <a:gd name="connsiteX1" fmla="*/ 36100 w 45061"/>
                  <a:gd name="connsiteY1" fmla="*/ 17801 h 54739"/>
                  <a:gd name="connsiteX2" fmla="*/ 23733 w 45061"/>
                  <a:gd name="connsiteY2" fmla="*/ 8330 h 54739"/>
                  <a:gd name="connsiteX3" fmla="*/ 23733 w 45061"/>
                  <a:gd name="connsiteY3" fmla="*/ 2759 h 54739"/>
                  <a:gd name="connsiteX4" fmla="*/ 27410 w 45061"/>
                  <a:gd name="connsiteY4" fmla="*/ 308 h 54739"/>
                  <a:gd name="connsiteX5" fmla="*/ 45014 w 45061"/>
                  <a:gd name="connsiteY5" fmla="*/ 13790 h 54739"/>
                  <a:gd name="connsiteX6" fmla="*/ 45014 w 45061"/>
                  <a:gd name="connsiteY6" fmla="*/ 13790 h 54739"/>
                  <a:gd name="connsiteX7" fmla="*/ 45014 w 45061"/>
                  <a:gd name="connsiteY7" fmla="*/ 14458 h 54739"/>
                  <a:gd name="connsiteX8" fmla="*/ 45014 w 45061"/>
                  <a:gd name="connsiteY8" fmla="*/ 14458 h 54739"/>
                  <a:gd name="connsiteX9" fmla="*/ 45014 w 45061"/>
                  <a:gd name="connsiteY9" fmla="*/ 16018 h 54739"/>
                  <a:gd name="connsiteX10" fmla="*/ 45014 w 45061"/>
                  <a:gd name="connsiteY10" fmla="*/ 17690 h 54739"/>
                  <a:gd name="connsiteX11" fmla="*/ 45014 w 45061"/>
                  <a:gd name="connsiteY11" fmla="*/ 17690 h 54739"/>
                  <a:gd name="connsiteX12" fmla="*/ 45014 w 45061"/>
                  <a:gd name="connsiteY12" fmla="*/ 18915 h 54739"/>
                  <a:gd name="connsiteX13" fmla="*/ 45014 w 45061"/>
                  <a:gd name="connsiteY13" fmla="*/ 18915 h 54739"/>
                  <a:gd name="connsiteX14" fmla="*/ 27410 w 45061"/>
                  <a:gd name="connsiteY14" fmla="*/ 52342 h 54739"/>
                  <a:gd name="connsiteX15" fmla="*/ 25627 w 45061"/>
                  <a:gd name="connsiteY15" fmla="*/ 54347 h 54739"/>
                  <a:gd name="connsiteX16" fmla="*/ 23736 w 45061"/>
                  <a:gd name="connsiteY16" fmla="*/ 54347 h 54739"/>
                  <a:gd name="connsiteX17" fmla="*/ 23733 w 45061"/>
                  <a:gd name="connsiteY17" fmla="*/ 54347 h 54739"/>
                  <a:gd name="connsiteX18" fmla="*/ 23733 w 45061"/>
                  <a:gd name="connsiteY18" fmla="*/ 48553 h 54739"/>
                  <a:gd name="connsiteX19" fmla="*/ 36100 w 45061"/>
                  <a:gd name="connsiteY19" fmla="*/ 25823 h 54739"/>
                  <a:gd name="connsiteX20" fmla="*/ 2674 w 45061"/>
                  <a:gd name="connsiteY20" fmla="*/ 44542 h 54739"/>
                  <a:gd name="connsiteX21" fmla="*/ 0 w 45061"/>
                  <a:gd name="connsiteY21" fmla="*/ 42091 h 54739"/>
                  <a:gd name="connsiteX22" fmla="*/ 2674 w 45061"/>
                  <a:gd name="connsiteY22" fmla="*/ 36520 h 5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061" h="54739">
                    <a:moveTo>
                      <a:pt x="2674" y="36520"/>
                    </a:moveTo>
                    <a:lnTo>
                      <a:pt x="36100" y="17801"/>
                    </a:lnTo>
                    <a:lnTo>
                      <a:pt x="23733" y="8330"/>
                    </a:lnTo>
                    <a:cubicBezTo>
                      <a:pt x="22635" y="6636"/>
                      <a:pt x="22635" y="4453"/>
                      <a:pt x="23733" y="2759"/>
                    </a:cubicBezTo>
                    <a:cubicBezTo>
                      <a:pt x="24624" y="531"/>
                      <a:pt x="26295" y="-584"/>
                      <a:pt x="27410" y="308"/>
                    </a:cubicBezTo>
                    <a:lnTo>
                      <a:pt x="45014" y="13790"/>
                    </a:lnTo>
                    <a:lnTo>
                      <a:pt x="45014" y="13790"/>
                    </a:lnTo>
                    <a:cubicBezTo>
                      <a:pt x="45014" y="13790"/>
                      <a:pt x="45014" y="13790"/>
                      <a:pt x="45014" y="14458"/>
                    </a:cubicBezTo>
                    <a:lnTo>
                      <a:pt x="45014" y="14458"/>
                    </a:lnTo>
                    <a:cubicBezTo>
                      <a:pt x="45077" y="14982"/>
                      <a:pt x="45077" y="15506"/>
                      <a:pt x="45014" y="16018"/>
                    </a:cubicBezTo>
                    <a:cubicBezTo>
                      <a:pt x="45069" y="16575"/>
                      <a:pt x="45069" y="17132"/>
                      <a:pt x="45014" y="17690"/>
                    </a:cubicBezTo>
                    <a:lnTo>
                      <a:pt x="45014" y="17690"/>
                    </a:lnTo>
                    <a:cubicBezTo>
                      <a:pt x="45077" y="18091"/>
                      <a:pt x="45077" y="18514"/>
                      <a:pt x="45014" y="18915"/>
                    </a:cubicBezTo>
                    <a:lnTo>
                      <a:pt x="45014" y="18915"/>
                    </a:lnTo>
                    <a:lnTo>
                      <a:pt x="27410" y="52342"/>
                    </a:lnTo>
                    <a:cubicBezTo>
                      <a:pt x="27030" y="53177"/>
                      <a:pt x="26408" y="53868"/>
                      <a:pt x="25627" y="54347"/>
                    </a:cubicBezTo>
                    <a:cubicBezTo>
                      <a:pt x="25105" y="54871"/>
                      <a:pt x="24259" y="54871"/>
                      <a:pt x="23736" y="54347"/>
                    </a:cubicBezTo>
                    <a:cubicBezTo>
                      <a:pt x="23735" y="54347"/>
                      <a:pt x="23734" y="54347"/>
                      <a:pt x="23733" y="54347"/>
                    </a:cubicBezTo>
                    <a:cubicBezTo>
                      <a:pt x="22674" y="52564"/>
                      <a:pt x="22674" y="50336"/>
                      <a:pt x="23733" y="48553"/>
                    </a:cubicBezTo>
                    <a:lnTo>
                      <a:pt x="36100" y="25823"/>
                    </a:lnTo>
                    <a:lnTo>
                      <a:pt x="2674" y="44542"/>
                    </a:lnTo>
                    <a:cubicBezTo>
                      <a:pt x="1226" y="45433"/>
                      <a:pt x="0" y="44542"/>
                      <a:pt x="0" y="42091"/>
                    </a:cubicBezTo>
                    <a:cubicBezTo>
                      <a:pt x="-1" y="39929"/>
                      <a:pt x="983" y="37879"/>
                      <a:pt x="2674" y="3652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DFE2A7C-945A-491E-9B42-6E9582CE75E0}"/>
                  </a:ext>
                </a:extLst>
              </p:cNvPr>
              <p:cNvSpPr/>
              <p:nvPr/>
            </p:nvSpPr>
            <p:spPr>
              <a:xfrm>
                <a:off x="4350472" y="2703936"/>
                <a:ext cx="37557" cy="79948"/>
              </a:xfrm>
              <a:custGeom>
                <a:avLst/>
                <a:gdLst>
                  <a:gd name="connsiteX0" fmla="*/ 36212 w 37557"/>
                  <a:gd name="connsiteY0" fmla="*/ 1382 h 79948"/>
                  <a:gd name="connsiteX1" fmla="*/ 33426 w 37557"/>
                  <a:gd name="connsiteY1" fmla="*/ 1382 h 79948"/>
                  <a:gd name="connsiteX2" fmla="*/ 28970 w 37557"/>
                  <a:gd name="connsiteY2" fmla="*/ 12524 h 79948"/>
                  <a:gd name="connsiteX3" fmla="*/ 6017 w 37557"/>
                  <a:gd name="connsiteY3" fmla="*/ 32246 h 79948"/>
                  <a:gd name="connsiteX4" fmla="*/ 6017 w 37557"/>
                  <a:gd name="connsiteY4" fmla="*/ 76814 h 79948"/>
                  <a:gd name="connsiteX5" fmla="*/ 20613 w 37557"/>
                  <a:gd name="connsiteY5" fmla="*/ 77594 h 79948"/>
                  <a:gd name="connsiteX6" fmla="*/ 35209 w 37557"/>
                  <a:gd name="connsiteY6" fmla="*/ 59989 h 79948"/>
                  <a:gd name="connsiteX7" fmla="*/ 35209 w 37557"/>
                  <a:gd name="connsiteY7" fmla="*/ 54307 h 79948"/>
                  <a:gd name="connsiteX8" fmla="*/ 31421 w 37557"/>
                  <a:gd name="connsiteY8" fmla="*/ 56424 h 79948"/>
                  <a:gd name="connsiteX9" fmla="*/ 9137 w 37557"/>
                  <a:gd name="connsiteY9" fmla="*/ 68903 h 79948"/>
                  <a:gd name="connsiteX10" fmla="*/ 9137 w 37557"/>
                  <a:gd name="connsiteY10" fmla="*/ 35477 h 79948"/>
                  <a:gd name="connsiteX11" fmla="*/ 24958 w 37557"/>
                  <a:gd name="connsiteY11" fmla="*/ 20769 h 79948"/>
                  <a:gd name="connsiteX12" fmla="*/ 21616 w 37557"/>
                  <a:gd name="connsiteY12" fmla="*/ 28903 h 79948"/>
                  <a:gd name="connsiteX13" fmla="*/ 22841 w 37557"/>
                  <a:gd name="connsiteY13" fmla="*/ 32134 h 79948"/>
                  <a:gd name="connsiteX14" fmla="*/ 36101 w 37557"/>
                  <a:gd name="connsiteY14" fmla="*/ 23554 h 79948"/>
                  <a:gd name="connsiteX15" fmla="*/ 37549 w 37557"/>
                  <a:gd name="connsiteY15" fmla="*/ 19878 h 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57" h="79948">
                    <a:moveTo>
                      <a:pt x="36212" y="1382"/>
                    </a:moveTo>
                    <a:cubicBezTo>
                      <a:pt x="36212" y="-624"/>
                      <a:pt x="34318" y="-290"/>
                      <a:pt x="33426" y="1382"/>
                    </a:cubicBezTo>
                    <a:lnTo>
                      <a:pt x="28970" y="12524"/>
                    </a:lnTo>
                    <a:cubicBezTo>
                      <a:pt x="21393" y="11744"/>
                      <a:pt x="12256" y="19098"/>
                      <a:pt x="6017" y="32246"/>
                    </a:cubicBezTo>
                    <a:cubicBezTo>
                      <a:pt x="-2006" y="49293"/>
                      <a:pt x="-2006" y="69349"/>
                      <a:pt x="6017" y="76814"/>
                    </a:cubicBezTo>
                    <a:cubicBezTo>
                      <a:pt x="10008" y="80680"/>
                      <a:pt x="16233" y="81003"/>
                      <a:pt x="20613" y="77594"/>
                    </a:cubicBezTo>
                    <a:cubicBezTo>
                      <a:pt x="27096" y="73282"/>
                      <a:pt x="32172" y="67165"/>
                      <a:pt x="35209" y="59989"/>
                    </a:cubicBezTo>
                    <a:cubicBezTo>
                      <a:pt x="36212" y="57761"/>
                      <a:pt x="36212" y="55198"/>
                      <a:pt x="35209" y="54307"/>
                    </a:cubicBezTo>
                    <a:cubicBezTo>
                      <a:pt x="34206" y="53415"/>
                      <a:pt x="32535" y="54307"/>
                      <a:pt x="31421" y="56424"/>
                    </a:cubicBezTo>
                    <a:cubicBezTo>
                      <a:pt x="25515" y="69126"/>
                      <a:pt x="15710" y="74697"/>
                      <a:pt x="9137" y="68903"/>
                    </a:cubicBezTo>
                    <a:cubicBezTo>
                      <a:pt x="2563" y="63109"/>
                      <a:pt x="3120" y="48179"/>
                      <a:pt x="9137" y="35477"/>
                    </a:cubicBezTo>
                    <a:cubicBezTo>
                      <a:pt x="13371" y="26452"/>
                      <a:pt x="19610" y="21103"/>
                      <a:pt x="24958" y="20769"/>
                    </a:cubicBezTo>
                    <a:lnTo>
                      <a:pt x="21616" y="28903"/>
                    </a:lnTo>
                    <a:cubicBezTo>
                      <a:pt x="20724" y="31020"/>
                      <a:pt x="21616" y="33025"/>
                      <a:pt x="22841" y="32134"/>
                    </a:cubicBezTo>
                    <a:lnTo>
                      <a:pt x="36101" y="23554"/>
                    </a:lnTo>
                    <a:cubicBezTo>
                      <a:pt x="37102" y="22607"/>
                      <a:pt x="37633" y="21259"/>
                      <a:pt x="37549" y="19878"/>
                    </a:cubicBezTo>
                    <a:close/>
                  </a:path>
                </a:pathLst>
              </a:custGeom>
              <a:solidFill>
                <a:srgbClr val="000000">
                  <a:alpha val="30000"/>
                </a:srgbClr>
              </a:solidFill>
              <a:ln w="111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9F54919-1C1C-44A2-991F-EB874B082ECB}"/>
                  </a:ext>
                </a:extLst>
              </p:cNvPr>
              <p:cNvSpPr/>
              <p:nvPr/>
            </p:nvSpPr>
            <p:spPr>
              <a:xfrm>
                <a:off x="4659057" y="2445830"/>
                <a:ext cx="30078" cy="60530"/>
              </a:xfrm>
              <a:custGeom>
                <a:avLst/>
                <a:gdLst>
                  <a:gd name="connsiteX0" fmla="*/ 19329 w 30078"/>
                  <a:gd name="connsiteY0" fmla="*/ 27843 h 60530"/>
                  <a:gd name="connsiteX1" fmla="*/ 29134 w 30078"/>
                  <a:gd name="connsiteY1" fmla="*/ 7007 h 60530"/>
                  <a:gd name="connsiteX2" fmla="*/ 29134 w 30078"/>
                  <a:gd name="connsiteY2" fmla="*/ 433 h 60530"/>
                  <a:gd name="connsiteX3" fmla="*/ 24900 w 30078"/>
                  <a:gd name="connsiteY3" fmla="*/ 2884 h 60530"/>
                  <a:gd name="connsiteX4" fmla="*/ 15095 w 30078"/>
                  <a:gd name="connsiteY4" fmla="*/ 23831 h 60530"/>
                  <a:gd name="connsiteX5" fmla="*/ 5178 w 30078"/>
                  <a:gd name="connsiteY5" fmla="*/ 14361 h 60530"/>
                  <a:gd name="connsiteX6" fmla="*/ 944 w 30078"/>
                  <a:gd name="connsiteY6" fmla="*/ 16700 h 60530"/>
                  <a:gd name="connsiteX7" fmla="*/ 944 w 30078"/>
                  <a:gd name="connsiteY7" fmla="*/ 23274 h 60530"/>
                  <a:gd name="connsiteX8" fmla="*/ 10861 w 30078"/>
                  <a:gd name="connsiteY8" fmla="*/ 32745 h 60530"/>
                  <a:gd name="connsiteX9" fmla="*/ 944 w 30078"/>
                  <a:gd name="connsiteY9" fmla="*/ 53692 h 60530"/>
                  <a:gd name="connsiteX10" fmla="*/ 944 w 30078"/>
                  <a:gd name="connsiteY10" fmla="*/ 60155 h 60530"/>
                  <a:gd name="connsiteX11" fmla="*/ 3061 w 30078"/>
                  <a:gd name="connsiteY11" fmla="*/ 60155 h 60530"/>
                  <a:gd name="connsiteX12" fmla="*/ 5178 w 30078"/>
                  <a:gd name="connsiteY12" fmla="*/ 57481 h 60530"/>
                  <a:gd name="connsiteX13" fmla="*/ 15095 w 30078"/>
                  <a:gd name="connsiteY13" fmla="*/ 36645 h 60530"/>
                  <a:gd name="connsiteX14" fmla="*/ 24900 w 30078"/>
                  <a:gd name="connsiteY14" fmla="*/ 46116 h 60530"/>
                  <a:gd name="connsiteX15" fmla="*/ 27017 w 30078"/>
                  <a:gd name="connsiteY15" fmla="*/ 46116 h 60530"/>
                  <a:gd name="connsiteX16" fmla="*/ 29134 w 30078"/>
                  <a:gd name="connsiteY16" fmla="*/ 43553 h 60530"/>
                  <a:gd name="connsiteX17" fmla="*/ 29134 w 30078"/>
                  <a:gd name="connsiteY17" fmla="*/ 37090 h 6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78" h="60530">
                    <a:moveTo>
                      <a:pt x="19329" y="27843"/>
                    </a:moveTo>
                    <a:lnTo>
                      <a:pt x="29134" y="7007"/>
                    </a:lnTo>
                    <a:cubicBezTo>
                      <a:pt x="30382" y="4990"/>
                      <a:pt x="30382" y="2450"/>
                      <a:pt x="29134" y="433"/>
                    </a:cubicBezTo>
                    <a:cubicBezTo>
                      <a:pt x="28020" y="-681"/>
                      <a:pt x="26125" y="433"/>
                      <a:pt x="24900" y="2884"/>
                    </a:cubicBezTo>
                    <a:lnTo>
                      <a:pt x="15095" y="23831"/>
                    </a:lnTo>
                    <a:lnTo>
                      <a:pt x="5178" y="14361"/>
                    </a:lnTo>
                    <a:cubicBezTo>
                      <a:pt x="3953" y="13135"/>
                      <a:pt x="2058" y="14361"/>
                      <a:pt x="944" y="16700"/>
                    </a:cubicBezTo>
                    <a:cubicBezTo>
                      <a:pt x="-304" y="18717"/>
                      <a:pt x="-304" y="21258"/>
                      <a:pt x="944" y="23274"/>
                    </a:cubicBezTo>
                    <a:lnTo>
                      <a:pt x="10861" y="32745"/>
                    </a:lnTo>
                    <a:lnTo>
                      <a:pt x="944" y="53692"/>
                    </a:lnTo>
                    <a:cubicBezTo>
                      <a:pt x="-315" y="55665"/>
                      <a:pt x="-315" y="58183"/>
                      <a:pt x="944" y="60155"/>
                    </a:cubicBezTo>
                    <a:cubicBezTo>
                      <a:pt x="1557" y="60656"/>
                      <a:pt x="2448" y="60656"/>
                      <a:pt x="3061" y="60155"/>
                    </a:cubicBezTo>
                    <a:cubicBezTo>
                      <a:pt x="4042" y="59520"/>
                      <a:pt x="4788" y="58584"/>
                      <a:pt x="5178" y="57481"/>
                    </a:cubicBezTo>
                    <a:lnTo>
                      <a:pt x="15095" y="36645"/>
                    </a:lnTo>
                    <a:lnTo>
                      <a:pt x="24900" y="46116"/>
                    </a:lnTo>
                    <a:cubicBezTo>
                      <a:pt x="25513" y="46617"/>
                      <a:pt x="26404" y="46617"/>
                      <a:pt x="27017" y="46116"/>
                    </a:cubicBezTo>
                    <a:cubicBezTo>
                      <a:pt x="27964" y="45492"/>
                      <a:pt x="28710" y="44600"/>
                      <a:pt x="29134" y="43553"/>
                    </a:cubicBezTo>
                    <a:cubicBezTo>
                      <a:pt x="30393" y="41581"/>
                      <a:pt x="30393" y="39063"/>
                      <a:pt x="29134" y="37090"/>
                    </a:cubicBezTo>
                    <a:close/>
                  </a:path>
                </a:pathLst>
              </a:custGeom>
              <a:solidFill>
                <a:srgbClr val="000000">
                  <a:alpha val="30000"/>
                </a:srgbClr>
              </a:solidFill>
              <a:ln w="111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C5B2C4F2-3E91-40D4-B15E-7A8E59235E82}"/>
                  </a:ext>
                </a:extLst>
              </p:cNvPr>
              <p:cNvSpPr/>
              <p:nvPr/>
            </p:nvSpPr>
            <p:spPr>
              <a:xfrm>
                <a:off x="4442395" y="1411983"/>
                <a:ext cx="2193440" cy="1331849"/>
              </a:xfrm>
              <a:custGeom>
                <a:avLst/>
                <a:gdLst>
                  <a:gd name="connsiteX0" fmla="*/ 0 w 2193440"/>
                  <a:gd name="connsiteY0" fmla="*/ 1318515 h 1331849"/>
                  <a:gd name="connsiteX1" fmla="*/ 0 w 2193440"/>
                  <a:gd name="connsiteY1" fmla="*/ 1280855 h 1331849"/>
                  <a:gd name="connsiteX2" fmla="*/ 18719 w 2193440"/>
                  <a:gd name="connsiteY2" fmla="*/ 1248543 h 1331849"/>
                  <a:gd name="connsiteX3" fmla="*/ 2174722 w 2193440"/>
                  <a:gd name="connsiteY3" fmla="*/ 2518 h 1331849"/>
                  <a:gd name="connsiteX4" fmla="*/ 2193441 w 2193440"/>
                  <a:gd name="connsiteY4" fmla="*/ 13660 h 1331849"/>
                  <a:gd name="connsiteX5" fmla="*/ 2193441 w 2193440"/>
                  <a:gd name="connsiteY5" fmla="*/ 51320 h 1331849"/>
                  <a:gd name="connsiteX6" fmla="*/ 2174722 w 2193440"/>
                  <a:gd name="connsiteY6" fmla="*/ 83633 h 1331849"/>
                  <a:gd name="connsiteX7" fmla="*/ 18719 w 2193440"/>
                  <a:gd name="connsiteY7" fmla="*/ 1329323 h 1331849"/>
                  <a:gd name="connsiteX8" fmla="*/ 0 w 2193440"/>
                  <a:gd name="connsiteY8" fmla="*/ 1318515 h 133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440" h="1331849">
                    <a:moveTo>
                      <a:pt x="0" y="1318515"/>
                    </a:moveTo>
                    <a:lnTo>
                      <a:pt x="0" y="1280855"/>
                    </a:lnTo>
                    <a:cubicBezTo>
                      <a:pt x="691" y="1267707"/>
                      <a:pt x="7655" y="1255685"/>
                      <a:pt x="18719" y="1248543"/>
                    </a:cubicBezTo>
                    <a:lnTo>
                      <a:pt x="2174722" y="2518"/>
                    </a:lnTo>
                    <a:cubicBezTo>
                      <a:pt x="2185084" y="-3388"/>
                      <a:pt x="2193441" y="1404"/>
                      <a:pt x="2193441" y="13660"/>
                    </a:cubicBezTo>
                    <a:lnTo>
                      <a:pt x="2193441" y="51320"/>
                    </a:lnTo>
                    <a:cubicBezTo>
                      <a:pt x="2192750" y="64473"/>
                      <a:pt x="2185786" y="76493"/>
                      <a:pt x="2174722" y="83633"/>
                    </a:cubicBezTo>
                    <a:lnTo>
                      <a:pt x="18719" y="1329323"/>
                    </a:lnTo>
                    <a:cubicBezTo>
                      <a:pt x="8357" y="1335228"/>
                      <a:pt x="0" y="1330437"/>
                      <a:pt x="0" y="1318515"/>
                    </a:cubicBezTo>
                    <a:close/>
                  </a:path>
                </a:pathLst>
              </a:custGeom>
              <a:solidFill>
                <a:srgbClr val="FAFAFA"/>
              </a:solidFill>
              <a:ln w="111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6C8524E-F6BB-428C-9561-CBE5D06B3B3B}"/>
                  </a:ext>
                </a:extLst>
              </p:cNvPr>
              <p:cNvSpPr/>
              <p:nvPr/>
            </p:nvSpPr>
            <p:spPr>
              <a:xfrm>
                <a:off x="6580009" y="1430756"/>
                <a:ext cx="48288" cy="67518"/>
              </a:xfrm>
              <a:custGeom>
                <a:avLst/>
                <a:gdLst>
                  <a:gd name="connsiteX0" fmla="*/ 11815 w 48288"/>
                  <a:gd name="connsiteY0" fmla="*/ 67422 h 67518"/>
                  <a:gd name="connsiteX1" fmla="*/ 10144 w 48288"/>
                  <a:gd name="connsiteY1" fmla="*/ 67422 h 67518"/>
                  <a:gd name="connsiteX2" fmla="*/ 7358 w 48288"/>
                  <a:gd name="connsiteY2" fmla="*/ 61740 h 67518"/>
                  <a:gd name="connsiteX3" fmla="*/ 9141 w 48288"/>
                  <a:gd name="connsiteY3" fmla="*/ 46475 h 67518"/>
                  <a:gd name="connsiteX4" fmla="*/ 1898 w 48288"/>
                  <a:gd name="connsiteY4" fmla="*/ 41350 h 67518"/>
                  <a:gd name="connsiteX5" fmla="*/ 4 w 48288"/>
                  <a:gd name="connsiteY5" fmla="*/ 37116 h 67518"/>
                  <a:gd name="connsiteX6" fmla="*/ 3013 w 48288"/>
                  <a:gd name="connsiteY6" fmla="*/ 30653 h 67518"/>
                  <a:gd name="connsiteX7" fmla="*/ 14155 w 48288"/>
                  <a:gd name="connsiteY7" fmla="*/ 22185 h 67518"/>
                  <a:gd name="connsiteX8" fmla="*/ 14155 w 48288"/>
                  <a:gd name="connsiteY8" fmla="*/ 21294 h 67518"/>
                  <a:gd name="connsiteX9" fmla="*/ 19057 w 48288"/>
                  <a:gd name="connsiteY9" fmla="*/ 5249 h 67518"/>
                  <a:gd name="connsiteX10" fmla="*/ 24517 w 48288"/>
                  <a:gd name="connsiteY10" fmla="*/ 13 h 67518"/>
                  <a:gd name="connsiteX11" fmla="*/ 28862 w 48288"/>
                  <a:gd name="connsiteY11" fmla="*/ 2687 h 67518"/>
                  <a:gd name="connsiteX12" fmla="*/ 32985 w 48288"/>
                  <a:gd name="connsiteY12" fmla="*/ 11378 h 67518"/>
                  <a:gd name="connsiteX13" fmla="*/ 42233 w 48288"/>
                  <a:gd name="connsiteY13" fmla="*/ 7812 h 67518"/>
                  <a:gd name="connsiteX14" fmla="*/ 47136 w 48288"/>
                  <a:gd name="connsiteY14" fmla="*/ 8926 h 67518"/>
                  <a:gd name="connsiteX15" fmla="*/ 47136 w 48288"/>
                  <a:gd name="connsiteY15" fmla="*/ 16503 h 67518"/>
                  <a:gd name="connsiteX16" fmla="*/ 39670 w 48288"/>
                  <a:gd name="connsiteY16" fmla="*/ 30988 h 67518"/>
                  <a:gd name="connsiteX17" fmla="*/ 39670 w 48288"/>
                  <a:gd name="connsiteY17" fmla="*/ 31990 h 67518"/>
                  <a:gd name="connsiteX18" fmla="*/ 41565 w 48288"/>
                  <a:gd name="connsiteY18" fmla="*/ 45361 h 67518"/>
                  <a:gd name="connsiteX19" fmla="*/ 39225 w 48288"/>
                  <a:gd name="connsiteY19" fmla="*/ 52158 h 67518"/>
                  <a:gd name="connsiteX20" fmla="*/ 34879 w 48288"/>
                  <a:gd name="connsiteY20" fmla="*/ 53829 h 67518"/>
                  <a:gd name="connsiteX21" fmla="*/ 25854 w 48288"/>
                  <a:gd name="connsiteY21" fmla="*/ 52715 h 67518"/>
                  <a:gd name="connsiteX22" fmla="*/ 16272 w 48288"/>
                  <a:gd name="connsiteY22" fmla="*/ 64971 h 67518"/>
                  <a:gd name="connsiteX23" fmla="*/ 11815 w 48288"/>
                  <a:gd name="connsiteY23" fmla="*/ 67422 h 67518"/>
                  <a:gd name="connsiteX24" fmla="*/ 6244 w 48288"/>
                  <a:gd name="connsiteY24" fmla="*/ 36336 h 67518"/>
                  <a:gd name="connsiteX25" fmla="*/ 13486 w 48288"/>
                  <a:gd name="connsiteY25" fmla="*/ 41461 h 67518"/>
                  <a:gd name="connsiteX26" fmla="*/ 15381 w 48288"/>
                  <a:gd name="connsiteY26" fmla="*/ 46587 h 67518"/>
                  <a:gd name="connsiteX27" fmla="*/ 14155 w 48288"/>
                  <a:gd name="connsiteY27" fmla="*/ 56837 h 67518"/>
                  <a:gd name="connsiteX28" fmla="*/ 20617 w 48288"/>
                  <a:gd name="connsiteY28" fmla="*/ 48481 h 67518"/>
                  <a:gd name="connsiteX29" fmla="*/ 25520 w 48288"/>
                  <a:gd name="connsiteY29" fmla="*/ 46141 h 67518"/>
                  <a:gd name="connsiteX30" fmla="*/ 34434 w 48288"/>
                  <a:gd name="connsiteY30" fmla="*/ 47255 h 67518"/>
                  <a:gd name="connsiteX31" fmla="*/ 34434 w 48288"/>
                  <a:gd name="connsiteY31" fmla="*/ 46252 h 67518"/>
                  <a:gd name="connsiteX32" fmla="*/ 32539 w 48288"/>
                  <a:gd name="connsiteY32" fmla="*/ 32770 h 67518"/>
                  <a:gd name="connsiteX33" fmla="*/ 33542 w 48288"/>
                  <a:gd name="connsiteY33" fmla="*/ 27979 h 67518"/>
                  <a:gd name="connsiteX34" fmla="*/ 40450 w 48288"/>
                  <a:gd name="connsiteY34" fmla="*/ 14943 h 67518"/>
                  <a:gd name="connsiteX35" fmla="*/ 33319 w 48288"/>
                  <a:gd name="connsiteY35" fmla="*/ 17729 h 67518"/>
                  <a:gd name="connsiteX36" fmla="*/ 27637 w 48288"/>
                  <a:gd name="connsiteY36" fmla="*/ 15500 h 67518"/>
                  <a:gd name="connsiteX37" fmla="*/ 24406 w 48288"/>
                  <a:gd name="connsiteY37" fmla="*/ 8592 h 67518"/>
                  <a:gd name="connsiteX38" fmla="*/ 20060 w 48288"/>
                  <a:gd name="connsiteY38" fmla="*/ 22854 h 67518"/>
                  <a:gd name="connsiteX39" fmla="*/ 17386 w 48288"/>
                  <a:gd name="connsiteY39" fmla="*/ 26977 h 67518"/>
                  <a:gd name="connsiteX40" fmla="*/ 6244 w 48288"/>
                  <a:gd name="connsiteY40" fmla="*/ 35445 h 67518"/>
                  <a:gd name="connsiteX41" fmla="*/ 6244 w 48288"/>
                  <a:gd name="connsiteY41" fmla="*/ 36336 h 6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8288" h="67518">
                    <a:moveTo>
                      <a:pt x="11815" y="67422"/>
                    </a:moveTo>
                    <a:cubicBezTo>
                      <a:pt x="11269" y="67551"/>
                      <a:pt x="10690" y="67551"/>
                      <a:pt x="10144" y="67422"/>
                    </a:cubicBezTo>
                    <a:cubicBezTo>
                      <a:pt x="7949" y="66461"/>
                      <a:pt x="6779" y="64060"/>
                      <a:pt x="7358" y="61740"/>
                    </a:cubicBezTo>
                    <a:lnTo>
                      <a:pt x="9141" y="46475"/>
                    </a:lnTo>
                    <a:lnTo>
                      <a:pt x="1898" y="41350"/>
                    </a:lnTo>
                    <a:cubicBezTo>
                      <a:pt x="640" y="40310"/>
                      <a:pt x="-63" y="38745"/>
                      <a:pt x="4" y="37116"/>
                    </a:cubicBezTo>
                    <a:cubicBezTo>
                      <a:pt x="-7" y="34621"/>
                      <a:pt x="1096" y="32250"/>
                      <a:pt x="3013" y="30653"/>
                    </a:cubicBezTo>
                    <a:lnTo>
                      <a:pt x="14155" y="22185"/>
                    </a:lnTo>
                    <a:cubicBezTo>
                      <a:pt x="14177" y="21889"/>
                      <a:pt x="14177" y="21590"/>
                      <a:pt x="14155" y="21294"/>
                    </a:cubicBezTo>
                    <a:lnTo>
                      <a:pt x="19057" y="5249"/>
                    </a:lnTo>
                    <a:cubicBezTo>
                      <a:pt x="19704" y="2589"/>
                      <a:pt x="21832" y="544"/>
                      <a:pt x="24517" y="13"/>
                    </a:cubicBezTo>
                    <a:cubicBezTo>
                      <a:pt x="26389" y="-130"/>
                      <a:pt x="28149" y="950"/>
                      <a:pt x="28862" y="2687"/>
                    </a:cubicBezTo>
                    <a:lnTo>
                      <a:pt x="32985" y="11378"/>
                    </a:lnTo>
                    <a:lnTo>
                      <a:pt x="42233" y="7812"/>
                    </a:lnTo>
                    <a:cubicBezTo>
                      <a:pt x="43938" y="7138"/>
                      <a:pt x="45888" y="7580"/>
                      <a:pt x="47136" y="8926"/>
                    </a:cubicBezTo>
                    <a:cubicBezTo>
                      <a:pt x="48673" y="11217"/>
                      <a:pt x="48673" y="14212"/>
                      <a:pt x="47136" y="16503"/>
                    </a:cubicBezTo>
                    <a:lnTo>
                      <a:pt x="39670" y="30988"/>
                    </a:lnTo>
                    <a:cubicBezTo>
                      <a:pt x="39592" y="31317"/>
                      <a:pt x="39592" y="31661"/>
                      <a:pt x="39670" y="31990"/>
                    </a:cubicBezTo>
                    <a:lnTo>
                      <a:pt x="41565" y="45361"/>
                    </a:lnTo>
                    <a:cubicBezTo>
                      <a:pt x="41765" y="47852"/>
                      <a:pt x="40907" y="50314"/>
                      <a:pt x="39225" y="52158"/>
                    </a:cubicBezTo>
                    <a:cubicBezTo>
                      <a:pt x="38099" y="53335"/>
                      <a:pt x="36506" y="53948"/>
                      <a:pt x="34879" y="53829"/>
                    </a:cubicBezTo>
                    <a:lnTo>
                      <a:pt x="25854" y="52715"/>
                    </a:lnTo>
                    <a:lnTo>
                      <a:pt x="16272" y="64971"/>
                    </a:lnTo>
                    <a:cubicBezTo>
                      <a:pt x="15258" y="66444"/>
                      <a:pt x="13609" y="67353"/>
                      <a:pt x="11815" y="67422"/>
                    </a:cubicBezTo>
                    <a:close/>
                    <a:moveTo>
                      <a:pt x="6244" y="36336"/>
                    </a:moveTo>
                    <a:lnTo>
                      <a:pt x="13486" y="41461"/>
                    </a:lnTo>
                    <a:cubicBezTo>
                      <a:pt x="14991" y="42708"/>
                      <a:pt x="15715" y="44662"/>
                      <a:pt x="15381" y="46587"/>
                    </a:cubicBezTo>
                    <a:lnTo>
                      <a:pt x="14155" y="56837"/>
                    </a:lnTo>
                    <a:lnTo>
                      <a:pt x="20617" y="48481"/>
                    </a:lnTo>
                    <a:cubicBezTo>
                      <a:pt x="21709" y="46867"/>
                      <a:pt x="23581" y="45972"/>
                      <a:pt x="25520" y="46141"/>
                    </a:cubicBezTo>
                    <a:lnTo>
                      <a:pt x="34434" y="47255"/>
                    </a:lnTo>
                    <a:cubicBezTo>
                      <a:pt x="34434" y="47255"/>
                      <a:pt x="34434" y="46475"/>
                      <a:pt x="34434" y="46252"/>
                    </a:cubicBezTo>
                    <a:lnTo>
                      <a:pt x="32539" y="32770"/>
                    </a:lnTo>
                    <a:cubicBezTo>
                      <a:pt x="32450" y="31114"/>
                      <a:pt x="32796" y="29462"/>
                      <a:pt x="33542" y="27979"/>
                    </a:cubicBezTo>
                    <a:lnTo>
                      <a:pt x="40450" y="14943"/>
                    </a:lnTo>
                    <a:lnTo>
                      <a:pt x="33319" y="17729"/>
                    </a:lnTo>
                    <a:cubicBezTo>
                      <a:pt x="31136" y="18603"/>
                      <a:pt x="28640" y="17627"/>
                      <a:pt x="27637" y="15500"/>
                    </a:cubicBezTo>
                    <a:lnTo>
                      <a:pt x="24406" y="8592"/>
                    </a:lnTo>
                    <a:lnTo>
                      <a:pt x="20060" y="22854"/>
                    </a:lnTo>
                    <a:cubicBezTo>
                      <a:pt x="19615" y="24471"/>
                      <a:pt x="18679" y="25911"/>
                      <a:pt x="17386" y="26977"/>
                    </a:cubicBezTo>
                    <a:lnTo>
                      <a:pt x="6244" y="35445"/>
                    </a:lnTo>
                    <a:cubicBezTo>
                      <a:pt x="6144" y="35733"/>
                      <a:pt x="6144" y="36047"/>
                      <a:pt x="6244" y="36336"/>
                    </a:cubicBezTo>
                    <a:close/>
                  </a:path>
                </a:pathLst>
              </a:custGeom>
              <a:solidFill>
                <a:srgbClr val="E0E0E0"/>
              </a:solidFill>
              <a:ln w="11125" cap="flat">
                <a:noFill/>
                <a:prstDash val="solid"/>
                <a:miter/>
              </a:ln>
            </p:spPr>
            <p:txBody>
              <a:bodyPr rtlCol="0" anchor="ctr"/>
              <a:lstStyle/>
              <a:p>
                <a:endParaRPr lang="en-US"/>
              </a:p>
            </p:txBody>
          </p:sp>
          <p:grpSp>
            <p:nvGrpSpPr>
              <p:cNvPr id="173" name="Graphic 4">
                <a:extLst>
                  <a:ext uri="{FF2B5EF4-FFF2-40B4-BE49-F238E27FC236}">
                    <a16:creationId xmlns:a16="http://schemas.microsoft.com/office/drawing/2014/main" id="{342FF0E0-947F-4C1E-AF83-FF75A9F627A4}"/>
                  </a:ext>
                </a:extLst>
              </p:cNvPr>
              <p:cNvGrpSpPr/>
              <p:nvPr/>
            </p:nvGrpSpPr>
            <p:grpSpPr>
              <a:xfrm>
                <a:off x="6651345" y="1366842"/>
                <a:ext cx="65352" cy="103704"/>
                <a:chOff x="6651345" y="1366842"/>
                <a:chExt cx="65352" cy="103704"/>
              </a:xfrm>
              <a:solidFill>
                <a:srgbClr val="000000"/>
              </a:solidFill>
            </p:grpSpPr>
            <p:sp>
              <p:nvSpPr>
                <p:cNvPr id="174" name="Freeform: Shape 173">
                  <a:extLst>
                    <a:ext uri="{FF2B5EF4-FFF2-40B4-BE49-F238E27FC236}">
                      <a16:creationId xmlns:a16="http://schemas.microsoft.com/office/drawing/2014/main" id="{E97F2277-E49D-4F03-A824-A229F28F73F0}"/>
                    </a:ext>
                  </a:extLst>
                </p:cNvPr>
                <p:cNvSpPr/>
                <p:nvPr/>
              </p:nvSpPr>
              <p:spPr>
                <a:xfrm>
                  <a:off x="6651367" y="1366842"/>
                  <a:ext cx="65330" cy="43091"/>
                </a:xfrm>
                <a:custGeom>
                  <a:avLst/>
                  <a:gdLst>
                    <a:gd name="connsiteX0" fmla="*/ 6418 w 65330"/>
                    <a:gd name="connsiteY0" fmla="*/ 43091 h 43091"/>
                    <a:gd name="connsiteX1" fmla="*/ 0 w 65330"/>
                    <a:gd name="connsiteY1" fmla="*/ 36585 h 43091"/>
                    <a:gd name="connsiteX2" fmla="*/ 3187 w 65330"/>
                    <a:gd name="connsiteY2" fmla="*/ 31057 h 43091"/>
                    <a:gd name="connsiteX3" fmla="*/ 55666 w 65330"/>
                    <a:gd name="connsiteY3" fmla="*/ 862 h 43091"/>
                    <a:gd name="connsiteX4" fmla="*/ 64469 w 65330"/>
                    <a:gd name="connsiteY4" fmla="*/ 3202 h 43091"/>
                    <a:gd name="connsiteX5" fmla="*/ 62129 w 65330"/>
                    <a:gd name="connsiteY5" fmla="*/ 12004 h 43091"/>
                    <a:gd name="connsiteX6" fmla="*/ 9649 w 65330"/>
                    <a:gd name="connsiteY6" fmla="*/ 42311 h 43091"/>
                    <a:gd name="connsiteX7" fmla="*/ 6418 w 65330"/>
                    <a:gd name="connsiteY7" fmla="*/ 43091 h 4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0" h="43091">
                      <a:moveTo>
                        <a:pt x="6418" y="43091"/>
                      </a:moveTo>
                      <a:cubicBezTo>
                        <a:pt x="2853" y="43066"/>
                        <a:pt x="-22" y="40154"/>
                        <a:pt x="0" y="36585"/>
                      </a:cubicBezTo>
                      <a:cubicBezTo>
                        <a:pt x="11" y="34310"/>
                        <a:pt x="1226" y="32211"/>
                        <a:pt x="3187" y="31057"/>
                      </a:cubicBezTo>
                      <a:lnTo>
                        <a:pt x="55666" y="862"/>
                      </a:lnTo>
                      <a:cubicBezTo>
                        <a:pt x="58741" y="-909"/>
                        <a:pt x="62675" y="136"/>
                        <a:pt x="64469" y="3202"/>
                      </a:cubicBezTo>
                      <a:cubicBezTo>
                        <a:pt x="66240" y="6281"/>
                        <a:pt x="65193" y="10212"/>
                        <a:pt x="62129" y="12004"/>
                      </a:cubicBezTo>
                      <a:lnTo>
                        <a:pt x="9649" y="42311"/>
                      </a:lnTo>
                      <a:cubicBezTo>
                        <a:pt x="8658" y="42839"/>
                        <a:pt x="7543" y="43108"/>
                        <a:pt x="6418" y="43091"/>
                      </a:cubicBezTo>
                      <a:close/>
                    </a:path>
                  </a:pathLst>
                </a:custGeom>
                <a:solidFill>
                  <a:srgbClr val="000000"/>
                </a:solidFill>
                <a:ln w="111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39FF324-2711-4415-98BB-0E90E9820025}"/>
                    </a:ext>
                  </a:extLst>
                </p:cNvPr>
                <p:cNvSpPr/>
                <p:nvPr/>
              </p:nvSpPr>
              <p:spPr>
                <a:xfrm>
                  <a:off x="6651367" y="1397037"/>
                  <a:ext cx="65330" cy="43202"/>
                </a:xfrm>
                <a:custGeom>
                  <a:avLst/>
                  <a:gdLst>
                    <a:gd name="connsiteX0" fmla="*/ 6418 w 65330"/>
                    <a:gd name="connsiteY0" fmla="*/ 43202 h 43202"/>
                    <a:gd name="connsiteX1" fmla="*/ 0 w 65330"/>
                    <a:gd name="connsiteY1" fmla="*/ 36696 h 43202"/>
                    <a:gd name="connsiteX2" fmla="*/ 3187 w 65330"/>
                    <a:gd name="connsiteY2" fmla="*/ 31169 h 43202"/>
                    <a:gd name="connsiteX3" fmla="*/ 55666 w 65330"/>
                    <a:gd name="connsiteY3" fmla="*/ 862 h 43202"/>
                    <a:gd name="connsiteX4" fmla="*/ 64469 w 65330"/>
                    <a:gd name="connsiteY4" fmla="*/ 3202 h 43202"/>
                    <a:gd name="connsiteX5" fmla="*/ 62129 w 65330"/>
                    <a:gd name="connsiteY5" fmla="*/ 12004 h 43202"/>
                    <a:gd name="connsiteX6" fmla="*/ 9649 w 65330"/>
                    <a:gd name="connsiteY6" fmla="*/ 42311 h 43202"/>
                    <a:gd name="connsiteX7" fmla="*/ 6418 w 65330"/>
                    <a:gd name="connsiteY7" fmla="*/ 43202 h 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0" h="43202">
                      <a:moveTo>
                        <a:pt x="6418" y="43202"/>
                      </a:moveTo>
                      <a:cubicBezTo>
                        <a:pt x="2853" y="43178"/>
                        <a:pt x="-22" y="40265"/>
                        <a:pt x="0" y="36696"/>
                      </a:cubicBezTo>
                      <a:cubicBezTo>
                        <a:pt x="11" y="34421"/>
                        <a:pt x="1226" y="32322"/>
                        <a:pt x="3187" y="31169"/>
                      </a:cubicBezTo>
                      <a:lnTo>
                        <a:pt x="55666" y="862"/>
                      </a:lnTo>
                      <a:cubicBezTo>
                        <a:pt x="58741" y="-909"/>
                        <a:pt x="62675" y="136"/>
                        <a:pt x="64469" y="3202"/>
                      </a:cubicBezTo>
                      <a:cubicBezTo>
                        <a:pt x="66240" y="6281"/>
                        <a:pt x="65193" y="10212"/>
                        <a:pt x="62129" y="12004"/>
                      </a:cubicBezTo>
                      <a:lnTo>
                        <a:pt x="9649" y="42311"/>
                      </a:lnTo>
                      <a:cubicBezTo>
                        <a:pt x="8669" y="42878"/>
                        <a:pt x="7555" y="43185"/>
                        <a:pt x="6418" y="43202"/>
                      </a:cubicBezTo>
                      <a:close/>
                    </a:path>
                  </a:pathLst>
                </a:custGeom>
                <a:solidFill>
                  <a:srgbClr val="000000"/>
                </a:solidFill>
                <a:ln w="111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D595740-A168-4EB8-8939-A74F652AC0E9}"/>
                    </a:ext>
                  </a:extLst>
                </p:cNvPr>
                <p:cNvSpPr/>
                <p:nvPr/>
              </p:nvSpPr>
              <p:spPr>
                <a:xfrm>
                  <a:off x="6651345" y="1427302"/>
                  <a:ext cx="65352" cy="43244"/>
                </a:xfrm>
                <a:custGeom>
                  <a:avLst/>
                  <a:gdLst>
                    <a:gd name="connsiteX0" fmla="*/ 6440 w 65352"/>
                    <a:gd name="connsiteY0" fmla="*/ 43244 h 43244"/>
                    <a:gd name="connsiteX1" fmla="*/ 869 w 65352"/>
                    <a:gd name="connsiteY1" fmla="*/ 40013 h 43244"/>
                    <a:gd name="connsiteX2" fmla="*/ 3209 w 65352"/>
                    <a:gd name="connsiteY2" fmla="*/ 31099 h 43244"/>
                    <a:gd name="connsiteX3" fmla="*/ 55688 w 65352"/>
                    <a:gd name="connsiteY3" fmla="*/ 904 h 43244"/>
                    <a:gd name="connsiteX4" fmla="*/ 64402 w 65352"/>
                    <a:gd name="connsiteY4" fmla="*/ 3088 h 43244"/>
                    <a:gd name="connsiteX5" fmla="*/ 64491 w 65352"/>
                    <a:gd name="connsiteY5" fmla="*/ 3244 h 43244"/>
                    <a:gd name="connsiteX6" fmla="*/ 62151 w 65352"/>
                    <a:gd name="connsiteY6" fmla="*/ 12046 h 43244"/>
                    <a:gd name="connsiteX7" fmla="*/ 9671 w 65352"/>
                    <a:gd name="connsiteY7" fmla="*/ 42353 h 43244"/>
                    <a:gd name="connsiteX8" fmla="*/ 6440 w 65352"/>
                    <a:gd name="connsiteY8" fmla="*/ 43244 h 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52" h="43244">
                      <a:moveTo>
                        <a:pt x="6440" y="43244"/>
                      </a:moveTo>
                      <a:cubicBezTo>
                        <a:pt x="4145" y="43235"/>
                        <a:pt x="2017" y="42005"/>
                        <a:pt x="869" y="40013"/>
                      </a:cubicBezTo>
                      <a:cubicBezTo>
                        <a:pt x="-914" y="36901"/>
                        <a:pt x="134" y="32935"/>
                        <a:pt x="3209" y="31099"/>
                      </a:cubicBezTo>
                      <a:lnTo>
                        <a:pt x="55688" y="904"/>
                      </a:lnTo>
                      <a:cubicBezTo>
                        <a:pt x="58697" y="-899"/>
                        <a:pt x="62596" y="79"/>
                        <a:pt x="64402" y="3088"/>
                      </a:cubicBezTo>
                      <a:cubicBezTo>
                        <a:pt x="64435" y="3140"/>
                        <a:pt x="64457" y="3191"/>
                        <a:pt x="64491" y="3244"/>
                      </a:cubicBezTo>
                      <a:cubicBezTo>
                        <a:pt x="66262" y="6322"/>
                        <a:pt x="65215" y="10253"/>
                        <a:pt x="62151" y="12046"/>
                      </a:cubicBezTo>
                      <a:lnTo>
                        <a:pt x="9671" y="42353"/>
                      </a:lnTo>
                      <a:cubicBezTo>
                        <a:pt x="8691" y="42920"/>
                        <a:pt x="7577" y="43226"/>
                        <a:pt x="6440" y="43244"/>
                      </a:cubicBezTo>
                      <a:close/>
                    </a:path>
                  </a:pathLst>
                </a:custGeom>
                <a:solidFill>
                  <a:srgbClr val="000000"/>
                </a:solidFill>
                <a:ln w="11125" cap="flat">
                  <a:noFill/>
                  <a:prstDash val="solid"/>
                  <a:miter/>
                </a:ln>
              </p:spPr>
              <p:txBody>
                <a:bodyPr rtlCol="0" anchor="ctr"/>
                <a:lstStyle/>
                <a:p>
                  <a:endParaRPr lang="en-US"/>
                </a:p>
              </p:txBody>
            </p:sp>
          </p:grpSp>
        </p:grpSp>
        <p:sp>
          <p:nvSpPr>
            <p:cNvPr id="110" name="Freeform: Shape 109">
              <a:extLst>
                <a:ext uri="{FF2B5EF4-FFF2-40B4-BE49-F238E27FC236}">
                  <a16:creationId xmlns:a16="http://schemas.microsoft.com/office/drawing/2014/main" id="{3F30291B-FE51-4F51-8236-C641460E6DDC}"/>
                </a:ext>
              </a:extLst>
            </p:cNvPr>
            <p:cNvSpPr/>
            <p:nvPr/>
          </p:nvSpPr>
          <p:spPr>
            <a:xfrm>
              <a:off x="4585752" y="2722114"/>
              <a:ext cx="77741" cy="141853"/>
            </a:xfrm>
            <a:custGeom>
              <a:avLst/>
              <a:gdLst>
                <a:gd name="connsiteX0" fmla="*/ 53301 w 77741"/>
                <a:gd name="connsiteY0" fmla="*/ 69555 h 141853"/>
                <a:gd name="connsiteX1" fmla="*/ 59764 w 77741"/>
                <a:gd name="connsiteY1" fmla="*/ 13844 h 141853"/>
                <a:gd name="connsiteX2" fmla="*/ 60989 w 77741"/>
                <a:gd name="connsiteY2" fmla="*/ 9833 h 141853"/>
                <a:gd name="connsiteX3" fmla="*/ 62883 w 77741"/>
                <a:gd name="connsiteY3" fmla="*/ 7827 h 141853"/>
                <a:gd name="connsiteX4" fmla="*/ 76031 w 77741"/>
                <a:gd name="connsiteY4" fmla="*/ 251 h 141853"/>
                <a:gd name="connsiteX5" fmla="*/ 77591 w 77741"/>
                <a:gd name="connsiteY5" fmla="*/ 251 h 141853"/>
                <a:gd name="connsiteX6" fmla="*/ 77591 w 77741"/>
                <a:gd name="connsiteY6" fmla="*/ 2256 h 141853"/>
                <a:gd name="connsiteX7" fmla="*/ 77591 w 77741"/>
                <a:gd name="connsiteY7" fmla="*/ 3593 h 141853"/>
                <a:gd name="connsiteX8" fmla="*/ 64666 w 77741"/>
                <a:gd name="connsiteY8" fmla="*/ 108664 h 141853"/>
                <a:gd name="connsiteX9" fmla="*/ 63106 w 77741"/>
                <a:gd name="connsiteY9" fmla="*/ 113566 h 141853"/>
                <a:gd name="connsiteX10" fmla="*/ 59652 w 77741"/>
                <a:gd name="connsiteY10" fmla="*/ 117354 h 141853"/>
                <a:gd name="connsiteX11" fmla="*/ 51407 w 77741"/>
                <a:gd name="connsiteY11" fmla="*/ 122146 h 141853"/>
                <a:gd name="connsiteX12" fmla="*/ 48064 w 77741"/>
                <a:gd name="connsiteY12" fmla="*/ 122146 h 141853"/>
                <a:gd name="connsiteX13" fmla="*/ 46393 w 77741"/>
                <a:gd name="connsiteY13" fmla="*/ 119137 h 141853"/>
                <a:gd name="connsiteX14" fmla="*/ 38816 w 77741"/>
                <a:gd name="connsiteY14" fmla="*/ 88608 h 141853"/>
                <a:gd name="connsiteX15" fmla="*/ 31351 w 77741"/>
                <a:gd name="connsiteY15" fmla="*/ 127828 h 141853"/>
                <a:gd name="connsiteX16" fmla="*/ 29568 w 77741"/>
                <a:gd name="connsiteY16" fmla="*/ 132842 h 141853"/>
                <a:gd name="connsiteX17" fmla="*/ 26337 w 77741"/>
                <a:gd name="connsiteY17" fmla="*/ 136519 h 141853"/>
                <a:gd name="connsiteX18" fmla="*/ 17981 w 77741"/>
                <a:gd name="connsiteY18" fmla="*/ 141310 h 141853"/>
                <a:gd name="connsiteX19" fmla="*/ 14527 w 77741"/>
                <a:gd name="connsiteY19" fmla="*/ 141310 h 141853"/>
                <a:gd name="connsiteX20" fmla="*/ 12967 w 77741"/>
                <a:gd name="connsiteY20" fmla="*/ 138190 h 141853"/>
                <a:gd name="connsiteX21" fmla="*/ 42 w 77741"/>
                <a:gd name="connsiteY21" fmla="*/ 48050 h 141853"/>
                <a:gd name="connsiteX22" fmla="*/ 42 w 77741"/>
                <a:gd name="connsiteY22" fmla="*/ 46825 h 141853"/>
                <a:gd name="connsiteX23" fmla="*/ 710 w 77741"/>
                <a:gd name="connsiteY23" fmla="*/ 44151 h 141853"/>
                <a:gd name="connsiteX24" fmla="*/ 2270 w 77741"/>
                <a:gd name="connsiteY24" fmla="*/ 42257 h 141853"/>
                <a:gd name="connsiteX25" fmla="*/ 15418 w 77741"/>
                <a:gd name="connsiteY25" fmla="*/ 34680 h 141853"/>
                <a:gd name="connsiteX26" fmla="*/ 17312 w 77741"/>
                <a:gd name="connsiteY26" fmla="*/ 34680 h 141853"/>
                <a:gd name="connsiteX27" fmla="*/ 18538 w 77741"/>
                <a:gd name="connsiteY27" fmla="*/ 37242 h 141853"/>
                <a:gd name="connsiteX28" fmla="*/ 24889 w 77741"/>
                <a:gd name="connsiteY28" fmla="*/ 85711 h 141853"/>
                <a:gd name="connsiteX29" fmla="*/ 30794 w 77741"/>
                <a:gd name="connsiteY29" fmla="*/ 54290 h 141853"/>
                <a:gd name="connsiteX30" fmla="*/ 31685 w 77741"/>
                <a:gd name="connsiteY30" fmla="*/ 51059 h 141853"/>
                <a:gd name="connsiteX31" fmla="*/ 34248 w 77741"/>
                <a:gd name="connsiteY31" fmla="*/ 47939 h 141853"/>
                <a:gd name="connsiteX32" fmla="*/ 43719 w 77741"/>
                <a:gd name="connsiteY32" fmla="*/ 42479 h 141853"/>
                <a:gd name="connsiteX33" fmla="*/ 46170 w 77741"/>
                <a:gd name="connsiteY33" fmla="*/ 42479 h 141853"/>
                <a:gd name="connsiteX34" fmla="*/ 47062 w 77741"/>
                <a:gd name="connsiteY34" fmla="*/ 44708 h 1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741" h="141853">
                  <a:moveTo>
                    <a:pt x="53301" y="69555"/>
                  </a:moveTo>
                  <a:lnTo>
                    <a:pt x="59764" y="13844"/>
                  </a:lnTo>
                  <a:cubicBezTo>
                    <a:pt x="59864" y="12429"/>
                    <a:pt x="60287" y="11059"/>
                    <a:pt x="60989" y="9833"/>
                  </a:cubicBezTo>
                  <a:cubicBezTo>
                    <a:pt x="61468" y="9042"/>
                    <a:pt x="62115" y="8351"/>
                    <a:pt x="62883" y="7827"/>
                  </a:cubicBezTo>
                  <a:lnTo>
                    <a:pt x="76031" y="251"/>
                  </a:lnTo>
                  <a:cubicBezTo>
                    <a:pt x="76499" y="-84"/>
                    <a:pt x="77123" y="-84"/>
                    <a:pt x="77591" y="251"/>
                  </a:cubicBezTo>
                  <a:cubicBezTo>
                    <a:pt x="77792" y="908"/>
                    <a:pt x="77792" y="1599"/>
                    <a:pt x="77591" y="2256"/>
                  </a:cubicBezTo>
                  <a:cubicBezTo>
                    <a:pt x="77636" y="2702"/>
                    <a:pt x="77636" y="3148"/>
                    <a:pt x="77591" y="3593"/>
                  </a:cubicBezTo>
                  <a:lnTo>
                    <a:pt x="64666" y="108664"/>
                  </a:lnTo>
                  <a:cubicBezTo>
                    <a:pt x="64454" y="110380"/>
                    <a:pt x="63931" y="112040"/>
                    <a:pt x="63106" y="113566"/>
                  </a:cubicBezTo>
                  <a:cubicBezTo>
                    <a:pt x="62349" y="115137"/>
                    <a:pt x="61145" y="116452"/>
                    <a:pt x="59652" y="117354"/>
                  </a:cubicBezTo>
                  <a:lnTo>
                    <a:pt x="51407" y="122146"/>
                  </a:lnTo>
                  <a:cubicBezTo>
                    <a:pt x="50404" y="122859"/>
                    <a:pt x="49067" y="122859"/>
                    <a:pt x="48064" y="122146"/>
                  </a:cubicBezTo>
                  <a:cubicBezTo>
                    <a:pt x="47251" y="121310"/>
                    <a:pt x="46672" y="120274"/>
                    <a:pt x="46393" y="119137"/>
                  </a:cubicBezTo>
                  <a:lnTo>
                    <a:pt x="38816" y="88608"/>
                  </a:lnTo>
                  <a:lnTo>
                    <a:pt x="31351" y="127828"/>
                  </a:lnTo>
                  <a:cubicBezTo>
                    <a:pt x="30917" y="129555"/>
                    <a:pt x="30326" y="131238"/>
                    <a:pt x="29568" y="132842"/>
                  </a:cubicBezTo>
                  <a:cubicBezTo>
                    <a:pt x="28855" y="134346"/>
                    <a:pt x="27741" y="135628"/>
                    <a:pt x="26337" y="136519"/>
                  </a:cubicBezTo>
                  <a:lnTo>
                    <a:pt x="17981" y="141310"/>
                  </a:lnTo>
                  <a:cubicBezTo>
                    <a:pt x="16944" y="142034"/>
                    <a:pt x="15563" y="142034"/>
                    <a:pt x="14527" y="141310"/>
                  </a:cubicBezTo>
                  <a:cubicBezTo>
                    <a:pt x="13602" y="140530"/>
                    <a:pt x="13045" y="139394"/>
                    <a:pt x="12967" y="138190"/>
                  </a:cubicBezTo>
                  <a:lnTo>
                    <a:pt x="42" y="48050"/>
                  </a:lnTo>
                  <a:cubicBezTo>
                    <a:pt x="-14" y="47638"/>
                    <a:pt x="-14" y="47237"/>
                    <a:pt x="42" y="46825"/>
                  </a:cubicBezTo>
                  <a:cubicBezTo>
                    <a:pt x="53" y="45889"/>
                    <a:pt x="276" y="44975"/>
                    <a:pt x="710" y="44151"/>
                  </a:cubicBezTo>
                  <a:cubicBezTo>
                    <a:pt x="978" y="43348"/>
                    <a:pt x="1535" y="42680"/>
                    <a:pt x="2270" y="42257"/>
                  </a:cubicBezTo>
                  <a:lnTo>
                    <a:pt x="15418" y="34680"/>
                  </a:lnTo>
                  <a:cubicBezTo>
                    <a:pt x="16008" y="34346"/>
                    <a:pt x="16722" y="34346"/>
                    <a:pt x="17312" y="34680"/>
                  </a:cubicBezTo>
                  <a:cubicBezTo>
                    <a:pt x="17312" y="34680"/>
                    <a:pt x="18315" y="35794"/>
                    <a:pt x="18538" y="37242"/>
                  </a:cubicBezTo>
                  <a:lnTo>
                    <a:pt x="24889" y="85711"/>
                  </a:lnTo>
                  <a:lnTo>
                    <a:pt x="30794" y="54290"/>
                  </a:lnTo>
                  <a:cubicBezTo>
                    <a:pt x="31006" y="53187"/>
                    <a:pt x="31307" y="52106"/>
                    <a:pt x="31685" y="51059"/>
                  </a:cubicBezTo>
                  <a:cubicBezTo>
                    <a:pt x="32120" y="49733"/>
                    <a:pt x="33034" y="48619"/>
                    <a:pt x="34248" y="47939"/>
                  </a:cubicBezTo>
                  <a:lnTo>
                    <a:pt x="43719" y="42479"/>
                  </a:lnTo>
                  <a:cubicBezTo>
                    <a:pt x="44833" y="41811"/>
                    <a:pt x="45724" y="41811"/>
                    <a:pt x="46170" y="42479"/>
                  </a:cubicBezTo>
                  <a:cubicBezTo>
                    <a:pt x="46571" y="43170"/>
                    <a:pt x="46872" y="43928"/>
                    <a:pt x="47062" y="44708"/>
                  </a:cubicBezTo>
                  <a:close/>
                </a:path>
              </a:pathLst>
            </a:custGeom>
            <a:solidFill>
              <a:srgbClr val="2A9BF5"/>
            </a:solidFill>
            <a:ln w="111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2581E5B-6EE0-477B-A377-380C2F0CFBD1}"/>
                </a:ext>
              </a:extLst>
            </p:cNvPr>
            <p:cNvSpPr/>
            <p:nvPr/>
          </p:nvSpPr>
          <p:spPr>
            <a:xfrm>
              <a:off x="4673794" y="2686264"/>
              <a:ext cx="52951" cy="135839"/>
            </a:xfrm>
            <a:custGeom>
              <a:avLst/>
              <a:gdLst>
                <a:gd name="connsiteX0" fmla="*/ 50275 w 52951"/>
                <a:gd name="connsiteY0" fmla="*/ 83455 h 135839"/>
                <a:gd name="connsiteX1" fmla="*/ 52169 w 52951"/>
                <a:gd name="connsiteY1" fmla="*/ 83455 h 135839"/>
                <a:gd name="connsiteX2" fmla="*/ 52169 w 52951"/>
                <a:gd name="connsiteY2" fmla="*/ 83455 h 135839"/>
                <a:gd name="connsiteX3" fmla="*/ 52949 w 52951"/>
                <a:gd name="connsiteY3" fmla="*/ 85906 h 135839"/>
                <a:gd name="connsiteX4" fmla="*/ 52949 w 52951"/>
                <a:gd name="connsiteY4" fmla="*/ 102285 h 135839"/>
                <a:gd name="connsiteX5" fmla="*/ 52169 w 52951"/>
                <a:gd name="connsiteY5" fmla="*/ 105628 h 135839"/>
                <a:gd name="connsiteX6" fmla="*/ 50275 w 52951"/>
                <a:gd name="connsiteY6" fmla="*/ 107967 h 135839"/>
                <a:gd name="connsiteX7" fmla="*/ 2698 w 52951"/>
                <a:gd name="connsiteY7" fmla="*/ 135488 h 135839"/>
                <a:gd name="connsiteX8" fmla="*/ 803 w 52951"/>
                <a:gd name="connsiteY8" fmla="*/ 135488 h 135839"/>
                <a:gd name="connsiteX9" fmla="*/ 23 w 52951"/>
                <a:gd name="connsiteY9" fmla="*/ 132926 h 135839"/>
                <a:gd name="connsiteX10" fmla="*/ 23 w 52951"/>
                <a:gd name="connsiteY10" fmla="*/ 32647 h 135839"/>
                <a:gd name="connsiteX11" fmla="*/ 803 w 52951"/>
                <a:gd name="connsiteY11" fmla="*/ 29304 h 135839"/>
                <a:gd name="connsiteX12" fmla="*/ 2698 w 52951"/>
                <a:gd name="connsiteY12" fmla="*/ 26964 h 135839"/>
                <a:gd name="connsiteX13" fmla="*/ 49383 w 52951"/>
                <a:gd name="connsiteY13" fmla="*/ 0 h 135839"/>
                <a:gd name="connsiteX14" fmla="*/ 51277 w 52951"/>
                <a:gd name="connsiteY14" fmla="*/ 0 h 135839"/>
                <a:gd name="connsiteX15" fmla="*/ 52169 w 52951"/>
                <a:gd name="connsiteY15" fmla="*/ 2451 h 135839"/>
                <a:gd name="connsiteX16" fmla="*/ 52169 w 52951"/>
                <a:gd name="connsiteY16" fmla="*/ 18830 h 135839"/>
                <a:gd name="connsiteX17" fmla="*/ 51277 w 52951"/>
                <a:gd name="connsiteY17" fmla="*/ 22173 h 135839"/>
                <a:gd name="connsiteX18" fmla="*/ 49383 w 52951"/>
                <a:gd name="connsiteY18" fmla="*/ 24513 h 135839"/>
                <a:gd name="connsiteX19" fmla="*/ 18297 w 52951"/>
                <a:gd name="connsiteY19" fmla="*/ 43009 h 135839"/>
                <a:gd name="connsiteX20" fmla="*/ 18297 w 52951"/>
                <a:gd name="connsiteY20" fmla="*/ 59722 h 135839"/>
                <a:gd name="connsiteX21" fmla="*/ 46932 w 52951"/>
                <a:gd name="connsiteY21" fmla="*/ 43120 h 135839"/>
                <a:gd name="connsiteX22" fmla="*/ 48937 w 52951"/>
                <a:gd name="connsiteY22" fmla="*/ 43120 h 135839"/>
                <a:gd name="connsiteX23" fmla="*/ 49717 w 52951"/>
                <a:gd name="connsiteY23" fmla="*/ 45571 h 135839"/>
                <a:gd name="connsiteX24" fmla="*/ 49717 w 52951"/>
                <a:gd name="connsiteY24" fmla="*/ 61950 h 135839"/>
                <a:gd name="connsiteX25" fmla="*/ 48937 w 52951"/>
                <a:gd name="connsiteY25" fmla="*/ 65293 h 135839"/>
                <a:gd name="connsiteX26" fmla="*/ 46932 w 52951"/>
                <a:gd name="connsiteY26" fmla="*/ 67633 h 135839"/>
                <a:gd name="connsiteX27" fmla="*/ 18297 w 52951"/>
                <a:gd name="connsiteY27" fmla="*/ 84457 h 135839"/>
                <a:gd name="connsiteX28" fmla="*/ 18297 w 52951"/>
                <a:gd name="connsiteY28" fmla="*/ 101728 h 1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951" h="135839">
                  <a:moveTo>
                    <a:pt x="50275" y="83455"/>
                  </a:moveTo>
                  <a:cubicBezTo>
                    <a:pt x="50798" y="82931"/>
                    <a:pt x="51645" y="82931"/>
                    <a:pt x="52169" y="83455"/>
                  </a:cubicBezTo>
                  <a:cubicBezTo>
                    <a:pt x="52169" y="83455"/>
                    <a:pt x="52169" y="83455"/>
                    <a:pt x="52169" y="83455"/>
                  </a:cubicBezTo>
                  <a:cubicBezTo>
                    <a:pt x="52703" y="84157"/>
                    <a:pt x="52982" y="85026"/>
                    <a:pt x="52949" y="85906"/>
                  </a:cubicBezTo>
                  <a:lnTo>
                    <a:pt x="52949" y="102285"/>
                  </a:lnTo>
                  <a:cubicBezTo>
                    <a:pt x="52904" y="103444"/>
                    <a:pt x="52637" y="104569"/>
                    <a:pt x="52169" y="105628"/>
                  </a:cubicBezTo>
                  <a:cubicBezTo>
                    <a:pt x="51812" y="106597"/>
                    <a:pt x="51144" y="107421"/>
                    <a:pt x="50275" y="107967"/>
                  </a:cubicBezTo>
                  <a:lnTo>
                    <a:pt x="2698" y="135488"/>
                  </a:lnTo>
                  <a:cubicBezTo>
                    <a:pt x="2152" y="135956"/>
                    <a:pt x="1349" y="135956"/>
                    <a:pt x="803" y="135488"/>
                  </a:cubicBezTo>
                  <a:cubicBezTo>
                    <a:pt x="202" y="134775"/>
                    <a:pt x="-88" y="133850"/>
                    <a:pt x="23" y="132926"/>
                  </a:cubicBezTo>
                  <a:lnTo>
                    <a:pt x="23" y="32647"/>
                  </a:lnTo>
                  <a:cubicBezTo>
                    <a:pt x="12" y="31488"/>
                    <a:pt x="280" y="30340"/>
                    <a:pt x="803" y="29304"/>
                  </a:cubicBezTo>
                  <a:cubicBezTo>
                    <a:pt x="1182" y="28357"/>
                    <a:pt x="1851" y="27532"/>
                    <a:pt x="2698" y="26964"/>
                  </a:cubicBezTo>
                  <a:lnTo>
                    <a:pt x="49383" y="0"/>
                  </a:lnTo>
                  <a:cubicBezTo>
                    <a:pt x="50163" y="0"/>
                    <a:pt x="50832" y="0"/>
                    <a:pt x="51277" y="0"/>
                  </a:cubicBezTo>
                  <a:cubicBezTo>
                    <a:pt x="51901" y="657"/>
                    <a:pt x="52224" y="1549"/>
                    <a:pt x="52169" y="2451"/>
                  </a:cubicBezTo>
                  <a:lnTo>
                    <a:pt x="52169" y="18830"/>
                  </a:lnTo>
                  <a:cubicBezTo>
                    <a:pt x="52135" y="20000"/>
                    <a:pt x="51834" y="21148"/>
                    <a:pt x="51277" y="22173"/>
                  </a:cubicBezTo>
                  <a:cubicBezTo>
                    <a:pt x="50999" y="23176"/>
                    <a:pt x="50308" y="24023"/>
                    <a:pt x="49383" y="24513"/>
                  </a:cubicBezTo>
                  <a:lnTo>
                    <a:pt x="18297" y="43009"/>
                  </a:lnTo>
                  <a:lnTo>
                    <a:pt x="18297" y="59722"/>
                  </a:lnTo>
                  <a:lnTo>
                    <a:pt x="46932" y="43120"/>
                  </a:lnTo>
                  <a:cubicBezTo>
                    <a:pt x="47522" y="42674"/>
                    <a:pt x="48347" y="42674"/>
                    <a:pt x="48937" y="43120"/>
                  </a:cubicBezTo>
                  <a:cubicBezTo>
                    <a:pt x="49495" y="43811"/>
                    <a:pt x="49773" y="44691"/>
                    <a:pt x="49717" y="45571"/>
                  </a:cubicBezTo>
                  <a:lnTo>
                    <a:pt x="49717" y="61950"/>
                  </a:lnTo>
                  <a:cubicBezTo>
                    <a:pt x="49673" y="63109"/>
                    <a:pt x="49405" y="64234"/>
                    <a:pt x="48937" y="65293"/>
                  </a:cubicBezTo>
                  <a:cubicBezTo>
                    <a:pt x="48514" y="66251"/>
                    <a:pt x="47812" y="67064"/>
                    <a:pt x="46932" y="67633"/>
                  </a:cubicBezTo>
                  <a:lnTo>
                    <a:pt x="18297" y="84457"/>
                  </a:lnTo>
                  <a:lnTo>
                    <a:pt x="18297" y="101728"/>
                  </a:lnTo>
                  <a:close/>
                </a:path>
              </a:pathLst>
            </a:custGeom>
            <a:solidFill>
              <a:srgbClr val="2A9BF5"/>
            </a:solidFill>
            <a:ln w="111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D4B58CF-E228-4FEB-8FDF-C5C21F3B28A5}"/>
                </a:ext>
              </a:extLst>
            </p:cNvPr>
            <p:cNvSpPr/>
            <p:nvPr/>
          </p:nvSpPr>
          <p:spPr>
            <a:xfrm>
              <a:off x="4738212" y="2653841"/>
              <a:ext cx="60093" cy="131143"/>
            </a:xfrm>
            <a:custGeom>
              <a:avLst/>
              <a:gdLst>
                <a:gd name="connsiteX0" fmla="*/ 2793 w 60093"/>
                <a:gd name="connsiteY0" fmla="*/ 130809 h 131143"/>
                <a:gd name="connsiteX1" fmla="*/ 787 w 60093"/>
                <a:gd name="connsiteY1" fmla="*/ 130809 h 131143"/>
                <a:gd name="connsiteX2" fmla="*/ 7 w 60093"/>
                <a:gd name="connsiteY2" fmla="*/ 128357 h 131143"/>
                <a:gd name="connsiteX3" fmla="*/ 7 w 60093"/>
                <a:gd name="connsiteY3" fmla="*/ 28078 h 131143"/>
                <a:gd name="connsiteX4" fmla="*/ 787 w 60093"/>
                <a:gd name="connsiteY4" fmla="*/ 24736 h 131143"/>
                <a:gd name="connsiteX5" fmla="*/ 2793 w 60093"/>
                <a:gd name="connsiteY5" fmla="*/ 22396 h 131143"/>
                <a:gd name="connsiteX6" fmla="*/ 34993 w 60093"/>
                <a:gd name="connsiteY6" fmla="*/ 3677 h 131143"/>
                <a:gd name="connsiteX7" fmla="*/ 46135 w 60093"/>
                <a:gd name="connsiteY7" fmla="*/ 0 h 131143"/>
                <a:gd name="connsiteX8" fmla="*/ 53489 w 60093"/>
                <a:gd name="connsiteY8" fmla="*/ 3231 h 131143"/>
                <a:gd name="connsiteX9" fmla="*/ 57500 w 60093"/>
                <a:gd name="connsiteY9" fmla="*/ 11254 h 131143"/>
                <a:gd name="connsiteX10" fmla="*/ 58726 w 60093"/>
                <a:gd name="connsiteY10" fmla="*/ 22396 h 131143"/>
                <a:gd name="connsiteX11" fmla="*/ 58058 w 60093"/>
                <a:gd name="connsiteY11" fmla="*/ 30530 h 131143"/>
                <a:gd name="connsiteX12" fmla="*/ 56498 w 60093"/>
                <a:gd name="connsiteY12" fmla="*/ 37215 h 131143"/>
                <a:gd name="connsiteX13" fmla="*/ 54603 w 60093"/>
                <a:gd name="connsiteY13" fmla="*/ 42117 h 131143"/>
                <a:gd name="connsiteX14" fmla="*/ 53044 w 60093"/>
                <a:gd name="connsiteY14" fmla="*/ 45237 h 131143"/>
                <a:gd name="connsiteX15" fmla="*/ 58503 w 60093"/>
                <a:gd name="connsiteY15" fmla="*/ 51700 h 131143"/>
                <a:gd name="connsiteX16" fmla="*/ 60063 w 60093"/>
                <a:gd name="connsiteY16" fmla="*/ 64067 h 131143"/>
                <a:gd name="connsiteX17" fmla="*/ 58837 w 60093"/>
                <a:gd name="connsiteY17" fmla="*/ 77104 h 131143"/>
                <a:gd name="connsiteX18" fmla="*/ 54938 w 60093"/>
                <a:gd name="connsiteY18" fmla="*/ 90140 h 131143"/>
                <a:gd name="connsiteX19" fmla="*/ 47807 w 60093"/>
                <a:gd name="connsiteY19" fmla="*/ 101282 h 131143"/>
                <a:gd name="connsiteX20" fmla="*/ 36665 w 60093"/>
                <a:gd name="connsiteY20" fmla="*/ 110307 h 131143"/>
                <a:gd name="connsiteX21" fmla="*/ 40230 w 60093"/>
                <a:gd name="connsiteY21" fmla="*/ 33761 h 131143"/>
                <a:gd name="connsiteX22" fmla="*/ 38670 w 60093"/>
                <a:gd name="connsiteY22" fmla="*/ 28301 h 131143"/>
                <a:gd name="connsiteX23" fmla="*/ 34102 w 60093"/>
                <a:gd name="connsiteY23" fmla="*/ 28301 h 131143"/>
                <a:gd name="connsiteX24" fmla="*/ 18614 w 60093"/>
                <a:gd name="connsiteY24" fmla="*/ 37215 h 131143"/>
                <a:gd name="connsiteX25" fmla="*/ 18614 w 60093"/>
                <a:gd name="connsiteY25" fmla="*/ 54819 h 131143"/>
                <a:gd name="connsiteX26" fmla="*/ 34102 w 60093"/>
                <a:gd name="connsiteY26" fmla="*/ 45906 h 131143"/>
                <a:gd name="connsiteX27" fmla="*/ 38670 w 60093"/>
                <a:gd name="connsiteY27" fmla="*/ 40892 h 131143"/>
                <a:gd name="connsiteX28" fmla="*/ 40230 w 60093"/>
                <a:gd name="connsiteY28" fmla="*/ 33761 h 131143"/>
                <a:gd name="connsiteX29" fmla="*/ 18614 w 60093"/>
                <a:gd name="connsiteY29" fmla="*/ 97717 h 131143"/>
                <a:gd name="connsiteX30" fmla="*/ 35105 w 60093"/>
                <a:gd name="connsiteY30" fmla="*/ 88134 h 131143"/>
                <a:gd name="connsiteX31" fmla="*/ 39896 w 60093"/>
                <a:gd name="connsiteY31" fmla="*/ 82675 h 131143"/>
                <a:gd name="connsiteX32" fmla="*/ 41790 w 60093"/>
                <a:gd name="connsiteY32" fmla="*/ 74875 h 131143"/>
                <a:gd name="connsiteX33" fmla="*/ 39896 w 60093"/>
                <a:gd name="connsiteY33" fmla="*/ 69193 h 131143"/>
                <a:gd name="connsiteX34" fmla="*/ 35105 w 60093"/>
                <a:gd name="connsiteY34" fmla="*/ 69193 h 131143"/>
                <a:gd name="connsiteX35" fmla="*/ 18614 w 60093"/>
                <a:gd name="connsiteY35" fmla="*/ 78775 h 13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093" h="131143">
                  <a:moveTo>
                    <a:pt x="2793" y="130809"/>
                  </a:moveTo>
                  <a:cubicBezTo>
                    <a:pt x="2202" y="131255"/>
                    <a:pt x="1378" y="131255"/>
                    <a:pt x="787" y="130809"/>
                  </a:cubicBezTo>
                  <a:cubicBezTo>
                    <a:pt x="230" y="130118"/>
                    <a:pt x="-49" y="129238"/>
                    <a:pt x="7" y="128357"/>
                  </a:cubicBezTo>
                  <a:lnTo>
                    <a:pt x="7" y="28078"/>
                  </a:lnTo>
                  <a:cubicBezTo>
                    <a:pt x="52" y="26919"/>
                    <a:pt x="319" y="25794"/>
                    <a:pt x="787" y="24736"/>
                  </a:cubicBezTo>
                  <a:cubicBezTo>
                    <a:pt x="1210" y="23777"/>
                    <a:pt x="1912" y="22964"/>
                    <a:pt x="2793" y="22396"/>
                  </a:cubicBezTo>
                  <a:lnTo>
                    <a:pt x="34993" y="3677"/>
                  </a:lnTo>
                  <a:cubicBezTo>
                    <a:pt x="38314" y="1482"/>
                    <a:pt x="42158" y="212"/>
                    <a:pt x="46135" y="0"/>
                  </a:cubicBezTo>
                  <a:cubicBezTo>
                    <a:pt x="48921" y="33"/>
                    <a:pt x="51584" y="1203"/>
                    <a:pt x="53489" y="3231"/>
                  </a:cubicBezTo>
                  <a:cubicBezTo>
                    <a:pt x="55562" y="5471"/>
                    <a:pt x="56955" y="8256"/>
                    <a:pt x="57500" y="11254"/>
                  </a:cubicBezTo>
                  <a:cubicBezTo>
                    <a:pt x="58336" y="14908"/>
                    <a:pt x="58748" y="18652"/>
                    <a:pt x="58726" y="22396"/>
                  </a:cubicBezTo>
                  <a:cubicBezTo>
                    <a:pt x="58748" y="25126"/>
                    <a:pt x="58525" y="27844"/>
                    <a:pt x="58058" y="30530"/>
                  </a:cubicBezTo>
                  <a:cubicBezTo>
                    <a:pt x="58058" y="32981"/>
                    <a:pt x="57055" y="35209"/>
                    <a:pt x="56498" y="37215"/>
                  </a:cubicBezTo>
                  <a:cubicBezTo>
                    <a:pt x="55963" y="38886"/>
                    <a:pt x="55328" y="40524"/>
                    <a:pt x="54603" y="42117"/>
                  </a:cubicBezTo>
                  <a:cubicBezTo>
                    <a:pt x="53935" y="43454"/>
                    <a:pt x="53489" y="44457"/>
                    <a:pt x="53044" y="45237"/>
                  </a:cubicBezTo>
                  <a:cubicBezTo>
                    <a:pt x="55707" y="46507"/>
                    <a:pt x="57701" y="48858"/>
                    <a:pt x="58503" y="51700"/>
                  </a:cubicBezTo>
                  <a:cubicBezTo>
                    <a:pt x="59695" y="55711"/>
                    <a:pt x="60230" y="59889"/>
                    <a:pt x="60063" y="64067"/>
                  </a:cubicBezTo>
                  <a:cubicBezTo>
                    <a:pt x="60085" y="68446"/>
                    <a:pt x="59673" y="72814"/>
                    <a:pt x="58837" y="77104"/>
                  </a:cubicBezTo>
                  <a:cubicBezTo>
                    <a:pt x="58035" y="81583"/>
                    <a:pt x="56720" y="85950"/>
                    <a:pt x="54938" y="90140"/>
                  </a:cubicBezTo>
                  <a:cubicBezTo>
                    <a:pt x="52999" y="94118"/>
                    <a:pt x="50603" y="97850"/>
                    <a:pt x="47807" y="101282"/>
                  </a:cubicBezTo>
                  <a:cubicBezTo>
                    <a:pt x="44676" y="104948"/>
                    <a:pt x="40899" y="108001"/>
                    <a:pt x="36665" y="110307"/>
                  </a:cubicBezTo>
                  <a:close/>
                  <a:moveTo>
                    <a:pt x="40230" y="33761"/>
                  </a:moveTo>
                  <a:cubicBezTo>
                    <a:pt x="40442" y="31811"/>
                    <a:pt x="39874" y="29850"/>
                    <a:pt x="38670" y="28301"/>
                  </a:cubicBezTo>
                  <a:cubicBezTo>
                    <a:pt x="37667" y="27298"/>
                    <a:pt x="36108" y="27410"/>
                    <a:pt x="34102" y="28301"/>
                  </a:cubicBezTo>
                  <a:lnTo>
                    <a:pt x="18614" y="37215"/>
                  </a:lnTo>
                  <a:lnTo>
                    <a:pt x="18614" y="54819"/>
                  </a:lnTo>
                  <a:lnTo>
                    <a:pt x="34102" y="45906"/>
                  </a:lnTo>
                  <a:cubicBezTo>
                    <a:pt x="36108" y="44747"/>
                    <a:pt x="37701" y="42998"/>
                    <a:pt x="38670" y="40892"/>
                  </a:cubicBezTo>
                  <a:cubicBezTo>
                    <a:pt x="39684" y="38652"/>
                    <a:pt x="40208" y="36223"/>
                    <a:pt x="40230" y="33761"/>
                  </a:cubicBezTo>
                  <a:close/>
                  <a:moveTo>
                    <a:pt x="18614" y="97717"/>
                  </a:moveTo>
                  <a:lnTo>
                    <a:pt x="35105" y="88134"/>
                  </a:lnTo>
                  <a:cubicBezTo>
                    <a:pt x="37266" y="86898"/>
                    <a:pt x="38949" y="84981"/>
                    <a:pt x="39896" y="82675"/>
                  </a:cubicBezTo>
                  <a:cubicBezTo>
                    <a:pt x="41122" y="80257"/>
                    <a:pt x="41768" y="77583"/>
                    <a:pt x="41790" y="74875"/>
                  </a:cubicBezTo>
                  <a:cubicBezTo>
                    <a:pt x="41991" y="72803"/>
                    <a:pt x="41300" y="70730"/>
                    <a:pt x="39896" y="69193"/>
                  </a:cubicBezTo>
                  <a:cubicBezTo>
                    <a:pt x="38782" y="68078"/>
                    <a:pt x="37110" y="68190"/>
                    <a:pt x="35105" y="69193"/>
                  </a:cubicBezTo>
                  <a:lnTo>
                    <a:pt x="18614" y="78775"/>
                  </a:lnTo>
                  <a:close/>
                </a:path>
              </a:pathLst>
            </a:custGeom>
            <a:solidFill>
              <a:srgbClr val="2A9BF5"/>
            </a:solidFill>
            <a:ln w="111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963C52A-40A6-420A-95BC-FA8908CB309E}"/>
                </a:ext>
              </a:extLst>
            </p:cNvPr>
            <p:cNvSpPr/>
            <p:nvPr/>
          </p:nvSpPr>
          <p:spPr>
            <a:xfrm>
              <a:off x="4811868" y="2615735"/>
              <a:ext cx="54378" cy="116800"/>
            </a:xfrm>
            <a:custGeom>
              <a:avLst/>
              <a:gdLst>
                <a:gd name="connsiteX0" fmla="*/ 26518 w 54378"/>
                <a:gd name="connsiteY0" fmla="*/ 3343 h 116800"/>
                <a:gd name="connsiteX1" fmla="*/ 37660 w 54378"/>
                <a:gd name="connsiteY1" fmla="*/ 0 h 116800"/>
                <a:gd name="connsiteX2" fmla="*/ 45571 w 54378"/>
                <a:gd name="connsiteY2" fmla="*/ 2563 h 116800"/>
                <a:gd name="connsiteX3" fmla="*/ 50585 w 54378"/>
                <a:gd name="connsiteY3" fmla="*/ 8802 h 116800"/>
                <a:gd name="connsiteX4" fmla="*/ 52368 w 54378"/>
                <a:gd name="connsiteY4" fmla="*/ 16490 h 116800"/>
                <a:gd name="connsiteX5" fmla="*/ 51699 w 54378"/>
                <a:gd name="connsiteY5" fmla="*/ 19276 h 116800"/>
                <a:gd name="connsiteX6" fmla="*/ 50140 w 54378"/>
                <a:gd name="connsiteY6" fmla="*/ 21170 h 116800"/>
                <a:gd name="connsiteX7" fmla="*/ 46017 w 54378"/>
                <a:gd name="connsiteY7" fmla="*/ 23621 h 116800"/>
                <a:gd name="connsiteX8" fmla="*/ 44234 w 54378"/>
                <a:gd name="connsiteY8" fmla="*/ 23621 h 116800"/>
                <a:gd name="connsiteX9" fmla="*/ 42897 w 54378"/>
                <a:gd name="connsiteY9" fmla="*/ 21616 h 116800"/>
                <a:gd name="connsiteX10" fmla="*/ 41226 w 54378"/>
                <a:gd name="connsiteY10" fmla="*/ 18719 h 116800"/>
                <a:gd name="connsiteX11" fmla="*/ 38106 w 54378"/>
                <a:gd name="connsiteY11" fmla="*/ 15822 h 116800"/>
                <a:gd name="connsiteX12" fmla="*/ 33315 w 54378"/>
                <a:gd name="connsiteY12" fmla="*/ 14708 h 116800"/>
                <a:gd name="connsiteX13" fmla="*/ 26853 w 54378"/>
                <a:gd name="connsiteY13" fmla="*/ 16825 h 116800"/>
                <a:gd name="connsiteX14" fmla="*/ 21504 w 54378"/>
                <a:gd name="connsiteY14" fmla="*/ 20947 h 116800"/>
                <a:gd name="connsiteX15" fmla="*/ 16936 w 54378"/>
                <a:gd name="connsiteY15" fmla="*/ 26630 h 116800"/>
                <a:gd name="connsiteX16" fmla="*/ 13705 w 54378"/>
                <a:gd name="connsiteY16" fmla="*/ 33426 h 116800"/>
                <a:gd name="connsiteX17" fmla="*/ 12479 w 54378"/>
                <a:gd name="connsiteY17" fmla="*/ 41226 h 116800"/>
                <a:gd name="connsiteX18" fmla="*/ 13705 w 54378"/>
                <a:gd name="connsiteY18" fmla="*/ 47354 h 116800"/>
                <a:gd name="connsiteX19" fmla="*/ 17382 w 54378"/>
                <a:gd name="connsiteY19" fmla="*/ 50251 h 116800"/>
                <a:gd name="connsiteX20" fmla="*/ 23844 w 54378"/>
                <a:gd name="connsiteY20" fmla="*/ 50251 h 116800"/>
                <a:gd name="connsiteX21" fmla="*/ 33315 w 54378"/>
                <a:gd name="connsiteY21" fmla="*/ 48914 h 116800"/>
                <a:gd name="connsiteX22" fmla="*/ 43009 w 54378"/>
                <a:gd name="connsiteY22" fmla="*/ 48357 h 116800"/>
                <a:gd name="connsiteX23" fmla="*/ 49471 w 54378"/>
                <a:gd name="connsiteY23" fmla="*/ 50920 h 116800"/>
                <a:gd name="connsiteX24" fmla="*/ 53148 w 54378"/>
                <a:gd name="connsiteY24" fmla="*/ 56825 h 116800"/>
                <a:gd name="connsiteX25" fmla="*/ 54374 w 54378"/>
                <a:gd name="connsiteY25" fmla="*/ 66407 h 116800"/>
                <a:gd name="connsiteX26" fmla="*/ 52368 w 54378"/>
                <a:gd name="connsiteY26" fmla="*/ 80335 h 116800"/>
                <a:gd name="connsiteX27" fmla="*/ 46908 w 54378"/>
                <a:gd name="connsiteY27" fmla="*/ 93371 h 116800"/>
                <a:gd name="connsiteX28" fmla="*/ 38440 w 54378"/>
                <a:gd name="connsiteY28" fmla="*/ 104513 h 116800"/>
                <a:gd name="connsiteX29" fmla="*/ 27298 w 54378"/>
                <a:gd name="connsiteY29" fmla="*/ 113204 h 116800"/>
                <a:gd name="connsiteX30" fmla="*/ 16156 w 54378"/>
                <a:gd name="connsiteY30" fmla="*/ 116770 h 116800"/>
                <a:gd name="connsiteX31" fmla="*/ 2228 w 54378"/>
                <a:gd name="connsiteY31" fmla="*/ 108747 h 116800"/>
                <a:gd name="connsiteX32" fmla="*/ 0 w 54378"/>
                <a:gd name="connsiteY32" fmla="*/ 99945 h 116800"/>
                <a:gd name="connsiteX33" fmla="*/ 669 w 54378"/>
                <a:gd name="connsiteY33" fmla="*/ 97159 h 116800"/>
                <a:gd name="connsiteX34" fmla="*/ 2228 w 54378"/>
                <a:gd name="connsiteY34" fmla="*/ 95265 h 116800"/>
                <a:gd name="connsiteX35" fmla="*/ 6351 w 54378"/>
                <a:gd name="connsiteY35" fmla="*/ 92926 h 116800"/>
                <a:gd name="connsiteX36" fmla="*/ 8134 w 54378"/>
                <a:gd name="connsiteY36" fmla="*/ 92926 h 116800"/>
                <a:gd name="connsiteX37" fmla="*/ 9471 w 54378"/>
                <a:gd name="connsiteY37" fmla="*/ 94931 h 116800"/>
                <a:gd name="connsiteX38" fmla="*/ 11365 w 54378"/>
                <a:gd name="connsiteY38" fmla="*/ 98608 h 116800"/>
                <a:gd name="connsiteX39" fmla="*/ 14708 w 54378"/>
                <a:gd name="connsiteY39" fmla="*/ 101505 h 116800"/>
                <a:gd name="connsiteX40" fmla="*/ 19833 w 54378"/>
                <a:gd name="connsiteY40" fmla="*/ 102285 h 116800"/>
                <a:gd name="connsiteX41" fmla="*/ 26964 w 54378"/>
                <a:gd name="connsiteY41" fmla="*/ 99722 h 116800"/>
                <a:gd name="connsiteX42" fmla="*/ 33538 w 54378"/>
                <a:gd name="connsiteY42" fmla="*/ 94597 h 116800"/>
                <a:gd name="connsiteX43" fmla="*/ 39109 w 54378"/>
                <a:gd name="connsiteY43" fmla="*/ 87911 h 116800"/>
                <a:gd name="connsiteX44" fmla="*/ 43009 w 54378"/>
                <a:gd name="connsiteY44" fmla="*/ 80112 h 116800"/>
                <a:gd name="connsiteX45" fmla="*/ 44346 w 54378"/>
                <a:gd name="connsiteY45" fmla="*/ 72090 h 116800"/>
                <a:gd name="connsiteX46" fmla="*/ 42786 w 54378"/>
                <a:gd name="connsiteY46" fmla="*/ 66073 h 116800"/>
                <a:gd name="connsiteX47" fmla="*/ 38106 w 54378"/>
                <a:gd name="connsiteY47" fmla="*/ 63622 h 116800"/>
                <a:gd name="connsiteX48" fmla="*/ 30752 w 54378"/>
                <a:gd name="connsiteY48" fmla="*/ 63622 h 116800"/>
                <a:gd name="connsiteX49" fmla="*/ 20836 w 54378"/>
                <a:gd name="connsiteY49" fmla="*/ 65182 h 116800"/>
                <a:gd name="connsiteX50" fmla="*/ 12368 w 54378"/>
                <a:gd name="connsiteY50" fmla="*/ 65182 h 116800"/>
                <a:gd name="connsiteX51" fmla="*/ 6685 w 54378"/>
                <a:gd name="connsiteY51" fmla="*/ 61839 h 116800"/>
                <a:gd name="connsiteX52" fmla="*/ 3454 w 54378"/>
                <a:gd name="connsiteY52" fmla="*/ 55488 h 116800"/>
                <a:gd name="connsiteX53" fmla="*/ 2563 w 54378"/>
                <a:gd name="connsiteY53" fmla="*/ 46351 h 116800"/>
                <a:gd name="connsiteX54" fmla="*/ 4011 w 54378"/>
                <a:gd name="connsiteY54" fmla="*/ 34429 h 116800"/>
                <a:gd name="connsiteX55" fmla="*/ 8579 w 54378"/>
                <a:gd name="connsiteY55" fmla="*/ 22173 h 116800"/>
                <a:gd name="connsiteX56" fmla="*/ 15933 w 54378"/>
                <a:gd name="connsiteY56" fmla="*/ 11031 h 116800"/>
                <a:gd name="connsiteX57" fmla="*/ 26518 w 54378"/>
                <a:gd name="connsiteY57" fmla="*/ 3343 h 1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4378" h="116800">
                  <a:moveTo>
                    <a:pt x="26518" y="3343"/>
                  </a:moveTo>
                  <a:cubicBezTo>
                    <a:pt x="29839" y="1203"/>
                    <a:pt x="33705" y="45"/>
                    <a:pt x="37660" y="0"/>
                  </a:cubicBezTo>
                  <a:cubicBezTo>
                    <a:pt x="40479" y="100"/>
                    <a:pt x="43220" y="992"/>
                    <a:pt x="45571" y="2563"/>
                  </a:cubicBezTo>
                  <a:cubicBezTo>
                    <a:pt x="47711" y="4223"/>
                    <a:pt x="49427" y="6362"/>
                    <a:pt x="50585" y="8802"/>
                  </a:cubicBezTo>
                  <a:cubicBezTo>
                    <a:pt x="51633" y="11242"/>
                    <a:pt x="52234" y="13839"/>
                    <a:pt x="52368" y="16490"/>
                  </a:cubicBezTo>
                  <a:cubicBezTo>
                    <a:pt x="52357" y="17460"/>
                    <a:pt x="52134" y="18407"/>
                    <a:pt x="51699" y="19276"/>
                  </a:cubicBezTo>
                  <a:cubicBezTo>
                    <a:pt x="51399" y="20056"/>
                    <a:pt x="50853" y="20724"/>
                    <a:pt x="50140" y="21170"/>
                  </a:cubicBezTo>
                  <a:lnTo>
                    <a:pt x="46017" y="23621"/>
                  </a:lnTo>
                  <a:cubicBezTo>
                    <a:pt x="45237" y="23621"/>
                    <a:pt x="44680" y="24178"/>
                    <a:pt x="44234" y="23621"/>
                  </a:cubicBezTo>
                  <a:cubicBezTo>
                    <a:pt x="43789" y="23064"/>
                    <a:pt x="43343" y="22841"/>
                    <a:pt x="42897" y="21616"/>
                  </a:cubicBezTo>
                  <a:cubicBezTo>
                    <a:pt x="42440" y="20602"/>
                    <a:pt x="41883" y="19621"/>
                    <a:pt x="41226" y="18719"/>
                  </a:cubicBezTo>
                  <a:cubicBezTo>
                    <a:pt x="40446" y="17504"/>
                    <a:pt x="39365" y="16513"/>
                    <a:pt x="38106" y="15822"/>
                  </a:cubicBezTo>
                  <a:cubicBezTo>
                    <a:pt x="36646" y="15008"/>
                    <a:pt x="34986" y="14630"/>
                    <a:pt x="33315" y="14708"/>
                  </a:cubicBezTo>
                  <a:cubicBezTo>
                    <a:pt x="31020" y="14886"/>
                    <a:pt x="28814" y="15621"/>
                    <a:pt x="26853" y="16825"/>
                  </a:cubicBezTo>
                  <a:cubicBezTo>
                    <a:pt x="24903" y="17961"/>
                    <a:pt x="23109" y="19354"/>
                    <a:pt x="21504" y="20947"/>
                  </a:cubicBezTo>
                  <a:cubicBezTo>
                    <a:pt x="19777" y="22674"/>
                    <a:pt x="18251" y="24580"/>
                    <a:pt x="16936" y="26630"/>
                  </a:cubicBezTo>
                  <a:cubicBezTo>
                    <a:pt x="15577" y="28747"/>
                    <a:pt x="14485" y="31031"/>
                    <a:pt x="13705" y="33426"/>
                  </a:cubicBezTo>
                  <a:cubicBezTo>
                    <a:pt x="12914" y="35956"/>
                    <a:pt x="12501" y="38574"/>
                    <a:pt x="12479" y="41226"/>
                  </a:cubicBezTo>
                  <a:cubicBezTo>
                    <a:pt x="12379" y="43343"/>
                    <a:pt x="12802" y="45438"/>
                    <a:pt x="13705" y="47354"/>
                  </a:cubicBezTo>
                  <a:cubicBezTo>
                    <a:pt x="14529" y="48747"/>
                    <a:pt x="15833" y="49783"/>
                    <a:pt x="17382" y="50251"/>
                  </a:cubicBezTo>
                  <a:cubicBezTo>
                    <a:pt x="19521" y="50608"/>
                    <a:pt x="21705" y="50608"/>
                    <a:pt x="23844" y="50251"/>
                  </a:cubicBezTo>
                  <a:lnTo>
                    <a:pt x="33315" y="48914"/>
                  </a:lnTo>
                  <a:cubicBezTo>
                    <a:pt x="36502" y="48257"/>
                    <a:pt x="39766" y="48067"/>
                    <a:pt x="43009" y="48357"/>
                  </a:cubicBezTo>
                  <a:cubicBezTo>
                    <a:pt x="45371" y="48557"/>
                    <a:pt x="47610" y="49449"/>
                    <a:pt x="49471" y="50920"/>
                  </a:cubicBezTo>
                  <a:cubicBezTo>
                    <a:pt x="51265" y="52468"/>
                    <a:pt x="52546" y="54530"/>
                    <a:pt x="53148" y="56825"/>
                  </a:cubicBezTo>
                  <a:cubicBezTo>
                    <a:pt x="54017" y="59945"/>
                    <a:pt x="54429" y="63176"/>
                    <a:pt x="54374" y="66407"/>
                  </a:cubicBezTo>
                  <a:cubicBezTo>
                    <a:pt x="54362" y="71120"/>
                    <a:pt x="53683" y="75811"/>
                    <a:pt x="52368" y="80335"/>
                  </a:cubicBezTo>
                  <a:cubicBezTo>
                    <a:pt x="51064" y="84881"/>
                    <a:pt x="49226" y="89249"/>
                    <a:pt x="46908" y="93371"/>
                  </a:cubicBezTo>
                  <a:cubicBezTo>
                    <a:pt x="44557" y="97416"/>
                    <a:pt x="41716" y="101160"/>
                    <a:pt x="38440" y="104513"/>
                  </a:cubicBezTo>
                  <a:cubicBezTo>
                    <a:pt x="35120" y="107878"/>
                    <a:pt x="31376" y="110797"/>
                    <a:pt x="27298" y="113204"/>
                  </a:cubicBezTo>
                  <a:cubicBezTo>
                    <a:pt x="23911" y="115254"/>
                    <a:pt x="20100" y="116469"/>
                    <a:pt x="16156" y="116770"/>
                  </a:cubicBezTo>
                  <a:cubicBezTo>
                    <a:pt x="10318" y="117148"/>
                    <a:pt x="4825" y="113984"/>
                    <a:pt x="2228" y="108747"/>
                  </a:cubicBezTo>
                  <a:cubicBezTo>
                    <a:pt x="780" y="106040"/>
                    <a:pt x="11" y="103020"/>
                    <a:pt x="0" y="99945"/>
                  </a:cubicBezTo>
                  <a:cubicBezTo>
                    <a:pt x="22" y="98976"/>
                    <a:pt x="245" y="98029"/>
                    <a:pt x="669" y="97159"/>
                  </a:cubicBezTo>
                  <a:cubicBezTo>
                    <a:pt x="1003" y="96402"/>
                    <a:pt x="1549" y="95744"/>
                    <a:pt x="2228" y="95265"/>
                  </a:cubicBezTo>
                  <a:lnTo>
                    <a:pt x="6351" y="92926"/>
                  </a:lnTo>
                  <a:cubicBezTo>
                    <a:pt x="6930" y="92725"/>
                    <a:pt x="7554" y="92725"/>
                    <a:pt x="8134" y="92926"/>
                  </a:cubicBezTo>
                  <a:cubicBezTo>
                    <a:pt x="8791" y="93427"/>
                    <a:pt x="9259" y="94140"/>
                    <a:pt x="9471" y="94931"/>
                  </a:cubicBezTo>
                  <a:cubicBezTo>
                    <a:pt x="9872" y="96268"/>
                    <a:pt x="10507" y="97516"/>
                    <a:pt x="11365" y="98608"/>
                  </a:cubicBezTo>
                  <a:cubicBezTo>
                    <a:pt x="12212" y="99845"/>
                    <a:pt x="13359" y="100848"/>
                    <a:pt x="14708" y="101505"/>
                  </a:cubicBezTo>
                  <a:cubicBezTo>
                    <a:pt x="16323" y="102196"/>
                    <a:pt x="18084" y="102463"/>
                    <a:pt x="19833" y="102285"/>
                  </a:cubicBezTo>
                  <a:cubicBezTo>
                    <a:pt x="22373" y="101962"/>
                    <a:pt x="24802" y="101093"/>
                    <a:pt x="26964" y="99722"/>
                  </a:cubicBezTo>
                  <a:cubicBezTo>
                    <a:pt x="29393" y="98352"/>
                    <a:pt x="31610" y="96625"/>
                    <a:pt x="33538" y="94597"/>
                  </a:cubicBezTo>
                  <a:cubicBezTo>
                    <a:pt x="35666" y="92602"/>
                    <a:pt x="37538" y="90363"/>
                    <a:pt x="39109" y="87911"/>
                  </a:cubicBezTo>
                  <a:cubicBezTo>
                    <a:pt x="40691" y="85460"/>
                    <a:pt x="42006" y="82853"/>
                    <a:pt x="43009" y="80112"/>
                  </a:cubicBezTo>
                  <a:cubicBezTo>
                    <a:pt x="43889" y="77527"/>
                    <a:pt x="44335" y="74820"/>
                    <a:pt x="44346" y="72090"/>
                  </a:cubicBezTo>
                  <a:cubicBezTo>
                    <a:pt x="44479" y="69973"/>
                    <a:pt x="43933" y="67856"/>
                    <a:pt x="42786" y="66073"/>
                  </a:cubicBezTo>
                  <a:cubicBezTo>
                    <a:pt x="41549" y="64747"/>
                    <a:pt x="39900" y="63878"/>
                    <a:pt x="38106" y="63622"/>
                  </a:cubicBezTo>
                  <a:cubicBezTo>
                    <a:pt x="35677" y="63176"/>
                    <a:pt x="33181" y="63176"/>
                    <a:pt x="30752" y="63622"/>
                  </a:cubicBezTo>
                  <a:cubicBezTo>
                    <a:pt x="27855" y="63622"/>
                    <a:pt x="24513" y="64513"/>
                    <a:pt x="20836" y="65182"/>
                  </a:cubicBezTo>
                  <a:cubicBezTo>
                    <a:pt x="18050" y="65794"/>
                    <a:pt x="15153" y="65794"/>
                    <a:pt x="12368" y="65182"/>
                  </a:cubicBezTo>
                  <a:cubicBezTo>
                    <a:pt x="10162" y="64714"/>
                    <a:pt x="8167" y="63533"/>
                    <a:pt x="6685" y="61839"/>
                  </a:cubicBezTo>
                  <a:cubicBezTo>
                    <a:pt x="5092" y="60034"/>
                    <a:pt x="3978" y="57839"/>
                    <a:pt x="3454" y="55488"/>
                  </a:cubicBezTo>
                  <a:cubicBezTo>
                    <a:pt x="2830" y="52480"/>
                    <a:pt x="2529" y="49416"/>
                    <a:pt x="2563" y="46351"/>
                  </a:cubicBezTo>
                  <a:cubicBezTo>
                    <a:pt x="2574" y="42329"/>
                    <a:pt x="3053" y="38329"/>
                    <a:pt x="4011" y="34429"/>
                  </a:cubicBezTo>
                  <a:cubicBezTo>
                    <a:pt x="5047" y="30173"/>
                    <a:pt x="6585" y="26062"/>
                    <a:pt x="8579" y="22173"/>
                  </a:cubicBezTo>
                  <a:cubicBezTo>
                    <a:pt x="10485" y="18128"/>
                    <a:pt x="12969" y="14373"/>
                    <a:pt x="15933" y="11031"/>
                  </a:cubicBezTo>
                  <a:cubicBezTo>
                    <a:pt x="18997" y="7889"/>
                    <a:pt x="22585" y="5293"/>
                    <a:pt x="26518" y="3343"/>
                  </a:cubicBezTo>
                  <a:close/>
                </a:path>
              </a:pathLst>
            </a:custGeom>
            <a:solidFill>
              <a:srgbClr val="455A64"/>
            </a:solidFill>
            <a:ln w="111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B5F6A1-0906-47FA-ADB3-F5DCE4FE21C4}"/>
                </a:ext>
              </a:extLst>
            </p:cNvPr>
            <p:cNvSpPr/>
            <p:nvPr/>
          </p:nvSpPr>
          <p:spPr>
            <a:xfrm>
              <a:off x="4878816" y="2592500"/>
              <a:ext cx="9503" cy="111607"/>
            </a:xfrm>
            <a:custGeom>
              <a:avLst/>
              <a:gdLst>
                <a:gd name="connsiteX0" fmla="*/ 2690 w 9503"/>
                <a:gd name="connsiteY0" fmla="*/ 111257 h 111607"/>
                <a:gd name="connsiteX1" fmla="*/ 796 w 9503"/>
                <a:gd name="connsiteY1" fmla="*/ 111257 h 111607"/>
                <a:gd name="connsiteX2" fmla="*/ 16 w 9503"/>
                <a:gd name="connsiteY2" fmla="*/ 108806 h 111607"/>
                <a:gd name="connsiteX3" fmla="*/ 16 w 9503"/>
                <a:gd name="connsiteY3" fmla="*/ 8527 h 111607"/>
                <a:gd name="connsiteX4" fmla="*/ 796 w 9503"/>
                <a:gd name="connsiteY4" fmla="*/ 5073 h 111607"/>
                <a:gd name="connsiteX5" fmla="*/ 2690 w 9503"/>
                <a:gd name="connsiteY5" fmla="*/ 2733 h 111607"/>
                <a:gd name="connsiteX6" fmla="*/ 6813 w 9503"/>
                <a:gd name="connsiteY6" fmla="*/ 393 h 111607"/>
                <a:gd name="connsiteX7" fmla="*/ 8707 w 9503"/>
                <a:gd name="connsiteY7" fmla="*/ 393 h 111607"/>
                <a:gd name="connsiteX8" fmla="*/ 8707 w 9503"/>
                <a:gd name="connsiteY8" fmla="*/ 393 h 111607"/>
                <a:gd name="connsiteX9" fmla="*/ 9487 w 9503"/>
                <a:gd name="connsiteY9" fmla="*/ 2844 h 111607"/>
                <a:gd name="connsiteX10" fmla="*/ 9487 w 9503"/>
                <a:gd name="connsiteY10" fmla="*/ 103123 h 111607"/>
                <a:gd name="connsiteX11" fmla="*/ 8707 w 9503"/>
                <a:gd name="connsiteY11" fmla="*/ 106577 h 111607"/>
                <a:gd name="connsiteX12" fmla="*/ 6813 w 9503"/>
                <a:gd name="connsiteY12" fmla="*/ 108917 h 1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3" h="111607">
                  <a:moveTo>
                    <a:pt x="2690" y="111257"/>
                  </a:moveTo>
                  <a:cubicBezTo>
                    <a:pt x="2145" y="111725"/>
                    <a:pt x="1342" y="111725"/>
                    <a:pt x="796" y="111257"/>
                  </a:cubicBezTo>
                  <a:cubicBezTo>
                    <a:pt x="206" y="110589"/>
                    <a:pt x="-73" y="109697"/>
                    <a:pt x="16" y="108806"/>
                  </a:cubicBezTo>
                  <a:lnTo>
                    <a:pt x="16" y="8527"/>
                  </a:lnTo>
                  <a:cubicBezTo>
                    <a:pt x="-6" y="7334"/>
                    <a:pt x="261" y="6142"/>
                    <a:pt x="796" y="5073"/>
                  </a:cubicBezTo>
                  <a:cubicBezTo>
                    <a:pt x="1175" y="4125"/>
                    <a:pt x="1844" y="3301"/>
                    <a:pt x="2690" y="2733"/>
                  </a:cubicBezTo>
                  <a:lnTo>
                    <a:pt x="6813" y="393"/>
                  </a:lnTo>
                  <a:cubicBezTo>
                    <a:pt x="7337" y="-131"/>
                    <a:pt x="8183" y="-131"/>
                    <a:pt x="8707" y="393"/>
                  </a:cubicBezTo>
                  <a:cubicBezTo>
                    <a:pt x="8707" y="393"/>
                    <a:pt x="8707" y="393"/>
                    <a:pt x="8707" y="393"/>
                  </a:cubicBezTo>
                  <a:cubicBezTo>
                    <a:pt x="9298" y="1061"/>
                    <a:pt x="9576" y="1953"/>
                    <a:pt x="9487" y="2844"/>
                  </a:cubicBezTo>
                  <a:lnTo>
                    <a:pt x="9487" y="103123"/>
                  </a:lnTo>
                  <a:cubicBezTo>
                    <a:pt x="9498" y="104316"/>
                    <a:pt x="9231" y="105497"/>
                    <a:pt x="8707" y="106577"/>
                  </a:cubicBezTo>
                  <a:cubicBezTo>
                    <a:pt x="8328" y="107524"/>
                    <a:pt x="7660" y="108349"/>
                    <a:pt x="6813" y="108917"/>
                  </a:cubicBezTo>
                  <a:close/>
                </a:path>
              </a:pathLst>
            </a:custGeom>
            <a:solidFill>
              <a:srgbClr val="455A64"/>
            </a:solidFill>
            <a:ln w="111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F6A167E-0F9B-4543-8293-E4E086760A06}"/>
                </a:ext>
              </a:extLst>
            </p:cNvPr>
            <p:cNvSpPr/>
            <p:nvPr/>
          </p:nvSpPr>
          <p:spPr>
            <a:xfrm>
              <a:off x="4899211" y="2556364"/>
              <a:ext cx="52511" cy="123421"/>
            </a:xfrm>
            <a:custGeom>
              <a:avLst/>
              <a:gdLst>
                <a:gd name="connsiteX0" fmla="*/ 49817 w 52511"/>
                <a:gd name="connsiteY0" fmla="*/ 318 h 123421"/>
                <a:gd name="connsiteX1" fmla="*/ 51711 w 52511"/>
                <a:gd name="connsiteY1" fmla="*/ 318 h 123421"/>
                <a:gd name="connsiteX2" fmla="*/ 52491 w 52511"/>
                <a:gd name="connsiteY2" fmla="*/ 2769 h 123421"/>
                <a:gd name="connsiteX3" fmla="*/ 52491 w 52511"/>
                <a:gd name="connsiteY3" fmla="*/ 8340 h 123421"/>
                <a:gd name="connsiteX4" fmla="*/ 51711 w 52511"/>
                <a:gd name="connsiteY4" fmla="*/ 11682 h 123421"/>
                <a:gd name="connsiteX5" fmla="*/ 49817 w 52511"/>
                <a:gd name="connsiteY5" fmla="*/ 14022 h 123421"/>
                <a:gd name="connsiteX6" fmla="*/ 30987 w 52511"/>
                <a:gd name="connsiteY6" fmla="*/ 25165 h 123421"/>
                <a:gd name="connsiteX7" fmla="*/ 30987 w 52511"/>
                <a:gd name="connsiteY7" fmla="*/ 114970 h 123421"/>
                <a:gd name="connsiteX8" fmla="*/ 30207 w 52511"/>
                <a:gd name="connsiteY8" fmla="*/ 118313 h 123421"/>
                <a:gd name="connsiteX9" fmla="*/ 28313 w 52511"/>
                <a:gd name="connsiteY9" fmla="*/ 120653 h 123421"/>
                <a:gd name="connsiteX10" fmla="*/ 24190 w 52511"/>
                <a:gd name="connsiteY10" fmla="*/ 123104 h 123421"/>
                <a:gd name="connsiteX11" fmla="*/ 22296 w 52511"/>
                <a:gd name="connsiteY11" fmla="*/ 123104 h 123421"/>
                <a:gd name="connsiteX12" fmla="*/ 21516 w 52511"/>
                <a:gd name="connsiteY12" fmla="*/ 120541 h 123421"/>
                <a:gd name="connsiteX13" fmla="*/ 21516 w 52511"/>
                <a:gd name="connsiteY13" fmla="*/ 30624 h 123421"/>
                <a:gd name="connsiteX14" fmla="*/ 2797 w 52511"/>
                <a:gd name="connsiteY14" fmla="*/ 41766 h 123421"/>
                <a:gd name="connsiteX15" fmla="*/ 903 w 52511"/>
                <a:gd name="connsiteY15" fmla="*/ 41766 h 123421"/>
                <a:gd name="connsiteX16" fmla="*/ 11 w 52511"/>
                <a:gd name="connsiteY16" fmla="*/ 39204 h 123421"/>
                <a:gd name="connsiteX17" fmla="*/ 11 w 52511"/>
                <a:gd name="connsiteY17" fmla="*/ 33633 h 123421"/>
                <a:gd name="connsiteX18" fmla="*/ 903 w 52511"/>
                <a:gd name="connsiteY18" fmla="*/ 30290 h 123421"/>
                <a:gd name="connsiteX19" fmla="*/ 2797 w 52511"/>
                <a:gd name="connsiteY19" fmla="*/ 27950 h 12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11" h="123421">
                  <a:moveTo>
                    <a:pt x="49817" y="318"/>
                  </a:moveTo>
                  <a:cubicBezTo>
                    <a:pt x="50374" y="-106"/>
                    <a:pt x="51154" y="-106"/>
                    <a:pt x="51711" y="318"/>
                  </a:cubicBezTo>
                  <a:cubicBezTo>
                    <a:pt x="52313" y="986"/>
                    <a:pt x="52591" y="1878"/>
                    <a:pt x="52491" y="2769"/>
                  </a:cubicBezTo>
                  <a:lnTo>
                    <a:pt x="52491" y="8340"/>
                  </a:lnTo>
                  <a:cubicBezTo>
                    <a:pt x="52502" y="9499"/>
                    <a:pt x="52235" y="10646"/>
                    <a:pt x="51711" y="11682"/>
                  </a:cubicBezTo>
                  <a:cubicBezTo>
                    <a:pt x="51288" y="12607"/>
                    <a:pt x="50641" y="13421"/>
                    <a:pt x="49817" y="14022"/>
                  </a:cubicBezTo>
                  <a:lnTo>
                    <a:pt x="30987" y="25165"/>
                  </a:lnTo>
                  <a:lnTo>
                    <a:pt x="30987" y="114970"/>
                  </a:lnTo>
                  <a:cubicBezTo>
                    <a:pt x="30998" y="116129"/>
                    <a:pt x="30730" y="117277"/>
                    <a:pt x="30207" y="118313"/>
                  </a:cubicBezTo>
                  <a:cubicBezTo>
                    <a:pt x="29884" y="119293"/>
                    <a:pt x="29204" y="120129"/>
                    <a:pt x="28313" y="120653"/>
                  </a:cubicBezTo>
                  <a:lnTo>
                    <a:pt x="24190" y="123104"/>
                  </a:lnTo>
                  <a:cubicBezTo>
                    <a:pt x="23633" y="123527"/>
                    <a:pt x="22853" y="123527"/>
                    <a:pt x="22296" y="123104"/>
                  </a:cubicBezTo>
                  <a:cubicBezTo>
                    <a:pt x="21694" y="122391"/>
                    <a:pt x="21404" y="121466"/>
                    <a:pt x="21516" y="120541"/>
                  </a:cubicBezTo>
                  <a:lnTo>
                    <a:pt x="21516" y="30624"/>
                  </a:lnTo>
                  <a:lnTo>
                    <a:pt x="2797" y="41766"/>
                  </a:lnTo>
                  <a:cubicBezTo>
                    <a:pt x="2251" y="42234"/>
                    <a:pt x="1449" y="42234"/>
                    <a:pt x="903" y="41766"/>
                  </a:cubicBezTo>
                  <a:cubicBezTo>
                    <a:pt x="257" y="41075"/>
                    <a:pt x="-67" y="40151"/>
                    <a:pt x="11" y="39204"/>
                  </a:cubicBezTo>
                  <a:lnTo>
                    <a:pt x="11" y="33633"/>
                  </a:lnTo>
                  <a:cubicBezTo>
                    <a:pt x="45" y="32463"/>
                    <a:pt x="346" y="31315"/>
                    <a:pt x="903" y="30290"/>
                  </a:cubicBezTo>
                  <a:cubicBezTo>
                    <a:pt x="1248" y="29321"/>
                    <a:pt x="1917" y="28496"/>
                    <a:pt x="2797" y="27950"/>
                  </a:cubicBezTo>
                  <a:close/>
                </a:path>
              </a:pathLst>
            </a:custGeom>
            <a:solidFill>
              <a:srgbClr val="455A64"/>
            </a:solidFill>
            <a:ln w="111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9CCA0CC-3F48-4656-A5EA-530CA1C35E7C}"/>
                </a:ext>
              </a:extLst>
            </p:cNvPr>
            <p:cNvSpPr/>
            <p:nvPr/>
          </p:nvSpPr>
          <p:spPr>
            <a:xfrm>
              <a:off x="4962601" y="2523606"/>
              <a:ext cx="45941" cy="132017"/>
            </a:xfrm>
            <a:custGeom>
              <a:avLst/>
              <a:gdLst>
                <a:gd name="connsiteX0" fmla="*/ 43252 w 45941"/>
                <a:gd name="connsiteY0" fmla="*/ 94469 h 132017"/>
                <a:gd name="connsiteX1" fmla="*/ 45146 w 45941"/>
                <a:gd name="connsiteY1" fmla="*/ 94469 h 132017"/>
                <a:gd name="connsiteX2" fmla="*/ 45926 w 45941"/>
                <a:gd name="connsiteY2" fmla="*/ 96920 h 132017"/>
                <a:gd name="connsiteX3" fmla="*/ 45926 w 45941"/>
                <a:gd name="connsiteY3" fmla="*/ 102491 h 132017"/>
                <a:gd name="connsiteX4" fmla="*/ 45146 w 45941"/>
                <a:gd name="connsiteY4" fmla="*/ 105945 h 132017"/>
                <a:gd name="connsiteX5" fmla="*/ 43252 w 45941"/>
                <a:gd name="connsiteY5" fmla="*/ 108285 h 132017"/>
                <a:gd name="connsiteX6" fmla="*/ 2806 w 45941"/>
                <a:gd name="connsiteY6" fmla="*/ 131683 h 132017"/>
                <a:gd name="connsiteX7" fmla="*/ 800 w 45941"/>
                <a:gd name="connsiteY7" fmla="*/ 131683 h 132017"/>
                <a:gd name="connsiteX8" fmla="*/ 20 w 45941"/>
                <a:gd name="connsiteY8" fmla="*/ 129232 h 132017"/>
                <a:gd name="connsiteX9" fmla="*/ 20 w 45941"/>
                <a:gd name="connsiteY9" fmla="*/ 28953 h 132017"/>
                <a:gd name="connsiteX10" fmla="*/ 800 w 45941"/>
                <a:gd name="connsiteY10" fmla="*/ 25610 h 132017"/>
                <a:gd name="connsiteX11" fmla="*/ 2806 w 45941"/>
                <a:gd name="connsiteY11" fmla="*/ 23270 h 132017"/>
                <a:gd name="connsiteX12" fmla="*/ 42472 w 45941"/>
                <a:gd name="connsiteY12" fmla="*/ 318 h 132017"/>
                <a:gd name="connsiteX13" fmla="*/ 44366 w 45941"/>
                <a:gd name="connsiteY13" fmla="*/ 318 h 132017"/>
                <a:gd name="connsiteX14" fmla="*/ 45146 w 45941"/>
                <a:gd name="connsiteY14" fmla="*/ 2769 h 132017"/>
                <a:gd name="connsiteX15" fmla="*/ 45146 w 45941"/>
                <a:gd name="connsiteY15" fmla="*/ 8340 h 132017"/>
                <a:gd name="connsiteX16" fmla="*/ 44366 w 45941"/>
                <a:gd name="connsiteY16" fmla="*/ 11794 h 132017"/>
                <a:gd name="connsiteX17" fmla="*/ 42472 w 45941"/>
                <a:gd name="connsiteY17" fmla="*/ 14134 h 132017"/>
                <a:gd name="connsiteX18" fmla="*/ 9045 w 45941"/>
                <a:gd name="connsiteY18" fmla="*/ 33076 h 132017"/>
                <a:gd name="connsiteX19" fmla="*/ 9045 w 45941"/>
                <a:gd name="connsiteY19" fmla="*/ 65611 h 132017"/>
                <a:gd name="connsiteX20" fmla="*/ 39686 w 45941"/>
                <a:gd name="connsiteY20" fmla="*/ 47894 h 132017"/>
                <a:gd name="connsiteX21" fmla="*/ 41580 w 45941"/>
                <a:gd name="connsiteY21" fmla="*/ 47894 h 132017"/>
                <a:gd name="connsiteX22" fmla="*/ 42360 w 45941"/>
                <a:gd name="connsiteY22" fmla="*/ 50346 h 132017"/>
                <a:gd name="connsiteX23" fmla="*/ 42360 w 45941"/>
                <a:gd name="connsiteY23" fmla="*/ 55917 h 132017"/>
                <a:gd name="connsiteX24" fmla="*/ 41580 w 45941"/>
                <a:gd name="connsiteY24" fmla="*/ 59259 h 132017"/>
                <a:gd name="connsiteX25" fmla="*/ 39686 w 45941"/>
                <a:gd name="connsiteY25" fmla="*/ 61599 h 132017"/>
                <a:gd name="connsiteX26" fmla="*/ 9045 w 45941"/>
                <a:gd name="connsiteY26" fmla="*/ 79315 h 132017"/>
                <a:gd name="connsiteX27" fmla="*/ 9045 w 45941"/>
                <a:gd name="connsiteY27" fmla="*/ 112742 h 13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41" h="132017">
                  <a:moveTo>
                    <a:pt x="43252" y="94469"/>
                  </a:moveTo>
                  <a:cubicBezTo>
                    <a:pt x="43798" y="94001"/>
                    <a:pt x="44600" y="94001"/>
                    <a:pt x="45146" y="94469"/>
                  </a:cubicBezTo>
                  <a:cubicBezTo>
                    <a:pt x="45736" y="95137"/>
                    <a:pt x="46015" y="96029"/>
                    <a:pt x="45926" y="96920"/>
                  </a:cubicBezTo>
                  <a:lnTo>
                    <a:pt x="45926" y="102491"/>
                  </a:lnTo>
                  <a:cubicBezTo>
                    <a:pt x="45937" y="103683"/>
                    <a:pt x="45669" y="104864"/>
                    <a:pt x="45146" y="105945"/>
                  </a:cubicBezTo>
                  <a:cubicBezTo>
                    <a:pt x="44767" y="106892"/>
                    <a:pt x="44098" y="107717"/>
                    <a:pt x="43252" y="108285"/>
                  </a:cubicBezTo>
                  <a:lnTo>
                    <a:pt x="2806" y="131683"/>
                  </a:lnTo>
                  <a:cubicBezTo>
                    <a:pt x="2215" y="132129"/>
                    <a:pt x="1391" y="132129"/>
                    <a:pt x="800" y="131683"/>
                  </a:cubicBezTo>
                  <a:cubicBezTo>
                    <a:pt x="198" y="131015"/>
                    <a:pt x="-80" y="130123"/>
                    <a:pt x="20" y="129232"/>
                  </a:cubicBezTo>
                  <a:lnTo>
                    <a:pt x="20" y="28953"/>
                  </a:lnTo>
                  <a:cubicBezTo>
                    <a:pt x="9" y="27794"/>
                    <a:pt x="276" y="26646"/>
                    <a:pt x="800" y="25610"/>
                  </a:cubicBezTo>
                  <a:cubicBezTo>
                    <a:pt x="1223" y="24652"/>
                    <a:pt x="1925" y="23839"/>
                    <a:pt x="2806" y="23270"/>
                  </a:cubicBezTo>
                  <a:lnTo>
                    <a:pt x="42472" y="318"/>
                  </a:lnTo>
                  <a:cubicBezTo>
                    <a:pt x="43029" y="-106"/>
                    <a:pt x="43809" y="-106"/>
                    <a:pt x="44366" y="318"/>
                  </a:cubicBezTo>
                  <a:cubicBezTo>
                    <a:pt x="44956" y="986"/>
                    <a:pt x="45235" y="1878"/>
                    <a:pt x="45146" y="2769"/>
                  </a:cubicBezTo>
                  <a:lnTo>
                    <a:pt x="45146" y="8340"/>
                  </a:lnTo>
                  <a:cubicBezTo>
                    <a:pt x="45157" y="9532"/>
                    <a:pt x="44890" y="10713"/>
                    <a:pt x="44366" y="11794"/>
                  </a:cubicBezTo>
                  <a:cubicBezTo>
                    <a:pt x="43942" y="12719"/>
                    <a:pt x="43296" y="13532"/>
                    <a:pt x="42472" y="14134"/>
                  </a:cubicBezTo>
                  <a:lnTo>
                    <a:pt x="9045" y="33076"/>
                  </a:lnTo>
                  <a:lnTo>
                    <a:pt x="9045" y="65611"/>
                  </a:lnTo>
                  <a:lnTo>
                    <a:pt x="39686" y="47894"/>
                  </a:lnTo>
                  <a:cubicBezTo>
                    <a:pt x="40232" y="47427"/>
                    <a:pt x="41034" y="47427"/>
                    <a:pt x="41580" y="47894"/>
                  </a:cubicBezTo>
                  <a:cubicBezTo>
                    <a:pt x="42182" y="48563"/>
                    <a:pt x="42460" y="49454"/>
                    <a:pt x="42360" y="50346"/>
                  </a:cubicBezTo>
                  <a:lnTo>
                    <a:pt x="42360" y="55917"/>
                  </a:lnTo>
                  <a:cubicBezTo>
                    <a:pt x="42371" y="57076"/>
                    <a:pt x="42104" y="58223"/>
                    <a:pt x="41580" y="59259"/>
                  </a:cubicBezTo>
                  <a:cubicBezTo>
                    <a:pt x="41201" y="60207"/>
                    <a:pt x="40533" y="61031"/>
                    <a:pt x="39686" y="61599"/>
                  </a:cubicBezTo>
                  <a:lnTo>
                    <a:pt x="9045" y="79315"/>
                  </a:lnTo>
                  <a:lnTo>
                    <a:pt x="9045" y="112742"/>
                  </a:lnTo>
                  <a:close/>
                </a:path>
              </a:pathLst>
            </a:custGeom>
            <a:solidFill>
              <a:srgbClr val="455A64"/>
            </a:solidFill>
            <a:ln w="111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7F84916-D60C-4A3F-B6CC-2A3D9546E0F6}"/>
                </a:ext>
              </a:extLst>
            </p:cNvPr>
            <p:cNvSpPr/>
            <p:nvPr/>
          </p:nvSpPr>
          <p:spPr>
            <a:xfrm>
              <a:off x="5455438" y="2193531"/>
              <a:ext cx="193427" cy="129735"/>
            </a:xfrm>
            <a:custGeom>
              <a:avLst/>
              <a:gdLst>
                <a:gd name="connsiteX0" fmla="*/ 180280 w 193427"/>
                <a:gd name="connsiteY0" fmla="*/ 1923 h 129735"/>
                <a:gd name="connsiteX1" fmla="*/ 13148 w 193427"/>
                <a:gd name="connsiteY1" fmla="*/ 98748 h 129735"/>
                <a:gd name="connsiteX2" fmla="*/ 0 w 193427"/>
                <a:gd name="connsiteY2" fmla="*/ 121032 h 129735"/>
                <a:gd name="connsiteX3" fmla="*/ 13148 w 193427"/>
                <a:gd name="connsiteY3" fmla="*/ 127717 h 129735"/>
                <a:gd name="connsiteX4" fmla="*/ 180280 w 193427"/>
                <a:gd name="connsiteY4" fmla="*/ 30781 h 129735"/>
                <a:gd name="connsiteX5" fmla="*/ 193427 w 193427"/>
                <a:gd name="connsiteY5" fmla="*/ 8497 h 129735"/>
                <a:gd name="connsiteX6" fmla="*/ 180280 w 193427"/>
                <a:gd name="connsiteY6" fmla="*/ 1923 h 1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27" h="129735">
                  <a:moveTo>
                    <a:pt x="180280" y="1923"/>
                  </a:moveTo>
                  <a:lnTo>
                    <a:pt x="13148" y="98748"/>
                  </a:lnTo>
                  <a:cubicBezTo>
                    <a:pt x="5437" y="103639"/>
                    <a:pt x="546" y="111929"/>
                    <a:pt x="0" y="121032"/>
                  </a:cubicBezTo>
                  <a:cubicBezTo>
                    <a:pt x="0" y="128943"/>
                    <a:pt x="5905" y="132174"/>
                    <a:pt x="13148" y="127717"/>
                  </a:cubicBezTo>
                  <a:lnTo>
                    <a:pt x="180280" y="30781"/>
                  </a:lnTo>
                  <a:cubicBezTo>
                    <a:pt x="188024" y="25934"/>
                    <a:pt x="192937" y="17622"/>
                    <a:pt x="193427" y="8497"/>
                  </a:cubicBezTo>
                  <a:cubicBezTo>
                    <a:pt x="193427" y="697"/>
                    <a:pt x="187522" y="-2311"/>
                    <a:pt x="180280" y="1923"/>
                  </a:cubicBezTo>
                  <a:close/>
                </a:path>
              </a:pathLst>
            </a:custGeom>
            <a:solidFill>
              <a:srgbClr val="263238"/>
            </a:solidFill>
            <a:ln w="111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0AA6B5B-C56E-4BE3-9346-88058F82FD79}"/>
                </a:ext>
              </a:extLst>
            </p:cNvPr>
            <p:cNvSpPr/>
            <p:nvPr/>
          </p:nvSpPr>
          <p:spPr>
            <a:xfrm>
              <a:off x="5739896" y="2049813"/>
              <a:ext cx="158106" cy="109084"/>
            </a:xfrm>
            <a:custGeom>
              <a:avLst/>
              <a:gdLst>
                <a:gd name="connsiteX0" fmla="*/ 144959 w 158106"/>
                <a:gd name="connsiteY0" fmla="*/ 2018 h 109084"/>
                <a:gd name="connsiteX1" fmla="*/ 13148 w 158106"/>
                <a:gd name="connsiteY1" fmla="*/ 78119 h 109084"/>
                <a:gd name="connsiteX2" fmla="*/ 0 w 158106"/>
                <a:gd name="connsiteY2" fmla="*/ 100403 h 109084"/>
                <a:gd name="connsiteX3" fmla="*/ 13148 w 158106"/>
                <a:gd name="connsiteY3" fmla="*/ 107088 h 109084"/>
                <a:gd name="connsiteX4" fmla="*/ 144959 w 158106"/>
                <a:gd name="connsiteY4" fmla="*/ 30988 h 109084"/>
                <a:gd name="connsiteX5" fmla="*/ 158107 w 158106"/>
                <a:gd name="connsiteY5" fmla="*/ 8703 h 109084"/>
                <a:gd name="connsiteX6" fmla="*/ 144959 w 158106"/>
                <a:gd name="connsiteY6" fmla="*/ 2018 h 10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06" h="109084">
                  <a:moveTo>
                    <a:pt x="144959" y="2018"/>
                  </a:moveTo>
                  <a:lnTo>
                    <a:pt x="13148" y="78119"/>
                  </a:lnTo>
                  <a:cubicBezTo>
                    <a:pt x="5359" y="82921"/>
                    <a:pt x="435" y="91267"/>
                    <a:pt x="0" y="100403"/>
                  </a:cubicBezTo>
                  <a:cubicBezTo>
                    <a:pt x="0" y="108203"/>
                    <a:pt x="5794" y="111545"/>
                    <a:pt x="13148" y="107088"/>
                  </a:cubicBezTo>
                  <a:lnTo>
                    <a:pt x="144959" y="30988"/>
                  </a:lnTo>
                  <a:cubicBezTo>
                    <a:pt x="152670" y="26096"/>
                    <a:pt x="157561" y="17806"/>
                    <a:pt x="158107" y="8703"/>
                  </a:cubicBezTo>
                  <a:cubicBezTo>
                    <a:pt x="158107" y="792"/>
                    <a:pt x="152202" y="-2439"/>
                    <a:pt x="144959" y="2018"/>
                  </a:cubicBezTo>
                  <a:close/>
                </a:path>
              </a:pathLst>
            </a:custGeom>
            <a:solidFill>
              <a:srgbClr val="455A64"/>
            </a:solidFill>
            <a:ln w="111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163C221-5418-4E2A-9158-A7382CB5D380}"/>
                </a:ext>
              </a:extLst>
            </p:cNvPr>
            <p:cNvSpPr/>
            <p:nvPr/>
          </p:nvSpPr>
          <p:spPr>
            <a:xfrm>
              <a:off x="5988923" y="1919215"/>
              <a:ext cx="135711" cy="96082"/>
            </a:xfrm>
            <a:custGeom>
              <a:avLst/>
              <a:gdLst>
                <a:gd name="connsiteX0" fmla="*/ 122563 w 135711"/>
                <a:gd name="connsiteY0" fmla="*/ 1919 h 96082"/>
                <a:gd name="connsiteX1" fmla="*/ 13148 w 135711"/>
                <a:gd name="connsiteY1" fmla="*/ 65095 h 96082"/>
                <a:gd name="connsiteX2" fmla="*/ 0 w 135711"/>
                <a:gd name="connsiteY2" fmla="*/ 87380 h 96082"/>
                <a:gd name="connsiteX3" fmla="*/ 13148 w 135711"/>
                <a:gd name="connsiteY3" fmla="*/ 94065 h 96082"/>
                <a:gd name="connsiteX4" fmla="*/ 122563 w 135711"/>
                <a:gd name="connsiteY4" fmla="*/ 30889 h 96082"/>
                <a:gd name="connsiteX5" fmla="*/ 135711 w 135711"/>
                <a:gd name="connsiteY5" fmla="*/ 8605 h 96082"/>
                <a:gd name="connsiteX6" fmla="*/ 122563 w 135711"/>
                <a:gd name="connsiteY6" fmla="*/ 1919 h 9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11" h="96082">
                  <a:moveTo>
                    <a:pt x="122563" y="1919"/>
                  </a:moveTo>
                  <a:lnTo>
                    <a:pt x="13148" y="65095"/>
                  </a:lnTo>
                  <a:cubicBezTo>
                    <a:pt x="5426" y="69964"/>
                    <a:pt x="535" y="78265"/>
                    <a:pt x="0" y="87380"/>
                  </a:cubicBezTo>
                  <a:cubicBezTo>
                    <a:pt x="0" y="95291"/>
                    <a:pt x="5905" y="98522"/>
                    <a:pt x="13148" y="94065"/>
                  </a:cubicBezTo>
                  <a:lnTo>
                    <a:pt x="122563" y="30889"/>
                  </a:lnTo>
                  <a:cubicBezTo>
                    <a:pt x="130274" y="25998"/>
                    <a:pt x="135165" y="17708"/>
                    <a:pt x="135711" y="8605"/>
                  </a:cubicBezTo>
                  <a:cubicBezTo>
                    <a:pt x="135711" y="694"/>
                    <a:pt x="129360" y="-2315"/>
                    <a:pt x="122563" y="1919"/>
                  </a:cubicBezTo>
                  <a:close/>
                </a:path>
              </a:pathLst>
            </a:custGeom>
            <a:solidFill>
              <a:srgbClr val="455A64"/>
            </a:solidFill>
            <a:ln w="111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6003524-80F6-4F26-9AAE-0F97418CAC57}"/>
                </a:ext>
              </a:extLst>
            </p:cNvPr>
            <p:cNvSpPr/>
            <p:nvPr/>
          </p:nvSpPr>
          <p:spPr>
            <a:xfrm>
              <a:off x="6215888" y="1754865"/>
              <a:ext cx="193427" cy="129735"/>
            </a:xfrm>
            <a:custGeom>
              <a:avLst/>
              <a:gdLst>
                <a:gd name="connsiteX0" fmla="*/ 180280 w 193427"/>
                <a:gd name="connsiteY0" fmla="*/ 1923 h 129735"/>
                <a:gd name="connsiteX1" fmla="*/ 13148 w 193427"/>
                <a:gd name="connsiteY1" fmla="*/ 98748 h 129735"/>
                <a:gd name="connsiteX2" fmla="*/ 0 w 193427"/>
                <a:gd name="connsiteY2" fmla="*/ 121032 h 129735"/>
                <a:gd name="connsiteX3" fmla="*/ 13148 w 193427"/>
                <a:gd name="connsiteY3" fmla="*/ 127717 h 129735"/>
                <a:gd name="connsiteX4" fmla="*/ 180280 w 193427"/>
                <a:gd name="connsiteY4" fmla="*/ 30781 h 129735"/>
                <a:gd name="connsiteX5" fmla="*/ 193427 w 193427"/>
                <a:gd name="connsiteY5" fmla="*/ 8497 h 129735"/>
                <a:gd name="connsiteX6" fmla="*/ 180280 w 193427"/>
                <a:gd name="connsiteY6" fmla="*/ 1923 h 1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27" h="129735">
                  <a:moveTo>
                    <a:pt x="180280" y="1923"/>
                  </a:moveTo>
                  <a:lnTo>
                    <a:pt x="13148" y="98748"/>
                  </a:lnTo>
                  <a:cubicBezTo>
                    <a:pt x="5426" y="103617"/>
                    <a:pt x="535" y="111918"/>
                    <a:pt x="0" y="121032"/>
                  </a:cubicBezTo>
                  <a:cubicBezTo>
                    <a:pt x="0" y="128943"/>
                    <a:pt x="5905" y="132174"/>
                    <a:pt x="13148" y="127717"/>
                  </a:cubicBezTo>
                  <a:lnTo>
                    <a:pt x="180280" y="30781"/>
                  </a:lnTo>
                  <a:cubicBezTo>
                    <a:pt x="188068" y="25979"/>
                    <a:pt x="192993" y="17633"/>
                    <a:pt x="193427" y="8497"/>
                  </a:cubicBezTo>
                  <a:cubicBezTo>
                    <a:pt x="193427" y="697"/>
                    <a:pt x="187634" y="-2311"/>
                    <a:pt x="180280" y="1923"/>
                  </a:cubicBezTo>
                  <a:close/>
                </a:path>
              </a:pathLst>
            </a:custGeom>
            <a:solidFill>
              <a:srgbClr val="455A64"/>
            </a:solidFill>
            <a:ln w="111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0B7A79A-6A4E-4918-A553-91F90CAE997D}"/>
                </a:ext>
              </a:extLst>
            </p:cNvPr>
            <p:cNvSpPr/>
            <p:nvPr/>
          </p:nvSpPr>
          <p:spPr>
            <a:xfrm>
              <a:off x="4154816" y="1666536"/>
              <a:ext cx="2598011" cy="2283357"/>
            </a:xfrm>
            <a:custGeom>
              <a:avLst/>
              <a:gdLst>
                <a:gd name="connsiteX0" fmla="*/ 0 w 2598011"/>
                <a:gd name="connsiteY0" fmla="*/ 2283358 h 2283357"/>
                <a:gd name="connsiteX1" fmla="*/ 2598012 w 2598011"/>
                <a:gd name="connsiteY1" fmla="*/ 783404 h 2283357"/>
                <a:gd name="connsiteX2" fmla="*/ 2598012 w 2598011"/>
                <a:gd name="connsiteY2" fmla="*/ 0 h 2283357"/>
                <a:gd name="connsiteX3" fmla="*/ 0 w 2598011"/>
                <a:gd name="connsiteY3" fmla="*/ 1499843 h 2283357"/>
                <a:gd name="connsiteX4" fmla="*/ 0 w 2598011"/>
                <a:gd name="connsiteY4" fmla="*/ 2283358 h 2283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011" h="2283357">
                  <a:moveTo>
                    <a:pt x="0" y="2283358"/>
                  </a:moveTo>
                  <a:lnTo>
                    <a:pt x="2598012" y="783404"/>
                  </a:lnTo>
                  <a:lnTo>
                    <a:pt x="2598012" y="0"/>
                  </a:lnTo>
                  <a:lnTo>
                    <a:pt x="0" y="1499843"/>
                  </a:lnTo>
                  <a:lnTo>
                    <a:pt x="0" y="2283358"/>
                  </a:lnTo>
                  <a:close/>
                </a:path>
              </a:pathLst>
            </a:custGeom>
            <a:solidFill>
              <a:srgbClr val="455A64"/>
            </a:solidFill>
            <a:ln w="111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822005-D387-41EC-A5E1-C1F73689F5AD}"/>
                </a:ext>
              </a:extLst>
            </p:cNvPr>
            <p:cNvSpPr/>
            <p:nvPr/>
          </p:nvSpPr>
          <p:spPr>
            <a:xfrm>
              <a:off x="4544567" y="2779444"/>
              <a:ext cx="497608" cy="326068"/>
            </a:xfrm>
            <a:custGeom>
              <a:avLst/>
              <a:gdLst>
                <a:gd name="connsiteX0" fmla="*/ 23956 w 497608"/>
                <a:gd name="connsiteY0" fmla="*/ 262812 h 326068"/>
                <a:gd name="connsiteX1" fmla="*/ 473541 w 497608"/>
                <a:gd name="connsiteY1" fmla="*/ 3312 h 326068"/>
                <a:gd name="connsiteX2" fmla="*/ 497609 w 497608"/>
                <a:gd name="connsiteY2" fmla="*/ 17239 h 326068"/>
                <a:gd name="connsiteX3" fmla="*/ 497609 w 497608"/>
                <a:gd name="connsiteY3" fmla="*/ 21696 h 326068"/>
                <a:gd name="connsiteX4" fmla="*/ 473430 w 497608"/>
                <a:gd name="connsiteY4" fmla="*/ 63479 h 326068"/>
                <a:gd name="connsiteX5" fmla="*/ 24179 w 497608"/>
                <a:gd name="connsiteY5" fmla="*/ 322757 h 326068"/>
                <a:gd name="connsiteX6" fmla="*/ 1 w 497608"/>
                <a:gd name="connsiteY6" fmla="*/ 308829 h 326068"/>
                <a:gd name="connsiteX7" fmla="*/ 1 w 497608"/>
                <a:gd name="connsiteY7" fmla="*/ 293007 h 326068"/>
                <a:gd name="connsiteX8" fmla="*/ 23956 w 497608"/>
                <a:gd name="connsiteY8" fmla="*/ 262812 h 32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608" h="326068">
                  <a:moveTo>
                    <a:pt x="23956" y="262812"/>
                  </a:moveTo>
                  <a:lnTo>
                    <a:pt x="473541" y="3312"/>
                  </a:lnTo>
                  <a:cubicBezTo>
                    <a:pt x="486912" y="-4376"/>
                    <a:pt x="497609" y="1752"/>
                    <a:pt x="497609" y="17239"/>
                  </a:cubicBezTo>
                  <a:lnTo>
                    <a:pt x="497609" y="21696"/>
                  </a:lnTo>
                  <a:cubicBezTo>
                    <a:pt x="496650" y="38677"/>
                    <a:pt x="487670" y="54187"/>
                    <a:pt x="473430" y="63479"/>
                  </a:cubicBezTo>
                  <a:lnTo>
                    <a:pt x="24179" y="322757"/>
                  </a:lnTo>
                  <a:cubicBezTo>
                    <a:pt x="10809" y="330445"/>
                    <a:pt x="1" y="324317"/>
                    <a:pt x="1" y="308829"/>
                  </a:cubicBezTo>
                  <a:lnTo>
                    <a:pt x="1" y="293007"/>
                  </a:lnTo>
                  <a:cubicBezTo>
                    <a:pt x="-111" y="278077"/>
                    <a:pt x="10697" y="270723"/>
                    <a:pt x="23956" y="262812"/>
                  </a:cubicBezTo>
                  <a:close/>
                </a:path>
              </a:pathLst>
            </a:custGeom>
            <a:solidFill>
              <a:srgbClr val="FAFAFA"/>
            </a:solidFill>
            <a:ln w="111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6424032-2D66-44B0-8158-3F94665E7B3D}"/>
                </a:ext>
              </a:extLst>
            </p:cNvPr>
            <p:cNvSpPr/>
            <p:nvPr/>
          </p:nvSpPr>
          <p:spPr>
            <a:xfrm>
              <a:off x="4544567" y="2974340"/>
              <a:ext cx="341061" cy="235776"/>
            </a:xfrm>
            <a:custGeom>
              <a:avLst/>
              <a:gdLst>
                <a:gd name="connsiteX0" fmla="*/ 23956 w 341061"/>
                <a:gd name="connsiteY0" fmla="*/ 172429 h 235776"/>
                <a:gd name="connsiteX1" fmla="*/ 316995 w 341061"/>
                <a:gd name="connsiteY1" fmla="*/ 3292 h 235776"/>
                <a:gd name="connsiteX2" fmla="*/ 341062 w 341061"/>
                <a:gd name="connsiteY2" fmla="*/ 17219 h 235776"/>
                <a:gd name="connsiteX3" fmla="*/ 341062 w 341061"/>
                <a:gd name="connsiteY3" fmla="*/ 21676 h 235776"/>
                <a:gd name="connsiteX4" fmla="*/ 316883 w 341061"/>
                <a:gd name="connsiteY4" fmla="*/ 63459 h 235776"/>
                <a:gd name="connsiteX5" fmla="*/ 24179 w 341061"/>
                <a:gd name="connsiteY5" fmla="*/ 232485 h 235776"/>
                <a:gd name="connsiteX6" fmla="*/ 1 w 341061"/>
                <a:gd name="connsiteY6" fmla="*/ 218558 h 235776"/>
                <a:gd name="connsiteX7" fmla="*/ 1 w 341061"/>
                <a:gd name="connsiteY7" fmla="*/ 203070 h 235776"/>
                <a:gd name="connsiteX8" fmla="*/ 23956 w 341061"/>
                <a:gd name="connsiteY8" fmla="*/ 172429 h 23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61" h="235776">
                  <a:moveTo>
                    <a:pt x="23956" y="172429"/>
                  </a:moveTo>
                  <a:lnTo>
                    <a:pt x="316995" y="3292"/>
                  </a:lnTo>
                  <a:cubicBezTo>
                    <a:pt x="330365" y="-4397"/>
                    <a:pt x="341062" y="1843"/>
                    <a:pt x="341062" y="17219"/>
                  </a:cubicBezTo>
                  <a:lnTo>
                    <a:pt x="341062" y="21676"/>
                  </a:lnTo>
                  <a:cubicBezTo>
                    <a:pt x="340137" y="38668"/>
                    <a:pt x="331156" y="54189"/>
                    <a:pt x="316883" y="63459"/>
                  </a:cubicBezTo>
                  <a:lnTo>
                    <a:pt x="24179" y="232485"/>
                  </a:lnTo>
                  <a:cubicBezTo>
                    <a:pt x="10809" y="240173"/>
                    <a:pt x="1" y="233934"/>
                    <a:pt x="1" y="218558"/>
                  </a:cubicBezTo>
                  <a:lnTo>
                    <a:pt x="1" y="203070"/>
                  </a:lnTo>
                  <a:cubicBezTo>
                    <a:pt x="-111" y="187248"/>
                    <a:pt x="10697" y="180117"/>
                    <a:pt x="23956" y="172429"/>
                  </a:cubicBezTo>
                  <a:close/>
                </a:path>
              </a:pathLst>
            </a:custGeom>
            <a:solidFill>
              <a:srgbClr val="2A9BF5"/>
            </a:solidFill>
            <a:ln w="111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6B56EED-9E84-4828-B01C-723C15B15C4E}"/>
                </a:ext>
              </a:extLst>
            </p:cNvPr>
            <p:cNvSpPr/>
            <p:nvPr/>
          </p:nvSpPr>
          <p:spPr>
            <a:xfrm>
              <a:off x="4544567" y="2974340"/>
              <a:ext cx="341061" cy="235776"/>
            </a:xfrm>
            <a:custGeom>
              <a:avLst/>
              <a:gdLst>
                <a:gd name="connsiteX0" fmla="*/ 23956 w 341061"/>
                <a:gd name="connsiteY0" fmla="*/ 172429 h 235776"/>
                <a:gd name="connsiteX1" fmla="*/ 316995 w 341061"/>
                <a:gd name="connsiteY1" fmla="*/ 3292 h 235776"/>
                <a:gd name="connsiteX2" fmla="*/ 341062 w 341061"/>
                <a:gd name="connsiteY2" fmla="*/ 17219 h 235776"/>
                <a:gd name="connsiteX3" fmla="*/ 341062 w 341061"/>
                <a:gd name="connsiteY3" fmla="*/ 21676 h 235776"/>
                <a:gd name="connsiteX4" fmla="*/ 316883 w 341061"/>
                <a:gd name="connsiteY4" fmla="*/ 63459 h 235776"/>
                <a:gd name="connsiteX5" fmla="*/ 24179 w 341061"/>
                <a:gd name="connsiteY5" fmla="*/ 232485 h 235776"/>
                <a:gd name="connsiteX6" fmla="*/ 1 w 341061"/>
                <a:gd name="connsiteY6" fmla="*/ 218558 h 235776"/>
                <a:gd name="connsiteX7" fmla="*/ 1 w 341061"/>
                <a:gd name="connsiteY7" fmla="*/ 203070 h 235776"/>
                <a:gd name="connsiteX8" fmla="*/ 23956 w 341061"/>
                <a:gd name="connsiteY8" fmla="*/ 172429 h 23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61" h="235776">
                  <a:moveTo>
                    <a:pt x="23956" y="172429"/>
                  </a:moveTo>
                  <a:lnTo>
                    <a:pt x="316995" y="3292"/>
                  </a:lnTo>
                  <a:cubicBezTo>
                    <a:pt x="330365" y="-4397"/>
                    <a:pt x="341062" y="1843"/>
                    <a:pt x="341062" y="17219"/>
                  </a:cubicBezTo>
                  <a:lnTo>
                    <a:pt x="341062" y="21676"/>
                  </a:lnTo>
                  <a:cubicBezTo>
                    <a:pt x="340137" y="38668"/>
                    <a:pt x="331156" y="54189"/>
                    <a:pt x="316883" y="63459"/>
                  </a:cubicBezTo>
                  <a:lnTo>
                    <a:pt x="24179" y="232485"/>
                  </a:lnTo>
                  <a:cubicBezTo>
                    <a:pt x="10809" y="240173"/>
                    <a:pt x="1" y="233934"/>
                    <a:pt x="1" y="218558"/>
                  </a:cubicBezTo>
                  <a:lnTo>
                    <a:pt x="1" y="203070"/>
                  </a:lnTo>
                  <a:cubicBezTo>
                    <a:pt x="-111" y="187248"/>
                    <a:pt x="10697" y="180117"/>
                    <a:pt x="23956" y="172429"/>
                  </a:cubicBezTo>
                  <a:close/>
                </a:path>
              </a:pathLst>
            </a:custGeom>
            <a:solidFill>
              <a:srgbClr val="FFFFFF">
                <a:alpha val="55000"/>
              </a:srgbClr>
            </a:solidFill>
            <a:ln w="111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DAA4AD3-8F5A-4D58-BDA8-DD6D88B747A9}"/>
                </a:ext>
              </a:extLst>
            </p:cNvPr>
            <p:cNvSpPr/>
            <p:nvPr/>
          </p:nvSpPr>
          <p:spPr>
            <a:xfrm>
              <a:off x="4540218" y="2831860"/>
              <a:ext cx="868285" cy="504882"/>
            </a:xfrm>
            <a:custGeom>
              <a:avLst/>
              <a:gdLst>
                <a:gd name="connsiteX0" fmla="*/ 4239 w 868285"/>
                <a:gd name="connsiteY0" fmla="*/ 504883 h 504882"/>
                <a:gd name="connsiteX1" fmla="*/ 562 w 868285"/>
                <a:gd name="connsiteY1" fmla="*/ 502766 h 504882"/>
                <a:gd name="connsiteX2" fmla="*/ 2044 w 868285"/>
                <a:gd name="connsiteY2" fmla="*/ 497128 h 504882"/>
                <a:gd name="connsiteX3" fmla="*/ 2122 w 868285"/>
                <a:gd name="connsiteY3" fmla="*/ 497083 h 504882"/>
                <a:gd name="connsiteX4" fmla="*/ 862072 w 868285"/>
                <a:gd name="connsiteY4" fmla="*/ 590 h 504882"/>
                <a:gd name="connsiteX5" fmla="*/ 867732 w 868285"/>
                <a:gd name="connsiteY5" fmla="*/ 1994 h 504882"/>
                <a:gd name="connsiteX6" fmla="*/ 867754 w 868285"/>
                <a:gd name="connsiteY6" fmla="*/ 2038 h 504882"/>
                <a:gd name="connsiteX7" fmla="*/ 866194 w 868285"/>
                <a:gd name="connsiteY7" fmla="*/ 7832 h 504882"/>
                <a:gd name="connsiteX8" fmla="*/ 6244 w 868285"/>
                <a:gd name="connsiteY8" fmla="*/ 504325 h 504882"/>
                <a:gd name="connsiteX9" fmla="*/ 4239 w 868285"/>
                <a:gd name="connsiteY9" fmla="*/ 504883 h 50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285" h="504882">
                  <a:moveTo>
                    <a:pt x="4239" y="504883"/>
                  </a:moveTo>
                  <a:cubicBezTo>
                    <a:pt x="2723" y="504860"/>
                    <a:pt x="1342" y="504058"/>
                    <a:pt x="562" y="502766"/>
                  </a:cubicBezTo>
                  <a:cubicBezTo>
                    <a:pt x="-586" y="500805"/>
                    <a:pt x="83" y="498275"/>
                    <a:pt x="2044" y="497128"/>
                  </a:cubicBezTo>
                  <a:cubicBezTo>
                    <a:pt x="2066" y="497116"/>
                    <a:pt x="2099" y="497094"/>
                    <a:pt x="2122" y="497083"/>
                  </a:cubicBezTo>
                  <a:lnTo>
                    <a:pt x="862072" y="590"/>
                  </a:lnTo>
                  <a:cubicBezTo>
                    <a:pt x="864021" y="-580"/>
                    <a:pt x="866551" y="44"/>
                    <a:pt x="867732" y="1994"/>
                  </a:cubicBezTo>
                  <a:cubicBezTo>
                    <a:pt x="867743" y="2016"/>
                    <a:pt x="867743" y="2027"/>
                    <a:pt x="867754" y="2038"/>
                  </a:cubicBezTo>
                  <a:cubicBezTo>
                    <a:pt x="868868" y="4077"/>
                    <a:pt x="868177" y="6629"/>
                    <a:pt x="866194" y="7832"/>
                  </a:cubicBezTo>
                  <a:lnTo>
                    <a:pt x="6244" y="504325"/>
                  </a:lnTo>
                  <a:cubicBezTo>
                    <a:pt x="5631" y="504660"/>
                    <a:pt x="4941" y="504849"/>
                    <a:pt x="4239" y="504883"/>
                  </a:cubicBezTo>
                  <a:close/>
                </a:path>
              </a:pathLst>
            </a:custGeom>
            <a:solidFill>
              <a:srgbClr val="E0E0E0"/>
            </a:solidFill>
            <a:ln w="111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33D43D0-D81F-4C5E-BE16-2B078B6DB30C}"/>
                </a:ext>
              </a:extLst>
            </p:cNvPr>
            <p:cNvSpPr/>
            <p:nvPr/>
          </p:nvSpPr>
          <p:spPr>
            <a:xfrm>
              <a:off x="4540218" y="3197713"/>
              <a:ext cx="325359" cy="191285"/>
            </a:xfrm>
            <a:custGeom>
              <a:avLst/>
              <a:gdLst>
                <a:gd name="connsiteX0" fmla="*/ 4239 w 325359"/>
                <a:gd name="connsiteY0" fmla="*/ 191285 h 191285"/>
                <a:gd name="connsiteX1" fmla="*/ 562 w 325359"/>
                <a:gd name="connsiteY1" fmla="*/ 189168 h 191285"/>
                <a:gd name="connsiteX2" fmla="*/ 2044 w 325359"/>
                <a:gd name="connsiteY2" fmla="*/ 183530 h 191285"/>
                <a:gd name="connsiteX3" fmla="*/ 2122 w 325359"/>
                <a:gd name="connsiteY3" fmla="*/ 183486 h 191285"/>
                <a:gd name="connsiteX4" fmla="*/ 319004 w 325359"/>
                <a:gd name="connsiteY4" fmla="*/ 532 h 191285"/>
                <a:gd name="connsiteX5" fmla="*/ 324798 w 325359"/>
                <a:gd name="connsiteY5" fmla="*/ 2092 h 191285"/>
                <a:gd name="connsiteX6" fmla="*/ 323316 w 325359"/>
                <a:gd name="connsiteY6" fmla="*/ 7730 h 191285"/>
                <a:gd name="connsiteX7" fmla="*/ 323238 w 325359"/>
                <a:gd name="connsiteY7" fmla="*/ 7774 h 191285"/>
                <a:gd name="connsiteX8" fmla="*/ 6356 w 325359"/>
                <a:gd name="connsiteY8" fmla="*/ 190728 h 191285"/>
                <a:gd name="connsiteX9" fmla="*/ 4239 w 325359"/>
                <a:gd name="connsiteY9" fmla="*/ 191285 h 19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9" h="191285">
                  <a:moveTo>
                    <a:pt x="4239" y="191285"/>
                  </a:moveTo>
                  <a:cubicBezTo>
                    <a:pt x="2723" y="191263"/>
                    <a:pt x="1342" y="190461"/>
                    <a:pt x="562" y="189168"/>
                  </a:cubicBezTo>
                  <a:cubicBezTo>
                    <a:pt x="-586" y="187207"/>
                    <a:pt x="83" y="184678"/>
                    <a:pt x="2044" y="183530"/>
                  </a:cubicBezTo>
                  <a:cubicBezTo>
                    <a:pt x="2066" y="183519"/>
                    <a:pt x="2099" y="183497"/>
                    <a:pt x="2122" y="183486"/>
                  </a:cubicBezTo>
                  <a:lnTo>
                    <a:pt x="319004" y="532"/>
                  </a:lnTo>
                  <a:cubicBezTo>
                    <a:pt x="321043" y="-582"/>
                    <a:pt x="323594" y="109"/>
                    <a:pt x="324798" y="2092"/>
                  </a:cubicBezTo>
                  <a:cubicBezTo>
                    <a:pt x="325945" y="4053"/>
                    <a:pt x="325277" y="6582"/>
                    <a:pt x="323316" y="7730"/>
                  </a:cubicBezTo>
                  <a:cubicBezTo>
                    <a:pt x="323294" y="7741"/>
                    <a:pt x="323260" y="7763"/>
                    <a:pt x="323238" y="7774"/>
                  </a:cubicBezTo>
                  <a:lnTo>
                    <a:pt x="6356" y="190728"/>
                  </a:lnTo>
                  <a:cubicBezTo>
                    <a:pt x="5709" y="191085"/>
                    <a:pt x="4974" y="191274"/>
                    <a:pt x="4239" y="191285"/>
                  </a:cubicBezTo>
                  <a:close/>
                </a:path>
              </a:pathLst>
            </a:custGeom>
            <a:solidFill>
              <a:srgbClr val="E0E0E0"/>
            </a:solidFill>
            <a:ln w="111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78EC12D-EA85-4D71-B05F-6A2FC8D42490}"/>
                </a:ext>
              </a:extLst>
            </p:cNvPr>
            <p:cNvSpPr/>
            <p:nvPr/>
          </p:nvSpPr>
          <p:spPr>
            <a:xfrm>
              <a:off x="4902339" y="3067016"/>
              <a:ext cx="189424" cy="112956"/>
            </a:xfrm>
            <a:custGeom>
              <a:avLst/>
              <a:gdLst>
                <a:gd name="connsiteX0" fmla="*/ 4126 w 189424"/>
                <a:gd name="connsiteY0" fmla="*/ 112956 h 112956"/>
                <a:gd name="connsiteX1" fmla="*/ 560 w 189424"/>
                <a:gd name="connsiteY1" fmla="*/ 110839 h 112956"/>
                <a:gd name="connsiteX2" fmla="*/ 2009 w 189424"/>
                <a:gd name="connsiteY2" fmla="*/ 105045 h 112956"/>
                <a:gd name="connsiteX3" fmla="*/ 183069 w 189424"/>
                <a:gd name="connsiteY3" fmla="*/ 532 h 112956"/>
                <a:gd name="connsiteX4" fmla="*/ 188863 w 189424"/>
                <a:gd name="connsiteY4" fmla="*/ 2092 h 112956"/>
                <a:gd name="connsiteX5" fmla="*/ 187381 w 189424"/>
                <a:gd name="connsiteY5" fmla="*/ 7730 h 112956"/>
                <a:gd name="connsiteX6" fmla="*/ 187303 w 189424"/>
                <a:gd name="connsiteY6" fmla="*/ 7774 h 112956"/>
                <a:gd name="connsiteX7" fmla="*/ 6243 w 189424"/>
                <a:gd name="connsiteY7" fmla="*/ 112399 h 112956"/>
                <a:gd name="connsiteX8" fmla="*/ 4126 w 189424"/>
                <a:gd name="connsiteY8" fmla="*/ 112956 h 11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424" h="112956">
                  <a:moveTo>
                    <a:pt x="4126" y="112956"/>
                  </a:moveTo>
                  <a:cubicBezTo>
                    <a:pt x="2644" y="112945"/>
                    <a:pt x="1285" y="112132"/>
                    <a:pt x="560" y="110839"/>
                  </a:cubicBezTo>
                  <a:cubicBezTo>
                    <a:pt x="-576" y="108833"/>
                    <a:pt x="70" y="106282"/>
                    <a:pt x="2009" y="105045"/>
                  </a:cubicBezTo>
                  <a:lnTo>
                    <a:pt x="183069" y="532"/>
                  </a:lnTo>
                  <a:cubicBezTo>
                    <a:pt x="185108" y="-582"/>
                    <a:pt x="187659" y="109"/>
                    <a:pt x="188863" y="2092"/>
                  </a:cubicBezTo>
                  <a:cubicBezTo>
                    <a:pt x="190010" y="4053"/>
                    <a:pt x="189342" y="6582"/>
                    <a:pt x="187381" y="7730"/>
                  </a:cubicBezTo>
                  <a:cubicBezTo>
                    <a:pt x="187358" y="7741"/>
                    <a:pt x="187325" y="7763"/>
                    <a:pt x="187303" y="7774"/>
                  </a:cubicBezTo>
                  <a:lnTo>
                    <a:pt x="6243" y="112399"/>
                  </a:lnTo>
                  <a:cubicBezTo>
                    <a:pt x="5597" y="112756"/>
                    <a:pt x="4861" y="112945"/>
                    <a:pt x="4126" y="112956"/>
                  </a:cubicBezTo>
                  <a:close/>
                </a:path>
              </a:pathLst>
            </a:custGeom>
            <a:solidFill>
              <a:srgbClr val="E0E0E0"/>
            </a:solidFill>
            <a:ln w="111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BB4DF9A-4707-4E13-9372-A3E1D3160B67}"/>
                </a:ext>
              </a:extLst>
            </p:cNvPr>
            <p:cNvSpPr/>
            <p:nvPr/>
          </p:nvSpPr>
          <p:spPr>
            <a:xfrm>
              <a:off x="5128077" y="2884715"/>
              <a:ext cx="280427" cy="165451"/>
            </a:xfrm>
            <a:custGeom>
              <a:avLst/>
              <a:gdLst>
                <a:gd name="connsiteX0" fmla="*/ 4127 w 280427"/>
                <a:gd name="connsiteY0" fmla="*/ 165452 h 165451"/>
                <a:gd name="connsiteX1" fmla="*/ 562 w 280427"/>
                <a:gd name="connsiteY1" fmla="*/ 163335 h 165451"/>
                <a:gd name="connsiteX2" fmla="*/ 2044 w 280427"/>
                <a:gd name="connsiteY2" fmla="*/ 157697 h 165451"/>
                <a:gd name="connsiteX3" fmla="*/ 2122 w 280427"/>
                <a:gd name="connsiteY3" fmla="*/ 157652 h 165451"/>
                <a:gd name="connsiteX4" fmla="*/ 274213 w 280427"/>
                <a:gd name="connsiteY4" fmla="*/ 548 h 165451"/>
                <a:gd name="connsiteX5" fmla="*/ 279895 w 280427"/>
                <a:gd name="connsiteY5" fmla="*/ 1997 h 165451"/>
                <a:gd name="connsiteX6" fmla="*/ 278335 w 280427"/>
                <a:gd name="connsiteY6" fmla="*/ 7790 h 165451"/>
                <a:gd name="connsiteX7" fmla="*/ 6244 w 280427"/>
                <a:gd name="connsiteY7" fmla="*/ 164894 h 165451"/>
                <a:gd name="connsiteX8" fmla="*/ 4127 w 280427"/>
                <a:gd name="connsiteY8" fmla="*/ 165452 h 16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27" h="165451">
                  <a:moveTo>
                    <a:pt x="4127" y="165452"/>
                  </a:moveTo>
                  <a:cubicBezTo>
                    <a:pt x="2645" y="165418"/>
                    <a:pt x="1297" y="164616"/>
                    <a:pt x="562" y="163335"/>
                  </a:cubicBezTo>
                  <a:cubicBezTo>
                    <a:pt x="-586" y="161374"/>
                    <a:pt x="83" y="158844"/>
                    <a:pt x="2044" y="157697"/>
                  </a:cubicBezTo>
                  <a:cubicBezTo>
                    <a:pt x="2066" y="157685"/>
                    <a:pt x="2099" y="157663"/>
                    <a:pt x="2122" y="157652"/>
                  </a:cubicBezTo>
                  <a:lnTo>
                    <a:pt x="274213" y="548"/>
                  </a:lnTo>
                  <a:cubicBezTo>
                    <a:pt x="276185" y="-566"/>
                    <a:pt x="278692" y="69"/>
                    <a:pt x="279895" y="1997"/>
                  </a:cubicBezTo>
                  <a:cubicBezTo>
                    <a:pt x="281009" y="4036"/>
                    <a:pt x="280318" y="6587"/>
                    <a:pt x="278335" y="7790"/>
                  </a:cubicBezTo>
                  <a:lnTo>
                    <a:pt x="6244" y="164894"/>
                  </a:lnTo>
                  <a:cubicBezTo>
                    <a:pt x="5598" y="165251"/>
                    <a:pt x="4863" y="165440"/>
                    <a:pt x="4127" y="165452"/>
                  </a:cubicBezTo>
                  <a:close/>
                </a:path>
              </a:pathLst>
            </a:custGeom>
            <a:solidFill>
              <a:srgbClr val="E0E0E0"/>
            </a:solidFill>
            <a:ln w="111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B4DBE73-50C1-48E4-914A-8DF7902F4C91}"/>
                </a:ext>
              </a:extLst>
            </p:cNvPr>
            <p:cNvSpPr/>
            <p:nvPr/>
          </p:nvSpPr>
          <p:spPr>
            <a:xfrm>
              <a:off x="4540218" y="3354929"/>
              <a:ext cx="144188" cy="86326"/>
            </a:xfrm>
            <a:custGeom>
              <a:avLst/>
              <a:gdLst>
                <a:gd name="connsiteX0" fmla="*/ 4239 w 144188"/>
                <a:gd name="connsiteY0" fmla="*/ 86327 h 86326"/>
                <a:gd name="connsiteX1" fmla="*/ 562 w 144188"/>
                <a:gd name="connsiteY1" fmla="*/ 84209 h 86326"/>
                <a:gd name="connsiteX2" fmla="*/ 2044 w 144188"/>
                <a:gd name="connsiteY2" fmla="*/ 78572 h 86326"/>
                <a:gd name="connsiteX3" fmla="*/ 2122 w 144188"/>
                <a:gd name="connsiteY3" fmla="*/ 78527 h 86326"/>
                <a:gd name="connsiteX4" fmla="*/ 137833 w 144188"/>
                <a:gd name="connsiteY4" fmla="*/ 532 h 86326"/>
                <a:gd name="connsiteX5" fmla="*/ 143627 w 144188"/>
                <a:gd name="connsiteY5" fmla="*/ 2092 h 86326"/>
                <a:gd name="connsiteX6" fmla="*/ 142145 w 144188"/>
                <a:gd name="connsiteY6" fmla="*/ 7730 h 86326"/>
                <a:gd name="connsiteX7" fmla="*/ 142067 w 144188"/>
                <a:gd name="connsiteY7" fmla="*/ 7774 h 86326"/>
                <a:gd name="connsiteX8" fmla="*/ 6244 w 144188"/>
                <a:gd name="connsiteY8" fmla="*/ 85769 h 86326"/>
                <a:gd name="connsiteX9" fmla="*/ 4239 w 144188"/>
                <a:gd name="connsiteY9" fmla="*/ 86327 h 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188" h="86326">
                  <a:moveTo>
                    <a:pt x="4239" y="86327"/>
                  </a:moveTo>
                  <a:cubicBezTo>
                    <a:pt x="2723" y="86304"/>
                    <a:pt x="1342" y="85502"/>
                    <a:pt x="562" y="84209"/>
                  </a:cubicBezTo>
                  <a:cubicBezTo>
                    <a:pt x="-586" y="82248"/>
                    <a:pt x="83" y="79719"/>
                    <a:pt x="2044" y="78572"/>
                  </a:cubicBezTo>
                  <a:cubicBezTo>
                    <a:pt x="2066" y="78560"/>
                    <a:pt x="2099" y="78538"/>
                    <a:pt x="2122" y="78527"/>
                  </a:cubicBezTo>
                  <a:lnTo>
                    <a:pt x="137833" y="532"/>
                  </a:lnTo>
                  <a:cubicBezTo>
                    <a:pt x="139872" y="-582"/>
                    <a:pt x="142423" y="109"/>
                    <a:pt x="143627" y="2092"/>
                  </a:cubicBezTo>
                  <a:cubicBezTo>
                    <a:pt x="144774" y="4053"/>
                    <a:pt x="144106" y="6582"/>
                    <a:pt x="142145" y="7730"/>
                  </a:cubicBezTo>
                  <a:cubicBezTo>
                    <a:pt x="142122" y="7741"/>
                    <a:pt x="142089" y="7763"/>
                    <a:pt x="142067" y="7774"/>
                  </a:cubicBezTo>
                  <a:lnTo>
                    <a:pt x="6244" y="85769"/>
                  </a:lnTo>
                  <a:cubicBezTo>
                    <a:pt x="5631" y="86126"/>
                    <a:pt x="4941" y="86315"/>
                    <a:pt x="4239" y="86327"/>
                  </a:cubicBezTo>
                  <a:close/>
                </a:path>
              </a:pathLst>
            </a:custGeom>
            <a:solidFill>
              <a:srgbClr val="E0E0E0"/>
            </a:solidFill>
            <a:ln w="111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884412F-8193-45FF-8DDD-560D3EBB5467}"/>
                </a:ext>
              </a:extLst>
            </p:cNvPr>
            <p:cNvSpPr/>
            <p:nvPr/>
          </p:nvSpPr>
          <p:spPr>
            <a:xfrm>
              <a:off x="4721247" y="3145427"/>
              <a:ext cx="325352" cy="191317"/>
            </a:xfrm>
            <a:custGeom>
              <a:avLst/>
              <a:gdLst>
                <a:gd name="connsiteX0" fmla="*/ 4270 w 325352"/>
                <a:gd name="connsiteY0" fmla="*/ 191315 h 191317"/>
                <a:gd name="connsiteX1" fmla="*/ 2 w 325352"/>
                <a:gd name="connsiteY1" fmla="*/ 187337 h 191317"/>
                <a:gd name="connsiteX2" fmla="*/ 2264 w 325352"/>
                <a:gd name="connsiteY2" fmla="*/ 183516 h 191317"/>
                <a:gd name="connsiteX3" fmla="*/ 319035 w 325352"/>
                <a:gd name="connsiteY3" fmla="*/ 562 h 191317"/>
                <a:gd name="connsiteX4" fmla="*/ 324673 w 325352"/>
                <a:gd name="connsiteY4" fmla="*/ 2044 h 191317"/>
                <a:gd name="connsiteX5" fmla="*/ 324718 w 325352"/>
                <a:gd name="connsiteY5" fmla="*/ 2122 h 191317"/>
                <a:gd name="connsiteX6" fmla="*/ 323503 w 325352"/>
                <a:gd name="connsiteY6" fmla="*/ 7659 h 191317"/>
                <a:gd name="connsiteX7" fmla="*/ 323269 w 325352"/>
                <a:gd name="connsiteY7" fmla="*/ 7804 h 191317"/>
                <a:gd name="connsiteX8" fmla="*/ 6387 w 325352"/>
                <a:gd name="connsiteY8" fmla="*/ 190758 h 191317"/>
                <a:gd name="connsiteX9" fmla="*/ 4270 w 325352"/>
                <a:gd name="connsiteY9" fmla="*/ 191315 h 19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2" h="191317">
                  <a:moveTo>
                    <a:pt x="4270" y="191315"/>
                  </a:moveTo>
                  <a:cubicBezTo>
                    <a:pt x="1997" y="191393"/>
                    <a:pt x="81" y="189621"/>
                    <a:pt x="2" y="187337"/>
                  </a:cubicBezTo>
                  <a:cubicBezTo>
                    <a:pt x="-53" y="185733"/>
                    <a:pt x="827" y="184240"/>
                    <a:pt x="2264" y="183516"/>
                  </a:cubicBezTo>
                  <a:lnTo>
                    <a:pt x="319035" y="562"/>
                  </a:lnTo>
                  <a:cubicBezTo>
                    <a:pt x="320996" y="-586"/>
                    <a:pt x="323526" y="83"/>
                    <a:pt x="324673" y="2044"/>
                  </a:cubicBezTo>
                  <a:cubicBezTo>
                    <a:pt x="324684" y="2066"/>
                    <a:pt x="324707" y="2099"/>
                    <a:pt x="324718" y="2122"/>
                  </a:cubicBezTo>
                  <a:cubicBezTo>
                    <a:pt x="325910" y="3982"/>
                    <a:pt x="325375" y="6467"/>
                    <a:pt x="323503" y="7659"/>
                  </a:cubicBezTo>
                  <a:cubicBezTo>
                    <a:pt x="323425" y="7715"/>
                    <a:pt x="323347" y="7759"/>
                    <a:pt x="323269" y="7804"/>
                  </a:cubicBezTo>
                  <a:lnTo>
                    <a:pt x="6387" y="190758"/>
                  </a:lnTo>
                  <a:cubicBezTo>
                    <a:pt x="5741" y="191114"/>
                    <a:pt x="5005" y="191304"/>
                    <a:pt x="4270" y="191315"/>
                  </a:cubicBezTo>
                  <a:close/>
                </a:path>
              </a:pathLst>
            </a:custGeom>
            <a:solidFill>
              <a:srgbClr val="E0E0E0"/>
            </a:solidFill>
            <a:ln w="111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3FAB202-0345-48BD-B5B2-00262F0613B4}"/>
                </a:ext>
              </a:extLst>
            </p:cNvPr>
            <p:cNvSpPr/>
            <p:nvPr/>
          </p:nvSpPr>
          <p:spPr>
            <a:xfrm>
              <a:off x="5083316" y="2936975"/>
              <a:ext cx="325200" cy="191186"/>
            </a:xfrm>
            <a:custGeom>
              <a:avLst/>
              <a:gdLst>
                <a:gd name="connsiteX0" fmla="*/ 4209 w 325200"/>
                <a:gd name="connsiteY0" fmla="*/ 191186 h 191186"/>
                <a:gd name="connsiteX1" fmla="*/ 532 w 325200"/>
                <a:gd name="connsiteY1" fmla="*/ 189181 h 191186"/>
                <a:gd name="connsiteX2" fmla="*/ 2092 w 325200"/>
                <a:gd name="connsiteY2" fmla="*/ 183387 h 191186"/>
                <a:gd name="connsiteX3" fmla="*/ 318974 w 325200"/>
                <a:gd name="connsiteY3" fmla="*/ 544 h 191186"/>
                <a:gd name="connsiteX4" fmla="*/ 324657 w 325200"/>
                <a:gd name="connsiteY4" fmla="*/ 2104 h 191186"/>
                <a:gd name="connsiteX5" fmla="*/ 323097 w 325200"/>
                <a:gd name="connsiteY5" fmla="*/ 7787 h 191186"/>
                <a:gd name="connsiteX6" fmla="*/ 6326 w 325200"/>
                <a:gd name="connsiteY6" fmla="*/ 190072 h 191186"/>
                <a:gd name="connsiteX7" fmla="*/ 4209 w 325200"/>
                <a:gd name="connsiteY7" fmla="*/ 191186 h 1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200" h="191186">
                  <a:moveTo>
                    <a:pt x="4209" y="191186"/>
                  </a:moveTo>
                  <a:cubicBezTo>
                    <a:pt x="2716" y="191208"/>
                    <a:pt x="1323" y="190451"/>
                    <a:pt x="532" y="189181"/>
                  </a:cubicBezTo>
                  <a:cubicBezTo>
                    <a:pt x="-582" y="187142"/>
                    <a:pt x="109" y="184590"/>
                    <a:pt x="2092" y="183387"/>
                  </a:cubicBezTo>
                  <a:lnTo>
                    <a:pt x="318974" y="544"/>
                  </a:lnTo>
                  <a:cubicBezTo>
                    <a:pt x="320969" y="-592"/>
                    <a:pt x="323520" y="110"/>
                    <a:pt x="324657" y="2104"/>
                  </a:cubicBezTo>
                  <a:cubicBezTo>
                    <a:pt x="325793" y="4099"/>
                    <a:pt x="325091" y="6650"/>
                    <a:pt x="323097" y="7787"/>
                  </a:cubicBezTo>
                  <a:lnTo>
                    <a:pt x="6326" y="190072"/>
                  </a:lnTo>
                  <a:cubicBezTo>
                    <a:pt x="5758" y="190663"/>
                    <a:pt x="5011" y="191053"/>
                    <a:pt x="4209" y="191186"/>
                  </a:cubicBezTo>
                  <a:close/>
                </a:path>
              </a:pathLst>
            </a:custGeom>
            <a:solidFill>
              <a:srgbClr val="E0E0E0"/>
            </a:solidFill>
            <a:ln w="111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A4961B2-35F4-4F2C-BFAC-BFCD1F4AC1D9}"/>
                </a:ext>
              </a:extLst>
            </p:cNvPr>
            <p:cNvSpPr/>
            <p:nvPr/>
          </p:nvSpPr>
          <p:spPr>
            <a:xfrm>
              <a:off x="4540218" y="2988657"/>
              <a:ext cx="868278" cy="504854"/>
            </a:xfrm>
            <a:custGeom>
              <a:avLst/>
              <a:gdLst>
                <a:gd name="connsiteX0" fmla="*/ 4239 w 868278"/>
                <a:gd name="connsiteY0" fmla="*/ 504855 h 504854"/>
                <a:gd name="connsiteX1" fmla="*/ 562 w 868278"/>
                <a:gd name="connsiteY1" fmla="*/ 502738 h 504854"/>
                <a:gd name="connsiteX2" fmla="*/ 2044 w 868278"/>
                <a:gd name="connsiteY2" fmla="*/ 497100 h 504854"/>
                <a:gd name="connsiteX3" fmla="*/ 2122 w 868278"/>
                <a:gd name="connsiteY3" fmla="*/ 497055 h 504854"/>
                <a:gd name="connsiteX4" fmla="*/ 862072 w 868278"/>
                <a:gd name="connsiteY4" fmla="*/ 562 h 504854"/>
                <a:gd name="connsiteX5" fmla="*/ 867709 w 868278"/>
                <a:gd name="connsiteY5" fmla="*/ 2043 h 504854"/>
                <a:gd name="connsiteX6" fmla="*/ 867754 w 868278"/>
                <a:gd name="connsiteY6" fmla="*/ 2122 h 504854"/>
                <a:gd name="connsiteX7" fmla="*/ 866194 w 868278"/>
                <a:gd name="connsiteY7" fmla="*/ 7804 h 504854"/>
                <a:gd name="connsiteX8" fmla="*/ 6244 w 868278"/>
                <a:gd name="connsiteY8" fmla="*/ 504298 h 504854"/>
                <a:gd name="connsiteX9" fmla="*/ 4239 w 868278"/>
                <a:gd name="connsiteY9" fmla="*/ 504855 h 50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278" h="504854">
                  <a:moveTo>
                    <a:pt x="4239" y="504855"/>
                  </a:moveTo>
                  <a:cubicBezTo>
                    <a:pt x="2723" y="504832"/>
                    <a:pt x="1342" y="504030"/>
                    <a:pt x="562" y="502738"/>
                  </a:cubicBezTo>
                  <a:cubicBezTo>
                    <a:pt x="-586" y="500777"/>
                    <a:pt x="83" y="498247"/>
                    <a:pt x="2044" y="497100"/>
                  </a:cubicBezTo>
                  <a:cubicBezTo>
                    <a:pt x="2066" y="497089"/>
                    <a:pt x="2099" y="497066"/>
                    <a:pt x="2122" y="497055"/>
                  </a:cubicBezTo>
                  <a:lnTo>
                    <a:pt x="862072" y="562"/>
                  </a:lnTo>
                  <a:cubicBezTo>
                    <a:pt x="864033" y="-586"/>
                    <a:pt x="866562" y="83"/>
                    <a:pt x="867709" y="2043"/>
                  </a:cubicBezTo>
                  <a:cubicBezTo>
                    <a:pt x="867720" y="2066"/>
                    <a:pt x="867743" y="2099"/>
                    <a:pt x="867754" y="2122"/>
                  </a:cubicBezTo>
                  <a:cubicBezTo>
                    <a:pt x="868857" y="4127"/>
                    <a:pt x="868166" y="6645"/>
                    <a:pt x="866194" y="7804"/>
                  </a:cubicBezTo>
                  <a:lnTo>
                    <a:pt x="6244" y="504298"/>
                  </a:lnTo>
                  <a:cubicBezTo>
                    <a:pt x="5631" y="504632"/>
                    <a:pt x="4941" y="504821"/>
                    <a:pt x="4239" y="504855"/>
                  </a:cubicBezTo>
                  <a:close/>
                </a:path>
              </a:pathLst>
            </a:custGeom>
            <a:solidFill>
              <a:srgbClr val="E0E0E0"/>
            </a:solidFill>
            <a:ln w="111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65DA00B-A7E0-480D-9108-C2B48555D19A}"/>
                </a:ext>
              </a:extLst>
            </p:cNvPr>
            <p:cNvSpPr/>
            <p:nvPr/>
          </p:nvSpPr>
          <p:spPr>
            <a:xfrm>
              <a:off x="4540218" y="3354483"/>
              <a:ext cx="325359" cy="191285"/>
            </a:xfrm>
            <a:custGeom>
              <a:avLst/>
              <a:gdLst>
                <a:gd name="connsiteX0" fmla="*/ 4239 w 325359"/>
                <a:gd name="connsiteY0" fmla="*/ 191285 h 191285"/>
                <a:gd name="connsiteX1" fmla="*/ 562 w 325359"/>
                <a:gd name="connsiteY1" fmla="*/ 189168 h 191285"/>
                <a:gd name="connsiteX2" fmla="*/ 2044 w 325359"/>
                <a:gd name="connsiteY2" fmla="*/ 183530 h 191285"/>
                <a:gd name="connsiteX3" fmla="*/ 2122 w 325359"/>
                <a:gd name="connsiteY3" fmla="*/ 183486 h 191285"/>
                <a:gd name="connsiteX4" fmla="*/ 319004 w 325359"/>
                <a:gd name="connsiteY4" fmla="*/ 532 h 191285"/>
                <a:gd name="connsiteX5" fmla="*/ 324798 w 325359"/>
                <a:gd name="connsiteY5" fmla="*/ 2092 h 191285"/>
                <a:gd name="connsiteX6" fmla="*/ 323316 w 325359"/>
                <a:gd name="connsiteY6" fmla="*/ 7730 h 191285"/>
                <a:gd name="connsiteX7" fmla="*/ 323238 w 325359"/>
                <a:gd name="connsiteY7" fmla="*/ 7774 h 191285"/>
                <a:gd name="connsiteX8" fmla="*/ 6356 w 325359"/>
                <a:gd name="connsiteY8" fmla="*/ 190728 h 191285"/>
                <a:gd name="connsiteX9" fmla="*/ 4239 w 325359"/>
                <a:gd name="connsiteY9" fmla="*/ 191285 h 19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9" h="191285">
                  <a:moveTo>
                    <a:pt x="4239" y="191285"/>
                  </a:moveTo>
                  <a:cubicBezTo>
                    <a:pt x="2723" y="191263"/>
                    <a:pt x="1342" y="190461"/>
                    <a:pt x="562" y="189168"/>
                  </a:cubicBezTo>
                  <a:cubicBezTo>
                    <a:pt x="-586" y="187207"/>
                    <a:pt x="83" y="184678"/>
                    <a:pt x="2044" y="183530"/>
                  </a:cubicBezTo>
                  <a:cubicBezTo>
                    <a:pt x="2066" y="183519"/>
                    <a:pt x="2099" y="183497"/>
                    <a:pt x="2122" y="183486"/>
                  </a:cubicBezTo>
                  <a:lnTo>
                    <a:pt x="319004" y="532"/>
                  </a:lnTo>
                  <a:cubicBezTo>
                    <a:pt x="321043" y="-582"/>
                    <a:pt x="323594" y="109"/>
                    <a:pt x="324798" y="2092"/>
                  </a:cubicBezTo>
                  <a:cubicBezTo>
                    <a:pt x="325945" y="4053"/>
                    <a:pt x="325277" y="6582"/>
                    <a:pt x="323316" y="7730"/>
                  </a:cubicBezTo>
                  <a:cubicBezTo>
                    <a:pt x="323294" y="7741"/>
                    <a:pt x="323260" y="7763"/>
                    <a:pt x="323238" y="7774"/>
                  </a:cubicBezTo>
                  <a:lnTo>
                    <a:pt x="6356" y="190728"/>
                  </a:lnTo>
                  <a:cubicBezTo>
                    <a:pt x="5709" y="191085"/>
                    <a:pt x="4974" y="191274"/>
                    <a:pt x="4239" y="191285"/>
                  </a:cubicBezTo>
                  <a:close/>
                </a:path>
              </a:pathLst>
            </a:custGeom>
            <a:solidFill>
              <a:srgbClr val="E0E0E0"/>
            </a:solidFill>
            <a:ln w="111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117B8A7-ABBE-411D-B025-7DAE5FCB833C}"/>
                </a:ext>
              </a:extLst>
            </p:cNvPr>
            <p:cNvSpPr/>
            <p:nvPr/>
          </p:nvSpPr>
          <p:spPr>
            <a:xfrm>
              <a:off x="4902395" y="3223832"/>
              <a:ext cx="189338" cy="112910"/>
            </a:xfrm>
            <a:custGeom>
              <a:avLst/>
              <a:gdLst>
                <a:gd name="connsiteX0" fmla="*/ 4070 w 189338"/>
                <a:gd name="connsiteY0" fmla="*/ 112910 h 112910"/>
                <a:gd name="connsiteX1" fmla="*/ 3 w 189338"/>
                <a:gd name="connsiteY1" fmla="*/ 108520 h 112910"/>
                <a:gd name="connsiteX2" fmla="*/ 1953 w 189338"/>
                <a:gd name="connsiteY2" fmla="*/ 105111 h 112910"/>
                <a:gd name="connsiteX3" fmla="*/ 183013 w 189338"/>
                <a:gd name="connsiteY3" fmla="*/ 598 h 112910"/>
                <a:gd name="connsiteX4" fmla="*/ 188807 w 189338"/>
                <a:gd name="connsiteY4" fmla="*/ 2046 h 112910"/>
                <a:gd name="connsiteX5" fmla="*/ 187247 w 189338"/>
                <a:gd name="connsiteY5" fmla="*/ 7840 h 112910"/>
                <a:gd name="connsiteX6" fmla="*/ 6187 w 189338"/>
                <a:gd name="connsiteY6" fmla="*/ 112353 h 112910"/>
                <a:gd name="connsiteX7" fmla="*/ 4070 w 189338"/>
                <a:gd name="connsiteY7" fmla="*/ 112910 h 1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338" h="112910">
                  <a:moveTo>
                    <a:pt x="4070" y="112910"/>
                  </a:moveTo>
                  <a:cubicBezTo>
                    <a:pt x="1730" y="112821"/>
                    <a:pt x="-86" y="110849"/>
                    <a:pt x="3" y="108520"/>
                  </a:cubicBezTo>
                  <a:cubicBezTo>
                    <a:pt x="59" y="107128"/>
                    <a:pt x="783" y="105858"/>
                    <a:pt x="1953" y="105111"/>
                  </a:cubicBezTo>
                  <a:lnTo>
                    <a:pt x="183013" y="598"/>
                  </a:lnTo>
                  <a:cubicBezTo>
                    <a:pt x="185018" y="-594"/>
                    <a:pt x="187603" y="52"/>
                    <a:pt x="188807" y="2046"/>
                  </a:cubicBezTo>
                  <a:cubicBezTo>
                    <a:pt x="189921" y="4085"/>
                    <a:pt x="189230" y="6637"/>
                    <a:pt x="187247" y="7840"/>
                  </a:cubicBezTo>
                  <a:lnTo>
                    <a:pt x="6187" y="112353"/>
                  </a:lnTo>
                  <a:cubicBezTo>
                    <a:pt x="5541" y="112710"/>
                    <a:pt x="4805" y="112899"/>
                    <a:pt x="4070" y="112910"/>
                  </a:cubicBezTo>
                  <a:close/>
                </a:path>
              </a:pathLst>
            </a:custGeom>
            <a:solidFill>
              <a:srgbClr val="E0E0E0"/>
            </a:solidFill>
            <a:ln w="111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54305D5-AEF0-4F00-86EE-EB54B2836803}"/>
                </a:ext>
              </a:extLst>
            </p:cNvPr>
            <p:cNvSpPr/>
            <p:nvPr/>
          </p:nvSpPr>
          <p:spPr>
            <a:xfrm>
              <a:off x="5128077" y="3040728"/>
              <a:ext cx="280456" cy="165553"/>
            </a:xfrm>
            <a:custGeom>
              <a:avLst/>
              <a:gdLst>
                <a:gd name="connsiteX0" fmla="*/ 4127 w 280456"/>
                <a:gd name="connsiteY0" fmla="*/ 165428 h 165553"/>
                <a:gd name="connsiteX1" fmla="*/ 562 w 280456"/>
                <a:gd name="connsiteY1" fmla="*/ 163311 h 165553"/>
                <a:gd name="connsiteX2" fmla="*/ 2044 w 280456"/>
                <a:gd name="connsiteY2" fmla="*/ 157673 h 165553"/>
                <a:gd name="connsiteX3" fmla="*/ 2122 w 280456"/>
                <a:gd name="connsiteY3" fmla="*/ 157629 h 165553"/>
                <a:gd name="connsiteX4" fmla="*/ 274213 w 280456"/>
                <a:gd name="connsiteY4" fmla="*/ 525 h 165553"/>
                <a:gd name="connsiteX5" fmla="*/ 279895 w 280456"/>
                <a:gd name="connsiteY5" fmla="*/ 2085 h 165553"/>
                <a:gd name="connsiteX6" fmla="*/ 278413 w 280456"/>
                <a:gd name="connsiteY6" fmla="*/ 7722 h 165553"/>
                <a:gd name="connsiteX7" fmla="*/ 278335 w 280456"/>
                <a:gd name="connsiteY7" fmla="*/ 7767 h 165553"/>
                <a:gd name="connsiteX8" fmla="*/ 6244 w 280456"/>
                <a:gd name="connsiteY8" fmla="*/ 165428 h 165553"/>
                <a:gd name="connsiteX9" fmla="*/ 4127 w 280456"/>
                <a:gd name="connsiteY9" fmla="*/ 165428 h 16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456" h="165553">
                  <a:moveTo>
                    <a:pt x="4127" y="165428"/>
                  </a:moveTo>
                  <a:cubicBezTo>
                    <a:pt x="2645" y="165395"/>
                    <a:pt x="1297" y="164593"/>
                    <a:pt x="562" y="163311"/>
                  </a:cubicBezTo>
                  <a:cubicBezTo>
                    <a:pt x="-586" y="161350"/>
                    <a:pt x="83" y="158821"/>
                    <a:pt x="2044" y="157673"/>
                  </a:cubicBezTo>
                  <a:cubicBezTo>
                    <a:pt x="2066" y="157662"/>
                    <a:pt x="2099" y="157640"/>
                    <a:pt x="2122" y="157629"/>
                  </a:cubicBezTo>
                  <a:lnTo>
                    <a:pt x="274213" y="525"/>
                  </a:lnTo>
                  <a:cubicBezTo>
                    <a:pt x="276218" y="-578"/>
                    <a:pt x="278736" y="112"/>
                    <a:pt x="279895" y="2085"/>
                  </a:cubicBezTo>
                  <a:cubicBezTo>
                    <a:pt x="281043" y="4046"/>
                    <a:pt x="280374" y="6575"/>
                    <a:pt x="278413" y="7722"/>
                  </a:cubicBezTo>
                  <a:cubicBezTo>
                    <a:pt x="278391" y="7734"/>
                    <a:pt x="278357" y="7756"/>
                    <a:pt x="278335" y="7767"/>
                  </a:cubicBezTo>
                  <a:lnTo>
                    <a:pt x="6244" y="165428"/>
                  </a:lnTo>
                  <a:cubicBezTo>
                    <a:pt x="5553" y="165595"/>
                    <a:pt x="4818" y="165595"/>
                    <a:pt x="4127" y="165428"/>
                  </a:cubicBezTo>
                  <a:close/>
                </a:path>
              </a:pathLst>
            </a:custGeom>
            <a:solidFill>
              <a:srgbClr val="E0E0E0"/>
            </a:solidFill>
            <a:ln w="111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5AACA0A-809D-483F-B31A-73439EAC0A22}"/>
                </a:ext>
              </a:extLst>
            </p:cNvPr>
            <p:cNvSpPr/>
            <p:nvPr/>
          </p:nvSpPr>
          <p:spPr>
            <a:xfrm>
              <a:off x="4540218" y="3511699"/>
              <a:ext cx="144188" cy="86326"/>
            </a:xfrm>
            <a:custGeom>
              <a:avLst/>
              <a:gdLst>
                <a:gd name="connsiteX0" fmla="*/ 4239 w 144188"/>
                <a:gd name="connsiteY0" fmla="*/ 86327 h 86326"/>
                <a:gd name="connsiteX1" fmla="*/ 562 w 144188"/>
                <a:gd name="connsiteY1" fmla="*/ 84210 h 86326"/>
                <a:gd name="connsiteX2" fmla="*/ 2044 w 144188"/>
                <a:gd name="connsiteY2" fmla="*/ 78572 h 86326"/>
                <a:gd name="connsiteX3" fmla="*/ 2122 w 144188"/>
                <a:gd name="connsiteY3" fmla="*/ 78527 h 86326"/>
                <a:gd name="connsiteX4" fmla="*/ 137833 w 144188"/>
                <a:gd name="connsiteY4" fmla="*/ 532 h 86326"/>
                <a:gd name="connsiteX5" fmla="*/ 143627 w 144188"/>
                <a:gd name="connsiteY5" fmla="*/ 2092 h 86326"/>
                <a:gd name="connsiteX6" fmla="*/ 142145 w 144188"/>
                <a:gd name="connsiteY6" fmla="*/ 7730 h 86326"/>
                <a:gd name="connsiteX7" fmla="*/ 142067 w 144188"/>
                <a:gd name="connsiteY7" fmla="*/ 7774 h 86326"/>
                <a:gd name="connsiteX8" fmla="*/ 6244 w 144188"/>
                <a:gd name="connsiteY8" fmla="*/ 85769 h 86326"/>
                <a:gd name="connsiteX9" fmla="*/ 4239 w 144188"/>
                <a:gd name="connsiteY9" fmla="*/ 86327 h 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188" h="86326">
                  <a:moveTo>
                    <a:pt x="4239" y="86327"/>
                  </a:moveTo>
                  <a:cubicBezTo>
                    <a:pt x="2723" y="86304"/>
                    <a:pt x="1342" y="85502"/>
                    <a:pt x="562" y="84210"/>
                  </a:cubicBezTo>
                  <a:cubicBezTo>
                    <a:pt x="-586" y="82248"/>
                    <a:pt x="83" y="79719"/>
                    <a:pt x="2044" y="78572"/>
                  </a:cubicBezTo>
                  <a:cubicBezTo>
                    <a:pt x="2066" y="78560"/>
                    <a:pt x="2099" y="78538"/>
                    <a:pt x="2122" y="78527"/>
                  </a:cubicBezTo>
                  <a:lnTo>
                    <a:pt x="137833" y="532"/>
                  </a:lnTo>
                  <a:cubicBezTo>
                    <a:pt x="139872" y="-582"/>
                    <a:pt x="142423" y="109"/>
                    <a:pt x="143627" y="2092"/>
                  </a:cubicBezTo>
                  <a:cubicBezTo>
                    <a:pt x="144774" y="4053"/>
                    <a:pt x="144106" y="6582"/>
                    <a:pt x="142145" y="7730"/>
                  </a:cubicBezTo>
                  <a:cubicBezTo>
                    <a:pt x="142122" y="7741"/>
                    <a:pt x="142089" y="7763"/>
                    <a:pt x="142067" y="7774"/>
                  </a:cubicBezTo>
                  <a:lnTo>
                    <a:pt x="6244" y="85769"/>
                  </a:lnTo>
                  <a:cubicBezTo>
                    <a:pt x="5631" y="86126"/>
                    <a:pt x="4941" y="86315"/>
                    <a:pt x="4239" y="86327"/>
                  </a:cubicBezTo>
                  <a:close/>
                </a:path>
              </a:pathLst>
            </a:custGeom>
            <a:solidFill>
              <a:srgbClr val="E0E0E0"/>
            </a:solidFill>
            <a:ln w="111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3E69E9A-F3A9-4B47-BDA6-1B4D9E09A4BA}"/>
                </a:ext>
              </a:extLst>
            </p:cNvPr>
            <p:cNvSpPr/>
            <p:nvPr/>
          </p:nvSpPr>
          <p:spPr>
            <a:xfrm>
              <a:off x="4721247" y="3302197"/>
              <a:ext cx="325352" cy="191317"/>
            </a:xfrm>
            <a:custGeom>
              <a:avLst/>
              <a:gdLst>
                <a:gd name="connsiteX0" fmla="*/ 4270 w 325352"/>
                <a:gd name="connsiteY0" fmla="*/ 191315 h 191317"/>
                <a:gd name="connsiteX1" fmla="*/ 2 w 325352"/>
                <a:gd name="connsiteY1" fmla="*/ 187337 h 191317"/>
                <a:gd name="connsiteX2" fmla="*/ 2264 w 325352"/>
                <a:gd name="connsiteY2" fmla="*/ 183515 h 191317"/>
                <a:gd name="connsiteX3" fmla="*/ 319035 w 325352"/>
                <a:gd name="connsiteY3" fmla="*/ 562 h 191317"/>
                <a:gd name="connsiteX4" fmla="*/ 324673 w 325352"/>
                <a:gd name="connsiteY4" fmla="*/ 2043 h 191317"/>
                <a:gd name="connsiteX5" fmla="*/ 324718 w 325352"/>
                <a:gd name="connsiteY5" fmla="*/ 2122 h 191317"/>
                <a:gd name="connsiteX6" fmla="*/ 323503 w 325352"/>
                <a:gd name="connsiteY6" fmla="*/ 7659 h 191317"/>
                <a:gd name="connsiteX7" fmla="*/ 323269 w 325352"/>
                <a:gd name="connsiteY7" fmla="*/ 7804 h 191317"/>
                <a:gd name="connsiteX8" fmla="*/ 6387 w 325352"/>
                <a:gd name="connsiteY8" fmla="*/ 190758 h 191317"/>
                <a:gd name="connsiteX9" fmla="*/ 4270 w 325352"/>
                <a:gd name="connsiteY9" fmla="*/ 191315 h 19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2" h="191317">
                  <a:moveTo>
                    <a:pt x="4270" y="191315"/>
                  </a:moveTo>
                  <a:cubicBezTo>
                    <a:pt x="1997" y="191393"/>
                    <a:pt x="81" y="189621"/>
                    <a:pt x="2" y="187337"/>
                  </a:cubicBezTo>
                  <a:cubicBezTo>
                    <a:pt x="-53" y="185733"/>
                    <a:pt x="827" y="184240"/>
                    <a:pt x="2264" y="183515"/>
                  </a:cubicBezTo>
                  <a:lnTo>
                    <a:pt x="319035" y="562"/>
                  </a:lnTo>
                  <a:cubicBezTo>
                    <a:pt x="320996" y="-586"/>
                    <a:pt x="323526" y="83"/>
                    <a:pt x="324673" y="2043"/>
                  </a:cubicBezTo>
                  <a:cubicBezTo>
                    <a:pt x="324684" y="2066"/>
                    <a:pt x="324707" y="2099"/>
                    <a:pt x="324718" y="2122"/>
                  </a:cubicBezTo>
                  <a:cubicBezTo>
                    <a:pt x="325910" y="3982"/>
                    <a:pt x="325375" y="6467"/>
                    <a:pt x="323503" y="7659"/>
                  </a:cubicBezTo>
                  <a:cubicBezTo>
                    <a:pt x="323425" y="7715"/>
                    <a:pt x="323347" y="7759"/>
                    <a:pt x="323269" y="7804"/>
                  </a:cubicBezTo>
                  <a:lnTo>
                    <a:pt x="6387" y="190758"/>
                  </a:lnTo>
                  <a:cubicBezTo>
                    <a:pt x="5741" y="191114"/>
                    <a:pt x="5005" y="191304"/>
                    <a:pt x="4270" y="191315"/>
                  </a:cubicBezTo>
                  <a:close/>
                </a:path>
              </a:pathLst>
            </a:custGeom>
            <a:solidFill>
              <a:srgbClr val="E0E0E0"/>
            </a:solidFill>
            <a:ln w="111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46E294A-ED77-439E-9A7A-52951E61C6D7}"/>
                </a:ext>
              </a:extLst>
            </p:cNvPr>
            <p:cNvSpPr/>
            <p:nvPr/>
          </p:nvSpPr>
          <p:spPr>
            <a:xfrm>
              <a:off x="5083286" y="3092854"/>
              <a:ext cx="325230" cy="191414"/>
            </a:xfrm>
            <a:custGeom>
              <a:avLst/>
              <a:gdLst>
                <a:gd name="connsiteX0" fmla="*/ 4239 w 325230"/>
                <a:gd name="connsiteY0" fmla="*/ 191298 h 191414"/>
                <a:gd name="connsiteX1" fmla="*/ 562 w 325230"/>
                <a:gd name="connsiteY1" fmla="*/ 189181 h 191414"/>
                <a:gd name="connsiteX2" fmla="*/ 2043 w 325230"/>
                <a:gd name="connsiteY2" fmla="*/ 183543 h 191414"/>
                <a:gd name="connsiteX3" fmla="*/ 2122 w 325230"/>
                <a:gd name="connsiteY3" fmla="*/ 183498 h 191414"/>
                <a:gd name="connsiteX4" fmla="*/ 319004 w 325230"/>
                <a:gd name="connsiteY4" fmla="*/ 544 h 191414"/>
                <a:gd name="connsiteX5" fmla="*/ 324686 w 325230"/>
                <a:gd name="connsiteY5" fmla="*/ 2104 h 191414"/>
                <a:gd name="connsiteX6" fmla="*/ 323126 w 325230"/>
                <a:gd name="connsiteY6" fmla="*/ 7787 h 191414"/>
                <a:gd name="connsiteX7" fmla="*/ 6355 w 325230"/>
                <a:gd name="connsiteY7" fmla="*/ 191298 h 191414"/>
                <a:gd name="connsiteX8" fmla="*/ 4239 w 325230"/>
                <a:gd name="connsiteY8" fmla="*/ 191298 h 19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230" h="191414">
                  <a:moveTo>
                    <a:pt x="4239" y="191298"/>
                  </a:moveTo>
                  <a:cubicBezTo>
                    <a:pt x="2723" y="191275"/>
                    <a:pt x="1342" y="190473"/>
                    <a:pt x="562" y="189181"/>
                  </a:cubicBezTo>
                  <a:cubicBezTo>
                    <a:pt x="-586" y="187220"/>
                    <a:pt x="83" y="184690"/>
                    <a:pt x="2043" y="183543"/>
                  </a:cubicBezTo>
                  <a:cubicBezTo>
                    <a:pt x="2066" y="183531"/>
                    <a:pt x="2099" y="183509"/>
                    <a:pt x="2122" y="183498"/>
                  </a:cubicBezTo>
                  <a:lnTo>
                    <a:pt x="319004" y="544"/>
                  </a:lnTo>
                  <a:cubicBezTo>
                    <a:pt x="320998" y="-592"/>
                    <a:pt x="323550" y="110"/>
                    <a:pt x="324686" y="2104"/>
                  </a:cubicBezTo>
                  <a:cubicBezTo>
                    <a:pt x="325823" y="4099"/>
                    <a:pt x="325121" y="6650"/>
                    <a:pt x="323126" y="7787"/>
                  </a:cubicBezTo>
                  <a:lnTo>
                    <a:pt x="6355" y="191298"/>
                  </a:lnTo>
                  <a:cubicBezTo>
                    <a:pt x="5654" y="191454"/>
                    <a:pt x="4940" y="191454"/>
                    <a:pt x="4239" y="191298"/>
                  </a:cubicBezTo>
                  <a:close/>
                </a:path>
              </a:pathLst>
            </a:custGeom>
            <a:solidFill>
              <a:srgbClr val="E0E0E0"/>
            </a:solidFill>
            <a:ln w="111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25D76C2-1752-47B6-97A3-1CE9D269C9DF}"/>
                </a:ext>
              </a:extLst>
            </p:cNvPr>
            <p:cNvSpPr/>
            <p:nvPr/>
          </p:nvSpPr>
          <p:spPr>
            <a:xfrm>
              <a:off x="5471148" y="1947568"/>
              <a:ext cx="942178" cy="1157343"/>
            </a:xfrm>
            <a:custGeom>
              <a:avLst/>
              <a:gdLst>
                <a:gd name="connsiteX0" fmla="*/ 941845 w 942178"/>
                <a:gd name="connsiteY0" fmla="*/ 13121 h 1157343"/>
                <a:gd name="connsiteX1" fmla="*/ 941845 w 942178"/>
                <a:gd name="connsiteY1" fmla="*/ 598083 h 1157343"/>
                <a:gd name="connsiteX2" fmla="*/ 923572 w 942178"/>
                <a:gd name="connsiteY2" fmla="*/ 629727 h 1157343"/>
                <a:gd name="connsiteX3" fmla="*/ 18273 w 942178"/>
                <a:gd name="connsiteY3" fmla="*/ 1154855 h 1157343"/>
                <a:gd name="connsiteX4" fmla="*/ 15153 w 942178"/>
                <a:gd name="connsiteY4" fmla="*/ 1156304 h 1157343"/>
                <a:gd name="connsiteX5" fmla="*/ 15153 w 942178"/>
                <a:gd name="connsiteY5" fmla="*/ 1156304 h 1157343"/>
                <a:gd name="connsiteX6" fmla="*/ 0 w 942178"/>
                <a:gd name="connsiteY6" fmla="*/ 1144270 h 1157343"/>
                <a:gd name="connsiteX7" fmla="*/ 0 w 942178"/>
                <a:gd name="connsiteY7" fmla="*/ 559308 h 1157343"/>
                <a:gd name="connsiteX8" fmla="*/ 5348 w 942178"/>
                <a:gd name="connsiteY8" fmla="*/ 541258 h 1157343"/>
                <a:gd name="connsiteX9" fmla="*/ 18273 w 942178"/>
                <a:gd name="connsiteY9" fmla="*/ 527665 h 1157343"/>
                <a:gd name="connsiteX10" fmla="*/ 923683 w 942178"/>
                <a:gd name="connsiteY10" fmla="*/ 2425 h 1157343"/>
                <a:gd name="connsiteX11" fmla="*/ 941399 w 942178"/>
                <a:gd name="connsiteY11" fmla="*/ 7884 h 1157343"/>
                <a:gd name="connsiteX12" fmla="*/ 941399 w 942178"/>
                <a:gd name="connsiteY12" fmla="*/ 6324 h 1157343"/>
                <a:gd name="connsiteX13" fmla="*/ 942179 w 942178"/>
                <a:gd name="connsiteY13" fmla="*/ 10224 h 1157343"/>
                <a:gd name="connsiteX14" fmla="*/ 941845 w 942178"/>
                <a:gd name="connsiteY14" fmla="*/ 13121 h 11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178" h="1157343">
                  <a:moveTo>
                    <a:pt x="941845" y="13121"/>
                  </a:moveTo>
                  <a:lnTo>
                    <a:pt x="941845" y="598083"/>
                  </a:lnTo>
                  <a:cubicBezTo>
                    <a:pt x="941143" y="610941"/>
                    <a:pt x="934357" y="622685"/>
                    <a:pt x="923572" y="629727"/>
                  </a:cubicBezTo>
                  <a:lnTo>
                    <a:pt x="18273" y="1154855"/>
                  </a:lnTo>
                  <a:lnTo>
                    <a:pt x="15153" y="1156304"/>
                  </a:lnTo>
                  <a:lnTo>
                    <a:pt x="15153" y="1156304"/>
                  </a:lnTo>
                  <a:cubicBezTo>
                    <a:pt x="6462" y="1159647"/>
                    <a:pt x="0" y="1154744"/>
                    <a:pt x="0" y="1144270"/>
                  </a:cubicBezTo>
                  <a:lnTo>
                    <a:pt x="0" y="559308"/>
                  </a:lnTo>
                  <a:cubicBezTo>
                    <a:pt x="279" y="552946"/>
                    <a:pt x="2117" y="546751"/>
                    <a:pt x="5348" y="541258"/>
                  </a:cubicBezTo>
                  <a:cubicBezTo>
                    <a:pt x="8423" y="535698"/>
                    <a:pt x="12869" y="531019"/>
                    <a:pt x="18273" y="527665"/>
                  </a:cubicBezTo>
                  <a:lnTo>
                    <a:pt x="923683" y="2425"/>
                  </a:lnTo>
                  <a:cubicBezTo>
                    <a:pt x="932040" y="-2367"/>
                    <a:pt x="939170" y="196"/>
                    <a:pt x="941399" y="7884"/>
                  </a:cubicBezTo>
                  <a:cubicBezTo>
                    <a:pt x="941499" y="7372"/>
                    <a:pt x="941499" y="6837"/>
                    <a:pt x="941399" y="6324"/>
                  </a:cubicBezTo>
                  <a:cubicBezTo>
                    <a:pt x="941767" y="7606"/>
                    <a:pt x="942023" y="8909"/>
                    <a:pt x="942179" y="10224"/>
                  </a:cubicBezTo>
                  <a:cubicBezTo>
                    <a:pt x="941733" y="11227"/>
                    <a:pt x="941845" y="12230"/>
                    <a:pt x="941845" y="13121"/>
                  </a:cubicBezTo>
                  <a:close/>
                </a:path>
              </a:pathLst>
            </a:custGeom>
            <a:solidFill>
              <a:srgbClr val="37474F"/>
            </a:solidFill>
            <a:ln w="111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59BEF50-A7D7-4B45-8872-22505DD744C3}"/>
                </a:ext>
              </a:extLst>
            </p:cNvPr>
            <p:cNvSpPr/>
            <p:nvPr/>
          </p:nvSpPr>
          <p:spPr>
            <a:xfrm>
              <a:off x="5522179" y="2355566"/>
              <a:ext cx="839671" cy="663068"/>
            </a:xfrm>
            <a:custGeom>
              <a:avLst/>
              <a:gdLst>
                <a:gd name="connsiteX0" fmla="*/ 0 w 839671"/>
                <a:gd name="connsiteY0" fmla="*/ 663068 h 663068"/>
                <a:gd name="connsiteX1" fmla="*/ 839671 w 839671"/>
                <a:gd name="connsiteY1" fmla="*/ 178163 h 663068"/>
                <a:gd name="connsiteX2" fmla="*/ 839671 w 839671"/>
                <a:gd name="connsiteY2" fmla="*/ 36992 h 663068"/>
                <a:gd name="connsiteX3" fmla="*/ 612149 w 839671"/>
                <a:gd name="connsiteY3" fmla="*/ 0 h 663068"/>
                <a:gd name="connsiteX4" fmla="*/ 450811 w 839671"/>
                <a:gd name="connsiteY4" fmla="*/ 196881 h 663068"/>
                <a:gd name="connsiteX5" fmla="*/ 494711 w 839671"/>
                <a:gd name="connsiteY5" fmla="*/ 246353 h 663068"/>
                <a:gd name="connsiteX6" fmla="*/ 235545 w 839671"/>
                <a:gd name="connsiteY6" fmla="*/ 89471 h 663068"/>
                <a:gd name="connsiteX7" fmla="*/ 0 w 839671"/>
                <a:gd name="connsiteY7" fmla="*/ 471869 h 663068"/>
                <a:gd name="connsiteX8" fmla="*/ 0 w 839671"/>
                <a:gd name="connsiteY8" fmla="*/ 663068 h 6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671" h="663068">
                  <a:moveTo>
                    <a:pt x="0" y="663068"/>
                  </a:moveTo>
                  <a:lnTo>
                    <a:pt x="839671" y="178163"/>
                  </a:lnTo>
                  <a:lnTo>
                    <a:pt x="839671" y="36992"/>
                  </a:lnTo>
                  <a:lnTo>
                    <a:pt x="612149" y="0"/>
                  </a:lnTo>
                  <a:lnTo>
                    <a:pt x="450811" y="196881"/>
                  </a:lnTo>
                  <a:lnTo>
                    <a:pt x="494711" y="246353"/>
                  </a:lnTo>
                  <a:lnTo>
                    <a:pt x="235545" y="89471"/>
                  </a:lnTo>
                  <a:lnTo>
                    <a:pt x="0" y="471869"/>
                  </a:lnTo>
                  <a:lnTo>
                    <a:pt x="0" y="663068"/>
                  </a:lnTo>
                  <a:close/>
                </a:path>
              </a:pathLst>
            </a:custGeom>
            <a:solidFill>
              <a:srgbClr val="455A64"/>
            </a:solidFill>
            <a:ln w="111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EF3009B-0CE4-4537-B4AF-7CF90EF43D7C}"/>
                </a:ext>
              </a:extLst>
            </p:cNvPr>
            <p:cNvSpPr/>
            <p:nvPr/>
          </p:nvSpPr>
          <p:spPr>
            <a:xfrm>
              <a:off x="6227699" y="2111682"/>
              <a:ext cx="90474" cy="116314"/>
            </a:xfrm>
            <a:custGeom>
              <a:avLst/>
              <a:gdLst>
                <a:gd name="connsiteX0" fmla="*/ 45349 w 90474"/>
                <a:gd name="connsiteY0" fmla="*/ 6334 h 116314"/>
                <a:gd name="connsiteX1" fmla="*/ 90474 w 90474"/>
                <a:gd name="connsiteY1" fmla="*/ 32072 h 116314"/>
                <a:gd name="connsiteX2" fmla="*/ 45126 w 90474"/>
                <a:gd name="connsiteY2" fmla="*/ 110067 h 116314"/>
                <a:gd name="connsiteX3" fmla="*/ 0 w 90474"/>
                <a:gd name="connsiteY3" fmla="*/ 84440 h 116314"/>
                <a:gd name="connsiteX4" fmla="*/ 45349 w 90474"/>
                <a:gd name="connsiteY4" fmla="*/ 6334 h 11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74" h="116314">
                  <a:moveTo>
                    <a:pt x="45349" y="6334"/>
                  </a:moveTo>
                  <a:cubicBezTo>
                    <a:pt x="70307" y="-8262"/>
                    <a:pt x="90474" y="3214"/>
                    <a:pt x="90474" y="32072"/>
                  </a:cubicBezTo>
                  <a:cubicBezTo>
                    <a:pt x="88569" y="63783"/>
                    <a:pt x="71744" y="92719"/>
                    <a:pt x="45126" y="110067"/>
                  </a:cubicBezTo>
                  <a:cubicBezTo>
                    <a:pt x="20167" y="124552"/>
                    <a:pt x="0" y="112964"/>
                    <a:pt x="0" y="84440"/>
                  </a:cubicBezTo>
                  <a:cubicBezTo>
                    <a:pt x="1872" y="52685"/>
                    <a:pt x="18696" y="23705"/>
                    <a:pt x="45349" y="6334"/>
                  </a:cubicBezTo>
                  <a:close/>
                </a:path>
              </a:pathLst>
            </a:custGeom>
            <a:solidFill>
              <a:srgbClr val="455A64"/>
            </a:solidFill>
            <a:ln w="111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F972A9E-B193-4958-918E-8667DB4030AD}"/>
                </a:ext>
              </a:extLst>
            </p:cNvPr>
            <p:cNvSpPr/>
            <p:nvPr/>
          </p:nvSpPr>
          <p:spPr>
            <a:xfrm>
              <a:off x="4547354" y="3579770"/>
              <a:ext cx="516772" cy="755183"/>
            </a:xfrm>
            <a:custGeom>
              <a:avLst/>
              <a:gdLst>
                <a:gd name="connsiteX0" fmla="*/ 516772 w 516772"/>
                <a:gd name="connsiteY0" fmla="*/ 9453 h 755183"/>
                <a:gd name="connsiteX1" fmla="*/ 516772 w 516772"/>
                <a:gd name="connsiteY1" fmla="*/ 448564 h 755183"/>
                <a:gd name="connsiteX2" fmla="*/ 503625 w 516772"/>
                <a:gd name="connsiteY2" fmla="*/ 470848 h 755183"/>
                <a:gd name="connsiteX3" fmla="*/ 13371 w 516772"/>
                <a:gd name="connsiteY3" fmla="*/ 753413 h 755183"/>
                <a:gd name="connsiteX4" fmla="*/ 11142 w 516772"/>
                <a:gd name="connsiteY4" fmla="*/ 754416 h 755183"/>
                <a:gd name="connsiteX5" fmla="*/ 11142 w 516772"/>
                <a:gd name="connsiteY5" fmla="*/ 754416 h 755183"/>
                <a:gd name="connsiteX6" fmla="*/ 0 w 516772"/>
                <a:gd name="connsiteY6" fmla="*/ 745836 h 755183"/>
                <a:gd name="connsiteX7" fmla="*/ 0 w 516772"/>
                <a:gd name="connsiteY7" fmla="*/ 306836 h 755183"/>
                <a:gd name="connsiteX8" fmla="*/ 3788 w 516772"/>
                <a:gd name="connsiteY8" fmla="*/ 293800 h 755183"/>
                <a:gd name="connsiteX9" fmla="*/ 13148 w 516772"/>
                <a:gd name="connsiteY9" fmla="*/ 283995 h 755183"/>
                <a:gd name="connsiteX10" fmla="*/ 502510 w 516772"/>
                <a:gd name="connsiteY10" fmla="*/ 1764 h 755183"/>
                <a:gd name="connsiteX11" fmla="*/ 515324 w 516772"/>
                <a:gd name="connsiteY11" fmla="*/ 5664 h 755183"/>
                <a:gd name="connsiteX12" fmla="*/ 515324 w 516772"/>
                <a:gd name="connsiteY12" fmla="*/ 4550 h 755183"/>
                <a:gd name="connsiteX13" fmla="*/ 515324 w 516772"/>
                <a:gd name="connsiteY13" fmla="*/ 7336 h 755183"/>
                <a:gd name="connsiteX14" fmla="*/ 516772 w 516772"/>
                <a:gd name="connsiteY14" fmla="*/ 9453 h 7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772" h="755183">
                  <a:moveTo>
                    <a:pt x="516772" y="9453"/>
                  </a:moveTo>
                  <a:lnTo>
                    <a:pt x="516772" y="448564"/>
                  </a:lnTo>
                  <a:cubicBezTo>
                    <a:pt x="516081" y="457634"/>
                    <a:pt x="511223" y="465857"/>
                    <a:pt x="503625" y="470848"/>
                  </a:cubicBezTo>
                  <a:lnTo>
                    <a:pt x="13371" y="753413"/>
                  </a:lnTo>
                  <a:lnTo>
                    <a:pt x="11142" y="754416"/>
                  </a:lnTo>
                  <a:lnTo>
                    <a:pt x="11142" y="754416"/>
                  </a:lnTo>
                  <a:cubicBezTo>
                    <a:pt x="4902" y="756867"/>
                    <a:pt x="0" y="753302"/>
                    <a:pt x="0" y="745836"/>
                  </a:cubicBezTo>
                  <a:lnTo>
                    <a:pt x="0" y="306836"/>
                  </a:lnTo>
                  <a:cubicBezTo>
                    <a:pt x="167" y="302245"/>
                    <a:pt x="1471" y="297767"/>
                    <a:pt x="3788" y="293800"/>
                  </a:cubicBezTo>
                  <a:cubicBezTo>
                    <a:pt x="6006" y="289778"/>
                    <a:pt x="9226" y="286401"/>
                    <a:pt x="13148" y="283995"/>
                  </a:cubicBezTo>
                  <a:lnTo>
                    <a:pt x="502510" y="1764"/>
                  </a:lnTo>
                  <a:cubicBezTo>
                    <a:pt x="508638" y="-1690"/>
                    <a:pt x="513652" y="93"/>
                    <a:pt x="515324" y="5664"/>
                  </a:cubicBezTo>
                  <a:cubicBezTo>
                    <a:pt x="515379" y="5296"/>
                    <a:pt x="515379" y="4918"/>
                    <a:pt x="515324" y="4550"/>
                  </a:cubicBezTo>
                  <a:cubicBezTo>
                    <a:pt x="515379" y="5475"/>
                    <a:pt x="515379" y="6411"/>
                    <a:pt x="515324" y="7336"/>
                  </a:cubicBezTo>
                  <a:cubicBezTo>
                    <a:pt x="516661" y="8116"/>
                    <a:pt x="516772" y="8784"/>
                    <a:pt x="516772" y="9453"/>
                  </a:cubicBezTo>
                  <a:close/>
                </a:path>
              </a:pathLst>
            </a:custGeom>
            <a:solidFill>
              <a:srgbClr val="2A9BF5"/>
            </a:solidFill>
            <a:ln w="111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A108BE9-703C-411C-8031-ED0E763C4D8B}"/>
                </a:ext>
              </a:extLst>
            </p:cNvPr>
            <p:cNvSpPr/>
            <p:nvPr/>
          </p:nvSpPr>
          <p:spPr>
            <a:xfrm>
              <a:off x="4547354" y="3579770"/>
              <a:ext cx="516772" cy="755183"/>
            </a:xfrm>
            <a:custGeom>
              <a:avLst/>
              <a:gdLst>
                <a:gd name="connsiteX0" fmla="*/ 516772 w 516772"/>
                <a:gd name="connsiteY0" fmla="*/ 9453 h 755183"/>
                <a:gd name="connsiteX1" fmla="*/ 516772 w 516772"/>
                <a:gd name="connsiteY1" fmla="*/ 448564 h 755183"/>
                <a:gd name="connsiteX2" fmla="*/ 503625 w 516772"/>
                <a:gd name="connsiteY2" fmla="*/ 470848 h 755183"/>
                <a:gd name="connsiteX3" fmla="*/ 13371 w 516772"/>
                <a:gd name="connsiteY3" fmla="*/ 753413 h 755183"/>
                <a:gd name="connsiteX4" fmla="*/ 11142 w 516772"/>
                <a:gd name="connsiteY4" fmla="*/ 754416 h 755183"/>
                <a:gd name="connsiteX5" fmla="*/ 11142 w 516772"/>
                <a:gd name="connsiteY5" fmla="*/ 754416 h 755183"/>
                <a:gd name="connsiteX6" fmla="*/ 0 w 516772"/>
                <a:gd name="connsiteY6" fmla="*/ 745836 h 755183"/>
                <a:gd name="connsiteX7" fmla="*/ 0 w 516772"/>
                <a:gd name="connsiteY7" fmla="*/ 306836 h 755183"/>
                <a:gd name="connsiteX8" fmla="*/ 3788 w 516772"/>
                <a:gd name="connsiteY8" fmla="*/ 293800 h 755183"/>
                <a:gd name="connsiteX9" fmla="*/ 13148 w 516772"/>
                <a:gd name="connsiteY9" fmla="*/ 283995 h 755183"/>
                <a:gd name="connsiteX10" fmla="*/ 502510 w 516772"/>
                <a:gd name="connsiteY10" fmla="*/ 1764 h 755183"/>
                <a:gd name="connsiteX11" fmla="*/ 515324 w 516772"/>
                <a:gd name="connsiteY11" fmla="*/ 5664 h 755183"/>
                <a:gd name="connsiteX12" fmla="*/ 515324 w 516772"/>
                <a:gd name="connsiteY12" fmla="*/ 4550 h 755183"/>
                <a:gd name="connsiteX13" fmla="*/ 515324 w 516772"/>
                <a:gd name="connsiteY13" fmla="*/ 7336 h 755183"/>
                <a:gd name="connsiteX14" fmla="*/ 516772 w 516772"/>
                <a:gd name="connsiteY14" fmla="*/ 9453 h 7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772" h="755183">
                  <a:moveTo>
                    <a:pt x="516772" y="9453"/>
                  </a:moveTo>
                  <a:lnTo>
                    <a:pt x="516772" y="448564"/>
                  </a:lnTo>
                  <a:cubicBezTo>
                    <a:pt x="516081" y="457634"/>
                    <a:pt x="511223" y="465857"/>
                    <a:pt x="503625" y="470848"/>
                  </a:cubicBezTo>
                  <a:lnTo>
                    <a:pt x="13371" y="753413"/>
                  </a:lnTo>
                  <a:lnTo>
                    <a:pt x="11142" y="754416"/>
                  </a:lnTo>
                  <a:lnTo>
                    <a:pt x="11142" y="754416"/>
                  </a:lnTo>
                  <a:cubicBezTo>
                    <a:pt x="4902" y="756867"/>
                    <a:pt x="0" y="753302"/>
                    <a:pt x="0" y="745836"/>
                  </a:cubicBezTo>
                  <a:lnTo>
                    <a:pt x="0" y="306836"/>
                  </a:lnTo>
                  <a:cubicBezTo>
                    <a:pt x="167" y="302245"/>
                    <a:pt x="1471" y="297767"/>
                    <a:pt x="3788" y="293800"/>
                  </a:cubicBezTo>
                  <a:cubicBezTo>
                    <a:pt x="6006" y="289778"/>
                    <a:pt x="9226" y="286401"/>
                    <a:pt x="13148" y="283995"/>
                  </a:cubicBezTo>
                  <a:lnTo>
                    <a:pt x="502510" y="1764"/>
                  </a:lnTo>
                  <a:cubicBezTo>
                    <a:pt x="508638" y="-1690"/>
                    <a:pt x="513652" y="93"/>
                    <a:pt x="515324" y="5664"/>
                  </a:cubicBezTo>
                  <a:cubicBezTo>
                    <a:pt x="515379" y="5296"/>
                    <a:pt x="515379" y="4918"/>
                    <a:pt x="515324" y="4550"/>
                  </a:cubicBezTo>
                  <a:cubicBezTo>
                    <a:pt x="515379" y="5475"/>
                    <a:pt x="515379" y="6411"/>
                    <a:pt x="515324" y="7336"/>
                  </a:cubicBezTo>
                  <a:cubicBezTo>
                    <a:pt x="516661" y="8116"/>
                    <a:pt x="516772" y="8784"/>
                    <a:pt x="516772" y="9453"/>
                  </a:cubicBezTo>
                  <a:close/>
                </a:path>
              </a:pathLst>
            </a:custGeom>
            <a:solidFill>
              <a:srgbClr val="FFFFFF">
                <a:alpha val="65000"/>
              </a:srgbClr>
            </a:solidFill>
            <a:ln w="111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4818BF6-BC1C-4FE8-B0B9-CCC08202B894}"/>
                </a:ext>
              </a:extLst>
            </p:cNvPr>
            <p:cNvSpPr/>
            <p:nvPr/>
          </p:nvSpPr>
          <p:spPr>
            <a:xfrm>
              <a:off x="4585237" y="3846829"/>
              <a:ext cx="441897" cy="426409"/>
            </a:xfrm>
            <a:custGeom>
              <a:avLst/>
              <a:gdLst>
                <a:gd name="connsiteX0" fmla="*/ 0 w 441897"/>
                <a:gd name="connsiteY0" fmla="*/ 426409 h 426409"/>
                <a:gd name="connsiteX1" fmla="*/ 441897 w 441897"/>
                <a:gd name="connsiteY1" fmla="*/ 171255 h 426409"/>
                <a:gd name="connsiteX2" fmla="*/ 441897 w 441897"/>
                <a:gd name="connsiteY2" fmla="*/ 56602 h 426409"/>
                <a:gd name="connsiteX3" fmla="*/ 346520 w 441897"/>
                <a:gd name="connsiteY3" fmla="*/ 0 h 426409"/>
                <a:gd name="connsiteX4" fmla="*/ 254821 w 441897"/>
                <a:gd name="connsiteY4" fmla="*/ 133817 h 426409"/>
                <a:gd name="connsiteX5" fmla="*/ 282342 w 441897"/>
                <a:gd name="connsiteY5" fmla="*/ 169249 h 426409"/>
                <a:gd name="connsiteX6" fmla="*/ 115544 w 441897"/>
                <a:gd name="connsiteY6" fmla="*/ 49025 h 426409"/>
                <a:gd name="connsiteX7" fmla="*/ 0 w 441897"/>
                <a:gd name="connsiteY7" fmla="*/ 281562 h 426409"/>
                <a:gd name="connsiteX8" fmla="*/ 0 w 441897"/>
                <a:gd name="connsiteY8" fmla="*/ 426409 h 4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409">
                  <a:moveTo>
                    <a:pt x="0" y="426409"/>
                  </a:moveTo>
                  <a:lnTo>
                    <a:pt x="441897" y="171255"/>
                  </a:lnTo>
                  <a:lnTo>
                    <a:pt x="441897" y="56602"/>
                  </a:lnTo>
                  <a:lnTo>
                    <a:pt x="346520" y="0"/>
                  </a:lnTo>
                  <a:lnTo>
                    <a:pt x="254821" y="133817"/>
                  </a:lnTo>
                  <a:lnTo>
                    <a:pt x="282342" y="169249"/>
                  </a:lnTo>
                  <a:lnTo>
                    <a:pt x="115544" y="49025"/>
                  </a:lnTo>
                  <a:lnTo>
                    <a:pt x="0" y="281562"/>
                  </a:lnTo>
                  <a:lnTo>
                    <a:pt x="0" y="426409"/>
                  </a:lnTo>
                  <a:close/>
                </a:path>
              </a:pathLst>
            </a:custGeom>
            <a:solidFill>
              <a:srgbClr val="FFFFFF"/>
            </a:solidFill>
            <a:ln w="111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93E6DF8-E914-42A9-BAF0-C6F65A279321}"/>
                </a:ext>
              </a:extLst>
            </p:cNvPr>
            <p:cNvSpPr/>
            <p:nvPr/>
          </p:nvSpPr>
          <p:spPr>
            <a:xfrm>
              <a:off x="4821339" y="3752066"/>
              <a:ext cx="65293" cy="86551"/>
            </a:xfrm>
            <a:custGeom>
              <a:avLst/>
              <a:gdLst>
                <a:gd name="connsiteX0" fmla="*/ 32758 w 65293"/>
                <a:gd name="connsiteY0" fmla="*/ 4845 h 86551"/>
                <a:gd name="connsiteX1" fmla="*/ 65293 w 65293"/>
                <a:gd name="connsiteY1" fmla="*/ 23787 h 86551"/>
                <a:gd name="connsiteX2" fmla="*/ 32646 w 65293"/>
                <a:gd name="connsiteY2" fmla="*/ 81726 h 86551"/>
                <a:gd name="connsiteX3" fmla="*/ 0 w 65293"/>
                <a:gd name="connsiteY3" fmla="*/ 62785 h 86551"/>
                <a:gd name="connsiteX4" fmla="*/ 32758 w 65293"/>
                <a:gd name="connsiteY4" fmla="*/ 4845 h 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 h="86551">
                  <a:moveTo>
                    <a:pt x="32758" y="4845"/>
                  </a:moveTo>
                  <a:cubicBezTo>
                    <a:pt x="50808" y="-6297"/>
                    <a:pt x="65404" y="2506"/>
                    <a:pt x="65293" y="23787"/>
                  </a:cubicBezTo>
                  <a:cubicBezTo>
                    <a:pt x="64112" y="47152"/>
                    <a:pt x="52023" y="68612"/>
                    <a:pt x="32646" y="81726"/>
                  </a:cubicBezTo>
                  <a:cubicBezTo>
                    <a:pt x="14596" y="92868"/>
                    <a:pt x="0" y="83955"/>
                    <a:pt x="0" y="62785"/>
                  </a:cubicBezTo>
                  <a:cubicBezTo>
                    <a:pt x="1259" y="39409"/>
                    <a:pt x="13382" y="17982"/>
                    <a:pt x="32758" y="4845"/>
                  </a:cubicBezTo>
                  <a:close/>
                </a:path>
              </a:pathLst>
            </a:custGeom>
            <a:solidFill>
              <a:srgbClr val="FFFFFF"/>
            </a:solidFill>
            <a:ln w="111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1CA7D36-36AB-4D5B-AEF5-35938E039AFE}"/>
                </a:ext>
              </a:extLst>
            </p:cNvPr>
            <p:cNvSpPr/>
            <p:nvPr/>
          </p:nvSpPr>
          <p:spPr>
            <a:xfrm>
              <a:off x="5896221" y="2801158"/>
              <a:ext cx="516326" cy="755807"/>
            </a:xfrm>
            <a:custGeom>
              <a:avLst/>
              <a:gdLst>
                <a:gd name="connsiteX0" fmla="*/ 516326 w 516326"/>
                <a:gd name="connsiteY0" fmla="*/ 9453 h 755807"/>
                <a:gd name="connsiteX1" fmla="*/ 516326 w 516326"/>
                <a:gd name="connsiteY1" fmla="*/ 448564 h 755807"/>
                <a:gd name="connsiteX2" fmla="*/ 503067 w 516326"/>
                <a:gd name="connsiteY2" fmla="*/ 471517 h 755807"/>
                <a:gd name="connsiteX3" fmla="*/ 13371 w 516326"/>
                <a:gd name="connsiteY3" fmla="*/ 753970 h 755807"/>
                <a:gd name="connsiteX4" fmla="*/ 11142 w 516326"/>
                <a:gd name="connsiteY4" fmla="*/ 755084 h 755807"/>
                <a:gd name="connsiteX5" fmla="*/ 11142 w 516326"/>
                <a:gd name="connsiteY5" fmla="*/ 755084 h 755807"/>
                <a:gd name="connsiteX6" fmla="*/ 0 w 516326"/>
                <a:gd name="connsiteY6" fmla="*/ 746394 h 755807"/>
                <a:gd name="connsiteX7" fmla="*/ 0 w 516326"/>
                <a:gd name="connsiteY7" fmla="*/ 306836 h 755807"/>
                <a:gd name="connsiteX8" fmla="*/ 3900 w 516326"/>
                <a:gd name="connsiteY8" fmla="*/ 293911 h 755807"/>
                <a:gd name="connsiteX9" fmla="*/ 13259 w 516326"/>
                <a:gd name="connsiteY9" fmla="*/ 284106 h 755807"/>
                <a:gd name="connsiteX10" fmla="*/ 502622 w 516326"/>
                <a:gd name="connsiteY10" fmla="*/ 1764 h 755807"/>
                <a:gd name="connsiteX11" fmla="*/ 515324 w 516326"/>
                <a:gd name="connsiteY11" fmla="*/ 5664 h 755807"/>
                <a:gd name="connsiteX12" fmla="*/ 515324 w 516326"/>
                <a:gd name="connsiteY12" fmla="*/ 4550 h 755807"/>
                <a:gd name="connsiteX13" fmla="*/ 515324 w 516326"/>
                <a:gd name="connsiteY13" fmla="*/ 7336 h 755807"/>
                <a:gd name="connsiteX14" fmla="*/ 516326 w 516326"/>
                <a:gd name="connsiteY14" fmla="*/ 9453 h 7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326" h="755807">
                  <a:moveTo>
                    <a:pt x="516326" y="9453"/>
                  </a:moveTo>
                  <a:lnTo>
                    <a:pt x="516326" y="448564"/>
                  </a:lnTo>
                  <a:cubicBezTo>
                    <a:pt x="515836" y="457901"/>
                    <a:pt x="510911" y="466425"/>
                    <a:pt x="503067" y="471517"/>
                  </a:cubicBezTo>
                  <a:lnTo>
                    <a:pt x="13371" y="753970"/>
                  </a:lnTo>
                  <a:lnTo>
                    <a:pt x="11142" y="755084"/>
                  </a:lnTo>
                  <a:lnTo>
                    <a:pt x="11142" y="755084"/>
                  </a:lnTo>
                  <a:cubicBezTo>
                    <a:pt x="4791" y="757424"/>
                    <a:pt x="0" y="753970"/>
                    <a:pt x="0" y="746394"/>
                  </a:cubicBezTo>
                  <a:lnTo>
                    <a:pt x="0" y="306836"/>
                  </a:lnTo>
                  <a:cubicBezTo>
                    <a:pt x="212" y="302268"/>
                    <a:pt x="1549" y="297833"/>
                    <a:pt x="3900" y="293911"/>
                  </a:cubicBezTo>
                  <a:cubicBezTo>
                    <a:pt x="6117" y="289889"/>
                    <a:pt x="9348" y="286513"/>
                    <a:pt x="13259" y="284106"/>
                  </a:cubicBezTo>
                  <a:lnTo>
                    <a:pt x="502622" y="1764"/>
                  </a:lnTo>
                  <a:cubicBezTo>
                    <a:pt x="508638" y="-1690"/>
                    <a:pt x="513764" y="93"/>
                    <a:pt x="515324" y="5664"/>
                  </a:cubicBezTo>
                  <a:cubicBezTo>
                    <a:pt x="515368" y="5297"/>
                    <a:pt x="515368" y="4918"/>
                    <a:pt x="515324" y="4550"/>
                  </a:cubicBezTo>
                  <a:cubicBezTo>
                    <a:pt x="515424" y="5475"/>
                    <a:pt x="515424" y="6411"/>
                    <a:pt x="515324" y="7336"/>
                  </a:cubicBezTo>
                  <a:cubicBezTo>
                    <a:pt x="515714" y="8015"/>
                    <a:pt x="516048" y="8717"/>
                    <a:pt x="516326" y="9453"/>
                  </a:cubicBezTo>
                  <a:close/>
                </a:path>
              </a:pathLst>
            </a:custGeom>
            <a:solidFill>
              <a:srgbClr val="2A9BF5"/>
            </a:solidFill>
            <a:ln w="111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C17EE0D-47CE-4785-A516-CBAD3DE1D2D8}"/>
                </a:ext>
              </a:extLst>
            </p:cNvPr>
            <p:cNvSpPr/>
            <p:nvPr/>
          </p:nvSpPr>
          <p:spPr>
            <a:xfrm>
              <a:off x="5896221" y="2801158"/>
              <a:ext cx="516326" cy="755807"/>
            </a:xfrm>
            <a:custGeom>
              <a:avLst/>
              <a:gdLst>
                <a:gd name="connsiteX0" fmla="*/ 516326 w 516326"/>
                <a:gd name="connsiteY0" fmla="*/ 9453 h 755807"/>
                <a:gd name="connsiteX1" fmla="*/ 516326 w 516326"/>
                <a:gd name="connsiteY1" fmla="*/ 448564 h 755807"/>
                <a:gd name="connsiteX2" fmla="*/ 503067 w 516326"/>
                <a:gd name="connsiteY2" fmla="*/ 471517 h 755807"/>
                <a:gd name="connsiteX3" fmla="*/ 13371 w 516326"/>
                <a:gd name="connsiteY3" fmla="*/ 753970 h 755807"/>
                <a:gd name="connsiteX4" fmla="*/ 11142 w 516326"/>
                <a:gd name="connsiteY4" fmla="*/ 755084 h 755807"/>
                <a:gd name="connsiteX5" fmla="*/ 11142 w 516326"/>
                <a:gd name="connsiteY5" fmla="*/ 755084 h 755807"/>
                <a:gd name="connsiteX6" fmla="*/ 0 w 516326"/>
                <a:gd name="connsiteY6" fmla="*/ 746394 h 755807"/>
                <a:gd name="connsiteX7" fmla="*/ 0 w 516326"/>
                <a:gd name="connsiteY7" fmla="*/ 306836 h 755807"/>
                <a:gd name="connsiteX8" fmla="*/ 3900 w 516326"/>
                <a:gd name="connsiteY8" fmla="*/ 293911 h 755807"/>
                <a:gd name="connsiteX9" fmla="*/ 13259 w 516326"/>
                <a:gd name="connsiteY9" fmla="*/ 284106 h 755807"/>
                <a:gd name="connsiteX10" fmla="*/ 502622 w 516326"/>
                <a:gd name="connsiteY10" fmla="*/ 1764 h 755807"/>
                <a:gd name="connsiteX11" fmla="*/ 515324 w 516326"/>
                <a:gd name="connsiteY11" fmla="*/ 5664 h 755807"/>
                <a:gd name="connsiteX12" fmla="*/ 515324 w 516326"/>
                <a:gd name="connsiteY12" fmla="*/ 4550 h 755807"/>
                <a:gd name="connsiteX13" fmla="*/ 515324 w 516326"/>
                <a:gd name="connsiteY13" fmla="*/ 7336 h 755807"/>
                <a:gd name="connsiteX14" fmla="*/ 516326 w 516326"/>
                <a:gd name="connsiteY14" fmla="*/ 9453 h 7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326" h="755807">
                  <a:moveTo>
                    <a:pt x="516326" y="9453"/>
                  </a:moveTo>
                  <a:lnTo>
                    <a:pt x="516326" y="448564"/>
                  </a:lnTo>
                  <a:cubicBezTo>
                    <a:pt x="515836" y="457901"/>
                    <a:pt x="510911" y="466425"/>
                    <a:pt x="503067" y="471517"/>
                  </a:cubicBezTo>
                  <a:lnTo>
                    <a:pt x="13371" y="753970"/>
                  </a:lnTo>
                  <a:lnTo>
                    <a:pt x="11142" y="755084"/>
                  </a:lnTo>
                  <a:lnTo>
                    <a:pt x="11142" y="755084"/>
                  </a:lnTo>
                  <a:cubicBezTo>
                    <a:pt x="4791" y="757424"/>
                    <a:pt x="0" y="753970"/>
                    <a:pt x="0" y="746394"/>
                  </a:cubicBezTo>
                  <a:lnTo>
                    <a:pt x="0" y="306836"/>
                  </a:lnTo>
                  <a:cubicBezTo>
                    <a:pt x="212" y="302268"/>
                    <a:pt x="1549" y="297833"/>
                    <a:pt x="3900" y="293911"/>
                  </a:cubicBezTo>
                  <a:cubicBezTo>
                    <a:pt x="6117" y="289889"/>
                    <a:pt x="9348" y="286513"/>
                    <a:pt x="13259" y="284106"/>
                  </a:cubicBezTo>
                  <a:lnTo>
                    <a:pt x="502622" y="1764"/>
                  </a:lnTo>
                  <a:cubicBezTo>
                    <a:pt x="508638" y="-1690"/>
                    <a:pt x="513764" y="93"/>
                    <a:pt x="515324" y="5664"/>
                  </a:cubicBezTo>
                  <a:cubicBezTo>
                    <a:pt x="515368" y="5297"/>
                    <a:pt x="515368" y="4918"/>
                    <a:pt x="515324" y="4550"/>
                  </a:cubicBezTo>
                  <a:cubicBezTo>
                    <a:pt x="515424" y="5475"/>
                    <a:pt x="515424" y="6411"/>
                    <a:pt x="515324" y="7336"/>
                  </a:cubicBezTo>
                  <a:cubicBezTo>
                    <a:pt x="515714" y="8015"/>
                    <a:pt x="516048" y="8717"/>
                    <a:pt x="516326" y="9453"/>
                  </a:cubicBezTo>
                  <a:close/>
                </a:path>
              </a:pathLst>
            </a:custGeom>
            <a:solidFill>
              <a:srgbClr val="FFFFFF">
                <a:alpha val="65000"/>
              </a:srgbClr>
            </a:solidFill>
            <a:ln w="111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341F2BE-E6AF-4C73-87D3-40684B4701A3}"/>
                </a:ext>
              </a:extLst>
            </p:cNvPr>
            <p:cNvSpPr/>
            <p:nvPr/>
          </p:nvSpPr>
          <p:spPr>
            <a:xfrm>
              <a:off x="5933770" y="3068328"/>
              <a:ext cx="441897" cy="426297"/>
            </a:xfrm>
            <a:custGeom>
              <a:avLst/>
              <a:gdLst>
                <a:gd name="connsiteX0" fmla="*/ 0 w 441897"/>
                <a:gd name="connsiteY0" fmla="*/ 426298 h 426297"/>
                <a:gd name="connsiteX1" fmla="*/ 441897 w 441897"/>
                <a:gd name="connsiteY1" fmla="*/ 171255 h 426297"/>
                <a:gd name="connsiteX2" fmla="*/ 441897 w 441897"/>
                <a:gd name="connsiteY2" fmla="*/ 56491 h 426297"/>
                <a:gd name="connsiteX3" fmla="*/ 346520 w 441897"/>
                <a:gd name="connsiteY3" fmla="*/ 0 h 426297"/>
                <a:gd name="connsiteX4" fmla="*/ 254821 w 441897"/>
                <a:gd name="connsiteY4" fmla="*/ 133706 h 426297"/>
                <a:gd name="connsiteX5" fmla="*/ 282342 w 441897"/>
                <a:gd name="connsiteY5" fmla="*/ 169249 h 426297"/>
                <a:gd name="connsiteX6" fmla="*/ 115544 w 441897"/>
                <a:gd name="connsiteY6" fmla="*/ 49025 h 426297"/>
                <a:gd name="connsiteX7" fmla="*/ 0 w 441897"/>
                <a:gd name="connsiteY7" fmla="*/ 281562 h 426297"/>
                <a:gd name="connsiteX8" fmla="*/ 0 w 441897"/>
                <a:gd name="connsiteY8" fmla="*/ 426298 h 4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297">
                  <a:moveTo>
                    <a:pt x="0" y="426298"/>
                  </a:moveTo>
                  <a:lnTo>
                    <a:pt x="441897" y="171255"/>
                  </a:lnTo>
                  <a:lnTo>
                    <a:pt x="441897" y="56491"/>
                  </a:lnTo>
                  <a:lnTo>
                    <a:pt x="346520" y="0"/>
                  </a:lnTo>
                  <a:lnTo>
                    <a:pt x="254821" y="133706"/>
                  </a:lnTo>
                  <a:lnTo>
                    <a:pt x="282342" y="169249"/>
                  </a:lnTo>
                  <a:lnTo>
                    <a:pt x="115544" y="49025"/>
                  </a:lnTo>
                  <a:lnTo>
                    <a:pt x="0" y="281562"/>
                  </a:lnTo>
                  <a:lnTo>
                    <a:pt x="0" y="426298"/>
                  </a:lnTo>
                  <a:close/>
                </a:path>
              </a:pathLst>
            </a:custGeom>
            <a:solidFill>
              <a:srgbClr val="FFFFFF"/>
            </a:solidFill>
            <a:ln w="111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DD22B05-FC0E-4E8E-A097-445BAB742E03}"/>
                </a:ext>
              </a:extLst>
            </p:cNvPr>
            <p:cNvSpPr/>
            <p:nvPr/>
          </p:nvSpPr>
          <p:spPr>
            <a:xfrm>
              <a:off x="6169871" y="2973457"/>
              <a:ext cx="65293" cy="86391"/>
            </a:xfrm>
            <a:custGeom>
              <a:avLst/>
              <a:gdLst>
                <a:gd name="connsiteX0" fmla="*/ 32647 w 65293"/>
                <a:gd name="connsiteY0" fmla="*/ 4843 h 86391"/>
                <a:gd name="connsiteX1" fmla="*/ 65293 w 65293"/>
                <a:gd name="connsiteY1" fmla="*/ 23896 h 86391"/>
                <a:gd name="connsiteX2" fmla="*/ 32535 w 65293"/>
                <a:gd name="connsiteY2" fmla="*/ 81835 h 86391"/>
                <a:gd name="connsiteX3" fmla="*/ 1 w 65293"/>
                <a:gd name="connsiteY3" fmla="*/ 62782 h 86391"/>
                <a:gd name="connsiteX4" fmla="*/ 32647 w 65293"/>
                <a:gd name="connsiteY4" fmla="*/ 4843 h 8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 h="86391">
                  <a:moveTo>
                    <a:pt x="32647" y="4843"/>
                  </a:moveTo>
                  <a:cubicBezTo>
                    <a:pt x="50697" y="-6300"/>
                    <a:pt x="65293" y="2503"/>
                    <a:pt x="65293" y="23896"/>
                  </a:cubicBezTo>
                  <a:cubicBezTo>
                    <a:pt x="64079" y="47283"/>
                    <a:pt x="51945" y="68743"/>
                    <a:pt x="32535" y="81835"/>
                  </a:cubicBezTo>
                  <a:cubicBezTo>
                    <a:pt x="14485" y="92420"/>
                    <a:pt x="-111" y="83952"/>
                    <a:pt x="1" y="62782"/>
                  </a:cubicBezTo>
                  <a:cubicBezTo>
                    <a:pt x="1293" y="39450"/>
                    <a:pt x="13349" y="18035"/>
                    <a:pt x="32647" y="4843"/>
                  </a:cubicBezTo>
                  <a:close/>
                </a:path>
              </a:pathLst>
            </a:custGeom>
            <a:solidFill>
              <a:srgbClr val="FFFFFF"/>
            </a:solidFill>
            <a:ln w="111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5EB8288-7355-4DA7-B454-6AB9F4330528}"/>
                </a:ext>
              </a:extLst>
            </p:cNvPr>
            <p:cNvSpPr/>
            <p:nvPr/>
          </p:nvSpPr>
          <p:spPr>
            <a:xfrm>
              <a:off x="5222456" y="3190798"/>
              <a:ext cx="515955" cy="755472"/>
            </a:xfrm>
            <a:custGeom>
              <a:avLst/>
              <a:gdLst>
                <a:gd name="connsiteX0" fmla="*/ 515881 w 515955"/>
                <a:gd name="connsiteY0" fmla="*/ 9118 h 755472"/>
                <a:gd name="connsiteX1" fmla="*/ 515881 w 515955"/>
                <a:gd name="connsiteY1" fmla="*/ 448341 h 755472"/>
                <a:gd name="connsiteX2" fmla="*/ 502622 w 515955"/>
                <a:gd name="connsiteY2" fmla="*/ 471183 h 755472"/>
                <a:gd name="connsiteX3" fmla="*/ 13371 w 515955"/>
                <a:gd name="connsiteY3" fmla="*/ 753636 h 755472"/>
                <a:gd name="connsiteX4" fmla="*/ 11142 w 515955"/>
                <a:gd name="connsiteY4" fmla="*/ 754750 h 755472"/>
                <a:gd name="connsiteX5" fmla="*/ 11142 w 515955"/>
                <a:gd name="connsiteY5" fmla="*/ 754750 h 755472"/>
                <a:gd name="connsiteX6" fmla="*/ 0 w 515955"/>
                <a:gd name="connsiteY6" fmla="*/ 746059 h 755472"/>
                <a:gd name="connsiteX7" fmla="*/ 0 w 515955"/>
                <a:gd name="connsiteY7" fmla="*/ 306502 h 755472"/>
                <a:gd name="connsiteX8" fmla="*/ 4457 w 515955"/>
                <a:gd name="connsiteY8" fmla="*/ 293911 h 755472"/>
                <a:gd name="connsiteX9" fmla="*/ 13705 w 515955"/>
                <a:gd name="connsiteY9" fmla="*/ 284106 h 755472"/>
                <a:gd name="connsiteX10" fmla="*/ 503067 w 515955"/>
                <a:gd name="connsiteY10" fmla="*/ 1764 h 755472"/>
                <a:gd name="connsiteX11" fmla="*/ 515881 w 515955"/>
                <a:gd name="connsiteY11" fmla="*/ 5664 h 755472"/>
                <a:gd name="connsiteX12" fmla="*/ 515881 w 515955"/>
                <a:gd name="connsiteY12" fmla="*/ 4550 h 755472"/>
                <a:gd name="connsiteX13" fmla="*/ 515881 w 515955"/>
                <a:gd name="connsiteY13" fmla="*/ 7447 h 755472"/>
                <a:gd name="connsiteX14" fmla="*/ 515881 w 515955"/>
                <a:gd name="connsiteY14" fmla="*/ 9118 h 7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955" h="755472">
                  <a:moveTo>
                    <a:pt x="515881" y="9118"/>
                  </a:moveTo>
                  <a:lnTo>
                    <a:pt x="515881" y="448341"/>
                  </a:lnTo>
                  <a:cubicBezTo>
                    <a:pt x="515324" y="457623"/>
                    <a:pt x="510399" y="466091"/>
                    <a:pt x="502622" y="471183"/>
                  </a:cubicBezTo>
                  <a:lnTo>
                    <a:pt x="13371" y="753636"/>
                  </a:lnTo>
                  <a:lnTo>
                    <a:pt x="11142" y="754750"/>
                  </a:lnTo>
                  <a:lnTo>
                    <a:pt x="11142" y="754750"/>
                  </a:lnTo>
                  <a:cubicBezTo>
                    <a:pt x="4902" y="757090"/>
                    <a:pt x="0" y="753636"/>
                    <a:pt x="0" y="746059"/>
                  </a:cubicBezTo>
                  <a:lnTo>
                    <a:pt x="0" y="306502"/>
                  </a:lnTo>
                  <a:cubicBezTo>
                    <a:pt x="379" y="301989"/>
                    <a:pt x="1916" y="297655"/>
                    <a:pt x="4457" y="293911"/>
                  </a:cubicBezTo>
                  <a:cubicBezTo>
                    <a:pt x="6596" y="289867"/>
                    <a:pt x="9794" y="286479"/>
                    <a:pt x="13705" y="284106"/>
                  </a:cubicBezTo>
                  <a:lnTo>
                    <a:pt x="503067" y="1764"/>
                  </a:lnTo>
                  <a:cubicBezTo>
                    <a:pt x="509196" y="-1690"/>
                    <a:pt x="514209" y="93"/>
                    <a:pt x="515881" y="5664"/>
                  </a:cubicBezTo>
                  <a:cubicBezTo>
                    <a:pt x="515970" y="5297"/>
                    <a:pt x="515970" y="4918"/>
                    <a:pt x="515881" y="4550"/>
                  </a:cubicBezTo>
                  <a:cubicBezTo>
                    <a:pt x="515981" y="5508"/>
                    <a:pt x="515981" y="6489"/>
                    <a:pt x="515881" y="7447"/>
                  </a:cubicBezTo>
                  <a:cubicBezTo>
                    <a:pt x="515769" y="7781"/>
                    <a:pt x="515881" y="8450"/>
                    <a:pt x="515881" y="9118"/>
                  </a:cubicBezTo>
                  <a:close/>
                </a:path>
              </a:pathLst>
            </a:custGeom>
            <a:solidFill>
              <a:srgbClr val="2A9BF5"/>
            </a:solidFill>
            <a:ln w="111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FACA7F-AD1A-4752-AEC6-64366B2359D1}"/>
                </a:ext>
              </a:extLst>
            </p:cNvPr>
            <p:cNvSpPr/>
            <p:nvPr/>
          </p:nvSpPr>
          <p:spPr>
            <a:xfrm>
              <a:off x="5222456" y="3190798"/>
              <a:ext cx="515955" cy="755472"/>
            </a:xfrm>
            <a:custGeom>
              <a:avLst/>
              <a:gdLst>
                <a:gd name="connsiteX0" fmla="*/ 515881 w 515955"/>
                <a:gd name="connsiteY0" fmla="*/ 9118 h 755472"/>
                <a:gd name="connsiteX1" fmla="*/ 515881 w 515955"/>
                <a:gd name="connsiteY1" fmla="*/ 448341 h 755472"/>
                <a:gd name="connsiteX2" fmla="*/ 502622 w 515955"/>
                <a:gd name="connsiteY2" fmla="*/ 471183 h 755472"/>
                <a:gd name="connsiteX3" fmla="*/ 13371 w 515955"/>
                <a:gd name="connsiteY3" fmla="*/ 753636 h 755472"/>
                <a:gd name="connsiteX4" fmla="*/ 11142 w 515955"/>
                <a:gd name="connsiteY4" fmla="*/ 754750 h 755472"/>
                <a:gd name="connsiteX5" fmla="*/ 11142 w 515955"/>
                <a:gd name="connsiteY5" fmla="*/ 754750 h 755472"/>
                <a:gd name="connsiteX6" fmla="*/ 0 w 515955"/>
                <a:gd name="connsiteY6" fmla="*/ 746059 h 755472"/>
                <a:gd name="connsiteX7" fmla="*/ 0 w 515955"/>
                <a:gd name="connsiteY7" fmla="*/ 306502 h 755472"/>
                <a:gd name="connsiteX8" fmla="*/ 4457 w 515955"/>
                <a:gd name="connsiteY8" fmla="*/ 293911 h 755472"/>
                <a:gd name="connsiteX9" fmla="*/ 13705 w 515955"/>
                <a:gd name="connsiteY9" fmla="*/ 284106 h 755472"/>
                <a:gd name="connsiteX10" fmla="*/ 503067 w 515955"/>
                <a:gd name="connsiteY10" fmla="*/ 1764 h 755472"/>
                <a:gd name="connsiteX11" fmla="*/ 515881 w 515955"/>
                <a:gd name="connsiteY11" fmla="*/ 5664 h 755472"/>
                <a:gd name="connsiteX12" fmla="*/ 515881 w 515955"/>
                <a:gd name="connsiteY12" fmla="*/ 4550 h 755472"/>
                <a:gd name="connsiteX13" fmla="*/ 515881 w 515955"/>
                <a:gd name="connsiteY13" fmla="*/ 7447 h 755472"/>
                <a:gd name="connsiteX14" fmla="*/ 515881 w 515955"/>
                <a:gd name="connsiteY14" fmla="*/ 9118 h 7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955" h="755472">
                  <a:moveTo>
                    <a:pt x="515881" y="9118"/>
                  </a:moveTo>
                  <a:lnTo>
                    <a:pt x="515881" y="448341"/>
                  </a:lnTo>
                  <a:cubicBezTo>
                    <a:pt x="515324" y="457623"/>
                    <a:pt x="510399" y="466091"/>
                    <a:pt x="502622" y="471183"/>
                  </a:cubicBezTo>
                  <a:lnTo>
                    <a:pt x="13371" y="753636"/>
                  </a:lnTo>
                  <a:lnTo>
                    <a:pt x="11142" y="754750"/>
                  </a:lnTo>
                  <a:lnTo>
                    <a:pt x="11142" y="754750"/>
                  </a:lnTo>
                  <a:cubicBezTo>
                    <a:pt x="4902" y="757090"/>
                    <a:pt x="0" y="753636"/>
                    <a:pt x="0" y="746059"/>
                  </a:cubicBezTo>
                  <a:lnTo>
                    <a:pt x="0" y="306502"/>
                  </a:lnTo>
                  <a:cubicBezTo>
                    <a:pt x="379" y="301989"/>
                    <a:pt x="1916" y="297655"/>
                    <a:pt x="4457" y="293911"/>
                  </a:cubicBezTo>
                  <a:cubicBezTo>
                    <a:pt x="6596" y="289867"/>
                    <a:pt x="9794" y="286479"/>
                    <a:pt x="13705" y="284106"/>
                  </a:cubicBezTo>
                  <a:lnTo>
                    <a:pt x="503067" y="1764"/>
                  </a:lnTo>
                  <a:cubicBezTo>
                    <a:pt x="509196" y="-1690"/>
                    <a:pt x="514209" y="93"/>
                    <a:pt x="515881" y="5664"/>
                  </a:cubicBezTo>
                  <a:cubicBezTo>
                    <a:pt x="515970" y="5297"/>
                    <a:pt x="515970" y="4918"/>
                    <a:pt x="515881" y="4550"/>
                  </a:cubicBezTo>
                  <a:cubicBezTo>
                    <a:pt x="515981" y="5508"/>
                    <a:pt x="515981" y="6489"/>
                    <a:pt x="515881" y="7447"/>
                  </a:cubicBezTo>
                  <a:cubicBezTo>
                    <a:pt x="515769" y="7781"/>
                    <a:pt x="515881" y="8450"/>
                    <a:pt x="515881" y="9118"/>
                  </a:cubicBezTo>
                  <a:close/>
                </a:path>
              </a:pathLst>
            </a:custGeom>
            <a:solidFill>
              <a:srgbClr val="FFFFFF">
                <a:alpha val="65000"/>
              </a:srgbClr>
            </a:solidFill>
            <a:ln w="111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7758DAE-7B3C-4CE8-86AB-FFE002562369}"/>
                </a:ext>
              </a:extLst>
            </p:cNvPr>
            <p:cNvSpPr/>
            <p:nvPr/>
          </p:nvSpPr>
          <p:spPr>
            <a:xfrm>
              <a:off x="5259559" y="3457634"/>
              <a:ext cx="441897" cy="426297"/>
            </a:xfrm>
            <a:custGeom>
              <a:avLst/>
              <a:gdLst>
                <a:gd name="connsiteX0" fmla="*/ 0 w 441897"/>
                <a:gd name="connsiteY0" fmla="*/ 426298 h 426297"/>
                <a:gd name="connsiteX1" fmla="*/ 441897 w 441897"/>
                <a:gd name="connsiteY1" fmla="*/ 171255 h 426297"/>
                <a:gd name="connsiteX2" fmla="*/ 441897 w 441897"/>
                <a:gd name="connsiteY2" fmla="*/ 56491 h 426297"/>
                <a:gd name="connsiteX3" fmla="*/ 346409 w 441897"/>
                <a:gd name="connsiteY3" fmla="*/ 0 h 426297"/>
                <a:gd name="connsiteX4" fmla="*/ 254821 w 441897"/>
                <a:gd name="connsiteY4" fmla="*/ 133706 h 426297"/>
                <a:gd name="connsiteX5" fmla="*/ 282342 w 441897"/>
                <a:gd name="connsiteY5" fmla="*/ 169249 h 426297"/>
                <a:gd name="connsiteX6" fmla="*/ 115433 w 441897"/>
                <a:gd name="connsiteY6" fmla="*/ 49025 h 426297"/>
                <a:gd name="connsiteX7" fmla="*/ 0 w 441897"/>
                <a:gd name="connsiteY7" fmla="*/ 281562 h 426297"/>
                <a:gd name="connsiteX8" fmla="*/ 0 w 441897"/>
                <a:gd name="connsiteY8" fmla="*/ 426298 h 4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297">
                  <a:moveTo>
                    <a:pt x="0" y="426298"/>
                  </a:moveTo>
                  <a:lnTo>
                    <a:pt x="441897" y="171255"/>
                  </a:lnTo>
                  <a:lnTo>
                    <a:pt x="441897" y="56491"/>
                  </a:lnTo>
                  <a:lnTo>
                    <a:pt x="346409" y="0"/>
                  </a:lnTo>
                  <a:lnTo>
                    <a:pt x="254821" y="133706"/>
                  </a:lnTo>
                  <a:lnTo>
                    <a:pt x="282342" y="169249"/>
                  </a:lnTo>
                  <a:lnTo>
                    <a:pt x="115433" y="49025"/>
                  </a:lnTo>
                  <a:lnTo>
                    <a:pt x="0" y="281562"/>
                  </a:lnTo>
                  <a:lnTo>
                    <a:pt x="0" y="426298"/>
                  </a:lnTo>
                  <a:close/>
                </a:path>
              </a:pathLst>
            </a:custGeom>
            <a:solidFill>
              <a:srgbClr val="FFFFFF"/>
            </a:solidFill>
            <a:ln w="111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1D453CF-F91E-4C13-A38F-592F0805A5BF}"/>
                </a:ext>
              </a:extLst>
            </p:cNvPr>
            <p:cNvSpPr/>
            <p:nvPr/>
          </p:nvSpPr>
          <p:spPr>
            <a:xfrm>
              <a:off x="5495549" y="3362784"/>
              <a:ext cx="65404" cy="86371"/>
            </a:xfrm>
            <a:custGeom>
              <a:avLst/>
              <a:gdLst>
                <a:gd name="connsiteX0" fmla="*/ 32758 w 65404"/>
                <a:gd name="connsiteY0" fmla="*/ 4822 h 86371"/>
                <a:gd name="connsiteX1" fmla="*/ 65404 w 65404"/>
                <a:gd name="connsiteY1" fmla="*/ 23875 h 86371"/>
                <a:gd name="connsiteX2" fmla="*/ 32646 w 65404"/>
                <a:gd name="connsiteY2" fmla="*/ 81814 h 86371"/>
                <a:gd name="connsiteX3" fmla="*/ 0 w 65404"/>
                <a:gd name="connsiteY3" fmla="*/ 62761 h 86371"/>
                <a:gd name="connsiteX4" fmla="*/ 32758 w 65404"/>
                <a:gd name="connsiteY4" fmla="*/ 4822 h 86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4" h="86371">
                  <a:moveTo>
                    <a:pt x="32758" y="4822"/>
                  </a:moveTo>
                  <a:cubicBezTo>
                    <a:pt x="50808" y="-6320"/>
                    <a:pt x="65404" y="2594"/>
                    <a:pt x="65404" y="23875"/>
                  </a:cubicBezTo>
                  <a:cubicBezTo>
                    <a:pt x="64156" y="47251"/>
                    <a:pt x="52034" y="68700"/>
                    <a:pt x="32646" y="81814"/>
                  </a:cubicBezTo>
                  <a:cubicBezTo>
                    <a:pt x="14596" y="92399"/>
                    <a:pt x="0" y="83931"/>
                    <a:pt x="0" y="62761"/>
                  </a:cubicBezTo>
                  <a:cubicBezTo>
                    <a:pt x="1326" y="39407"/>
                    <a:pt x="13437" y="18003"/>
                    <a:pt x="32758" y="4822"/>
                  </a:cubicBezTo>
                  <a:close/>
                </a:path>
              </a:pathLst>
            </a:custGeom>
            <a:solidFill>
              <a:srgbClr val="FFFFFF"/>
            </a:solidFill>
            <a:ln w="11125"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A50C3C79-8A1B-47CE-BDB6-EBC3472A31A4}"/>
              </a:ext>
            </a:extLst>
          </p:cNvPr>
          <p:cNvGrpSpPr/>
          <p:nvPr/>
        </p:nvGrpSpPr>
        <p:grpSpPr>
          <a:xfrm>
            <a:off x="4602280" y="1775535"/>
            <a:ext cx="891748" cy="2376342"/>
            <a:chOff x="2810482" y="2883372"/>
            <a:chExt cx="891748" cy="2376342"/>
          </a:xfrm>
        </p:grpSpPr>
        <p:sp>
          <p:nvSpPr>
            <p:cNvPr id="178" name="Freeform: Shape 177">
              <a:extLst>
                <a:ext uri="{FF2B5EF4-FFF2-40B4-BE49-F238E27FC236}">
                  <a16:creationId xmlns:a16="http://schemas.microsoft.com/office/drawing/2014/main" id="{634138D2-ED5D-4170-B01F-5616A7EAC861}"/>
                </a:ext>
              </a:extLst>
            </p:cNvPr>
            <p:cNvSpPr/>
            <p:nvPr/>
          </p:nvSpPr>
          <p:spPr>
            <a:xfrm>
              <a:off x="2813311" y="2883372"/>
              <a:ext cx="888919" cy="2375603"/>
            </a:xfrm>
            <a:custGeom>
              <a:avLst/>
              <a:gdLst>
                <a:gd name="connsiteX0" fmla="*/ 888919 w 888919"/>
                <a:gd name="connsiteY0" fmla="*/ 815705 h 2375603"/>
                <a:gd name="connsiteX1" fmla="*/ 467858 w 888919"/>
                <a:gd name="connsiteY1" fmla="*/ 54363 h 2375603"/>
                <a:gd name="connsiteX2" fmla="*/ 156993 w 888919"/>
                <a:gd name="connsiteY2" fmla="*/ 43221 h 2375603"/>
                <a:gd name="connsiteX3" fmla="*/ 0 w 888919"/>
                <a:gd name="connsiteY3" fmla="*/ 356203 h 2375603"/>
                <a:gd name="connsiteX4" fmla="*/ 0 w 888919"/>
                <a:gd name="connsiteY4" fmla="*/ 1889361 h 2375603"/>
                <a:gd name="connsiteX5" fmla="*/ 842122 w 888919"/>
                <a:gd name="connsiteY5" fmla="*/ 2375604 h 2375603"/>
                <a:gd name="connsiteX6" fmla="*/ 888919 w 888919"/>
                <a:gd name="connsiteY6" fmla="*/ 2348528 h 23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919" h="2375603">
                  <a:moveTo>
                    <a:pt x="888919" y="815705"/>
                  </a:moveTo>
                  <a:cubicBezTo>
                    <a:pt x="888919" y="529463"/>
                    <a:pt x="700394" y="188514"/>
                    <a:pt x="467858" y="54363"/>
                  </a:cubicBezTo>
                  <a:cubicBezTo>
                    <a:pt x="344737" y="-16724"/>
                    <a:pt x="233873" y="-15610"/>
                    <a:pt x="156993" y="43221"/>
                  </a:cubicBezTo>
                  <a:cubicBezTo>
                    <a:pt x="61282" y="82998"/>
                    <a:pt x="0" y="193082"/>
                    <a:pt x="0" y="356203"/>
                  </a:cubicBezTo>
                  <a:lnTo>
                    <a:pt x="0" y="1889361"/>
                  </a:lnTo>
                  <a:lnTo>
                    <a:pt x="842122" y="2375604"/>
                  </a:lnTo>
                  <a:lnTo>
                    <a:pt x="888919" y="2348528"/>
                  </a:ln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179" name="Freeform: Shape 178">
              <a:extLst>
                <a:ext uri="{FF2B5EF4-FFF2-40B4-BE49-F238E27FC236}">
                  <a16:creationId xmlns:a16="http://schemas.microsoft.com/office/drawing/2014/main" id="{79A13409-622D-448C-A66F-E67A8A65EB0C}"/>
                </a:ext>
              </a:extLst>
            </p:cNvPr>
            <p:cNvSpPr/>
            <p:nvPr/>
          </p:nvSpPr>
          <p:spPr>
            <a:xfrm>
              <a:off x="2810482" y="2911107"/>
              <a:ext cx="842122" cy="2348607"/>
            </a:xfrm>
            <a:custGeom>
              <a:avLst/>
              <a:gdLst>
                <a:gd name="connsiteX0" fmla="*/ 842122 w 842122"/>
                <a:gd name="connsiteY0" fmla="*/ 2348608 h 2348607"/>
                <a:gd name="connsiteX1" fmla="*/ 842122 w 842122"/>
                <a:gd name="connsiteY1" fmla="*/ 815673 h 2348607"/>
                <a:gd name="connsiteX2" fmla="*/ 421061 w 842122"/>
                <a:gd name="connsiteY2" fmla="*/ 54331 h 2348607"/>
                <a:gd name="connsiteX3" fmla="*/ 0 w 842122"/>
                <a:gd name="connsiteY3" fmla="*/ 329542 h 2348607"/>
                <a:gd name="connsiteX4" fmla="*/ 0 w 842122"/>
                <a:gd name="connsiteY4" fmla="*/ 1862365 h 234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122" h="2348607">
                  <a:moveTo>
                    <a:pt x="842122" y="2348608"/>
                  </a:moveTo>
                  <a:lnTo>
                    <a:pt x="842122" y="815673"/>
                  </a:lnTo>
                  <a:cubicBezTo>
                    <a:pt x="842122" y="529432"/>
                    <a:pt x="653597" y="188594"/>
                    <a:pt x="421061" y="54331"/>
                  </a:cubicBezTo>
                  <a:cubicBezTo>
                    <a:pt x="188525" y="-79932"/>
                    <a:pt x="0" y="43189"/>
                    <a:pt x="0" y="329542"/>
                  </a:cubicBezTo>
                  <a:lnTo>
                    <a:pt x="0" y="1862365"/>
                  </a:ln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180" name="Freeform: Shape 179">
              <a:extLst>
                <a:ext uri="{FF2B5EF4-FFF2-40B4-BE49-F238E27FC236}">
                  <a16:creationId xmlns:a16="http://schemas.microsoft.com/office/drawing/2014/main" id="{46A4472F-E537-4766-9288-4B32E93FC482}"/>
                </a:ext>
              </a:extLst>
            </p:cNvPr>
            <p:cNvSpPr/>
            <p:nvPr/>
          </p:nvSpPr>
          <p:spPr>
            <a:xfrm>
              <a:off x="2859438" y="2959522"/>
              <a:ext cx="749977" cy="2223301"/>
            </a:xfrm>
            <a:custGeom>
              <a:avLst/>
              <a:gdLst>
                <a:gd name="connsiteX0" fmla="*/ 749977 w 749977"/>
                <a:gd name="connsiteY0" fmla="*/ 770144 h 2223301"/>
                <a:gd name="connsiteX1" fmla="*/ 749977 w 749977"/>
                <a:gd name="connsiteY1" fmla="*/ 2223301 h 2223301"/>
                <a:gd name="connsiteX2" fmla="*/ 0 w 749977"/>
                <a:gd name="connsiteY2" fmla="*/ 1790207 h 2223301"/>
                <a:gd name="connsiteX3" fmla="*/ 0 w 749977"/>
                <a:gd name="connsiteY3" fmla="*/ 284013 h 2223301"/>
                <a:gd name="connsiteX4" fmla="*/ 134931 w 749977"/>
                <a:gd name="connsiteY4" fmla="*/ 11142 h 2223301"/>
                <a:gd name="connsiteX5" fmla="*/ 196324 w 749977"/>
                <a:gd name="connsiteY5" fmla="*/ 0 h 2223301"/>
                <a:gd name="connsiteX6" fmla="*/ 352314 w 749977"/>
                <a:gd name="connsiteY6" fmla="*/ 48134 h 2223301"/>
                <a:gd name="connsiteX7" fmla="*/ 749977 w 749977"/>
                <a:gd name="connsiteY7" fmla="*/ 770144 h 222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977" h="2223301">
                  <a:moveTo>
                    <a:pt x="749977" y="770144"/>
                  </a:moveTo>
                  <a:lnTo>
                    <a:pt x="749977" y="2223301"/>
                  </a:lnTo>
                  <a:lnTo>
                    <a:pt x="0" y="1790207"/>
                  </a:lnTo>
                  <a:lnTo>
                    <a:pt x="0" y="284013"/>
                  </a:lnTo>
                  <a:cubicBezTo>
                    <a:pt x="0" y="140948"/>
                    <a:pt x="50251" y="42340"/>
                    <a:pt x="134931" y="11142"/>
                  </a:cubicBezTo>
                  <a:cubicBezTo>
                    <a:pt x="154564" y="3782"/>
                    <a:pt x="175355" y="8"/>
                    <a:pt x="196324" y="0"/>
                  </a:cubicBezTo>
                  <a:cubicBezTo>
                    <a:pt x="244236" y="0"/>
                    <a:pt x="296604" y="16156"/>
                    <a:pt x="352314" y="48134"/>
                  </a:cubicBezTo>
                  <a:cubicBezTo>
                    <a:pt x="571480" y="175377"/>
                    <a:pt x="749977" y="499056"/>
                    <a:pt x="749977" y="770144"/>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181" name="Freeform: Shape 180">
              <a:extLst>
                <a:ext uri="{FF2B5EF4-FFF2-40B4-BE49-F238E27FC236}">
                  <a16:creationId xmlns:a16="http://schemas.microsoft.com/office/drawing/2014/main" id="{14254DD0-7DBB-4E9C-A4BE-4713522EF06F}"/>
                </a:ext>
              </a:extLst>
            </p:cNvPr>
            <p:cNvSpPr/>
            <p:nvPr/>
          </p:nvSpPr>
          <p:spPr>
            <a:xfrm>
              <a:off x="2859439" y="4718693"/>
              <a:ext cx="749977" cy="460504"/>
            </a:xfrm>
            <a:custGeom>
              <a:avLst/>
              <a:gdLst>
                <a:gd name="connsiteX0" fmla="*/ 0 w 749977"/>
                <a:gd name="connsiteY0" fmla="*/ 27410 h 460504"/>
                <a:gd name="connsiteX1" fmla="*/ 47577 w 749977"/>
                <a:gd name="connsiteY1" fmla="*/ 0 h 460504"/>
                <a:gd name="connsiteX2" fmla="*/ 749977 w 749977"/>
                <a:gd name="connsiteY2" fmla="*/ 405574 h 460504"/>
                <a:gd name="connsiteX3" fmla="*/ 749977 w 749977"/>
                <a:gd name="connsiteY3" fmla="*/ 460504 h 460504"/>
                <a:gd name="connsiteX4" fmla="*/ 0 w 749977"/>
                <a:gd name="connsiteY4" fmla="*/ 27410 h 460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77" h="460504">
                  <a:moveTo>
                    <a:pt x="0" y="27410"/>
                  </a:moveTo>
                  <a:lnTo>
                    <a:pt x="47577" y="0"/>
                  </a:lnTo>
                  <a:lnTo>
                    <a:pt x="749977" y="405574"/>
                  </a:lnTo>
                  <a:lnTo>
                    <a:pt x="749977" y="460504"/>
                  </a:lnTo>
                  <a:lnTo>
                    <a:pt x="0" y="27410"/>
                  </a:lnTo>
                  <a:close/>
                </a:path>
              </a:pathLst>
            </a:custGeom>
            <a:solidFill>
              <a:srgbClr val="EBEBEB"/>
            </a:solidFill>
            <a:ln w="111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DE64001-224A-412D-8739-5DC0BAA655A2}"/>
                </a:ext>
              </a:extLst>
            </p:cNvPr>
            <p:cNvSpPr/>
            <p:nvPr/>
          </p:nvSpPr>
          <p:spPr>
            <a:xfrm>
              <a:off x="2905045" y="2942213"/>
              <a:ext cx="701954" cy="2168147"/>
            </a:xfrm>
            <a:custGeom>
              <a:avLst/>
              <a:gdLst>
                <a:gd name="connsiteX0" fmla="*/ 701954 w 701954"/>
                <a:gd name="connsiteY0" fmla="*/ 769921 h 2168147"/>
                <a:gd name="connsiteX1" fmla="*/ 701954 w 701954"/>
                <a:gd name="connsiteY1" fmla="*/ 2168148 h 2168147"/>
                <a:gd name="connsiteX2" fmla="*/ 0 w 701954"/>
                <a:gd name="connsiteY2" fmla="*/ 1762463 h 2168147"/>
                <a:gd name="connsiteX3" fmla="*/ 0 w 701954"/>
                <a:gd name="connsiteY3" fmla="*/ 256269 h 2168147"/>
                <a:gd name="connsiteX4" fmla="*/ 87466 w 701954"/>
                <a:gd name="connsiteY4" fmla="*/ 11142 h 2168147"/>
                <a:gd name="connsiteX5" fmla="*/ 148859 w 701954"/>
                <a:gd name="connsiteY5" fmla="*/ 0 h 2168147"/>
                <a:gd name="connsiteX6" fmla="*/ 304849 w 701954"/>
                <a:gd name="connsiteY6" fmla="*/ 48134 h 2168147"/>
                <a:gd name="connsiteX7" fmla="*/ 701954 w 701954"/>
                <a:gd name="connsiteY7" fmla="*/ 769921 h 21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954" h="2168147">
                  <a:moveTo>
                    <a:pt x="701954" y="769921"/>
                  </a:moveTo>
                  <a:lnTo>
                    <a:pt x="701954" y="2168148"/>
                  </a:lnTo>
                  <a:lnTo>
                    <a:pt x="0" y="1762463"/>
                  </a:lnTo>
                  <a:lnTo>
                    <a:pt x="0" y="256269"/>
                  </a:lnTo>
                  <a:cubicBezTo>
                    <a:pt x="0" y="142619"/>
                    <a:pt x="31867" y="56936"/>
                    <a:pt x="87466" y="11142"/>
                  </a:cubicBezTo>
                  <a:cubicBezTo>
                    <a:pt x="107098" y="3782"/>
                    <a:pt x="127889" y="8"/>
                    <a:pt x="148859" y="0"/>
                  </a:cubicBezTo>
                  <a:cubicBezTo>
                    <a:pt x="196770" y="0"/>
                    <a:pt x="249138" y="16156"/>
                    <a:pt x="304849" y="48134"/>
                  </a:cubicBezTo>
                  <a:cubicBezTo>
                    <a:pt x="523458" y="175154"/>
                    <a:pt x="701954" y="498833"/>
                    <a:pt x="701954" y="769921"/>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183" name="Freeform: Shape 182">
              <a:extLst>
                <a:ext uri="{FF2B5EF4-FFF2-40B4-BE49-F238E27FC236}">
                  <a16:creationId xmlns:a16="http://schemas.microsoft.com/office/drawing/2014/main" id="{6F212A47-968C-4CAE-AAA1-C3C79DFB6874}"/>
                </a:ext>
              </a:extLst>
            </p:cNvPr>
            <p:cNvSpPr/>
            <p:nvPr/>
          </p:nvSpPr>
          <p:spPr>
            <a:xfrm>
              <a:off x="3211419" y="2987985"/>
              <a:ext cx="46017" cy="1987979"/>
            </a:xfrm>
            <a:custGeom>
              <a:avLst/>
              <a:gdLst>
                <a:gd name="connsiteX0" fmla="*/ 46017 w 46017"/>
                <a:gd name="connsiteY0" fmla="*/ 1987980 h 1987979"/>
                <a:gd name="connsiteX1" fmla="*/ 0 w 46017"/>
                <a:gd name="connsiteY1" fmla="*/ 1961350 h 1987979"/>
                <a:gd name="connsiteX2" fmla="*/ 0 w 46017"/>
                <a:gd name="connsiteY2" fmla="*/ 0 h 1987979"/>
                <a:gd name="connsiteX3" fmla="*/ 46017 w 46017"/>
                <a:gd name="connsiteY3" fmla="*/ 0 h 1987979"/>
                <a:gd name="connsiteX4" fmla="*/ 46017 w 46017"/>
                <a:gd name="connsiteY4" fmla="*/ 1987980 h 198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7" h="1987979">
                  <a:moveTo>
                    <a:pt x="46017" y="1987980"/>
                  </a:moveTo>
                  <a:lnTo>
                    <a:pt x="0" y="1961350"/>
                  </a:lnTo>
                  <a:lnTo>
                    <a:pt x="0" y="0"/>
                  </a:lnTo>
                  <a:lnTo>
                    <a:pt x="46017" y="0"/>
                  </a:lnTo>
                  <a:lnTo>
                    <a:pt x="46017" y="1987980"/>
                  </a:lnTo>
                  <a:close/>
                </a:path>
              </a:pathLst>
            </a:custGeom>
            <a:solidFill>
              <a:srgbClr val="F5F5F5"/>
            </a:solidFill>
            <a:ln w="111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DE9C7E3-FCA8-4EC0-8E26-278A2C9B33AC}"/>
                </a:ext>
              </a:extLst>
            </p:cNvPr>
            <p:cNvSpPr/>
            <p:nvPr/>
          </p:nvSpPr>
          <p:spPr>
            <a:xfrm>
              <a:off x="3257436" y="3034448"/>
              <a:ext cx="46017" cy="1941405"/>
            </a:xfrm>
            <a:custGeom>
              <a:avLst/>
              <a:gdLst>
                <a:gd name="connsiteX0" fmla="*/ 46017 w 46017"/>
                <a:gd name="connsiteY0" fmla="*/ 36769 h 1941405"/>
                <a:gd name="connsiteX1" fmla="*/ 46017 w 46017"/>
                <a:gd name="connsiteY1" fmla="*/ 1914887 h 1941405"/>
                <a:gd name="connsiteX2" fmla="*/ 0 w 46017"/>
                <a:gd name="connsiteY2" fmla="*/ 1941405 h 1941405"/>
                <a:gd name="connsiteX3" fmla="*/ 0 w 46017"/>
                <a:gd name="connsiteY3" fmla="*/ 0 h 1941405"/>
                <a:gd name="connsiteX4" fmla="*/ 46017 w 46017"/>
                <a:gd name="connsiteY4" fmla="*/ 36769 h 194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7" h="1941405">
                  <a:moveTo>
                    <a:pt x="46017" y="36769"/>
                  </a:moveTo>
                  <a:lnTo>
                    <a:pt x="46017" y="1914887"/>
                  </a:lnTo>
                  <a:lnTo>
                    <a:pt x="0" y="1941405"/>
                  </a:lnTo>
                  <a:lnTo>
                    <a:pt x="0" y="0"/>
                  </a:lnTo>
                  <a:cubicBezTo>
                    <a:pt x="15944" y="11473"/>
                    <a:pt x="31309" y="23745"/>
                    <a:pt x="46017" y="36769"/>
                  </a:cubicBezTo>
                  <a:close/>
                </a:path>
              </a:pathLst>
            </a:custGeom>
            <a:solidFill>
              <a:srgbClr val="E0E0E0"/>
            </a:solidFill>
            <a:ln w="111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648DA1F-80B5-483F-A8AA-6988F159EB54}"/>
                </a:ext>
              </a:extLst>
            </p:cNvPr>
            <p:cNvSpPr/>
            <p:nvPr/>
          </p:nvSpPr>
          <p:spPr>
            <a:xfrm>
              <a:off x="2859439" y="4421198"/>
              <a:ext cx="351979" cy="257272"/>
            </a:xfrm>
            <a:custGeom>
              <a:avLst/>
              <a:gdLst>
                <a:gd name="connsiteX0" fmla="*/ 0 w 351979"/>
                <a:gd name="connsiteY0" fmla="*/ 0 h 257272"/>
                <a:gd name="connsiteX1" fmla="*/ 351980 w 351979"/>
                <a:gd name="connsiteY1" fmla="*/ 203233 h 257272"/>
                <a:gd name="connsiteX2" fmla="*/ 351980 w 351979"/>
                <a:gd name="connsiteY2" fmla="*/ 257272 h 257272"/>
                <a:gd name="connsiteX3" fmla="*/ 0 w 351979"/>
                <a:gd name="connsiteY3" fmla="*/ 54039 h 257272"/>
                <a:gd name="connsiteX4" fmla="*/ 0 w 351979"/>
                <a:gd name="connsiteY4" fmla="*/ 0 h 25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2">
                  <a:moveTo>
                    <a:pt x="0" y="0"/>
                  </a:moveTo>
                  <a:lnTo>
                    <a:pt x="351980" y="203233"/>
                  </a:lnTo>
                  <a:lnTo>
                    <a:pt x="351980" y="257272"/>
                  </a:lnTo>
                  <a:lnTo>
                    <a:pt x="0" y="54039"/>
                  </a:lnTo>
                  <a:lnTo>
                    <a:pt x="0" y="0"/>
                  </a:lnTo>
                  <a:close/>
                </a:path>
              </a:pathLst>
            </a:custGeom>
            <a:solidFill>
              <a:srgbClr val="F5F5F5"/>
            </a:solidFill>
            <a:ln w="111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E8C4DE4-3D10-4502-AC18-6142F3DC8466}"/>
                </a:ext>
              </a:extLst>
            </p:cNvPr>
            <p:cNvSpPr/>
            <p:nvPr/>
          </p:nvSpPr>
          <p:spPr>
            <a:xfrm>
              <a:off x="2859439" y="4393789"/>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422A8F7-7C1F-41F8-843A-EF1606D7BED9}"/>
                </a:ext>
              </a:extLst>
            </p:cNvPr>
            <p:cNvSpPr/>
            <p:nvPr/>
          </p:nvSpPr>
          <p:spPr>
            <a:xfrm>
              <a:off x="3257436" y="4650949"/>
              <a:ext cx="351979" cy="257271"/>
            </a:xfrm>
            <a:custGeom>
              <a:avLst/>
              <a:gdLst>
                <a:gd name="connsiteX0" fmla="*/ 0 w 351979"/>
                <a:gd name="connsiteY0" fmla="*/ 0 h 257271"/>
                <a:gd name="connsiteX1" fmla="*/ 351980 w 351979"/>
                <a:gd name="connsiteY1" fmla="*/ 203232 h 257271"/>
                <a:gd name="connsiteX2" fmla="*/ 351868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2"/>
                  </a:lnTo>
                  <a:lnTo>
                    <a:pt x="351868"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4782FD3-3770-4178-BFFB-7DAC1515215E}"/>
                </a:ext>
              </a:extLst>
            </p:cNvPr>
            <p:cNvSpPr/>
            <p:nvPr/>
          </p:nvSpPr>
          <p:spPr>
            <a:xfrm>
              <a:off x="3257436" y="4623539"/>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678D395-BDF2-4B63-A3E9-E8D5F8108AAB}"/>
                </a:ext>
              </a:extLst>
            </p:cNvPr>
            <p:cNvSpPr/>
            <p:nvPr/>
          </p:nvSpPr>
          <p:spPr>
            <a:xfrm>
              <a:off x="2859439" y="3342417"/>
              <a:ext cx="351979" cy="257271"/>
            </a:xfrm>
            <a:custGeom>
              <a:avLst/>
              <a:gdLst>
                <a:gd name="connsiteX0" fmla="*/ 0 w 351979"/>
                <a:gd name="connsiteY0" fmla="*/ 0 h 257271"/>
                <a:gd name="connsiteX1" fmla="*/ 351980 w 351979"/>
                <a:gd name="connsiteY1" fmla="*/ 203233 h 257271"/>
                <a:gd name="connsiteX2" fmla="*/ 351980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3"/>
                  </a:lnTo>
                  <a:lnTo>
                    <a:pt x="351980"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27AE899-0318-4B7B-BA84-AB72421F3D4A}"/>
                </a:ext>
              </a:extLst>
            </p:cNvPr>
            <p:cNvSpPr/>
            <p:nvPr/>
          </p:nvSpPr>
          <p:spPr>
            <a:xfrm>
              <a:off x="2859439" y="3315007"/>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C856B91-4A4E-4FA8-8BF6-7C8A95FEEF80}"/>
                </a:ext>
              </a:extLst>
            </p:cNvPr>
            <p:cNvSpPr/>
            <p:nvPr/>
          </p:nvSpPr>
          <p:spPr>
            <a:xfrm>
              <a:off x="3257436" y="3572168"/>
              <a:ext cx="351979" cy="257271"/>
            </a:xfrm>
            <a:custGeom>
              <a:avLst/>
              <a:gdLst>
                <a:gd name="connsiteX0" fmla="*/ 0 w 351979"/>
                <a:gd name="connsiteY0" fmla="*/ 0 h 257271"/>
                <a:gd name="connsiteX1" fmla="*/ 351980 w 351979"/>
                <a:gd name="connsiteY1" fmla="*/ 203233 h 257271"/>
                <a:gd name="connsiteX2" fmla="*/ 351868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3"/>
                  </a:lnTo>
                  <a:lnTo>
                    <a:pt x="351868"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7546A08-A4A9-452B-8383-4834005508B1}"/>
                </a:ext>
              </a:extLst>
            </p:cNvPr>
            <p:cNvSpPr/>
            <p:nvPr/>
          </p:nvSpPr>
          <p:spPr>
            <a:xfrm>
              <a:off x="3257436" y="3544758"/>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grpSp>
      <p:grpSp>
        <p:nvGrpSpPr>
          <p:cNvPr id="193" name="Graphic 4">
            <a:extLst>
              <a:ext uri="{FF2B5EF4-FFF2-40B4-BE49-F238E27FC236}">
                <a16:creationId xmlns:a16="http://schemas.microsoft.com/office/drawing/2014/main" id="{989629A0-7794-44E7-BBDC-269E46498C1B}"/>
              </a:ext>
            </a:extLst>
          </p:cNvPr>
          <p:cNvGrpSpPr/>
          <p:nvPr/>
        </p:nvGrpSpPr>
        <p:grpSpPr>
          <a:xfrm>
            <a:off x="3473290" y="2979671"/>
            <a:ext cx="1083130" cy="1673208"/>
            <a:chOff x="6586141" y="2353594"/>
            <a:chExt cx="1083130" cy="1673208"/>
          </a:xfrm>
        </p:grpSpPr>
        <p:grpSp>
          <p:nvGrpSpPr>
            <p:cNvPr id="194" name="Graphic 4">
              <a:extLst>
                <a:ext uri="{FF2B5EF4-FFF2-40B4-BE49-F238E27FC236}">
                  <a16:creationId xmlns:a16="http://schemas.microsoft.com/office/drawing/2014/main" id="{81B97F44-C834-4F58-A1D4-4D39BB3CE8C0}"/>
                </a:ext>
              </a:extLst>
            </p:cNvPr>
            <p:cNvGrpSpPr/>
            <p:nvPr/>
          </p:nvGrpSpPr>
          <p:grpSpPr>
            <a:xfrm>
              <a:off x="6586141" y="2375691"/>
              <a:ext cx="1026079" cy="1651110"/>
              <a:chOff x="6586141" y="2375691"/>
              <a:chExt cx="1026079" cy="1651110"/>
            </a:xfrm>
          </p:grpSpPr>
          <p:sp>
            <p:nvSpPr>
              <p:cNvPr id="240" name="Freeform: Shape 239">
                <a:extLst>
                  <a:ext uri="{FF2B5EF4-FFF2-40B4-BE49-F238E27FC236}">
                    <a16:creationId xmlns:a16="http://schemas.microsoft.com/office/drawing/2014/main" id="{F148C423-DEBB-473F-B632-D8CFB24FB256}"/>
                  </a:ext>
                </a:extLst>
              </p:cNvPr>
              <p:cNvSpPr/>
              <p:nvPr/>
            </p:nvSpPr>
            <p:spPr>
              <a:xfrm>
                <a:off x="6627033" y="2964818"/>
                <a:ext cx="1559" cy="3008"/>
              </a:xfrm>
              <a:custGeom>
                <a:avLst/>
                <a:gdLst>
                  <a:gd name="connsiteX0" fmla="*/ 0 w 1559"/>
                  <a:gd name="connsiteY0" fmla="*/ 3008 h 3008"/>
                  <a:gd name="connsiteX1" fmla="*/ 1560 w 1559"/>
                  <a:gd name="connsiteY1" fmla="*/ 0 h 3008"/>
                  <a:gd name="connsiteX2" fmla="*/ 1560 w 1559"/>
                  <a:gd name="connsiteY2" fmla="*/ 0 h 3008"/>
                  <a:gd name="connsiteX3" fmla="*/ 0 w 1559"/>
                  <a:gd name="connsiteY3" fmla="*/ 3008 h 3008"/>
                </a:gdLst>
                <a:ahLst/>
                <a:cxnLst>
                  <a:cxn ang="0">
                    <a:pos x="connsiteX0" y="connsiteY0"/>
                  </a:cxn>
                  <a:cxn ang="0">
                    <a:pos x="connsiteX1" y="connsiteY1"/>
                  </a:cxn>
                  <a:cxn ang="0">
                    <a:pos x="connsiteX2" y="connsiteY2"/>
                  </a:cxn>
                  <a:cxn ang="0">
                    <a:pos x="connsiteX3" y="connsiteY3"/>
                  </a:cxn>
                </a:cxnLst>
                <a:rect l="l" t="t" r="r" b="b"/>
                <a:pathLst>
                  <a:path w="1559" h="3008">
                    <a:moveTo>
                      <a:pt x="0" y="3008"/>
                    </a:moveTo>
                    <a:cubicBezTo>
                      <a:pt x="412" y="1950"/>
                      <a:pt x="936" y="947"/>
                      <a:pt x="1560" y="0"/>
                    </a:cubicBezTo>
                    <a:lnTo>
                      <a:pt x="1560" y="0"/>
                    </a:lnTo>
                    <a:cubicBezTo>
                      <a:pt x="969" y="969"/>
                      <a:pt x="457" y="1972"/>
                      <a:pt x="0" y="3008"/>
                    </a:cubicBezTo>
                    <a:close/>
                  </a:path>
                </a:pathLst>
              </a:custGeom>
              <a:solidFill>
                <a:srgbClr val="EBEBEB"/>
              </a:solidFill>
              <a:ln w="111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AFD91F85-9837-4C26-BBC5-DE1D208BDE57}"/>
                  </a:ext>
                </a:extLst>
              </p:cNvPr>
              <p:cNvSpPr/>
              <p:nvPr/>
            </p:nvSpPr>
            <p:spPr>
              <a:xfrm>
                <a:off x="6589818" y="2375691"/>
                <a:ext cx="1021510" cy="589683"/>
              </a:xfrm>
              <a:custGeom>
                <a:avLst/>
                <a:gdLst>
                  <a:gd name="connsiteX0" fmla="*/ 1021511 w 1021510"/>
                  <a:gd name="connsiteY0" fmla="*/ 28231 h 589683"/>
                  <a:gd name="connsiteX1" fmla="*/ 1014937 w 1021510"/>
                  <a:gd name="connsiteY1" fmla="*/ 22995 h 589683"/>
                  <a:gd name="connsiteX2" fmla="*/ 1009254 w 1021510"/>
                  <a:gd name="connsiteY2" fmla="*/ 24777 h 589683"/>
                  <a:gd name="connsiteX3" fmla="*/ 47354 w 1021510"/>
                  <a:gd name="connsiteY3" fmla="*/ 580101 h 589683"/>
                  <a:gd name="connsiteX4" fmla="*/ 38329 w 1021510"/>
                  <a:gd name="connsiteY4" fmla="*/ 589684 h 589683"/>
                  <a:gd name="connsiteX5" fmla="*/ 0 w 1021510"/>
                  <a:gd name="connsiteY5" fmla="*/ 567399 h 589683"/>
                  <a:gd name="connsiteX6" fmla="*/ 8691 w 1021510"/>
                  <a:gd name="connsiteY6" fmla="*/ 558263 h 589683"/>
                  <a:gd name="connsiteX7" fmla="*/ 970591 w 1021510"/>
                  <a:gd name="connsiteY7" fmla="*/ 3050 h 589683"/>
                  <a:gd name="connsiteX8" fmla="*/ 996218 w 1021510"/>
                  <a:gd name="connsiteY8" fmla="*/ 3050 h 589683"/>
                  <a:gd name="connsiteX9" fmla="*/ 1009143 w 1021510"/>
                  <a:gd name="connsiteY9" fmla="*/ 10293 h 589683"/>
                  <a:gd name="connsiteX10" fmla="*/ 1021511 w 1021510"/>
                  <a:gd name="connsiteY10" fmla="*/ 28231 h 58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510" h="589683">
                    <a:moveTo>
                      <a:pt x="1021511" y="28231"/>
                    </a:moveTo>
                    <a:cubicBezTo>
                      <a:pt x="1020787" y="25178"/>
                      <a:pt x="1018079" y="23017"/>
                      <a:pt x="1014937" y="22995"/>
                    </a:cubicBezTo>
                    <a:cubicBezTo>
                      <a:pt x="1012920" y="23061"/>
                      <a:pt x="1010948" y="23674"/>
                      <a:pt x="1009254" y="24777"/>
                    </a:cubicBezTo>
                    <a:lnTo>
                      <a:pt x="47354" y="580101"/>
                    </a:lnTo>
                    <a:cubicBezTo>
                      <a:pt x="43543" y="582430"/>
                      <a:pt x="40435" y="585739"/>
                      <a:pt x="38329" y="589684"/>
                    </a:cubicBezTo>
                    <a:lnTo>
                      <a:pt x="0" y="567399"/>
                    </a:lnTo>
                    <a:cubicBezTo>
                      <a:pt x="2117" y="563700"/>
                      <a:pt x="5103" y="560558"/>
                      <a:pt x="8691" y="558263"/>
                    </a:cubicBezTo>
                    <a:lnTo>
                      <a:pt x="970591" y="3050"/>
                    </a:lnTo>
                    <a:cubicBezTo>
                      <a:pt x="978647" y="-1017"/>
                      <a:pt x="988162" y="-1017"/>
                      <a:pt x="996218" y="3050"/>
                    </a:cubicBezTo>
                    <a:lnTo>
                      <a:pt x="1009143" y="10293"/>
                    </a:lnTo>
                    <a:cubicBezTo>
                      <a:pt x="1015538" y="14337"/>
                      <a:pt x="1020006" y="20811"/>
                      <a:pt x="1021511" y="28231"/>
                    </a:cubicBezTo>
                    <a:close/>
                  </a:path>
                </a:pathLst>
              </a:custGeom>
              <a:solidFill>
                <a:srgbClr val="37474F">
                  <a:alpha val="50000"/>
                </a:srgbClr>
              </a:solidFill>
              <a:ln w="111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881FBA7-2467-4041-9CA8-306E1A6C7B1D}"/>
                  </a:ext>
                </a:extLst>
              </p:cNvPr>
              <p:cNvSpPr/>
              <p:nvPr/>
            </p:nvSpPr>
            <p:spPr>
              <a:xfrm>
                <a:off x="6586141" y="2942199"/>
                <a:ext cx="51476" cy="1084603"/>
              </a:xfrm>
              <a:custGeom>
                <a:avLst/>
                <a:gdLst>
                  <a:gd name="connsiteX0" fmla="*/ 51477 w 51476"/>
                  <a:gd name="connsiteY0" fmla="*/ 1081679 h 1084603"/>
                  <a:gd name="connsiteX1" fmla="*/ 25850 w 51476"/>
                  <a:gd name="connsiteY1" fmla="*/ 1081679 h 1084603"/>
                  <a:gd name="connsiteX2" fmla="*/ 12925 w 51476"/>
                  <a:gd name="connsiteY2" fmla="*/ 1073767 h 1084603"/>
                  <a:gd name="connsiteX3" fmla="*/ 0 w 51476"/>
                  <a:gd name="connsiteY3" fmla="*/ 1051483 h 1084603"/>
                  <a:gd name="connsiteX4" fmla="*/ 0 w 51476"/>
                  <a:gd name="connsiteY4" fmla="*/ 13036 h 1084603"/>
                  <a:gd name="connsiteX5" fmla="*/ 4123 w 51476"/>
                  <a:gd name="connsiteY5" fmla="*/ 0 h 1084603"/>
                  <a:gd name="connsiteX6" fmla="*/ 42452 w 51476"/>
                  <a:gd name="connsiteY6" fmla="*/ 22284 h 1084603"/>
                  <a:gd name="connsiteX7" fmla="*/ 38663 w 51476"/>
                  <a:gd name="connsiteY7" fmla="*/ 34875 h 1084603"/>
                  <a:gd name="connsiteX8" fmla="*/ 38663 w 51476"/>
                  <a:gd name="connsiteY8" fmla="*/ 1073879 h 1084603"/>
                  <a:gd name="connsiteX9" fmla="*/ 51477 w 51476"/>
                  <a:gd name="connsiteY9" fmla="*/ 1081679 h 108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6" h="1084603">
                    <a:moveTo>
                      <a:pt x="51477" y="1081679"/>
                    </a:moveTo>
                    <a:cubicBezTo>
                      <a:pt x="43376" y="1085578"/>
                      <a:pt x="33950" y="1085578"/>
                      <a:pt x="25850" y="1081679"/>
                    </a:cubicBezTo>
                    <a:lnTo>
                      <a:pt x="12925" y="1073767"/>
                    </a:lnTo>
                    <a:cubicBezTo>
                      <a:pt x="5237" y="1068899"/>
                      <a:pt x="412" y="1060575"/>
                      <a:pt x="0" y="1051483"/>
                    </a:cubicBezTo>
                    <a:lnTo>
                      <a:pt x="0" y="13036"/>
                    </a:lnTo>
                    <a:cubicBezTo>
                      <a:pt x="223" y="8412"/>
                      <a:pt x="1638" y="3911"/>
                      <a:pt x="4123" y="0"/>
                    </a:cubicBezTo>
                    <a:lnTo>
                      <a:pt x="42452" y="22284"/>
                    </a:lnTo>
                    <a:cubicBezTo>
                      <a:pt x="40101" y="26073"/>
                      <a:pt x="38797" y="30418"/>
                      <a:pt x="38663" y="34875"/>
                    </a:cubicBezTo>
                    <a:lnTo>
                      <a:pt x="38663" y="1073879"/>
                    </a:lnTo>
                    <a:cubicBezTo>
                      <a:pt x="38663" y="1081679"/>
                      <a:pt x="44012" y="1086024"/>
                      <a:pt x="51477" y="1081679"/>
                    </a:cubicBezTo>
                    <a:close/>
                  </a:path>
                </a:pathLst>
              </a:custGeom>
              <a:solidFill>
                <a:srgbClr val="263238"/>
              </a:solidFill>
              <a:ln w="111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543E2B6-DBEB-4CD1-A476-2592161595E7}"/>
                  </a:ext>
                </a:extLst>
              </p:cNvPr>
              <p:cNvSpPr/>
              <p:nvPr/>
            </p:nvSpPr>
            <p:spPr>
              <a:xfrm>
                <a:off x="6624805" y="2398129"/>
                <a:ext cx="987415" cy="1627531"/>
              </a:xfrm>
              <a:custGeom>
                <a:avLst/>
                <a:gdLst>
                  <a:gd name="connsiteX0" fmla="*/ 980397 w 987415"/>
                  <a:gd name="connsiteY0" fmla="*/ 0 h 1627531"/>
                  <a:gd name="connsiteX1" fmla="*/ 974603 w 987415"/>
                  <a:gd name="connsiteY1" fmla="*/ 1783 h 1627531"/>
                  <a:gd name="connsiteX2" fmla="*/ 12813 w 987415"/>
                  <a:gd name="connsiteY2" fmla="*/ 557107 h 1627531"/>
                  <a:gd name="connsiteX3" fmla="*/ 0 w 987415"/>
                  <a:gd name="connsiteY3" fmla="*/ 579391 h 1627531"/>
                  <a:gd name="connsiteX4" fmla="*/ 0 w 987415"/>
                  <a:gd name="connsiteY4" fmla="*/ 1618395 h 1627531"/>
                  <a:gd name="connsiteX5" fmla="*/ 7131 w 987415"/>
                  <a:gd name="connsiteY5" fmla="*/ 1627531 h 1627531"/>
                  <a:gd name="connsiteX6" fmla="*/ 12813 w 987415"/>
                  <a:gd name="connsiteY6" fmla="*/ 1625860 h 1627531"/>
                  <a:gd name="connsiteX7" fmla="*/ 974603 w 987415"/>
                  <a:gd name="connsiteY7" fmla="*/ 1070536 h 1627531"/>
                  <a:gd name="connsiteX8" fmla="*/ 987416 w 987415"/>
                  <a:gd name="connsiteY8" fmla="*/ 1048252 h 1627531"/>
                  <a:gd name="connsiteX9" fmla="*/ 987416 w 987415"/>
                  <a:gd name="connsiteY9" fmla="*/ 9137 h 1627531"/>
                  <a:gd name="connsiteX10" fmla="*/ 980397 w 987415"/>
                  <a:gd name="connsiteY10" fmla="*/ 0 h 162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5" h="1627531">
                    <a:moveTo>
                      <a:pt x="980397" y="0"/>
                    </a:moveTo>
                    <a:cubicBezTo>
                      <a:pt x="978335" y="45"/>
                      <a:pt x="976330" y="669"/>
                      <a:pt x="974603" y="1783"/>
                    </a:cubicBezTo>
                    <a:lnTo>
                      <a:pt x="12813" y="557107"/>
                    </a:lnTo>
                    <a:cubicBezTo>
                      <a:pt x="5203" y="562043"/>
                      <a:pt x="435" y="570333"/>
                      <a:pt x="0" y="579391"/>
                    </a:cubicBezTo>
                    <a:lnTo>
                      <a:pt x="0" y="1618395"/>
                    </a:lnTo>
                    <a:cubicBezTo>
                      <a:pt x="0" y="1624189"/>
                      <a:pt x="2897" y="1627531"/>
                      <a:pt x="7131" y="1627531"/>
                    </a:cubicBezTo>
                    <a:cubicBezTo>
                      <a:pt x="9137" y="1627454"/>
                      <a:pt x="11086" y="1626874"/>
                      <a:pt x="12813" y="1625860"/>
                    </a:cubicBezTo>
                    <a:lnTo>
                      <a:pt x="974603" y="1070536"/>
                    </a:lnTo>
                    <a:cubicBezTo>
                      <a:pt x="982190" y="1065589"/>
                      <a:pt x="986959" y="1057299"/>
                      <a:pt x="987416" y="1048252"/>
                    </a:cubicBezTo>
                    <a:lnTo>
                      <a:pt x="987416" y="9137"/>
                    </a:lnTo>
                    <a:cubicBezTo>
                      <a:pt x="987416" y="3343"/>
                      <a:pt x="984519" y="0"/>
                      <a:pt x="980397" y="0"/>
                    </a:cubicBezTo>
                    <a:close/>
                  </a:path>
                </a:pathLst>
              </a:custGeom>
              <a:solidFill>
                <a:srgbClr val="37474F"/>
              </a:solidFill>
              <a:ln w="111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FAEBF3B-B2EF-42FF-AB4A-4BD35D3883F9}"/>
                  </a:ext>
                </a:extLst>
              </p:cNvPr>
              <p:cNvSpPr/>
              <p:nvPr/>
            </p:nvSpPr>
            <p:spPr>
              <a:xfrm>
                <a:off x="6624805" y="2398129"/>
                <a:ext cx="987415" cy="1627531"/>
              </a:xfrm>
              <a:custGeom>
                <a:avLst/>
                <a:gdLst>
                  <a:gd name="connsiteX0" fmla="*/ 978391 w 987415"/>
                  <a:gd name="connsiteY0" fmla="*/ 10028 h 1627531"/>
                  <a:gd name="connsiteX1" fmla="*/ 978391 w 987415"/>
                  <a:gd name="connsiteY1" fmla="*/ 1048252 h 1627531"/>
                  <a:gd name="connsiteX2" fmla="*/ 970146 w 987415"/>
                  <a:gd name="connsiteY2" fmla="*/ 1062625 h 1627531"/>
                  <a:gd name="connsiteX3" fmla="*/ 9137 w 987415"/>
                  <a:gd name="connsiteY3" fmla="*/ 1617392 h 1627531"/>
                  <a:gd name="connsiteX4" fmla="*/ 9137 w 987415"/>
                  <a:gd name="connsiteY4" fmla="*/ 579280 h 1627531"/>
                  <a:gd name="connsiteX5" fmla="*/ 17382 w 987415"/>
                  <a:gd name="connsiteY5" fmla="*/ 564906 h 1627531"/>
                  <a:gd name="connsiteX6" fmla="*/ 978391 w 987415"/>
                  <a:gd name="connsiteY6" fmla="*/ 10028 h 1627531"/>
                  <a:gd name="connsiteX7" fmla="*/ 980397 w 987415"/>
                  <a:gd name="connsiteY7" fmla="*/ 0 h 1627531"/>
                  <a:gd name="connsiteX8" fmla="*/ 974603 w 987415"/>
                  <a:gd name="connsiteY8" fmla="*/ 1783 h 1627531"/>
                  <a:gd name="connsiteX9" fmla="*/ 12813 w 987415"/>
                  <a:gd name="connsiteY9" fmla="*/ 557107 h 1627531"/>
                  <a:gd name="connsiteX10" fmla="*/ 0 w 987415"/>
                  <a:gd name="connsiteY10" fmla="*/ 579391 h 1627531"/>
                  <a:gd name="connsiteX11" fmla="*/ 0 w 987415"/>
                  <a:gd name="connsiteY11" fmla="*/ 1618395 h 1627531"/>
                  <a:gd name="connsiteX12" fmla="*/ 7131 w 987415"/>
                  <a:gd name="connsiteY12" fmla="*/ 1627531 h 1627531"/>
                  <a:gd name="connsiteX13" fmla="*/ 12813 w 987415"/>
                  <a:gd name="connsiteY13" fmla="*/ 1625860 h 1627531"/>
                  <a:gd name="connsiteX14" fmla="*/ 974603 w 987415"/>
                  <a:gd name="connsiteY14" fmla="*/ 1070536 h 1627531"/>
                  <a:gd name="connsiteX15" fmla="*/ 987416 w 987415"/>
                  <a:gd name="connsiteY15" fmla="*/ 1048252 h 1627531"/>
                  <a:gd name="connsiteX16" fmla="*/ 987416 w 987415"/>
                  <a:gd name="connsiteY16" fmla="*/ 9137 h 1627531"/>
                  <a:gd name="connsiteX17" fmla="*/ 980397 w 987415"/>
                  <a:gd name="connsiteY17" fmla="*/ 0 h 162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5" h="1627531">
                    <a:moveTo>
                      <a:pt x="978391" y="10028"/>
                    </a:moveTo>
                    <a:lnTo>
                      <a:pt x="978391" y="1048252"/>
                    </a:lnTo>
                    <a:cubicBezTo>
                      <a:pt x="977901" y="1054024"/>
                      <a:pt x="974881" y="1059283"/>
                      <a:pt x="970146" y="1062625"/>
                    </a:cubicBezTo>
                    <a:lnTo>
                      <a:pt x="9137" y="1617392"/>
                    </a:lnTo>
                    <a:lnTo>
                      <a:pt x="9137" y="579280"/>
                    </a:lnTo>
                    <a:cubicBezTo>
                      <a:pt x="9627" y="573508"/>
                      <a:pt x="12646" y="568249"/>
                      <a:pt x="17382" y="564906"/>
                    </a:cubicBezTo>
                    <a:lnTo>
                      <a:pt x="978391" y="10028"/>
                    </a:lnTo>
                    <a:moveTo>
                      <a:pt x="980397" y="0"/>
                    </a:moveTo>
                    <a:cubicBezTo>
                      <a:pt x="978335" y="45"/>
                      <a:pt x="976330" y="669"/>
                      <a:pt x="974603" y="1783"/>
                    </a:cubicBezTo>
                    <a:lnTo>
                      <a:pt x="12813" y="557107"/>
                    </a:lnTo>
                    <a:cubicBezTo>
                      <a:pt x="5203" y="562043"/>
                      <a:pt x="435" y="570333"/>
                      <a:pt x="0" y="579391"/>
                    </a:cubicBezTo>
                    <a:lnTo>
                      <a:pt x="0" y="1618395"/>
                    </a:lnTo>
                    <a:cubicBezTo>
                      <a:pt x="0" y="1624189"/>
                      <a:pt x="2897" y="1627531"/>
                      <a:pt x="7131" y="1627531"/>
                    </a:cubicBezTo>
                    <a:cubicBezTo>
                      <a:pt x="9137" y="1627454"/>
                      <a:pt x="11086" y="1626874"/>
                      <a:pt x="12813" y="1625860"/>
                    </a:cubicBezTo>
                    <a:lnTo>
                      <a:pt x="974603" y="1070536"/>
                    </a:lnTo>
                    <a:cubicBezTo>
                      <a:pt x="982190" y="1065589"/>
                      <a:pt x="986959" y="1057299"/>
                      <a:pt x="987416" y="1048252"/>
                    </a:cubicBezTo>
                    <a:lnTo>
                      <a:pt x="987416" y="9137"/>
                    </a:lnTo>
                    <a:cubicBezTo>
                      <a:pt x="987416" y="3343"/>
                      <a:pt x="984519" y="0"/>
                      <a:pt x="980397" y="0"/>
                    </a:cubicBezTo>
                    <a:close/>
                  </a:path>
                </a:pathLst>
              </a:custGeom>
              <a:solidFill>
                <a:srgbClr val="455A64"/>
              </a:solidFill>
              <a:ln w="11125" cap="flat">
                <a:noFill/>
                <a:prstDash val="solid"/>
                <a:miter/>
              </a:ln>
            </p:spPr>
            <p:txBody>
              <a:bodyPr rtlCol="0" anchor="ctr"/>
              <a:lstStyle/>
              <a:p>
                <a:endParaRPr lang="en-US"/>
              </a:p>
            </p:txBody>
          </p:sp>
        </p:grpSp>
        <p:sp>
          <p:nvSpPr>
            <p:cNvPr id="195" name="Freeform: Shape 194">
              <a:extLst>
                <a:ext uri="{FF2B5EF4-FFF2-40B4-BE49-F238E27FC236}">
                  <a16:creationId xmlns:a16="http://schemas.microsoft.com/office/drawing/2014/main" id="{B0D4C967-5DF3-426A-84CD-C887A7D5200E}"/>
                </a:ext>
              </a:extLst>
            </p:cNvPr>
            <p:cNvSpPr/>
            <p:nvPr/>
          </p:nvSpPr>
          <p:spPr>
            <a:xfrm>
              <a:off x="6678844" y="2507916"/>
              <a:ext cx="827191" cy="1376871"/>
            </a:xfrm>
            <a:custGeom>
              <a:avLst/>
              <a:gdLst>
                <a:gd name="connsiteX0" fmla="*/ 827192 w 827191"/>
                <a:gd name="connsiteY0" fmla="*/ 881083 h 1376871"/>
                <a:gd name="connsiteX1" fmla="*/ 827192 w 827191"/>
                <a:gd name="connsiteY1" fmla="*/ 18571 h 1376871"/>
                <a:gd name="connsiteX2" fmla="*/ 801119 w 827191"/>
                <a:gd name="connsiteY2" fmla="*/ 3529 h 1376871"/>
                <a:gd name="connsiteX3" fmla="*/ 26073 w 827191"/>
                <a:gd name="connsiteY3" fmla="*/ 450997 h 1376871"/>
                <a:gd name="connsiteX4" fmla="*/ 0 w 827191"/>
                <a:gd name="connsiteY4" fmla="*/ 496122 h 1376871"/>
                <a:gd name="connsiteX5" fmla="*/ 0 w 827191"/>
                <a:gd name="connsiteY5" fmla="*/ 1358301 h 1376871"/>
                <a:gd name="connsiteX6" fmla="*/ 26073 w 827191"/>
                <a:gd name="connsiteY6" fmla="*/ 1373343 h 1376871"/>
                <a:gd name="connsiteX7" fmla="*/ 801119 w 827191"/>
                <a:gd name="connsiteY7" fmla="*/ 925763 h 1376871"/>
                <a:gd name="connsiteX8" fmla="*/ 827192 w 827191"/>
                <a:gd name="connsiteY8" fmla="*/ 881083 h 13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1376871">
                  <a:moveTo>
                    <a:pt x="827192" y="881083"/>
                  </a:moveTo>
                  <a:lnTo>
                    <a:pt x="827192" y="18571"/>
                  </a:lnTo>
                  <a:cubicBezTo>
                    <a:pt x="827192" y="1969"/>
                    <a:pt x="815493" y="-4716"/>
                    <a:pt x="801119" y="3529"/>
                  </a:cubicBezTo>
                  <a:lnTo>
                    <a:pt x="26073" y="450997"/>
                  </a:lnTo>
                  <a:cubicBezTo>
                    <a:pt x="10674" y="461014"/>
                    <a:pt x="981" y="477783"/>
                    <a:pt x="0" y="496122"/>
                  </a:cubicBezTo>
                  <a:lnTo>
                    <a:pt x="0" y="1358301"/>
                  </a:lnTo>
                  <a:cubicBezTo>
                    <a:pt x="0" y="1374903"/>
                    <a:pt x="11142" y="1381588"/>
                    <a:pt x="26073" y="1373343"/>
                  </a:cubicBezTo>
                  <a:lnTo>
                    <a:pt x="801119" y="925763"/>
                  </a:lnTo>
                  <a:cubicBezTo>
                    <a:pt x="816407" y="915858"/>
                    <a:pt x="826089" y="899267"/>
                    <a:pt x="827192" y="881083"/>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196" name="Graphic 4">
              <a:extLst>
                <a:ext uri="{FF2B5EF4-FFF2-40B4-BE49-F238E27FC236}">
                  <a16:creationId xmlns:a16="http://schemas.microsoft.com/office/drawing/2014/main" id="{C77B33FF-271C-4D31-9658-E1AB2D45851C}"/>
                </a:ext>
              </a:extLst>
            </p:cNvPr>
            <p:cNvGrpSpPr/>
            <p:nvPr/>
          </p:nvGrpSpPr>
          <p:grpSpPr>
            <a:xfrm>
              <a:off x="7535122" y="2353594"/>
              <a:ext cx="134149" cy="157748"/>
              <a:chOff x="7535122" y="2353594"/>
              <a:chExt cx="134149" cy="157748"/>
            </a:xfrm>
          </p:grpSpPr>
          <p:sp>
            <p:nvSpPr>
              <p:cNvPr id="234" name="Freeform: Shape 233">
                <a:extLst>
                  <a:ext uri="{FF2B5EF4-FFF2-40B4-BE49-F238E27FC236}">
                    <a16:creationId xmlns:a16="http://schemas.microsoft.com/office/drawing/2014/main" id="{7954A2E0-B0AD-4491-8622-A647BF7C59D6}"/>
                  </a:ext>
                </a:extLst>
              </p:cNvPr>
              <p:cNvSpPr/>
              <p:nvPr/>
            </p:nvSpPr>
            <p:spPr>
              <a:xfrm>
                <a:off x="7535902" y="2353594"/>
                <a:ext cx="118435" cy="153059"/>
              </a:xfrm>
              <a:custGeom>
                <a:avLst/>
                <a:gdLst>
                  <a:gd name="connsiteX0" fmla="*/ 118436 w 118435"/>
                  <a:gd name="connsiteY0" fmla="*/ 16902 h 153059"/>
                  <a:gd name="connsiteX1" fmla="*/ 95260 w 118435"/>
                  <a:gd name="connsiteY1" fmla="*/ 3532 h 153059"/>
                  <a:gd name="connsiteX2" fmla="*/ 95260 w 118435"/>
                  <a:gd name="connsiteY2" fmla="*/ 3532 h 153059"/>
                  <a:gd name="connsiteX3" fmla="*/ 55928 w 118435"/>
                  <a:gd name="connsiteY3" fmla="*/ 7543 h 153059"/>
                  <a:gd name="connsiteX4" fmla="*/ 218 w 118435"/>
                  <a:gd name="connsiteY4" fmla="*/ 104702 h 153059"/>
                  <a:gd name="connsiteX5" fmla="*/ 16597 w 118435"/>
                  <a:gd name="connsiteY5" fmla="*/ 140914 h 153059"/>
                  <a:gd name="connsiteX6" fmla="*/ 16597 w 118435"/>
                  <a:gd name="connsiteY6" fmla="*/ 140914 h 153059"/>
                  <a:gd name="connsiteX7" fmla="*/ 37767 w 118435"/>
                  <a:gd name="connsiteY7" fmla="*/ 153059 h 153059"/>
                  <a:gd name="connsiteX8" fmla="*/ 42669 w 118435"/>
                  <a:gd name="connsiteY8" fmla="*/ 144814 h 153059"/>
                  <a:gd name="connsiteX9" fmla="*/ 58714 w 118435"/>
                  <a:gd name="connsiteY9" fmla="*/ 138574 h 153059"/>
                  <a:gd name="connsiteX10" fmla="*/ 114425 w 118435"/>
                  <a:gd name="connsiteY10" fmla="*/ 41415 h 153059"/>
                  <a:gd name="connsiteX11" fmla="*/ 112642 w 118435"/>
                  <a:gd name="connsiteY11" fmla="*/ 27042 h 15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5" h="153059">
                    <a:moveTo>
                      <a:pt x="118436" y="16902"/>
                    </a:moveTo>
                    <a:lnTo>
                      <a:pt x="95260" y="3532"/>
                    </a:lnTo>
                    <a:lnTo>
                      <a:pt x="95260" y="3532"/>
                    </a:lnTo>
                    <a:cubicBezTo>
                      <a:pt x="82391" y="-2340"/>
                      <a:pt x="67349" y="-814"/>
                      <a:pt x="55928" y="7543"/>
                    </a:cubicBezTo>
                    <a:cubicBezTo>
                      <a:pt x="22959" y="29225"/>
                      <a:pt x="2268" y="65293"/>
                      <a:pt x="218" y="104702"/>
                    </a:cubicBezTo>
                    <a:cubicBezTo>
                      <a:pt x="-1275" y="118842"/>
                      <a:pt x="4987" y="132691"/>
                      <a:pt x="16597" y="140914"/>
                    </a:cubicBezTo>
                    <a:lnTo>
                      <a:pt x="16597" y="140914"/>
                    </a:lnTo>
                    <a:lnTo>
                      <a:pt x="37767" y="153059"/>
                    </a:lnTo>
                    <a:lnTo>
                      <a:pt x="42669" y="144814"/>
                    </a:lnTo>
                    <a:cubicBezTo>
                      <a:pt x="48296" y="143544"/>
                      <a:pt x="53711" y="141438"/>
                      <a:pt x="58714" y="138574"/>
                    </a:cubicBezTo>
                    <a:cubicBezTo>
                      <a:pt x="91673" y="116881"/>
                      <a:pt x="112352" y="80813"/>
                      <a:pt x="114425" y="41415"/>
                    </a:cubicBezTo>
                    <a:cubicBezTo>
                      <a:pt x="114391" y="36568"/>
                      <a:pt x="113789" y="31744"/>
                      <a:pt x="112642" y="27042"/>
                    </a:cubicBezTo>
                    <a:close/>
                  </a:path>
                </a:pathLst>
              </a:custGeom>
              <a:solidFill>
                <a:srgbClr val="2A9BF5"/>
              </a:solidFill>
              <a:ln w="111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0D8C62E-A6D1-4BFC-ADA0-E8784E485409}"/>
                  </a:ext>
                </a:extLst>
              </p:cNvPr>
              <p:cNvSpPr/>
              <p:nvPr/>
            </p:nvSpPr>
            <p:spPr>
              <a:xfrm>
                <a:off x="7535902" y="2353594"/>
                <a:ext cx="118435" cy="153059"/>
              </a:xfrm>
              <a:custGeom>
                <a:avLst/>
                <a:gdLst>
                  <a:gd name="connsiteX0" fmla="*/ 118436 w 118435"/>
                  <a:gd name="connsiteY0" fmla="*/ 16902 h 153059"/>
                  <a:gd name="connsiteX1" fmla="*/ 95260 w 118435"/>
                  <a:gd name="connsiteY1" fmla="*/ 3532 h 153059"/>
                  <a:gd name="connsiteX2" fmla="*/ 95260 w 118435"/>
                  <a:gd name="connsiteY2" fmla="*/ 3532 h 153059"/>
                  <a:gd name="connsiteX3" fmla="*/ 55928 w 118435"/>
                  <a:gd name="connsiteY3" fmla="*/ 7543 h 153059"/>
                  <a:gd name="connsiteX4" fmla="*/ 218 w 118435"/>
                  <a:gd name="connsiteY4" fmla="*/ 104702 h 153059"/>
                  <a:gd name="connsiteX5" fmla="*/ 16597 w 118435"/>
                  <a:gd name="connsiteY5" fmla="*/ 140914 h 153059"/>
                  <a:gd name="connsiteX6" fmla="*/ 16597 w 118435"/>
                  <a:gd name="connsiteY6" fmla="*/ 140914 h 153059"/>
                  <a:gd name="connsiteX7" fmla="*/ 37767 w 118435"/>
                  <a:gd name="connsiteY7" fmla="*/ 153059 h 153059"/>
                  <a:gd name="connsiteX8" fmla="*/ 42669 w 118435"/>
                  <a:gd name="connsiteY8" fmla="*/ 144814 h 153059"/>
                  <a:gd name="connsiteX9" fmla="*/ 58714 w 118435"/>
                  <a:gd name="connsiteY9" fmla="*/ 138574 h 153059"/>
                  <a:gd name="connsiteX10" fmla="*/ 114425 w 118435"/>
                  <a:gd name="connsiteY10" fmla="*/ 41415 h 153059"/>
                  <a:gd name="connsiteX11" fmla="*/ 112642 w 118435"/>
                  <a:gd name="connsiteY11" fmla="*/ 27042 h 15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5" h="153059">
                    <a:moveTo>
                      <a:pt x="118436" y="16902"/>
                    </a:moveTo>
                    <a:lnTo>
                      <a:pt x="95260" y="3532"/>
                    </a:lnTo>
                    <a:lnTo>
                      <a:pt x="95260" y="3532"/>
                    </a:lnTo>
                    <a:cubicBezTo>
                      <a:pt x="82391" y="-2340"/>
                      <a:pt x="67349" y="-814"/>
                      <a:pt x="55928" y="7543"/>
                    </a:cubicBezTo>
                    <a:cubicBezTo>
                      <a:pt x="22959" y="29225"/>
                      <a:pt x="2268" y="65293"/>
                      <a:pt x="218" y="104702"/>
                    </a:cubicBezTo>
                    <a:cubicBezTo>
                      <a:pt x="-1275" y="118842"/>
                      <a:pt x="4987" y="132691"/>
                      <a:pt x="16597" y="140914"/>
                    </a:cubicBezTo>
                    <a:lnTo>
                      <a:pt x="16597" y="140914"/>
                    </a:lnTo>
                    <a:lnTo>
                      <a:pt x="37767" y="153059"/>
                    </a:lnTo>
                    <a:lnTo>
                      <a:pt x="42669" y="144814"/>
                    </a:lnTo>
                    <a:cubicBezTo>
                      <a:pt x="48296" y="143544"/>
                      <a:pt x="53711" y="141438"/>
                      <a:pt x="58714" y="138574"/>
                    </a:cubicBezTo>
                    <a:cubicBezTo>
                      <a:pt x="91673" y="116881"/>
                      <a:pt x="112352" y="80813"/>
                      <a:pt x="114425" y="41415"/>
                    </a:cubicBezTo>
                    <a:cubicBezTo>
                      <a:pt x="114391" y="36568"/>
                      <a:pt x="113789" y="31744"/>
                      <a:pt x="112642" y="27042"/>
                    </a:cubicBezTo>
                    <a:close/>
                  </a:path>
                </a:pathLst>
              </a:custGeom>
              <a:solidFill>
                <a:srgbClr val="FFFFFF">
                  <a:alpha val="20000"/>
                </a:srgbClr>
              </a:solidFill>
              <a:ln w="111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80A3177-A7FB-4237-89F9-474A74199439}"/>
                  </a:ext>
                </a:extLst>
              </p:cNvPr>
              <p:cNvSpPr/>
              <p:nvPr/>
            </p:nvSpPr>
            <p:spPr>
              <a:xfrm>
                <a:off x="7535122" y="2439689"/>
                <a:ext cx="74090" cy="67298"/>
              </a:xfrm>
              <a:custGeom>
                <a:avLst/>
                <a:gdLst>
                  <a:gd name="connsiteX0" fmla="*/ 2335 w 74090"/>
                  <a:gd name="connsiteY0" fmla="*/ 0 h 67298"/>
                  <a:gd name="connsiteX1" fmla="*/ 218 w 74090"/>
                  <a:gd name="connsiteY1" fmla="*/ 18942 h 67298"/>
                  <a:gd name="connsiteX2" fmla="*/ 16597 w 74090"/>
                  <a:gd name="connsiteY2" fmla="*/ 55154 h 67298"/>
                  <a:gd name="connsiteX3" fmla="*/ 16597 w 74090"/>
                  <a:gd name="connsiteY3" fmla="*/ 55154 h 67298"/>
                  <a:gd name="connsiteX4" fmla="*/ 37767 w 74090"/>
                  <a:gd name="connsiteY4" fmla="*/ 67298 h 67298"/>
                  <a:gd name="connsiteX5" fmla="*/ 42669 w 74090"/>
                  <a:gd name="connsiteY5" fmla="*/ 59053 h 67298"/>
                  <a:gd name="connsiteX6" fmla="*/ 58714 w 74090"/>
                  <a:gd name="connsiteY6" fmla="*/ 52814 h 67298"/>
                  <a:gd name="connsiteX7" fmla="*/ 74090 w 74090"/>
                  <a:gd name="connsiteY7" fmla="*/ 41671 h 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0" h="67298">
                    <a:moveTo>
                      <a:pt x="2335" y="0"/>
                    </a:moveTo>
                    <a:cubicBezTo>
                      <a:pt x="987" y="6228"/>
                      <a:pt x="285" y="12568"/>
                      <a:pt x="218" y="18942"/>
                    </a:cubicBezTo>
                    <a:cubicBezTo>
                      <a:pt x="-1275" y="33081"/>
                      <a:pt x="4987" y="46931"/>
                      <a:pt x="16597" y="55154"/>
                    </a:cubicBezTo>
                    <a:lnTo>
                      <a:pt x="16597" y="55154"/>
                    </a:lnTo>
                    <a:lnTo>
                      <a:pt x="37767" y="67298"/>
                    </a:lnTo>
                    <a:lnTo>
                      <a:pt x="42669" y="59053"/>
                    </a:lnTo>
                    <a:cubicBezTo>
                      <a:pt x="48296" y="57783"/>
                      <a:pt x="53700" y="55677"/>
                      <a:pt x="58714" y="52814"/>
                    </a:cubicBezTo>
                    <a:cubicBezTo>
                      <a:pt x="64196" y="49616"/>
                      <a:pt x="69344" y="45883"/>
                      <a:pt x="74090" y="41671"/>
                    </a:cubicBezTo>
                    <a:close/>
                  </a:path>
                </a:pathLst>
              </a:custGeom>
              <a:solidFill>
                <a:srgbClr val="2A9BF5"/>
              </a:solidFill>
              <a:ln w="111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A13F27A-F6D5-46E9-A3D3-8895C34141BE}"/>
                  </a:ext>
                </a:extLst>
              </p:cNvPr>
              <p:cNvSpPr/>
              <p:nvPr/>
            </p:nvSpPr>
            <p:spPr>
              <a:xfrm>
                <a:off x="7557847" y="2366437"/>
                <a:ext cx="111424" cy="144905"/>
              </a:xfrm>
              <a:custGeom>
                <a:avLst/>
                <a:gdLst>
                  <a:gd name="connsiteX0" fmla="*/ 55711 w 111424"/>
                  <a:gd name="connsiteY0" fmla="*/ 7736 h 144905"/>
                  <a:gd name="connsiteX1" fmla="*/ 0 w 111424"/>
                  <a:gd name="connsiteY1" fmla="*/ 104895 h 144905"/>
                  <a:gd name="connsiteX2" fmla="*/ 55711 w 111424"/>
                  <a:gd name="connsiteY2" fmla="*/ 137207 h 144905"/>
                  <a:gd name="connsiteX3" fmla="*/ 111421 w 111424"/>
                  <a:gd name="connsiteY3" fmla="*/ 40159 h 144905"/>
                  <a:gd name="connsiteX4" fmla="*/ 55711 w 111424"/>
                  <a:gd name="connsiteY4" fmla="*/ 7736 h 14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905">
                    <a:moveTo>
                      <a:pt x="55711" y="7736"/>
                    </a:moveTo>
                    <a:cubicBezTo>
                      <a:pt x="22741" y="29418"/>
                      <a:pt x="2050" y="65485"/>
                      <a:pt x="0" y="104895"/>
                    </a:cubicBezTo>
                    <a:cubicBezTo>
                      <a:pt x="0" y="140661"/>
                      <a:pt x="25181" y="155146"/>
                      <a:pt x="55711" y="137207"/>
                    </a:cubicBezTo>
                    <a:cubicBezTo>
                      <a:pt x="88691" y="115592"/>
                      <a:pt x="109382" y="79536"/>
                      <a:pt x="111421" y="40159"/>
                    </a:cubicBezTo>
                    <a:cubicBezTo>
                      <a:pt x="111756" y="4059"/>
                      <a:pt x="86909" y="-10203"/>
                      <a:pt x="55711" y="7736"/>
                    </a:cubicBezTo>
                    <a:close/>
                  </a:path>
                </a:pathLst>
              </a:custGeom>
              <a:solidFill>
                <a:srgbClr val="2A9BF5"/>
              </a:solidFill>
              <a:ln w="111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5EF6D70-F9AD-4166-9337-83EE77C7DBA4}"/>
                  </a:ext>
                </a:extLst>
              </p:cNvPr>
              <p:cNvSpPr/>
              <p:nvPr/>
            </p:nvSpPr>
            <p:spPr>
              <a:xfrm>
                <a:off x="7557847" y="2366437"/>
                <a:ext cx="111424" cy="144905"/>
              </a:xfrm>
              <a:custGeom>
                <a:avLst/>
                <a:gdLst>
                  <a:gd name="connsiteX0" fmla="*/ 55711 w 111424"/>
                  <a:gd name="connsiteY0" fmla="*/ 7736 h 144905"/>
                  <a:gd name="connsiteX1" fmla="*/ 0 w 111424"/>
                  <a:gd name="connsiteY1" fmla="*/ 104895 h 144905"/>
                  <a:gd name="connsiteX2" fmla="*/ 55711 w 111424"/>
                  <a:gd name="connsiteY2" fmla="*/ 137207 h 144905"/>
                  <a:gd name="connsiteX3" fmla="*/ 111421 w 111424"/>
                  <a:gd name="connsiteY3" fmla="*/ 40159 h 144905"/>
                  <a:gd name="connsiteX4" fmla="*/ 55711 w 111424"/>
                  <a:gd name="connsiteY4" fmla="*/ 7736 h 14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905">
                    <a:moveTo>
                      <a:pt x="55711" y="7736"/>
                    </a:moveTo>
                    <a:cubicBezTo>
                      <a:pt x="22741" y="29418"/>
                      <a:pt x="2050" y="65485"/>
                      <a:pt x="0" y="104895"/>
                    </a:cubicBezTo>
                    <a:cubicBezTo>
                      <a:pt x="0" y="140661"/>
                      <a:pt x="25181" y="155146"/>
                      <a:pt x="55711" y="137207"/>
                    </a:cubicBezTo>
                    <a:cubicBezTo>
                      <a:pt x="88691" y="115592"/>
                      <a:pt x="109382" y="79536"/>
                      <a:pt x="111421" y="40159"/>
                    </a:cubicBezTo>
                    <a:cubicBezTo>
                      <a:pt x="111756" y="4059"/>
                      <a:pt x="86909" y="-10203"/>
                      <a:pt x="55711" y="7736"/>
                    </a:cubicBezTo>
                    <a:close/>
                  </a:path>
                </a:pathLst>
              </a:custGeom>
              <a:solidFill>
                <a:srgbClr val="FFFFFF">
                  <a:alpha val="40000"/>
                </a:srgbClr>
              </a:solidFill>
              <a:ln w="111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9637901-E7A8-486F-A9BE-04CF22A51F8F}"/>
                  </a:ext>
                </a:extLst>
              </p:cNvPr>
              <p:cNvSpPr/>
              <p:nvPr/>
            </p:nvSpPr>
            <p:spPr>
              <a:xfrm>
                <a:off x="7590299" y="2393516"/>
                <a:ext cx="48127" cy="92857"/>
              </a:xfrm>
              <a:custGeom>
                <a:avLst/>
                <a:gdLst>
                  <a:gd name="connsiteX0" fmla="*/ 31503 w 48127"/>
                  <a:gd name="connsiteY0" fmla="*/ 43833 h 92857"/>
                  <a:gd name="connsiteX1" fmla="*/ 46656 w 48127"/>
                  <a:gd name="connsiteY1" fmla="*/ 11744 h 92857"/>
                  <a:gd name="connsiteX2" fmla="*/ 45988 w 48127"/>
                  <a:gd name="connsiteY2" fmla="*/ 1270 h 92857"/>
                  <a:gd name="connsiteX3" fmla="*/ 38411 w 48127"/>
                  <a:gd name="connsiteY3" fmla="*/ 3833 h 92857"/>
                  <a:gd name="connsiteX4" fmla="*/ 23258 w 48127"/>
                  <a:gd name="connsiteY4" fmla="*/ 35922 h 92857"/>
                  <a:gd name="connsiteX5" fmla="*/ 8105 w 48127"/>
                  <a:gd name="connsiteY5" fmla="*/ 21326 h 92857"/>
                  <a:gd name="connsiteX6" fmla="*/ 1643 w 48127"/>
                  <a:gd name="connsiteY6" fmla="*/ 25003 h 92857"/>
                  <a:gd name="connsiteX7" fmla="*/ 1643 w 48127"/>
                  <a:gd name="connsiteY7" fmla="*/ 35031 h 92857"/>
                  <a:gd name="connsiteX8" fmla="*/ 16684 w 48127"/>
                  <a:gd name="connsiteY8" fmla="*/ 49627 h 92857"/>
                  <a:gd name="connsiteX9" fmla="*/ 1643 w 48127"/>
                  <a:gd name="connsiteY9" fmla="*/ 81605 h 92857"/>
                  <a:gd name="connsiteX10" fmla="*/ 1643 w 48127"/>
                  <a:gd name="connsiteY10" fmla="*/ 91967 h 92857"/>
                  <a:gd name="connsiteX11" fmla="*/ 8907 w 48127"/>
                  <a:gd name="connsiteY11" fmla="*/ 90541 h 92857"/>
                  <a:gd name="connsiteX12" fmla="*/ 9442 w 48127"/>
                  <a:gd name="connsiteY12" fmla="*/ 89516 h 92857"/>
                  <a:gd name="connsiteX13" fmla="*/ 24595 w 48127"/>
                  <a:gd name="connsiteY13" fmla="*/ 57538 h 92857"/>
                  <a:gd name="connsiteX14" fmla="*/ 37966 w 48127"/>
                  <a:gd name="connsiteY14" fmla="*/ 70463 h 92857"/>
                  <a:gd name="connsiteX15" fmla="*/ 41197 w 48127"/>
                  <a:gd name="connsiteY15" fmla="*/ 70463 h 92857"/>
                  <a:gd name="connsiteX16" fmla="*/ 44428 w 48127"/>
                  <a:gd name="connsiteY16" fmla="*/ 66563 h 92857"/>
                  <a:gd name="connsiteX17" fmla="*/ 44428 w 48127"/>
                  <a:gd name="connsiteY17" fmla="*/ 56535 h 9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27" h="92857">
                    <a:moveTo>
                      <a:pt x="31503" y="43833"/>
                    </a:moveTo>
                    <a:lnTo>
                      <a:pt x="46656" y="11744"/>
                    </a:lnTo>
                    <a:cubicBezTo>
                      <a:pt x="48841" y="8513"/>
                      <a:pt x="48573" y="4201"/>
                      <a:pt x="45988" y="1270"/>
                    </a:cubicBezTo>
                    <a:cubicBezTo>
                      <a:pt x="43091" y="-1181"/>
                      <a:pt x="40194" y="45"/>
                      <a:pt x="38411" y="3833"/>
                    </a:cubicBezTo>
                    <a:lnTo>
                      <a:pt x="23258" y="35922"/>
                    </a:lnTo>
                    <a:lnTo>
                      <a:pt x="8105" y="21326"/>
                    </a:lnTo>
                    <a:cubicBezTo>
                      <a:pt x="6322" y="19544"/>
                      <a:pt x="3425" y="21326"/>
                      <a:pt x="1643" y="25003"/>
                    </a:cubicBezTo>
                    <a:cubicBezTo>
                      <a:pt x="-174" y="28101"/>
                      <a:pt x="-174" y="31934"/>
                      <a:pt x="1643" y="35031"/>
                    </a:cubicBezTo>
                    <a:lnTo>
                      <a:pt x="16684" y="49627"/>
                    </a:lnTo>
                    <a:lnTo>
                      <a:pt x="1643" y="81605"/>
                    </a:lnTo>
                    <a:cubicBezTo>
                      <a:pt x="-140" y="85393"/>
                      <a:pt x="-920" y="89962"/>
                      <a:pt x="1643" y="91967"/>
                    </a:cubicBezTo>
                    <a:cubicBezTo>
                      <a:pt x="4049" y="93583"/>
                      <a:pt x="7303" y="92937"/>
                      <a:pt x="8907" y="90541"/>
                    </a:cubicBezTo>
                    <a:cubicBezTo>
                      <a:pt x="9119" y="90218"/>
                      <a:pt x="9297" y="89873"/>
                      <a:pt x="9442" y="89516"/>
                    </a:cubicBezTo>
                    <a:lnTo>
                      <a:pt x="24595" y="57538"/>
                    </a:lnTo>
                    <a:lnTo>
                      <a:pt x="37966" y="70463"/>
                    </a:lnTo>
                    <a:cubicBezTo>
                      <a:pt x="38924" y="71187"/>
                      <a:pt x="40239" y="71187"/>
                      <a:pt x="41197" y="70463"/>
                    </a:cubicBezTo>
                    <a:cubicBezTo>
                      <a:pt x="42623" y="69494"/>
                      <a:pt x="43749" y="68146"/>
                      <a:pt x="44428" y="66563"/>
                    </a:cubicBezTo>
                    <a:cubicBezTo>
                      <a:pt x="46244" y="63466"/>
                      <a:pt x="46244" y="59633"/>
                      <a:pt x="44428" y="56535"/>
                    </a:cubicBezTo>
                    <a:close/>
                  </a:path>
                </a:pathLst>
              </a:custGeom>
              <a:solidFill>
                <a:srgbClr val="FAFAFA"/>
              </a:solidFill>
              <a:ln w="11125" cap="flat">
                <a:noFill/>
                <a:prstDash val="solid"/>
                <a:miter/>
              </a:ln>
            </p:spPr>
            <p:txBody>
              <a:bodyPr rtlCol="0" anchor="ctr"/>
              <a:lstStyle/>
              <a:p>
                <a:endParaRPr lang="en-US"/>
              </a:p>
            </p:txBody>
          </p:sp>
        </p:grpSp>
        <p:grpSp>
          <p:nvGrpSpPr>
            <p:cNvPr id="197" name="Graphic 4">
              <a:extLst>
                <a:ext uri="{FF2B5EF4-FFF2-40B4-BE49-F238E27FC236}">
                  <a16:creationId xmlns:a16="http://schemas.microsoft.com/office/drawing/2014/main" id="{83BBB5BE-AEB2-4D6C-8B7F-C9CB5686B513}"/>
                </a:ext>
              </a:extLst>
            </p:cNvPr>
            <p:cNvGrpSpPr/>
            <p:nvPr/>
          </p:nvGrpSpPr>
          <p:grpSpPr>
            <a:xfrm>
              <a:off x="6705140" y="2523466"/>
              <a:ext cx="826969" cy="1376300"/>
              <a:chOff x="6705140" y="2523466"/>
              <a:chExt cx="826969" cy="1376300"/>
            </a:xfrm>
          </p:grpSpPr>
          <p:sp>
            <p:nvSpPr>
              <p:cNvPr id="198" name="Freeform: Shape 197">
                <a:extLst>
                  <a:ext uri="{FF2B5EF4-FFF2-40B4-BE49-F238E27FC236}">
                    <a16:creationId xmlns:a16="http://schemas.microsoft.com/office/drawing/2014/main" id="{5CE7B242-4C51-4708-B23A-B0BE0A7784C7}"/>
                  </a:ext>
                </a:extLst>
              </p:cNvPr>
              <p:cNvSpPr/>
              <p:nvPr/>
            </p:nvSpPr>
            <p:spPr>
              <a:xfrm>
                <a:off x="6705140" y="2523466"/>
                <a:ext cx="826969" cy="1376300"/>
              </a:xfrm>
              <a:custGeom>
                <a:avLst/>
                <a:gdLst>
                  <a:gd name="connsiteX0" fmla="*/ 826969 w 826969"/>
                  <a:gd name="connsiteY0" fmla="*/ 880686 h 1376300"/>
                  <a:gd name="connsiteX1" fmla="*/ 826969 w 826969"/>
                  <a:gd name="connsiteY1" fmla="*/ 18619 h 1376300"/>
                  <a:gd name="connsiteX2" fmla="*/ 801008 w 826969"/>
                  <a:gd name="connsiteY2" fmla="*/ 3578 h 1376300"/>
                  <a:gd name="connsiteX3" fmla="*/ 25961 w 826969"/>
                  <a:gd name="connsiteY3" fmla="*/ 451046 h 1376300"/>
                  <a:gd name="connsiteX4" fmla="*/ 0 w 826969"/>
                  <a:gd name="connsiteY4" fmla="*/ 495614 h 1376300"/>
                  <a:gd name="connsiteX5" fmla="*/ 0 w 826969"/>
                  <a:gd name="connsiteY5" fmla="*/ 1357681 h 1376300"/>
                  <a:gd name="connsiteX6" fmla="*/ 25961 w 826969"/>
                  <a:gd name="connsiteY6" fmla="*/ 1372723 h 1376300"/>
                  <a:gd name="connsiteX7" fmla="*/ 801119 w 826969"/>
                  <a:gd name="connsiteY7" fmla="*/ 925255 h 1376300"/>
                  <a:gd name="connsiteX8" fmla="*/ 826969 w 826969"/>
                  <a:gd name="connsiteY8" fmla="*/ 880686 h 1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376300">
                    <a:moveTo>
                      <a:pt x="826969" y="880686"/>
                    </a:moveTo>
                    <a:lnTo>
                      <a:pt x="826969" y="18619"/>
                    </a:lnTo>
                    <a:cubicBezTo>
                      <a:pt x="826969" y="2018"/>
                      <a:pt x="815827" y="-4779"/>
                      <a:pt x="801008" y="3578"/>
                    </a:cubicBezTo>
                    <a:lnTo>
                      <a:pt x="25961" y="451046"/>
                    </a:lnTo>
                    <a:cubicBezTo>
                      <a:pt x="10752" y="460973"/>
                      <a:pt x="1125" y="477497"/>
                      <a:pt x="0" y="495614"/>
                    </a:cubicBezTo>
                    <a:lnTo>
                      <a:pt x="0" y="1357681"/>
                    </a:lnTo>
                    <a:cubicBezTo>
                      <a:pt x="0" y="1374283"/>
                      <a:pt x="11142" y="1381079"/>
                      <a:pt x="25961" y="1372723"/>
                    </a:cubicBezTo>
                    <a:lnTo>
                      <a:pt x="801119" y="925255"/>
                    </a:lnTo>
                    <a:cubicBezTo>
                      <a:pt x="816273" y="915294"/>
                      <a:pt x="825844" y="898781"/>
                      <a:pt x="826969" y="880686"/>
                    </a:cubicBezTo>
                    <a:close/>
                  </a:path>
                </a:pathLst>
              </a:custGeom>
              <a:solidFill>
                <a:srgbClr val="2A9BF5"/>
              </a:solidFill>
              <a:ln w="111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8B1F1D4-9C60-490A-B194-B69491363967}"/>
                  </a:ext>
                </a:extLst>
              </p:cNvPr>
              <p:cNvSpPr/>
              <p:nvPr/>
            </p:nvSpPr>
            <p:spPr>
              <a:xfrm>
                <a:off x="6705140" y="2523466"/>
                <a:ext cx="826969" cy="1376300"/>
              </a:xfrm>
              <a:custGeom>
                <a:avLst/>
                <a:gdLst>
                  <a:gd name="connsiteX0" fmla="*/ 826969 w 826969"/>
                  <a:gd name="connsiteY0" fmla="*/ 880686 h 1376300"/>
                  <a:gd name="connsiteX1" fmla="*/ 826969 w 826969"/>
                  <a:gd name="connsiteY1" fmla="*/ 18619 h 1376300"/>
                  <a:gd name="connsiteX2" fmla="*/ 801008 w 826969"/>
                  <a:gd name="connsiteY2" fmla="*/ 3578 h 1376300"/>
                  <a:gd name="connsiteX3" fmla="*/ 25961 w 826969"/>
                  <a:gd name="connsiteY3" fmla="*/ 451046 h 1376300"/>
                  <a:gd name="connsiteX4" fmla="*/ 0 w 826969"/>
                  <a:gd name="connsiteY4" fmla="*/ 495614 h 1376300"/>
                  <a:gd name="connsiteX5" fmla="*/ 0 w 826969"/>
                  <a:gd name="connsiteY5" fmla="*/ 1357681 h 1376300"/>
                  <a:gd name="connsiteX6" fmla="*/ 25961 w 826969"/>
                  <a:gd name="connsiteY6" fmla="*/ 1372723 h 1376300"/>
                  <a:gd name="connsiteX7" fmla="*/ 801119 w 826969"/>
                  <a:gd name="connsiteY7" fmla="*/ 925255 h 1376300"/>
                  <a:gd name="connsiteX8" fmla="*/ 826969 w 826969"/>
                  <a:gd name="connsiteY8" fmla="*/ 880686 h 1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376300">
                    <a:moveTo>
                      <a:pt x="826969" y="880686"/>
                    </a:moveTo>
                    <a:lnTo>
                      <a:pt x="826969" y="18619"/>
                    </a:lnTo>
                    <a:cubicBezTo>
                      <a:pt x="826969" y="2018"/>
                      <a:pt x="815827" y="-4779"/>
                      <a:pt x="801008" y="3578"/>
                    </a:cubicBezTo>
                    <a:lnTo>
                      <a:pt x="25961" y="451046"/>
                    </a:lnTo>
                    <a:cubicBezTo>
                      <a:pt x="10752" y="460973"/>
                      <a:pt x="1125" y="477497"/>
                      <a:pt x="0" y="495614"/>
                    </a:cubicBezTo>
                    <a:lnTo>
                      <a:pt x="0" y="1357681"/>
                    </a:lnTo>
                    <a:cubicBezTo>
                      <a:pt x="0" y="1374283"/>
                      <a:pt x="11142" y="1381079"/>
                      <a:pt x="25961" y="1372723"/>
                    </a:cubicBezTo>
                    <a:lnTo>
                      <a:pt x="801119" y="925255"/>
                    </a:lnTo>
                    <a:cubicBezTo>
                      <a:pt x="816273" y="915294"/>
                      <a:pt x="825844" y="898781"/>
                      <a:pt x="826969" y="880686"/>
                    </a:cubicBezTo>
                    <a:close/>
                  </a:path>
                </a:pathLst>
              </a:custGeom>
              <a:solidFill>
                <a:srgbClr val="FFFFFF">
                  <a:alpha val="55000"/>
                </a:srgbClr>
              </a:solidFill>
              <a:ln w="11125" cap="flat">
                <a:noFill/>
                <a:prstDash val="solid"/>
                <a:miter/>
              </a:ln>
            </p:spPr>
            <p:txBody>
              <a:bodyPr rtlCol="0" anchor="ctr"/>
              <a:lstStyle/>
              <a:p>
                <a:endParaRPr lang="en-US"/>
              </a:p>
            </p:txBody>
          </p:sp>
          <p:grpSp>
            <p:nvGrpSpPr>
              <p:cNvPr id="200" name="Graphic 4">
                <a:extLst>
                  <a:ext uri="{FF2B5EF4-FFF2-40B4-BE49-F238E27FC236}">
                    <a16:creationId xmlns:a16="http://schemas.microsoft.com/office/drawing/2014/main" id="{6B3769B5-6DE2-4010-8E0B-33AD13C3D201}"/>
                  </a:ext>
                </a:extLst>
              </p:cNvPr>
              <p:cNvGrpSpPr/>
              <p:nvPr/>
            </p:nvGrpSpPr>
            <p:grpSpPr>
              <a:xfrm>
                <a:off x="6814332" y="2770435"/>
                <a:ext cx="586076" cy="851545"/>
                <a:chOff x="6814332" y="2770435"/>
                <a:chExt cx="586076" cy="851545"/>
              </a:xfrm>
            </p:grpSpPr>
            <p:sp>
              <p:nvSpPr>
                <p:cNvPr id="201" name="Freeform: Shape 200">
                  <a:extLst>
                    <a:ext uri="{FF2B5EF4-FFF2-40B4-BE49-F238E27FC236}">
                      <a16:creationId xmlns:a16="http://schemas.microsoft.com/office/drawing/2014/main" id="{3864F01D-A78F-486C-B402-EEAE96DB921C}"/>
                    </a:ext>
                  </a:extLst>
                </p:cNvPr>
                <p:cNvSpPr/>
                <p:nvPr/>
              </p:nvSpPr>
              <p:spPr>
                <a:xfrm>
                  <a:off x="6814332" y="2770435"/>
                  <a:ext cx="586076" cy="851545"/>
                </a:xfrm>
                <a:custGeom>
                  <a:avLst/>
                  <a:gdLst>
                    <a:gd name="connsiteX0" fmla="*/ 293038 w 586076"/>
                    <a:gd name="connsiteY0" fmla="*/ 816448 h 851545"/>
                    <a:gd name="connsiteX1" fmla="*/ 0 w 586076"/>
                    <a:gd name="connsiteY1" fmla="*/ 594942 h 851545"/>
                    <a:gd name="connsiteX2" fmla="*/ 293038 w 586076"/>
                    <a:gd name="connsiteY2" fmla="*/ 35050 h 851545"/>
                    <a:gd name="connsiteX3" fmla="*/ 586076 w 586076"/>
                    <a:gd name="connsiteY3" fmla="*/ 256556 h 851545"/>
                    <a:gd name="connsiteX4" fmla="*/ 293038 w 586076"/>
                    <a:gd name="connsiteY4" fmla="*/ 816448 h 851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76" h="851545">
                      <a:moveTo>
                        <a:pt x="293038" y="816448"/>
                      </a:moveTo>
                      <a:cubicBezTo>
                        <a:pt x="131477" y="909819"/>
                        <a:pt x="0" y="810431"/>
                        <a:pt x="0" y="594942"/>
                      </a:cubicBezTo>
                      <a:cubicBezTo>
                        <a:pt x="0" y="379454"/>
                        <a:pt x="131477" y="128310"/>
                        <a:pt x="293038" y="35050"/>
                      </a:cubicBezTo>
                      <a:cubicBezTo>
                        <a:pt x="454599" y="-58209"/>
                        <a:pt x="586076" y="41067"/>
                        <a:pt x="586076" y="256556"/>
                      </a:cubicBezTo>
                      <a:cubicBezTo>
                        <a:pt x="586076" y="472045"/>
                        <a:pt x="454599" y="723189"/>
                        <a:pt x="293038" y="816448"/>
                      </a:cubicBezTo>
                      <a:close/>
                    </a:path>
                  </a:pathLst>
                </a:custGeom>
                <a:solidFill>
                  <a:srgbClr val="FFFFFF"/>
                </a:solidFill>
                <a:ln w="111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81675B8-CA6E-4B57-A9A2-876E1C9F19A3}"/>
                    </a:ext>
                  </a:extLst>
                </p:cNvPr>
                <p:cNvSpPr/>
                <p:nvPr/>
              </p:nvSpPr>
              <p:spPr>
                <a:xfrm>
                  <a:off x="6937834" y="3304611"/>
                  <a:ext cx="91381" cy="159067"/>
                </a:xfrm>
                <a:custGeom>
                  <a:avLst/>
                  <a:gdLst>
                    <a:gd name="connsiteX0" fmla="*/ 29480 w 91381"/>
                    <a:gd name="connsiteY0" fmla="*/ 118594 h 159067"/>
                    <a:gd name="connsiteX1" fmla="*/ 51764 w 91381"/>
                    <a:gd name="connsiteY1" fmla="*/ 116923 h 159067"/>
                    <a:gd name="connsiteX2" fmla="*/ 65135 w 91381"/>
                    <a:gd name="connsiteY2" fmla="*/ 92299 h 159067"/>
                    <a:gd name="connsiteX3" fmla="*/ 37837 w 91381"/>
                    <a:gd name="connsiteY3" fmla="*/ 97758 h 159067"/>
                    <a:gd name="connsiteX4" fmla="*/ 622 w 91381"/>
                    <a:gd name="connsiteY4" fmla="*/ 84722 h 159067"/>
                    <a:gd name="connsiteX5" fmla="*/ 34048 w 91381"/>
                    <a:gd name="connsiteY5" fmla="*/ 13858 h 159067"/>
                    <a:gd name="connsiteX6" fmla="*/ 80845 w 91381"/>
                    <a:gd name="connsiteY6" fmla="*/ 12521 h 159067"/>
                    <a:gd name="connsiteX7" fmla="*/ 58561 w 91381"/>
                    <a:gd name="connsiteY7" fmla="*/ 39708 h 159067"/>
                    <a:gd name="connsiteX8" fmla="*/ 37725 w 91381"/>
                    <a:gd name="connsiteY8" fmla="*/ 40822 h 159067"/>
                    <a:gd name="connsiteX9" fmla="*/ 25915 w 91381"/>
                    <a:gd name="connsiteY9" fmla="*/ 63106 h 159067"/>
                    <a:gd name="connsiteX10" fmla="*/ 52656 w 91381"/>
                    <a:gd name="connsiteY10" fmla="*/ 58984 h 159067"/>
                    <a:gd name="connsiteX11" fmla="*/ 90539 w 91381"/>
                    <a:gd name="connsiteY11" fmla="*/ 71463 h 159067"/>
                    <a:gd name="connsiteX12" fmla="*/ 56332 w 91381"/>
                    <a:gd name="connsiteY12" fmla="*/ 143552 h 159067"/>
                    <a:gd name="connsiteX13" fmla="*/ 6973 w 91381"/>
                    <a:gd name="connsiteY13" fmla="*/ 145781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81" h="159067">
                      <a:moveTo>
                        <a:pt x="29480" y="118594"/>
                      </a:moveTo>
                      <a:cubicBezTo>
                        <a:pt x="33045" y="126505"/>
                        <a:pt x="40622" y="126171"/>
                        <a:pt x="51764" y="116923"/>
                      </a:cubicBezTo>
                      <a:cubicBezTo>
                        <a:pt x="60188" y="111586"/>
                        <a:pt x="65246" y="102271"/>
                        <a:pt x="65135" y="92299"/>
                      </a:cubicBezTo>
                      <a:cubicBezTo>
                        <a:pt x="63352" y="80154"/>
                        <a:pt x="51096" y="91073"/>
                        <a:pt x="37837" y="97758"/>
                      </a:cubicBezTo>
                      <a:cubicBezTo>
                        <a:pt x="24578" y="104444"/>
                        <a:pt x="4410" y="111463"/>
                        <a:pt x="622" y="84722"/>
                      </a:cubicBezTo>
                      <a:cubicBezTo>
                        <a:pt x="-3167" y="57981"/>
                        <a:pt x="10650" y="33023"/>
                        <a:pt x="34048" y="13858"/>
                      </a:cubicBezTo>
                      <a:cubicBezTo>
                        <a:pt x="55107" y="-3412"/>
                        <a:pt x="71709" y="-5306"/>
                        <a:pt x="80845" y="12521"/>
                      </a:cubicBezTo>
                      <a:lnTo>
                        <a:pt x="58561" y="39708"/>
                      </a:lnTo>
                      <a:cubicBezTo>
                        <a:pt x="54661" y="32577"/>
                        <a:pt x="47976" y="32354"/>
                        <a:pt x="37725" y="40822"/>
                      </a:cubicBezTo>
                      <a:cubicBezTo>
                        <a:pt x="30104" y="45613"/>
                        <a:pt x="25602" y="54103"/>
                        <a:pt x="25915" y="63106"/>
                      </a:cubicBezTo>
                      <a:cubicBezTo>
                        <a:pt x="27586" y="74248"/>
                        <a:pt x="37725" y="67229"/>
                        <a:pt x="52656" y="58984"/>
                      </a:cubicBezTo>
                      <a:cubicBezTo>
                        <a:pt x="67586" y="50738"/>
                        <a:pt x="86082" y="44165"/>
                        <a:pt x="90539" y="71463"/>
                      </a:cubicBezTo>
                      <a:cubicBezTo>
                        <a:pt x="94996" y="98761"/>
                        <a:pt x="81514" y="122828"/>
                        <a:pt x="56332" y="143552"/>
                      </a:cubicBezTo>
                      <a:cubicBezTo>
                        <a:pt x="38394" y="158372"/>
                        <a:pt x="17001" y="168399"/>
                        <a:pt x="6973" y="145781"/>
                      </a:cubicBezTo>
                      <a:close/>
                    </a:path>
                  </a:pathLst>
                </a:custGeom>
                <a:solidFill>
                  <a:srgbClr val="455A64"/>
                </a:solidFill>
                <a:ln w="111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AE81E77-D4DE-4C44-9424-BCD9A54E6BE8}"/>
                    </a:ext>
                  </a:extLst>
                </p:cNvPr>
                <p:cNvSpPr/>
                <p:nvPr/>
              </p:nvSpPr>
              <p:spPr>
                <a:xfrm>
                  <a:off x="7039961" y="3225098"/>
                  <a:ext cx="107855" cy="182508"/>
                </a:xfrm>
                <a:custGeom>
                  <a:avLst/>
                  <a:gdLst>
                    <a:gd name="connsiteX0" fmla="*/ 29192 w 107855"/>
                    <a:gd name="connsiteY0" fmla="*/ 134931 h 182508"/>
                    <a:gd name="connsiteX1" fmla="*/ 26073 w 107855"/>
                    <a:gd name="connsiteY1" fmla="*/ 161004 h 182508"/>
                    <a:gd name="connsiteX2" fmla="*/ 0 w 107855"/>
                    <a:gd name="connsiteY2" fmla="*/ 182508 h 182508"/>
                    <a:gd name="connsiteX3" fmla="*/ 20724 w 107855"/>
                    <a:gd name="connsiteY3" fmla="*/ 23287 h 182508"/>
                    <a:gd name="connsiteX4" fmla="*/ 48914 w 107855"/>
                    <a:gd name="connsiteY4" fmla="*/ 0 h 182508"/>
                    <a:gd name="connsiteX5" fmla="*/ 107856 w 107855"/>
                    <a:gd name="connsiteY5" fmla="*/ 93705 h 182508"/>
                    <a:gd name="connsiteX6" fmla="*/ 81337 w 107855"/>
                    <a:gd name="connsiteY6" fmla="*/ 115990 h 182508"/>
                    <a:gd name="connsiteX7" fmla="*/ 71978 w 107855"/>
                    <a:gd name="connsiteY7" fmla="*/ 100056 h 182508"/>
                    <a:gd name="connsiteX8" fmla="*/ 48580 w 107855"/>
                    <a:gd name="connsiteY8" fmla="*/ 59610 h 182508"/>
                    <a:gd name="connsiteX9" fmla="*/ 40000 w 107855"/>
                    <a:gd name="connsiteY9" fmla="*/ 45794 h 182508"/>
                    <a:gd name="connsiteX10" fmla="*/ 40000 w 107855"/>
                    <a:gd name="connsiteY10" fmla="*/ 45794 h 182508"/>
                    <a:gd name="connsiteX11" fmla="*/ 37103 w 107855"/>
                    <a:gd name="connsiteY11" fmla="*/ 68970 h 182508"/>
                    <a:gd name="connsiteX12" fmla="*/ 33538 w 107855"/>
                    <a:gd name="connsiteY12" fmla="*/ 100279 h 182508"/>
                    <a:gd name="connsiteX13" fmla="*/ 60167 w 107855"/>
                    <a:gd name="connsiteY13" fmla="*/ 77995 h 1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855" h="182508">
                      <a:moveTo>
                        <a:pt x="29192" y="134931"/>
                      </a:moveTo>
                      <a:lnTo>
                        <a:pt x="26073" y="161004"/>
                      </a:lnTo>
                      <a:lnTo>
                        <a:pt x="0" y="182508"/>
                      </a:lnTo>
                      <a:lnTo>
                        <a:pt x="20724" y="23287"/>
                      </a:lnTo>
                      <a:lnTo>
                        <a:pt x="48914" y="0"/>
                      </a:lnTo>
                      <a:lnTo>
                        <a:pt x="107856" y="93705"/>
                      </a:lnTo>
                      <a:lnTo>
                        <a:pt x="81337" y="115990"/>
                      </a:lnTo>
                      <a:lnTo>
                        <a:pt x="71978" y="100056"/>
                      </a:lnTo>
                      <a:close/>
                      <a:moveTo>
                        <a:pt x="48580" y="59610"/>
                      </a:moveTo>
                      <a:cubicBezTo>
                        <a:pt x="43789" y="51811"/>
                        <a:pt x="40223" y="45794"/>
                        <a:pt x="40000" y="45794"/>
                      </a:cubicBezTo>
                      <a:lnTo>
                        <a:pt x="40000" y="45794"/>
                      </a:lnTo>
                      <a:cubicBezTo>
                        <a:pt x="40000" y="45794"/>
                        <a:pt x="38775" y="55822"/>
                        <a:pt x="37103" y="68970"/>
                      </a:cubicBezTo>
                      <a:lnTo>
                        <a:pt x="33538" y="100279"/>
                      </a:lnTo>
                      <a:lnTo>
                        <a:pt x="60167" y="77995"/>
                      </a:lnTo>
                      <a:close/>
                    </a:path>
                  </a:pathLst>
                </a:custGeom>
                <a:solidFill>
                  <a:srgbClr val="455A64"/>
                </a:solidFill>
                <a:ln w="111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6DDF07A-D54B-4476-8D44-C53B4899E366}"/>
                    </a:ext>
                  </a:extLst>
                </p:cNvPr>
                <p:cNvSpPr/>
                <p:nvPr/>
              </p:nvSpPr>
              <p:spPr>
                <a:xfrm>
                  <a:off x="7138903" y="3163482"/>
                  <a:ext cx="90139" cy="146853"/>
                </a:xfrm>
                <a:custGeom>
                  <a:avLst/>
                  <a:gdLst>
                    <a:gd name="connsiteX0" fmla="*/ 0 w 90139"/>
                    <a:gd name="connsiteY0" fmla="*/ 20390 h 146853"/>
                    <a:gd name="connsiteX1" fmla="*/ 24736 w 90139"/>
                    <a:gd name="connsiteY1" fmla="*/ 0 h 146853"/>
                    <a:gd name="connsiteX2" fmla="*/ 39666 w 90139"/>
                    <a:gd name="connsiteY2" fmla="*/ 98274 h 146853"/>
                    <a:gd name="connsiteX3" fmla="*/ 85906 w 90139"/>
                    <a:gd name="connsiteY3" fmla="*/ 60168 h 146853"/>
                    <a:gd name="connsiteX4" fmla="*/ 90140 w 90139"/>
                    <a:gd name="connsiteY4" fmla="*/ 88357 h 146853"/>
                    <a:gd name="connsiteX5" fmla="*/ 19164 w 90139"/>
                    <a:gd name="connsiteY5" fmla="*/ 146853 h 1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39" h="146853">
                      <a:moveTo>
                        <a:pt x="0" y="20390"/>
                      </a:moveTo>
                      <a:lnTo>
                        <a:pt x="24736" y="0"/>
                      </a:lnTo>
                      <a:lnTo>
                        <a:pt x="39666" y="98274"/>
                      </a:lnTo>
                      <a:lnTo>
                        <a:pt x="85906" y="60168"/>
                      </a:lnTo>
                      <a:lnTo>
                        <a:pt x="90140" y="88357"/>
                      </a:lnTo>
                      <a:lnTo>
                        <a:pt x="19164" y="146853"/>
                      </a:lnTo>
                      <a:close/>
                    </a:path>
                  </a:pathLst>
                </a:custGeom>
                <a:solidFill>
                  <a:srgbClr val="455A64"/>
                </a:solidFill>
                <a:ln w="111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4ECFB97-B06D-44A9-9E4E-EC3EDCF0A112}"/>
                    </a:ext>
                  </a:extLst>
                </p:cNvPr>
                <p:cNvSpPr/>
                <p:nvPr/>
              </p:nvSpPr>
              <p:spPr>
                <a:xfrm>
                  <a:off x="7222803" y="3052841"/>
                  <a:ext cx="94930" cy="188413"/>
                </a:xfrm>
                <a:custGeom>
                  <a:avLst/>
                  <a:gdLst>
                    <a:gd name="connsiteX0" fmla="*/ 0 w 94930"/>
                    <a:gd name="connsiteY0" fmla="*/ 61950 h 188413"/>
                    <a:gd name="connsiteX1" fmla="*/ 75098 w 94930"/>
                    <a:gd name="connsiteY1" fmla="*/ 0 h 188413"/>
                    <a:gd name="connsiteX2" fmla="*/ 79332 w 94930"/>
                    <a:gd name="connsiteY2" fmla="*/ 28190 h 188413"/>
                    <a:gd name="connsiteX3" fmla="*/ 28970 w 94930"/>
                    <a:gd name="connsiteY3" fmla="*/ 69750 h 188413"/>
                    <a:gd name="connsiteX4" fmla="*/ 32201 w 94930"/>
                    <a:gd name="connsiteY4" fmla="*/ 91477 h 188413"/>
                    <a:gd name="connsiteX5" fmla="*/ 69415 w 94930"/>
                    <a:gd name="connsiteY5" fmla="*/ 60836 h 188413"/>
                    <a:gd name="connsiteX6" fmla="*/ 73204 w 94930"/>
                    <a:gd name="connsiteY6" fmla="*/ 86129 h 188413"/>
                    <a:gd name="connsiteX7" fmla="*/ 36100 w 94930"/>
                    <a:gd name="connsiteY7" fmla="*/ 116770 h 188413"/>
                    <a:gd name="connsiteX8" fmla="*/ 39554 w 94930"/>
                    <a:gd name="connsiteY8" fmla="*/ 139834 h 188413"/>
                    <a:gd name="connsiteX9" fmla="*/ 90697 w 94930"/>
                    <a:gd name="connsiteY9" fmla="*/ 97716 h 188413"/>
                    <a:gd name="connsiteX10" fmla="*/ 94931 w 94930"/>
                    <a:gd name="connsiteY10" fmla="*/ 125906 h 188413"/>
                    <a:gd name="connsiteX11" fmla="*/ 19053 w 94930"/>
                    <a:gd name="connsiteY11" fmla="*/ 188413 h 18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0" h="188413">
                      <a:moveTo>
                        <a:pt x="0" y="61950"/>
                      </a:moveTo>
                      <a:lnTo>
                        <a:pt x="75098" y="0"/>
                      </a:lnTo>
                      <a:lnTo>
                        <a:pt x="79332" y="28190"/>
                      </a:lnTo>
                      <a:lnTo>
                        <a:pt x="28970" y="69750"/>
                      </a:lnTo>
                      <a:lnTo>
                        <a:pt x="32201" y="91477"/>
                      </a:lnTo>
                      <a:lnTo>
                        <a:pt x="69415" y="60836"/>
                      </a:lnTo>
                      <a:lnTo>
                        <a:pt x="73204" y="86129"/>
                      </a:lnTo>
                      <a:lnTo>
                        <a:pt x="36100" y="116770"/>
                      </a:lnTo>
                      <a:lnTo>
                        <a:pt x="39554" y="139834"/>
                      </a:lnTo>
                      <a:lnTo>
                        <a:pt x="90697" y="97716"/>
                      </a:lnTo>
                      <a:lnTo>
                        <a:pt x="94931" y="125906"/>
                      </a:lnTo>
                      <a:lnTo>
                        <a:pt x="19053" y="188413"/>
                      </a:lnTo>
                      <a:close/>
                    </a:path>
                  </a:pathLst>
                </a:custGeom>
                <a:solidFill>
                  <a:srgbClr val="455A64"/>
                </a:solidFill>
                <a:ln w="111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9D82FA-1B0F-4F10-A347-353046036699}"/>
                    </a:ext>
                  </a:extLst>
                </p:cNvPr>
                <p:cNvSpPr/>
                <p:nvPr/>
              </p:nvSpPr>
              <p:spPr>
                <a:xfrm>
                  <a:off x="6904249" y="3054476"/>
                  <a:ext cx="147815" cy="267001"/>
                </a:xfrm>
                <a:custGeom>
                  <a:avLst/>
                  <a:gdLst>
                    <a:gd name="connsiteX0" fmla="*/ 110864 w 147815"/>
                    <a:gd name="connsiteY0" fmla="*/ 82599 h 267001"/>
                    <a:gd name="connsiteX1" fmla="*/ 146965 w 147815"/>
                    <a:gd name="connsiteY1" fmla="*/ 105997 h 267001"/>
                    <a:gd name="connsiteX2" fmla="*/ 98273 w 147815"/>
                    <a:gd name="connsiteY2" fmla="*/ 210399 h 267001"/>
                    <a:gd name="connsiteX3" fmla="*/ 29638 w 147815"/>
                    <a:gd name="connsiteY3" fmla="*/ 267001 h 267001"/>
                    <a:gd name="connsiteX4" fmla="*/ 0 w 147815"/>
                    <a:gd name="connsiteY4" fmla="*/ 71011 h 267001"/>
                    <a:gd name="connsiteX5" fmla="*/ 68970 w 147815"/>
                    <a:gd name="connsiteY5" fmla="*/ 14186 h 267001"/>
                    <a:gd name="connsiteX6" fmla="*/ 124681 w 147815"/>
                    <a:gd name="connsiteY6" fmla="*/ 25328 h 267001"/>
                    <a:gd name="connsiteX7" fmla="*/ 110084 w 147815"/>
                    <a:gd name="connsiteY7" fmla="*/ 81708 h 267001"/>
                    <a:gd name="connsiteX8" fmla="*/ 73315 w 147815"/>
                    <a:gd name="connsiteY8" fmla="*/ 97752 h 267001"/>
                    <a:gd name="connsiteX9" fmla="*/ 87800 w 147815"/>
                    <a:gd name="connsiteY9" fmla="*/ 64326 h 267001"/>
                    <a:gd name="connsiteX10" fmla="*/ 67298 w 147815"/>
                    <a:gd name="connsiteY10" fmla="*/ 59423 h 267001"/>
                    <a:gd name="connsiteX11" fmla="*/ 44234 w 147815"/>
                    <a:gd name="connsiteY11" fmla="*/ 78476 h 267001"/>
                    <a:gd name="connsiteX12" fmla="*/ 50028 w 147815"/>
                    <a:gd name="connsiteY12" fmla="*/ 117139 h 267001"/>
                    <a:gd name="connsiteX13" fmla="*/ 89026 w 147815"/>
                    <a:gd name="connsiteY13" fmla="*/ 174299 h 267001"/>
                    <a:gd name="connsiteX14" fmla="*/ 105961 w 147815"/>
                    <a:gd name="connsiteY14" fmla="*/ 135190 h 267001"/>
                    <a:gd name="connsiteX15" fmla="*/ 82229 w 147815"/>
                    <a:gd name="connsiteY15" fmla="*/ 129507 h 267001"/>
                    <a:gd name="connsiteX16" fmla="*/ 55265 w 147815"/>
                    <a:gd name="connsiteY16" fmla="*/ 151791 h 267001"/>
                    <a:gd name="connsiteX17" fmla="*/ 62061 w 147815"/>
                    <a:gd name="connsiteY17" fmla="*/ 196360 h 26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15" h="267001">
                      <a:moveTo>
                        <a:pt x="110864" y="82599"/>
                      </a:moveTo>
                      <a:cubicBezTo>
                        <a:pt x="127243" y="75468"/>
                        <a:pt x="143065" y="80036"/>
                        <a:pt x="146965" y="105997"/>
                      </a:cubicBezTo>
                      <a:cubicBezTo>
                        <a:pt x="151533" y="136304"/>
                        <a:pt x="138051" y="177641"/>
                        <a:pt x="98273" y="210399"/>
                      </a:cubicBezTo>
                      <a:lnTo>
                        <a:pt x="29638" y="267001"/>
                      </a:lnTo>
                      <a:lnTo>
                        <a:pt x="0" y="71011"/>
                      </a:lnTo>
                      <a:lnTo>
                        <a:pt x="68970" y="14186"/>
                      </a:lnTo>
                      <a:cubicBezTo>
                        <a:pt x="97716" y="-9435"/>
                        <a:pt x="121226" y="-2081"/>
                        <a:pt x="124681" y="25328"/>
                      </a:cubicBezTo>
                      <a:cubicBezTo>
                        <a:pt x="126719" y="45262"/>
                        <a:pt x="121538" y="65273"/>
                        <a:pt x="110084" y="81708"/>
                      </a:cubicBezTo>
                      <a:close/>
                      <a:moveTo>
                        <a:pt x="73315" y="97752"/>
                      </a:moveTo>
                      <a:cubicBezTo>
                        <a:pt x="83532" y="89819"/>
                        <a:pt x="88992" y="77206"/>
                        <a:pt x="87800" y="64326"/>
                      </a:cubicBezTo>
                      <a:cubicBezTo>
                        <a:pt x="86128" y="53184"/>
                        <a:pt x="78218" y="50398"/>
                        <a:pt x="67298" y="59423"/>
                      </a:cubicBezTo>
                      <a:lnTo>
                        <a:pt x="44234" y="78476"/>
                      </a:lnTo>
                      <a:lnTo>
                        <a:pt x="50028" y="117139"/>
                      </a:lnTo>
                      <a:close/>
                      <a:moveTo>
                        <a:pt x="89026" y="174299"/>
                      </a:moveTo>
                      <a:cubicBezTo>
                        <a:pt x="101148" y="165140"/>
                        <a:pt x="107577" y="150299"/>
                        <a:pt x="105961" y="135190"/>
                      </a:cubicBezTo>
                      <a:cubicBezTo>
                        <a:pt x="103844" y="121151"/>
                        <a:pt x="94819" y="119145"/>
                        <a:pt x="82229" y="129507"/>
                      </a:cubicBezTo>
                      <a:lnTo>
                        <a:pt x="55265" y="151791"/>
                      </a:lnTo>
                      <a:lnTo>
                        <a:pt x="62061" y="196360"/>
                      </a:lnTo>
                      <a:close/>
                    </a:path>
                  </a:pathLst>
                </a:custGeom>
                <a:solidFill>
                  <a:srgbClr val="455A64"/>
                </a:solidFill>
                <a:ln w="111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C01F5FB-694A-4509-9704-16E718735CF4}"/>
                    </a:ext>
                  </a:extLst>
                </p:cNvPr>
                <p:cNvSpPr/>
                <p:nvPr/>
              </p:nvSpPr>
              <p:spPr>
                <a:xfrm>
                  <a:off x="7048540" y="2975068"/>
                  <a:ext cx="67967" cy="227522"/>
                </a:xfrm>
                <a:custGeom>
                  <a:avLst/>
                  <a:gdLst>
                    <a:gd name="connsiteX0" fmla="*/ 0 w 67967"/>
                    <a:gd name="connsiteY0" fmla="*/ 31532 h 227522"/>
                    <a:gd name="connsiteX1" fmla="*/ 38329 w 67967"/>
                    <a:gd name="connsiteY1" fmla="*/ 0 h 227522"/>
                    <a:gd name="connsiteX2" fmla="*/ 67967 w 67967"/>
                    <a:gd name="connsiteY2" fmla="*/ 195879 h 227522"/>
                    <a:gd name="connsiteX3" fmla="*/ 29527 w 67967"/>
                    <a:gd name="connsiteY3" fmla="*/ 227522 h 227522"/>
                  </a:gdLst>
                  <a:ahLst/>
                  <a:cxnLst>
                    <a:cxn ang="0">
                      <a:pos x="connsiteX0" y="connsiteY0"/>
                    </a:cxn>
                    <a:cxn ang="0">
                      <a:pos x="connsiteX1" y="connsiteY1"/>
                    </a:cxn>
                    <a:cxn ang="0">
                      <a:pos x="connsiteX2" y="connsiteY2"/>
                    </a:cxn>
                    <a:cxn ang="0">
                      <a:pos x="connsiteX3" y="connsiteY3"/>
                    </a:cxn>
                  </a:cxnLst>
                  <a:rect l="l" t="t" r="r" b="b"/>
                  <a:pathLst>
                    <a:path w="67967" h="227522">
                      <a:moveTo>
                        <a:pt x="0" y="31532"/>
                      </a:moveTo>
                      <a:lnTo>
                        <a:pt x="38329" y="0"/>
                      </a:lnTo>
                      <a:lnTo>
                        <a:pt x="67967" y="195879"/>
                      </a:lnTo>
                      <a:lnTo>
                        <a:pt x="29527" y="227522"/>
                      </a:lnTo>
                      <a:close/>
                    </a:path>
                  </a:pathLst>
                </a:custGeom>
                <a:solidFill>
                  <a:srgbClr val="455A64"/>
                </a:solidFill>
                <a:ln w="111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80470BC-2484-4032-9018-D176C32CB1E1}"/>
                    </a:ext>
                  </a:extLst>
                </p:cNvPr>
                <p:cNvSpPr/>
                <p:nvPr/>
              </p:nvSpPr>
              <p:spPr>
                <a:xfrm>
                  <a:off x="7120136" y="2864577"/>
                  <a:ext cx="177207" cy="247782"/>
                </a:xfrm>
                <a:custGeom>
                  <a:avLst/>
                  <a:gdLst>
                    <a:gd name="connsiteX0" fmla="*/ 142890 w 177207"/>
                    <a:gd name="connsiteY0" fmla="*/ 185589 h 247782"/>
                    <a:gd name="connsiteX1" fmla="*/ 140996 w 177207"/>
                    <a:gd name="connsiteY1" fmla="*/ 171773 h 247782"/>
                    <a:gd name="connsiteX2" fmla="*/ 140996 w 177207"/>
                    <a:gd name="connsiteY2" fmla="*/ 171773 h 247782"/>
                    <a:gd name="connsiteX3" fmla="*/ 98767 w 177207"/>
                    <a:gd name="connsiteY3" fmla="*/ 226481 h 247782"/>
                    <a:gd name="connsiteX4" fmla="*/ 1162 w 177207"/>
                    <a:gd name="connsiteY4" fmla="*/ 192052 h 247782"/>
                    <a:gd name="connsiteX5" fmla="*/ 67792 w 177207"/>
                    <a:gd name="connsiteY5" fmla="*/ 22468 h 247782"/>
                    <a:gd name="connsiteX6" fmla="*/ 150689 w 177207"/>
                    <a:gd name="connsiteY6" fmla="*/ 17677 h 247782"/>
                    <a:gd name="connsiteX7" fmla="*/ 114700 w 177207"/>
                    <a:gd name="connsiteY7" fmla="*/ 61466 h 247782"/>
                    <a:gd name="connsiteX8" fmla="*/ 72583 w 177207"/>
                    <a:gd name="connsiteY8" fmla="*/ 68151 h 247782"/>
                    <a:gd name="connsiteX9" fmla="*/ 39156 w 177207"/>
                    <a:gd name="connsiteY9" fmla="*/ 160854 h 247782"/>
                    <a:gd name="connsiteX10" fmla="*/ 94867 w 177207"/>
                    <a:gd name="connsiteY10" fmla="*/ 179684 h 247782"/>
                    <a:gd name="connsiteX11" fmla="*/ 132416 w 177207"/>
                    <a:gd name="connsiteY11" fmla="*/ 125979 h 247782"/>
                    <a:gd name="connsiteX12" fmla="*/ 131079 w 177207"/>
                    <a:gd name="connsiteY12" fmla="*/ 116731 h 247782"/>
                    <a:gd name="connsiteX13" fmla="*/ 90856 w 177207"/>
                    <a:gd name="connsiteY13" fmla="*/ 150157 h 247782"/>
                    <a:gd name="connsiteX14" fmla="*/ 84282 w 177207"/>
                    <a:gd name="connsiteY14" fmla="*/ 106480 h 247782"/>
                    <a:gd name="connsiteX15" fmla="*/ 160049 w 177207"/>
                    <a:gd name="connsiteY15" fmla="*/ 43973 h 247782"/>
                    <a:gd name="connsiteX16" fmla="*/ 177208 w 177207"/>
                    <a:gd name="connsiteY16" fmla="*/ 157623 h 24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207" h="247782">
                      <a:moveTo>
                        <a:pt x="142890" y="185589"/>
                      </a:moveTo>
                      <a:cubicBezTo>
                        <a:pt x="141218" y="174447"/>
                        <a:pt x="141218" y="173110"/>
                        <a:pt x="140996" y="171773"/>
                      </a:cubicBezTo>
                      <a:lnTo>
                        <a:pt x="140996" y="171773"/>
                      </a:lnTo>
                      <a:cubicBezTo>
                        <a:pt x="130901" y="192765"/>
                        <a:pt x="116516" y="211406"/>
                        <a:pt x="98767" y="226481"/>
                      </a:cubicBezTo>
                      <a:cubicBezTo>
                        <a:pt x="54198" y="263139"/>
                        <a:pt x="10298" y="252999"/>
                        <a:pt x="1162" y="192052"/>
                      </a:cubicBezTo>
                      <a:cubicBezTo>
                        <a:pt x="-5836" y="128007"/>
                        <a:pt x="19078" y="64619"/>
                        <a:pt x="67792" y="22468"/>
                      </a:cubicBezTo>
                      <a:cubicBezTo>
                        <a:pt x="104115" y="-7504"/>
                        <a:pt x="135647" y="-5832"/>
                        <a:pt x="150689" y="17677"/>
                      </a:cubicBezTo>
                      <a:lnTo>
                        <a:pt x="114700" y="61466"/>
                      </a:lnTo>
                      <a:cubicBezTo>
                        <a:pt x="106678" y="54001"/>
                        <a:pt x="92973" y="51438"/>
                        <a:pt x="72583" y="68151"/>
                      </a:cubicBezTo>
                      <a:cubicBezTo>
                        <a:pt x="46466" y="91405"/>
                        <a:pt x="33886" y="126291"/>
                        <a:pt x="39156" y="160854"/>
                      </a:cubicBezTo>
                      <a:cubicBezTo>
                        <a:pt x="44393" y="195506"/>
                        <a:pt x="66343" y="202971"/>
                        <a:pt x="94867" y="179684"/>
                      </a:cubicBezTo>
                      <a:cubicBezTo>
                        <a:pt x="112138" y="165623"/>
                        <a:pt x="125140" y="147026"/>
                        <a:pt x="132416" y="125979"/>
                      </a:cubicBezTo>
                      <a:lnTo>
                        <a:pt x="131079" y="116731"/>
                      </a:lnTo>
                      <a:lnTo>
                        <a:pt x="90856" y="150157"/>
                      </a:lnTo>
                      <a:lnTo>
                        <a:pt x="84282" y="106480"/>
                      </a:lnTo>
                      <a:lnTo>
                        <a:pt x="160049" y="43973"/>
                      </a:lnTo>
                      <a:lnTo>
                        <a:pt x="177208" y="157623"/>
                      </a:lnTo>
                      <a:close/>
                    </a:path>
                  </a:pathLst>
                </a:custGeom>
                <a:solidFill>
                  <a:srgbClr val="455A64"/>
                </a:solidFill>
                <a:ln w="111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7558AC3-04AA-4C89-AFC0-FBAE4529CCFA}"/>
                    </a:ext>
                  </a:extLst>
                </p:cNvPr>
                <p:cNvSpPr/>
                <p:nvPr/>
              </p:nvSpPr>
              <p:spPr>
                <a:xfrm>
                  <a:off x="6969565" y="3492417"/>
                  <a:ext cx="25151" cy="51692"/>
                </a:xfrm>
                <a:custGeom>
                  <a:avLst/>
                  <a:gdLst>
                    <a:gd name="connsiteX0" fmla="*/ 3097 w 25151"/>
                    <a:gd name="connsiteY0" fmla="*/ 44327 h 51692"/>
                    <a:gd name="connsiteX1" fmla="*/ 3097 w 25151"/>
                    <a:gd name="connsiteY1" fmla="*/ 42989 h 51692"/>
                    <a:gd name="connsiteX2" fmla="*/ 8334 w 25151"/>
                    <a:gd name="connsiteY2" fmla="*/ 38756 h 51692"/>
                    <a:gd name="connsiteX3" fmla="*/ 8334 w 25151"/>
                    <a:gd name="connsiteY3" fmla="*/ 40427 h 51692"/>
                    <a:gd name="connsiteX4" fmla="*/ 15131 w 25151"/>
                    <a:gd name="connsiteY4" fmla="*/ 42098 h 51692"/>
                    <a:gd name="connsiteX5" fmla="*/ 19699 w 25151"/>
                    <a:gd name="connsiteY5" fmla="*/ 30956 h 51692"/>
                    <a:gd name="connsiteX6" fmla="*/ 13014 w 25151"/>
                    <a:gd name="connsiteY6" fmla="*/ 28950 h 51692"/>
                    <a:gd name="connsiteX7" fmla="*/ 200 w 25151"/>
                    <a:gd name="connsiteY7" fmla="*/ 25385 h 51692"/>
                    <a:gd name="connsiteX8" fmla="*/ 9226 w 25151"/>
                    <a:gd name="connsiteY8" fmla="*/ 3101 h 51692"/>
                    <a:gd name="connsiteX9" fmla="*/ 22039 w 25151"/>
                    <a:gd name="connsiteY9" fmla="*/ 7335 h 51692"/>
                    <a:gd name="connsiteX10" fmla="*/ 22039 w 25151"/>
                    <a:gd name="connsiteY10" fmla="*/ 8560 h 51692"/>
                    <a:gd name="connsiteX11" fmla="*/ 16802 w 25151"/>
                    <a:gd name="connsiteY11" fmla="*/ 12906 h 51692"/>
                    <a:gd name="connsiteX12" fmla="*/ 16802 w 25151"/>
                    <a:gd name="connsiteY12" fmla="*/ 11346 h 51692"/>
                    <a:gd name="connsiteX13" fmla="*/ 10228 w 25151"/>
                    <a:gd name="connsiteY13" fmla="*/ 9452 h 51692"/>
                    <a:gd name="connsiteX14" fmla="*/ 5437 w 25151"/>
                    <a:gd name="connsiteY14" fmla="*/ 20594 h 51692"/>
                    <a:gd name="connsiteX15" fmla="*/ 12122 w 25151"/>
                    <a:gd name="connsiteY15" fmla="*/ 22488 h 51692"/>
                    <a:gd name="connsiteX16" fmla="*/ 24936 w 25151"/>
                    <a:gd name="connsiteY16" fmla="*/ 26276 h 51692"/>
                    <a:gd name="connsiteX17" fmla="*/ 16134 w 25151"/>
                    <a:gd name="connsiteY17" fmla="*/ 48560 h 51692"/>
                    <a:gd name="connsiteX18" fmla="*/ 3097 w 25151"/>
                    <a:gd name="connsiteY18" fmla="*/ 44327 h 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51" h="51692">
                      <a:moveTo>
                        <a:pt x="3097" y="44327"/>
                      </a:moveTo>
                      <a:lnTo>
                        <a:pt x="3097" y="42989"/>
                      </a:lnTo>
                      <a:lnTo>
                        <a:pt x="8334" y="38756"/>
                      </a:lnTo>
                      <a:lnTo>
                        <a:pt x="8334" y="40427"/>
                      </a:lnTo>
                      <a:cubicBezTo>
                        <a:pt x="8891" y="44215"/>
                        <a:pt x="11677" y="44995"/>
                        <a:pt x="15131" y="42098"/>
                      </a:cubicBezTo>
                      <a:cubicBezTo>
                        <a:pt x="18462" y="39413"/>
                        <a:pt x="20189" y="35212"/>
                        <a:pt x="19699" y="30956"/>
                      </a:cubicBezTo>
                      <a:cubicBezTo>
                        <a:pt x="19142" y="27168"/>
                        <a:pt x="16468" y="26165"/>
                        <a:pt x="13014" y="28950"/>
                      </a:cubicBezTo>
                      <a:cubicBezTo>
                        <a:pt x="6440" y="34410"/>
                        <a:pt x="1314" y="32961"/>
                        <a:pt x="200" y="25385"/>
                      </a:cubicBezTo>
                      <a:cubicBezTo>
                        <a:pt x="-892" y="16895"/>
                        <a:pt x="2529" y="8438"/>
                        <a:pt x="9226" y="3101"/>
                      </a:cubicBezTo>
                      <a:cubicBezTo>
                        <a:pt x="15688" y="-2248"/>
                        <a:pt x="20368" y="-576"/>
                        <a:pt x="22039" y="7335"/>
                      </a:cubicBezTo>
                      <a:lnTo>
                        <a:pt x="22039" y="8560"/>
                      </a:lnTo>
                      <a:lnTo>
                        <a:pt x="16802" y="12906"/>
                      </a:lnTo>
                      <a:lnTo>
                        <a:pt x="16802" y="11346"/>
                      </a:lnTo>
                      <a:cubicBezTo>
                        <a:pt x="16134" y="7335"/>
                        <a:pt x="13571" y="6666"/>
                        <a:pt x="10228" y="9452"/>
                      </a:cubicBezTo>
                      <a:cubicBezTo>
                        <a:pt x="6863" y="12126"/>
                        <a:pt x="5069" y="16315"/>
                        <a:pt x="5437" y="20594"/>
                      </a:cubicBezTo>
                      <a:cubicBezTo>
                        <a:pt x="5994" y="24605"/>
                        <a:pt x="8668" y="25385"/>
                        <a:pt x="12122" y="22488"/>
                      </a:cubicBezTo>
                      <a:cubicBezTo>
                        <a:pt x="18696" y="17140"/>
                        <a:pt x="23822" y="18588"/>
                        <a:pt x="24936" y="26276"/>
                      </a:cubicBezTo>
                      <a:cubicBezTo>
                        <a:pt x="26061" y="34722"/>
                        <a:pt x="22730" y="43157"/>
                        <a:pt x="16134" y="48560"/>
                      </a:cubicBezTo>
                      <a:cubicBezTo>
                        <a:pt x="9448" y="53909"/>
                        <a:pt x="4211" y="52349"/>
                        <a:pt x="3097" y="44327"/>
                      </a:cubicBezTo>
                      <a:close/>
                    </a:path>
                  </a:pathLst>
                </a:custGeom>
                <a:solidFill>
                  <a:srgbClr val="2A9BF5"/>
                </a:solidFill>
                <a:ln w="111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434874A-7818-44AD-8738-0C9F5349A53A}"/>
                    </a:ext>
                  </a:extLst>
                </p:cNvPr>
                <p:cNvSpPr/>
                <p:nvPr/>
              </p:nvSpPr>
              <p:spPr>
                <a:xfrm>
                  <a:off x="6994724" y="3461311"/>
                  <a:ext cx="30752" cy="63733"/>
                </a:xfrm>
                <a:custGeom>
                  <a:avLst/>
                  <a:gdLst>
                    <a:gd name="connsiteX0" fmla="*/ 26073 w 30752"/>
                    <a:gd name="connsiteY0" fmla="*/ 14596 h 63733"/>
                    <a:gd name="connsiteX1" fmla="*/ 30752 w 30752"/>
                    <a:gd name="connsiteY1" fmla="*/ 45794 h 63733"/>
                    <a:gd name="connsiteX2" fmla="*/ 25516 w 30752"/>
                    <a:gd name="connsiteY2" fmla="*/ 50140 h 63733"/>
                    <a:gd name="connsiteX3" fmla="*/ 20947 w 30752"/>
                    <a:gd name="connsiteY3" fmla="*/ 19722 h 63733"/>
                    <a:gd name="connsiteX4" fmla="*/ 14150 w 30752"/>
                    <a:gd name="connsiteY4" fmla="*/ 17047 h 63733"/>
                    <a:gd name="connsiteX5" fmla="*/ 9582 w 30752"/>
                    <a:gd name="connsiteY5" fmla="*/ 29081 h 63733"/>
                    <a:gd name="connsiteX6" fmla="*/ 14262 w 30752"/>
                    <a:gd name="connsiteY6" fmla="*/ 59499 h 63733"/>
                    <a:gd name="connsiteX7" fmla="*/ 8914 w 30752"/>
                    <a:gd name="connsiteY7" fmla="*/ 63733 h 63733"/>
                    <a:gd name="connsiteX8" fmla="*/ 0 w 30752"/>
                    <a:gd name="connsiteY8" fmla="*/ 4345 h 63733"/>
                    <a:gd name="connsiteX9" fmla="*/ 5237 w 30752"/>
                    <a:gd name="connsiteY9" fmla="*/ 0 h 63733"/>
                    <a:gd name="connsiteX10" fmla="*/ 8134 w 30752"/>
                    <a:gd name="connsiteY10" fmla="*/ 19053 h 63733"/>
                    <a:gd name="connsiteX11" fmla="*/ 14485 w 30752"/>
                    <a:gd name="connsiteY11" fmla="*/ 9582 h 63733"/>
                    <a:gd name="connsiteX12" fmla="*/ 26073 w 30752"/>
                    <a:gd name="connsiteY12" fmla="*/ 14596 h 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52" h="63733">
                      <a:moveTo>
                        <a:pt x="26073" y="14596"/>
                      </a:moveTo>
                      <a:lnTo>
                        <a:pt x="30752" y="45794"/>
                      </a:lnTo>
                      <a:lnTo>
                        <a:pt x="25516" y="50140"/>
                      </a:lnTo>
                      <a:lnTo>
                        <a:pt x="20947" y="19722"/>
                      </a:lnTo>
                      <a:cubicBezTo>
                        <a:pt x="20279" y="15265"/>
                        <a:pt x="17716" y="14151"/>
                        <a:pt x="14150" y="17047"/>
                      </a:cubicBezTo>
                      <a:cubicBezTo>
                        <a:pt x="10674" y="20011"/>
                        <a:pt x="8947" y="24557"/>
                        <a:pt x="9582" y="29081"/>
                      </a:cubicBezTo>
                      <a:lnTo>
                        <a:pt x="14262" y="59499"/>
                      </a:lnTo>
                      <a:lnTo>
                        <a:pt x="8914" y="63733"/>
                      </a:lnTo>
                      <a:lnTo>
                        <a:pt x="0" y="4345"/>
                      </a:lnTo>
                      <a:lnTo>
                        <a:pt x="5237" y="0"/>
                      </a:lnTo>
                      <a:lnTo>
                        <a:pt x="8134" y="19053"/>
                      </a:lnTo>
                      <a:cubicBezTo>
                        <a:pt x="9326" y="15365"/>
                        <a:pt x="11521" y="12078"/>
                        <a:pt x="14485" y="9582"/>
                      </a:cubicBezTo>
                      <a:cubicBezTo>
                        <a:pt x="19721" y="5125"/>
                        <a:pt x="24512" y="6128"/>
                        <a:pt x="26073" y="14596"/>
                      </a:cubicBezTo>
                      <a:close/>
                    </a:path>
                  </a:pathLst>
                </a:custGeom>
                <a:solidFill>
                  <a:srgbClr val="2A9BF5"/>
                </a:solidFill>
                <a:ln w="111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09933FD-68B1-44B6-BBDC-13B81D835DC0}"/>
                    </a:ext>
                  </a:extLst>
                </p:cNvPr>
                <p:cNvSpPr/>
                <p:nvPr/>
              </p:nvSpPr>
              <p:spPr>
                <a:xfrm>
                  <a:off x="7028063" y="3444555"/>
                  <a:ext cx="25174" cy="51058"/>
                </a:xfrm>
                <a:custGeom>
                  <a:avLst/>
                  <a:gdLst>
                    <a:gd name="connsiteX0" fmla="*/ 2761 w 25174"/>
                    <a:gd name="connsiteY0" fmla="*/ 43163 h 51058"/>
                    <a:gd name="connsiteX1" fmla="*/ 198 w 25174"/>
                    <a:gd name="connsiteY1" fmla="*/ 26339 h 51058"/>
                    <a:gd name="connsiteX2" fmla="*/ 9223 w 25174"/>
                    <a:gd name="connsiteY2" fmla="*/ 3052 h 51058"/>
                    <a:gd name="connsiteX3" fmla="*/ 22371 w 25174"/>
                    <a:gd name="connsiteY3" fmla="*/ 7954 h 51058"/>
                    <a:gd name="connsiteX4" fmla="*/ 24934 w 25174"/>
                    <a:gd name="connsiteY4" fmla="*/ 24890 h 51058"/>
                    <a:gd name="connsiteX5" fmla="*/ 16020 w 25174"/>
                    <a:gd name="connsiteY5" fmla="*/ 48066 h 51058"/>
                    <a:gd name="connsiteX6" fmla="*/ 2761 w 25174"/>
                    <a:gd name="connsiteY6" fmla="*/ 43163 h 51058"/>
                    <a:gd name="connsiteX7" fmla="*/ 19808 w 25174"/>
                    <a:gd name="connsiteY7" fmla="*/ 29570 h 51058"/>
                    <a:gd name="connsiteX8" fmla="*/ 17134 w 25174"/>
                    <a:gd name="connsiteY8" fmla="*/ 12077 h 51058"/>
                    <a:gd name="connsiteX9" fmla="*/ 10226 w 25174"/>
                    <a:gd name="connsiteY9" fmla="*/ 9403 h 51058"/>
                    <a:gd name="connsiteX10" fmla="*/ 5435 w 25174"/>
                    <a:gd name="connsiteY10" fmla="*/ 21770 h 51058"/>
                    <a:gd name="connsiteX11" fmla="*/ 7997 w 25174"/>
                    <a:gd name="connsiteY11" fmla="*/ 39263 h 51058"/>
                    <a:gd name="connsiteX12" fmla="*/ 15129 w 25174"/>
                    <a:gd name="connsiteY12" fmla="*/ 41715 h 51058"/>
                    <a:gd name="connsiteX13" fmla="*/ 19808 w 25174"/>
                    <a:gd name="connsiteY13" fmla="*/ 29570 h 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74" h="51058">
                      <a:moveTo>
                        <a:pt x="2761" y="43163"/>
                      </a:moveTo>
                      <a:lnTo>
                        <a:pt x="198" y="26339"/>
                      </a:lnTo>
                      <a:cubicBezTo>
                        <a:pt x="-883" y="17559"/>
                        <a:pt x="2505" y="8812"/>
                        <a:pt x="9223" y="3052"/>
                      </a:cubicBezTo>
                      <a:cubicBezTo>
                        <a:pt x="15797" y="-2408"/>
                        <a:pt x="21145" y="-403"/>
                        <a:pt x="22371" y="7954"/>
                      </a:cubicBezTo>
                      <a:lnTo>
                        <a:pt x="24934" y="24890"/>
                      </a:lnTo>
                      <a:cubicBezTo>
                        <a:pt x="26137" y="33637"/>
                        <a:pt x="22772" y="42383"/>
                        <a:pt x="16020" y="48066"/>
                      </a:cubicBezTo>
                      <a:cubicBezTo>
                        <a:pt x="9446" y="53526"/>
                        <a:pt x="3875" y="51297"/>
                        <a:pt x="2761" y="43163"/>
                      </a:cubicBezTo>
                      <a:close/>
                      <a:moveTo>
                        <a:pt x="19808" y="29570"/>
                      </a:moveTo>
                      <a:lnTo>
                        <a:pt x="17134" y="12077"/>
                      </a:lnTo>
                      <a:cubicBezTo>
                        <a:pt x="16466" y="7620"/>
                        <a:pt x="13792" y="6394"/>
                        <a:pt x="10226" y="9403"/>
                      </a:cubicBezTo>
                      <a:cubicBezTo>
                        <a:pt x="6605" y="12422"/>
                        <a:pt x="4800" y="17102"/>
                        <a:pt x="5435" y="21770"/>
                      </a:cubicBezTo>
                      <a:lnTo>
                        <a:pt x="7997" y="39263"/>
                      </a:lnTo>
                      <a:cubicBezTo>
                        <a:pt x="8666" y="43609"/>
                        <a:pt x="11452" y="44835"/>
                        <a:pt x="15129" y="41715"/>
                      </a:cubicBezTo>
                      <a:cubicBezTo>
                        <a:pt x="18672" y="38740"/>
                        <a:pt x="20432" y="34149"/>
                        <a:pt x="19808" y="29570"/>
                      </a:cubicBezTo>
                      <a:close/>
                    </a:path>
                  </a:pathLst>
                </a:custGeom>
                <a:solidFill>
                  <a:srgbClr val="2A9BF5"/>
                </a:solidFill>
                <a:ln w="111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FDE4CD4-3173-43A0-9ABD-3F5096170DD1}"/>
                    </a:ext>
                  </a:extLst>
                </p:cNvPr>
                <p:cNvSpPr/>
                <p:nvPr/>
              </p:nvSpPr>
              <p:spPr>
                <a:xfrm>
                  <a:off x="7056451" y="3419416"/>
                  <a:ext cx="27122" cy="71087"/>
                </a:xfrm>
                <a:custGeom>
                  <a:avLst/>
                  <a:gdLst>
                    <a:gd name="connsiteX0" fmla="*/ 24067 w 27122"/>
                    <a:gd name="connsiteY0" fmla="*/ 8135 h 71087"/>
                    <a:gd name="connsiteX1" fmla="*/ 26741 w 27122"/>
                    <a:gd name="connsiteY1" fmla="*/ 25516 h 71087"/>
                    <a:gd name="connsiteX2" fmla="*/ 18719 w 27122"/>
                    <a:gd name="connsiteY2" fmla="*/ 47801 h 71087"/>
                    <a:gd name="connsiteX3" fmla="*/ 11365 w 27122"/>
                    <a:gd name="connsiteY3" fmla="*/ 49806 h 71087"/>
                    <a:gd name="connsiteX4" fmla="*/ 13928 w 27122"/>
                    <a:gd name="connsiteY4" fmla="*/ 66854 h 71087"/>
                    <a:gd name="connsiteX5" fmla="*/ 8691 w 27122"/>
                    <a:gd name="connsiteY5" fmla="*/ 71088 h 71087"/>
                    <a:gd name="connsiteX6" fmla="*/ 0 w 27122"/>
                    <a:gd name="connsiteY6" fmla="*/ 13706 h 71087"/>
                    <a:gd name="connsiteX7" fmla="*/ 5237 w 27122"/>
                    <a:gd name="connsiteY7" fmla="*/ 9360 h 71087"/>
                    <a:gd name="connsiteX8" fmla="*/ 5237 w 27122"/>
                    <a:gd name="connsiteY8" fmla="*/ 12146 h 71087"/>
                    <a:gd name="connsiteX9" fmla="*/ 11476 w 27122"/>
                    <a:gd name="connsiteY9" fmla="*/ 2786 h 71087"/>
                    <a:gd name="connsiteX10" fmla="*/ 24067 w 27122"/>
                    <a:gd name="connsiteY10" fmla="*/ 8135 h 71087"/>
                    <a:gd name="connsiteX11" fmla="*/ 18830 w 27122"/>
                    <a:gd name="connsiteY11" fmla="*/ 12369 h 71087"/>
                    <a:gd name="connsiteX12" fmla="*/ 11922 w 27122"/>
                    <a:gd name="connsiteY12" fmla="*/ 9806 h 71087"/>
                    <a:gd name="connsiteX13" fmla="*/ 7242 w 27122"/>
                    <a:gd name="connsiteY13" fmla="*/ 22062 h 71087"/>
                    <a:gd name="connsiteX14" fmla="*/ 9805 w 27122"/>
                    <a:gd name="connsiteY14" fmla="*/ 39556 h 71087"/>
                    <a:gd name="connsiteX15" fmla="*/ 16824 w 27122"/>
                    <a:gd name="connsiteY15" fmla="*/ 42118 h 71087"/>
                    <a:gd name="connsiteX16" fmla="*/ 21504 w 27122"/>
                    <a:gd name="connsiteY16" fmla="*/ 29862 h 7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22" h="71087">
                      <a:moveTo>
                        <a:pt x="24067" y="8135"/>
                      </a:moveTo>
                      <a:lnTo>
                        <a:pt x="26741" y="25516"/>
                      </a:lnTo>
                      <a:cubicBezTo>
                        <a:pt x="28256" y="33851"/>
                        <a:pt x="25192" y="42341"/>
                        <a:pt x="18719" y="47801"/>
                      </a:cubicBezTo>
                      <a:cubicBezTo>
                        <a:pt x="15822" y="50252"/>
                        <a:pt x="13259" y="50921"/>
                        <a:pt x="11365" y="49806"/>
                      </a:cubicBezTo>
                      <a:lnTo>
                        <a:pt x="13928" y="66854"/>
                      </a:lnTo>
                      <a:lnTo>
                        <a:pt x="8691" y="71088"/>
                      </a:lnTo>
                      <a:lnTo>
                        <a:pt x="0" y="13706"/>
                      </a:lnTo>
                      <a:lnTo>
                        <a:pt x="5237" y="9360"/>
                      </a:lnTo>
                      <a:lnTo>
                        <a:pt x="5237" y="12146"/>
                      </a:lnTo>
                      <a:cubicBezTo>
                        <a:pt x="6440" y="8525"/>
                        <a:pt x="8601" y="5293"/>
                        <a:pt x="11476" y="2786"/>
                      </a:cubicBezTo>
                      <a:cubicBezTo>
                        <a:pt x="17604" y="-1559"/>
                        <a:pt x="22730" y="-1559"/>
                        <a:pt x="24067" y="8135"/>
                      </a:cubicBezTo>
                      <a:close/>
                      <a:moveTo>
                        <a:pt x="18830" y="12369"/>
                      </a:moveTo>
                      <a:cubicBezTo>
                        <a:pt x="18161" y="7912"/>
                        <a:pt x="15599" y="6798"/>
                        <a:pt x="11922" y="9806"/>
                      </a:cubicBezTo>
                      <a:cubicBezTo>
                        <a:pt x="8290" y="12770"/>
                        <a:pt x="6507" y="17438"/>
                        <a:pt x="7242" y="22062"/>
                      </a:cubicBezTo>
                      <a:lnTo>
                        <a:pt x="9805" y="39556"/>
                      </a:lnTo>
                      <a:cubicBezTo>
                        <a:pt x="10474" y="44012"/>
                        <a:pt x="13036" y="45238"/>
                        <a:pt x="16824" y="42118"/>
                      </a:cubicBezTo>
                      <a:cubicBezTo>
                        <a:pt x="20368" y="39099"/>
                        <a:pt x="22128" y="34475"/>
                        <a:pt x="21504" y="29862"/>
                      </a:cubicBezTo>
                      <a:close/>
                    </a:path>
                  </a:pathLst>
                </a:custGeom>
                <a:solidFill>
                  <a:srgbClr val="2A9BF5"/>
                </a:solidFill>
                <a:ln w="111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B3C7661-A2D8-4ACF-9828-EE26904A7E0C}"/>
                    </a:ext>
                  </a:extLst>
                </p:cNvPr>
                <p:cNvSpPr/>
                <p:nvPr/>
              </p:nvSpPr>
              <p:spPr>
                <a:xfrm>
                  <a:off x="7101490" y="3384059"/>
                  <a:ext cx="25174" cy="51189"/>
                </a:xfrm>
                <a:custGeom>
                  <a:avLst/>
                  <a:gdLst>
                    <a:gd name="connsiteX0" fmla="*/ 24934 w 25174"/>
                    <a:gd name="connsiteY0" fmla="*/ 24884 h 51189"/>
                    <a:gd name="connsiteX1" fmla="*/ 16020 w 25174"/>
                    <a:gd name="connsiteY1" fmla="*/ 48060 h 51189"/>
                    <a:gd name="connsiteX2" fmla="*/ 2761 w 25174"/>
                    <a:gd name="connsiteY2" fmla="*/ 43157 h 51189"/>
                    <a:gd name="connsiteX3" fmla="*/ 198 w 25174"/>
                    <a:gd name="connsiteY3" fmla="*/ 26333 h 51189"/>
                    <a:gd name="connsiteX4" fmla="*/ 9223 w 25174"/>
                    <a:gd name="connsiteY4" fmla="*/ 3046 h 51189"/>
                    <a:gd name="connsiteX5" fmla="*/ 22371 w 25174"/>
                    <a:gd name="connsiteY5" fmla="*/ 8060 h 51189"/>
                    <a:gd name="connsiteX6" fmla="*/ 22371 w 25174"/>
                    <a:gd name="connsiteY6" fmla="*/ 8839 h 51189"/>
                    <a:gd name="connsiteX7" fmla="*/ 17246 w 25174"/>
                    <a:gd name="connsiteY7" fmla="*/ 13074 h 51189"/>
                    <a:gd name="connsiteX8" fmla="*/ 17246 w 25174"/>
                    <a:gd name="connsiteY8" fmla="*/ 12071 h 51189"/>
                    <a:gd name="connsiteX9" fmla="*/ 10338 w 25174"/>
                    <a:gd name="connsiteY9" fmla="*/ 9397 h 51189"/>
                    <a:gd name="connsiteX10" fmla="*/ 5546 w 25174"/>
                    <a:gd name="connsiteY10" fmla="*/ 21764 h 51189"/>
                    <a:gd name="connsiteX11" fmla="*/ 8109 w 25174"/>
                    <a:gd name="connsiteY11" fmla="*/ 39258 h 51189"/>
                    <a:gd name="connsiteX12" fmla="*/ 15240 w 25174"/>
                    <a:gd name="connsiteY12" fmla="*/ 41709 h 51189"/>
                    <a:gd name="connsiteX13" fmla="*/ 19920 w 25174"/>
                    <a:gd name="connsiteY13" fmla="*/ 29564 h 51189"/>
                    <a:gd name="connsiteX14" fmla="*/ 19920 w 25174"/>
                    <a:gd name="connsiteY14" fmla="*/ 28450 h 51189"/>
                    <a:gd name="connsiteX15" fmla="*/ 25156 w 25174"/>
                    <a:gd name="connsiteY15" fmla="*/ 24104 h 5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74" h="51189">
                      <a:moveTo>
                        <a:pt x="24934" y="24884"/>
                      </a:moveTo>
                      <a:cubicBezTo>
                        <a:pt x="26137" y="33631"/>
                        <a:pt x="22772" y="42377"/>
                        <a:pt x="16020" y="48060"/>
                      </a:cubicBezTo>
                      <a:cubicBezTo>
                        <a:pt x="9446" y="53631"/>
                        <a:pt x="3986" y="51625"/>
                        <a:pt x="2761" y="43157"/>
                      </a:cubicBezTo>
                      <a:lnTo>
                        <a:pt x="198" y="26333"/>
                      </a:lnTo>
                      <a:cubicBezTo>
                        <a:pt x="-883" y="17553"/>
                        <a:pt x="2505" y="8806"/>
                        <a:pt x="9223" y="3046"/>
                      </a:cubicBezTo>
                      <a:cubicBezTo>
                        <a:pt x="15797" y="-2414"/>
                        <a:pt x="21145" y="-409"/>
                        <a:pt x="22371" y="8060"/>
                      </a:cubicBezTo>
                      <a:lnTo>
                        <a:pt x="22371" y="8839"/>
                      </a:lnTo>
                      <a:lnTo>
                        <a:pt x="17246" y="13074"/>
                      </a:lnTo>
                      <a:lnTo>
                        <a:pt x="17246" y="12071"/>
                      </a:lnTo>
                      <a:cubicBezTo>
                        <a:pt x="16577" y="7614"/>
                        <a:pt x="13903" y="6388"/>
                        <a:pt x="10338" y="9397"/>
                      </a:cubicBezTo>
                      <a:cubicBezTo>
                        <a:pt x="6716" y="12416"/>
                        <a:pt x="4911" y="17096"/>
                        <a:pt x="5546" y="21764"/>
                      </a:cubicBezTo>
                      <a:lnTo>
                        <a:pt x="8109" y="39258"/>
                      </a:lnTo>
                      <a:cubicBezTo>
                        <a:pt x="8778" y="43603"/>
                        <a:pt x="11563" y="44829"/>
                        <a:pt x="15240" y="41709"/>
                      </a:cubicBezTo>
                      <a:cubicBezTo>
                        <a:pt x="18783" y="38734"/>
                        <a:pt x="20544" y="34143"/>
                        <a:pt x="19920" y="29564"/>
                      </a:cubicBezTo>
                      <a:lnTo>
                        <a:pt x="19920" y="28450"/>
                      </a:lnTo>
                      <a:lnTo>
                        <a:pt x="25156" y="24104"/>
                      </a:lnTo>
                      <a:close/>
                    </a:path>
                  </a:pathLst>
                </a:custGeom>
                <a:solidFill>
                  <a:srgbClr val="2A9BF5"/>
                </a:solidFill>
                <a:ln w="111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0D8809F-B5E4-433F-91E7-F0E6E3FBBDA5}"/>
                    </a:ext>
                  </a:extLst>
                </p:cNvPr>
                <p:cNvSpPr/>
                <p:nvPr/>
              </p:nvSpPr>
              <p:spPr>
                <a:xfrm>
                  <a:off x="7126201" y="3352675"/>
                  <a:ext cx="14261" cy="63844"/>
                </a:xfrm>
                <a:custGeom>
                  <a:avLst/>
                  <a:gdLst>
                    <a:gd name="connsiteX0" fmla="*/ 0 w 14261"/>
                    <a:gd name="connsiteY0" fmla="*/ 4345 h 63844"/>
                    <a:gd name="connsiteX1" fmla="*/ 5348 w 14261"/>
                    <a:gd name="connsiteY1" fmla="*/ 0 h 63844"/>
                    <a:gd name="connsiteX2" fmla="*/ 14262 w 14261"/>
                    <a:gd name="connsiteY2" fmla="*/ 59499 h 63844"/>
                    <a:gd name="connsiteX3" fmla="*/ 9025 w 14261"/>
                    <a:gd name="connsiteY3" fmla="*/ 63845 h 63844"/>
                  </a:gdLst>
                  <a:ahLst/>
                  <a:cxnLst>
                    <a:cxn ang="0">
                      <a:pos x="connsiteX0" y="connsiteY0"/>
                    </a:cxn>
                    <a:cxn ang="0">
                      <a:pos x="connsiteX1" y="connsiteY1"/>
                    </a:cxn>
                    <a:cxn ang="0">
                      <a:pos x="connsiteX2" y="connsiteY2"/>
                    </a:cxn>
                    <a:cxn ang="0">
                      <a:pos x="connsiteX3" y="connsiteY3"/>
                    </a:cxn>
                  </a:cxnLst>
                  <a:rect l="l" t="t" r="r" b="b"/>
                  <a:pathLst>
                    <a:path w="14261" h="63844">
                      <a:moveTo>
                        <a:pt x="0" y="4345"/>
                      </a:moveTo>
                      <a:lnTo>
                        <a:pt x="5348" y="0"/>
                      </a:lnTo>
                      <a:lnTo>
                        <a:pt x="14262" y="59499"/>
                      </a:lnTo>
                      <a:lnTo>
                        <a:pt x="9025" y="63845"/>
                      </a:lnTo>
                      <a:close/>
                    </a:path>
                  </a:pathLst>
                </a:custGeom>
                <a:solidFill>
                  <a:srgbClr val="2A9BF5"/>
                </a:solidFill>
                <a:ln w="111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B599417-0606-4C32-A3D0-2A1E555B0959}"/>
                    </a:ext>
                  </a:extLst>
                </p:cNvPr>
                <p:cNvSpPr/>
                <p:nvPr/>
              </p:nvSpPr>
              <p:spPr>
                <a:xfrm>
                  <a:off x="7143729" y="3349344"/>
                  <a:ext cx="25155" cy="51203"/>
                </a:xfrm>
                <a:custGeom>
                  <a:avLst/>
                  <a:gdLst>
                    <a:gd name="connsiteX0" fmla="*/ 6762 w 25155"/>
                    <a:gd name="connsiteY0" fmla="*/ 31632 h 51203"/>
                    <a:gd name="connsiteX1" fmla="*/ 7876 w 25155"/>
                    <a:gd name="connsiteY1" fmla="*/ 39209 h 51203"/>
                    <a:gd name="connsiteX2" fmla="*/ 15007 w 25155"/>
                    <a:gd name="connsiteY2" fmla="*/ 41771 h 51203"/>
                    <a:gd name="connsiteX3" fmla="*/ 19686 w 25155"/>
                    <a:gd name="connsiteY3" fmla="*/ 29515 h 51203"/>
                    <a:gd name="connsiteX4" fmla="*/ 19686 w 25155"/>
                    <a:gd name="connsiteY4" fmla="*/ 28401 h 51203"/>
                    <a:gd name="connsiteX5" fmla="*/ 24923 w 25155"/>
                    <a:gd name="connsiteY5" fmla="*/ 24055 h 51203"/>
                    <a:gd name="connsiteX6" fmla="*/ 24923 w 25155"/>
                    <a:gd name="connsiteY6" fmla="*/ 24947 h 51203"/>
                    <a:gd name="connsiteX7" fmla="*/ 16009 w 25155"/>
                    <a:gd name="connsiteY7" fmla="*/ 48122 h 51203"/>
                    <a:gd name="connsiteX8" fmla="*/ 2750 w 25155"/>
                    <a:gd name="connsiteY8" fmla="*/ 43220 h 51203"/>
                    <a:gd name="connsiteX9" fmla="*/ 187 w 25155"/>
                    <a:gd name="connsiteY9" fmla="*/ 26284 h 51203"/>
                    <a:gd name="connsiteX10" fmla="*/ 9213 w 25155"/>
                    <a:gd name="connsiteY10" fmla="*/ 2997 h 51203"/>
                    <a:gd name="connsiteX11" fmla="*/ 22360 w 25155"/>
                    <a:gd name="connsiteY11" fmla="*/ 8011 h 51203"/>
                    <a:gd name="connsiteX12" fmla="*/ 23809 w 25155"/>
                    <a:gd name="connsiteY12" fmla="*/ 17593 h 51203"/>
                    <a:gd name="connsiteX13" fmla="*/ 5313 w 25155"/>
                    <a:gd name="connsiteY13" fmla="*/ 21715 h 51203"/>
                    <a:gd name="connsiteX14" fmla="*/ 5870 w 25155"/>
                    <a:gd name="connsiteY14" fmla="*/ 25504 h 51203"/>
                    <a:gd name="connsiteX15" fmla="*/ 17569 w 25155"/>
                    <a:gd name="connsiteY15" fmla="*/ 15922 h 51203"/>
                    <a:gd name="connsiteX16" fmla="*/ 17012 w 25155"/>
                    <a:gd name="connsiteY16" fmla="*/ 12022 h 51203"/>
                    <a:gd name="connsiteX17" fmla="*/ 10104 w 25155"/>
                    <a:gd name="connsiteY17" fmla="*/ 9348 h 51203"/>
                    <a:gd name="connsiteX18" fmla="*/ 5313 w 25155"/>
                    <a:gd name="connsiteY18" fmla="*/ 21715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55" h="51203">
                      <a:moveTo>
                        <a:pt x="6762" y="31632"/>
                      </a:moveTo>
                      <a:lnTo>
                        <a:pt x="7876" y="39209"/>
                      </a:lnTo>
                      <a:cubicBezTo>
                        <a:pt x="8544" y="43665"/>
                        <a:pt x="11330" y="44780"/>
                        <a:pt x="15007" y="41771"/>
                      </a:cubicBezTo>
                      <a:cubicBezTo>
                        <a:pt x="18550" y="38752"/>
                        <a:pt x="20310" y="34128"/>
                        <a:pt x="19686" y="29515"/>
                      </a:cubicBezTo>
                      <a:lnTo>
                        <a:pt x="19686" y="28401"/>
                      </a:lnTo>
                      <a:lnTo>
                        <a:pt x="24923" y="24055"/>
                      </a:lnTo>
                      <a:lnTo>
                        <a:pt x="24923" y="24947"/>
                      </a:lnTo>
                      <a:cubicBezTo>
                        <a:pt x="26104" y="33682"/>
                        <a:pt x="22739" y="42429"/>
                        <a:pt x="16009" y="48122"/>
                      </a:cubicBezTo>
                      <a:cubicBezTo>
                        <a:pt x="9436" y="53582"/>
                        <a:pt x="3976" y="51688"/>
                        <a:pt x="2750" y="43220"/>
                      </a:cubicBezTo>
                      <a:lnTo>
                        <a:pt x="187" y="26284"/>
                      </a:lnTo>
                      <a:cubicBezTo>
                        <a:pt x="-860" y="17504"/>
                        <a:pt x="2528" y="8780"/>
                        <a:pt x="9213" y="2997"/>
                      </a:cubicBezTo>
                      <a:cubicBezTo>
                        <a:pt x="15787" y="-2352"/>
                        <a:pt x="21135" y="-457"/>
                        <a:pt x="22360" y="8011"/>
                      </a:cubicBezTo>
                      <a:lnTo>
                        <a:pt x="23809" y="17593"/>
                      </a:lnTo>
                      <a:close/>
                      <a:moveTo>
                        <a:pt x="5313" y="21715"/>
                      </a:moveTo>
                      <a:lnTo>
                        <a:pt x="5870" y="25504"/>
                      </a:lnTo>
                      <a:lnTo>
                        <a:pt x="17569" y="15922"/>
                      </a:lnTo>
                      <a:lnTo>
                        <a:pt x="17012" y="12022"/>
                      </a:lnTo>
                      <a:cubicBezTo>
                        <a:pt x="16344" y="7676"/>
                        <a:pt x="13670" y="6451"/>
                        <a:pt x="10104" y="9348"/>
                      </a:cubicBezTo>
                      <a:cubicBezTo>
                        <a:pt x="6505" y="12389"/>
                        <a:pt x="4700" y="17047"/>
                        <a:pt x="5313" y="21715"/>
                      </a:cubicBezTo>
                      <a:close/>
                    </a:path>
                  </a:pathLst>
                </a:custGeom>
                <a:solidFill>
                  <a:srgbClr val="2A9BF5"/>
                </a:solidFill>
                <a:ln w="111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C111EBC-6949-4951-B8DB-4F3033A8CB4F}"/>
                    </a:ext>
                  </a:extLst>
                </p:cNvPr>
                <p:cNvSpPr/>
                <p:nvPr/>
              </p:nvSpPr>
              <p:spPr>
                <a:xfrm>
                  <a:off x="7172208" y="3325918"/>
                  <a:ext cx="26862" cy="52604"/>
                </a:xfrm>
                <a:custGeom>
                  <a:avLst/>
                  <a:gdLst>
                    <a:gd name="connsiteX0" fmla="*/ 22294 w 26862"/>
                    <a:gd name="connsiteY0" fmla="*/ 7927 h 52604"/>
                    <a:gd name="connsiteX1" fmla="*/ 26863 w 26862"/>
                    <a:gd name="connsiteY1" fmla="*/ 38011 h 52604"/>
                    <a:gd name="connsiteX2" fmla="*/ 21737 w 26862"/>
                    <a:gd name="connsiteY2" fmla="*/ 42245 h 52604"/>
                    <a:gd name="connsiteX3" fmla="*/ 21180 w 26862"/>
                    <a:gd name="connsiteY3" fmla="*/ 39125 h 52604"/>
                    <a:gd name="connsiteX4" fmla="*/ 14049 w 26862"/>
                    <a:gd name="connsiteY4" fmla="*/ 49599 h 52604"/>
                    <a:gd name="connsiteX5" fmla="*/ 2350 w 26862"/>
                    <a:gd name="connsiteY5" fmla="*/ 46145 h 52604"/>
                    <a:gd name="connsiteX6" fmla="*/ 7030 w 26862"/>
                    <a:gd name="connsiteY6" fmla="*/ 30212 h 52604"/>
                    <a:gd name="connsiteX7" fmla="*/ 17281 w 26862"/>
                    <a:gd name="connsiteY7" fmla="*/ 12941 h 52604"/>
                    <a:gd name="connsiteX8" fmla="*/ 17281 w 26862"/>
                    <a:gd name="connsiteY8" fmla="*/ 11938 h 52604"/>
                    <a:gd name="connsiteX9" fmla="*/ 10149 w 26862"/>
                    <a:gd name="connsiteY9" fmla="*/ 9487 h 52604"/>
                    <a:gd name="connsiteX10" fmla="*/ 5470 w 26862"/>
                    <a:gd name="connsiteY10" fmla="*/ 21743 h 52604"/>
                    <a:gd name="connsiteX11" fmla="*/ 5470 w 26862"/>
                    <a:gd name="connsiteY11" fmla="*/ 23081 h 52604"/>
                    <a:gd name="connsiteX12" fmla="*/ 233 w 26862"/>
                    <a:gd name="connsiteY12" fmla="*/ 27314 h 52604"/>
                    <a:gd name="connsiteX13" fmla="*/ 233 w 26862"/>
                    <a:gd name="connsiteY13" fmla="*/ 26200 h 52604"/>
                    <a:gd name="connsiteX14" fmla="*/ 9147 w 26862"/>
                    <a:gd name="connsiteY14" fmla="*/ 3136 h 52604"/>
                    <a:gd name="connsiteX15" fmla="*/ 22294 w 26862"/>
                    <a:gd name="connsiteY15" fmla="*/ 7927 h 52604"/>
                    <a:gd name="connsiteX16" fmla="*/ 19731 w 26862"/>
                    <a:gd name="connsiteY16" fmla="*/ 28986 h 52604"/>
                    <a:gd name="connsiteX17" fmla="*/ 18618 w 26862"/>
                    <a:gd name="connsiteY17" fmla="*/ 21632 h 52604"/>
                    <a:gd name="connsiteX18" fmla="*/ 10706 w 26862"/>
                    <a:gd name="connsiteY18" fmla="*/ 31883 h 52604"/>
                    <a:gd name="connsiteX19" fmla="*/ 7475 w 26862"/>
                    <a:gd name="connsiteY19" fmla="*/ 41354 h 52604"/>
                    <a:gd name="connsiteX20" fmla="*/ 14383 w 26862"/>
                    <a:gd name="connsiteY20" fmla="*/ 42579 h 52604"/>
                    <a:gd name="connsiteX21" fmla="*/ 19731 w 26862"/>
                    <a:gd name="connsiteY21" fmla="*/ 28986 h 5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62" h="52604">
                      <a:moveTo>
                        <a:pt x="22294" y="7927"/>
                      </a:moveTo>
                      <a:lnTo>
                        <a:pt x="26863" y="38011"/>
                      </a:lnTo>
                      <a:lnTo>
                        <a:pt x="21737" y="42245"/>
                      </a:lnTo>
                      <a:lnTo>
                        <a:pt x="21180" y="39125"/>
                      </a:lnTo>
                      <a:cubicBezTo>
                        <a:pt x="19865" y="43237"/>
                        <a:pt x="17392" y="46869"/>
                        <a:pt x="14049" y="49599"/>
                      </a:cubicBezTo>
                      <a:cubicBezTo>
                        <a:pt x="7698" y="54836"/>
                        <a:pt x="2907" y="52941"/>
                        <a:pt x="2350" y="46145"/>
                      </a:cubicBezTo>
                      <a:cubicBezTo>
                        <a:pt x="1804" y="40429"/>
                        <a:pt x="3475" y="34724"/>
                        <a:pt x="7030" y="30212"/>
                      </a:cubicBezTo>
                      <a:cubicBezTo>
                        <a:pt x="11598" y="23526"/>
                        <a:pt x="18172" y="18401"/>
                        <a:pt x="17281" y="12941"/>
                      </a:cubicBezTo>
                      <a:lnTo>
                        <a:pt x="17281" y="11938"/>
                      </a:lnTo>
                      <a:cubicBezTo>
                        <a:pt x="16612" y="7481"/>
                        <a:pt x="13826" y="6367"/>
                        <a:pt x="10149" y="9487"/>
                      </a:cubicBezTo>
                      <a:cubicBezTo>
                        <a:pt x="6539" y="12462"/>
                        <a:pt x="4757" y="17119"/>
                        <a:pt x="5470" y="21743"/>
                      </a:cubicBezTo>
                      <a:lnTo>
                        <a:pt x="5470" y="23081"/>
                      </a:lnTo>
                      <a:lnTo>
                        <a:pt x="233" y="27314"/>
                      </a:lnTo>
                      <a:lnTo>
                        <a:pt x="233" y="26200"/>
                      </a:lnTo>
                      <a:cubicBezTo>
                        <a:pt x="-948" y="17487"/>
                        <a:pt x="2417" y="8785"/>
                        <a:pt x="9147" y="3136"/>
                      </a:cubicBezTo>
                      <a:cubicBezTo>
                        <a:pt x="15720" y="-2435"/>
                        <a:pt x="21069" y="-429"/>
                        <a:pt x="22294" y="7927"/>
                      </a:cubicBezTo>
                      <a:close/>
                      <a:moveTo>
                        <a:pt x="19731" y="28986"/>
                      </a:moveTo>
                      <a:lnTo>
                        <a:pt x="18618" y="21632"/>
                      </a:lnTo>
                      <a:cubicBezTo>
                        <a:pt x="16255" y="25253"/>
                        <a:pt x="13603" y="28674"/>
                        <a:pt x="10706" y="31883"/>
                      </a:cubicBezTo>
                      <a:cubicBezTo>
                        <a:pt x="8378" y="34468"/>
                        <a:pt x="7208" y="37888"/>
                        <a:pt x="7475" y="41354"/>
                      </a:cubicBezTo>
                      <a:cubicBezTo>
                        <a:pt x="8032" y="44919"/>
                        <a:pt x="10484" y="45699"/>
                        <a:pt x="14383" y="42579"/>
                      </a:cubicBezTo>
                      <a:cubicBezTo>
                        <a:pt x="18484" y="39348"/>
                        <a:pt x="20534" y="34145"/>
                        <a:pt x="19731" y="28986"/>
                      </a:cubicBezTo>
                      <a:close/>
                    </a:path>
                  </a:pathLst>
                </a:custGeom>
                <a:solidFill>
                  <a:srgbClr val="2A9BF5"/>
                </a:solidFill>
                <a:ln w="111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80F0961-3C17-4252-8F23-65D4FDA9C122}"/>
                    </a:ext>
                  </a:extLst>
                </p:cNvPr>
                <p:cNvSpPr/>
                <p:nvPr/>
              </p:nvSpPr>
              <p:spPr>
                <a:xfrm>
                  <a:off x="7200965" y="3301979"/>
                  <a:ext cx="14707" cy="55041"/>
                </a:xfrm>
                <a:custGeom>
                  <a:avLst/>
                  <a:gdLst>
                    <a:gd name="connsiteX0" fmla="*/ 13705 w 14707"/>
                    <a:gd name="connsiteY0" fmla="*/ 0 h 55041"/>
                    <a:gd name="connsiteX1" fmla="*/ 14707 w 14707"/>
                    <a:gd name="connsiteY1" fmla="*/ 6351 h 55041"/>
                    <a:gd name="connsiteX2" fmla="*/ 11811 w 14707"/>
                    <a:gd name="connsiteY2" fmla="*/ 8691 h 55041"/>
                    <a:gd name="connsiteX3" fmla="*/ 7242 w 14707"/>
                    <a:gd name="connsiteY3" fmla="*/ 20724 h 55041"/>
                    <a:gd name="connsiteX4" fmla="*/ 11699 w 14707"/>
                    <a:gd name="connsiteY4" fmla="*/ 50697 h 55041"/>
                    <a:gd name="connsiteX5" fmla="*/ 6462 w 14707"/>
                    <a:gd name="connsiteY5" fmla="*/ 55042 h 55041"/>
                    <a:gd name="connsiteX6" fmla="*/ 0 w 14707"/>
                    <a:gd name="connsiteY6" fmla="*/ 11811 h 55041"/>
                    <a:gd name="connsiteX7" fmla="*/ 5237 w 14707"/>
                    <a:gd name="connsiteY7" fmla="*/ 7577 h 55041"/>
                    <a:gd name="connsiteX8" fmla="*/ 5794 w 14707"/>
                    <a:gd name="connsiteY8" fmla="*/ 10919 h 55041"/>
                    <a:gd name="connsiteX9" fmla="*/ 12145 w 14707"/>
                    <a:gd name="connsiteY9" fmla="*/ 1337 h 5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55041">
                      <a:moveTo>
                        <a:pt x="13705" y="0"/>
                      </a:moveTo>
                      <a:lnTo>
                        <a:pt x="14707" y="6351"/>
                      </a:lnTo>
                      <a:lnTo>
                        <a:pt x="11811" y="8691"/>
                      </a:lnTo>
                      <a:cubicBezTo>
                        <a:pt x="8312" y="11644"/>
                        <a:pt x="6585" y="16189"/>
                        <a:pt x="7242" y="20724"/>
                      </a:cubicBezTo>
                      <a:lnTo>
                        <a:pt x="11699" y="50697"/>
                      </a:lnTo>
                      <a:lnTo>
                        <a:pt x="6462" y="55042"/>
                      </a:lnTo>
                      <a:lnTo>
                        <a:pt x="0" y="11811"/>
                      </a:lnTo>
                      <a:lnTo>
                        <a:pt x="5237" y="7577"/>
                      </a:lnTo>
                      <a:lnTo>
                        <a:pt x="5794" y="10919"/>
                      </a:lnTo>
                      <a:cubicBezTo>
                        <a:pt x="6908" y="7164"/>
                        <a:pt x="9125" y="3833"/>
                        <a:pt x="12145" y="1337"/>
                      </a:cubicBezTo>
                      <a:close/>
                    </a:path>
                  </a:pathLst>
                </a:custGeom>
                <a:solidFill>
                  <a:srgbClr val="2A9BF5"/>
                </a:solidFill>
                <a:ln w="111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DE021B3-6864-4FE4-B20B-37F93A092CBE}"/>
                    </a:ext>
                  </a:extLst>
                </p:cNvPr>
                <p:cNvSpPr/>
                <p:nvPr/>
              </p:nvSpPr>
              <p:spPr>
                <a:xfrm>
                  <a:off x="7220259" y="3286592"/>
                  <a:ext cx="26387" cy="52709"/>
                </a:xfrm>
                <a:custGeom>
                  <a:avLst/>
                  <a:gdLst>
                    <a:gd name="connsiteX0" fmla="*/ 21931 w 26387"/>
                    <a:gd name="connsiteY0" fmla="*/ 8033 h 52709"/>
                    <a:gd name="connsiteX1" fmla="*/ 26388 w 26387"/>
                    <a:gd name="connsiteY1" fmla="*/ 38116 h 52709"/>
                    <a:gd name="connsiteX2" fmla="*/ 21262 w 26387"/>
                    <a:gd name="connsiteY2" fmla="*/ 42350 h 52709"/>
                    <a:gd name="connsiteX3" fmla="*/ 21262 w 26387"/>
                    <a:gd name="connsiteY3" fmla="*/ 39231 h 52709"/>
                    <a:gd name="connsiteX4" fmla="*/ 14132 w 26387"/>
                    <a:gd name="connsiteY4" fmla="*/ 49704 h 52709"/>
                    <a:gd name="connsiteX5" fmla="*/ 2432 w 26387"/>
                    <a:gd name="connsiteY5" fmla="*/ 46250 h 52709"/>
                    <a:gd name="connsiteX6" fmla="*/ 7000 w 26387"/>
                    <a:gd name="connsiteY6" fmla="*/ 30317 h 52709"/>
                    <a:gd name="connsiteX7" fmla="*/ 17251 w 26387"/>
                    <a:gd name="connsiteY7" fmla="*/ 12935 h 52709"/>
                    <a:gd name="connsiteX8" fmla="*/ 17251 w 26387"/>
                    <a:gd name="connsiteY8" fmla="*/ 12044 h 52709"/>
                    <a:gd name="connsiteX9" fmla="*/ 10120 w 26387"/>
                    <a:gd name="connsiteY9" fmla="*/ 9481 h 52709"/>
                    <a:gd name="connsiteX10" fmla="*/ 5441 w 26387"/>
                    <a:gd name="connsiteY10" fmla="*/ 21737 h 52709"/>
                    <a:gd name="connsiteX11" fmla="*/ 5441 w 26387"/>
                    <a:gd name="connsiteY11" fmla="*/ 23186 h 52709"/>
                    <a:gd name="connsiteX12" fmla="*/ 204 w 26387"/>
                    <a:gd name="connsiteY12" fmla="*/ 27420 h 52709"/>
                    <a:gd name="connsiteX13" fmla="*/ 204 w 26387"/>
                    <a:gd name="connsiteY13" fmla="*/ 26306 h 52709"/>
                    <a:gd name="connsiteX14" fmla="*/ 9117 w 26387"/>
                    <a:gd name="connsiteY14" fmla="*/ 3130 h 52709"/>
                    <a:gd name="connsiteX15" fmla="*/ 21931 w 26387"/>
                    <a:gd name="connsiteY15" fmla="*/ 8033 h 52709"/>
                    <a:gd name="connsiteX16" fmla="*/ 19257 w 26387"/>
                    <a:gd name="connsiteY16" fmla="*/ 29091 h 52709"/>
                    <a:gd name="connsiteX17" fmla="*/ 18143 w 26387"/>
                    <a:gd name="connsiteY17" fmla="*/ 21737 h 52709"/>
                    <a:gd name="connsiteX18" fmla="*/ 10343 w 26387"/>
                    <a:gd name="connsiteY18" fmla="*/ 31988 h 52709"/>
                    <a:gd name="connsiteX19" fmla="*/ 7000 w 26387"/>
                    <a:gd name="connsiteY19" fmla="*/ 41347 h 52709"/>
                    <a:gd name="connsiteX20" fmla="*/ 13908 w 26387"/>
                    <a:gd name="connsiteY20" fmla="*/ 42685 h 52709"/>
                    <a:gd name="connsiteX21" fmla="*/ 19257 w 26387"/>
                    <a:gd name="connsiteY21" fmla="*/ 29091 h 5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387" h="52709">
                      <a:moveTo>
                        <a:pt x="21931" y="8033"/>
                      </a:moveTo>
                      <a:lnTo>
                        <a:pt x="26388" y="38116"/>
                      </a:lnTo>
                      <a:lnTo>
                        <a:pt x="21262" y="42350"/>
                      </a:lnTo>
                      <a:lnTo>
                        <a:pt x="21262" y="39231"/>
                      </a:lnTo>
                      <a:cubicBezTo>
                        <a:pt x="19870" y="43297"/>
                        <a:pt x="17407" y="46919"/>
                        <a:pt x="14132" y="49704"/>
                      </a:cubicBezTo>
                      <a:cubicBezTo>
                        <a:pt x="7669" y="54941"/>
                        <a:pt x="2989" y="53047"/>
                        <a:pt x="2432" y="46250"/>
                      </a:cubicBezTo>
                      <a:cubicBezTo>
                        <a:pt x="1853" y="40545"/>
                        <a:pt x="3491" y="34840"/>
                        <a:pt x="7000" y="30317"/>
                      </a:cubicBezTo>
                      <a:cubicBezTo>
                        <a:pt x="11680" y="23632"/>
                        <a:pt x="18143" y="18506"/>
                        <a:pt x="17251" y="12935"/>
                      </a:cubicBezTo>
                      <a:lnTo>
                        <a:pt x="17251" y="12044"/>
                      </a:lnTo>
                      <a:cubicBezTo>
                        <a:pt x="16583" y="7587"/>
                        <a:pt x="13797" y="6473"/>
                        <a:pt x="10120" y="9481"/>
                      </a:cubicBezTo>
                      <a:cubicBezTo>
                        <a:pt x="6577" y="12501"/>
                        <a:pt x="4817" y="17125"/>
                        <a:pt x="5441" y="21737"/>
                      </a:cubicBezTo>
                      <a:lnTo>
                        <a:pt x="5441" y="23186"/>
                      </a:lnTo>
                      <a:lnTo>
                        <a:pt x="204" y="27420"/>
                      </a:lnTo>
                      <a:lnTo>
                        <a:pt x="204" y="26306"/>
                      </a:lnTo>
                      <a:cubicBezTo>
                        <a:pt x="-888" y="17570"/>
                        <a:pt x="2455" y="8879"/>
                        <a:pt x="9117" y="3130"/>
                      </a:cubicBezTo>
                      <a:cubicBezTo>
                        <a:pt x="15245" y="-2441"/>
                        <a:pt x="20594" y="-436"/>
                        <a:pt x="21931" y="8033"/>
                      </a:cubicBezTo>
                      <a:close/>
                      <a:moveTo>
                        <a:pt x="19257" y="29091"/>
                      </a:moveTo>
                      <a:lnTo>
                        <a:pt x="18143" y="21737"/>
                      </a:lnTo>
                      <a:cubicBezTo>
                        <a:pt x="15814" y="25347"/>
                        <a:pt x="13207" y="28779"/>
                        <a:pt x="10343" y="31988"/>
                      </a:cubicBezTo>
                      <a:cubicBezTo>
                        <a:pt x="8036" y="34540"/>
                        <a:pt x="6833" y="37905"/>
                        <a:pt x="7000" y="41347"/>
                      </a:cubicBezTo>
                      <a:cubicBezTo>
                        <a:pt x="7557" y="45024"/>
                        <a:pt x="10120" y="45804"/>
                        <a:pt x="13908" y="42685"/>
                      </a:cubicBezTo>
                      <a:cubicBezTo>
                        <a:pt x="17998" y="39431"/>
                        <a:pt x="20037" y="34250"/>
                        <a:pt x="19257" y="29091"/>
                      </a:cubicBezTo>
                      <a:close/>
                    </a:path>
                  </a:pathLst>
                </a:custGeom>
                <a:solidFill>
                  <a:srgbClr val="2A9BF5"/>
                </a:solidFill>
                <a:ln w="111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A0CE256-C33A-4A37-A40D-DFC98BC8591B}"/>
                    </a:ext>
                  </a:extLst>
                </p:cNvPr>
                <p:cNvSpPr/>
                <p:nvPr/>
              </p:nvSpPr>
              <p:spPr>
                <a:xfrm>
                  <a:off x="7248207" y="3261048"/>
                  <a:ext cx="28635" cy="56529"/>
                </a:xfrm>
                <a:custGeom>
                  <a:avLst/>
                  <a:gdLst>
                    <a:gd name="connsiteX0" fmla="*/ 24067 w 28635"/>
                    <a:gd name="connsiteY0" fmla="*/ 8395 h 56529"/>
                    <a:gd name="connsiteX1" fmla="*/ 28635 w 28635"/>
                    <a:gd name="connsiteY1" fmla="*/ 38702 h 56529"/>
                    <a:gd name="connsiteX2" fmla="*/ 23510 w 28635"/>
                    <a:gd name="connsiteY2" fmla="*/ 43047 h 56529"/>
                    <a:gd name="connsiteX3" fmla="*/ 18941 w 28635"/>
                    <a:gd name="connsiteY3" fmla="*/ 12741 h 56529"/>
                    <a:gd name="connsiteX4" fmla="*/ 12145 w 28635"/>
                    <a:gd name="connsiteY4" fmla="*/ 9955 h 56529"/>
                    <a:gd name="connsiteX5" fmla="*/ 7577 w 28635"/>
                    <a:gd name="connsiteY5" fmla="*/ 22100 h 56529"/>
                    <a:gd name="connsiteX6" fmla="*/ 12145 w 28635"/>
                    <a:gd name="connsiteY6" fmla="*/ 52407 h 56529"/>
                    <a:gd name="connsiteX7" fmla="*/ 6574 w 28635"/>
                    <a:gd name="connsiteY7" fmla="*/ 56529 h 56529"/>
                    <a:gd name="connsiteX8" fmla="*/ 0 w 28635"/>
                    <a:gd name="connsiteY8" fmla="*/ 13409 h 56529"/>
                    <a:gd name="connsiteX9" fmla="*/ 5348 w 28635"/>
                    <a:gd name="connsiteY9" fmla="*/ 9064 h 56529"/>
                    <a:gd name="connsiteX10" fmla="*/ 5348 w 28635"/>
                    <a:gd name="connsiteY10" fmla="*/ 12072 h 56529"/>
                    <a:gd name="connsiteX11" fmla="*/ 11699 w 28635"/>
                    <a:gd name="connsiteY11" fmla="*/ 2378 h 56529"/>
                    <a:gd name="connsiteX12" fmla="*/ 24067 w 28635"/>
                    <a:gd name="connsiteY12" fmla="*/ 8395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35" h="56529">
                      <a:moveTo>
                        <a:pt x="24067" y="8395"/>
                      </a:moveTo>
                      <a:lnTo>
                        <a:pt x="28635" y="38702"/>
                      </a:lnTo>
                      <a:lnTo>
                        <a:pt x="23510" y="43047"/>
                      </a:lnTo>
                      <a:lnTo>
                        <a:pt x="18941" y="12741"/>
                      </a:lnTo>
                      <a:cubicBezTo>
                        <a:pt x="18273" y="8284"/>
                        <a:pt x="15599" y="7058"/>
                        <a:pt x="12145" y="9955"/>
                      </a:cubicBezTo>
                      <a:cubicBezTo>
                        <a:pt x="8613" y="12930"/>
                        <a:pt x="6875" y="17532"/>
                        <a:pt x="7577" y="22100"/>
                      </a:cubicBezTo>
                      <a:lnTo>
                        <a:pt x="12145" y="52407"/>
                      </a:lnTo>
                      <a:lnTo>
                        <a:pt x="6574" y="56529"/>
                      </a:lnTo>
                      <a:lnTo>
                        <a:pt x="0" y="13409"/>
                      </a:lnTo>
                      <a:lnTo>
                        <a:pt x="5348" y="9064"/>
                      </a:lnTo>
                      <a:lnTo>
                        <a:pt x="5348" y="12072"/>
                      </a:lnTo>
                      <a:cubicBezTo>
                        <a:pt x="6418" y="8261"/>
                        <a:pt x="8635" y="4885"/>
                        <a:pt x="11699" y="2378"/>
                      </a:cubicBezTo>
                      <a:cubicBezTo>
                        <a:pt x="18384" y="-2301"/>
                        <a:pt x="22841" y="38"/>
                        <a:pt x="24067" y="8395"/>
                      </a:cubicBezTo>
                      <a:close/>
                    </a:path>
                  </a:pathLst>
                </a:custGeom>
                <a:solidFill>
                  <a:srgbClr val="2A9BF5"/>
                </a:solidFill>
                <a:ln w="111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30166DC-37B2-4577-BE81-652A16E83D28}"/>
                    </a:ext>
                  </a:extLst>
                </p:cNvPr>
                <p:cNvSpPr/>
                <p:nvPr/>
              </p:nvSpPr>
              <p:spPr>
                <a:xfrm>
                  <a:off x="7279663" y="3237032"/>
                  <a:ext cx="25160" cy="51203"/>
                </a:xfrm>
                <a:custGeom>
                  <a:avLst/>
                  <a:gdLst>
                    <a:gd name="connsiteX0" fmla="*/ 24923 w 25160"/>
                    <a:gd name="connsiteY0" fmla="*/ 24835 h 51203"/>
                    <a:gd name="connsiteX1" fmla="*/ 16009 w 25160"/>
                    <a:gd name="connsiteY1" fmla="*/ 48122 h 51203"/>
                    <a:gd name="connsiteX2" fmla="*/ 2750 w 25160"/>
                    <a:gd name="connsiteY2" fmla="*/ 43220 h 51203"/>
                    <a:gd name="connsiteX3" fmla="*/ 187 w 25160"/>
                    <a:gd name="connsiteY3" fmla="*/ 26284 h 51203"/>
                    <a:gd name="connsiteX4" fmla="*/ 9213 w 25160"/>
                    <a:gd name="connsiteY4" fmla="*/ 2997 h 51203"/>
                    <a:gd name="connsiteX5" fmla="*/ 22360 w 25160"/>
                    <a:gd name="connsiteY5" fmla="*/ 8011 h 51203"/>
                    <a:gd name="connsiteX6" fmla="*/ 22360 w 25160"/>
                    <a:gd name="connsiteY6" fmla="*/ 8791 h 51203"/>
                    <a:gd name="connsiteX7" fmla="*/ 17123 w 25160"/>
                    <a:gd name="connsiteY7" fmla="*/ 13136 h 51203"/>
                    <a:gd name="connsiteX8" fmla="*/ 17123 w 25160"/>
                    <a:gd name="connsiteY8" fmla="*/ 12022 h 51203"/>
                    <a:gd name="connsiteX9" fmla="*/ 10215 w 25160"/>
                    <a:gd name="connsiteY9" fmla="*/ 9348 h 51203"/>
                    <a:gd name="connsiteX10" fmla="*/ 5424 w 25160"/>
                    <a:gd name="connsiteY10" fmla="*/ 21715 h 51203"/>
                    <a:gd name="connsiteX11" fmla="*/ 7987 w 25160"/>
                    <a:gd name="connsiteY11" fmla="*/ 39209 h 51203"/>
                    <a:gd name="connsiteX12" fmla="*/ 15118 w 25160"/>
                    <a:gd name="connsiteY12" fmla="*/ 41771 h 51203"/>
                    <a:gd name="connsiteX13" fmla="*/ 19798 w 25160"/>
                    <a:gd name="connsiteY13" fmla="*/ 29515 h 51203"/>
                    <a:gd name="connsiteX14" fmla="*/ 19798 w 25160"/>
                    <a:gd name="connsiteY14" fmla="*/ 28401 h 51203"/>
                    <a:gd name="connsiteX15" fmla="*/ 25035 w 25160"/>
                    <a:gd name="connsiteY15" fmla="*/ 24055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60" h="51203">
                      <a:moveTo>
                        <a:pt x="24923" y="24835"/>
                      </a:moveTo>
                      <a:cubicBezTo>
                        <a:pt x="26115" y="33615"/>
                        <a:pt x="22761" y="42384"/>
                        <a:pt x="16009" y="48122"/>
                      </a:cubicBezTo>
                      <a:cubicBezTo>
                        <a:pt x="9435" y="53582"/>
                        <a:pt x="3976" y="51688"/>
                        <a:pt x="2750" y="43220"/>
                      </a:cubicBezTo>
                      <a:lnTo>
                        <a:pt x="187" y="26284"/>
                      </a:lnTo>
                      <a:cubicBezTo>
                        <a:pt x="-860" y="17504"/>
                        <a:pt x="2527" y="8780"/>
                        <a:pt x="9213" y="2997"/>
                      </a:cubicBezTo>
                      <a:cubicBezTo>
                        <a:pt x="15786" y="-2352"/>
                        <a:pt x="21135" y="-457"/>
                        <a:pt x="22360" y="8011"/>
                      </a:cubicBezTo>
                      <a:lnTo>
                        <a:pt x="22360" y="8791"/>
                      </a:lnTo>
                      <a:lnTo>
                        <a:pt x="17123" y="13136"/>
                      </a:lnTo>
                      <a:lnTo>
                        <a:pt x="17123" y="12022"/>
                      </a:lnTo>
                      <a:cubicBezTo>
                        <a:pt x="16455" y="7565"/>
                        <a:pt x="13781" y="6451"/>
                        <a:pt x="10215" y="9348"/>
                      </a:cubicBezTo>
                      <a:cubicBezTo>
                        <a:pt x="6616" y="12389"/>
                        <a:pt x="4812" y="17047"/>
                        <a:pt x="5424" y="21715"/>
                      </a:cubicBezTo>
                      <a:lnTo>
                        <a:pt x="7987" y="39209"/>
                      </a:lnTo>
                      <a:cubicBezTo>
                        <a:pt x="8656" y="43665"/>
                        <a:pt x="11441" y="44780"/>
                        <a:pt x="15118" y="41771"/>
                      </a:cubicBezTo>
                      <a:cubicBezTo>
                        <a:pt x="18661" y="38752"/>
                        <a:pt x="20422" y="34128"/>
                        <a:pt x="19798" y="29515"/>
                      </a:cubicBezTo>
                      <a:lnTo>
                        <a:pt x="19798" y="28401"/>
                      </a:lnTo>
                      <a:lnTo>
                        <a:pt x="25035" y="24055"/>
                      </a:lnTo>
                      <a:close/>
                    </a:path>
                  </a:pathLst>
                </a:custGeom>
                <a:solidFill>
                  <a:srgbClr val="2A9BF5"/>
                </a:solidFill>
                <a:ln w="111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7E7A2B3-F12B-4143-9894-D26872757F38}"/>
                    </a:ext>
                  </a:extLst>
                </p:cNvPr>
                <p:cNvSpPr/>
                <p:nvPr/>
              </p:nvSpPr>
              <p:spPr>
                <a:xfrm>
                  <a:off x="7307741" y="3214747"/>
                  <a:ext cx="25160" cy="51203"/>
                </a:xfrm>
                <a:custGeom>
                  <a:avLst/>
                  <a:gdLst>
                    <a:gd name="connsiteX0" fmla="*/ 6761 w 25160"/>
                    <a:gd name="connsiteY0" fmla="*/ 31075 h 51203"/>
                    <a:gd name="connsiteX1" fmla="*/ 7876 w 25160"/>
                    <a:gd name="connsiteY1" fmla="*/ 38652 h 51203"/>
                    <a:gd name="connsiteX2" fmla="*/ 15007 w 25160"/>
                    <a:gd name="connsiteY2" fmla="*/ 41214 h 51203"/>
                    <a:gd name="connsiteX3" fmla="*/ 19686 w 25160"/>
                    <a:gd name="connsiteY3" fmla="*/ 28958 h 51203"/>
                    <a:gd name="connsiteX4" fmla="*/ 19686 w 25160"/>
                    <a:gd name="connsiteY4" fmla="*/ 27844 h 51203"/>
                    <a:gd name="connsiteX5" fmla="*/ 24923 w 25160"/>
                    <a:gd name="connsiteY5" fmla="*/ 23498 h 51203"/>
                    <a:gd name="connsiteX6" fmla="*/ 24923 w 25160"/>
                    <a:gd name="connsiteY6" fmla="*/ 24835 h 51203"/>
                    <a:gd name="connsiteX7" fmla="*/ 16009 w 25160"/>
                    <a:gd name="connsiteY7" fmla="*/ 48122 h 51203"/>
                    <a:gd name="connsiteX8" fmla="*/ 2750 w 25160"/>
                    <a:gd name="connsiteY8" fmla="*/ 43220 h 51203"/>
                    <a:gd name="connsiteX9" fmla="*/ 187 w 25160"/>
                    <a:gd name="connsiteY9" fmla="*/ 26284 h 51203"/>
                    <a:gd name="connsiteX10" fmla="*/ 9213 w 25160"/>
                    <a:gd name="connsiteY10" fmla="*/ 2997 h 51203"/>
                    <a:gd name="connsiteX11" fmla="*/ 22360 w 25160"/>
                    <a:gd name="connsiteY11" fmla="*/ 8011 h 51203"/>
                    <a:gd name="connsiteX12" fmla="*/ 23809 w 25160"/>
                    <a:gd name="connsiteY12" fmla="*/ 17593 h 51203"/>
                    <a:gd name="connsiteX13" fmla="*/ 5313 w 25160"/>
                    <a:gd name="connsiteY13" fmla="*/ 21158 h 51203"/>
                    <a:gd name="connsiteX14" fmla="*/ 5313 w 25160"/>
                    <a:gd name="connsiteY14" fmla="*/ 24947 h 51203"/>
                    <a:gd name="connsiteX15" fmla="*/ 17012 w 25160"/>
                    <a:gd name="connsiteY15" fmla="*/ 15364 h 51203"/>
                    <a:gd name="connsiteX16" fmla="*/ 16455 w 25160"/>
                    <a:gd name="connsiteY16" fmla="*/ 11465 h 51203"/>
                    <a:gd name="connsiteX17" fmla="*/ 9547 w 25160"/>
                    <a:gd name="connsiteY17" fmla="*/ 8791 h 51203"/>
                    <a:gd name="connsiteX18" fmla="*/ 5313 w 25160"/>
                    <a:gd name="connsiteY18" fmla="*/ 21158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60" h="51203">
                      <a:moveTo>
                        <a:pt x="6761" y="31075"/>
                      </a:moveTo>
                      <a:lnTo>
                        <a:pt x="7876" y="38652"/>
                      </a:lnTo>
                      <a:cubicBezTo>
                        <a:pt x="8544" y="43108"/>
                        <a:pt x="11330" y="44223"/>
                        <a:pt x="15007" y="41214"/>
                      </a:cubicBezTo>
                      <a:cubicBezTo>
                        <a:pt x="18550" y="38195"/>
                        <a:pt x="20310" y="33571"/>
                        <a:pt x="19686" y="28958"/>
                      </a:cubicBezTo>
                      <a:lnTo>
                        <a:pt x="19686" y="27844"/>
                      </a:lnTo>
                      <a:lnTo>
                        <a:pt x="24923" y="23498"/>
                      </a:lnTo>
                      <a:lnTo>
                        <a:pt x="24923" y="24835"/>
                      </a:lnTo>
                      <a:cubicBezTo>
                        <a:pt x="26115" y="33615"/>
                        <a:pt x="22761" y="42384"/>
                        <a:pt x="16009" y="48122"/>
                      </a:cubicBezTo>
                      <a:cubicBezTo>
                        <a:pt x="9436" y="53582"/>
                        <a:pt x="3976" y="51688"/>
                        <a:pt x="2750" y="43220"/>
                      </a:cubicBezTo>
                      <a:lnTo>
                        <a:pt x="187" y="26284"/>
                      </a:lnTo>
                      <a:cubicBezTo>
                        <a:pt x="-860" y="17504"/>
                        <a:pt x="2528" y="8780"/>
                        <a:pt x="9213" y="2997"/>
                      </a:cubicBezTo>
                      <a:cubicBezTo>
                        <a:pt x="15787" y="-2352"/>
                        <a:pt x="21135" y="-457"/>
                        <a:pt x="22360" y="8011"/>
                      </a:cubicBezTo>
                      <a:lnTo>
                        <a:pt x="23809" y="17593"/>
                      </a:lnTo>
                      <a:close/>
                      <a:moveTo>
                        <a:pt x="5313" y="21158"/>
                      </a:moveTo>
                      <a:lnTo>
                        <a:pt x="5313" y="24947"/>
                      </a:lnTo>
                      <a:lnTo>
                        <a:pt x="17012" y="15364"/>
                      </a:lnTo>
                      <a:lnTo>
                        <a:pt x="16455" y="11465"/>
                      </a:lnTo>
                      <a:cubicBezTo>
                        <a:pt x="15787" y="7119"/>
                        <a:pt x="13112" y="5894"/>
                        <a:pt x="9547" y="8791"/>
                      </a:cubicBezTo>
                      <a:cubicBezTo>
                        <a:pt x="6148" y="11944"/>
                        <a:pt x="4566" y="16590"/>
                        <a:pt x="5313" y="21158"/>
                      </a:cubicBezTo>
                      <a:close/>
                    </a:path>
                  </a:pathLst>
                </a:custGeom>
                <a:solidFill>
                  <a:srgbClr val="2A9BF5"/>
                </a:solidFill>
                <a:ln w="111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E87FC2A-82DC-4D35-AD0B-F94AF14C0D1F}"/>
                    </a:ext>
                  </a:extLst>
                </p:cNvPr>
                <p:cNvSpPr/>
                <p:nvPr/>
              </p:nvSpPr>
              <p:spPr>
                <a:xfrm>
                  <a:off x="7261132" y="3374068"/>
                  <a:ext cx="129805" cy="184513"/>
                </a:xfrm>
                <a:custGeom>
                  <a:avLst/>
                  <a:gdLst>
                    <a:gd name="connsiteX0" fmla="*/ 129806 w 129805"/>
                    <a:gd name="connsiteY0" fmla="*/ 0 h 184513"/>
                    <a:gd name="connsiteX1" fmla="*/ 0 w 129805"/>
                    <a:gd name="connsiteY1" fmla="*/ 184514 h 184513"/>
                    <a:gd name="connsiteX2" fmla="*/ 41449 w 129805"/>
                    <a:gd name="connsiteY2" fmla="*/ 78329 h 184513"/>
                    <a:gd name="connsiteX3" fmla="*/ 129806 w 129805"/>
                    <a:gd name="connsiteY3" fmla="*/ 0 h 184513"/>
                  </a:gdLst>
                  <a:ahLst/>
                  <a:cxnLst>
                    <a:cxn ang="0">
                      <a:pos x="connsiteX0" y="connsiteY0"/>
                    </a:cxn>
                    <a:cxn ang="0">
                      <a:pos x="connsiteX1" y="connsiteY1"/>
                    </a:cxn>
                    <a:cxn ang="0">
                      <a:pos x="connsiteX2" y="connsiteY2"/>
                    </a:cxn>
                    <a:cxn ang="0">
                      <a:pos x="connsiteX3" y="connsiteY3"/>
                    </a:cxn>
                  </a:cxnLst>
                  <a:rect l="l" t="t" r="r" b="b"/>
                  <a:pathLst>
                    <a:path w="129805" h="184513">
                      <a:moveTo>
                        <a:pt x="129806" y="0"/>
                      </a:moveTo>
                      <a:lnTo>
                        <a:pt x="0" y="184514"/>
                      </a:lnTo>
                      <a:lnTo>
                        <a:pt x="41449" y="78329"/>
                      </a:lnTo>
                      <a:lnTo>
                        <a:pt x="129806" y="0"/>
                      </a:lnTo>
                    </a:path>
                  </a:pathLst>
                </a:custGeom>
                <a:solidFill>
                  <a:srgbClr val="2A9BF5"/>
                </a:solidFill>
                <a:ln w="111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BCD27C2-0463-4CA5-89DF-A3BE03F06199}"/>
                    </a:ext>
                  </a:extLst>
                </p:cNvPr>
                <p:cNvSpPr/>
                <p:nvPr/>
              </p:nvSpPr>
              <p:spPr>
                <a:xfrm>
                  <a:off x="7261132" y="3374068"/>
                  <a:ext cx="129805" cy="184513"/>
                </a:xfrm>
                <a:custGeom>
                  <a:avLst/>
                  <a:gdLst>
                    <a:gd name="connsiteX0" fmla="*/ 129806 w 129805"/>
                    <a:gd name="connsiteY0" fmla="*/ 0 h 184513"/>
                    <a:gd name="connsiteX1" fmla="*/ 0 w 129805"/>
                    <a:gd name="connsiteY1" fmla="*/ 184514 h 184513"/>
                    <a:gd name="connsiteX2" fmla="*/ 41449 w 129805"/>
                    <a:gd name="connsiteY2" fmla="*/ 78329 h 184513"/>
                    <a:gd name="connsiteX3" fmla="*/ 129806 w 129805"/>
                    <a:gd name="connsiteY3" fmla="*/ 0 h 184513"/>
                  </a:gdLst>
                  <a:ahLst/>
                  <a:cxnLst>
                    <a:cxn ang="0">
                      <a:pos x="connsiteX0" y="connsiteY0"/>
                    </a:cxn>
                    <a:cxn ang="0">
                      <a:pos x="connsiteX1" y="connsiteY1"/>
                    </a:cxn>
                    <a:cxn ang="0">
                      <a:pos x="connsiteX2" y="connsiteY2"/>
                    </a:cxn>
                    <a:cxn ang="0">
                      <a:pos x="connsiteX3" y="connsiteY3"/>
                    </a:cxn>
                  </a:cxnLst>
                  <a:rect l="l" t="t" r="r" b="b"/>
                  <a:pathLst>
                    <a:path w="129805" h="184513">
                      <a:moveTo>
                        <a:pt x="129806" y="0"/>
                      </a:moveTo>
                      <a:lnTo>
                        <a:pt x="0" y="184514"/>
                      </a:lnTo>
                      <a:lnTo>
                        <a:pt x="41449" y="78329"/>
                      </a:lnTo>
                      <a:lnTo>
                        <a:pt x="129806" y="0"/>
                      </a:lnTo>
                    </a:path>
                  </a:pathLst>
                </a:custGeom>
                <a:solidFill>
                  <a:srgbClr val="000000">
                    <a:alpha val="40000"/>
                  </a:srgbClr>
                </a:solidFill>
                <a:ln w="111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423B1CB-2279-41BF-B3BC-44460C11233B}"/>
                    </a:ext>
                  </a:extLst>
                </p:cNvPr>
                <p:cNvSpPr/>
                <p:nvPr/>
              </p:nvSpPr>
              <p:spPr>
                <a:xfrm>
                  <a:off x="7097008" y="3263650"/>
                  <a:ext cx="293929" cy="353205"/>
                </a:xfrm>
                <a:custGeom>
                  <a:avLst/>
                  <a:gdLst>
                    <a:gd name="connsiteX0" fmla="*/ 0 w 293929"/>
                    <a:gd name="connsiteY0" fmla="*/ 225628 h 353205"/>
                    <a:gd name="connsiteX1" fmla="*/ 278108 w 293929"/>
                    <a:gd name="connsiteY1" fmla="*/ 0 h 353205"/>
                    <a:gd name="connsiteX2" fmla="*/ 293930 w 293929"/>
                    <a:gd name="connsiteY2" fmla="*/ 110419 h 353205"/>
                    <a:gd name="connsiteX3" fmla="*/ 22396 w 293929"/>
                    <a:gd name="connsiteY3" fmla="*/ 353205 h 353205"/>
                    <a:gd name="connsiteX4" fmla="*/ 0 w 293929"/>
                    <a:gd name="connsiteY4" fmla="*/ 225628 h 35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29" h="353205">
                      <a:moveTo>
                        <a:pt x="0" y="225628"/>
                      </a:moveTo>
                      <a:lnTo>
                        <a:pt x="278108" y="0"/>
                      </a:lnTo>
                      <a:lnTo>
                        <a:pt x="293930" y="110419"/>
                      </a:lnTo>
                      <a:lnTo>
                        <a:pt x="22396" y="353205"/>
                      </a:lnTo>
                      <a:lnTo>
                        <a:pt x="0" y="225628"/>
                      </a:lnTo>
                      <a:close/>
                    </a:path>
                  </a:pathLst>
                </a:custGeom>
                <a:solidFill>
                  <a:srgbClr val="2A9BF5"/>
                </a:solidFill>
                <a:ln w="111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751E216-CD58-4D66-871C-A6A3D3B2C9D6}"/>
                    </a:ext>
                  </a:extLst>
                </p:cNvPr>
                <p:cNvSpPr/>
                <p:nvPr/>
              </p:nvSpPr>
              <p:spPr>
                <a:xfrm>
                  <a:off x="7097008" y="3263650"/>
                  <a:ext cx="293929" cy="353205"/>
                </a:xfrm>
                <a:custGeom>
                  <a:avLst/>
                  <a:gdLst>
                    <a:gd name="connsiteX0" fmla="*/ 0 w 293929"/>
                    <a:gd name="connsiteY0" fmla="*/ 225628 h 353205"/>
                    <a:gd name="connsiteX1" fmla="*/ 278108 w 293929"/>
                    <a:gd name="connsiteY1" fmla="*/ 0 h 353205"/>
                    <a:gd name="connsiteX2" fmla="*/ 293930 w 293929"/>
                    <a:gd name="connsiteY2" fmla="*/ 110419 h 353205"/>
                    <a:gd name="connsiteX3" fmla="*/ 22396 w 293929"/>
                    <a:gd name="connsiteY3" fmla="*/ 353205 h 353205"/>
                    <a:gd name="connsiteX4" fmla="*/ 0 w 293929"/>
                    <a:gd name="connsiteY4" fmla="*/ 225628 h 35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29" h="353205">
                      <a:moveTo>
                        <a:pt x="0" y="225628"/>
                      </a:moveTo>
                      <a:lnTo>
                        <a:pt x="278108" y="0"/>
                      </a:lnTo>
                      <a:lnTo>
                        <a:pt x="293930" y="110419"/>
                      </a:lnTo>
                      <a:lnTo>
                        <a:pt x="22396" y="353205"/>
                      </a:lnTo>
                      <a:lnTo>
                        <a:pt x="0" y="225628"/>
                      </a:lnTo>
                      <a:close/>
                    </a:path>
                  </a:pathLst>
                </a:custGeom>
                <a:solidFill>
                  <a:srgbClr val="000000">
                    <a:alpha val="20000"/>
                  </a:srgbClr>
                </a:solidFill>
                <a:ln w="111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468DAEC-B147-4C2C-BBEA-A779F39D0D47}"/>
                    </a:ext>
                  </a:extLst>
                </p:cNvPr>
                <p:cNvSpPr/>
                <p:nvPr/>
              </p:nvSpPr>
              <p:spPr>
                <a:xfrm>
                  <a:off x="7120732" y="3491185"/>
                  <a:ext cx="29099" cy="68879"/>
                </a:xfrm>
                <a:custGeom>
                  <a:avLst/>
                  <a:gdLst>
                    <a:gd name="connsiteX0" fmla="*/ 5246 w 29099"/>
                    <a:gd name="connsiteY0" fmla="*/ 60378 h 68879"/>
                    <a:gd name="connsiteX1" fmla="*/ 5246 w 29099"/>
                    <a:gd name="connsiteY1" fmla="*/ 57592 h 68879"/>
                    <a:gd name="connsiteX2" fmla="*/ 12711 w 29099"/>
                    <a:gd name="connsiteY2" fmla="*/ 51353 h 68879"/>
                    <a:gd name="connsiteX3" fmla="*/ 12711 w 29099"/>
                    <a:gd name="connsiteY3" fmla="*/ 54138 h 68879"/>
                    <a:gd name="connsiteX4" fmla="*/ 17837 w 29099"/>
                    <a:gd name="connsiteY4" fmla="*/ 56032 h 68879"/>
                    <a:gd name="connsiteX5" fmla="*/ 21179 w 29099"/>
                    <a:gd name="connsiteY5" fmla="*/ 47230 h 68879"/>
                    <a:gd name="connsiteX6" fmla="*/ 20288 w 29099"/>
                    <a:gd name="connsiteY6" fmla="*/ 41548 h 68879"/>
                    <a:gd name="connsiteX7" fmla="*/ 15274 w 29099"/>
                    <a:gd name="connsiteY7" fmla="*/ 39654 h 68879"/>
                    <a:gd name="connsiteX8" fmla="*/ 1346 w 29099"/>
                    <a:gd name="connsiteY8" fmla="*/ 34751 h 68879"/>
                    <a:gd name="connsiteX9" fmla="*/ 232 w 29099"/>
                    <a:gd name="connsiteY9" fmla="*/ 27732 h 68879"/>
                    <a:gd name="connsiteX10" fmla="*/ 9814 w 29099"/>
                    <a:gd name="connsiteY10" fmla="*/ 3330 h 68879"/>
                    <a:gd name="connsiteX11" fmla="*/ 23853 w 29099"/>
                    <a:gd name="connsiteY11" fmla="*/ 8344 h 68879"/>
                    <a:gd name="connsiteX12" fmla="*/ 23853 w 29099"/>
                    <a:gd name="connsiteY12" fmla="*/ 11129 h 68879"/>
                    <a:gd name="connsiteX13" fmla="*/ 16388 w 29099"/>
                    <a:gd name="connsiteY13" fmla="*/ 17258 h 68879"/>
                    <a:gd name="connsiteX14" fmla="*/ 16388 w 29099"/>
                    <a:gd name="connsiteY14" fmla="*/ 14472 h 68879"/>
                    <a:gd name="connsiteX15" fmla="*/ 11374 w 29099"/>
                    <a:gd name="connsiteY15" fmla="*/ 12578 h 68879"/>
                    <a:gd name="connsiteX16" fmla="*/ 7920 w 29099"/>
                    <a:gd name="connsiteY16" fmla="*/ 21492 h 68879"/>
                    <a:gd name="connsiteX17" fmla="*/ 8923 w 29099"/>
                    <a:gd name="connsiteY17" fmla="*/ 28512 h 68879"/>
                    <a:gd name="connsiteX18" fmla="*/ 14048 w 29099"/>
                    <a:gd name="connsiteY18" fmla="*/ 30406 h 68879"/>
                    <a:gd name="connsiteX19" fmla="*/ 27976 w 29099"/>
                    <a:gd name="connsiteY19" fmla="*/ 35308 h 68879"/>
                    <a:gd name="connsiteX20" fmla="*/ 28867 w 29099"/>
                    <a:gd name="connsiteY20" fmla="*/ 40991 h 68879"/>
                    <a:gd name="connsiteX21" fmla="*/ 19285 w 29099"/>
                    <a:gd name="connsiteY21" fmla="*/ 65392 h 68879"/>
                    <a:gd name="connsiteX22" fmla="*/ 5246 w 29099"/>
                    <a:gd name="connsiteY22" fmla="*/ 60378 h 6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099" h="68879">
                      <a:moveTo>
                        <a:pt x="5246" y="60378"/>
                      </a:moveTo>
                      <a:lnTo>
                        <a:pt x="5246" y="57592"/>
                      </a:lnTo>
                      <a:lnTo>
                        <a:pt x="12711" y="51353"/>
                      </a:lnTo>
                      <a:lnTo>
                        <a:pt x="12711" y="54138"/>
                      </a:lnTo>
                      <a:cubicBezTo>
                        <a:pt x="13268" y="57370"/>
                        <a:pt x="15162" y="58261"/>
                        <a:pt x="17837" y="56032"/>
                      </a:cubicBezTo>
                      <a:cubicBezTo>
                        <a:pt x="20410" y="53882"/>
                        <a:pt x="21681" y="50551"/>
                        <a:pt x="21179" y="47230"/>
                      </a:cubicBezTo>
                      <a:lnTo>
                        <a:pt x="20288" y="41548"/>
                      </a:lnTo>
                      <a:cubicBezTo>
                        <a:pt x="20288" y="38316"/>
                        <a:pt x="17948" y="37425"/>
                        <a:pt x="15274" y="39654"/>
                      </a:cubicBezTo>
                      <a:cubicBezTo>
                        <a:pt x="8143" y="45559"/>
                        <a:pt x="2683" y="43553"/>
                        <a:pt x="1346" y="34751"/>
                      </a:cubicBezTo>
                      <a:lnTo>
                        <a:pt x="232" y="27732"/>
                      </a:lnTo>
                      <a:cubicBezTo>
                        <a:pt x="-982" y="18495"/>
                        <a:pt x="2627" y="9269"/>
                        <a:pt x="9814" y="3330"/>
                      </a:cubicBezTo>
                      <a:cubicBezTo>
                        <a:pt x="17057" y="-2575"/>
                        <a:pt x="22516" y="-458"/>
                        <a:pt x="23853" y="8344"/>
                      </a:cubicBezTo>
                      <a:lnTo>
                        <a:pt x="23853" y="11129"/>
                      </a:lnTo>
                      <a:lnTo>
                        <a:pt x="16388" y="17258"/>
                      </a:lnTo>
                      <a:lnTo>
                        <a:pt x="16388" y="14472"/>
                      </a:lnTo>
                      <a:cubicBezTo>
                        <a:pt x="15831" y="11241"/>
                        <a:pt x="14048" y="10461"/>
                        <a:pt x="11374" y="12578"/>
                      </a:cubicBezTo>
                      <a:cubicBezTo>
                        <a:pt x="8767" y="14762"/>
                        <a:pt x="7463" y="18127"/>
                        <a:pt x="7920" y="21492"/>
                      </a:cubicBezTo>
                      <a:lnTo>
                        <a:pt x="8923" y="28512"/>
                      </a:lnTo>
                      <a:cubicBezTo>
                        <a:pt x="9480" y="31743"/>
                        <a:pt x="11374" y="32523"/>
                        <a:pt x="14048" y="30406"/>
                      </a:cubicBezTo>
                      <a:cubicBezTo>
                        <a:pt x="21179" y="24500"/>
                        <a:pt x="26639" y="26506"/>
                        <a:pt x="27976" y="35308"/>
                      </a:cubicBezTo>
                      <a:lnTo>
                        <a:pt x="28867" y="40991"/>
                      </a:lnTo>
                      <a:cubicBezTo>
                        <a:pt x="30082" y="50227"/>
                        <a:pt x="26472" y="59453"/>
                        <a:pt x="19285" y="65392"/>
                      </a:cubicBezTo>
                      <a:cubicBezTo>
                        <a:pt x="12042" y="71520"/>
                        <a:pt x="6583" y="69403"/>
                        <a:pt x="5246" y="60378"/>
                      </a:cubicBezTo>
                      <a:close/>
                    </a:path>
                  </a:pathLst>
                </a:custGeom>
                <a:solidFill>
                  <a:srgbClr val="FFFFFF"/>
                </a:solidFill>
                <a:ln w="111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526387A-54A1-406B-AAA8-B3BC4B60D9D2}"/>
                    </a:ext>
                  </a:extLst>
                </p:cNvPr>
                <p:cNvSpPr/>
                <p:nvPr/>
              </p:nvSpPr>
              <p:spPr>
                <a:xfrm>
                  <a:off x="7150936" y="3460977"/>
                  <a:ext cx="31420" cy="77994"/>
                </a:xfrm>
                <a:custGeom>
                  <a:avLst/>
                  <a:gdLst>
                    <a:gd name="connsiteX0" fmla="*/ 0 w 31420"/>
                    <a:gd name="connsiteY0" fmla="*/ 18496 h 77994"/>
                    <a:gd name="connsiteX1" fmla="*/ 7577 w 31420"/>
                    <a:gd name="connsiteY1" fmla="*/ 12256 h 77994"/>
                    <a:gd name="connsiteX2" fmla="*/ 12034 w 31420"/>
                    <a:gd name="connsiteY2" fmla="*/ 42117 h 77994"/>
                    <a:gd name="connsiteX3" fmla="*/ 19388 w 31420"/>
                    <a:gd name="connsiteY3" fmla="*/ 36212 h 77994"/>
                    <a:gd name="connsiteX4" fmla="*/ 14819 w 31420"/>
                    <a:gd name="connsiteY4" fmla="*/ 6240 h 77994"/>
                    <a:gd name="connsiteX5" fmla="*/ 22396 w 31420"/>
                    <a:gd name="connsiteY5" fmla="*/ 0 h 77994"/>
                    <a:gd name="connsiteX6" fmla="*/ 31421 w 31420"/>
                    <a:gd name="connsiteY6" fmla="*/ 59499 h 77994"/>
                    <a:gd name="connsiteX7" fmla="*/ 23844 w 31420"/>
                    <a:gd name="connsiteY7" fmla="*/ 65739 h 77994"/>
                    <a:gd name="connsiteX8" fmla="*/ 20725 w 31420"/>
                    <a:gd name="connsiteY8" fmla="*/ 45460 h 77994"/>
                    <a:gd name="connsiteX9" fmla="*/ 13482 w 31420"/>
                    <a:gd name="connsiteY9" fmla="*/ 51477 h 77994"/>
                    <a:gd name="connsiteX10" fmla="*/ 16490 w 31420"/>
                    <a:gd name="connsiteY10" fmla="*/ 71755 h 77994"/>
                    <a:gd name="connsiteX11" fmla="*/ 8914 w 31420"/>
                    <a:gd name="connsiteY11" fmla="*/ 77995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20" h="77994">
                      <a:moveTo>
                        <a:pt x="0" y="18496"/>
                      </a:moveTo>
                      <a:lnTo>
                        <a:pt x="7577" y="12256"/>
                      </a:lnTo>
                      <a:lnTo>
                        <a:pt x="12034" y="42117"/>
                      </a:lnTo>
                      <a:lnTo>
                        <a:pt x="19388" y="36212"/>
                      </a:lnTo>
                      <a:lnTo>
                        <a:pt x="14819" y="6240"/>
                      </a:lnTo>
                      <a:lnTo>
                        <a:pt x="22396" y="0"/>
                      </a:lnTo>
                      <a:lnTo>
                        <a:pt x="31421" y="59499"/>
                      </a:lnTo>
                      <a:lnTo>
                        <a:pt x="23844" y="65739"/>
                      </a:lnTo>
                      <a:lnTo>
                        <a:pt x="20725" y="45460"/>
                      </a:lnTo>
                      <a:lnTo>
                        <a:pt x="13482" y="51477"/>
                      </a:lnTo>
                      <a:lnTo>
                        <a:pt x="16490" y="71755"/>
                      </a:lnTo>
                      <a:lnTo>
                        <a:pt x="8914" y="77995"/>
                      </a:lnTo>
                      <a:close/>
                    </a:path>
                  </a:pathLst>
                </a:custGeom>
                <a:solidFill>
                  <a:srgbClr val="FFFFFF"/>
                </a:solidFill>
                <a:ln w="111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52F1D1-DA83-4739-8513-160CF0D753BE}"/>
                    </a:ext>
                  </a:extLst>
                </p:cNvPr>
                <p:cNvSpPr/>
                <p:nvPr/>
              </p:nvSpPr>
              <p:spPr>
                <a:xfrm>
                  <a:off x="7184497" y="3439003"/>
                  <a:ext cx="28943" cy="68683"/>
                </a:xfrm>
                <a:custGeom>
                  <a:avLst/>
                  <a:gdLst>
                    <a:gd name="connsiteX0" fmla="*/ 5214 w 28943"/>
                    <a:gd name="connsiteY0" fmla="*/ 60414 h 68683"/>
                    <a:gd name="connsiteX1" fmla="*/ 200 w 28943"/>
                    <a:gd name="connsiteY1" fmla="*/ 27656 h 68683"/>
                    <a:gd name="connsiteX2" fmla="*/ 9782 w 28943"/>
                    <a:gd name="connsiteY2" fmla="*/ 3366 h 68683"/>
                    <a:gd name="connsiteX3" fmla="*/ 23821 w 28943"/>
                    <a:gd name="connsiteY3" fmla="*/ 8269 h 68683"/>
                    <a:gd name="connsiteX4" fmla="*/ 28723 w 28943"/>
                    <a:gd name="connsiteY4" fmla="*/ 40916 h 68683"/>
                    <a:gd name="connsiteX5" fmla="*/ 19141 w 28943"/>
                    <a:gd name="connsiteY5" fmla="*/ 65317 h 68683"/>
                    <a:gd name="connsiteX6" fmla="*/ 5214 w 28943"/>
                    <a:gd name="connsiteY6" fmla="*/ 60414 h 68683"/>
                    <a:gd name="connsiteX7" fmla="*/ 21147 w 28943"/>
                    <a:gd name="connsiteY7" fmla="*/ 47155 h 68683"/>
                    <a:gd name="connsiteX8" fmla="*/ 16244 w 28943"/>
                    <a:gd name="connsiteY8" fmla="*/ 14509 h 68683"/>
                    <a:gd name="connsiteX9" fmla="*/ 11231 w 28943"/>
                    <a:gd name="connsiteY9" fmla="*/ 12614 h 68683"/>
                    <a:gd name="connsiteX10" fmla="*/ 7777 w 28943"/>
                    <a:gd name="connsiteY10" fmla="*/ 21417 h 68683"/>
                    <a:gd name="connsiteX11" fmla="*/ 12679 w 28943"/>
                    <a:gd name="connsiteY11" fmla="*/ 54175 h 68683"/>
                    <a:gd name="connsiteX12" fmla="*/ 17693 w 28943"/>
                    <a:gd name="connsiteY12" fmla="*/ 56069 h 68683"/>
                    <a:gd name="connsiteX13" fmla="*/ 21147 w 28943"/>
                    <a:gd name="connsiteY13" fmla="*/ 47155 h 6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43" h="68683">
                      <a:moveTo>
                        <a:pt x="5214" y="60414"/>
                      </a:moveTo>
                      <a:lnTo>
                        <a:pt x="200" y="27656"/>
                      </a:lnTo>
                      <a:cubicBezTo>
                        <a:pt x="-915" y="18464"/>
                        <a:pt x="2685" y="9328"/>
                        <a:pt x="9782" y="3366"/>
                      </a:cubicBezTo>
                      <a:cubicBezTo>
                        <a:pt x="16913" y="-2539"/>
                        <a:pt x="22484" y="-533"/>
                        <a:pt x="23821" y="8269"/>
                      </a:cubicBezTo>
                      <a:lnTo>
                        <a:pt x="28723" y="40916"/>
                      </a:lnTo>
                      <a:cubicBezTo>
                        <a:pt x="29905" y="50152"/>
                        <a:pt x="26283" y="59345"/>
                        <a:pt x="19141" y="65317"/>
                      </a:cubicBezTo>
                      <a:cubicBezTo>
                        <a:pt x="12010" y="71222"/>
                        <a:pt x="6551" y="69216"/>
                        <a:pt x="5214" y="60414"/>
                      </a:cubicBezTo>
                      <a:close/>
                      <a:moveTo>
                        <a:pt x="21147" y="47155"/>
                      </a:moveTo>
                      <a:lnTo>
                        <a:pt x="16244" y="14509"/>
                      </a:lnTo>
                      <a:cubicBezTo>
                        <a:pt x="16244" y="11277"/>
                        <a:pt x="13793" y="10386"/>
                        <a:pt x="11231" y="12614"/>
                      </a:cubicBezTo>
                      <a:cubicBezTo>
                        <a:pt x="8612" y="14731"/>
                        <a:pt x="7297" y="18074"/>
                        <a:pt x="7777" y="21417"/>
                      </a:cubicBezTo>
                      <a:lnTo>
                        <a:pt x="12679" y="54175"/>
                      </a:lnTo>
                      <a:cubicBezTo>
                        <a:pt x="13236" y="57406"/>
                        <a:pt x="15130" y="58297"/>
                        <a:pt x="17693" y="56069"/>
                      </a:cubicBezTo>
                      <a:cubicBezTo>
                        <a:pt x="20334" y="53907"/>
                        <a:pt x="21637" y="50531"/>
                        <a:pt x="21147" y="47155"/>
                      </a:cubicBezTo>
                      <a:close/>
                    </a:path>
                  </a:pathLst>
                </a:custGeom>
                <a:solidFill>
                  <a:srgbClr val="FFFFFF"/>
                </a:solidFill>
                <a:ln w="111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1FA58A6-F061-4FBC-85D3-EE66ECEF3B38}"/>
                    </a:ext>
                  </a:extLst>
                </p:cNvPr>
                <p:cNvSpPr/>
                <p:nvPr/>
              </p:nvSpPr>
              <p:spPr>
                <a:xfrm>
                  <a:off x="7215672" y="3413003"/>
                  <a:ext cx="26958" cy="72597"/>
                </a:xfrm>
                <a:custGeom>
                  <a:avLst/>
                  <a:gdLst>
                    <a:gd name="connsiteX0" fmla="*/ 0 w 26958"/>
                    <a:gd name="connsiteY0" fmla="*/ 13099 h 72597"/>
                    <a:gd name="connsiteX1" fmla="*/ 11922 w 26958"/>
                    <a:gd name="connsiteY1" fmla="*/ 3294 h 72597"/>
                    <a:gd name="connsiteX2" fmla="*/ 25627 w 26958"/>
                    <a:gd name="connsiteY2" fmla="*/ 8085 h 72597"/>
                    <a:gd name="connsiteX3" fmla="*/ 26741 w 26958"/>
                    <a:gd name="connsiteY3" fmla="*/ 15662 h 72597"/>
                    <a:gd name="connsiteX4" fmla="*/ 17382 w 26958"/>
                    <a:gd name="connsiteY4" fmla="*/ 39394 h 72597"/>
                    <a:gd name="connsiteX5" fmla="*/ 13036 w 26958"/>
                    <a:gd name="connsiteY5" fmla="*/ 42960 h 72597"/>
                    <a:gd name="connsiteX6" fmla="*/ 16490 w 26958"/>
                    <a:gd name="connsiteY6" fmla="*/ 66358 h 72597"/>
                    <a:gd name="connsiteX7" fmla="*/ 9025 w 26958"/>
                    <a:gd name="connsiteY7" fmla="*/ 72598 h 72597"/>
                    <a:gd name="connsiteX8" fmla="*/ 15934 w 26958"/>
                    <a:gd name="connsiteY8" fmla="*/ 30035 h 72597"/>
                    <a:gd name="connsiteX9" fmla="*/ 19164 w 26958"/>
                    <a:gd name="connsiteY9" fmla="*/ 21790 h 72597"/>
                    <a:gd name="connsiteX10" fmla="*/ 18050 w 26958"/>
                    <a:gd name="connsiteY10" fmla="*/ 14325 h 72597"/>
                    <a:gd name="connsiteX11" fmla="*/ 13371 w 26958"/>
                    <a:gd name="connsiteY11" fmla="*/ 12542 h 72597"/>
                    <a:gd name="connsiteX12" fmla="*/ 8914 w 26958"/>
                    <a:gd name="connsiteY12" fmla="*/ 16219 h 72597"/>
                    <a:gd name="connsiteX13" fmla="*/ 11588 w 26958"/>
                    <a:gd name="connsiteY13" fmla="*/ 33712 h 7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58" h="72597">
                      <a:moveTo>
                        <a:pt x="0" y="13099"/>
                      </a:moveTo>
                      <a:lnTo>
                        <a:pt x="11922" y="3294"/>
                      </a:lnTo>
                      <a:cubicBezTo>
                        <a:pt x="18942" y="-2500"/>
                        <a:pt x="24290" y="-495"/>
                        <a:pt x="25627" y="8085"/>
                      </a:cubicBezTo>
                      <a:lnTo>
                        <a:pt x="26741" y="15662"/>
                      </a:lnTo>
                      <a:cubicBezTo>
                        <a:pt x="27900" y="24653"/>
                        <a:pt x="24368" y="33611"/>
                        <a:pt x="17382" y="39394"/>
                      </a:cubicBezTo>
                      <a:lnTo>
                        <a:pt x="13036" y="42960"/>
                      </a:lnTo>
                      <a:lnTo>
                        <a:pt x="16490" y="66358"/>
                      </a:lnTo>
                      <a:lnTo>
                        <a:pt x="9025" y="72598"/>
                      </a:lnTo>
                      <a:close/>
                      <a:moveTo>
                        <a:pt x="15934" y="30035"/>
                      </a:moveTo>
                      <a:cubicBezTo>
                        <a:pt x="18362" y="28029"/>
                        <a:pt x="19577" y="24910"/>
                        <a:pt x="19164" y="21790"/>
                      </a:cubicBezTo>
                      <a:lnTo>
                        <a:pt x="18050" y="14325"/>
                      </a:lnTo>
                      <a:cubicBezTo>
                        <a:pt x="18050" y="11316"/>
                        <a:pt x="15822" y="10536"/>
                        <a:pt x="13371" y="12542"/>
                      </a:cubicBezTo>
                      <a:lnTo>
                        <a:pt x="8914" y="16219"/>
                      </a:lnTo>
                      <a:lnTo>
                        <a:pt x="11588" y="33712"/>
                      </a:lnTo>
                      <a:close/>
                    </a:path>
                  </a:pathLst>
                </a:custGeom>
                <a:solidFill>
                  <a:srgbClr val="FFFFFF"/>
                </a:solidFill>
                <a:ln w="111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388BD67-D36A-49FD-90A0-01EA3E00E1E1}"/>
                    </a:ext>
                  </a:extLst>
                </p:cNvPr>
                <p:cNvSpPr/>
                <p:nvPr/>
              </p:nvSpPr>
              <p:spPr>
                <a:xfrm>
                  <a:off x="7261132" y="3369611"/>
                  <a:ext cx="32089" cy="78552"/>
                </a:xfrm>
                <a:custGeom>
                  <a:avLst/>
                  <a:gdLst>
                    <a:gd name="connsiteX0" fmla="*/ 23064 w 32089"/>
                    <a:gd name="connsiteY0" fmla="*/ 0 h 78552"/>
                    <a:gd name="connsiteX1" fmla="*/ 32089 w 32089"/>
                    <a:gd name="connsiteY1" fmla="*/ 59499 h 78552"/>
                    <a:gd name="connsiteX2" fmla="*/ 26295 w 32089"/>
                    <a:gd name="connsiteY2" fmla="*/ 64290 h 78552"/>
                    <a:gd name="connsiteX3" fmla="*/ 10808 w 32089"/>
                    <a:gd name="connsiteY3" fmla="*/ 38106 h 78552"/>
                    <a:gd name="connsiteX4" fmla="*/ 16045 w 32089"/>
                    <a:gd name="connsiteY4" fmla="*/ 72647 h 78552"/>
                    <a:gd name="connsiteX5" fmla="*/ 9025 w 32089"/>
                    <a:gd name="connsiteY5" fmla="*/ 78552 h 78552"/>
                    <a:gd name="connsiteX6" fmla="*/ 0 w 32089"/>
                    <a:gd name="connsiteY6" fmla="*/ 19053 h 78552"/>
                    <a:gd name="connsiteX7" fmla="*/ 5794 w 32089"/>
                    <a:gd name="connsiteY7" fmla="*/ 14262 h 78552"/>
                    <a:gd name="connsiteX8" fmla="*/ 21282 w 32089"/>
                    <a:gd name="connsiteY8" fmla="*/ 40446 h 78552"/>
                    <a:gd name="connsiteX9" fmla="*/ 16045 w 32089"/>
                    <a:gd name="connsiteY9" fmla="*/ 5794 h 7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89" h="78552">
                      <a:moveTo>
                        <a:pt x="23064" y="0"/>
                      </a:moveTo>
                      <a:lnTo>
                        <a:pt x="32089" y="59499"/>
                      </a:lnTo>
                      <a:lnTo>
                        <a:pt x="26295" y="64290"/>
                      </a:lnTo>
                      <a:lnTo>
                        <a:pt x="10808" y="38106"/>
                      </a:lnTo>
                      <a:lnTo>
                        <a:pt x="16045" y="72647"/>
                      </a:lnTo>
                      <a:lnTo>
                        <a:pt x="9025" y="78552"/>
                      </a:lnTo>
                      <a:lnTo>
                        <a:pt x="0" y="19053"/>
                      </a:lnTo>
                      <a:lnTo>
                        <a:pt x="5794" y="14262"/>
                      </a:lnTo>
                      <a:lnTo>
                        <a:pt x="21282" y="40446"/>
                      </a:lnTo>
                      <a:lnTo>
                        <a:pt x="16045" y="5794"/>
                      </a:lnTo>
                      <a:close/>
                    </a:path>
                  </a:pathLst>
                </a:custGeom>
                <a:solidFill>
                  <a:srgbClr val="FFFFFF"/>
                </a:solidFill>
                <a:ln w="111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661291C2-3EB7-44F9-85EA-8B347A2BF596}"/>
                    </a:ext>
                  </a:extLst>
                </p:cNvPr>
                <p:cNvSpPr/>
                <p:nvPr/>
              </p:nvSpPr>
              <p:spPr>
                <a:xfrm>
                  <a:off x="7295435" y="3347563"/>
                  <a:ext cx="28881" cy="68721"/>
                </a:xfrm>
                <a:custGeom>
                  <a:avLst/>
                  <a:gdLst>
                    <a:gd name="connsiteX0" fmla="*/ 5140 w 28881"/>
                    <a:gd name="connsiteY0" fmla="*/ 60378 h 68721"/>
                    <a:gd name="connsiteX1" fmla="*/ 237 w 28881"/>
                    <a:gd name="connsiteY1" fmla="*/ 27731 h 68721"/>
                    <a:gd name="connsiteX2" fmla="*/ 9708 w 28881"/>
                    <a:gd name="connsiteY2" fmla="*/ 3330 h 68721"/>
                    <a:gd name="connsiteX3" fmla="*/ 23747 w 28881"/>
                    <a:gd name="connsiteY3" fmla="*/ 8344 h 68721"/>
                    <a:gd name="connsiteX4" fmla="*/ 28650 w 28881"/>
                    <a:gd name="connsiteY4" fmla="*/ 40990 h 68721"/>
                    <a:gd name="connsiteX5" fmla="*/ 19067 w 28881"/>
                    <a:gd name="connsiteY5" fmla="*/ 65392 h 68721"/>
                    <a:gd name="connsiteX6" fmla="*/ 5140 w 28881"/>
                    <a:gd name="connsiteY6" fmla="*/ 60378 h 68721"/>
                    <a:gd name="connsiteX7" fmla="*/ 21184 w 28881"/>
                    <a:gd name="connsiteY7" fmla="*/ 47230 h 68721"/>
                    <a:gd name="connsiteX8" fmla="*/ 16171 w 28881"/>
                    <a:gd name="connsiteY8" fmla="*/ 14584 h 68721"/>
                    <a:gd name="connsiteX9" fmla="*/ 11156 w 28881"/>
                    <a:gd name="connsiteY9" fmla="*/ 12690 h 68721"/>
                    <a:gd name="connsiteX10" fmla="*/ 7702 w 28881"/>
                    <a:gd name="connsiteY10" fmla="*/ 21492 h 68721"/>
                    <a:gd name="connsiteX11" fmla="*/ 12716 w 28881"/>
                    <a:gd name="connsiteY11" fmla="*/ 54138 h 68721"/>
                    <a:gd name="connsiteX12" fmla="*/ 17730 w 28881"/>
                    <a:gd name="connsiteY12" fmla="*/ 56144 h 68721"/>
                    <a:gd name="connsiteX13" fmla="*/ 21184 w 28881"/>
                    <a:gd name="connsiteY13" fmla="*/ 47230 h 6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81" h="68721">
                      <a:moveTo>
                        <a:pt x="5140" y="60378"/>
                      </a:moveTo>
                      <a:lnTo>
                        <a:pt x="237" y="27731"/>
                      </a:lnTo>
                      <a:cubicBezTo>
                        <a:pt x="-988" y="18517"/>
                        <a:pt x="2588" y="9313"/>
                        <a:pt x="9708" y="3330"/>
                      </a:cubicBezTo>
                      <a:cubicBezTo>
                        <a:pt x="16951" y="-2575"/>
                        <a:pt x="22410" y="-458"/>
                        <a:pt x="23747" y="8344"/>
                      </a:cubicBezTo>
                      <a:lnTo>
                        <a:pt x="28650" y="40990"/>
                      </a:lnTo>
                      <a:cubicBezTo>
                        <a:pt x="29864" y="50227"/>
                        <a:pt x="26254" y="59453"/>
                        <a:pt x="19067" y="65392"/>
                      </a:cubicBezTo>
                      <a:cubicBezTo>
                        <a:pt x="11936" y="71297"/>
                        <a:pt x="6477" y="69180"/>
                        <a:pt x="5140" y="60378"/>
                      </a:cubicBezTo>
                      <a:close/>
                      <a:moveTo>
                        <a:pt x="21184" y="47230"/>
                      </a:moveTo>
                      <a:lnTo>
                        <a:pt x="16171" y="14584"/>
                      </a:lnTo>
                      <a:cubicBezTo>
                        <a:pt x="16171" y="11241"/>
                        <a:pt x="13831" y="10461"/>
                        <a:pt x="11156" y="12690"/>
                      </a:cubicBezTo>
                      <a:cubicBezTo>
                        <a:pt x="8538" y="14807"/>
                        <a:pt x="7223" y="18149"/>
                        <a:pt x="7702" y="21492"/>
                      </a:cubicBezTo>
                      <a:lnTo>
                        <a:pt x="12716" y="54138"/>
                      </a:lnTo>
                      <a:cubicBezTo>
                        <a:pt x="12716" y="57481"/>
                        <a:pt x="15056" y="58261"/>
                        <a:pt x="17730" y="56144"/>
                      </a:cubicBezTo>
                      <a:cubicBezTo>
                        <a:pt x="20282" y="53927"/>
                        <a:pt x="21574" y="50584"/>
                        <a:pt x="21184" y="47230"/>
                      </a:cubicBezTo>
                      <a:close/>
                    </a:path>
                  </a:pathLst>
                </a:custGeom>
                <a:solidFill>
                  <a:srgbClr val="FFFFFF"/>
                </a:solidFill>
                <a:ln w="111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2CC74C2-37AE-4B99-BB9F-D37DD6554433}"/>
                    </a:ext>
                  </a:extLst>
                </p:cNvPr>
                <p:cNvSpPr/>
                <p:nvPr/>
              </p:nvSpPr>
              <p:spPr>
                <a:xfrm>
                  <a:off x="7322414" y="3305321"/>
                  <a:ext cx="42563" cy="86797"/>
                </a:xfrm>
                <a:custGeom>
                  <a:avLst/>
                  <a:gdLst>
                    <a:gd name="connsiteX0" fmla="*/ 39778 w 42563"/>
                    <a:gd name="connsiteY0" fmla="*/ 0 h 86797"/>
                    <a:gd name="connsiteX1" fmla="*/ 42563 w 42563"/>
                    <a:gd name="connsiteY1" fmla="*/ 64624 h 86797"/>
                    <a:gd name="connsiteX2" fmla="*/ 34429 w 42563"/>
                    <a:gd name="connsiteY2" fmla="*/ 71310 h 86797"/>
                    <a:gd name="connsiteX3" fmla="*/ 23287 w 42563"/>
                    <a:gd name="connsiteY3" fmla="*/ 41003 h 86797"/>
                    <a:gd name="connsiteX4" fmla="*/ 23287 w 42563"/>
                    <a:gd name="connsiteY4" fmla="*/ 80112 h 86797"/>
                    <a:gd name="connsiteX5" fmla="*/ 15153 w 42563"/>
                    <a:gd name="connsiteY5" fmla="*/ 86797 h 86797"/>
                    <a:gd name="connsiteX6" fmla="*/ 0 w 42563"/>
                    <a:gd name="connsiteY6" fmla="*/ 32424 h 86797"/>
                    <a:gd name="connsiteX7" fmla="*/ 7799 w 42563"/>
                    <a:gd name="connsiteY7" fmla="*/ 26073 h 86797"/>
                    <a:gd name="connsiteX8" fmla="*/ 17270 w 42563"/>
                    <a:gd name="connsiteY8" fmla="*/ 62396 h 86797"/>
                    <a:gd name="connsiteX9" fmla="*/ 16602 w 42563"/>
                    <a:gd name="connsiteY9" fmla="*/ 18830 h 86797"/>
                    <a:gd name="connsiteX10" fmla="*/ 22841 w 42563"/>
                    <a:gd name="connsiteY10" fmla="*/ 13705 h 86797"/>
                    <a:gd name="connsiteX11" fmla="*/ 33983 w 42563"/>
                    <a:gd name="connsiteY11" fmla="*/ 48580 h 86797"/>
                    <a:gd name="connsiteX12" fmla="*/ 31644 w 42563"/>
                    <a:gd name="connsiteY12" fmla="*/ 6351 h 8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63" h="86797">
                      <a:moveTo>
                        <a:pt x="39778" y="0"/>
                      </a:moveTo>
                      <a:lnTo>
                        <a:pt x="42563" y="64624"/>
                      </a:lnTo>
                      <a:lnTo>
                        <a:pt x="34429" y="71310"/>
                      </a:lnTo>
                      <a:lnTo>
                        <a:pt x="23287" y="41003"/>
                      </a:lnTo>
                      <a:lnTo>
                        <a:pt x="23287" y="80112"/>
                      </a:lnTo>
                      <a:lnTo>
                        <a:pt x="15153" y="86797"/>
                      </a:lnTo>
                      <a:lnTo>
                        <a:pt x="0" y="32424"/>
                      </a:lnTo>
                      <a:lnTo>
                        <a:pt x="7799" y="26073"/>
                      </a:lnTo>
                      <a:lnTo>
                        <a:pt x="17270" y="62396"/>
                      </a:lnTo>
                      <a:lnTo>
                        <a:pt x="16602" y="18830"/>
                      </a:lnTo>
                      <a:lnTo>
                        <a:pt x="22841" y="13705"/>
                      </a:lnTo>
                      <a:lnTo>
                        <a:pt x="33983" y="48580"/>
                      </a:lnTo>
                      <a:lnTo>
                        <a:pt x="31644" y="6351"/>
                      </a:lnTo>
                      <a:close/>
                    </a:path>
                  </a:pathLst>
                </a:custGeom>
                <a:solidFill>
                  <a:srgbClr val="FFFFFF"/>
                </a:solidFill>
                <a:ln w="11125" cap="flat">
                  <a:noFill/>
                  <a:prstDash val="solid"/>
                  <a:miter/>
                </a:ln>
              </p:spPr>
              <p:txBody>
                <a:bodyPr rtlCol="0" anchor="ctr"/>
                <a:lstStyle/>
                <a:p>
                  <a:endParaRPr lang="en-US"/>
                </a:p>
              </p:txBody>
            </p:sp>
          </p:grpSp>
        </p:grpSp>
      </p:grpSp>
      <p:grpSp>
        <p:nvGrpSpPr>
          <p:cNvPr id="245" name="Graphic 4">
            <a:extLst>
              <a:ext uri="{FF2B5EF4-FFF2-40B4-BE49-F238E27FC236}">
                <a16:creationId xmlns:a16="http://schemas.microsoft.com/office/drawing/2014/main" id="{FF46E9CF-212C-4D5A-8B27-F72E42C7D847}"/>
              </a:ext>
            </a:extLst>
          </p:cNvPr>
          <p:cNvGrpSpPr/>
          <p:nvPr/>
        </p:nvGrpSpPr>
        <p:grpSpPr>
          <a:xfrm>
            <a:off x="4675638" y="5099400"/>
            <a:ext cx="860395" cy="676940"/>
            <a:chOff x="7788489" y="4473323"/>
            <a:chExt cx="860395" cy="676940"/>
          </a:xfrm>
        </p:grpSpPr>
        <p:sp>
          <p:nvSpPr>
            <p:cNvPr id="246" name="Freeform: Shape 245">
              <a:extLst>
                <a:ext uri="{FF2B5EF4-FFF2-40B4-BE49-F238E27FC236}">
                  <a16:creationId xmlns:a16="http://schemas.microsoft.com/office/drawing/2014/main" id="{BEB565B7-AA0B-4EFE-B423-EB56DA93B3B1}"/>
                </a:ext>
              </a:extLst>
            </p:cNvPr>
            <p:cNvSpPr/>
            <p:nvPr/>
          </p:nvSpPr>
          <p:spPr>
            <a:xfrm>
              <a:off x="7816122" y="4669313"/>
              <a:ext cx="832762" cy="480950"/>
            </a:xfrm>
            <a:custGeom>
              <a:avLst/>
              <a:gdLst>
                <a:gd name="connsiteX0" fmla="*/ 810256 w 832762"/>
                <a:gd name="connsiteY0" fmla="*/ 162480 h 480950"/>
                <a:gd name="connsiteX1" fmla="*/ 710757 w 832762"/>
                <a:gd name="connsiteY1" fmla="*/ 70446 h 480950"/>
                <a:gd name="connsiteX2" fmla="*/ 121783 w 832762"/>
                <a:gd name="connsiteY2" fmla="*/ 70446 h 480950"/>
                <a:gd name="connsiteX3" fmla="*/ 22284 w 832762"/>
                <a:gd name="connsiteY3" fmla="*/ 162480 h 480950"/>
                <a:gd name="connsiteX4" fmla="*/ 0 w 832762"/>
                <a:gd name="connsiteY4" fmla="*/ 162480 h 480950"/>
                <a:gd name="connsiteX5" fmla="*/ 0 w 832762"/>
                <a:gd name="connsiteY5" fmla="*/ 247495 h 480950"/>
                <a:gd name="connsiteX6" fmla="*/ 0 w 832762"/>
                <a:gd name="connsiteY6" fmla="*/ 247495 h 480950"/>
                <a:gd name="connsiteX7" fmla="*/ 121783 w 832762"/>
                <a:gd name="connsiteY7" fmla="*/ 410504 h 480950"/>
                <a:gd name="connsiteX8" fmla="*/ 710757 w 832762"/>
                <a:gd name="connsiteY8" fmla="*/ 410504 h 480950"/>
                <a:gd name="connsiteX9" fmla="*/ 832763 w 832762"/>
                <a:gd name="connsiteY9" fmla="*/ 247495 h 480950"/>
                <a:gd name="connsiteX10" fmla="*/ 832763 w 832762"/>
                <a:gd name="connsiteY10" fmla="*/ 247495 h 480950"/>
                <a:gd name="connsiteX11" fmla="*/ 832763 w 832762"/>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762" h="480950">
                  <a:moveTo>
                    <a:pt x="810256" y="162480"/>
                  </a:moveTo>
                  <a:cubicBezTo>
                    <a:pt x="785498" y="123806"/>
                    <a:pt x="751236" y="92129"/>
                    <a:pt x="710757" y="70446"/>
                  </a:cubicBezTo>
                  <a:cubicBezTo>
                    <a:pt x="548082" y="-23482"/>
                    <a:pt x="284347" y="-23482"/>
                    <a:pt x="121783" y="70446"/>
                  </a:cubicBezTo>
                  <a:cubicBezTo>
                    <a:pt x="81304" y="92129"/>
                    <a:pt x="47042" y="123806"/>
                    <a:pt x="22284" y="162480"/>
                  </a:cubicBezTo>
                  <a:lnTo>
                    <a:pt x="0" y="162480"/>
                  </a:lnTo>
                  <a:lnTo>
                    <a:pt x="0" y="247495"/>
                  </a:lnTo>
                  <a:lnTo>
                    <a:pt x="0" y="247495"/>
                  </a:lnTo>
                  <a:cubicBezTo>
                    <a:pt x="3008" y="306659"/>
                    <a:pt x="43566" y="365378"/>
                    <a:pt x="121783" y="410504"/>
                  </a:cubicBezTo>
                  <a:cubicBezTo>
                    <a:pt x="284347" y="504432"/>
                    <a:pt x="548082" y="504432"/>
                    <a:pt x="710757" y="410504"/>
                  </a:cubicBezTo>
                  <a:cubicBezTo>
                    <a:pt x="788752" y="365378"/>
                    <a:pt x="829755" y="306659"/>
                    <a:pt x="832763" y="247495"/>
                  </a:cubicBezTo>
                  <a:lnTo>
                    <a:pt x="832763" y="247495"/>
                  </a:lnTo>
                  <a:lnTo>
                    <a:pt x="832763" y="162480"/>
                  </a:lnTo>
                  <a:close/>
                </a:path>
              </a:pathLst>
            </a:custGeom>
            <a:solidFill>
              <a:srgbClr val="2A9BF5"/>
            </a:solidFill>
            <a:ln w="111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E4A9AB4-FC4B-4A6E-A60B-0C31B8458F8E}"/>
                </a:ext>
              </a:extLst>
            </p:cNvPr>
            <p:cNvSpPr/>
            <p:nvPr/>
          </p:nvSpPr>
          <p:spPr>
            <a:xfrm>
              <a:off x="7816122" y="4669313"/>
              <a:ext cx="832762" cy="480950"/>
            </a:xfrm>
            <a:custGeom>
              <a:avLst/>
              <a:gdLst>
                <a:gd name="connsiteX0" fmla="*/ 810256 w 832762"/>
                <a:gd name="connsiteY0" fmla="*/ 162480 h 480950"/>
                <a:gd name="connsiteX1" fmla="*/ 710757 w 832762"/>
                <a:gd name="connsiteY1" fmla="*/ 70446 h 480950"/>
                <a:gd name="connsiteX2" fmla="*/ 121783 w 832762"/>
                <a:gd name="connsiteY2" fmla="*/ 70446 h 480950"/>
                <a:gd name="connsiteX3" fmla="*/ 22284 w 832762"/>
                <a:gd name="connsiteY3" fmla="*/ 162480 h 480950"/>
                <a:gd name="connsiteX4" fmla="*/ 0 w 832762"/>
                <a:gd name="connsiteY4" fmla="*/ 162480 h 480950"/>
                <a:gd name="connsiteX5" fmla="*/ 0 w 832762"/>
                <a:gd name="connsiteY5" fmla="*/ 247495 h 480950"/>
                <a:gd name="connsiteX6" fmla="*/ 0 w 832762"/>
                <a:gd name="connsiteY6" fmla="*/ 247495 h 480950"/>
                <a:gd name="connsiteX7" fmla="*/ 121783 w 832762"/>
                <a:gd name="connsiteY7" fmla="*/ 410504 h 480950"/>
                <a:gd name="connsiteX8" fmla="*/ 710757 w 832762"/>
                <a:gd name="connsiteY8" fmla="*/ 410504 h 480950"/>
                <a:gd name="connsiteX9" fmla="*/ 832763 w 832762"/>
                <a:gd name="connsiteY9" fmla="*/ 247495 h 480950"/>
                <a:gd name="connsiteX10" fmla="*/ 832763 w 832762"/>
                <a:gd name="connsiteY10" fmla="*/ 247495 h 480950"/>
                <a:gd name="connsiteX11" fmla="*/ 832763 w 832762"/>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762" h="480950">
                  <a:moveTo>
                    <a:pt x="810256" y="162480"/>
                  </a:moveTo>
                  <a:cubicBezTo>
                    <a:pt x="785498" y="123806"/>
                    <a:pt x="751236" y="92129"/>
                    <a:pt x="710757" y="70446"/>
                  </a:cubicBezTo>
                  <a:cubicBezTo>
                    <a:pt x="548082" y="-23482"/>
                    <a:pt x="284347" y="-23482"/>
                    <a:pt x="121783" y="70446"/>
                  </a:cubicBezTo>
                  <a:cubicBezTo>
                    <a:pt x="81304" y="92129"/>
                    <a:pt x="47042" y="123806"/>
                    <a:pt x="22284" y="162480"/>
                  </a:cubicBezTo>
                  <a:lnTo>
                    <a:pt x="0" y="162480"/>
                  </a:lnTo>
                  <a:lnTo>
                    <a:pt x="0" y="247495"/>
                  </a:lnTo>
                  <a:lnTo>
                    <a:pt x="0" y="247495"/>
                  </a:lnTo>
                  <a:cubicBezTo>
                    <a:pt x="3008" y="306659"/>
                    <a:pt x="43566" y="365378"/>
                    <a:pt x="121783" y="410504"/>
                  </a:cubicBezTo>
                  <a:cubicBezTo>
                    <a:pt x="284347" y="504432"/>
                    <a:pt x="548082" y="504432"/>
                    <a:pt x="710757" y="410504"/>
                  </a:cubicBezTo>
                  <a:cubicBezTo>
                    <a:pt x="788752" y="365378"/>
                    <a:pt x="829755" y="306659"/>
                    <a:pt x="832763" y="247495"/>
                  </a:cubicBezTo>
                  <a:lnTo>
                    <a:pt x="832763" y="247495"/>
                  </a:lnTo>
                  <a:lnTo>
                    <a:pt x="832763" y="162480"/>
                  </a:lnTo>
                  <a:close/>
                </a:path>
              </a:pathLst>
            </a:custGeom>
            <a:solidFill>
              <a:srgbClr val="000000"/>
            </a:solidFill>
            <a:ln w="111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8FAE7EE-D6D7-455D-B65A-05653BC732DB}"/>
                </a:ext>
              </a:extLst>
            </p:cNvPr>
            <p:cNvSpPr/>
            <p:nvPr/>
          </p:nvSpPr>
          <p:spPr>
            <a:xfrm>
              <a:off x="7816122" y="4669341"/>
              <a:ext cx="416269" cy="480894"/>
            </a:xfrm>
            <a:custGeom>
              <a:avLst/>
              <a:gdLst>
                <a:gd name="connsiteX0" fmla="*/ 416270 w 416269"/>
                <a:gd name="connsiteY0" fmla="*/ 0 h 480894"/>
                <a:gd name="connsiteX1" fmla="*/ 121783 w 416269"/>
                <a:gd name="connsiteY1" fmla="*/ 70418 h 480894"/>
                <a:gd name="connsiteX2" fmla="*/ 22284 w 416269"/>
                <a:gd name="connsiteY2" fmla="*/ 162452 h 480894"/>
                <a:gd name="connsiteX3" fmla="*/ 0 w 416269"/>
                <a:gd name="connsiteY3" fmla="*/ 162452 h 480894"/>
                <a:gd name="connsiteX4" fmla="*/ 0 w 416269"/>
                <a:gd name="connsiteY4" fmla="*/ 247467 h 480894"/>
                <a:gd name="connsiteX5" fmla="*/ 0 w 416269"/>
                <a:gd name="connsiteY5" fmla="*/ 247467 h 480894"/>
                <a:gd name="connsiteX6" fmla="*/ 121783 w 416269"/>
                <a:gd name="connsiteY6" fmla="*/ 410476 h 480894"/>
                <a:gd name="connsiteX7" fmla="*/ 416270 w 416269"/>
                <a:gd name="connsiteY7" fmla="*/ 480895 h 4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69" h="480894">
                  <a:moveTo>
                    <a:pt x="416270" y="0"/>
                  </a:moveTo>
                  <a:cubicBezTo>
                    <a:pt x="309640" y="0"/>
                    <a:pt x="203121" y="23399"/>
                    <a:pt x="121783" y="70418"/>
                  </a:cubicBezTo>
                  <a:cubicBezTo>
                    <a:pt x="81304" y="92101"/>
                    <a:pt x="47042" y="123778"/>
                    <a:pt x="22284" y="162452"/>
                  </a:cubicBezTo>
                  <a:lnTo>
                    <a:pt x="0" y="162452"/>
                  </a:lnTo>
                  <a:lnTo>
                    <a:pt x="0" y="247467"/>
                  </a:lnTo>
                  <a:lnTo>
                    <a:pt x="0" y="247467"/>
                  </a:lnTo>
                  <a:cubicBezTo>
                    <a:pt x="3008" y="306631"/>
                    <a:pt x="43566" y="365350"/>
                    <a:pt x="121783" y="410476"/>
                  </a:cubicBezTo>
                  <a:cubicBezTo>
                    <a:pt x="203121" y="457384"/>
                    <a:pt x="309640" y="480895"/>
                    <a:pt x="416270" y="480895"/>
                  </a:cubicBezTo>
                  <a:close/>
                </a:path>
              </a:pathLst>
            </a:custGeom>
            <a:solidFill>
              <a:srgbClr val="000000">
                <a:alpha val="10000"/>
              </a:srgbClr>
            </a:solidFill>
            <a:ln w="111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7838FBD-475B-4F51-BA15-656C92998D68}"/>
                </a:ext>
              </a:extLst>
            </p:cNvPr>
            <p:cNvSpPr/>
            <p:nvPr/>
          </p:nvSpPr>
          <p:spPr>
            <a:xfrm>
              <a:off x="7816233" y="4708339"/>
              <a:ext cx="188636" cy="402899"/>
            </a:xfrm>
            <a:custGeom>
              <a:avLst/>
              <a:gdLst>
                <a:gd name="connsiteX0" fmla="*/ 188636 w 188636"/>
                <a:gd name="connsiteY0" fmla="*/ 0 h 402899"/>
                <a:gd name="connsiteX1" fmla="*/ 121783 w 188636"/>
                <a:gd name="connsiteY1" fmla="*/ 31421 h 402899"/>
                <a:gd name="connsiteX2" fmla="*/ 22284 w 188636"/>
                <a:gd name="connsiteY2" fmla="*/ 123455 h 402899"/>
                <a:gd name="connsiteX3" fmla="*/ 0 w 188636"/>
                <a:gd name="connsiteY3" fmla="*/ 123455 h 402899"/>
                <a:gd name="connsiteX4" fmla="*/ 0 w 188636"/>
                <a:gd name="connsiteY4" fmla="*/ 208469 h 402899"/>
                <a:gd name="connsiteX5" fmla="*/ 0 w 188636"/>
                <a:gd name="connsiteY5" fmla="*/ 208469 h 402899"/>
                <a:gd name="connsiteX6" fmla="*/ 121783 w 188636"/>
                <a:gd name="connsiteY6" fmla="*/ 371479 h 402899"/>
                <a:gd name="connsiteX7" fmla="*/ 188636 w 18863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36" h="402899">
                  <a:moveTo>
                    <a:pt x="188636" y="0"/>
                  </a:moveTo>
                  <a:cubicBezTo>
                    <a:pt x="165527" y="8624"/>
                    <a:pt x="143165" y="19131"/>
                    <a:pt x="121783" y="31421"/>
                  </a:cubicBezTo>
                  <a:cubicBezTo>
                    <a:pt x="81304" y="53103"/>
                    <a:pt x="47042" y="84780"/>
                    <a:pt x="22284" y="123455"/>
                  </a:cubicBezTo>
                  <a:lnTo>
                    <a:pt x="0" y="123455"/>
                  </a:lnTo>
                  <a:lnTo>
                    <a:pt x="0" y="208469"/>
                  </a:lnTo>
                  <a:lnTo>
                    <a:pt x="0" y="208469"/>
                  </a:lnTo>
                  <a:cubicBezTo>
                    <a:pt x="3008" y="267634"/>
                    <a:pt x="43565" y="326353"/>
                    <a:pt x="121783" y="371479"/>
                  </a:cubicBezTo>
                  <a:cubicBezTo>
                    <a:pt x="143199" y="383724"/>
                    <a:pt x="165550" y="394231"/>
                    <a:pt x="188636" y="402900"/>
                  </a:cubicBezTo>
                  <a:close/>
                </a:path>
              </a:pathLst>
            </a:custGeom>
            <a:solidFill>
              <a:srgbClr val="000000">
                <a:alpha val="10000"/>
              </a:srgbClr>
            </a:solidFill>
            <a:ln w="111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8D11487-1697-476F-864B-E6E45DF8E664}"/>
                </a:ext>
              </a:extLst>
            </p:cNvPr>
            <p:cNvSpPr/>
            <p:nvPr/>
          </p:nvSpPr>
          <p:spPr>
            <a:xfrm>
              <a:off x="8459580" y="4708339"/>
              <a:ext cx="188858" cy="402899"/>
            </a:xfrm>
            <a:custGeom>
              <a:avLst/>
              <a:gdLst>
                <a:gd name="connsiteX0" fmla="*/ 223 w 188858"/>
                <a:gd name="connsiteY0" fmla="*/ 0 h 402899"/>
                <a:gd name="connsiteX1" fmla="*/ 67076 w 188858"/>
                <a:gd name="connsiteY1" fmla="*/ 31421 h 402899"/>
                <a:gd name="connsiteX2" fmla="*/ 166575 w 188858"/>
                <a:gd name="connsiteY2" fmla="*/ 123455 h 402899"/>
                <a:gd name="connsiteX3" fmla="*/ 188859 w 188858"/>
                <a:gd name="connsiteY3" fmla="*/ 123455 h 402899"/>
                <a:gd name="connsiteX4" fmla="*/ 188859 w 188858"/>
                <a:gd name="connsiteY4" fmla="*/ 208469 h 402899"/>
                <a:gd name="connsiteX5" fmla="*/ 188859 w 188858"/>
                <a:gd name="connsiteY5" fmla="*/ 208469 h 402899"/>
                <a:gd name="connsiteX6" fmla="*/ 66853 w 188858"/>
                <a:gd name="connsiteY6" fmla="*/ 371479 h 402899"/>
                <a:gd name="connsiteX7" fmla="*/ 0 w 188858"/>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58" h="402899">
                  <a:moveTo>
                    <a:pt x="223" y="0"/>
                  </a:moveTo>
                  <a:cubicBezTo>
                    <a:pt x="23332" y="8635"/>
                    <a:pt x="45683" y="19142"/>
                    <a:pt x="67076" y="31421"/>
                  </a:cubicBezTo>
                  <a:cubicBezTo>
                    <a:pt x="107555" y="53103"/>
                    <a:pt x="141817" y="84780"/>
                    <a:pt x="166575" y="123455"/>
                  </a:cubicBezTo>
                  <a:lnTo>
                    <a:pt x="188859" y="123455"/>
                  </a:lnTo>
                  <a:lnTo>
                    <a:pt x="188859" y="208469"/>
                  </a:lnTo>
                  <a:lnTo>
                    <a:pt x="188859" y="208469"/>
                  </a:lnTo>
                  <a:cubicBezTo>
                    <a:pt x="185851" y="267634"/>
                    <a:pt x="145070" y="326353"/>
                    <a:pt x="66853" y="371479"/>
                  </a:cubicBezTo>
                  <a:cubicBezTo>
                    <a:pt x="45438" y="383713"/>
                    <a:pt x="23086" y="394220"/>
                    <a:pt x="0" y="402900"/>
                  </a:cubicBezTo>
                  <a:close/>
                </a:path>
              </a:pathLst>
            </a:custGeom>
            <a:solidFill>
              <a:srgbClr val="2A9BF5">
                <a:alpha val="50000"/>
              </a:srgbClr>
            </a:solidFill>
            <a:ln w="111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CBA6414-C9A4-45FC-B4CC-380E43BA11E0}"/>
                </a:ext>
              </a:extLst>
            </p:cNvPr>
            <p:cNvSpPr/>
            <p:nvPr/>
          </p:nvSpPr>
          <p:spPr>
            <a:xfrm>
              <a:off x="7815941" y="4591319"/>
              <a:ext cx="832944" cy="480950"/>
            </a:xfrm>
            <a:custGeom>
              <a:avLst/>
              <a:gdLst>
                <a:gd name="connsiteX0" fmla="*/ 710938 w 832944"/>
                <a:gd name="connsiteY0" fmla="*/ 70446 h 480950"/>
                <a:gd name="connsiteX1" fmla="*/ 121965 w 832944"/>
                <a:gd name="connsiteY1" fmla="*/ 70446 h 480950"/>
                <a:gd name="connsiteX2" fmla="*/ 121965 w 832944"/>
                <a:gd name="connsiteY2" fmla="*/ 410504 h 480950"/>
                <a:gd name="connsiteX3" fmla="*/ 710938 w 832944"/>
                <a:gd name="connsiteY3" fmla="*/ 410504 h 480950"/>
                <a:gd name="connsiteX4" fmla="*/ 710938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38" y="70446"/>
                  </a:moveTo>
                  <a:cubicBezTo>
                    <a:pt x="548263" y="-23482"/>
                    <a:pt x="284528" y="-23482"/>
                    <a:pt x="121965" y="70446"/>
                  </a:cubicBezTo>
                  <a:cubicBezTo>
                    <a:pt x="-40599" y="164374"/>
                    <a:pt x="-40711" y="316576"/>
                    <a:pt x="121965" y="410504"/>
                  </a:cubicBezTo>
                  <a:cubicBezTo>
                    <a:pt x="284640" y="504432"/>
                    <a:pt x="548263" y="504432"/>
                    <a:pt x="710938" y="410504"/>
                  </a:cubicBezTo>
                  <a:cubicBezTo>
                    <a:pt x="873613" y="316576"/>
                    <a:pt x="873613" y="164374"/>
                    <a:pt x="710938" y="70446"/>
                  </a:cubicBezTo>
                  <a:close/>
                </a:path>
              </a:pathLst>
            </a:custGeom>
            <a:solidFill>
              <a:srgbClr val="2A9BF5"/>
            </a:solidFill>
            <a:ln w="111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89BB03F2-1F70-4C98-B6D2-BE8A34BABA22}"/>
                </a:ext>
              </a:extLst>
            </p:cNvPr>
            <p:cNvSpPr/>
            <p:nvPr/>
          </p:nvSpPr>
          <p:spPr>
            <a:xfrm>
              <a:off x="7815941" y="4591319"/>
              <a:ext cx="832944" cy="480950"/>
            </a:xfrm>
            <a:custGeom>
              <a:avLst/>
              <a:gdLst>
                <a:gd name="connsiteX0" fmla="*/ 710938 w 832944"/>
                <a:gd name="connsiteY0" fmla="*/ 70446 h 480950"/>
                <a:gd name="connsiteX1" fmla="*/ 121965 w 832944"/>
                <a:gd name="connsiteY1" fmla="*/ 70446 h 480950"/>
                <a:gd name="connsiteX2" fmla="*/ 121965 w 832944"/>
                <a:gd name="connsiteY2" fmla="*/ 410504 h 480950"/>
                <a:gd name="connsiteX3" fmla="*/ 710938 w 832944"/>
                <a:gd name="connsiteY3" fmla="*/ 410504 h 480950"/>
                <a:gd name="connsiteX4" fmla="*/ 710938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38" y="70446"/>
                  </a:moveTo>
                  <a:cubicBezTo>
                    <a:pt x="548263" y="-23482"/>
                    <a:pt x="284528" y="-23482"/>
                    <a:pt x="121965" y="70446"/>
                  </a:cubicBezTo>
                  <a:cubicBezTo>
                    <a:pt x="-40599" y="164374"/>
                    <a:pt x="-40711" y="316576"/>
                    <a:pt x="121965" y="410504"/>
                  </a:cubicBezTo>
                  <a:cubicBezTo>
                    <a:pt x="284640" y="504432"/>
                    <a:pt x="548263" y="504432"/>
                    <a:pt x="710938" y="410504"/>
                  </a:cubicBezTo>
                  <a:cubicBezTo>
                    <a:pt x="873613" y="316576"/>
                    <a:pt x="873613" y="164374"/>
                    <a:pt x="710938" y="70446"/>
                  </a:cubicBezTo>
                  <a:close/>
                </a:path>
              </a:pathLst>
            </a:custGeom>
            <a:solidFill>
              <a:srgbClr val="000000">
                <a:alpha val="20000"/>
              </a:srgbClr>
            </a:solidFill>
            <a:ln w="111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BF458E64-903A-4B21-872F-6B33F48ABE0D}"/>
                </a:ext>
              </a:extLst>
            </p:cNvPr>
            <p:cNvSpPr/>
            <p:nvPr/>
          </p:nvSpPr>
          <p:spPr>
            <a:xfrm>
              <a:off x="7956624" y="4683049"/>
              <a:ext cx="552538" cy="297494"/>
            </a:xfrm>
            <a:custGeom>
              <a:avLst/>
              <a:gdLst>
                <a:gd name="connsiteX0" fmla="*/ 468081 w 552538"/>
                <a:gd name="connsiteY0" fmla="*/ 40889 h 297494"/>
                <a:gd name="connsiteX1" fmla="*/ 84569 w 552538"/>
                <a:gd name="connsiteY1" fmla="*/ 40889 h 297494"/>
                <a:gd name="connsiteX2" fmla="*/ 0 w 552538"/>
                <a:gd name="connsiteY2" fmla="*/ 148745 h 297494"/>
                <a:gd name="connsiteX3" fmla="*/ 84569 w 552538"/>
                <a:gd name="connsiteY3" fmla="*/ 256489 h 297494"/>
                <a:gd name="connsiteX4" fmla="*/ 468081 w 552538"/>
                <a:gd name="connsiteY4" fmla="*/ 256489 h 297494"/>
                <a:gd name="connsiteX5" fmla="*/ 552538 w 552538"/>
                <a:gd name="connsiteY5" fmla="*/ 148745 h 297494"/>
                <a:gd name="connsiteX6" fmla="*/ 468081 w 552538"/>
                <a:gd name="connsiteY6" fmla="*/ 40889 h 29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538" h="297494">
                  <a:moveTo>
                    <a:pt x="468081" y="40889"/>
                  </a:moveTo>
                  <a:cubicBezTo>
                    <a:pt x="346053" y="-13630"/>
                    <a:pt x="206598" y="-13630"/>
                    <a:pt x="84569" y="40889"/>
                  </a:cubicBezTo>
                  <a:cubicBezTo>
                    <a:pt x="29972" y="68856"/>
                    <a:pt x="0" y="107185"/>
                    <a:pt x="0" y="148745"/>
                  </a:cubicBezTo>
                  <a:cubicBezTo>
                    <a:pt x="0" y="190305"/>
                    <a:pt x="29972" y="228634"/>
                    <a:pt x="84569" y="256489"/>
                  </a:cubicBezTo>
                  <a:cubicBezTo>
                    <a:pt x="206564" y="311164"/>
                    <a:pt x="346086" y="311164"/>
                    <a:pt x="468081" y="256489"/>
                  </a:cubicBezTo>
                  <a:cubicBezTo>
                    <a:pt x="522566" y="228634"/>
                    <a:pt x="552538" y="190305"/>
                    <a:pt x="552538" y="148745"/>
                  </a:cubicBezTo>
                  <a:cubicBezTo>
                    <a:pt x="552538" y="107185"/>
                    <a:pt x="522009" y="68856"/>
                    <a:pt x="468081" y="40889"/>
                  </a:cubicBezTo>
                  <a:close/>
                </a:path>
              </a:pathLst>
            </a:custGeom>
            <a:solidFill>
              <a:srgbClr val="2A9BF5"/>
            </a:solidFill>
            <a:ln w="111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392B37C-1834-40F9-ABF0-23385F6E46B9}"/>
                </a:ext>
              </a:extLst>
            </p:cNvPr>
            <p:cNvSpPr/>
            <p:nvPr/>
          </p:nvSpPr>
          <p:spPr>
            <a:xfrm>
              <a:off x="7956624" y="4683049"/>
              <a:ext cx="552538" cy="297494"/>
            </a:xfrm>
            <a:custGeom>
              <a:avLst/>
              <a:gdLst>
                <a:gd name="connsiteX0" fmla="*/ 468081 w 552538"/>
                <a:gd name="connsiteY0" fmla="*/ 40889 h 297494"/>
                <a:gd name="connsiteX1" fmla="*/ 84569 w 552538"/>
                <a:gd name="connsiteY1" fmla="*/ 40889 h 297494"/>
                <a:gd name="connsiteX2" fmla="*/ 0 w 552538"/>
                <a:gd name="connsiteY2" fmla="*/ 148745 h 297494"/>
                <a:gd name="connsiteX3" fmla="*/ 84569 w 552538"/>
                <a:gd name="connsiteY3" fmla="*/ 256489 h 297494"/>
                <a:gd name="connsiteX4" fmla="*/ 468081 w 552538"/>
                <a:gd name="connsiteY4" fmla="*/ 256489 h 297494"/>
                <a:gd name="connsiteX5" fmla="*/ 552538 w 552538"/>
                <a:gd name="connsiteY5" fmla="*/ 148745 h 297494"/>
                <a:gd name="connsiteX6" fmla="*/ 468081 w 552538"/>
                <a:gd name="connsiteY6" fmla="*/ 40889 h 29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538" h="297494">
                  <a:moveTo>
                    <a:pt x="468081" y="40889"/>
                  </a:moveTo>
                  <a:cubicBezTo>
                    <a:pt x="346053" y="-13630"/>
                    <a:pt x="206598" y="-13630"/>
                    <a:pt x="84569" y="40889"/>
                  </a:cubicBezTo>
                  <a:cubicBezTo>
                    <a:pt x="29972" y="68856"/>
                    <a:pt x="0" y="107185"/>
                    <a:pt x="0" y="148745"/>
                  </a:cubicBezTo>
                  <a:cubicBezTo>
                    <a:pt x="0" y="190305"/>
                    <a:pt x="29972" y="228634"/>
                    <a:pt x="84569" y="256489"/>
                  </a:cubicBezTo>
                  <a:cubicBezTo>
                    <a:pt x="206564" y="311164"/>
                    <a:pt x="346086" y="311164"/>
                    <a:pt x="468081" y="256489"/>
                  </a:cubicBezTo>
                  <a:cubicBezTo>
                    <a:pt x="522566" y="228634"/>
                    <a:pt x="552538" y="190305"/>
                    <a:pt x="552538" y="148745"/>
                  </a:cubicBezTo>
                  <a:cubicBezTo>
                    <a:pt x="552538" y="107185"/>
                    <a:pt x="522009" y="68856"/>
                    <a:pt x="468081" y="40889"/>
                  </a:cubicBezTo>
                  <a:close/>
                </a:path>
              </a:pathLst>
            </a:custGeom>
            <a:solidFill>
              <a:srgbClr val="000000">
                <a:alpha val="40000"/>
              </a:srgbClr>
            </a:solidFill>
            <a:ln w="111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01F2F10-BC5A-4DA1-8E4C-D6BB3C8E7916}"/>
                </a:ext>
              </a:extLst>
            </p:cNvPr>
            <p:cNvSpPr/>
            <p:nvPr/>
          </p:nvSpPr>
          <p:spPr>
            <a:xfrm>
              <a:off x="7834060" y="4609397"/>
              <a:ext cx="796662" cy="444682"/>
            </a:xfrm>
            <a:custGeom>
              <a:avLst/>
              <a:gdLst>
                <a:gd name="connsiteX0" fmla="*/ 683793 w 796662"/>
                <a:gd name="connsiteY0" fmla="*/ 68078 h 444682"/>
                <a:gd name="connsiteX1" fmla="*/ 398331 w 796662"/>
                <a:gd name="connsiteY1" fmla="*/ 0 h 444682"/>
                <a:gd name="connsiteX2" fmla="*/ 112870 w 796662"/>
                <a:gd name="connsiteY2" fmla="*/ 68078 h 444682"/>
                <a:gd name="connsiteX3" fmla="*/ 0 w 796662"/>
                <a:gd name="connsiteY3" fmla="*/ 222397 h 444682"/>
                <a:gd name="connsiteX4" fmla="*/ 112870 w 796662"/>
                <a:gd name="connsiteY4" fmla="*/ 376716 h 444682"/>
                <a:gd name="connsiteX5" fmla="*/ 398331 w 796662"/>
                <a:gd name="connsiteY5" fmla="*/ 444683 h 444682"/>
                <a:gd name="connsiteX6" fmla="*/ 683793 w 796662"/>
                <a:gd name="connsiteY6" fmla="*/ 376716 h 444682"/>
                <a:gd name="connsiteX7" fmla="*/ 796663 w 796662"/>
                <a:gd name="connsiteY7" fmla="*/ 222397 h 444682"/>
                <a:gd name="connsiteX8" fmla="*/ 683793 w 796662"/>
                <a:gd name="connsiteY8" fmla="*/ 68078 h 444682"/>
                <a:gd name="connsiteX9" fmla="*/ 590645 w 796662"/>
                <a:gd name="connsiteY9" fmla="*/ 330142 h 444682"/>
                <a:gd name="connsiteX10" fmla="*/ 207132 w 796662"/>
                <a:gd name="connsiteY10" fmla="*/ 330142 h 444682"/>
                <a:gd name="connsiteX11" fmla="*/ 122563 w 796662"/>
                <a:gd name="connsiteY11" fmla="*/ 222397 h 444682"/>
                <a:gd name="connsiteX12" fmla="*/ 207132 w 796662"/>
                <a:gd name="connsiteY12" fmla="*/ 114541 h 444682"/>
                <a:gd name="connsiteX13" fmla="*/ 590645 w 796662"/>
                <a:gd name="connsiteY13" fmla="*/ 114541 h 444682"/>
                <a:gd name="connsiteX14" fmla="*/ 675102 w 796662"/>
                <a:gd name="connsiteY14" fmla="*/ 222397 h 444682"/>
                <a:gd name="connsiteX15" fmla="*/ 590645 w 796662"/>
                <a:gd name="connsiteY15" fmla="*/ 330142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662" h="444682">
                  <a:moveTo>
                    <a:pt x="683793" y="68078"/>
                  </a:moveTo>
                  <a:cubicBezTo>
                    <a:pt x="607804" y="24178"/>
                    <a:pt x="506410" y="0"/>
                    <a:pt x="398331" y="0"/>
                  </a:cubicBezTo>
                  <a:cubicBezTo>
                    <a:pt x="290253" y="0"/>
                    <a:pt x="188859" y="24178"/>
                    <a:pt x="112870" y="68078"/>
                  </a:cubicBezTo>
                  <a:cubicBezTo>
                    <a:pt x="40000" y="110084"/>
                    <a:pt x="0" y="164903"/>
                    <a:pt x="0" y="222397"/>
                  </a:cubicBezTo>
                  <a:cubicBezTo>
                    <a:pt x="0" y="279890"/>
                    <a:pt x="40000" y="334710"/>
                    <a:pt x="112870" y="376716"/>
                  </a:cubicBezTo>
                  <a:cubicBezTo>
                    <a:pt x="188859" y="420504"/>
                    <a:pt x="290141" y="444683"/>
                    <a:pt x="398331" y="444683"/>
                  </a:cubicBezTo>
                  <a:cubicBezTo>
                    <a:pt x="506522" y="444683"/>
                    <a:pt x="607804" y="420504"/>
                    <a:pt x="683793" y="376716"/>
                  </a:cubicBezTo>
                  <a:cubicBezTo>
                    <a:pt x="756551" y="334710"/>
                    <a:pt x="796663" y="279890"/>
                    <a:pt x="796663" y="222397"/>
                  </a:cubicBezTo>
                  <a:cubicBezTo>
                    <a:pt x="796663" y="164903"/>
                    <a:pt x="756551" y="110084"/>
                    <a:pt x="683793" y="68078"/>
                  </a:cubicBezTo>
                  <a:close/>
                  <a:moveTo>
                    <a:pt x="590645" y="330142"/>
                  </a:moveTo>
                  <a:cubicBezTo>
                    <a:pt x="468649" y="384816"/>
                    <a:pt x="329128" y="384816"/>
                    <a:pt x="207132" y="330142"/>
                  </a:cubicBezTo>
                  <a:cubicBezTo>
                    <a:pt x="152536" y="302286"/>
                    <a:pt x="122563" y="263957"/>
                    <a:pt x="122563" y="222397"/>
                  </a:cubicBezTo>
                  <a:cubicBezTo>
                    <a:pt x="122563" y="180837"/>
                    <a:pt x="152536" y="142508"/>
                    <a:pt x="207132" y="114541"/>
                  </a:cubicBezTo>
                  <a:cubicBezTo>
                    <a:pt x="329161" y="60023"/>
                    <a:pt x="468616" y="60023"/>
                    <a:pt x="590645" y="114541"/>
                  </a:cubicBezTo>
                  <a:cubicBezTo>
                    <a:pt x="645130" y="142508"/>
                    <a:pt x="675102" y="180837"/>
                    <a:pt x="675102" y="222397"/>
                  </a:cubicBezTo>
                  <a:cubicBezTo>
                    <a:pt x="675102" y="263957"/>
                    <a:pt x="644573" y="302286"/>
                    <a:pt x="590645" y="330142"/>
                  </a:cubicBezTo>
                  <a:close/>
                </a:path>
              </a:pathLst>
            </a:custGeom>
            <a:solidFill>
              <a:srgbClr val="2A9BF5"/>
            </a:solidFill>
            <a:ln w="111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655594D-E0FF-485E-80B0-7962A0B02894}"/>
                </a:ext>
              </a:extLst>
            </p:cNvPr>
            <p:cNvSpPr/>
            <p:nvPr/>
          </p:nvSpPr>
          <p:spPr>
            <a:xfrm>
              <a:off x="7834060" y="4609397"/>
              <a:ext cx="796662" cy="444682"/>
            </a:xfrm>
            <a:custGeom>
              <a:avLst/>
              <a:gdLst>
                <a:gd name="connsiteX0" fmla="*/ 683793 w 796662"/>
                <a:gd name="connsiteY0" fmla="*/ 68078 h 444682"/>
                <a:gd name="connsiteX1" fmla="*/ 398331 w 796662"/>
                <a:gd name="connsiteY1" fmla="*/ 0 h 444682"/>
                <a:gd name="connsiteX2" fmla="*/ 112870 w 796662"/>
                <a:gd name="connsiteY2" fmla="*/ 68078 h 444682"/>
                <a:gd name="connsiteX3" fmla="*/ 0 w 796662"/>
                <a:gd name="connsiteY3" fmla="*/ 222397 h 444682"/>
                <a:gd name="connsiteX4" fmla="*/ 112870 w 796662"/>
                <a:gd name="connsiteY4" fmla="*/ 376716 h 444682"/>
                <a:gd name="connsiteX5" fmla="*/ 398331 w 796662"/>
                <a:gd name="connsiteY5" fmla="*/ 444683 h 444682"/>
                <a:gd name="connsiteX6" fmla="*/ 683793 w 796662"/>
                <a:gd name="connsiteY6" fmla="*/ 376716 h 444682"/>
                <a:gd name="connsiteX7" fmla="*/ 796663 w 796662"/>
                <a:gd name="connsiteY7" fmla="*/ 222397 h 444682"/>
                <a:gd name="connsiteX8" fmla="*/ 683793 w 796662"/>
                <a:gd name="connsiteY8" fmla="*/ 68078 h 444682"/>
                <a:gd name="connsiteX9" fmla="*/ 590645 w 796662"/>
                <a:gd name="connsiteY9" fmla="*/ 330142 h 444682"/>
                <a:gd name="connsiteX10" fmla="*/ 207132 w 796662"/>
                <a:gd name="connsiteY10" fmla="*/ 330142 h 444682"/>
                <a:gd name="connsiteX11" fmla="*/ 122563 w 796662"/>
                <a:gd name="connsiteY11" fmla="*/ 222397 h 444682"/>
                <a:gd name="connsiteX12" fmla="*/ 207132 w 796662"/>
                <a:gd name="connsiteY12" fmla="*/ 114541 h 444682"/>
                <a:gd name="connsiteX13" fmla="*/ 590645 w 796662"/>
                <a:gd name="connsiteY13" fmla="*/ 114541 h 444682"/>
                <a:gd name="connsiteX14" fmla="*/ 675102 w 796662"/>
                <a:gd name="connsiteY14" fmla="*/ 222397 h 444682"/>
                <a:gd name="connsiteX15" fmla="*/ 590645 w 796662"/>
                <a:gd name="connsiteY15" fmla="*/ 330142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662" h="444682">
                  <a:moveTo>
                    <a:pt x="683793" y="68078"/>
                  </a:moveTo>
                  <a:cubicBezTo>
                    <a:pt x="607804" y="24178"/>
                    <a:pt x="506410" y="0"/>
                    <a:pt x="398331" y="0"/>
                  </a:cubicBezTo>
                  <a:cubicBezTo>
                    <a:pt x="290253" y="0"/>
                    <a:pt x="188859" y="24178"/>
                    <a:pt x="112870" y="68078"/>
                  </a:cubicBezTo>
                  <a:cubicBezTo>
                    <a:pt x="40000" y="110084"/>
                    <a:pt x="0" y="164903"/>
                    <a:pt x="0" y="222397"/>
                  </a:cubicBezTo>
                  <a:cubicBezTo>
                    <a:pt x="0" y="279890"/>
                    <a:pt x="40000" y="334710"/>
                    <a:pt x="112870" y="376716"/>
                  </a:cubicBezTo>
                  <a:cubicBezTo>
                    <a:pt x="188859" y="420504"/>
                    <a:pt x="290141" y="444683"/>
                    <a:pt x="398331" y="444683"/>
                  </a:cubicBezTo>
                  <a:cubicBezTo>
                    <a:pt x="506522" y="444683"/>
                    <a:pt x="607804" y="420504"/>
                    <a:pt x="683793" y="376716"/>
                  </a:cubicBezTo>
                  <a:cubicBezTo>
                    <a:pt x="756551" y="334710"/>
                    <a:pt x="796663" y="279890"/>
                    <a:pt x="796663" y="222397"/>
                  </a:cubicBezTo>
                  <a:cubicBezTo>
                    <a:pt x="796663" y="164903"/>
                    <a:pt x="756551" y="110084"/>
                    <a:pt x="683793" y="68078"/>
                  </a:cubicBezTo>
                  <a:close/>
                  <a:moveTo>
                    <a:pt x="590645" y="330142"/>
                  </a:moveTo>
                  <a:cubicBezTo>
                    <a:pt x="468649" y="384816"/>
                    <a:pt x="329128" y="384816"/>
                    <a:pt x="207132" y="330142"/>
                  </a:cubicBezTo>
                  <a:cubicBezTo>
                    <a:pt x="152536" y="302286"/>
                    <a:pt x="122563" y="263957"/>
                    <a:pt x="122563" y="222397"/>
                  </a:cubicBezTo>
                  <a:cubicBezTo>
                    <a:pt x="122563" y="180837"/>
                    <a:pt x="152536" y="142508"/>
                    <a:pt x="207132" y="114541"/>
                  </a:cubicBezTo>
                  <a:cubicBezTo>
                    <a:pt x="329161" y="60023"/>
                    <a:pt x="468616" y="60023"/>
                    <a:pt x="590645" y="114541"/>
                  </a:cubicBezTo>
                  <a:cubicBezTo>
                    <a:pt x="645130" y="142508"/>
                    <a:pt x="675102" y="180837"/>
                    <a:pt x="675102" y="222397"/>
                  </a:cubicBezTo>
                  <a:cubicBezTo>
                    <a:pt x="675102" y="263957"/>
                    <a:pt x="644573" y="302286"/>
                    <a:pt x="590645" y="330142"/>
                  </a:cubicBezTo>
                  <a:close/>
                </a:path>
              </a:pathLst>
            </a:custGeom>
            <a:solidFill>
              <a:srgbClr val="FFFFFF">
                <a:alpha val="30000"/>
              </a:srgbClr>
            </a:solidFill>
            <a:ln w="111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2017EB1-0143-4CB8-A763-6E5568F2CD02}"/>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000000">
                <a:alpha val="20000"/>
              </a:srgbClr>
            </a:solidFill>
            <a:ln w="111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7F04100-BE76-445D-A056-C595304FA4F2}"/>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2A9BF5"/>
            </a:solidFill>
            <a:ln w="111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AE86421-A0D8-4AFB-A4E3-3AD0517DCA55}"/>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000000">
                <a:alpha val="45000"/>
              </a:srgbClr>
            </a:solidFill>
            <a:ln w="111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F936CB3-B8FF-4277-B39F-A12AD55CABA3}"/>
                </a:ext>
              </a:extLst>
            </p:cNvPr>
            <p:cNvSpPr/>
            <p:nvPr/>
          </p:nvSpPr>
          <p:spPr>
            <a:xfrm>
              <a:off x="7972780" y="4732935"/>
              <a:ext cx="519223" cy="233260"/>
            </a:xfrm>
            <a:custGeom>
              <a:avLst/>
              <a:gdLst>
                <a:gd name="connsiteX0" fmla="*/ 444794 w 519223"/>
                <a:gd name="connsiteY0" fmla="*/ 39360 h 233260"/>
                <a:gd name="connsiteX1" fmla="*/ 74318 w 519223"/>
                <a:gd name="connsiteY1" fmla="*/ 39360 h 233260"/>
                <a:gd name="connsiteX2" fmla="*/ 0 w 519223"/>
                <a:gd name="connsiteY2" fmla="*/ 116686 h 233260"/>
                <a:gd name="connsiteX3" fmla="*/ 74318 w 519223"/>
                <a:gd name="connsiteY3" fmla="*/ 193901 h 233260"/>
                <a:gd name="connsiteX4" fmla="*/ 444794 w 519223"/>
                <a:gd name="connsiteY4" fmla="*/ 193901 h 233260"/>
                <a:gd name="connsiteX5" fmla="*/ 519224 w 519223"/>
                <a:gd name="connsiteY5" fmla="*/ 116686 h 233260"/>
                <a:gd name="connsiteX6" fmla="*/ 444794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794" y="39360"/>
                  </a:moveTo>
                  <a:cubicBezTo>
                    <a:pt x="342509" y="-13120"/>
                    <a:pt x="176603" y="-13120"/>
                    <a:pt x="74318" y="39360"/>
                  </a:cubicBezTo>
                  <a:cubicBezTo>
                    <a:pt x="32089" y="61087"/>
                    <a:pt x="7465" y="88385"/>
                    <a:pt x="0" y="116686"/>
                  </a:cubicBezTo>
                  <a:cubicBezTo>
                    <a:pt x="7354" y="144876"/>
                    <a:pt x="32089" y="172397"/>
                    <a:pt x="74318" y="193901"/>
                  </a:cubicBezTo>
                  <a:cubicBezTo>
                    <a:pt x="176603" y="246381"/>
                    <a:pt x="342509" y="246381"/>
                    <a:pt x="444794" y="193901"/>
                  </a:cubicBezTo>
                  <a:cubicBezTo>
                    <a:pt x="487134" y="172174"/>
                    <a:pt x="511647" y="144876"/>
                    <a:pt x="519224" y="116686"/>
                  </a:cubicBezTo>
                  <a:cubicBezTo>
                    <a:pt x="511870" y="88831"/>
                    <a:pt x="487134" y="61087"/>
                    <a:pt x="444794" y="39360"/>
                  </a:cubicBezTo>
                  <a:close/>
                </a:path>
              </a:pathLst>
            </a:custGeom>
            <a:solidFill>
              <a:srgbClr val="2A9BF5"/>
            </a:solidFill>
            <a:ln w="111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BE83174-CF6C-4722-9C1B-5FDE68087A39}"/>
                </a:ext>
              </a:extLst>
            </p:cNvPr>
            <p:cNvSpPr/>
            <p:nvPr/>
          </p:nvSpPr>
          <p:spPr>
            <a:xfrm>
              <a:off x="7972780" y="4732935"/>
              <a:ext cx="519223" cy="233260"/>
            </a:xfrm>
            <a:custGeom>
              <a:avLst/>
              <a:gdLst>
                <a:gd name="connsiteX0" fmla="*/ 444794 w 519223"/>
                <a:gd name="connsiteY0" fmla="*/ 39360 h 233260"/>
                <a:gd name="connsiteX1" fmla="*/ 74318 w 519223"/>
                <a:gd name="connsiteY1" fmla="*/ 39360 h 233260"/>
                <a:gd name="connsiteX2" fmla="*/ 0 w 519223"/>
                <a:gd name="connsiteY2" fmla="*/ 116686 h 233260"/>
                <a:gd name="connsiteX3" fmla="*/ 74318 w 519223"/>
                <a:gd name="connsiteY3" fmla="*/ 193901 h 233260"/>
                <a:gd name="connsiteX4" fmla="*/ 444794 w 519223"/>
                <a:gd name="connsiteY4" fmla="*/ 193901 h 233260"/>
                <a:gd name="connsiteX5" fmla="*/ 519224 w 519223"/>
                <a:gd name="connsiteY5" fmla="*/ 116686 h 233260"/>
                <a:gd name="connsiteX6" fmla="*/ 444794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794" y="39360"/>
                  </a:moveTo>
                  <a:cubicBezTo>
                    <a:pt x="342509" y="-13120"/>
                    <a:pt x="176603" y="-13120"/>
                    <a:pt x="74318" y="39360"/>
                  </a:cubicBezTo>
                  <a:cubicBezTo>
                    <a:pt x="32089" y="61087"/>
                    <a:pt x="7465" y="88385"/>
                    <a:pt x="0" y="116686"/>
                  </a:cubicBezTo>
                  <a:cubicBezTo>
                    <a:pt x="7354" y="144876"/>
                    <a:pt x="32089" y="172397"/>
                    <a:pt x="74318" y="193901"/>
                  </a:cubicBezTo>
                  <a:cubicBezTo>
                    <a:pt x="176603" y="246381"/>
                    <a:pt x="342509" y="246381"/>
                    <a:pt x="444794" y="193901"/>
                  </a:cubicBezTo>
                  <a:cubicBezTo>
                    <a:pt x="487134" y="172174"/>
                    <a:pt x="511647" y="144876"/>
                    <a:pt x="519224" y="116686"/>
                  </a:cubicBezTo>
                  <a:cubicBezTo>
                    <a:pt x="511870" y="88831"/>
                    <a:pt x="487134" y="61087"/>
                    <a:pt x="444794" y="39360"/>
                  </a:cubicBezTo>
                  <a:close/>
                </a:path>
              </a:pathLst>
            </a:custGeom>
            <a:solidFill>
              <a:srgbClr val="000000">
                <a:alpha val="30000"/>
              </a:srgbClr>
            </a:solidFill>
            <a:ln w="111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A4DF222-5C04-4540-9D3E-B7F1B3A4CEF4}"/>
                </a:ext>
              </a:extLst>
            </p:cNvPr>
            <p:cNvSpPr/>
            <p:nvPr/>
          </p:nvSpPr>
          <p:spPr>
            <a:xfrm>
              <a:off x="8219801" y="4738757"/>
              <a:ext cx="37326" cy="77660"/>
            </a:xfrm>
            <a:custGeom>
              <a:avLst/>
              <a:gdLst>
                <a:gd name="connsiteX0" fmla="*/ 37326 w 37326"/>
                <a:gd name="connsiteY0" fmla="*/ 0 h 77660"/>
                <a:gd name="connsiteX1" fmla="*/ 37326 w 37326"/>
                <a:gd name="connsiteY1" fmla="*/ 38441 h 77660"/>
                <a:gd name="connsiteX2" fmla="*/ 24290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290" y="52257"/>
                  </a:lnTo>
                  <a:lnTo>
                    <a:pt x="0" y="77661"/>
                  </a:lnTo>
                  <a:lnTo>
                    <a:pt x="0" y="37660"/>
                  </a:lnTo>
                  <a:lnTo>
                    <a:pt x="37326" y="0"/>
                  </a:lnTo>
                  <a:close/>
                </a:path>
              </a:pathLst>
            </a:custGeom>
            <a:solidFill>
              <a:srgbClr val="2A9BF5"/>
            </a:solidFill>
            <a:ln w="111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B24C732-AC65-46F8-92AB-D4CFEF79E48E}"/>
                </a:ext>
              </a:extLst>
            </p:cNvPr>
            <p:cNvSpPr/>
            <p:nvPr/>
          </p:nvSpPr>
          <p:spPr>
            <a:xfrm>
              <a:off x="8219801" y="4738757"/>
              <a:ext cx="37326" cy="77660"/>
            </a:xfrm>
            <a:custGeom>
              <a:avLst/>
              <a:gdLst>
                <a:gd name="connsiteX0" fmla="*/ 37326 w 37326"/>
                <a:gd name="connsiteY0" fmla="*/ 0 h 77660"/>
                <a:gd name="connsiteX1" fmla="*/ 37326 w 37326"/>
                <a:gd name="connsiteY1" fmla="*/ 38441 h 77660"/>
                <a:gd name="connsiteX2" fmla="*/ 24290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290" y="52257"/>
                  </a:lnTo>
                  <a:lnTo>
                    <a:pt x="0" y="77661"/>
                  </a:lnTo>
                  <a:lnTo>
                    <a:pt x="0" y="37660"/>
                  </a:lnTo>
                  <a:lnTo>
                    <a:pt x="37326" y="0"/>
                  </a:lnTo>
                  <a:close/>
                </a:path>
              </a:pathLst>
            </a:custGeom>
            <a:solidFill>
              <a:srgbClr val="000000">
                <a:alpha val="30000"/>
              </a:srgbClr>
            </a:solidFill>
            <a:ln w="111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B89542B-7417-4DFB-8BB4-69E98503F6A4}"/>
                </a:ext>
              </a:extLst>
            </p:cNvPr>
            <p:cNvSpPr/>
            <p:nvPr/>
          </p:nvSpPr>
          <p:spPr>
            <a:xfrm>
              <a:off x="8152084" y="4772713"/>
              <a:ext cx="67716" cy="37682"/>
            </a:xfrm>
            <a:custGeom>
              <a:avLst/>
              <a:gdLst>
                <a:gd name="connsiteX0" fmla="*/ 67717 w 67716"/>
                <a:gd name="connsiteY0" fmla="*/ 3704 h 37682"/>
                <a:gd name="connsiteX1" fmla="*/ 67717 w 67716"/>
                <a:gd name="connsiteY1" fmla="*/ 25989 h 37682"/>
                <a:gd name="connsiteX2" fmla="*/ 30391 w 67716"/>
                <a:gd name="connsiteY2" fmla="*/ 37131 h 37682"/>
                <a:gd name="connsiteX3" fmla="*/ 14457 w 67716"/>
                <a:gd name="connsiteY3" fmla="*/ 36574 h 37682"/>
                <a:gd name="connsiteX4" fmla="*/ 6881 w 67716"/>
                <a:gd name="connsiteY4" fmla="*/ 33454 h 37682"/>
                <a:gd name="connsiteX5" fmla="*/ 13678 w 67716"/>
                <a:gd name="connsiteY5" fmla="*/ 9610 h 37682"/>
                <a:gd name="connsiteX6" fmla="*/ 67717 w 67716"/>
                <a:gd name="connsiteY6" fmla="*/ 3704 h 3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6" h="37682">
                  <a:moveTo>
                    <a:pt x="67717" y="3704"/>
                  </a:moveTo>
                  <a:lnTo>
                    <a:pt x="67717" y="25989"/>
                  </a:lnTo>
                  <a:cubicBezTo>
                    <a:pt x="55650" y="30858"/>
                    <a:pt x="43148" y="34590"/>
                    <a:pt x="30391" y="37131"/>
                  </a:cubicBezTo>
                  <a:cubicBezTo>
                    <a:pt x="25098" y="38022"/>
                    <a:pt x="19672" y="37833"/>
                    <a:pt x="14457" y="36574"/>
                  </a:cubicBezTo>
                  <a:cubicBezTo>
                    <a:pt x="11828" y="35794"/>
                    <a:pt x="9299" y="34746"/>
                    <a:pt x="6881" y="33454"/>
                  </a:cubicBezTo>
                  <a:cubicBezTo>
                    <a:pt x="-2367" y="27883"/>
                    <a:pt x="-4261" y="19749"/>
                    <a:pt x="13678" y="9610"/>
                  </a:cubicBezTo>
                  <a:cubicBezTo>
                    <a:pt x="29800" y="-641"/>
                    <a:pt x="49767" y="-2825"/>
                    <a:pt x="67717" y="3704"/>
                  </a:cubicBezTo>
                  <a:close/>
                </a:path>
              </a:pathLst>
            </a:custGeom>
            <a:solidFill>
              <a:srgbClr val="2A9BF5"/>
            </a:solidFill>
            <a:ln w="111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B799BE6E-108C-4FD4-9118-D8828978A40C}"/>
                </a:ext>
              </a:extLst>
            </p:cNvPr>
            <p:cNvSpPr/>
            <p:nvPr/>
          </p:nvSpPr>
          <p:spPr>
            <a:xfrm>
              <a:off x="8152084" y="4772713"/>
              <a:ext cx="67716" cy="37682"/>
            </a:xfrm>
            <a:custGeom>
              <a:avLst/>
              <a:gdLst>
                <a:gd name="connsiteX0" fmla="*/ 67717 w 67716"/>
                <a:gd name="connsiteY0" fmla="*/ 3704 h 37682"/>
                <a:gd name="connsiteX1" fmla="*/ 67717 w 67716"/>
                <a:gd name="connsiteY1" fmla="*/ 25989 h 37682"/>
                <a:gd name="connsiteX2" fmla="*/ 30391 w 67716"/>
                <a:gd name="connsiteY2" fmla="*/ 37131 h 37682"/>
                <a:gd name="connsiteX3" fmla="*/ 14457 w 67716"/>
                <a:gd name="connsiteY3" fmla="*/ 36574 h 37682"/>
                <a:gd name="connsiteX4" fmla="*/ 6881 w 67716"/>
                <a:gd name="connsiteY4" fmla="*/ 33454 h 37682"/>
                <a:gd name="connsiteX5" fmla="*/ 13678 w 67716"/>
                <a:gd name="connsiteY5" fmla="*/ 9610 h 37682"/>
                <a:gd name="connsiteX6" fmla="*/ 67717 w 67716"/>
                <a:gd name="connsiteY6" fmla="*/ 3704 h 3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6" h="37682">
                  <a:moveTo>
                    <a:pt x="67717" y="3704"/>
                  </a:moveTo>
                  <a:lnTo>
                    <a:pt x="67717" y="25989"/>
                  </a:lnTo>
                  <a:cubicBezTo>
                    <a:pt x="55650" y="30858"/>
                    <a:pt x="43148" y="34590"/>
                    <a:pt x="30391" y="37131"/>
                  </a:cubicBezTo>
                  <a:cubicBezTo>
                    <a:pt x="25098" y="38022"/>
                    <a:pt x="19672" y="37833"/>
                    <a:pt x="14457" y="36574"/>
                  </a:cubicBezTo>
                  <a:cubicBezTo>
                    <a:pt x="11828" y="35794"/>
                    <a:pt x="9299" y="34746"/>
                    <a:pt x="6881" y="33454"/>
                  </a:cubicBezTo>
                  <a:cubicBezTo>
                    <a:pt x="-2367" y="27883"/>
                    <a:pt x="-4261" y="19749"/>
                    <a:pt x="13678" y="9610"/>
                  </a:cubicBezTo>
                  <a:cubicBezTo>
                    <a:pt x="29800" y="-641"/>
                    <a:pt x="49767" y="-2825"/>
                    <a:pt x="67717" y="3704"/>
                  </a:cubicBezTo>
                  <a:close/>
                </a:path>
              </a:pathLst>
            </a:custGeom>
            <a:solidFill>
              <a:srgbClr val="000000">
                <a:alpha val="45000"/>
              </a:srgbClr>
            </a:solidFill>
            <a:ln w="111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3CA8D7-3C25-4EB2-9146-F23E8A1004B9}"/>
                </a:ext>
              </a:extLst>
            </p:cNvPr>
            <p:cNvSpPr/>
            <p:nvPr/>
          </p:nvSpPr>
          <p:spPr>
            <a:xfrm>
              <a:off x="8071277" y="4750790"/>
              <a:ext cx="322453" cy="192424"/>
            </a:xfrm>
            <a:custGeom>
              <a:avLst/>
              <a:gdLst>
                <a:gd name="connsiteX0" fmla="*/ 322453 w 322453"/>
                <a:gd name="connsiteY0" fmla="*/ 134708 h 192424"/>
                <a:gd name="connsiteX1" fmla="*/ 322453 w 322453"/>
                <a:gd name="connsiteY1" fmla="*/ 168135 h 192424"/>
                <a:gd name="connsiteX2" fmla="*/ 280448 w 322453"/>
                <a:gd name="connsiteY2" fmla="*/ 192425 h 192424"/>
                <a:gd name="connsiteX3" fmla="*/ 249361 w 322453"/>
                <a:gd name="connsiteY3" fmla="*/ 174486 h 192424"/>
                <a:gd name="connsiteX4" fmla="*/ 129026 w 322453"/>
                <a:gd name="connsiteY4" fmla="*/ 179834 h 192424"/>
                <a:gd name="connsiteX5" fmla="*/ 129026 w 322453"/>
                <a:gd name="connsiteY5" fmla="*/ 146407 h 192424"/>
                <a:gd name="connsiteX6" fmla="*/ 148079 w 322453"/>
                <a:gd name="connsiteY6" fmla="*/ 127466 h 192424"/>
                <a:gd name="connsiteX7" fmla="*/ 129026 w 322453"/>
                <a:gd name="connsiteY7" fmla="*/ 132703 h 192424"/>
                <a:gd name="connsiteX8" fmla="*/ 35321 w 322453"/>
                <a:gd name="connsiteY8" fmla="*/ 121561 h 192424"/>
                <a:gd name="connsiteX9" fmla="*/ 7800 w 322453"/>
                <a:gd name="connsiteY9" fmla="*/ 86574 h 192424"/>
                <a:gd name="connsiteX10" fmla="*/ 7800 w 322453"/>
                <a:gd name="connsiteY10" fmla="*/ 54262 h 192424"/>
                <a:gd name="connsiteX11" fmla="*/ 11142 w 322453"/>
                <a:gd name="connsiteY11" fmla="*/ 40112 h 192424"/>
                <a:gd name="connsiteX12" fmla="*/ 0 w 322453"/>
                <a:gd name="connsiteY12" fmla="*/ 33426 h 192424"/>
                <a:gd name="connsiteX13" fmla="*/ 0 w 322453"/>
                <a:gd name="connsiteY13" fmla="*/ 0 h 192424"/>
                <a:gd name="connsiteX14" fmla="*/ 31087 w 322453"/>
                <a:gd name="connsiteY14" fmla="*/ 17939 h 192424"/>
                <a:gd name="connsiteX15" fmla="*/ 8134 w 322453"/>
                <a:gd name="connsiteY15" fmla="*/ 53594 h 192424"/>
                <a:gd name="connsiteX16" fmla="*/ 8134 w 322453"/>
                <a:gd name="connsiteY16" fmla="*/ 53594 h 192424"/>
                <a:gd name="connsiteX17" fmla="*/ 35655 w 322453"/>
                <a:gd name="connsiteY17" fmla="*/ 87689 h 192424"/>
                <a:gd name="connsiteX18" fmla="*/ 154096 w 322453"/>
                <a:gd name="connsiteY18" fmla="*/ 91588 h 192424"/>
                <a:gd name="connsiteX19" fmla="*/ 233539 w 322453"/>
                <a:gd name="connsiteY19" fmla="*/ 78552 h 192424"/>
                <a:gd name="connsiteX20" fmla="*/ 228302 w 322453"/>
                <a:gd name="connsiteY20" fmla="*/ 102396 h 192424"/>
                <a:gd name="connsiteX21" fmla="*/ 169026 w 322453"/>
                <a:gd name="connsiteY21" fmla="*/ 105850 h 192424"/>
                <a:gd name="connsiteX22" fmla="*/ 129360 w 322453"/>
                <a:gd name="connsiteY22" fmla="*/ 145294 h 192424"/>
                <a:gd name="connsiteX23" fmla="*/ 151645 w 322453"/>
                <a:gd name="connsiteY23" fmla="*/ 151644 h 192424"/>
                <a:gd name="connsiteX24" fmla="*/ 250030 w 322453"/>
                <a:gd name="connsiteY24" fmla="*/ 139834 h 192424"/>
                <a:gd name="connsiteX25" fmla="*/ 281116 w 322453"/>
                <a:gd name="connsiteY25" fmla="*/ 157773 h 19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2453" h="192424">
                  <a:moveTo>
                    <a:pt x="322453" y="134708"/>
                  </a:moveTo>
                  <a:lnTo>
                    <a:pt x="322453" y="168135"/>
                  </a:lnTo>
                  <a:lnTo>
                    <a:pt x="280448" y="192425"/>
                  </a:lnTo>
                  <a:lnTo>
                    <a:pt x="249361" y="174486"/>
                  </a:lnTo>
                  <a:cubicBezTo>
                    <a:pt x="211522" y="192068"/>
                    <a:pt x="168268" y="193985"/>
                    <a:pt x="129026" y="179834"/>
                  </a:cubicBezTo>
                  <a:lnTo>
                    <a:pt x="129026" y="146407"/>
                  </a:lnTo>
                  <a:lnTo>
                    <a:pt x="148079" y="127466"/>
                  </a:lnTo>
                  <a:lnTo>
                    <a:pt x="129026" y="132703"/>
                  </a:lnTo>
                  <a:cubicBezTo>
                    <a:pt x="97561" y="141639"/>
                    <a:pt x="63822" y="137628"/>
                    <a:pt x="35321" y="121561"/>
                  </a:cubicBezTo>
                  <a:cubicBezTo>
                    <a:pt x="16490" y="110419"/>
                    <a:pt x="7688" y="99276"/>
                    <a:pt x="7800" y="86574"/>
                  </a:cubicBezTo>
                  <a:lnTo>
                    <a:pt x="7800" y="54262"/>
                  </a:lnTo>
                  <a:lnTo>
                    <a:pt x="11142" y="40112"/>
                  </a:lnTo>
                  <a:lnTo>
                    <a:pt x="0" y="33426"/>
                  </a:lnTo>
                  <a:lnTo>
                    <a:pt x="0" y="0"/>
                  </a:lnTo>
                  <a:lnTo>
                    <a:pt x="31087" y="17939"/>
                  </a:lnTo>
                  <a:cubicBezTo>
                    <a:pt x="15933" y="29638"/>
                    <a:pt x="7911" y="41783"/>
                    <a:pt x="8134" y="53594"/>
                  </a:cubicBezTo>
                  <a:lnTo>
                    <a:pt x="8134" y="53594"/>
                  </a:lnTo>
                  <a:cubicBezTo>
                    <a:pt x="8134" y="65516"/>
                    <a:pt x="17270" y="77103"/>
                    <a:pt x="35655" y="87689"/>
                  </a:cubicBezTo>
                  <a:cubicBezTo>
                    <a:pt x="76435" y="111310"/>
                    <a:pt x="116992" y="103511"/>
                    <a:pt x="154096" y="91588"/>
                  </a:cubicBezTo>
                  <a:cubicBezTo>
                    <a:pt x="188525" y="80446"/>
                    <a:pt x="213595" y="67187"/>
                    <a:pt x="233539" y="78552"/>
                  </a:cubicBezTo>
                  <a:cubicBezTo>
                    <a:pt x="245907" y="85794"/>
                    <a:pt x="242119" y="94374"/>
                    <a:pt x="228302" y="102396"/>
                  </a:cubicBezTo>
                  <a:cubicBezTo>
                    <a:pt x="210085" y="112480"/>
                    <a:pt x="188291" y="113750"/>
                    <a:pt x="169026" y="105850"/>
                  </a:cubicBezTo>
                  <a:lnTo>
                    <a:pt x="129360" y="145294"/>
                  </a:lnTo>
                  <a:cubicBezTo>
                    <a:pt x="136603" y="148023"/>
                    <a:pt x="144057" y="150151"/>
                    <a:pt x="151645" y="151644"/>
                  </a:cubicBezTo>
                  <a:cubicBezTo>
                    <a:pt x="184870" y="158018"/>
                    <a:pt x="219255" y="153884"/>
                    <a:pt x="250030" y="139834"/>
                  </a:cubicBezTo>
                  <a:lnTo>
                    <a:pt x="281116" y="157773"/>
                  </a:lnTo>
                  <a:close/>
                </a:path>
              </a:pathLst>
            </a:custGeom>
            <a:solidFill>
              <a:srgbClr val="2A9BF5"/>
            </a:solidFill>
            <a:ln w="111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8069F305-C39F-48FE-8245-E5C23D94D284}"/>
                </a:ext>
              </a:extLst>
            </p:cNvPr>
            <p:cNvSpPr/>
            <p:nvPr/>
          </p:nvSpPr>
          <p:spPr>
            <a:xfrm>
              <a:off x="8079299" y="4790568"/>
              <a:ext cx="314988" cy="152312"/>
            </a:xfrm>
            <a:custGeom>
              <a:avLst/>
              <a:gdLst>
                <a:gd name="connsiteX0" fmla="*/ 0 w 314988"/>
                <a:gd name="connsiteY0" fmla="*/ 14596 h 152312"/>
                <a:gd name="connsiteX1" fmla="*/ 0 w 314988"/>
                <a:gd name="connsiteY1" fmla="*/ 14596 h 152312"/>
                <a:gd name="connsiteX2" fmla="*/ 27521 w 314988"/>
                <a:gd name="connsiteY2" fmla="*/ 48691 h 152312"/>
                <a:gd name="connsiteX3" fmla="*/ 145962 w 314988"/>
                <a:gd name="connsiteY3" fmla="*/ 52591 h 152312"/>
                <a:gd name="connsiteX4" fmla="*/ 225406 w 314988"/>
                <a:gd name="connsiteY4" fmla="*/ 39554 h 152312"/>
                <a:gd name="connsiteX5" fmla="*/ 220169 w 314988"/>
                <a:gd name="connsiteY5" fmla="*/ 63399 h 152312"/>
                <a:gd name="connsiteX6" fmla="*/ 160892 w 314988"/>
                <a:gd name="connsiteY6" fmla="*/ 66853 h 152312"/>
                <a:gd name="connsiteX7" fmla="*/ 121226 w 314988"/>
                <a:gd name="connsiteY7" fmla="*/ 106296 h 152312"/>
                <a:gd name="connsiteX8" fmla="*/ 143511 w 314988"/>
                <a:gd name="connsiteY8" fmla="*/ 112647 h 152312"/>
                <a:gd name="connsiteX9" fmla="*/ 241896 w 314988"/>
                <a:gd name="connsiteY9" fmla="*/ 100836 h 152312"/>
                <a:gd name="connsiteX10" fmla="*/ 272982 w 314988"/>
                <a:gd name="connsiteY10" fmla="*/ 118775 h 152312"/>
                <a:gd name="connsiteX11" fmla="*/ 314988 w 314988"/>
                <a:gd name="connsiteY11" fmla="*/ 94597 h 152312"/>
                <a:gd name="connsiteX12" fmla="*/ 314988 w 314988"/>
                <a:gd name="connsiteY12" fmla="*/ 128023 h 152312"/>
                <a:gd name="connsiteX13" fmla="*/ 272982 w 314988"/>
                <a:gd name="connsiteY13" fmla="*/ 152313 h 152312"/>
                <a:gd name="connsiteX14" fmla="*/ 241896 w 314988"/>
                <a:gd name="connsiteY14" fmla="*/ 134374 h 152312"/>
                <a:gd name="connsiteX15" fmla="*/ 121561 w 314988"/>
                <a:gd name="connsiteY15" fmla="*/ 139722 h 152312"/>
                <a:gd name="connsiteX16" fmla="*/ 121561 w 314988"/>
                <a:gd name="connsiteY16" fmla="*/ 106296 h 152312"/>
                <a:gd name="connsiteX17" fmla="*/ 140614 w 314988"/>
                <a:gd name="connsiteY17" fmla="*/ 87354 h 152312"/>
                <a:gd name="connsiteX18" fmla="*/ 121561 w 314988"/>
                <a:gd name="connsiteY18" fmla="*/ 92591 h 152312"/>
                <a:gd name="connsiteX19" fmla="*/ 27855 w 314988"/>
                <a:gd name="connsiteY19" fmla="*/ 81449 h 152312"/>
                <a:gd name="connsiteX20" fmla="*/ 334 w 314988"/>
                <a:gd name="connsiteY20" fmla="*/ 46463 h 152312"/>
                <a:gd name="connsiteX21" fmla="*/ 334 w 314988"/>
                <a:gd name="connsiteY21" fmla="*/ 14150 h 152312"/>
                <a:gd name="connsiteX22" fmla="*/ 3677 w 314988"/>
                <a:gd name="connsiteY22" fmla="*/ 0 h 15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988" h="152312">
                  <a:moveTo>
                    <a:pt x="0" y="14596"/>
                  </a:moveTo>
                  <a:lnTo>
                    <a:pt x="0" y="14596"/>
                  </a:lnTo>
                  <a:cubicBezTo>
                    <a:pt x="0" y="26518"/>
                    <a:pt x="9137" y="38106"/>
                    <a:pt x="27521" y="48691"/>
                  </a:cubicBezTo>
                  <a:cubicBezTo>
                    <a:pt x="68301" y="72312"/>
                    <a:pt x="108859" y="64513"/>
                    <a:pt x="145962" y="52591"/>
                  </a:cubicBezTo>
                  <a:cubicBezTo>
                    <a:pt x="180391" y="41449"/>
                    <a:pt x="205461" y="28190"/>
                    <a:pt x="225406" y="39554"/>
                  </a:cubicBezTo>
                  <a:cubicBezTo>
                    <a:pt x="237773" y="46797"/>
                    <a:pt x="233985" y="55376"/>
                    <a:pt x="220169" y="63399"/>
                  </a:cubicBezTo>
                  <a:cubicBezTo>
                    <a:pt x="201951" y="73482"/>
                    <a:pt x="180157" y="74752"/>
                    <a:pt x="160892" y="66853"/>
                  </a:cubicBezTo>
                  <a:lnTo>
                    <a:pt x="121226" y="106296"/>
                  </a:lnTo>
                  <a:cubicBezTo>
                    <a:pt x="128469" y="109025"/>
                    <a:pt x="135923" y="111154"/>
                    <a:pt x="143511" y="112647"/>
                  </a:cubicBezTo>
                  <a:cubicBezTo>
                    <a:pt x="176737" y="119020"/>
                    <a:pt x="211121" y="114886"/>
                    <a:pt x="241896" y="100836"/>
                  </a:cubicBezTo>
                  <a:lnTo>
                    <a:pt x="272982" y="118775"/>
                  </a:lnTo>
                  <a:lnTo>
                    <a:pt x="314988" y="94597"/>
                  </a:lnTo>
                  <a:lnTo>
                    <a:pt x="314988" y="128023"/>
                  </a:lnTo>
                  <a:lnTo>
                    <a:pt x="272982" y="152313"/>
                  </a:lnTo>
                  <a:lnTo>
                    <a:pt x="241896" y="134374"/>
                  </a:lnTo>
                  <a:cubicBezTo>
                    <a:pt x="204057" y="151956"/>
                    <a:pt x="160803" y="153873"/>
                    <a:pt x="121561" y="139722"/>
                  </a:cubicBezTo>
                  <a:lnTo>
                    <a:pt x="121561" y="106296"/>
                  </a:lnTo>
                  <a:lnTo>
                    <a:pt x="140614" y="87354"/>
                  </a:lnTo>
                  <a:lnTo>
                    <a:pt x="121561" y="92591"/>
                  </a:lnTo>
                  <a:cubicBezTo>
                    <a:pt x="90095" y="101527"/>
                    <a:pt x="56357" y="97516"/>
                    <a:pt x="27855" y="81449"/>
                  </a:cubicBezTo>
                  <a:cubicBezTo>
                    <a:pt x="9025" y="70307"/>
                    <a:pt x="223" y="59165"/>
                    <a:pt x="334" y="46463"/>
                  </a:cubicBezTo>
                  <a:lnTo>
                    <a:pt x="334" y="14150"/>
                  </a:lnTo>
                  <a:lnTo>
                    <a:pt x="3677" y="0"/>
                  </a:lnTo>
                </a:path>
              </a:pathLst>
            </a:custGeom>
            <a:solidFill>
              <a:srgbClr val="000000">
                <a:alpha val="20000"/>
              </a:srgbClr>
            </a:solidFill>
            <a:ln w="111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82824BE-9109-4E39-B918-9F61100DC7F5}"/>
                </a:ext>
              </a:extLst>
            </p:cNvPr>
            <p:cNvSpPr/>
            <p:nvPr/>
          </p:nvSpPr>
          <p:spPr>
            <a:xfrm>
              <a:off x="8070942" y="4751570"/>
              <a:ext cx="30863" cy="40111"/>
            </a:xfrm>
            <a:custGeom>
              <a:avLst/>
              <a:gdLst>
                <a:gd name="connsiteX0" fmla="*/ 0 w 30863"/>
                <a:gd name="connsiteY0" fmla="*/ 0 h 40111"/>
                <a:gd name="connsiteX1" fmla="*/ 0 w 30863"/>
                <a:gd name="connsiteY1" fmla="*/ 33426 h 40111"/>
                <a:gd name="connsiteX2" fmla="*/ 11142 w 30863"/>
                <a:gd name="connsiteY2" fmla="*/ 40111 h 40111"/>
                <a:gd name="connsiteX3" fmla="*/ 11142 w 30863"/>
                <a:gd name="connsiteY3" fmla="*/ 40111 h 40111"/>
                <a:gd name="connsiteX4" fmla="*/ 30864 w 30863"/>
                <a:gd name="connsiteY4" fmla="*/ 17827 h 4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 h="40111">
                  <a:moveTo>
                    <a:pt x="0" y="0"/>
                  </a:moveTo>
                  <a:lnTo>
                    <a:pt x="0" y="33426"/>
                  </a:lnTo>
                  <a:lnTo>
                    <a:pt x="11142" y="40111"/>
                  </a:lnTo>
                  <a:lnTo>
                    <a:pt x="11142" y="40111"/>
                  </a:lnTo>
                  <a:cubicBezTo>
                    <a:pt x="16011" y="31331"/>
                    <a:pt x="22752" y="23732"/>
                    <a:pt x="30864" y="17827"/>
                  </a:cubicBezTo>
                  <a:close/>
                </a:path>
              </a:pathLst>
            </a:custGeom>
            <a:solidFill>
              <a:srgbClr val="000000">
                <a:alpha val="45000"/>
              </a:srgbClr>
            </a:solidFill>
            <a:ln w="111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B0799CA-86E6-4088-837F-0F564A8D274E}"/>
                </a:ext>
              </a:extLst>
            </p:cNvPr>
            <p:cNvSpPr/>
            <p:nvPr/>
          </p:nvSpPr>
          <p:spPr>
            <a:xfrm>
              <a:off x="8362532" y="4835582"/>
              <a:ext cx="24180" cy="44011"/>
            </a:xfrm>
            <a:custGeom>
              <a:avLst/>
              <a:gdLst>
                <a:gd name="connsiteX0" fmla="*/ 24178 w 24180"/>
                <a:gd name="connsiteY0" fmla="*/ 28190 h 44011"/>
                <a:gd name="connsiteX1" fmla="*/ 21058 w 24180"/>
                <a:gd name="connsiteY1" fmla="*/ 44012 h 44011"/>
                <a:gd name="connsiteX2" fmla="*/ 0 w 24180"/>
                <a:gd name="connsiteY2" fmla="*/ 31978 h 44011"/>
                <a:gd name="connsiteX3" fmla="*/ 23844 w 24180"/>
                <a:gd name="connsiteY3" fmla="*/ 0 h 44011"/>
                <a:gd name="connsiteX4" fmla="*/ 24178 w 24180"/>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0" h="44011">
                  <a:moveTo>
                    <a:pt x="24178" y="28190"/>
                  </a:moveTo>
                  <a:cubicBezTo>
                    <a:pt x="24234" y="33627"/>
                    <a:pt x="23175" y="39009"/>
                    <a:pt x="21058" y="44012"/>
                  </a:cubicBezTo>
                  <a:lnTo>
                    <a:pt x="0" y="31978"/>
                  </a:lnTo>
                  <a:cubicBezTo>
                    <a:pt x="12891" y="26095"/>
                    <a:pt x="21883" y="14039"/>
                    <a:pt x="23844" y="0"/>
                  </a:cubicBezTo>
                  <a:cubicBezTo>
                    <a:pt x="24067" y="9137"/>
                    <a:pt x="24178" y="27298"/>
                    <a:pt x="24178" y="28190"/>
                  </a:cubicBezTo>
                  <a:close/>
                </a:path>
              </a:pathLst>
            </a:custGeom>
            <a:solidFill>
              <a:srgbClr val="2A9BF5"/>
            </a:solidFill>
            <a:ln w="111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19B4F1D-B5C4-4A95-A4C6-8340D0EFCE81}"/>
                </a:ext>
              </a:extLst>
            </p:cNvPr>
            <p:cNvSpPr/>
            <p:nvPr/>
          </p:nvSpPr>
          <p:spPr>
            <a:xfrm>
              <a:off x="8362532" y="4835582"/>
              <a:ext cx="24180" cy="44011"/>
            </a:xfrm>
            <a:custGeom>
              <a:avLst/>
              <a:gdLst>
                <a:gd name="connsiteX0" fmla="*/ 24178 w 24180"/>
                <a:gd name="connsiteY0" fmla="*/ 28190 h 44011"/>
                <a:gd name="connsiteX1" fmla="*/ 21058 w 24180"/>
                <a:gd name="connsiteY1" fmla="*/ 44012 h 44011"/>
                <a:gd name="connsiteX2" fmla="*/ 0 w 24180"/>
                <a:gd name="connsiteY2" fmla="*/ 31978 h 44011"/>
                <a:gd name="connsiteX3" fmla="*/ 23844 w 24180"/>
                <a:gd name="connsiteY3" fmla="*/ 0 h 44011"/>
                <a:gd name="connsiteX4" fmla="*/ 24178 w 24180"/>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0" h="44011">
                  <a:moveTo>
                    <a:pt x="24178" y="28190"/>
                  </a:moveTo>
                  <a:cubicBezTo>
                    <a:pt x="24234" y="33627"/>
                    <a:pt x="23175" y="39009"/>
                    <a:pt x="21058" y="44012"/>
                  </a:cubicBezTo>
                  <a:lnTo>
                    <a:pt x="0" y="31978"/>
                  </a:lnTo>
                  <a:cubicBezTo>
                    <a:pt x="12891" y="26095"/>
                    <a:pt x="21883" y="14039"/>
                    <a:pt x="23844" y="0"/>
                  </a:cubicBezTo>
                  <a:cubicBezTo>
                    <a:pt x="24067" y="9137"/>
                    <a:pt x="24178" y="27298"/>
                    <a:pt x="24178" y="28190"/>
                  </a:cubicBezTo>
                  <a:close/>
                </a:path>
              </a:pathLst>
            </a:custGeom>
            <a:solidFill>
              <a:srgbClr val="000000"/>
            </a:solidFill>
            <a:ln w="111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39746EF-47B9-4A8C-BAB6-4E63CAB8F131}"/>
                </a:ext>
              </a:extLst>
            </p:cNvPr>
            <p:cNvSpPr/>
            <p:nvPr/>
          </p:nvSpPr>
          <p:spPr>
            <a:xfrm>
              <a:off x="8071277" y="4726278"/>
              <a:ext cx="322899" cy="182396"/>
            </a:xfrm>
            <a:custGeom>
              <a:avLst/>
              <a:gdLst>
                <a:gd name="connsiteX0" fmla="*/ 315322 w 322899"/>
                <a:gd name="connsiteY0" fmla="*/ 155210 h 182396"/>
                <a:gd name="connsiteX1" fmla="*/ 291367 w 322899"/>
                <a:gd name="connsiteY1" fmla="*/ 141282 h 182396"/>
                <a:gd name="connsiteX2" fmla="*/ 315322 w 322899"/>
                <a:gd name="connsiteY2" fmla="*/ 104402 h 182396"/>
                <a:gd name="connsiteX3" fmla="*/ 315322 w 322899"/>
                <a:gd name="connsiteY3" fmla="*/ 101171 h 182396"/>
                <a:gd name="connsiteX4" fmla="*/ 288470 w 322899"/>
                <a:gd name="connsiteY4" fmla="*/ 68636 h 182396"/>
                <a:gd name="connsiteX5" fmla="*/ 288470 w 322899"/>
                <a:gd name="connsiteY5" fmla="*/ 68636 h 182396"/>
                <a:gd name="connsiteX6" fmla="*/ 232759 w 322899"/>
                <a:gd name="connsiteY6" fmla="*/ 54039 h 182396"/>
                <a:gd name="connsiteX7" fmla="*/ 227411 w 322899"/>
                <a:gd name="connsiteY7" fmla="*/ 54039 h 182396"/>
                <a:gd name="connsiteX8" fmla="*/ 222397 w 322899"/>
                <a:gd name="connsiteY8" fmla="*/ 54039 h 182396"/>
                <a:gd name="connsiteX9" fmla="*/ 218052 w 322899"/>
                <a:gd name="connsiteY9" fmla="*/ 54039 h 182396"/>
                <a:gd name="connsiteX10" fmla="*/ 216269 w 322899"/>
                <a:gd name="connsiteY10" fmla="*/ 54039 h 182396"/>
                <a:gd name="connsiteX11" fmla="*/ 212926 w 322899"/>
                <a:gd name="connsiteY11" fmla="*/ 54039 h 182396"/>
                <a:gd name="connsiteX12" fmla="*/ 185851 w 322899"/>
                <a:gd name="connsiteY12" fmla="*/ 59610 h 182396"/>
                <a:gd name="connsiteX13" fmla="*/ 173149 w 322899"/>
                <a:gd name="connsiteY13" fmla="*/ 63399 h 182396"/>
                <a:gd name="connsiteX14" fmla="*/ 155544 w 322899"/>
                <a:gd name="connsiteY14" fmla="*/ 69081 h 182396"/>
                <a:gd name="connsiteX15" fmla="*/ 148859 w 322899"/>
                <a:gd name="connsiteY15" fmla="*/ 71421 h 182396"/>
                <a:gd name="connsiteX16" fmla="*/ 111644 w 322899"/>
                <a:gd name="connsiteY16" fmla="*/ 82563 h 182396"/>
                <a:gd name="connsiteX17" fmla="*/ 95599 w 322899"/>
                <a:gd name="connsiteY17" fmla="*/ 82006 h 182396"/>
                <a:gd name="connsiteX18" fmla="*/ 88134 w 322899"/>
                <a:gd name="connsiteY18" fmla="*/ 78887 h 182396"/>
                <a:gd name="connsiteX19" fmla="*/ 94820 w 322899"/>
                <a:gd name="connsiteY19" fmla="*/ 55042 h 182396"/>
                <a:gd name="connsiteX20" fmla="*/ 148859 w 322899"/>
                <a:gd name="connsiteY20" fmla="*/ 49360 h 182396"/>
                <a:gd name="connsiteX21" fmla="*/ 186185 w 322899"/>
                <a:gd name="connsiteY21" fmla="*/ 11699 h 182396"/>
                <a:gd name="connsiteX22" fmla="*/ 73538 w 322899"/>
                <a:gd name="connsiteY22" fmla="*/ 17939 h 182396"/>
                <a:gd name="connsiteX23" fmla="*/ 42340 w 322899"/>
                <a:gd name="connsiteY23" fmla="*/ 0 h 182396"/>
                <a:gd name="connsiteX24" fmla="*/ 0 w 322899"/>
                <a:gd name="connsiteY24" fmla="*/ 24513 h 182396"/>
                <a:gd name="connsiteX25" fmla="*/ 31198 w 322899"/>
                <a:gd name="connsiteY25" fmla="*/ 42452 h 182396"/>
                <a:gd name="connsiteX26" fmla="*/ 8022 w 322899"/>
                <a:gd name="connsiteY26" fmla="*/ 78106 h 182396"/>
                <a:gd name="connsiteX27" fmla="*/ 8022 w 322899"/>
                <a:gd name="connsiteY27" fmla="*/ 78106 h 182396"/>
                <a:gd name="connsiteX28" fmla="*/ 35655 w 322899"/>
                <a:gd name="connsiteY28" fmla="*/ 112201 h 182396"/>
                <a:gd name="connsiteX29" fmla="*/ 154096 w 322899"/>
                <a:gd name="connsiteY29" fmla="*/ 116101 h 182396"/>
                <a:gd name="connsiteX30" fmla="*/ 233428 w 322899"/>
                <a:gd name="connsiteY30" fmla="*/ 103065 h 182396"/>
                <a:gd name="connsiteX31" fmla="*/ 228302 w 322899"/>
                <a:gd name="connsiteY31" fmla="*/ 126909 h 182396"/>
                <a:gd name="connsiteX32" fmla="*/ 169026 w 322899"/>
                <a:gd name="connsiteY32" fmla="*/ 130363 h 182396"/>
                <a:gd name="connsiteX33" fmla="*/ 129249 w 322899"/>
                <a:gd name="connsiteY33" fmla="*/ 169806 h 182396"/>
                <a:gd name="connsiteX34" fmla="*/ 151533 w 322899"/>
                <a:gd name="connsiteY34" fmla="*/ 176269 h 182396"/>
                <a:gd name="connsiteX35" fmla="*/ 189862 w 322899"/>
                <a:gd name="connsiteY35" fmla="*/ 179054 h 182396"/>
                <a:gd name="connsiteX36" fmla="*/ 249807 w 322899"/>
                <a:gd name="connsiteY36" fmla="*/ 164346 h 182396"/>
                <a:gd name="connsiteX37" fmla="*/ 281005 w 322899"/>
                <a:gd name="connsiteY37" fmla="*/ 182397 h 182396"/>
                <a:gd name="connsiteX38" fmla="*/ 322899 w 322899"/>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2899" h="182396">
                  <a:moveTo>
                    <a:pt x="315322" y="155210"/>
                  </a:moveTo>
                  <a:lnTo>
                    <a:pt x="291367" y="141282"/>
                  </a:lnTo>
                  <a:cubicBezTo>
                    <a:pt x="305829" y="134675"/>
                    <a:pt x="315167" y="120302"/>
                    <a:pt x="315322" y="104402"/>
                  </a:cubicBezTo>
                  <a:cubicBezTo>
                    <a:pt x="315378" y="103321"/>
                    <a:pt x="315378" y="102251"/>
                    <a:pt x="315322" y="101171"/>
                  </a:cubicBezTo>
                  <a:cubicBezTo>
                    <a:pt x="314208" y="90029"/>
                    <a:pt x="305852" y="78887"/>
                    <a:pt x="288470" y="68636"/>
                  </a:cubicBezTo>
                  <a:lnTo>
                    <a:pt x="288470" y="68636"/>
                  </a:lnTo>
                  <a:cubicBezTo>
                    <a:pt x="271523" y="58909"/>
                    <a:pt x="252291" y="53872"/>
                    <a:pt x="232759" y="54039"/>
                  </a:cubicBezTo>
                  <a:lnTo>
                    <a:pt x="227411" y="54039"/>
                  </a:lnTo>
                  <a:lnTo>
                    <a:pt x="222397" y="54039"/>
                  </a:lnTo>
                  <a:lnTo>
                    <a:pt x="218052" y="54039"/>
                  </a:lnTo>
                  <a:lnTo>
                    <a:pt x="216269" y="54039"/>
                  </a:lnTo>
                  <a:lnTo>
                    <a:pt x="212926" y="54039"/>
                  </a:lnTo>
                  <a:cubicBezTo>
                    <a:pt x="203801" y="55343"/>
                    <a:pt x="194753" y="57204"/>
                    <a:pt x="185851" y="59610"/>
                  </a:cubicBezTo>
                  <a:lnTo>
                    <a:pt x="173149" y="63399"/>
                  </a:lnTo>
                  <a:lnTo>
                    <a:pt x="155544" y="69081"/>
                  </a:lnTo>
                  <a:lnTo>
                    <a:pt x="148859" y="71421"/>
                  </a:lnTo>
                  <a:cubicBezTo>
                    <a:pt x="136825" y="76290"/>
                    <a:pt x="124368" y="80023"/>
                    <a:pt x="111644" y="82563"/>
                  </a:cubicBezTo>
                  <a:cubicBezTo>
                    <a:pt x="106318" y="83521"/>
                    <a:pt x="100847" y="83332"/>
                    <a:pt x="95599" y="82006"/>
                  </a:cubicBezTo>
                  <a:cubicBezTo>
                    <a:pt x="92992" y="81271"/>
                    <a:pt x="90485" y="80224"/>
                    <a:pt x="88134" y="78887"/>
                  </a:cubicBezTo>
                  <a:cubicBezTo>
                    <a:pt x="78663" y="73427"/>
                    <a:pt x="76992" y="65182"/>
                    <a:pt x="94820" y="55042"/>
                  </a:cubicBezTo>
                  <a:cubicBezTo>
                    <a:pt x="110976" y="44858"/>
                    <a:pt x="130943" y="42764"/>
                    <a:pt x="148859" y="49360"/>
                  </a:cubicBezTo>
                  <a:lnTo>
                    <a:pt x="186185" y="11699"/>
                  </a:lnTo>
                  <a:cubicBezTo>
                    <a:pt x="149126" y="-11"/>
                    <a:pt x="109070" y="2206"/>
                    <a:pt x="73538" y="17939"/>
                  </a:cubicBezTo>
                  <a:lnTo>
                    <a:pt x="42340" y="0"/>
                  </a:lnTo>
                  <a:lnTo>
                    <a:pt x="0" y="24513"/>
                  </a:lnTo>
                  <a:lnTo>
                    <a:pt x="31198" y="42452"/>
                  </a:lnTo>
                  <a:cubicBezTo>
                    <a:pt x="15933" y="54151"/>
                    <a:pt x="7800" y="66296"/>
                    <a:pt x="8022" y="78106"/>
                  </a:cubicBezTo>
                  <a:lnTo>
                    <a:pt x="8022" y="78106"/>
                  </a:lnTo>
                  <a:cubicBezTo>
                    <a:pt x="8022" y="90029"/>
                    <a:pt x="17159" y="101616"/>
                    <a:pt x="35655" y="112201"/>
                  </a:cubicBezTo>
                  <a:cubicBezTo>
                    <a:pt x="76546" y="135823"/>
                    <a:pt x="116992" y="128023"/>
                    <a:pt x="154096" y="116101"/>
                  </a:cubicBezTo>
                  <a:cubicBezTo>
                    <a:pt x="188525" y="104959"/>
                    <a:pt x="213595" y="91588"/>
                    <a:pt x="233428" y="103065"/>
                  </a:cubicBezTo>
                  <a:cubicBezTo>
                    <a:pt x="245907" y="110307"/>
                    <a:pt x="242119" y="118887"/>
                    <a:pt x="228302" y="126909"/>
                  </a:cubicBezTo>
                  <a:cubicBezTo>
                    <a:pt x="210085" y="136993"/>
                    <a:pt x="188291" y="138263"/>
                    <a:pt x="169026" y="130363"/>
                  </a:cubicBezTo>
                  <a:lnTo>
                    <a:pt x="129249" y="169806"/>
                  </a:lnTo>
                  <a:cubicBezTo>
                    <a:pt x="136514" y="172502"/>
                    <a:pt x="143957" y="174664"/>
                    <a:pt x="151533" y="176269"/>
                  </a:cubicBezTo>
                  <a:cubicBezTo>
                    <a:pt x="164135" y="178831"/>
                    <a:pt x="177015" y="179767"/>
                    <a:pt x="189862" y="179054"/>
                  </a:cubicBezTo>
                  <a:cubicBezTo>
                    <a:pt x="210553" y="177706"/>
                    <a:pt x="230843" y="172726"/>
                    <a:pt x="249807" y="164346"/>
                  </a:cubicBezTo>
                  <a:lnTo>
                    <a:pt x="281005" y="182397"/>
                  </a:lnTo>
                  <a:lnTo>
                    <a:pt x="322899" y="158107"/>
                  </a:lnTo>
                  <a:close/>
                </a:path>
              </a:pathLst>
            </a:custGeom>
            <a:solidFill>
              <a:srgbClr val="2A9BF5"/>
            </a:solidFill>
            <a:ln w="111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36BD585-E215-42DC-B66F-0254ADA45FAD}"/>
                </a:ext>
              </a:extLst>
            </p:cNvPr>
            <p:cNvSpPr/>
            <p:nvPr/>
          </p:nvSpPr>
          <p:spPr>
            <a:xfrm>
              <a:off x="8071277" y="4726278"/>
              <a:ext cx="322899" cy="182396"/>
            </a:xfrm>
            <a:custGeom>
              <a:avLst/>
              <a:gdLst>
                <a:gd name="connsiteX0" fmla="*/ 315322 w 322899"/>
                <a:gd name="connsiteY0" fmla="*/ 155210 h 182396"/>
                <a:gd name="connsiteX1" fmla="*/ 291367 w 322899"/>
                <a:gd name="connsiteY1" fmla="*/ 141282 h 182396"/>
                <a:gd name="connsiteX2" fmla="*/ 315322 w 322899"/>
                <a:gd name="connsiteY2" fmla="*/ 104402 h 182396"/>
                <a:gd name="connsiteX3" fmla="*/ 315322 w 322899"/>
                <a:gd name="connsiteY3" fmla="*/ 101171 h 182396"/>
                <a:gd name="connsiteX4" fmla="*/ 288470 w 322899"/>
                <a:gd name="connsiteY4" fmla="*/ 68636 h 182396"/>
                <a:gd name="connsiteX5" fmla="*/ 288470 w 322899"/>
                <a:gd name="connsiteY5" fmla="*/ 68636 h 182396"/>
                <a:gd name="connsiteX6" fmla="*/ 232759 w 322899"/>
                <a:gd name="connsiteY6" fmla="*/ 54039 h 182396"/>
                <a:gd name="connsiteX7" fmla="*/ 227411 w 322899"/>
                <a:gd name="connsiteY7" fmla="*/ 54039 h 182396"/>
                <a:gd name="connsiteX8" fmla="*/ 222397 w 322899"/>
                <a:gd name="connsiteY8" fmla="*/ 54039 h 182396"/>
                <a:gd name="connsiteX9" fmla="*/ 218052 w 322899"/>
                <a:gd name="connsiteY9" fmla="*/ 54039 h 182396"/>
                <a:gd name="connsiteX10" fmla="*/ 216269 w 322899"/>
                <a:gd name="connsiteY10" fmla="*/ 54039 h 182396"/>
                <a:gd name="connsiteX11" fmla="*/ 212926 w 322899"/>
                <a:gd name="connsiteY11" fmla="*/ 54039 h 182396"/>
                <a:gd name="connsiteX12" fmla="*/ 185851 w 322899"/>
                <a:gd name="connsiteY12" fmla="*/ 59610 h 182396"/>
                <a:gd name="connsiteX13" fmla="*/ 173149 w 322899"/>
                <a:gd name="connsiteY13" fmla="*/ 63399 h 182396"/>
                <a:gd name="connsiteX14" fmla="*/ 155544 w 322899"/>
                <a:gd name="connsiteY14" fmla="*/ 69081 h 182396"/>
                <a:gd name="connsiteX15" fmla="*/ 148859 w 322899"/>
                <a:gd name="connsiteY15" fmla="*/ 71421 h 182396"/>
                <a:gd name="connsiteX16" fmla="*/ 111644 w 322899"/>
                <a:gd name="connsiteY16" fmla="*/ 82563 h 182396"/>
                <a:gd name="connsiteX17" fmla="*/ 95599 w 322899"/>
                <a:gd name="connsiteY17" fmla="*/ 82006 h 182396"/>
                <a:gd name="connsiteX18" fmla="*/ 88134 w 322899"/>
                <a:gd name="connsiteY18" fmla="*/ 78887 h 182396"/>
                <a:gd name="connsiteX19" fmla="*/ 94820 w 322899"/>
                <a:gd name="connsiteY19" fmla="*/ 55042 h 182396"/>
                <a:gd name="connsiteX20" fmla="*/ 148859 w 322899"/>
                <a:gd name="connsiteY20" fmla="*/ 49360 h 182396"/>
                <a:gd name="connsiteX21" fmla="*/ 186185 w 322899"/>
                <a:gd name="connsiteY21" fmla="*/ 11699 h 182396"/>
                <a:gd name="connsiteX22" fmla="*/ 73538 w 322899"/>
                <a:gd name="connsiteY22" fmla="*/ 17939 h 182396"/>
                <a:gd name="connsiteX23" fmla="*/ 42340 w 322899"/>
                <a:gd name="connsiteY23" fmla="*/ 0 h 182396"/>
                <a:gd name="connsiteX24" fmla="*/ 0 w 322899"/>
                <a:gd name="connsiteY24" fmla="*/ 24513 h 182396"/>
                <a:gd name="connsiteX25" fmla="*/ 31198 w 322899"/>
                <a:gd name="connsiteY25" fmla="*/ 42452 h 182396"/>
                <a:gd name="connsiteX26" fmla="*/ 8022 w 322899"/>
                <a:gd name="connsiteY26" fmla="*/ 78106 h 182396"/>
                <a:gd name="connsiteX27" fmla="*/ 8022 w 322899"/>
                <a:gd name="connsiteY27" fmla="*/ 78106 h 182396"/>
                <a:gd name="connsiteX28" fmla="*/ 35655 w 322899"/>
                <a:gd name="connsiteY28" fmla="*/ 112201 h 182396"/>
                <a:gd name="connsiteX29" fmla="*/ 154096 w 322899"/>
                <a:gd name="connsiteY29" fmla="*/ 116101 h 182396"/>
                <a:gd name="connsiteX30" fmla="*/ 233428 w 322899"/>
                <a:gd name="connsiteY30" fmla="*/ 103065 h 182396"/>
                <a:gd name="connsiteX31" fmla="*/ 228302 w 322899"/>
                <a:gd name="connsiteY31" fmla="*/ 126909 h 182396"/>
                <a:gd name="connsiteX32" fmla="*/ 169026 w 322899"/>
                <a:gd name="connsiteY32" fmla="*/ 130363 h 182396"/>
                <a:gd name="connsiteX33" fmla="*/ 129249 w 322899"/>
                <a:gd name="connsiteY33" fmla="*/ 169806 h 182396"/>
                <a:gd name="connsiteX34" fmla="*/ 151533 w 322899"/>
                <a:gd name="connsiteY34" fmla="*/ 176269 h 182396"/>
                <a:gd name="connsiteX35" fmla="*/ 189862 w 322899"/>
                <a:gd name="connsiteY35" fmla="*/ 179054 h 182396"/>
                <a:gd name="connsiteX36" fmla="*/ 249807 w 322899"/>
                <a:gd name="connsiteY36" fmla="*/ 164346 h 182396"/>
                <a:gd name="connsiteX37" fmla="*/ 281005 w 322899"/>
                <a:gd name="connsiteY37" fmla="*/ 182397 h 182396"/>
                <a:gd name="connsiteX38" fmla="*/ 322899 w 322899"/>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2899" h="182396">
                  <a:moveTo>
                    <a:pt x="315322" y="155210"/>
                  </a:moveTo>
                  <a:lnTo>
                    <a:pt x="291367" y="141282"/>
                  </a:lnTo>
                  <a:cubicBezTo>
                    <a:pt x="305829" y="134675"/>
                    <a:pt x="315167" y="120302"/>
                    <a:pt x="315322" y="104402"/>
                  </a:cubicBezTo>
                  <a:cubicBezTo>
                    <a:pt x="315378" y="103321"/>
                    <a:pt x="315378" y="102251"/>
                    <a:pt x="315322" y="101171"/>
                  </a:cubicBezTo>
                  <a:cubicBezTo>
                    <a:pt x="314208" y="90029"/>
                    <a:pt x="305852" y="78887"/>
                    <a:pt x="288470" y="68636"/>
                  </a:cubicBezTo>
                  <a:lnTo>
                    <a:pt x="288470" y="68636"/>
                  </a:lnTo>
                  <a:cubicBezTo>
                    <a:pt x="271523" y="58909"/>
                    <a:pt x="252291" y="53872"/>
                    <a:pt x="232759" y="54039"/>
                  </a:cubicBezTo>
                  <a:lnTo>
                    <a:pt x="227411" y="54039"/>
                  </a:lnTo>
                  <a:lnTo>
                    <a:pt x="222397" y="54039"/>
                  </a:lnTo>
                  <a:lnTo>
                    <a:pt x="218052" y="54039"/>
                  </a:lnTo>
                  <a:lnTo>
                    <a:pt x="216269" y="54039"/>
                  </a:lnTo>
                  <a:lnTo>
                    <a:pt x="212926" y="54039"/>
                  </a:lnTo>
                  <a:cubicBezTo>
                    <a:pt x="203801" y="55343"/>
                    <a:pt x="194753" y="57204"/>
                    <a:pt x="185851" y="59610"/>
                  </a:cubicBezTo>
                  <a:lnTo>
                    <a:pt x="173149" y="63399"/>
                  </a:lnTo>
                  <a:lnTo>
                    <a:pt x="155544" y="69081"/>
                  </a:lnTo>
                  <a:lnTo>
                    <a:pt x="148859" y="71421"/>
                  </a:lnTo>
                  <a:cubicBezTo>
                    <a:pt x="136825" y="76290"/>
                    <a:pt x="124368" y="80023"/>
                    <a:pt x="111644" y="82563"/>
                  </a:cubicBezTo>
                  <a:cubicBezTo>
                    <a:pt x="106318" y="83521"/>
                    <a:pt x="100847" y="83332"/>
                    <a:pt x="95599" y="82006"/>
                  </a:cubicBezTo>
                  <a:cubicBezTo>
                    <a:pt x="92992" y="81271"/>
                    <a:pt x="90485" y="80224"/>
                    <a:pt x="88134" y="78887"/>
                  </a:cubicBezTo>
                  <a:cubicBezTo>
                    <a:pt x="78663" y="73427"/>
                    <a:pt x="76992" y="65182"/>
                    <a:pt x="94820" y="55042"/>
                  </a:cubicBezTo>
                  <a:cubicBezTo>
                    <a:pt x="110976" y="44858"/>
                    <a:pt x="130943" y="42764"/>
                    <a:pt x="148859" y="49360"/>
                  </a:cubicBezTo>
                  <a:lnTo>
                    <a:pt x="186185" y="11699"/>
                  </a:lnTo>
                  <a:cubicBezTo>
                    <a:pt x="149126" y="-11"/>
                    <a:pt x="109070" y="2206"/>
                    <a:pt x="73538" y="17939"/>
                  </a:cubicBezTo>
                  <a:lnTo>
                    <a:pt x="42340" y="0"/>
                  </a:lnTo>
                  <a:lnTo>
                    <a:pt x="0" y="24513"/>
                  </a:lnTo>
                  <a:lnTo>
                    <a:pt x="31198" y="42452"/>
                  </a:lnTo>
                  <a:cubicBezTo>
                    <a:pt x="15933" y="54151"/>
                    <a:pt x="7800" y="66296"/>
                    <a:pt x="8022" y="78106"/>
                  </a:cubicBezTo>
                  <a:lnTo>
                    <a:pt x="8022" y="78106"/>
                  </a:lnTo>
                  <a:cubicBezTo>
                    <a:pt x="8022" y="90029"/>
                    <a:pt x="17159" y="101616"/>
                    <a:pt x="35655" y="112201"/>
                  </a:cubicBezTo>
                  <a:cubicBezTo>
                    <a:pt x="76546" y="135823"/>
                    <a:pt x="116992" y="128023"/>
                    <a:pt x="154096" y="116101"/>
                  </a:cubicBezTo>
                  <a:cubicBezTo>
                    <a:pt x="188525" y="104959"/>
                    <a:pt x="213595" y="91588"/>
                    <a:pt x="233428" y="103065"/>
                  </a:cubicBezTo>
                  <a:cubicBezTo>
                    <a:pt x="245907" y="110307"/>
                    <a:pt x="242119" y="118887"/>
                    <a:pt x="228302" y="126909"/>
                  </a:cubicBezTo>
                  <a:cubicBezTo>
                    <a:pt x="210085" y="136993"/>
                    <a:pt x="188291" y="138263"/>
                    <a:pt x="169026" y="130363"/>
                  </a:cubicBezTo>
                  <a:lnTo>
                    <a:pt x="129249" y="169806"/>
                  </a:lnTo>
                  <a:cubicBezTo>
                    <a:pt x="136514" y="172502"/>
                    <a:pt x="143957" y="174664"/>
                    <a:pt x="151533" y="176269"/>
                  </a:cubicBezTo>
                  <a:cubicBezTo>
                    <a:pt x="164135" y="178831"/>
                    <a:pt x="177015" y="179767"/>
                    <a:pt x="189862" y="179054"/>
                  </a:cubicBezTo>
                  <a:cubicBezTo>
                    <a:pt x="210553" y="177706"/>
                    <a:pt x="230843" y="172726"/>
                    <a:pt x="249807" y="164346"/>
                  </a:cubicBezTo>
                  <a:lnTo>
                    <a:pt x="281005" y="182397"/>
                  </a:lnTo>
                  <a:lnTo>
                    <a:pt x="322899" y="158107"/>
                  </a:lnTo>
                  <a:close/>
                </a:path>
              </a:pathLst>
            </a:custGeom>
            <a:solidFill>
              <a:srgbClr val="FFFFFF"/>
            </a:solidFill>
            <a:ln w="111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09F6E4E-6C88-4F84-978A-44C4A9B49876}"/>
                </a:ext>
              </a:extLst>
            </p:cNvPr>
            <p:cNvSpPr/>
            <p:nvPr/>
          </p:nvSpPr>
          <p:spPr>
            <a:xfrm>
              <a:off x="8320526" y="4891738"/>
              <a:ext cx="31198" cy="51142"/>
            </a:xfrm>
            <a:custGeom>
              <a:avLst/>
              <a:gdLst>
                <a:gd name="connsiteX0" fmla="*/ 0 w 31198"/>
                <a:gd name="connsiteY0" fmla="*/ 0 h 51142"/>
                <a:gd name="connsiteX1" fmla="*/ 0 w 31198"/>
                <a:gd name="connsiteY1" fmla="*/ 33204 h 51142"/>
                <a:gd name="connsiteX2" fmla="*/ 31198 w 31198"/>
                <a:gd name="connsiteY2" fmla="*/ 51142 h 51142"/>
                <a:gd name="connsiteX3" fmla="*/ 31198 w 31198"/>
                <a:gd name="connsiteY3" fmla="*/ 17939 h 51142"/>
                <a:gd name="connsiteX4" fmla="*/ 0 w 31198"/>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8" h="51142">
                  <a:moveTo>
                    <a:pt x="0" y="0"/>
                  </a:moveTo>
                  <a:lnTo>
                    <a:pt x="0" y="33204"/>
                  </a:lnTo>
                  <a:lnTo>
                    <a:pt x="31198" y="51142"/>
                  </a:lnTo>
                  <a:lnTo>
                    <a:pt x="31198" y="17939"/>
                  </a:lnTo>
                  <a:lnTo>
                    <a:pt x="0" y="0"/>
                  </a:lnTo>
                  <a:close/>
                </a:path>
              </a:pathLst>
            </a:custGeom>
            <a:solidFill>
              <a:srgbClr val="2A9BF5"/>
            </a:solidFill>
            <a:ln w="111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A4D1A014-5C0A-4261-A8B8-E8F1EC8982E7}"/>
                </a:ext>
              </a:extLst>
            </p:cNvPr>
            <p:cNvSpPr/>
            <p:nvPr/>
          </p:nvSpPr>
          <p:spPr>
            <a:xfrm>
              <a:off x="8320526" y="4891738"/>
              <a:ext cx="31198" cy="51142"/>
            </a:xfrm>
            <a:custGeom>
              <a:avLst/>
              <a:gdLst>
                <a:gd name="connsiteX0" fmla="*/ 0 w 31198"/>
                <a:gd name="connsiteY0" fmla="*/ 0 h 51142"/>
                <a:gd name="connsiteX1" fmla="*/ 0 w 31198"/>
                <a:gd name="connsiteY1" fmla="*/ 33204 h 51142"/>
                <a:gd name="connsiteX2" fmla="*/ 31198 w 31198"/>
                <a:gd name="connsiteY2" fmla="*/ 51142 h 51142"/>
                <a:gd name="connsiteX3" fmla="*/ 31198 w 31198"/>
                <a:gd name="connsiteY3" fmla="*/ 17939 h 51142"/>
                <a:gd name="connsiteX4" fmla="*/ 0 w 31198"/>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8" h="51142">
                  <a:moveTo>
                    <a:pt x="0" y="0"/>
                  </a:moveTo>
                  <a:lnTo>
                    <a:pt x="0" y="33204"/>
                  </a:lnTo>
                  <a:lnTo>
                    <a:pt x="31198" y="51142"/>
                  </a:lnTo>
                  <a:lnTo>
                    <a:pt x="31198" y="17939"/>
                  </a:lnTo>
                  <a:lnTo>
                    <a:pt x="0" y="0"/>
                  </a:lnTo>
                  <a:close/>
                </a:path>
              </a:pathLst>
            </a:custGeom>
            <a:solidFill>
              <a:srgbClr val="000000">
                <a:alpha val="45000"/>
              </a:srgbClr>
            </a:solidFill>
            <a:ln w="111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4955ED8-A3AA-48BA-A3DD-B3CB41EA7636}"/>
                </a:ext>
              </a:extLst>
            </p:cNvPr>
            <p:cNvSpPr/>
            <p:nvPr/>
          </p:nvSpPr>
          <p:spPr>
            <a:xfrm>
              <a:off x="8070942" y="4727058"/>
              <a:ext cx="73538" cy="24512"/>
            </a:xfrm>
            <a:custGeom>
              <a:avLst/>
              <a:gdLst>
                <a:gd name="connsiteX0" fmla="*/ 0 w 73538"/>
                <a:gd name="connsiteY0" fmla="*/ 24513 h 24512"/>
                <a:gd name="connsiteX1" fmla="*/ 42340 w 73538"/>
                <a:gd name="connsiteY1" fmla="*/ 0 h 24512"/>
                <a:gd name="connsiteX2" fmla="*/ 73538 w 73538"/>
                <a:gd name="connsiteY2" fmla="*/ 17939 h 24512"/>
                <a:gd name="connsiteX3" fmla="*/ 42674 w 73538"/>
                <a:gd name="connsiteY3" fmla="*/ 5014 h 24512"/>
                <a:gd name="connsiteX4" fmla="*/ 0 w 73538"/>
                <a:gd name="connsiteY4" fmla="*/ 24513 h 2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8" h="24512">
                  <a:moveTo>
                    <a:pt x="0" y="24513"/>
                  </a:moveTo>
                  <a:lnTo>
                    <a:pt x="42340" y="0"/>
                  </a:lnTo>
                  <a:lnTo>
                    <a:pt x="73538" y="17939"/>
                  </a:lnTo>
                  <a:lnTo>
                    <a:pt x="42674" y="5014"/>
                  </a:lnTo>
                  <a:lnTo>
                    <a:pt x="0" y="24513"/>
                  </a:lnTo>
                  <a:close/>
                </a:path>
              </a:pathLst>
            </a:custGeom>
            <a:solidFill>
              <a:srgbClr val="F5F5F5">
                <a:alpha val="50000"/>
              </a:srgbClr>
            </a:solidFill>
            <a:ln w="111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8D882C0-AA19-45E1-8229-6A147F4A9456}"/>
                </a:ext>
              </a:extLst>
            </p:cNvPr>
            <p:cNvSpPr/>
            <p:nvPr/>
          </p:nvSpPr>
          <p:spPr>
            <a:xfrm>
              <a:off x="8165762" y="4738757"/>
              <a:ext cx="91365" cy="43343"/>
            </a:xfrm>
            <a:custGeom>
              <a:avLst/>
              <a:gdLst>
                <a:gd name="connsiteX0" fmla="*/ 0 w 91365"/>
                <a:gd name="connsiteY0" fmla="*/ 43343 h 43343"/>
                <a:gd name="connsiteX1" fmla="*/ 54039 w 91365"/>
                <a:gd name="connsiteY1" fmla="*/ 37660 h 43343"/>
                <a:gd name="connsiteX2" fmla="*/ 91365 w 91365"/>
                <a:gd name="connsiteY2" fmla="*/ 0 h 43343"/>
                <a:gd name="connsiteX3" fmla="*/ 54039 w 91365"/>
                <a:gd name="connsiteY3" fmla="*/ 33426 h 43343"/>
                <a:gd name="connsiteX4" fmla="*/ 0 w 91365"/>
                <a:gd name="connsiteY4" fmla="*/ 43343 h 4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65" h="43343">
                  <a:moveTo>
                    <a:pt x="0" y="43343"/>
                  </a:moveTo>
                  <a:cubicBezTo>
                    <a:pt x="16156" y="33159"/>
                    <a:pt x="36123" y="31065"/>
                    <a:pt x="54039" y="37660"/>
                  </a:cubicBezTo>
                  <a:lnTo>
                    <a:pt x="91365" y="0"/>
                  </a:lnTo>
                  <a:lnTo>
                    <a:pt x="54039" y="33426"/>
                  </a:lnTo>
                  <a:cubicBezTo>
                    <a:pt x="35521" y="27187"/>
                    <a:pt x="15097" y="30931"/>
                    <a:pt x="0" y="43343"/>
                  </a:cubicBezTo>
                  <a:close/>
                </a:path>
              </a:pathLst>
            </a:custGeom>
            <a:solidFill>
              <a:srgbClr val="F5F5F5">
                <a:alpha val="50000"/>
              </a:srgbClr>
            </a:solidFill>
            <a:ln w="111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D792C68-019F-4E4F-8E76-402FB4B3F884}"/>
                </a:ext>
              </a:extLst>
            </p:cNvPr>
            <p:cNvSpPr/>
            <p:nvPr/>
          </p:nvSpPr>
          <p:spPr>
            <a:xfrm>
              <a:off x="8200191" y="4857421"/>
              <a:ext cx="60613" cy="49256"/>
            </a:xfrm>
            <a:custGeom>
              <a:avLst/>
              <a:gdLst>
                <a:gd name="connsiteX0" fmla="*/ 0 w 60613"/>
                <a:gd name="connsiteY0" fmla="*/ 39777 h 49256"/>
                <a:gd name="connsiteX1" fmla="*/ 22284 w 60613"/>
                <a:gd name="connsiteY1" fmla="*/ 46240 h 49256"/>
                <a:gd name="connsiteX2" fmla="*/ 60613 w 60613"/>
                <a:gd name="connsiteY2" fmla="*/ 49025 h 49256"/>
                <a:gd name="connsiteX3" fmla="*/ 6574 w 60613"/>
                <a:gd name="connsiteY3" fmla="*/ 37883 h 49256"/>
                <a:gd name="connsiteX4" fmla="*/ 40000 w 60613"/>
                <a:gd name="connsiteY4" fmla="*/ 0 h 4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 h="49256">
                  <a:moveTo>
                    <a:pt x="0" y="39777"/>
                  </a:moveTo>
                  <a:cubicBezTo>
                    <a:pt x="7265" y="42474"/>
                    <a:pt x="14708" y="44635"/>
                    <a:pt x="22284" y="46240"/>
                  </a:cubicBezTo>
                  <a:cubicBezTo>
                    <a:pt x="34886" y="48802"/>
                    <a:pt x="47766" y="49738"/>
                    <a:pt x="60613" y="49025"/>
                  </a:cubicBezTo>
                  <a:cubicBezTo>
                    <a:pt x="42028" y="49070"/>
                    <a:pt x="23632" y="45282"/>
                    <a:pt x="6574" y="37883"/>
                  </a:cubicBezTo>
                  <a:lnTo>
                    <a:pt x="40000" y="0"/>
                  </a:lnTo>
                  <a:close/>
                </a:path>
              </a:pathLst>
            </a:custGeom>
            <a:solidFill>
              <a:srgbClr val="F5F5F5">
                <a:alpha val="50000"/>
              </a:srgbClr>
            </a:solidFill>
            <a:ln w="111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7A0F137-1CA1-4064-ACEC-515207914722}"/>
                </a:ext>
              </a:extLst>
            </p:cNvPr>
            <p:cNvSpPr/>
            <p:nvPr/>
          </p:nvSpPr>
          <p:spPr>
            <a:xfrm>
              <a:off x="8320526" y="4885499"/>
              <a:ext cx="73092" cy="24178"/>
            </a:xfrm>
            <a:custGeom>
              <a:avLst/>
              <a:gdLst>
                <a:gd name="connsiteX0" fmla="*/ 0 w 73092"/>
                <a:gd name="connsiteY0" fmla="*/ 6240 h 24178"/>
                <a:gd name="connsiteX1" fmla="*/ 31198 w 73092"/>
                <a:gd name="connsiteY1" fmla="*/ 20279 h 24178"/>
                <a:gd name="connsiteX2" fmla="*/ 73092 w 73092"/>
                <a:gd name="connsiteY2" fmla="*/ 0 h 24178"/>
                <a:gd name="connsiteX3" fmla="*/ 31198 w 73092"/>
                <a:gd name="connsiteY3" fmla="*/ 24179 h 24178"/>
                <a:gd name="connsiteX4" fmla="*/ 0 w 73092"/>
                <a:gd name="connsiteY4" fmla="*/ 6240 h 2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 h="24178">
                  <a:moveTo>
                    <a:pt x="0" y="6240"/>
                  </a:moveTo>
                  <a:lnTo>
                    <a:pt x="31198" y="20279"/>
                  </a:lnTo>
                  <a:lnTo>
                    <a:pt x="73092" y="0"/>
                  </a:lnTo>
                  <a:lnTo>
                    <a:pt x="31198" y="24179"/>
                  </a:lnTo>
                  <a:lnTo>
                    <a:pt x="0" y="6240"/>
                  </a:lnTo>
                  <a:close/>
                </a:path>
              </a:pathLst>
            </a:custGeom>
            <a:solidFill>
              <a:srgbClr val="F5F5F5">
                <a:alpha val="50000"/>
              </a:srgbClr>
            </a:solidFill>
            <a:ln w="111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76ED1E-6BC5-49CB-BAAF-EC383C760FC1}"/>
                </a:ext>
              </a:extLst>
            </p:cNvPr>
            <p:cNvSpPr/>
            <p:nvPr/>
          </p:nvSpPr>
          <p:spPr>
            <a:xfrm>
              <a:off x="7834060" y="4609397"/>
              <a:ext cx="398331" cy="222396"/>
            </a:xfrm>
            <a:custGeom>
              <a:avLst/>
              <a:gdLst>
                <a:gd name="connsiteX0" fmla="*/ 116101 w 398331"/>
                <a:gd name="connsiteY0" fmla="*/ 73649 h 222396"/>
                <a:gd name="connsiteX1" fmla="*/ 398331 w 398331"/>
                <a:gd name="connsiteY1" fmla="*/ 0 h 222396"/>
                <a:gd name="connsiteX2" fmla="*/ 112870 w 398331"/>
                <a:gd name="connsiteY2" fmla="*/ 68078 h 222396"/>
                <a:gd name="connsiteX3" fmla="*/ 0 w 398331"/>
                <a:gd name="connsiteY3" fmla="*/ 222397 h 222396"/>
                <a:gd name="connsiteX4" fmla="*/ 116101 w 398331"/>
                <a:gd name="connsiteY4" fmla="*/ 73649 h 22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31" h="222396">
                  <a:moveTo>
                    <a:pt x="116101" y="73649"/>
                  </a:moveTo>
                  <a:cubicBezTo>
                    <a:pt x="226408" y="6797"/>
                    <a:pt x="398331" y="0"/>
                    <a:pt x="398331" y="0"/>
                  </a:cubicBezTo>
                  <a:cubicBezTo>
                    <a:pt x="290141" y="0"/>
                    <a:pt x="188859" y="24178"/>
                    <a:pt x="112870" y="68078"/>
                  </a:cubicBezTo>
                  <a:cubicBezTo>
                    <a:pt x="40000" y="110084"/>
                    <a:pt x="0" y="164903"/>
                    <a:pt x="0" y="222397"/>
                  </a:cubicBezTo>
                  <a:cubicBezTo>
                    <a:pt x="112" y="222397"/>
                    <a:pt x="3900" y="141839"/>
                    <a:pt x="116101" y="73649"/>
                  </a:cubicBezTo>
                  <a:close/>
                </a:path>
              </a:pathLst>
            </a:custGeom>
            <a:solidFill>
              <a:srgbClr val="F5F5F5">
                <a:alpha val="50000"/>
              </a:srgbClr>
            </a:solidFill>
            <a:ln w="111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1DA60DE-8BC0-4E21-9978-3D2B6A6A3836}"/>
                </a:ext>
              </a:extLst>
            </p:cNvPr>
            <p:cNvSpPr/>
            <p:nvPr/>
          </p:nvSpPr>
          <p:spPr>
            <a:xfrm>
              <a:off x="8200191" y="4805164"/>
              <a:ext cx="448685" cy="267104"/>
            </a:xfrm>
            <a:custGeom>
              <a:avLst/>
              <a:gdLst>
                <a:gd name="connsiteX0" fmla="*/ 0 w 448685"/>
                <a:gd name="connsiteY0" fmla="*/ 266408 h 267104"/>
                <a:gd name="connsiteX1" fmla="*/ 326687 w 448685"/>
                <a:gd name="connsiteY1" fmla="*/ 196659 h 267104"/>
                <a:gd name="connsiteX2" fmla="*/ 446131 w 448685"/>
                <a:gd name="connsiteY2" fmla="*/ 0 h 267104"/>
                <a:gd name="connsiteX3" fmla="*/ 319668 w 448685"/>
                <a:gd name="connsiteY3" fmla="*/ 192313 h 267104"/>
                <a:gd name="connsiteX4" fmla="*/ 0 w 448685"/>
                <a:gd name="connsiteY4" fmla="*/ 266408 h 26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85" h="267104">
                  <a:moveTo>
                    <a:pt x="0" y="266408"/>
                  </a:moveTo>
                  <a:cubicBezTo>
                    <a:pt x="117104" y="271534"/>
                    <a:pt x="237216" y="248358"/>
                    <a:pt x="326687" y="196659"/>
                  </a:cubicBezTo>
                  <a:cubicBezTo>
                    <a:pt x="419724" y="142953"/>
                    <a:pt x="459613" y="70084"/>
                    <a:pt x="446131" y="0"/>
                  </a:cubicBezTo>
                  <a:cubicBezTo>
                    <a:pt x="446131" y="0"/>
                    <a:pt x="463513" y="114207"/>
                    <a:pt x="319668" y="192313"/>
                  </a:cubicBezTo>
                  <a:cubicBezTo>
                    <a:pt x="175823" y="270419"/>
                    <a:pt x="0" y="266408"/>
                    <a:pt x="0" y="266408"/>
                  </a:cubicBezTo>
                  <a:close/>
                </a:path>
              </a:pathLst>
            </a:custGeom>
            <a:solidFill>
              <a:srgbClr val="F5F5F5">
                <a:alpha val="50000"/>
              </a:srgbClr>
            </a:solidFill>
            <a:ln w="111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D346805-4760-4E11-B987-301E957C56DD}"/>
                </a:ext>
              </a:extLst>
            </p:cNvPr>
            <p:cNvSpPr/>
            <p:nvPr/>
          </p:nvSpPr>
          <p:spPr>
            <a:xfrm>
              <a:off x="7788712" y="4551318"/>
              <a:ext cx="833208" cy="480950"/>
            </a:xfrm>
            <a:custGeom>
              <a:avLst/>
              <a:gdLst>
                <a:gd name="connsiteX0" fmla="*/ 810256 w 833208"/>
                <a:gd name="connsiteY0" fmla="*/ 162480 h 480950"/>
                <a:gd name="connsiteX1" fmla="*/ 710757 w 833208"/>
                <a:gd name="connsiteY1" fmla="*/ 70446 h 480950"/>
                <a:gd name="connsiteX2" fmla="*/ 121783 w 833208"/>
                <a:gd name="connsiteY2" fmla="*/ 70446 h 480950"/>
                <a:gd name="connsiteX3" fmla="*/ 22284 w 833208"/>
                <a:gd name="connsiteY3" fmla="*/ 162480 h 480950"/>
                <a:gd name="connsiteX4" fmla="*/ 0 w 833208"/>
                <a:gd name="connsiteY4" fmla="*/ 162480 h 480950"/>
                <a:gd name="connsiteX5" fmla="*/ 0 w 833208"/>
                <a:gd name="connsiteY5" fmla="*/ 247495 h 480950"/>
                <a:gd name="connsiteX6" fmla="*/ 0 w 833208"/>
                <a:gd name="connsiteY6" fmla="*/ 247495 h 480950"/>
                <a:gd name="connsiteX7" fmla="*/ 121672 w 833208"/>
                <a:gd name="connsiteY7" fmla="*/ 410504 h 480950"/>
                <a:gd name="connsiteX8" fmla="*/ 710645 w 833208"/>
                <a:gd name="connsiteY8" fmla="*/ 410504 h 480950"/>
                <a:gd name="connsiteX9" fmla="*/ 833209 w 833208"/>
                <a:gd name="connsiteY9" fmla="*/ 247495 h 480950"/>
                <a:gd name="connsiteX10" fmla="*/ 833209 w 833208"/>
                <a:gd name="connsiteY10" fmla="*/ 247495 h 480950"/>
                <a:gd name="connsiteX11" fmla="*/ 833209 w 833208"/>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3208" h="480950">
                  <a:moveTo>
                    <a:pt x="810256" y="162480"/>
                  </a:moveTo>
                  <a:cubicBezTo>
                    <a:pt x="785520" y="123784"/>
                    <a:pt x="751258" y="92096"/>
                    <a:pt x="710757" y="70446"/>
                  </a:cubicBezTo>
                  <a:cubicBezTo>
                    <a:pt x="548193" y="-23482"/>
                    <a:pt x="284459" y="-23482"/>
                    <a:pt x="121783" y="70446"/>
                  </a:cubicBezTo>
                  <a:cubicBezTo>
                    <a:pt x="81304" y="92129"/>
                    <a:pt x="47042" y="123806"/>
                    <a:pt x="22284" y="162480"/>
                  </a:cubicBezTo>
                  <a:lnTo>
                    <a:pt x="0" y="162480"/>
                  </a:lnTo>
                  <a:lnTo>
                    <a:pt x="0" y="247495"/>
                  </a:lnTo>
                  <a:lnTo>
                    <a:pt x="0" y="247495"/>
                  </a:lnTo>
                  <a:cubicBezTo>
                    <a:pt x="3008" y="306659"/>
                    <a:pt x="43454" y="365378"/>
                    <a:pt x="121672" y="410504"/>
                  </a:cubicBezTo>
                  <a:cubicBezTo>
                    <a:pt x="284347" y="504432"/>
                    <a:pt x="548081" y="504432"/>
                    <a:pt x="710645" y="410504"/>
                  </a:cubicBezTo>
                  <a:cubicBezTo>
                    <a:pt x="788640" y="365378"/>
                    <a:pt x="829643" y="306659"/>
                    <a:pt x="833209" y="247495"/>
                  </a:cubicBezTo>
                  <a:lnTo>
                    <a:pt x="833209" y="247495"/>
                  </a:lnTo>
                  <a:lnTo>
                    <a:pt x="833209" y="162480"/>
                  </a:lnTo>
                  <a:close/>
                </a:path>
              </a:pathLst>
            </a:custGeom>
            <a:solidFill>
              <a:srgbClr val="2A9BF5"/>
            </a:solidFill>
            <a:ln w="111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A6A12F3-1D33-4660-9B05-22C0AE40569D}"/>
                </a:ext>
              </a:extLst>
            </p:cNvPr>
            <p:cNvSpPr/>
            <p:nvPr/>
          </p:nvSpPr>
          <p:spPr>
            <a:xfrm>
              <a:off x="7788712" y="4551318"/>
              <a:ext cx="833208" cy="480950"/>
            </a:xfrm>
            <a:custGeom>
              <a:avLst/>
              <a:gdLst>
                <a:gd name="connsiteX0" fmla="*/ 810256 w 833208"/>
                <a:gd name="connsiteY0" fmla="*/ 162480 h 480950"/>
                <a:gd name="connsiteX1" fmla="*/ 710757 w 833208"/>
                <a:gd name="connsiteY1" fmla="*/ 70446 h 480950"/>
                <a:gd name="connsiteX2" fmla="*/ 121783 w 833208"/>
                <a:gd name="connsiteY2" fmla="*/ 70446 h 480950"/>
                <a:gd name="connsiteX3" fmla="*/ 22284 w 833208"/>
                <a:gd name="connsiteY3" fmla="*/ 162480 h 480950"/>
                <a:gd name="connsiteX4" fmla="*/ 0 w 833208"/>
                <a:gd name="connsiteY4" fmla="*/ 162480 h 480950"/>
                <a:gd name="connsiteX5" fmla="*/ 0 w 833208"/>
                <a:gd name="connsiteY5" fmla="*/ 247495 h 480950"/>
                <a:gd name="connsiteX6" fmla="*/ 0 w 833208"/>
                <a:gd name="connsiteY6" fmla="*/ 247495 h 480950"/>
                <a:gd name="connsiteX7" fmla="*/ 121672 w 833208"/>
                <a:gd name="connsiteY7" fmla="*/ 410504 h 480950"/>
                <a:gd name="connsiteX8" fmla="*/ 710645 w 833208"/>
                <a:gd name="connsiteY8" fmla="*/ 410504 h 480950"/>
                <a:gd name="connsiteX9" fmla="*/ 833209 w 833208"/>
                <a:gd name="connsiteY9" fmla="*/ 247495 h 480950"/>
                <a:gd name="connsiteX10" fmla="*/ 833209 w 833208"/>
                <a:gd name="connsiteY10" fmla="*/ 247495 h 480950"/>
                <a:gd name="connsiteX11" fmla="*/ 833209 w 833208"/>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3208" h="480950">
                  <a:moveTo>
                    <a:pt x="810256" y="162480"/>
                  </a:moveTo>
                  <a:cubicBezTo>
                    <a:pt x="785520" y="123784"/>
                    <a:pt x="751258" y="92096"/>
                    <a:pt x="710757" y="70446"/>
                  </a:cubicBezTo>
                  <a:cubicBezTo>
                    <a:pt x="548193" y="-23482"/>
                    <a:pt x="284459" y="-23482"/>
                    <a:pt x="121783" y="70446"/>
                  </a:cubicBezTo>
                  <a:cubicBezTo>
                    <a:pt x="81304" y="92129"/>
                    <a:pt x="47042" y="123806"/>
                    <a:pt x="22284" y="162480"/>
                  </a:cubicBezTo>
                  <a:lnTo>
                    <a:pt x="0" y="162480"/>
                  </a:lnTo>
                  <a:lnTo>
                    <a:pt x="0" y="247495"/>
                  </a:lnTo>
                  <a:lnTo>
                    <a:pt x="0" y="247495"/>
                  </a:lnTo>
                  <a:cubicBezTo>
                    <a:pt x="3008" y="306659"/>
                    <a:pt x="43454" y="365378"/>
                    <a:pt x="121672" y="410504"/>
                  </a:cubicBezTo>
                  <a:cubicBezTo>
                    <a:pt x="284347" y="504432"/>
                    <a:pt x="548081" y="504432"/>
                    <a:pt x="710645" y="410504"/>
                  </a:cubicBezTo>
                  <a:cubicBezTo>
                    <a:pt x="788640" y="365378"/>
                    <a:pt x="829643" y="306659"/>
                    <a:pt x="833209" y="247495"/>
                  </a:cubicBezTo>
                  <a:lnTo>
                    <a:pt x="833209" y="247495"/>
                  </a:lnTo>
                  <a:lnTo>
                    <a:pt x="833209" y="162480"/>
                  </a:lnTo>
                  <a:close/>
                </a:path>
              </a:pathLst>
            </a:custGeom>
            <a:solidFill>
              <a:srgbClr val="000000"/>
            </a:solidFill>
            <a:ln w="111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50A278F-8CFF-41C7-8F01-297AD9434413}"/>
                </a:ext>
              </a:extLst>
            </p:cNvPr>
            <p:cNvSpPr/>
            <p:nvPr/>
          </p:nvSpPr>
          <p:spPr>
            <a:xfrm>
              <a:off x="7788712" y="4551346"/>
              <a:ext cx="416381" cy="480894"/>
            </a:xfrm>
            <a:custGeom>
              <a:avLst/>
              <a:gdLst>
                <a:gd name="connsiteX0" fmla="*/ 416382 w 416381"/>
                <a:gd name="connsiteY0" fmla="*/ 0 h 480894"/>
                <a:gd name="connsiteX1" fmla="*/ 121783 w 416381"/>
                <a:gd name="connsiteY1" fmla="*/ 70418 h 480894"/>
                <a:gd name="connsiteX2" fmla="*/ 22284 w 416381"/>
                <a:gd name="connsiteY2" fmla="*/ 162452 h 480894"/>
                <a:gd name="connsiteX3" fmla="*/ 0 w 416381"/>
                <a:gd name="connsiteY3" fmla="*/ 162452 h 480894"/>
                <a:gd name="connsiteX4" fmla="*/ 0 w 416381"/>
                <a:gd name="connsiteY4" fmla="*/ 247467 h 480894"/>
                <a:gd name="connsiteX5" fmla="*/ 0 w 416381"/>
                <a:gd name="connsiteY5" fmla="*/ 247467 h 480894"/>
                <a:gd name="connsiteX6" fmla="*/ 121672 w 416381"/>
                <a:gd name="connsiteY6" fmla="*/ 410476 h 480894"/>
                <a:gd name="connsiteX7" fmla="*/ 416270 w 416381"/>
                <a:gd name="connsiteY7" fmla="*/ 480895 h 4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81" h="480894">
                  <a:moveTo>
                    <a:pt x="416382" y="0"/>
                  </a:moveTo>
                  <a:cubicBezTo>
                    <a:pt x="309751" y="0"/>
                    <a:pt x="203121" y="23398"/>
                    <a:pt x="121783" y="70418"/>
                  </a:cubicBezTo>
                  <a:cubicBezTo>
                    <a:pt x="81304" y="92101"/>
                    <a:pt x="47042" y="123778"/>
                    <a:pt x="22284" y="162452"/>
                  </a:cubicBezTo>
                  <a:lnTo>
                    <a:pt x="0" y="162452"/>
                  </a:lnTo>
                  <a:lnTo>
                    <a:pt x="0" y="247467"/>
                  </a:lnTo>
                  <a:lnTo>
                    <a:pt x="0" y="247467"/>
                  </a:lnTo>
                  <a:cubicBezTo>
                    <a:pt x="3008" y="306631"/>
                    <a:pt x="43454" y="365350"/>
                    <a:pt x="121672" y="410476"/>
                  </a:cubicBezTo>
                  <a:cubicBezTo>
                    <a:pt x="203010" y="457384"/>
                    <a:pt x="309640" y="480895"/>
                    <a:pt x="416270" y="480895"/>
                  </a:cubicBezTo>
                  <a:close/>
                </a:path>
              </a:pathLst>
            </a:custGeom>
            <a:solidFill>
              <a:srgbClr val="000000">
                <a:alpha val="10000"/>
              </a:srgbClr>
            </a:solidFill>
            <a:ln w="111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194ADE6-917A-4769-BB15-5ADDF3F42441}"/>
                </a:ext>
              </a:extLst>
            </p:cNvPr>
            <p:cNvSpPr/>
            <p:nvPr/>
          </p:nvSpPr>
          <p:spPr>
            <a:xfrm>
              <a:off x="7788935" y="4590344"/>
              <a:ext cx="188636" cy="402899"/>
            </a:xfrm>
            <a:custGeom>
              <a:avLst/>
              <a:gdLst>
                <a:gd name="connsiteX0" fmla="*/ 188636 w 188636"/>
                <a:gd name="connsiteY0" fmla="*/ 0 h 402899"/>
                <a:gd name="connsiteX1" fmla="*/ 121783 w 188636"/>
                <a:gd name="connsiteY1" fmla="*/ 31421 h 402899"/>
                <a:gd name="connsiteX2" fmla="*/ 22284 w 188636"/>
                <a:gd name="connsiteY2" fmla="*/ 123455 h 402899"/>
                <a:gd name="connsiteX3" fmla="*/ 0 w 188636"/>
                <a:gd name="connsiteY3" fmla="*/ 123455 h 402899"/>
                <a:gd name="connsiteX4" fmla="*/ 0 w 188636"/>
                <a:gd name="connsiteY4" fmla="*/ 208469 h 402899"/>
                <a:gd name="connsiteX5" fmla="*/ 0 w 188636"/>
                <a:gd name="connsiteY5" fmla="*/ 208469 h 402899"/>
                <a:gd name="connsiteX6" fmla="*/ 121672 w 188636"/>
                <a:gd name="connsiteY6" fmla="*/ 371479 h 402899"/>
                <a:gd name="connsiteX7" fmla="*/ 188525 w 18863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36" h="402899">
                  <a:moveTo>
                    <a:pt x="188636" y="0"/>
                  </a:moveTo>
                  <a:cubicBezTo>
                    <a:pt x="165527" y="8635"/>
                    <a:pt x="143176" y="19142"/>
                    <a:pt x="121783" y="31421"/>
                  </a:cubicBezTo>
                  <a:cubicBezTo>
                    <a:pt x="81304" y="53103"/>
                    <a:pt x="47042" y="84780"/>
                    <a:pt x="22284" y="123455"/>
                  </a:cubicBezTo>
                  <a:lnTo>
                    <a:pt x="0" y="123455"/>
                  </a:lnTo>
                  <a:lnTo>
                    <a:pt x="0" y="208469"/>
                  </a:lnTo>
                  <a:lnTo>
                    <a:pt x="0" y="208469"/>
                  </a:lnTo>
                  <a:cubicBezTo>
                    <a:pt x="3008" y="267634"/>
                    <a:pt x="43454" y="326353"/>
                    <a:pt x="121672" y="371479"/>
                  </a:cubicBezTo>
                  <a:cubicBezTo>
                    <a:pt x="143087" y="383713"/>
                    <a:pt x="165438" y="394220"/>
                    <a:pt x="188525" y="402900"/>
                  </a:cubicBezTo>
                  <a:close/>
                </a:path>
              </a:pathLst>
            </a:custGeom>
            <a:solidFill>
              <a:srgbClr val="000000">
                <a:alpha val="10000"/>
              </a:srgbClr>
            </a:solidFill>
            <a:ln w="111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08688555-9FCC-4BAF-AC5F-F26541EB86D8}"/>
                </a:ext>
              </a:extLst>
            </p:cNvPr>
            <p:cNvSpPr/>
            <p:nvPr/>
          </p:nvSpPr>
          <p:spPr>
            <a:xfrm>
              <a:off x="8431725" y="4590344"/>
              <a:ext cx="189416" cy="402899"/>
            </a:xfrm>
            <a:custGeom>
              <a:avLst/>
              <a:gdLst>
                <a:gd name="connsiteX0" fmla="*/ 780 w 189416"/>
                <a:gd name="connsiteY0" fmla="*/ 0 h 402899"/>
                <a:gd name="connsiteX1" fmla="*/ 67633 w 189416"/>
                <a:gd name="connsiteY1" fmla="*/ 31421 h 402899"/>
                <a:gd name="connsiteX2" fmla="*/ 167132 w 189416"/>
                <a:gd name="connsiteY2" fmla="*/ 123455 h 402899"/>
                <a:gd name="connsiteX3" fmla="*/ 189416 w 189416"/>
                <a:gd name="connsiteY3" fmla="*/ 123455 h 402899"/>
                <a:gd name="connsiteX4" fmla="*/ 189416 w 189416"/>
                <a:gd name="connsiteY4" fmla="*/ 208469 h 402899"/>
                <a:gd name="connsiteX5" fmla="*/ 189416 w 189416"/>
                <a:gd name="connsiteY5" fmla="*/ 208469 h 402899"/>
                <a:gd name="connsiteX6" fmla="*/ 66853 w 189416"/>
                <a:gd name="connsiteY6" fmla="*/ 371479 h 402899"/>
                <a:gd name="connsiteX7" fmla="*/ 0 w 18941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416" h="402899">
                  <a:moveTo>
                    <a:pt x="780" y="0"/>
                  </a:moveTo>
                  <a:cubicBezTo>
                    <a:pt x="23900" y="8602"/>
                    <a:pt x="46251" y="19120"/>
                    <a:pt x="67633" y="31421"/>
                  </a:cubicBezTo>
                  <a:cubicBezTo>
                    <a:pt x="108134" y="53070"/>
                    <a:pt x="142396" y="84758"/>
                    <a:pt x="167132" y="123455"/>
                  </a:cubicBezTo>
                  <a:lnTo>
                    <a:pt x="189416" y="123455"/>
                  </a:lnTo>
                  <a:lnTo>
                    <a:pt x="189416" y="208469"/>
                  </a:lnTo>
                  <a:lnTo>
                    <a:pt x="189416" y="208469"/>
                  </a:lnTo>
                  <a:cubicBezTo>
                    <a:pt x="186408" y="267634"/>
                    <a:pt x="145628" y="326353"/>
                    <a:pt x="66853" y="371479"/>
                  </a:cubicBezTo>
                  <a:cubicBezTo>
                    <a:pt x="45449" y="383735"/>
                    <a:pt x="23098" y="394253"/>
                    <a:pt x="0" y="402900"/>
                  </a:cubicBezTo>
                  <a:close/>
                </a:path>
              </a:pathLst>
            </a:custGeom>
            <a:solidFill>
              <a:srgbClr val="2A9BF5">
                <a:alpha val="50000"/>
              </a:srgbClr>
            </a:solidFill>
            <a:ln w="111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7DB491C-3217-446C-8414-4D1C9CCB21E3}"/>
                </a:ext>
              </a:extLst>
            </p:cNvPr>
            <p:cNvSpPr/>
            <p:nvPr/>
          </p:nvSpPr>
          <p:spPr>
            <a:xfrm>
              <a:off x="7788489" y="4473323"/>
              <a:ext cx="832944" cy="480950"/>
            </a:xfrm>
            <a:custGeom>
              <a:avLst/>
              <a:gdLst>
                <a:gd name="connsiteX0" fmla="*/ 710979 w 832944"/>
                <a:gd name="connsiteY0" fmla="*/ 70446 h 480950"/>
                <a:gd name="connsiteX1" fmla="*/ 122006 w 832944"/>
                <a:gd name="connsiteY1" fmla="*/ 70446 h 480950"/>
                <a:gd name="connsiteX2" fmla="*/ 122006 w 832944"/>
                <a:gd name="connsiteY2" fmla="*/ 410504 h 480950"/>
                <a:gd name="connsiteX3" fmla="*/ 710979 w 832944"/>
                <a:gd name="connsiteY3" fmla="*/ 410504 h 480950"/>
                <a:gd name="connsiteX4" fmla="*/ 710979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79" y="70446"/>
                  </a:moveTo>
                  <a:cubicBezTo>
                    <a:pt x="548416" y="-23482"/>
                    <a:pt x="284682" y="-23482"/>
                    <a:pt x="122006" y="70446"/>
                  </a:cubicBezTo>
                  <a:cubicBezTo>
                    <a:pt x="-40669" y="164375"/>
                    <a:pt x="-40669" y="316576"/>
                    <a:pt x="122006" y="410504"/>
                  </a:cubicBezTo>
                  <a:cubicBezTo>
                    <a:pt x="284682" y="504432"/>
                    <a:pt x="548416" y="504432"/>
                    <a:pt x="710979" y="410504"/>
                  </a:cubicBezTo>
                  <a:cubicBezTo>
                    <a:pt x="873543" y="316576"/>
                    <a:pt x="873655" y="164375"/>
                    <a:pt x="710979" y="70446"/>
                  </a:cubicBezTo>
                  <a:close/>
                </a:path>
              </a:pathLst>
            </a:custGeom>
            <a:solidFill>
              <a:srgbClr val="2A9BF5"/>
            </a:solidFill>
            <a:ln w="111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E66DFC1-34B3-41F0-80FD-6B0985F69FE3}"/>
                </a:ext>
              </a:extLst>
            </p:cNvPr>
            <p:cNvSpPr/>
            <p:nvPr/>
          </p:nvSpPr>
          <p:spPr>
            <a:xfrm>
              <a:off x="7788489" y="4473323"/>
              <a:ext cx="832944" cy="480950"/>
            </a:xfrm>
            <a:custGeom>
              <a:avLst/>
              <a:gdLst>
                <a:gd name="connsiteX0" fmla="*/ 710979 w 832944"/>
                <a:gd name="connsiteY0" fmla="*/ 70446 h 480950"/>
                <a:gd name="connsiteX1" fmla="*/ 122006 w 832944"/>
                <a:gd name="connsiteY1" fmla="*/ 70446 h 480950"/>
                <a:gd name="connsiteX2" fmla="*/ 122006 w 832944"/>
                <a:gd name="connsiteY2" fmla="*/ 410504 h 480950"/>
                <a:gd name="connsiteX3" fmla="*/ 710979 w 832944"/>
                <a:gd name="connsiteY3" fmla="*/ 410504 h 480950"/>
                <a:gd name="connsiteX4" fmla="*/ 710979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79" y="70446"/>
                  </a:moveTo>
                  <a:cubicBezTo>
                    <a:pt x="548416" y="-23482"/>
                    <a:pt x="284682" y="-23482"/>
                    <a:pt x="122006" y="70446"/>
                  </a:cubicBezTo>
                  <a:cubicBezTo>
                    <a:pt x="-40669" y="164375"/>
                    <a:pt x="-40669" y="316576"/>
                    <a:pt x="122006" y="410504"/>
                  </a:cubicBezTo>
                  <a:cubicBezTo>
                    <a:pt x="284682" y="504432"/>
                    <a:pt x="548416" y="504432"/>
                    <a:pt x="710979" y="410504"/>
                  </a:cubicBezTo>
                  <a:cubicBezTo>
                    <a:pt x="873543" y="316576"/>
                    <a:pt x="873655" y="164375"/>
                    <a:pt x="710979" y="70446"/>
                  </a:cubicBezTo>
                  <a:close/>
                </a:path>
              </a:pathLst>
            </a:custGeom>
            <a:solidFill>
              <a:srgbClr val="000000">
                <a:alpha val="20000"/>
              </a:srgbClr>
            </a:solidFill>
            <a:ln w="111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6B47F8B-7100-42A2-AF13-9D0CB2AEB18D}"/>
                </a:ext>
              </a:extLst>
            </p:cNvPr>
            <p:cNvSpPr/>
            <p:nvPr/>
          </p:nvSpPr>
          <p:spPr>
            <a:xfrm>
              <a:off x="7928657" y="4565054"/>
              <a:ext cx="552649" cy="297486"/>
            </a:xfrm>
            <a:custGeom>
              <a:avLst/>
              <a:gdLst>
                <a:gd name="connsiteX0" fmla="*/ 468192 w 552649"/>
                <a:gd name="connsiteY0" fmla="*/ 40889 h 297486"/>
                <a:gd name="connsiteX1" fmla="*/ 84569 w 552649"/>
                <a:gd name="connsiteY1" fmla="*/ 40889 h 297486"/>
                <a:gd name="connsiteX2" fmla="*/ 0 w 552649"/>
                <a:gd name="connsiteY2" fmla="*/ 148745 h 297486"/>
                <a:gd name="connsiteX3" fmla="*/ 84569 w 552649"/>
                <a:gd name="connsiteY3" fmla="*/ 256489 h 297486"/>
                <a:gd name="connsiteX4" fmla="*/ 468192 w 552649"/>
                <a:gd name="connsiteY4" fmla="*/ 256489 h 297486"/>
                <a:gd name="connsiteX5" fmla="*/ 552650 w 552649"/>
                <a:gd name="connsiteY5" fmla="*/ 148745 h 297486"/>
                <a:gd name="connsiteX6" fmla="*/ 468192 w 552649"/>
                <a:gd name="connsiteY6" fmla="*/ 40889 h 29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649" h="297486">
                  <a:moveTo>
                    <a:pt x="468192" y="40889"/>
                  </a:moveTo>
                  <a:cubicBezTo>
                    <a:pt x="346130" y="-13630"/>
                    <a:pt x="206631" y="-13630"/>
                    <a:pt x="84569" y="40889"/>
                  </a:cubicBezTo>
                  <a:cubicBezTo>
                    <a:pt x="30084" y="68856"/>
                    <a:pt x="0" y="107184"/>
                    <a:pt x="0" y="148745"/>
                  </a:cubicBezTo>
                  <a:cubicBezTo>
                    <a:pt x="0" y="190305"/>
                    <a:pt x="30084" y="228634"/>
                    <a:pt x="84569" y="256489"/>
                  </a:cubicBezTo>
                  <a:cubicBezTo>
                    <a:pt x="206597" y="311152"/>
                    <a:pt x="346164" y="311152"/>
                    <a:pt x="468192" y="256489"/>
                  </a:cubicBezTo>
                  <a:cubicBezTo>
                    <a:pt x="522566" y="228634"/>
                    <a:pt x="552650" y="190305"/>
                    <a:pt x="552650" y="148745"/>
                  </a:cubicBezTo>
                  <a:cubicBezTo>
                    <a:pt x="552650" y="107184"/>
                    <a:pt x="522566" y="68856"/>
                    <a:pt x="468192" y="40889"/>
                  </a:cubicBezTo>
                  <a:close/>
                </a:path>
              </a:pathLst>
            </a:custGeom>
            <a:solidFill>
              <a:srgbClr val="2A9BF5"/>
            </a:solidFill>
            <a:ln w="111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3A7EA0C-DD4A-4DDD-85C2-172703089252}"/>
                </a:ext>
              </a:extLst>
            </p:cNvPr>
            <p:cNvSpPr/>
            <p:nvPr/>
          </p:nvSpPr>
          <p:spPr>
            <a:xfrm>
              <a:off x="7928657" y="4565054"/>
              <a:ext cx="552649" cy="297486"/>
            </a:xfrm>
            <a:custGeom>
              <a:avLst/>
              <a:gdLst>
                <a:gd name="connsiteX0" fmla="*/ 468192 w 552649"/>
                <a:gd name="connsiteY0" fmla="*/ 40889 h 297486"/>
                <a:gd name="connsiteX1" fmla="*/ 84569 w 552649"/>
                <a:gd name="connsiteY1" fmla="*/ 40889 h 297486"/>
                <a:gd name="connsiteX2" fmla="*/ 0 w 552649"/>
                <a:gd name="connsiteY2" fmla="*/ 148745 h 297486"/>
                <a:gd name="connsiteX3" fmla="*/ 84569 w 552649"/>
                <a:gd name="connsiteY3" fmla="*/ 256489 h 297486"/>
                <a:gd name="connsiteX4" fmla="*/ 468192 w 552649"/>
                <a:gd name="connsiteY4" fmla="*/ 256489 h 297486"/>
                <a:gd name="connsiteX5" fmla="*/ 552650 w 552649"/>
                <a:gd name="connsiteY5" fmla="*/ 148745 h 297486"/>
                <a:gd name="connsiteX6" fmla="*/ 468192 w 552649"/>
                <a:gd name="connsiteY6" fmla="*/ 40889 h 29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649" h="297486">
                  <a:moveTo>
                    <a:pt x="468192" y="40889"/>
                  </a:moveTo>
                  <a:cubicBezTo>
                    <a:pt x="346130" y="-13630"/>
                    <a:pt x="206631" y="-13630"/>
                    <a:pt x="84569" y="40889"/>
                  </a:cubicBezTo>
                  <a:cubicBezTo>
                    <a:pt x="30084" y="68856"/>
                    <a:pt x="0" y="107184"/>
                    <a:pt x="0" y="148745"/>
                  </a:cubicBezTo>
                  <a:cubicBezTo>
                    <a:pt x="0" y="190305"/>
                    <a:pt x="30084" y="228634"/>
                    <a:pt x="84569" y="256489"/>
                  </a:cubicBezTo>
                  <a:cubicBezTo>
                    <a:pt x="206597" y="311152"/>
                    <a:pt x="346164" y="311152"/>
                    <a:pt x="468192" y="256489"/>
                  </a:cubicBezTo>
                  <a:cubicBezTo>
                    <a:pt x="522566" y="228634"/>
                    <a:pt x="552650" y="190305"/>
                    <a:pt x="552650" y="148745"/>
                  </a:cubicBezTo>
                  <a:cubicBezTo>
                    <a:pt x="552650" y="107184"/>
                    <a:pt x="522566" y="68856"/>
                    <a:pt x="468192" y="40889"/>
                  </a:cubicBezTo>
                  <a:close/>
                </a:path>
              </a:pathLst>
            </a:custGeom>
            <a:solidFill>
              <a:srgbClr val="000000">
                <a:alpha val="40000"/>
              </a:srgbClr>
            </a:solidFill>
            <a:ln w="111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724759B-12D7-4E06-B00A-F051A0D2518F}"/>
                </a:ext>
              </a:extLst>
            </p:cNvPr>
            <p:cNvSpPr/>
            <p:nvPr/>
          </p:nvSpPr>
          <p:spPr>
            <a:xfrm>
              <a:off x="7806651" y="4491402"/>
              <a:ext cx="796774" cy="444682"/>
            </a:xfrm>
            <a:custGeom>
              <a:avLst/>
              <a:gdLst>
                <a:gd name="connsiteX0" fmla="*/ 683793 w 796774"/>
                <a:gd name="connsiteY0" fmla="*/ 68078 h 444682"/>
                <a:gd name="connsiteX1" fmla="*/ 398331 w 796774"/>
                <a:gd name="connsiteY1" fmla="*/ 0 h 444682"/>
                <a:gd name="connsiteX2" fmla="*/ 112981 w 796774"/>
                <a:gd name="connsiteY2" fmla="*/ 68078 h 444682"/>
                <a:gd name="connsiteX3" fmla="*/ 0 w 796774"/>
                <a:gd name="connsiteY3" fmla="*/ 222397 h 444682"/>
                <a:gd name="connsiteX4" fmla="*/ 112981 w 796774"/>
                <a:gd name="connsiteY4" fmla="*/ 376716 h 444682"/>
                <a:gd name="connsiteX5" fmla="*/ 398331 w 796774"/>
                <a:gd name="connsiteY5" fmla="*/ 444683 h 444682"/>
                <a:gd name="connsiteX6" fmla="*/ 683793 w 796774"/>
                <a:gd name="connsiteY6" fmla="*/ 376716 h 444682"/>
                <a:gd name="connsiteX7" fmla="*/ 796774 w 796774"/>
                <a:gd name="connsiteY7" fmla="*/ 222397 h 444682"/>
                <a:gd name="connsiteX8" fmla="*/ 683793 w 796774"/>
                <a:gd name="connsiteY8" fmla="*/ 68078 h 444682"/>
                <a:gd name="connsiteX9" fmla="*/ 590199 w 796774"/>
                <a:gd name="connsiteY9" fmla="*/ 330364 h 444682"/>
                <a:gd name="connsiteX10" fmla="*/ 206575 w 796774"/>
                <a:gd name="connsiteY10" fmla="*/ 330364 h 444682"/>
                <a:gd name="connsiteX11" fmla="*/ 122007 w 796774"/>
                <a:gd name="connsiteY11" fmla="*/ 222620 h 444682"/>
                <a:gd name="connsiteX12" fmla="*/ 206575 w 796774"/>
                <a:gd name="connsiteY12" fmla="*/ 114764 h 444682"/>
                <a:gd name="connsiteX13" fmla="*/ 590199 w 796774"/>
                <a:gd name="connsiteY13" fmla="*/ 114764 h 444682"/>
                <a:gd name="connsiteX14" fmla="*/ 674656 w 796774"/>
                <a:gd name="connsiteY14" fmla="*/ 222620 h 444682"/>
                <a:gd name="connsiteX15" fmla="*/ 590199 w 796774"/>
                <a:gd name="connsiteY15" fmla="*/ 330364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774" h="444682">
                  <a:moveTo>
                    <a:pt x="683793" y="68078"/>
                  </a:moveTo>
                  <a:cubicBezTo>
                    <a:pt x="607915" y="24178"/>
                    <a:pt x="506410" y="0"/>
                    <a:pt x="398331" y="0"/>
                  </a:cubicBezTo>
                  <a:cubicBezTo>
                    <a:pt x="290252" y="0"/>
                    <a:pt x="188859" y="24178"/>
                    <a:pt x="112981" y="68078"/>
                  </a:cubicBezTo>
                  <a:cubicBezTo>
                    <a:pt x="40112" y="110084"/>
                    <a:pt x="0" y="164903"/>
                    <a:pt x="0" y="222397"/>
                  </a:cubicBezTo>
                  <a:cubicBezTo>
                    <a:pt x="0" y="279890"/>
                    <a:pt x="40112" y="334710"/>
                    <a:pt x="112981" y="376716"/>
                  </a:cubicBezTo>
                  <a:cubicBezTo>
                    <a:pt x="188859" y="420504"/>
                    <a:pt x="290252" y="444683"/>
                    <a:pt x="398331" y="444683"/>
                  </a:cubicBezTo>
                  <a:cubicBezTo>
                    <a:pt x="506410" y="444683"/>
                    <a:pt x="607915" y="420504"/>
                    <a:pt x="683793" y="376716"/>
                  </a:cubicBezTo>
                  <a:cubicBezTo>
                    <a:pt x="756551" y="334710"/>
                    <a:pt x="796774" y="279890"/>
                    <a:pt x="796774" y="222397"/>
                  </a:cubicBezTo>
                  <a:cubicBezTo>
                    <a:pt x="796774" y="164903"/>
                    <a:pt x="756551" y="110084"/>
                    <a:pt x="683793" y="68078"/>
                  </a:cubicBezTo>
                  <a:close/>
                  <a:moveTo>
                    <a:pt x="590199" y="330364"/>
                  </a:moveTo>
                  <a:cubicBezTo>
                    <a:pt x="468170" y="385028"/>
                    <a:pt x="328604" y="385028"/>
                    <a:pt x="206575" y="330364"/>
                  </a:cubicBezTo>
                  <a:cubicBezTo>
                    <a:pt x="152090" y="302509"/>
                    <a:pt x="122007" y="264180"/>
                    <a:pt x="122007" y="222620"/>
                  </a:cubicBezTo>
                  <a:cubicBezTo>
                    <a:pt x="122007" y="181060"/>
                    <a:pt x="152090" y="142731"/>
                    <a:pt x="206575" y="114764"/>
                  </a:cubicBezTo>
                  <a:cubicBezTo>
                    <a:pt x="328637" y="60245"/>
                    <a:pt x="468137" y="60245"/>
                    <a:pt x="590199" y="114764"/>
                  </a:cubicBezTo>
                  <a:cubicBezTo>
                    <a:pt x="644573" y="142731"/>
                    <a:pt x="674656" y="181060"/>
                    <a:pt x="674656" y="222620"/>
                  </a:cubicBezTo>
                  <a:cubicBezTo>
                    <a:pt x="674656" y="264180"/>
                    <a:pt x="644573" y="302286"/>
                    <a:pt x="590199" y="330364"/>
                  </a:cubicBezTo>
                  <a:close/>
                </a:path>
              </a:pathLst>
            </a:custGeom>
            <a:solidFill>
              <a:srgbClr val="2A9BF5"/>
            </a:solidFill>
            <a:ln w="111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88F7FB5-CE9E-4CE5-BA13-73A5FCA581FB}"/>
                </a:ext>
              </a:extLst>
            </p:cNvPr>
            <p:cNvSpPr/>
            <p:nvPr/>
          </p:nvSpPr>
          <p:spPr>
            <a:xfrm>
              <a:off x="7806651" y="4491402"/>
              <a:ext cx="796774" cy="444682"/>
            </a:xfrm>
            <a:custGeom>
              <a:avLst/>
              <a:gdLst>
                <a:gd name="connsiteX0" fmla="*/ 683793 w 796774"/>
                <a:gd name="connsiteY0" fmla="*/ 68078 h 444682"/>
                <a:gd name="connsiteX1" fmla="*/ 398331 w 796774"/>
                <a:gd name="connsiteY1" fmla="*/ 0 h 444682"/>
                <a:gd name="connsiteX2" fmla="*/ 112981 w 796774"/>
                <a:gd name="connsiteY2" fmla="*/ 68078 h 444682"/>
                <a:gd name="connsiteX3" fmla="*/ 0 w 796774"/>
                <a:gd name="connsiteY3" fmla="*/ 222397 h 444682"/>
                <a:gd name="connsiteX4" fmla="*/ 112981 w 796774"/>
                <a:gd name="connsiteY4" fmla="*/ 376716 h 444682"/>
                <a:gd name="connsiteX5" fmla="*/ 398331 w 796774"/>
                <a:gd name="connsiteY5" fmla="*/ 444683 h 444682"/>
                <a:gd name="connsiteX6" fmla="*/ 683793 w 796774"/>
                <a:gd name="connsiteY6" fmla="*/ 376716 h 444682"/>
                <a:gd name="connsiteX7" fmla="*/ 796774 w 796774"/>
                <a:gd name="connsiteY7" fmla="*/ 222397 h 444682"/>
                <a:gd name="connsiteX8" fmla="*/ 683793 w 796774"/>
                <a:gd name="connsiteY8" fmla="*/ 68078 h 444682"/>
                <a:gd name="connsiteX9" fmla="*/ 590199 w 796774"/>
                <a:gd name="connsiteY9" fmla="*/ 330364 h 444682"/>
                <a:gd name="connsiteX10" fmla="*/ 206575 w 796774"/>
                <a:gd name="connsiteY10" fmla="*/ 330364 h 444682"/>
                <a:gd name="connsiteX11" fmla="*/ 122007 w 796774"/>
                <a:gd name="connsiteY11" fmla="*/ 222620 h 444682"/>
                <a:gd name="connsiteX12" fmla="*/ 206575 w 796774"/>
                <a:gd name="connsiteY12" fmla="*/ 114764 h 444682"/>
                <a:gd name="connsiteX13" fmla="*/ 590199 w 796774"/>
                <a:gd name="connsiteY13" fmla="*/ 114764 h 444682"/>
                <a:gd name="connsiteX14" fmla="*/ 674656 w 796774"/>
                <a:gd name="connsiteY14" fmla="*/ 222620 h 444682"/>
                <a:gd name="connsiteX15" fmla="*/ 590199 w 796774"/>
                <a:gd name="connsiteY15" fmla="*/ 330364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774" h="444682">
                  <a:moveTo>
                    <a:pt x="683793" y="68078"/>
                  </a:moveTo>
                  <a:cubicBezTo>
                    <a:pt x="607915" y="24178"/>
                    <a:pt x="506410" y="0"/>
                    <a:pt x="398331" y="0"/>
                  </a:cubicBezTo>
                  <a:cubicBezTo>
                    <a:pt x="290252" y="0"/>
                    <a:pt x="188859" y="24178"/>
                    <a:pt x="112981" y="68078"/>
                  </a:cubicBezTo>
                  <a:cubicBezTo>
                    <a:pt x="40112" y="110084"/>
                    <a:pt x="0" y="164903"/>
                    <a:pt x="0" y="222397"/>
                  </a:cubicBezTo>
                  <a:cubicBezTo>
                    <a:pt x="0" y="279890"/>
                    <a:pt x="40112" y="334710"/>
                    <a:pt x="112981" y="376716"/>
                  </a:cubicBezTo>
                  <a:cubicBezTo>
                    <a:pt x="188859" y="420504"/>
                    <a:pt x="290252" y="444683"/>
                    <a:pt x="398331" y="444683"/>
                  </a:cubicBezTo>
                  <a:cubicBezTo>
                    <a:pt x="506410" y="444683"/>
                    <a:pt x="607915" y="420504"/>
                    <a:pt x="683793" y="376716"/>
                  </a:cubicBezTo>
                  <a:cubicBezTo>
                    <a:pt x="756551" y="334710"/>
                    <a:pt x="796774" y="279890"/>
                    <a:pt x="796774" y="222397"/>
                  </a:cubicBezTo>
                  <a:cubicBezTo>
                    <a:pt x="796774" y="164903"/>
                    <a:pt x="756551" y="110084"/>
                    <a:pt x="683793" y="68078"/>
                  </a:cubicBezTo>
                  <a:close/>
                  <a:moveTo>
                    <a:pt x="590199" y="330364"/>
                  </a:moveTo>
                  <a:cubicBezTo>
                    <a:pt x="468170" y="385028"/>
                    <a:pt x="328604" y="385028"/>
                    <a:pt x="206575" y="330364"/>
                  </a:cubicBezTo>
                  <a:cubicBezTo>
                    <a:pt x="152090" y="302509"/>
                    <a:pt x="122007" y="264180"/>
                    <a:pt x="122007" y="222620"/>
                  </a:cubicBezTo>
                  <a:cubicBezTo>
                    <a:pt x="122007" y="181060"/>
                    <a:pt x="152090" y="142731"/>
                    <a:pt x="206575" y="114764"/>
                  </a:cubicBezTo>
                  <a:cubicBezTo>
                    <a:pt x="328637" y="60245"/>
                    <a:pt x="468137" y="60245"/>
                    <a:pt x="590199" y="114764"/>
                  </a:cubicBezTo>
                  <a:cubicBezTo>
                    <a:pt x="644573" y="142731"/>
                    <a:pt x="674656" y="181060"/>
                    <a:pt x="674656" y="222620"/>
                  </a:cubicBezTo>
                  <a:cubicBezTo>
                    <a:pt x="674656" y="264180"/>
                    <a:pt x="644573" y="302286"/>
                    <a:pt x="590199" y="330364"/>
                  </a:cubicBezTo>
                  <a:close/>
                </a:path>
              </a:pathLst>
            </a:custGeom>
            <a:solidFill>
              <a:srgbClr val="FFFFFF">
                <a:alpha val="30000"/>
              </a:srgbClr>
            </a:solidFill>
            <a:ln w="111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803806D-8EFC-4AEE-B742-F55CAC93AF32}"/>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000000">
                <a:alpha val="20000"/>
              </a:srgbClr>
            </a:solidFill>
            <a:ln w="111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1EB425B-BA29-42B4-A937-5C4FEAF38FA2}"/>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2A9BF5"/>
            </a:solidFill>
            <a:ln w="111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A3257E1-4FF2-4FA4-AB8D-85E0B00EB13B}"/>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000000">
                <a:alpha val="45000"/>
              </a:srgbClr>
            </a:solidFill>
            <a:ln w="111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F8415C4-73D8-49C9-AF19-48912CBDE010}"/>
                </a:ext>
              </a:extLst>
            </p:cNvPr>
            <p:cNvSpPr/>
            <p:nvPr/>
          </p:nvSpPr>
          <p:spPr>
            <a:xfrm>
              <a:off x="7945371" y="4615274"/>
              <a:ext cx="519223" cy="233260"/>
            </a:xfrm>
            <a:custGeom>
              <a:avLst/>
              <a:gdLst>
                <a:gd name="connsiteX0" fmla="*/ 444905 w 519223"/>
                <a:gd name="connsiteY0" fmla="*/ 39360 h 233260"/>
                <a:gd name="connsiteX1" fmla="*/ 74429 w 519223"/>
                <a:gd name="connsiteY1" fmla="*/ 39360 h 233260"/>
                <a:gd name="connsiteX2" fmla="*/ 0 w 519223"/>
                <a:gd name="connsiteY2" fmla="*/ 116686 h 233260"/>
                <a:gd name="connsiteX3" fmla="*/ 74429 w 519223"/>
                <a:gd name="connsiteY3" fmla="*/ 193901 h 233260"/>
                <a:gd name="connsiteX4" fmla="*/ 444905 w 519223"/>
                <a:gd name="connsiteY4" fmla="*/ 193901 h 233260"/>
                <a:gd name="connsiteX5" fmla="*/ 519223 w 519223"/>
                <a:gd name="connsiteY5" fmla="*/ 116686 h 233260"/>
                <a:gd name="connsiteX6" fmla="*/ 444905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905" y="39360"/>
                  </a:moveTo>
                  <a:cubicBezTo>
                    <a:pt x="342621" y="-13120"/>
                    <a:pt x="176714" y="-13120"/>
                    <a:pt x="74429" y="39360"/>
                  </a:cubicBezTo>
                  <a:cubicBezTo>
                    <a:pt x="32089" y="61087"/>
                    <a:pt x="7577" y="88385"/>
                    <a:pt x="0" y="116686"/>
                  </a:cubicBezTo>
                  <a:cubicBezTo>
                    <a:pt x="7354" y="144876"/>
                    <a:pt x="32089" y="172397"/>
                    <a:pt x="74429" y="193901"/>
                  </a:cubicBezTo>
                  <a:cubicBezTo>
                    <a:pt x="176714" y="246380"/>
                    <a:pt x="342621" y="246380"/>
                    <a:pt x="444905" y="193901"/>
                  </a:cubicBezTo>
                  <a:cubicBezTo>
                    <a:pt x="487134" y="172174"/>
                    <a:pt x="511758" y="144876"/>
                    <a:pt x="519223" y="116686"/>
                  </a:cubicBezTo>
                  <a:cubicBezTo>
                    <a:pt x="511981" y="88051"/>
                    <a:pt x="487134" y="60753"/>
                    <a:pt x="444905" y="39360"/>
                  </a:cubicBezTo>
                  <a:close/>
                </a:path>
              </a:pathLst>
            </a:custGeom>
            <a:solidFill>
              <a:srgbClr val="2A9BF5"/>
            </a:solidFill>
            <a:ln w="111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8662B73-0A14-4F17-9E7E-548E44A4282B}"/>
                </a:ext>
              </a:extLst>
            </p:cNvPr>
            <p:cNvSpPr/>
            <p:nvPr/>
          </p:nvSpPr>
          <p:spPr>
            <a:xfrm>
              <a:off x="7945371" y="4615274"/>
              <a:ext cx="519223" cy="233260"/>
            </a:xfrm>
            <a:custGeom>
              <a:avLst/>
              <a:gdLst>
                <a:gd name="connsiteX0" fmla="*/ 444905 w 519223"/>
                <a:gd name="connsiteY0" fmla="*/ 39360 h 233260"/>
                <a:gd name="connsiteX1" fmla="*/ 74429 w 519223"/>
                <a:gd name="connsiteY1" fmla="*/ 39360 h 233260"/>
                <a:gd name="connsiteX2" fmla="*/ 0 w 519223"/>
                <a:gd name="connsiteY2" fmla="*/ 116686 h 233260"/>
                <a:gd name="connsiteX3" fmla="*/ 74429 w 519223"/>
                <a:gd name="connsiteY3" fmla="*/ 193901 h 233260"/>
                <a:gd name="connsiteX4" fmla="*/ 444905 w 519223"/>
                <a:gd name="connsiteY4" fmla="*/ 193901 h 233260"/>
                <a:gd name="connsiteX5" fmla="*/ 519223 w 519223"/>
                <a:gd name="connsiteY5" fmla="*/ 116686 h 233260"/>
                <a:gd name="connsiteX6" fmla="*/ 444905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905" y="39360"/>
                  </a:moveTo>
                  <a:cubicBezTo>
                    <a:pt x="342621" y="-13120"/>
                    <a:pt x="176714" y="-13120"/>
                    <a:pt x="74429" y="39360"/>
                  </a:cubicBezTo>
                  <a:cubicBezTo>
                    <a:pt x="32089" y="61087"/>
                    <a:pt x="7577" y="88385"/>
                    <a:pt x="0" y="116686"/>
                  </a:cubicBezTo>
                  <a:cubicBezTo>
                    <a:pt x="7354" y="144876"/>
                    <a:pt x="32089" y="172397"/>
                    <a:pt x="74429" y="193901"/>
                  </a:cubicBezTo>
                  <a:cubicBezTo>
                    <a:pt x="176714" y="246380"/>
                    <a:pt x="342621" y="246380"/>
                    <a:pt x="444905" y="193901"/>
                  </a:cubicBezTo>
                  <a:cubicBezTo>
                    <a:pt x="487134" y="172174"/>
                    <a:pt x="511758" y="144876"/>
                    <a:pt x="519223" y="116686"/>
                  </a:cubicBezTo>
                  <a:cubicBezTo>
                    <a:pt x="511981" y="88051"/>
                    <a:pt x="487134" y="60753"/>
                    <a:pt x="444905" y="39360"/>
                  </a:cubicBezTo>
                  <a:close/>
                </a:path>
              </a:pathLst>
            </a:custGeom>
            <a:solidFill>
              <a:srgbClr val="000000">
                <a:alpha val="30000"/>
              </a:srgbClr>
            </a:solidFill>
            <a:ln w="111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A64F84-9A6D-4718-9BAA-DFAAE6AB4A5D}"/>
                </a:ext>
              </a:extLst>
            </p:cNvPr>
            <p:cNvSpPr/>
            <p:nvPr/>
          </p:nvSpPr>
          <p:spPr>
            <a:xfrm>
              <a:off x="8192503" y="4620762"/>
              <a:ext cx="37326" cy="77660"/>
            </a:xfrm>
            <a:custGeom>
              <a:avLst/>
              <a:gdLst>
                <a:gd name="connsiteX0" fmla="*/ 37326 w 37326"/>
                <a:gd name="connsiteY0" fmla="*/ 0 h 77660"/>
                <a:gd name="connsiteX1" fmla="*/ 37326 w 37326"/>
                <a:gd name="connsiteY1" fmla="*/ 38441 h 77660"/>
                <a:gd name="connsiteX2" fmla="*/ 24178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178" y="52257"/>
                  </a:lnTo>
                  <a:lnTo>
                    <a:pt x="0" y="77661"/>
                  </a:lnTo>
                  <a:lnTo>
                    <a:pt x="0" y="37660"/>
                  </a:lnTo>
                  <a:lnTo>
                    <a:pt x="37326" y="0"/>
                  </a:lnTo>
                  <a:close/>
                </a:path>
              </a:pathLst>
            </a:custGeom>
            <a:solidFill>
              <a:srgbClr val="2A9BF5"/>
            </a:solidFill>
            <a:ln w="111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6BD8F97-766F-4D8A-A3B7-3A41DA9BBE4F}"/>
                </a:ext>
              </a:extLst>
            </p:cNvPr>
            <p:cNvSpPr/>
            <p:nvPr/>
          </p:nvSpPr>
          <p:spPr>
            <a:xfrm>
              <a:off x="8192503" y="4620762"/>
              <a:ext cx="37326" cy="77660"/>
            </a:xfrm>
            <a:custGeom>
              <a:avLst/>
              <a:gdLst>
                <a:gd name="connsiteX0" fmla="*/ 37326 w 37326"/>
                <a:gd name="connsiteY0" fmla="*/ 0 h 77660"/>
                <a:gd name="connsiteX1" fmla="*/ 37326 w 37326"/>
                <a:gd name="connsiteY1" fmla="*/ 38441 h 77660"/>
                <a:gd name="connsiteX2" fmla="*/ 24178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178" y="52257"/>
                  </a:lnTo>
                  <a:lnTo>
                    <a:pt x="0" y="77661"/>
                  </a:lnTo>
                  <a:lnTo>
                    <a:pt x="0" y="37660"/>
                  </a:lnTo>
                  <a:lnTo>
                    <a:pt x="37326" y="0"/>
                  </a:lnTo>
                  <a:close/>
                </a:path>
              </a:pathLst>
            </a:custGeom>
            <a:solidFill>
              <a:srgbClr val="000000">
                <a:alpha val="30000"/>
              </a:srgbClr>
            </a:solidFill>
            <a:ln w="111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4FC1FFE-F8E0-4E92-9B7A-E30A6780CBC9}"/>
                </a:ext>
              </a:extLst>
            </p:cNvPr>
            <p:cNvSpPr/>
            <p:nvPr/>
          </p:nvSpPr>
          <p:spPr>
            <a:xfrm>
              <a:off x="8124685" y="4654509"/>
              <a:ext cx="67817" cy="37342"/>
            </a:xfrm>
            <a:custGeom>
              <a:avLst/>
              <a:gdLst>
                <a:gd name="connsiteX0" fmla="*/ 67818 w 67817"/>
                <a:gd name="connsiteY0" fmla="*/ 3913 h 37342"/>
                <a:gd name="connsiteX1" fmla="*/ 67818 w 67817"/>
                <a:gd name="connsiteY1" fmla="*/ 26197 h 37342"/>
                <a:gd name="connsiteX2" fmla="*/ 30492 w 67817"/>
                <a:gd name="connsiteY2" fmla="*/ 36782 h 37342"/>
                <a:gd name="connsiteX3" fmla="*/ 14559 w 67817"/>
                <a:gd name="connsiteY3" fmla="*/ 36225 h 37342"/>
                <a:gd name="connsiteX4" fmla="*/ 6870 w 67817"/>
                <a:gd name="connsiteY4" fmla="*/ 33105 h 37342"/>
                <a:gd name="connsiteX5" fmla="*/ 13779 w 67817"/>
                <a:gd name="connsiteY5" fmla="*/ 9261 h 37342"/>
                <a:gd name="connsiteX6" fmla="*/ 67818 w 67817"/>
                <a:gd name="connsiteY6" fmla="*/ 3913 h 3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7" h="37342">
                  <a:moveTo>
                    <a:pt x="67818" y="3913"/>
                  </a:moveTo>
                  <a:lnTo>
                    <a:pt x="67818" y="26197"/>
                  </a:lnTo>
                  <a:cubicBezTo>
                    <a:pt x="55729" y="30877"/>
                    <a:pt x="43238" y="34420"/>
                    <a:pt x="30492" y="36782"/>
                  </a:cubicBezTo>
                  <a:cubicBezTo>
                    <a:pt x="25199" y="37685"/>
                    <a:pt x="19773" y="37496"/>
                    <a:pt x="14559" y="36225"/>
                  </a:cubicBezTo>
                  <a:cubicBezTo>
                    <a:pt x="11895" y="35445"/>
                    <a:pt x="9322" y="34398"/>
                    <a:pt x="6870" y="33105"/>
                  </a:cubicBezTo>
                  <a:cubicBezTo>
                    <a:pt x="-2378" y="27534"/>
                    <a:pt x="-4272" y="19401"/>
                    <a:pt x="13779" y="9261"/>
                  </a:cubicBezTo>
                  <a:cubicBezTo>
                    <a:pt x="29991" y="-811"/>
                    <a:pt x="49946" y="-2783"/>
                    <a:pt x="67818" y="3913"/>
                  </a:cubicBezTo>
                  <a:close/>
                </a:path>
              </a:pathLst>
            </a:custGeom>
            <a:solidFill>
              <a:srgbClr val="2A9BF5"/>
            </a:solidFill>
            <a:ln w="111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ABF68DC-CE9B-43E3-AC12-D4E447F14D07}"/>
                </a:ext>
              </a:extLst>
            </p:cNvPr>
            <p:cNvSpPr/>
            <p:nvPr/>
          </p:nvSpPr>
          <p:spPr>
            <a:xfrm>
              <a:off x="8124685" y="4654509"/>
              <a:ext cx="67817" cy="37342"/>
            </a:xfrm>
            <a:custGeom>
              <a:avLst/>
              <a:gdLst>
                <a:gd name="connsiteX0" fmla="*/ 67818 w 67817"/>
                <a:gd name="connsiteY0" fmla="*/ 3913 h 37342"/>
                <a:gd name="connsiteX1" fmla="*/ 67818 w 67817"/>
                <a:gd name="connsiteY1" fmla="*/ 26197 h 37342"/>
                <a:gd name="connsiteX2" fmla="*/ 30492 w 67817"/>
                <a:gd name="connsiteY2" fmla="*/ 36782 h 37342"/>
                <a:gd name="connsiteX3" fmla="*/ 14559 w 67817"/>
                <a:gd name="connsiteY3" fmla="*/ 36225 h 37342"/>
                <a:gd name="connsiteX4" fmla="*/ 6870 w 67817"/>
                <a:gd name="connsiteY4" fmla="*/ 33105 h 37342"/>
                <a:gd name="connsiteX5" fmla="*/ 13779 w 67817"/>
                <a:gd name="connsiteY5" fmla="*/ 9261 h 37342"/>
                <a:gd name="connsiteX6" fmla="*/ 67818 w 67817"/>
                <a:gd name="connsiteY6" fmla="*/ 3913 h 3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7" h="37342">
                  <a:moveTo>
                    <a:pt x="67818" y="3913"/>
                  </a:moveTo>
                  <a:lnTo>
                    <a:pt x="67818" y="26197"/>
                  </a:lnTo>
                  <a:cubicBezTo>
                    <a:pt x="55729" y="30877"/>
                    <a:pt x="43238" y="34420"/>
                    <a:pt x="30492" y="36782"/>
                  </a:cubicBezTo>
                  <a:cubicBezTo>
                    <a:pt x="25199" y="37685"/>
                    <a:pt x="19773" y="37496"/>
                    <a:pt x="14559" y="36225"/>
                  </a:cubicBezTo>
                  <a:cubicBezTo>
                    <a:pt x="11895" y="35445"/>
                    <a:pt x="9322" y="34398"/>
                    <a:pt x="6870" y="33105"/>
                  </a:cubicBezTo>
                  <a:cubicBezTo>
                    <a:pt x="-2378" y="27534"/>
                    <a:pt x="-4272" y="19401"/>
                    <a:pt x="13779" y="9261"/>
                  </a:cubicBezTo>
                  <a:cubicBezTo>
                    <a:pt x="29991" y="-811"/>
                    <a:pt x="49946" y="-2783"/>
                    <a:pt x="67818" y="3913"/>
                  </a:cubicBezTo>
                  <a:close/>
                </a:path>
              </a:pathLst>
            </a:custGeom>
            <a:solidFill>
              <a:srgbClr val="000000">
                <a:alpha val="45000"/>
              </a:srgbClr>
            </a:solidFill>
            <a:ln w="111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3FD440F1-3D29-4D4F-87A3-A495DA29197E}"/>
                </a:ext>
              </a:extLst>
            </p:cNvPr>
            <p:cNvSpPr/>
            <p:nvPr/>
          </p:nvSpPr>
          <p:spPr>
            <a:xfrm>
              <a:off x="8044090" y="4633910"/>
              <a:ext cx="322230" cy="190975"/>
            </a:xfrm>
            <a:custGeom>
              <a:avLst/>
              <a:gdLst>
                <a:gd name="connsiteX0" fmla="*/ 322231 w 322230"/>
                <a:gd name="connsiteY0" fmla="*/ 133594 h 190975"/>
                <a:gd name="connsiteX1" fmla="*/ 322231 w 322230"/>
                <a:gd name="connsiteY1" fmla="*/ 167020 h 190975"/>
                <a:gd name="connsiteX2" fmla="*/ 280336 w 322230"/>
                <a:gd name="connsiteY2" fmla="*/ 190976 h 190975"/>
                <a:gd name="connsiteX3" fmla="*/ 249249 w 322230"/>
                <a:gd name="connsiteY3" fmla="*/ 173037 h 190975"/>
                <a:gd name="connsiteX4" fmla="*/ 128915 w 322230"/>
                <a:gd name="connsiteY4" fmla="*/ 178497 h 190975"/>
                <a:gd name="connsiteX5" fmla="*/ 128915 w 322230"/>
                <a:gd name="connsiteY5" fmla="*/ 145070 h 190975"/>
                <a:gd name="connsiteX6" fmla="*/ 148079 w 322230"/>
                <a:gd name="connsiteY6" fmla="*/ 126129 h 190975"/>
                <a:gd name="connsiteX7" fmla="*/ 128915 w 322230"/>
                <a:gd name="connsiteY7" fmla="*/ 131366 h 190975"/>
                <a:gd name="connsiteX8" fmla="*/ 35209 w 322230"/>
                <a:gd name="connsiteY8" fmla="*/ 120223 h 190975"/>
                <a:gd name="connsiteX9" fmla="*/ 7688 w 322230"/>
                <a:gd name="connsiteY9" fmla="*/ 85237 h 190975"/>
                <a:gd name="connsiteX10" fmla="*/ 7688 w 322230"/>
                <a:gd name="connsiteY10" fmla="*/ 54151 h 190975"/>
                <a:gd name="connsiteX11" fmla="*/ 11142 w 322230"/>
                <a:gd name="connsiteY11" fmla="*/ 40000 h 190975"/>
                <a:gd name="connsiteX12" fmla="*/ 0 w 322230"/>
                <a:gd name="connsiteY12" fmla="*/ 33426 h 190975"/>
                <a:gd name="connsiteX13" fmla="*/ 0 w 322230"/>
                <a:gd name="connsiteY13" fmla="*/ 0 h 190975"/>
                <a:gd name="connsiteX14" fmla="*/ 31087 w 322230"/>
                <a:gd name="connsiteY14" fmla="*/ 17939 h 190975"/>
                <a:gd name="connsiteX15" fmla="*/ 8022 w 322230"/>
                <a:gd name="connsiteY15" fmla="*/ 53594 h 190975"/>
                <a:gd name="connsiteX16" fmla="*/ 8022 w 322230"/>
                <a:gd name="connsiteY16" fmla="*/ 53594 h 190975"/>
                <a:gd name="connsiteX17" fmla="*/ 35543 w 322230"/>
                <a:gd name="connsiteY17" fmla="*/ 87689 h 190975"/>
                <a:gd name="connsiteX18" fmla="*/ 153984 w 322230"/>
                <a:gd name="connsiteY18" fmla="*/ 91588 h 190975"/>
                <a:gd name="connsiteX19" fmla="*/ 233428 w 322230"/>
                <a:gd name="connsiteY19" fmla="*/ 78663 h 190975"/>
                <a:gd name="connsiteX20" fmla="*/ 228191 w 322230"/>
                <a:gd name="connsiteY20" fmla="*/ 102396 h 190975"/>
                <a:gd name="connsiteX21" fmla="*/ 169026 w 322230"/>
                <a:gd name="connsiteY21" fmla="*/ 105850 h 190975"/>
                <a:gd name="connsiteX22" fmla="*/ 129249 w 322230"/>
                <a:gd name="connsiteY22" fmla="*/ 145293 h 190975"/>
                <a:gd name="connsiteX23" fmla="*/ 151533 w 322230"/>
                <a:gd name="connsiteY23" fmla="*/ 151644 h 190975"/>
                <a:gd name="connsiteX24" fmla="*/ 249918 w 322230"/>
                <a:gd name="connsiteY24" fmla="*/ 139834 h 190975"/>
                <a:gd name="connsiteX25" fmla="*/ 281005 w 322230"/>
                <a:gd name="connsiteY25" fmla="*/ 157884 h 1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2230" h="190975">
                  <a:moveTo>
                    <a:pt x="322231" y="133594"/>
                  </a:moveTo>
                  <a:lnTo>
                    <a:pt x="322231" y="167020"/>
                  </a:lnTo>
                  <a:lnTo>
                    <a:pt x="280336" y="190976"/>
                  </a:lnTo>
                  <a:lnTo>
                    <a:pt x="249249" y="173037"/>
                  </a:lnTo>
                  <a:cubicBezTo>
                    <a:pt x="211411" y="190608"/>
                    <a:pt x="168179" y="192569"/>
                    <a:pt x="128915" y="178497"/>
                  </a:cubicBezTo>
                  <a:lnTo>
                    <a:pt x="128915" y="145070"/>
                  </a:lnTo>
                  <a:lnTo>
                    <a:pt x="148079" y="126129"/>
                  </a:lnTo>
                  <a:lnTo>
                    <a:pt x="128915" y="131366"/>
                  </a:lnTo>
                  <a:cubicBezTo>
                    <a:pt x="97449" y="140302"/>
                    <a:pt x="63711" y="136291"/>
                    <a:pt x="35209" y="120223"/>
                  </a:cubicBezTo>
                  <a:cubicBezTo>
                    <a:pt x="16379" y="109081"/>
                    <a:pt x="7688" y="97939"/>
                    <a:pt x="7688" y="85237"/>
                  </a:cubicBezTo>
                  <a:lnTo>
                    <a:pt x="7688" y="54151"/>
                  </a:lnTo>
                  <a:lnTo>
                    <a:pt x="11142" y="40000"/>
                  </a:lnTo>
                  <a:lnTo>
                    <a:pt x="0" y="33426"/>
                  </a:lnTo>
                  <a:lnTo>
                    <a:pt x="0" y="0"/>
                  </a:lnTo>
                  <a:lnTo>
                    <a:pt x="31087" y="17939"/>
                  </a:lnTo>
                  <a:cubicBezTo>
                    <a:pt x="15933" y="29749"/>
                    <a:pt x="7800" y="41783"/>
                    <a:pt x="8022" y="53594"/>
                  </a:cubicBezTo>
                  <a:lnTo>
                    <a:pt x="8022" y="53594"/>
                  </a:lnTo>
                  <a:cubicBezTo>
                    <a:pt x="8022" y="65515"/>
                    <a:pt x="17159" y="77103"/>
                    <a:pt x="35543" y="87689"/>
                  </a:cubicBezTo>
                  <a:cubicBezTo>
                    <a:pt x="76435" y="111310"/>
                    <a:pt x="116881" y="103510"/>
                    <a:pt x="153984" y="91588"/>
                  </a:cubicBezTo>
                  <a:cubicBezTo>
                    <a:pt x="188525" y="80446"/>
                    <a:pt x="213595" y="67187"/>
                    <a:pt x="233428" y="78663"/>
                  </a:cubicBezTo>
                  <a:cubicBezTo>
                    <a:pt x="245795" y="85794"/>
                    <a:pt x="242119" y="94374"/>
                    <a:pt x="228191" y="102396"/>
                  </a:cubicBezTo>
                  <a:cubicBezTo>
                    <a:pt x="210018" y="112469"/>
                    <a:pt x="188246" y="113739"/>
                    <a:pt x="169026" y="105850"/>
                  </a:cubicBezTo>
                  <a:lnTo>
                    <a:pt x="129249" y="145293"/>
                  </a:lnTo>
                  <a:cubicBezTo>
                    <a:pt x="136491" y="148023"/>
                    <a:pt x="143945" y="150151"/>
                    <a:pt x="151533" y="151644"/>
                  </a:cubicBezTo>
                  <a:cubicBezTo>
                    <a:pt x="184759" y="158017"/>
                    <a:pt x="219143" y="153884"/>
                    <a:pt x="249918" y="139834"/>
                  </a:cubicBezTo>
                  <a:lnTo>
                    <a:pt x="281005" y="157884"/>
                  </a:lnTo>
                  <a:close/>
                </a:path>
              </a:pathLst>
            </a:custGeom>
            <a:solidFill>
              <a:srgbClr val="2A9BF5"/>
            </a:solidFill>
            <a:ln w="111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C244439-5938-4765-BBDD-E4DBBD130C42}"/>
                </a:ext>
              </a:extLst>
            </p:cNvPr>
            <p:cNvSpPr/>
            <p:nvPr/>
          </p:nvSpPr>
          <p:spPr>
            <a:xfrm>
              <a:off x="8051666" y="4673910"/>
              <a:ext cx="314988" cy="150975"/>
            </a:xfrm>
            <a:custGeom>
              <a:avLst/>
              <a:gdLst>
                <a:gd name="connsiteX0" fmla="*/ 0 w 314988"/>
                <a:gd name="connsiteY0" fmla="*/ 13259 h 150975"/>
                <a:gd name="connsiteX1" fmla="*/ 0 w 314988"/>
                <a:gd name="connsiteY1" fmla="*/ 13259 h 150975"/>
                <a:gd name="connsiteX2" fmla="*/ 27521 w 314988"/>
                <a:gd name="connsiteY2" fmla="*/ 47354 h 150975"/>
                <a:gd name="connsiteX3" fmla="*/ 145962 w 314988"/>
                <a:gd name="connsiteY3" fmla="*/ 51254 h 150975"/>
                <a:gd name="connsiteX4" fmla="*/ 225406 w 314988"/>
                <a:gd name="connsiteY4" fmla="*/ 38329 h 150975"/>
                <a:gd name="connsiteX5" fmla="*/ 220169 w 314988"/>
                <a:gd name="connsiteY5" fmla="*/ 62061 h 150975"/>
                <a:gd name="connsiteX6" fmla="*/ 161004 w 314988"/>
                <a:gd name="connsiteY6" fmla="*/ 65515 h 150975"/>
                <a:gd name="connsiteX7" fmla="*/ 121226 w 314988"/>
                <a:gd name="connsiteY7" fmla="*/ 104959 h 150975"/>
                <a:gd name="connsiteX8" fmla="*/ 143511 w 314988"/>
                <a:gd name="connsiteY8" fmla="*/ 111310 h 150975"/>
                <a:gd name="connsiteX9" fmla="*/ 241896 w 314988"/>
                <a:gd name="connsiteY9" fmla="*/ 99499 h 150975"/>
                <a:gd name="connsiteX10" fmla="*/ 272982 w 314988"/>
                <a:gd name="connsiteY10" fmla="*/ 117549 h 150975"/>
                <a:gd name="connsiteX11" fmla="*/ 314988 w 314988"/>
                <a:gd name="connsiteY11" fmla="*/ 93260 h 150975"/>
                <a:gd name="connsiteX12" fmla="*/ 314988 w 314988"/>
                <a:gd name="connsiteY12" fmla="*/ 126686 h 150975"/>
                <a:gd name="connsiteX13" fmla="*/ 272760 w 314988"/>
                <a:gd name="connsiteY13" fmla="*/ 150976 h 150975"/>
                <a:gd name="connsiteX14" fmla="*/ 241673 w 314988"/>
                <a:gd name="connsiteY14" fmla="*/ 133037 h 150975"/>
                <a:gd name="connsiteX15" fmla="*/ 121338 w 314988"/>
                <a:gd name="connsiteY15" fmla="*/ 138497 h 150975"/>
                <a:gd name="connsiteX16" fmla="*/ 121338 w 314988"/>
                <a:gd name="connsiteY16" fmla="*/ 105070 h 150975"/>
                <a:gd name="connsiteX17" fmla="*/ 140502 w 314988"/>
                <a:gd name="connsiteY17" fmla="*/ 86128 h 150975"/>
                <a:gd name="connsiteX18" fmla="*/ 121338 w 314988"/>
                <a:gd name="connsiteY18" fmla="*/ 91365 h 150975"/>
                <a:gd name="connsiteX19" fmla="*/ 27633 w 314988"/>
                <a:gd name="connsiteY19" fmla="*/ 80223 h 150975"/>
                <a:gd name="connsiteX20" fmla="*/ 112 w 314988"/>
                <a:gd name="connsiteY20" fmla="*/ 45237 h 150975"/>
                <a:gd name="connsiteX21" fmla="*/ 112 w 314988"/>
                <a:gd name="connsiteY21" fmla="*/ 14150 h 150975"/>
                <a:gd name="connsiteX22" fmla="*/ 3566 w 314988"/>
                <a:gd name="connsiteY22" fmla="*/ 0 h 15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988" h="150975">
                  <a:moveTo>
                    <a:pt x="0" y="13259"/>
                  </a:moveTo>
                  <a:lnTo>
                    <a:pt x="0" y="13259"/>
                  </a:lnTo>
                  <a:cubicBezTo>
                    <a:pt x="0" y="25181"/>
                    <a:pt x="9137" y="36769"/>
                    <a:pt x="27521" y="47354"/>
                  </a:cubicBezTo>
                  <a:cubicBezTo>
                    <a:pt x="68413" y="70975"/>
                    <a:pt x="108859" y="63176"/>
                    <a:pt x="145962" y="51254"/>
                  </a:cubicBezTo>
                  <a:cubicBezTo>
                    <a:pt x="180503" y="40111"/>
                    <a:pt x="205573" y="26853"/>
                    <a:pt x="225406" y="38329"/>
                  </a:cubicBezTo>
                  <a:cubicBezTo>
                    <a:pt x="237773" y="45460"/>
                    <a:pt x="234096" y="54039"/>
                    <a:pt x="220169" y="62061"/>
                  </a:cubicBezTo>
                  <a:cubicBezTo>
                    <a:pt x="201996" y="72134"/>
                    <a:pt x="180224" y="73404"/>
                    <a:pt x="161004" y="65515"/>
                  </a:cubicBezTo>
                  <a:lnTo>
                    <a:pt x="121226" y="104959"/>
                  </a:lnTo>
                  <a:cubicBezTo>
                    <a:pt x="128469" y="107688"/>
                    <a:pt x="135923" y="109817"/>
                    <a:pt x="143511" y="111310"/>
                  </a:cubicBezTo>
                  <a:cubicBezTo>
                    <a:pt x="176737" y="117683"/>
                    <a:pt x="211121" y="113549"/>
                    <a:pt x="241896" y="99499"/>
                  </a:cubicBezTo>
                  <a:lnTo>
                    <a:pt x="272982" y="117549"/>
                  </a:lnTo>
                  <a:lnTo>
                    <a:pt x="314988" y="93260"/>
                  </a:lnTo>
                  <a:lnTo>
                    <a:pt x="314988" y="126686"/>
                  </a:lnTo>
                  <a:lnTo>
                    <a:pt x="272760" y="150976"/>
                  </a:lnTo>
                  <a:lnTo>
                    <a:pt x="241673" y="133037"/>
                  </a:lnTo>
                  <a:cubicBezTo>
                    <a:pt x="203834" y="150608"/>
                    <a:pt x="160603" y="152569"/>
                    <a:pt x="121338" y="138497"/>
                  </a:cubicBezTo>
                  <a:lnTo>
                    <a:pt x="121338" y="105070"/>
                  </a:lnTo>
                  <a:lnTo>
                    <a:pt x="140502" y="86128"/>
                  </a:lnTo>
                  <a:lnTo>
                    <a:pt x="121338" y="91365"/>
                  </a:lnTo>
                  <a:cubicBezTo>
                    <a:pt x="89873" y="100301"/>
                    <a:pt x="56134" y="96290"/>
                    <a:pt x="27633" y="80223"/>
                  </a:cubicBezTo>
                  <a:cubicBezTo>
                    <a:pt x="8802" y="69081"/>
                    <a:pt x="112" y="57939"/>
                    <a:pt x="112" y="45237"/>
                  </a:cubicBezTo>
                  <a:lnTo>
                    <a:pt x="112" y="14150"/>
                  </a:lnTo>
                  <a:lnTo>
                    <a:pt x="3566" y="0"/>
                  </a:lnTo>
                </a:path>
              </a:pathLst>
            </a:custGeom>
            <a:solidFill>
              <a:srgbClr val="000000">
                <a:alpha val="20000"/>
              </a:srgbClr>
            </a:solidFill>
            <a:ln w="111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B27D609-ACC3-4C54-9378-3ED683F8894C}"/>
                </a:ext>
              </a:extLst>
            </p:cNvPr>
            <p:cNvSpPr/>
            <p:nvPr/>
          </p:nvSpPr>
          <p:spPr>
            <a:xfrm>
              <a:off x="8043644" y="4633575"/>
              <a:ext cx="30863" cy="40000"/>
            </a:xfrm>
            <a:custGeom>
              <a:avLst/>
              <a:gdLst>
                <a:gd name="connsiteX0" fmla="*/ 0 w 30863"/>
                <a:gd name="connsiteY0" fmla="*/ 0 h 40000"/>
                <a:gd name="connsiteX1" fmla="*/ 0 w 30863"/>
                <a:gd name="connsiteY1" fmla="*/ 33426 h 40000"/>
                <a:gd name="connsiteX2" fmla="*/ 11142 w 30863"/>
                <a:gd name="connsiteY2" fmla="*/ 40001 h 40000"/>
                <a:gd name="connsiteX3" fmla="*/ 11142 w 30863"/>
                <a:gd name="connsiteY3" fmla="*/ 40001 h 40000"/>
                <a:gd name="connsiteX4" fmla="*/ 30864 w 30863"/>
                <a:gd name="connsiteY4" fmla="*/ 17716 h 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 h="40000">
                  <a:moveTo>
                    <a:pt x="0" y="0"/>
                  </a:moveTo>
                  <a:lnTo>
                    <a:pt x="0" y="33426"/>
                  </a:lnTo>
                  <a:lnTo>
                    <a:pt x="11142" y="40001"/>
                  </a:lnTo>
                  <a:lnTo>
                    <a:pt x="11142" y="40001"/>
                  </a:lnTo>
                  <a:cubicBezTo>
                    <a:pt x="15978" y="31198"/>
                    <a:pt x="22719" y="23588"/>
                    <a:pt x="30864" y="17716"/>
                  </a:cubicBezTo>
                  <a:close/>
                </a:path>
              </a:pathLst>
            </a:custGeom>
            <a:solidFill>
              <a:srgbClr val="000000">
                <a:alpha val="45000"/>
              </a:srgbClr>
            </a:solidFill>
            <a:ln w="111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E96C7F2-F842-4063-A059-A5967CE6E83C}"/>
                </a:ext>
              </a:extLst>
            </p:cNvPr>
            <p:cNvSpPr/>
            <p:nvPr/>
          </p:nvSpPr>
          <p:spPr>
            <a:xfrm>
              <a:off x="8335568" y="4717587"/>
              <a:ext cx="23848" cy="44011"/>
            </a:xfrm>
            <a:custGeom>
              <a:avLst/>
              <a:gdLst>
                <a:gd name="connsiteX0" fmla="*/ 23844 w 23848"/>
                <a:gd name="connsiteY0" fmla="*/ 28190 h 44011"/>
                <a:gd name="connsiteX1" fmla="*/ 20613 w 23848"/>
                <a:gd name="connsiteY1" fmla="*/ 44012 h 44011"/>
                <a:gd name="connsiteX2" fmla="*/ 0 w 23848"/>
                <a:gd name="connsiteY2" fmla="*/ 31978 h 44011"/>
                <a:gd name="connsiteX3" fmla="*/ 23844 w 23848"/>
                <a:gd name="connsiteY3" fmla="*/ 0 h 44011"/>
                <a:gd name="connsiteX4" fmla="*/ 23844 w 23848"/>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8" h="44011">
                  <a:moveTo>
                    <a:pt x="23844" y="28190"/>
                  </a:moveTo>
                  <a:cubicBezTo>
                    <a:pt x="23922" y="33638"/>
                    <a:pt x="22819" y="39031"/>
                    <a:pt x="20613" y="44012"/>
                  </a:cubicBezTo>
                  <a:lnTo>
                    <a:pt x="0" y="31978"/>
                  </a:lnTo>
                  <a:cubicBezTo>
                    <a:pt x="12892" y="26095"/>
                    <a:pt x="21883" y="14039"/>
                    <a:pt x="23844" y="0"/>
                  </a:cubicBezTo>
                  <a:cubicBezTo>
                    <a:pt x="23621" y="9137"/>
                    <a:pt x="23844" y="27298"/>
                    <a:pt x="23844" y="28190"/>
                  </a:cubicBezTo>
                  <a:close/>
                </a:path>
              </a:pathLst>
            </a:custGeom>
            <a:solidFill>
              <a:srgbClr val="2A9BF5"/>
            </a:solidFill>
            <a:ln w="111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CE267FE-4538-4A1A-88E9-858E81343F68}"/>
                </a:ext>
              </a:extLst>
            </p:cNvPr>
            <p:cNvSpPr/>
            <p:nvPr/>
          </p:nvSpPr>
          <p:spPr>
            <a:xfrm>
              <a:off x="8335568" y="4717587"/>
              <a:ext cx="23848" cy="44011"/>
            </a:xfrm>
            <a:custGeom>
              <a:avLst/>
              <a:gdLst>
                <a:gd name="connsiteX0" fmla="*/ 23844 w 23848"/>
                <a:gd name="connsiteY0" fmla="*/ 28190 h 44011"/>
                <a:gd name="connsiteX1" fmla="*/ 20613 w 23848"/>
                <a:gd name="connsiteY1" fmla="*/ 44012 h 44011"/>
                <a:gd name="connsiteX2" fmla="*/ 0 w 23848"/>
                <a:gd name="connsiteY2" fmla="*/ 31978 h 44011"/>
                <a:gd name="connsiteX3" fmla="*/ 23844 w 23848"/>
                <a:gd name="connsiteY3" fmla="*/ 0 h 44011"/>
                <a:gd name="connsiteX4" fmla="*/ 23844 w 23848"/>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8" h="44011">
                  <a:moveTo>
                    <a:pt x="23844" y="28190"/>
                  </a:moveTo>
                  <a:cubicBezTo>
                    <a:pt x="23922" y="33638"/>
                    <a:pt x="22819" y="39031"/>
                    <a:pt x="20613" y="44012"/>
                  </a:cubicBezTo>
                  <a:lnTo>
                    <a:pt x="0" y="31978"/>
                  </a:lnTo>
                  <a:cubicBezTo>
                    <a:pt x="12892" y="26095"/>
                    <a:pt x="21883" y="14039"/>
                    <a:pt x="23844" y="0"/>
                  </a:cubicBezTo>
                  <a:cubicBezTo>
                    <a:pt x="23621" y="9137"/>
                    <a:pt x="23844" y="27298"/>
                    <a:pt x="23844" y="28190"/>
                  </a:cubicBezTo>
                  <a:close/>
                </a:path>
              </a:pathLst>
            </a:custGeom>
            <a:solidFill>
              <a:srgbClr val="000000"/>
            </a:solidFill>
            <a:ln w="111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9477CF1-022F-46CB-A8D5-F643E2A56A6E}"/>
                </a:ext>
              </a:extLst>
            </p:cNvPr>
            <p:cNvSpPr/>
            <p:nvPr/>
          </p:nvSpPr>
          <p:spPr>
            <a:xfrm>
              <a:off x="8044424" y="4607725"/>
              <a:ext cx="323010" cy="182396"/>
            </a:xfrm>
            <a:custGeom>
              <a:avLst/>
              <a:gdLst>
                <a:gd name="connsiteX0" fmla="*/ 314877 w 323010"/>
                <a:gd name="connsiteY0" fmla="*/ 155767 h 182396"/>
                <a:gd name="connsiteX1" fmla="*/ 291144 w 323010"/>
                <a:gd name="connsiteY1" fmla="*/ 141839 h 182396"/>
                <a:gd name="connsiteX2" fmla="*/ 315211 w 323010"/>
                <a:gd name="connsiteY2" fmla="*/ 104959 h 182396"/>
                <a:gd name="connsiteX3" fmla="*/ 315211 w 323010"/>
                <a:gd name="connsiteY3" fmla="*/ 101728 h 182396"/>
                <a:gd name="connsiteX4" fmla="*/ 288358 w 323010"/>
                <a:gd name="connsiteY4" fmla="*/ 69193 h 182396"/>
                <a:gd name="connsiteX5" fmla="*/ 288358 w 323010"/>
                <a:gd name="connsiteY5" fmla="*/ 69193 h 182396"/>
                <a:gd name="connsiteX6" fmla="*/ 232648 w 323010"/>
                <a:gd name="connsiteY6" fmla="*/ 54596 h 182396"/>
                <a:gd name="connsiteX7" fmla="*/ 227411 w 323010"/>
                <a:gd name="connsiteY7" fmla="*/ 54596 h 182396"/>
                <a:gd name="connsiteX8" fmla="*/ 222397 w 323010"/>
                <a:gd name="connsiteY8" fmla="*/ 54596 h 182396"/>
                <a:gd name="connsiteX9" fmla="*/ 218052 w 323010"/>
                <a:gd name="connsiteY9" fmla="*/ 54596 h 182396"/>
                <a:gd name="connsiteX10" fmla="*/ 216269 w 323010"/>
                <a:gd name="connsiteY10" fmla="*/ 54596 h 182396"/>
                <a:gd name="connsiteX11" fmla="*/ 212926 w 323010"/>
                <a:gd name="connsiteY11" fmla="*/ 54596 h 182396"/>
                <a:gd name="connsiteX12" fmla="*/ 185740 w 323010"/>
                <a:gd name="connsiteY12" fmla="*/ 60167 h 182396"/>
                <a:gd name="connsiteX13" fmla="*/ 173037 w 323010"/>
                <a:gd name="connsiteY13" fmla="*/ 63956 h 182396"/>
                <a:gd name="connsiteX14" fmla="*/ 155433 w 323010"/>
                <a:gd name="connsiteY14" fmla="*/ 69638 h 182396"/>
                <a:gd name="connsiteX15" fmla="*/ 148859 w 323010"/>
                <a:gd name="connsiteY15" fmla="*/ 71978 h 182396"/>
                <a:gd name="connsiteX16" fmla="*/ 111533 w 323010"/>
                <a:gd name="connsiteY16" fmla="*/ 82563 h 182396"/>
                <a:gd name="connsiteX17" fmla="*/ 95488 w 323010"/>
                <a:gd name="connsiteY17" fmla="*/ 82006 h 182396"/>
                <a:gd name="connsiteX18" fmla="*/ 88023 w 323010"/>
                <a:gd name="connsiteY18" fmla="*/ 78886 h 182396"/>
                <a:gd name="connsiteX19" fmla="*/ 94820 w 323010"/>
                <a:gd name="connsiteY19" fmla="*/ 55042 h 182396"/>
                <a:gd name="connsiteX20" fmla="*/ 148859 w 323010"/>
                <a:gd name="connsiteY20" fmla="*/ 49360 h 182396"/>
                <a:gd name="connsiteX21" fmla="*/ 186185 w 323010"/>
                <a:gd name="connsiteY21" fmla="*/ 11699 h 182396"/>
                <a:gd name="connsiteX22" fmla="*/ 73427 w 323010"/>
                <a:gd name="connsiteY22" fmla="*/ 17939 h 182396"/>
                <a:gd name="connsiteX23" fmla="*/ 42340 w 323010"/>
                <a:gd name="connsiteY23" fmla="*/ 0 h 182396"/>
                <a:gd name="connsiteX24" fmla="*/ 0 w 323010"/>
                <a:gd name="connsiteY24" fmla="*/ 24512 h 182396"/>
                <a:gd name="connsiteX25" fmla="*/ 31087 w 323010"/>
                <a:gd name="connsiteY25" fmla="*/ 42452 h 182396"/>
                <a:gd name="connsiteX26" fmla="*/ 8022 w 323010"/>
                <a:gd name="connsiteY26" fmla="*/ 78106 h 182396"/>
                <a:gd name="connsiteX27" fmla="*/ 8022 w 323010"/>
                <a:gd name="connsiteY27" fmla="*/ 78106 h 182396"/>
                <a:gd name="connsiteX28" fmla="*/ 35543 w 323010"/>
                <a:gd name="connsiteY28" fmla="*/ 112201 h 182396"/>
                <a:gd name="connsiteX29" fmla="*/ 153984 w 323010"/>
                <a:gd name="connsiteY29" fmla="*/ 116101 h 182396"/>
                <a:gd name="connsiteX30" fmla="*/ 233428 w 323010"/>
                <a:gd name="connsiteY30" fmla="*/ 103065 h 182396"/>
                <a:gd name="connsiteX31" fmla="*/ 228191 w 323010"/>
                <a:gd name="connsiteY31" fmla="*/ 126909 h 182396"/>
                <a:gd name="connsiteX32" fmla="*/ 169026 w 323010"/>
                <a:gd name="connsiteY32" fmla="*/ 130363 h 182396"/>
                <a:gd name="connsiteX33" fmla="*/ 129249 w 323010"/>
                <a:gd name="connsiteY33" fmla="*/ 169806 h 182396"/>
                <a:gd name="connsiteX34" fmla="*/ 151533 w 323010"/>
                <a:gd name="connsiteY34" fmla="*/ 176268 h 182396"/>
                <a:gd name="connsiteX35" fmla="*/ 189862 w 323010"/>
                <a:gd name="connsiteY35" fmla="*/ 179054 h 182396"/>
                <a:gd name="connsiteX36" fmla="*/ 249918 w 323010"/>
                <a:gd name="connsiteY36" fmla="*/ 164346 h 182396"/>
                <a:gd name="connsiteX37" fmla="*/ 281005 w 323010"/>
                <a:gd name="connsiteY37" fmla="*/ 182397 h 182396"/>
                <a:gd name="connsiteX38" fmla="*/ 323010 w 323010"/>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010" h="182396">
                  <a:moveTo>
                    <a:pt x="314877" y="155767"/>
                  </a:moveTo>
                  <a:lnTo>
                    <a:pt x="291144" y="141839"/>
                  </a:lnTo>
                  <a:cubicBezTo>
                    <a:pt x="305651" y="135265"/>
                    <a:pt x="315033" y="120881"/>
                    <a:pt x="315211" y="104959"/>
                  </a:cubicBezTo>
                  <a:cubicBezTo>
                    <a:pt x="315267" y="103878"/>
                    <a:pt x="315267" y="102808"/>
                    <a:pt x="315211" y="101728"/>
                  </a:cubicBezTo>
                  <a:cubicBezTo>
                    <a:pt x="314208" y="90586"/>
                    <a:pt x="305740" y="79443"/>
                    <a:pt x="288358" y="69193"/>
                  </a:cubicBezTo>
                  <a:lnTo>
                    <a:pt x="288358" y="69193"/>
                  </a:lnTo>
                  <a:cubicBezTo>
                    <a:pt x="271423" y="59443"/>
                    <a:pt x="252191" y="54396"/>
                    <a:pt x="232648" y="54596"/>
                  </a:cubicBezTo>
                  <a:lnTo>
                    <a:pt x="227411" y="54596"/>
                  </a:lnTo>
                  <a:lnTo>
                    <a:pt x="222397" y="54596"/>
                  </a:lnTo>
                  <a:lnTo>
                    <a:pt x="218052" y="54596"/>
                  </a:lnTo>
                  <a:lnTo>
                    <a:pt x="216269" y="54596"/>
                  </a:lnTo>
                  <a:lnTo>
                    <a:pt x="212926" y="54596"/>
                  </a:lnTo>
                  <a:cubicBezTo>
                    <a:pt x="203767" y="55911"/>
                    <a:pt x="194686" y="57772"/>
                    <a:pt x="185740" y="60167"/>
                  </a:cubicBezTo>
                  <a:lnTo>
                    <a:pt x="173037" y="63956"/>
                  </a:lnTo>
                  <a:lnTo>
                    <a:pt x="155433" y="69638"/>
                  </a:lnTo>
                  <a:lnTo>
                    <a:pt x="148859" y="71978"/>
                  </a:lnTo>
                  <a:cubicBezTo>
                    <a:pt x="136792" y="76713"/>
                    <a:pt x="124290" y="80257"/>
                    <a:pt x="111533" y="82563"/>
                  </a:cubicBezTo>
                  <a:cubicBezTo>
                    <a:pt x="106207" y="83510"/>
                    <a:pt x="100736" y="83321"/>
                    <a:pt x="95488" y="82006"/>
                  </a:cubicBezTo>
                  <a:cubicBezTo>
                    <a:pt x="92903" y="81226"/>
                    <a:pt x="90396" y="80179"/>
                    <a:pt x="88023" y="78886"/>
                  </a:cubicBezTo>
                  <a:cubicBezTo>
                    <a:pt x="78663" y="73427"/>
                    <a:pt x="76881" y="65182"/>
                    <a:pt x="94820" y="55042"/>
                  </a:cubicBezTo>
                  <a:cubicBezTo>
                    <a:pt x="110976" y="44858"/>
                    <a:pt x="130943" y="42763"/>
                    <a:pt x="148859" y="49360"/>
                  </a:cubicBezTo>
                  <a:lnTo>
                    <a:pt x="186185" y="11699"/>
                  </a:lnTo>
                  <a:cubicBezTo>
                    <a:pt x="149093" y="-11"/>
                    <a:pt x="109004" y="2217"/>
                    <a:pt x="73427" y="17939"/>
                  </a:cubicBezTo>
                  <a:lnTo>
                    <a:pt x="42340" y="0"/>
                  </a:lnTo>
                  <a:lnTo>
                    <a:pt x="0" y="24512"/>
                  </a:lnTo>
                  <a:lnTo>
                    <a:pt x="31087" y="42452"/>
                  </a:lnTo>
                  <a:cubicBezTo>
                    <a:pt x="15933" y="53594"/>
                    <a:pt x="7800" y="66407"/>
                    <a:pt x="8022" y="78106"/>
                  </a:cubicBezTo>
                  <a:lnTo>
                    <a:pt x="8022" y="78106"/>
                  </a:lnTo>
                  <a:cubicBezTo>
                    <a:pt x="8022" y="90028"/>
                    <a:pt x="17159" y="101616"/>
                    <a:pt x="35543" y="112201"/>
                  </a:cubicBezTo>
                  <a:cubicBezTo>
                    <a:pt x="76435" y="135823"/>
                    <a:pt x="116992" y="128023"/>
                    <a:pt x="153984" y="116101"/>
                  </a:cubicBezTo>
                  <a:cubicBezTo>
                    <a:pt x="188414" y="104959"/>
                    <a:pt x="213595" y="91588"/>
                    <a:pt x="233428" y="103065"/>
                  </a:cubicBezTo>
                  <a:cubicBezTo>
                    <a:pt x="245795" y="110307"/>
                    <a:pt x="242119" y="118886"/>
                    <a:pt x="228191" y="126909"/>
                  </a:cubicBezTo>
                  <a:cubicBezTo>
                    <a:pt x="210018" y="136981"/>
                    <a:pt x="188247" y="138251"/>
                    <a:pt x="169026" y="130363"/>
                  </a:cubicBezTo>
                  <a:lnTo>
                    <a:pt x="129249" y="169806"/>
                  </a:lnTo>
                  <a:cubicBezTo>
                    <a:pt x="136502" y="172502"/>
                    <a:pt x="143957" y="174664"/>
                    <a:pt x="151533" y="176268"/>
                  </a:cubicBezTo>
                  <a:cubicBezTo>
                    <a:pt x="164135" y="178831"/>
                    <a:pt x="177015" y="179767"/>
                    <a:pt x="189862" y="179054"/>
                  </a:cubicBezTo>
                  <a:cubicBezTo>
                    <a:pt x="210586" y="177684"/>
                    <a:pt x="230910" y="172714"/>
                    <a:pt x="249918" y="164346"/>
                  </a:cubicBezTo>
                  <a:lnTo>
                    <a:pt x="281005" y="182397"/>
                  </a:lnTo>
                  <a:lnTo>
                    <a:pt x="323010" y="158107"/>
                  </a:lnTo>
                  <a:close/>
                </a:path>
              </a:pathLst>
            </a:custGeom>
            <a:solidFill>
              <a:srgbClr val="2A9BF5"/>
            </a:solidFill>
            <a:ln w="111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A3D5846-1D7A-40C0-9425-F4BD6C646FC8}"/>
                </a:ext>
              </a:extLst>
            </p:cNvPr>
            <p:cNvSpPr/>
            <p:nvPr/>
          </p:nvSpPr>
          <p:spPr>
            <a:xfrm>
              <a:off x="8044424" y="4607725"/>
              <a:ext cx="323010" cy="182396"/>
            </a:xfrm>
            <a:custGeom>
              <a:avLst/>
              <a:gdLst>
                <a:gd name="connsiteX0" fmla="*/ 314877 w 323010"/>
                <a:gd name="connsiteY0" fmla="*/ 155767 h 182396"/>
                <a:gd name="connsiteX1" fmla="*/ 291144 w 323010"/>
                <a:gd name="connsiteY1" fmla="*/ 141839 h 182396"/>
                <a:gd name="connsiteX2" fmla="*/ 315211 w 323010"/>
                <a:gd name="connsiteY2" fmla="*/ 104959 h 182396"/>
                <a:gd name="connsiteX3" fmla="*/ 315211 w 323010"/>
                <a:gd name="connsiteY3" fmla="*/ 101728 h 182396"/>
                <a:gd name="connsiteX4" fmla="*/ 288358 w 323010"/>
                <a:gd name="connsiteY4" fmla="*/ 69193 h 182396"/>
                <a:gd name="connsiteX5" fmla="*/ 288358 w 323010"/>
                <a:gd name="connsiteY5" fmla="*/ 69193 h 182396"/>
                <a:gd name="connsiteX6" fmla="*/ 232648 w 323010"/>
                <a:gd name="connsiteY6" fmla="*/ 54596 h 182396"/>
                <a:gd name="connsiteX7" fmla="*/ 227411 w 323010"/>
                <a:gd name="connsiteY7" fmla="*/ 54596 h 182396"/>
                <a:gd name="connsiteX8" fmla="*/ 222397 w 323010"/>
                <a:gd name="connsiteY8" fmla="*/ 54596 h 182396"/>
                <a:gd name="connsiteX9" fmla="*/ 218052 w 323010"/>
                <a:gd name="connsiteY9" fmla="*/ 54596 h 182396"/>
                <a:gd name="connsiteX10" fmla="*/ 216269 w 323010"/>
                <a:gd name="connsiteY10" fmla="*/ 54596 h 182396"/>
                <a:gd name="connsiteX11" fmla="*/ 212926 w 323010"/>
                <a:gd name="connsiteY11" fmla="*/ 54596 h 182396"/>
                <a:gd name="connsiteX12" fmla="*/ 185740 w 323010"/>
                <a:gd name="connsiteY12" fmla="*/ 60167 h 182396"/>
                <a:gd name="connsiteX13" fmla="*/ 173037 w 323010"/>
                <a:gd name="connsiteY13" fmla="*/ 63956 h 182396"/>
                <a:gd name="connsiteX14" fmla="*/ 155433 w 323010"/>
                <a:gd name="connsiteY14" fmla="*/ 69638 h 182396"/>
                <a:gd name="connsiteX15" fmla="*/ 148859 w 323010"/>
                <a:gd name="connsiteY15" fmla="*/ 71978 h 182396"/>
                <a:gd name="connsiteX16" fmla="*/ 111533 w 323010"/>
                <a:gd name="connsiteY16" fmla="*/ 82563 h 182396"/>
                <a:gd name="connsiteX17" fmla="*/ 95488 w 323010"/>
                <a:gd name="connsiteY17" fmla="*/ 82006 h 182396"/>
                <a:gd name="connsiteX18" fmla="*/ 88023 w 323010"/>
                <a:gd name="connsiteY18" fmla="*/ 78886 h 182396"/>
                <a:gd name="connsiteX19" fmla="*/ 94820 w 323010"/>
                <a:gd name="connsiteY19" fmla="*/ 55042 h 182396"/>
                <a:gd name="connsiteX20" fmla="*/ 148859 w 323010"/>
                <a:gd name="connsiteY20" fmla="*/ 49360 h 182396"/>
                <a:gd name="connsiteX21" fmla="*/ 186185 w 323010"/>
                <a:gd name="connsiteY21" fmla="*/ 11699 h 182396"/>
                <a:gd name="connsiteX22" fmla="*/ 73427 w 323010"/>
                <a:gd name="connsiteY22" fmla="*/ 17939 h 182396"/>
                <a:gd name="connsiteX23" fmla="*/ 42340 w 323010"/>
                <a:gd name="connsiteY23" fmla="*/ 0 h 182396"/>
                <a:gd name="connsiteX24" fmla="*/ 0 w 323010"/>
                <a:gd name="connsiteY24" fmla="*/ 24512 h 182396"/>
                <a:gd name="connsiteX25" fmla="*/ 31087 w 323010"/>
                <a:gd name="connsiteY25" fmla="*/ 42452 h 182396"/>
                <a:gd name="connsiteX26" fmla="*/ 8022 w 323010"/>
                <a:gd name="connsiteY26" fmla="*/ 78106 h 182396"/>
                <a:gd name="connsiteX27" fmla="*/ 8022 w 323010"/>
                <a:gd name="connsiteY27" fmla="*/ 78106 h 182396"/>
                <a:gd name="connsiteX28" fmla="*/ 35543 w 323010"/>
                <a:gd name="connsiteY28" fmla="*/ 112201 h 182396"/>
                <a:gd name="connsiteX29" fmla="*/ 153984 w 323010"/>
                <a:gd name="connsiteY29" fmla="*/ 116101 h 182396"/>
                <a:gd name="connsiteX30" fmla="*/ 233428 w 323010"/>
                <a:gd name="connsiteY30" fmla="*/ 103065 h 182396"/>
                <a:gd name="connsiteX31" fmla="*/ 228191 w 323010"/>
                <a:gd name="connsiteY31" fmla="*/ 126909 h 182396"/>
                <a:gd name="connsiteX32" fmla="*/ 169026 w 323010"/>
                <a:gd name="connsiteY32" fmla="*/ 130363 h 182396"/>
                <a:gd name="connsiteX33" fmla="*/ 129249 w 323010"/>
                <a:gd name="connsiteY33" fmla="*/ 169806 h 182396"/>
                <a:gd name="connsiteX34" fmla="*/ 151533 w 323010"/>
                <a:gd name="connsiteY34" fmla="*/ 176268 h 182396"/>
                <a:gd name="connsiteX35" fmla="*/ 189862 w 323010"/>
                <a:gd name="connsiteY35" fmla="*/ 179054 h 182396"/>
                <a:gd name="connsiteX36" fmla="*/ 249918 w 323010"/>
                <a:gd name="connsiteY36" fmla="*/ 164346 h 182396"/>
                <a:gd name="connsiteX37" fmla="*/ 281005 w 323010"/>
                <a:gd name="connsiteY37" fmla="*/ 182397 h 182396"/>
                <a:gd name="connsiteX38" fmla="*/ 323010 w 323010"/>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010" h="182396">
                  <a:moveTo>
                    <a:pt x="314877" y="155767"/>
                  </a:moveTo>
                  <a:lnTo>
                    <a:pt x="291144" y="141839"/>
                  </a:lnTo>
                  <a:cubicBezTo>
                    <a:pt x="305651" y="135265"/>
                    <a:pt x="315033" y="120881"/>
                    <a:pt x="315211" y="104959"/>
                  </a:cubicBezTo>
                  <a:cubicBezTo>
                    <a:pt x="315267" y="103878"/>
                    <a:pt x="315267" y="102808"/>
                    <a:pt x="315211" y="101728"/>
                  </a:cubicBezTo>
                  <a:cubicBezTo>
                    <a:pt x="314208" y="90586"/>
                    <a:pt x="305740" y="79443"/>
                    <a:pt x="288358" y="69193"/>
                  </a:cubicBezTo>
                  <a:lnTo>
                    <a:pt x="288358" y="69193"/>
                  </a:lnTo>
                  <a:cubicBezTo>
                    <a:pt x="271423" y="59443"/>
                    <a:pt x="252191" y="54396"/>
                    <a:pt x="232648" y="54596"/>
                  </a:cubicBezTo>
                  <a:lnTo>
                    <a:pt x="227411" y="54596"/>
                  </a:lnTo>
                  <a:lnTo>
                    <a:pt x="222397" y="54596"/>
                  </a:lnTo>
                  <a:lnTo>
                    <a:pt x="218052" y="54596"/>
                  </a:lnTo>
                  <a:lnTo>
                    <a:pt x="216269" y="54596"/>
                  </a:lnTo>
                  <a:lnTo>
                    <a:pt x="212926" y="54596"/>
                  </a:lnTo>
                  <a:cubicBezTo>
                    <a:pt x="203767" y="55911"/>
                    <a:pt x="194686" y="57772"/>
                    <a:pt x="185740" y="60167"/>
                  </a:cubicBezTo>
                  <a:lnTo>
                    <a:pt x="173037" y="63956"/>
                  </a:lnTo>
                  <a:lnTo>
                    <a:pt x="155433" y="69638"/>
                  </a:lnTo>
                  <a:lnTo>
                    <a:pt x="148859" y="71978"/>
                  </a:lnTo>
                  <a:cubicBezTo>
                    <a:pt x="136792" y="76713"/>
                    <a:pt x="124290" y="80257"/>
                    <a:pt x="111533" y="82563"/>
                  </a:cubicBezTo>
                  <a:cubicBezTo>
                    <a:pt x="106207" y="83510"/>
                    <a:pt x="100736" y="83321"/>
                    <a:pt x="95488" y="82006"/>
                  </a:cubicBezTo>
                  <a:cubicBezTo>
                    <a:pt x="92903" y="81226"/>
                    <a:pt x="90396" y="80179"/>
                    <a:pt x="88023" y="78886"/>
                  </a:cubicBezTo>
                  <a:cubicBezTo>
                    <a:pt x="78663" y="73427"/>
                    <a:pt x="76881" y="65182"/>
                    <a:pt x="94820" y="55042"/>
                  </a:cubicBezTo>
                  <a:cubicBezTo>
                    <a:pt x="110976" y="44858"/>
                    <a:pt x="130943" y="42763"/>
                    <a:pt x="148859" y="49360"/>
                  </a:cubicBezTo>
                  <a:lnTo>
                    <a:pt x="186185" y="11699"/>
                  </a:lnTo>
                  <a:cubicBezTo>
                    <a:pt x="149093" y="-11"/>
                    <a:pt x="109004" y="2217"/>
                    <a:pt x="73427" y="17939"/>
                  </a:cubicBezTo>
                  <a:lnTo>
                    <a:pt x="42340" y="0"/>
                  </a:lnTo>
                  <a:lnTo>
                    <a:pt x="0" y="24512"/>
                  </a:lnTo>
                  <a:lnTo>
                    <a:pt x="31087" y="42452"/>
                  </a:lnTo>
                  <a:cubicBezTo>
                    <a:pt x="15933" y="53594"/>
                    <a:pt x="7800" y="66407"/>
                    <a:pt x="8022" y="78106"/>
                  </a:cubicBezTo>
                  <a:lnTo>
                    <a:pt x="8022" y="78106"/>
                  </a:lnTo>
                  <a:cubicBezTo>
                    <a:pt x="8022" y="90028"/>
                    <a:pt x="17159" y="101616"/>
                    <a:pt x="35543" y="112201"/>
                  </a:cubicBezTo>
                  <a:cubicBezTo>
                    <a:pt x="76435" y="135823"/>
                    <a:pt x="116992" y="128023"/>
                    <a:pt x="153984" y="116101"/>
                  </a:cubicBezTo>
                  <a:cubicBezTo>
                    <a:pt x="188414" y="104959"/>
                    <a:pt x="213595" y="91588"/>
                    <a:pt x="233428" y="103065"/>
                  </a:cubicBezTo>
                  <a:cubicBezTo>
                    <a:pt x="245795" y="110307"/>
                    <a:pt x="242119" y="118886"/>
                    <a:pt x="228191" y="126909"/>
                  </a:cubicBezTo>
                  <a:cubicBezTo>
                    <a:pt x="210018" y="136981"/>
                    <a:pt x="188247" y="138251"/>
                    <a:pt x="169026" y="130363"/>
                  </a:cubicBezTo>
                  <a:lnTo>
                    <a:pt x="129249" y="169806"/>
                  </a:lnTo>
                  <a:cubicBezTo>
                    <a:pt x="136502" y="172502"/>
                    <a:pt x="143957" y="174664"/>
                    <a:pt x="151533" y="176268"/>
                  </a:cubicBezTo>
                  <a:cubicBezTo>
                    <a:pt x="164135" y="178831"/>
                    <a:pt x="177015" y="179767"/>
                    <a:pt x="189862" y="179054"/>
                  </a:cubicBezTo>
                  <a:cubicBezTo>
                    <a:pt x="210586" y="177684"/>
                    <a:pt x="230910" y="172714"/>
                    <a:pt x="249918" y="164346"/>
                  </a:cubicBezTo>
                  <a:lnTo>
                    <a:pt x="281005" y="182397"/>
                  </a:lnTo>
                  <a:lnTo>
                    <a:pt x="323010" y="158107"/>
                  </a:lnTo>
                  <a:close/>
                </a:path>
              </a:pathLst>
            </a:custGeom>
            <a:solidFill>
              <a:srgbClr val="FFFFFF"/>
            </a:solidFill>
            <a:ln w="111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E444F453-4C13-4019-83EB-AA92A868D188}"/>
                </a:ext>
              </a:extLst>
            </p:cNvPr>
            <p:cNvSpPr/>
            <p:nvPr/>
          </p:nvSpPr>
          <p:spPr>
            <a:xfrm>
              <a:off x="8293228" y="4773743"/>
              <a:ext cx="31086" cy="51142"/>
            </a:xfrm>
            <a:custGeom>
              <a:avLst/>
              <a:gdLst>
                <a:gd name="connsiteX0" fmla="*/ 0 w 31086"/>
                <a:gd name="connsiteY0" fmla="*/ 0 h 51142"/>
                <a:gd name="connsiteX1" fmla="*/ 0 w 31086"/>
                <a:gd name="connsiteY1" fmla="*/ 33204 h 51142"/>
                <a:gd name="connsiteX2" fmla="*/ 31086 w 31086"/>
                <a:gd name="connsiteY2" fmla="*/ 51142 h 51142"/>
                <a:gd name="connsiteX3" fmla="*/ 31086 w 31086"/>
                <a:gd name="connsiteY3" fmla="*/ 18050 h 51142"/>
                <a:gd name="connsiteX4" fmla="*/ 0 w 31086"/>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6" h="51142">
                  <a:moveTo>
                    <a:pt x="0" y="0"/>
                  </a:moveTo>
                  <a:lnTo>
                    <a:pt x="0" y="33204"/>
                  </a:lnTo>
                  <a:lnTo>
                    <a:pt x="31086" y="51142"/>
                  </a:lnTo>
                  <a:lnTo>
                    <a:pt x="31086" y="18050"/>
                  </a:lnTo>
                  <a:lnTo>
                    <a:pt x="0" y="0"/>
                  </a:lnTo>
                  <a:close/>
                </a:path>
              </a:pathLst>
            </a:custGeom>
            <a:solidFill>
              <a:srgbClr val="2A9BF5"/>
            </a:solidFill>
            <a:ln w="111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6E08450-F3E4-4A59-969F-AF5961212C4D}"/>
                </a:ext>
              </a:extLst>
            </p:cNvPr>
            <p:cNvSpPr/>
            <p:nvPr/>
          </p:nvSpPr>
          <p:spPr>
            <a:xfrm>
              <a:off x="8293228" y="4773743"/>
              <a:ext cx="31086" cy="51142"/>
            </a:xfrm>
            <a:custGeom>
              <a:avLst/>
              <a:gdLst>
                <a:gd name="connsiteX0" fmla="*/ 0 w 31086"/>
                <a:gd name="connsiteY0" fmla="*/ 0 h 51142"/>
                <a:gd name="connsiteX1" fmla="*/ 0 w 31086"/>
                <a:gd name="connsiteY1" fmla="*/ 33204 h 51142"/>
                <a:gd name="connsiteX2" fmla="*/ 31086 w 31086"/>
                <a:gd name="connsiteY2" fmla="*/ 51142 h 51142"/>
                <a:gd name="connsiteX3" fmla="*/ 31086 w 31086"/>
                <a:gd name="connsiteY3" fmla="*/ 18050 h 51142"/>
                <a:gd name="connsiteX4" fmla="*/ 0 w 31086"/>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6" h="51142">
                  <a:moveTo>
                    <a:pt x="0" y="0"/>
                  </a:moveTo>
                  <a:lnTo>
                    <a:pt x="0" y="33204"/>
                  </a:lnTo>
                  <a:lnTo>
                    <a:pt x="31086" y="51142"/>
                  </a:lnTo>
                  <a:lnTo>
                    <a:pt x="31086" y="18050"/>
                  </a:lnTo>
                  <a:lnTo>
                    <a:pt x="0" y="0"/>
                  </a:lnTo>
                  <a:close/>
                </a:path>
              </a:pathLst>
            </a:custGeom>
            <a:solidFill>
              <a:srgbClr val="000000">
                <a:alpha val="45000"/>
              </a:srgbClr>
            </a:solidFill>
            <a:ln w="111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EECD79E-7F80-4279-A267-084AE9EB6D41}"/>
                </a:ext>
              </a:extLst>
            </p:cNvPr>
            <p:cNvSpPr/>
            <p:nvPr/>
          </p:nvSpPr>
          <p:spPr>
            <a:xfrm>
              <a:off x="8043644" y="4609174"/>
              <a:ext cx="73426" cy="24400"/>
            </a:xfrm>
            <a:custGeom>
              <a:avLst/>
              <a:gdLst>
                <a:gd name="connsiteX0" fmla="*/ 0 w 73426"/>
                <a:gd name="connsiteY0" fmla="*/ 24401 h 24400"/>
                <a:gd name="connsiteX1" fmla="*/ 42340 w 73426"/>
                <a:gd name="connsiteY1" fmla="*/ 0 h 24400"/>
                <a:gd name="connsiteX2" fmla="*/ 73427 w 73426"/>
                <a:gd name="connsiteY2" fmla="*/ 17827 h 24400"/>
                <a:gd name="connsiteX3" fmla="*/ 42563 w 73426"/>
                <a:gd name="connsiteY3" fmla="*/ 4902 h 24400"/>
                <a:gd name="connsiteX4" fmla="*/ 0 w 73426"/>
                <a:gd name="connsiteY4" fmla="*/ 24401 h 2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6" h="24400">
                  <a:moveTo>
                    <a:pt x="0" y="24401"/>
                  </a:moveTo>
                  <a:lnTo>
                    <a:pt x="42340" y="0"/>
                  </a:lnTo>
                  <a:lnTo>
                    <a:pt x="73427" y="17827"/>
                  </a:lnTo>
                  <a:lnTo>
                    <a:pt x="42563" y="4902"/>
                  </a:lnTo>
                  <a:lnTo>
                    <a:pt x="0" y="24401"/>
                  </a:lnTo>
                  <a:close/>
                </a:path>
              </a:pathLst>
            </a:custGeom>
            <a:solidFill>
              <a:srgbClr val="F5F5F5">
                <a:alpha val="50000"/>
              </a:srgbClr>
            </a:solidFill>
            <a:ln w="111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4E01B74-827F-424A-AC9B-8A1CF18372B9}"/>
                </a:ext>
              </a:extLst>
            </p:cNvPr>
            <p:cNvSpPr/>
            <p:nvPr/>
          </p:nvSpPr>
          <p:spPr>
            <a:xfrm>
              <a:off x="8138464" y="4620762"/>
              <a:ext cx="91365" cy="43343"/>
            </a:xfrm>
            <a:custGeom>
              <a:avLst/>
              <a:gdLst>
                <a:gd name="connsiteX0" fmla="*/ 0 w 91365"/>
                <a:gd name="connsiteY0" fmla="*/ 43343 h 43343"/>
                <a:gd name="connsiteX1" fmla="*/ 54039 w 91365"/>
                <a:gd name="connsiteY1" fmla="*/ 37660 h 43343"/>
                <a:gd name="connsiteX2" fmla="*/ 91366 w 91365"/>
                <a:gd name="connsiteY2" fmla="*/ 0 h 43343"/>
                <a:gd name="connsiteX3" fmla="*/ 54039 w 91365"/>
                <a:gd name="connsiteY3" fmla="*/ 33426 h 43343"/>
                <a:gd name="connsiteX4" fmla="*/ 0 w 91365"/>
                <a:gd name="connsiteY4" fmla="*/ 43343 h 4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65" h="43343">
                  <a:moveTo>
                    <a:pt x="0" y="43343"/>
                  </a:moveTo>
                  <a:cubicBezTo>
                    <a:pt x="16156" y="33159"/>
                    <a:pt x="36123" y="31064"/>
                    <a:pt x="54039" y="37660"/>
                  </a:cubicBezTo>
                  <a:lnTo>
                    <a:pt x="91366" y="0"/>
                  </a:lnTo>
                  <a:lnTo>
                    <a:pt x="54039" y="33426"/>
                  </a:lnTo>
                  <a:cubicBezTo>
                    <a:pt x="35521" y="27187"/>
                    <a:pt x="15098" y="30931"/>
                    <a:pt x="0" y="43343"/>
                  </a:cubicBezTo>
                  <a:close/>
                </a:path>
              </a:pathLst>
            </a:custGeom>
            <a:solidFill>
              <a:srgbClr val="F5F5F5">
                <a:alpha val="50000"/>
              </a:srgbClr>
            </a:solidFill>
            <a:ln w="111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673C6FB1-38DB-46AB-871D-A9546F43FAC0}"/>
                </a:ext>
              </a:extLst>
            </p:cNvPr>
            <p:cNvSpPr/>
            <p:nvPr/>
          </p:nvSpPr>
          <p:spPr>
            <a:xfrm>
              <a:off x="8172893" y="4739425"/>
              <a:ext cx="60613" cy="49257"/>
            </a:xfrm>
            <a:custGeom>
              <a:avLst/>
              <a:gdLst>
                <a:gd name="connsiteX0" fmla="*/ 0 w 60613"/>
                <a:gd name="connsiteY0" fmla="*/ 39778 h 49257"/>
                <a:gd name="connsiteX1" fmla="*/ 22284 w 60613"/>
                <a:gd name="connsiteY1" fmla="*/ 46240 h 49257"/>
                <a:gd name="connsiteX2" fmla="*/ 60613 w 60613"/>
                <a:gd name="connsiteY2" fmla="*/ 49026 h 49257"/>
                <a:gd name="connsiteX3" fmla="*/ 6574 w 60613"/>
                <a:gd name="connsiteY3" fmla="*/ 37884 h 49257"/>
                <a:gd name="connsiteX4" fmla="*/ 40000 w 60613"/>
                <a:gd name="connsiteY4" fmla="*/ 0 h 4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 h="49257">
                  <a:moveTo>
                    <a:pt x="0" y="39778"/>
                  </a:moveTo>
                  <a:cubicBezTo>
                    <a:pt x="7254" y="42474"/>
                    <a:pt x="14708" y="44636"/>
                    <a:pt x="22284" y="46240"/>
                  </a:cubicBezTo>
                  <a:cubicBezTo>
                    <a:pt x="34886" y="48803"/>
                    <a:pt x="47767" y="49739"/>
                    <a:pt x="60613" y="49026"/>
                  </a:cubicBezTo>
                  <a:cubicBezTo>
                    <a:pt x="42028" y="49059"/>
                    <a:pt x="23632" y="45271"/>
                    <a:pt x="6574" y="37884"/>
                  </a:cubicBezTo>
                  <a:lnTo>
                    <a:pt x="40000" y="0"/>
                  </a:lnTo>
                  <a:close/>
                </a:path>
              </a:pathLst>
            </a:custGeom>
            <a:solidFill>
              <a:srgbClr val="F5F5F5">
                <a:alpha val="50000"/>
              </a:srgbClr>
            </a:solidFill>
            <a:ln w="111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94D0E71-2ECD-4477-8501-D8A5CFAA9577}"/>
                </a:ext>
              </a:extLst>
            </p:cNvPr>
            <p:cNvSpPr/>
            <p:nvPr/>
          </p:nvSpPr>
          <p:spPr>
            <a:xfrm>
              <a:off x="8293228" y="4767504"/>
              <a:ext cx="73092" cy="24289"/>
            </a:xfrm>
            <a:custGeom>
              <a:avLst/>
              <a:gdLst>
                <a:gd name="connsiteX0" fmla="*/ 0 w 73092"/>
                <a:gd name="connsiteY0" fmla="*/ 6240 h 24289"/>
                <a:gd name="connsiteX1" fmla="*/ 31086 w 73092"/>
                <a:gd name="connsiteY1" fmla="*/ 20279 h 24289"/>
                <a:gd name="connsiteX2" fmla="*/ 73092 w 73092"/>
                <a:gd name="connsiteY2" fmla="*/ 0 h 24289"/>
                <a:gd name="connsiteX3" fmla="*/ 31086 w 73092"/>
                <a:gd name="connsiteY3" fmla="*/ 24290 h 24289"/>
                <a:gd name="connsiteX4" fmla="*/ 0 w 73092"/>
                <a:gd name="connsiteY4" fmla="*/ 6240 h 2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 h="24289">
                  <a:moveTo>
                    <a:pt x="0" y="6240"/>
                  </a:moveTo>
                  <a:lnTo>
                    <a:pt x="31086" y="20279"/>
                  </a:lnTo>
                  <a:lnTo>
                    <a:pt x="73092" y="0"/>
                  </a:lnTo>
                  <a:lnTo>
                    <a:pt x="31086" y="24290"/>
                  </a:lnTo>
                  <a:lnTo>
                    <a:pt x="0" y="6240"/>
                  </a:lnTo>
                  <a:close/>
                </a:path>
              </a:pathLst>
            </a:custGeom>
            <a:solidFill>
              <a:srgbClr val="F5F5F5">
                <a:alpha val="50000"/>
              </a:srgbClr>
            </a:solidFill>
            <a:ln w="111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B4001B47-EF3A-4103-9AE9-FE42D724BCBD}"/>
                </a:ext>
              </a:extLst>
            </p:cNvPr>
            <p:cNvSpPr/>
            <p:nvPr/>
          </p:nvSpPr>
          <p:spPr>
            <a:xfrm>
              <a:off x="7807169" y="4491847"/>
              <a:ext cx="398369" cy="222396"/>
            </a:xfrm>
            <a:custGeom>
              <a:avLst/>
              <a:gdLst>
                <a:gd name="connsiteX0" fmla="*/ 116139 w 398369"/>
                <a:gd name="connsiteY0" fmla="*/ 73649 h 222396"/>
                <a:gd name="connsiteX1" fmla="*/ 398370 w 398369"/>
                <a:gd name="connsiteY1" fmla="*/ 0 h 222396"/>
                <a:gd name="connsiteX2" fmla="*/ 113020 w 398369"/>
                <a:gd name="connsiteY2" fmla="*/ 68078 h 222396"/>
                <a:gd name="connsiteX3" fmla="*/ 38 w 398369"/>
                <a:gd name="connsiteY3" fmla="*/ 222397 h 222396"/>
                <a:gd name="connsiteX4" fmla="*/ 116139 w 398369"/>
                <a:gd name="connsiteY4" fmla="*/ 73649 h 22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69" h="222396">
                  <a:moveTo>
                    <a:pt x="116139" y="73649"/>
                  </a:moveTo>
                  <a:cubicBezTo>
                    <a:pt x="226447" y="6797"/>
                    <a:pt x="398370" y="0"/>
                    <a:pt x="398370" y="0"/>
                  </a:cubicBezTo>
                  <a:cubicBezTo>
                    <a:pt x="290291" y="0"/>
                    <a:pt x="188898" y="24178"/>
                    <a:pt x="113020" y="68078"/>
                  </a:cubicBezTo>
                  <a:cubicBezTo>
                    <a:pt x="40150" y="110084"/>
                    <a:pt x="38" y="164903"/>
                    <a:pt x="38" y="222397"/>
                  </a:cubicBezTo>
                  <a:cubicBezTo>
                    <a:pt x="-519" y="221951"/>
                    <a:pt x="3493" y="141393"/>
                    <a:pt x="116139" y="73649"/>
                  </a:cubicBezTo>
                  <a:close/>
                </a:path>
              </a:pathLst>
            </a:custGeom>
            <a:solidFill>
              <a:srgbClr val="F5F5F5">
                <a:alpha val="50000"/>
              </a:srgbClr>
            </a:solidFill>
            <a:ln w="111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EE1C5E1D-B667-405C-A99D-08AD90734C47}"/>
                </a:ext>
              </a:extLst>
            </p:cNvPr>
            <p:cNvSpPr/>
            <p:nvPr/>
          </p:nvSpPr>
          <p:spPr>
            <a:xfrm>
              <a:off x="8172893" y="4687169"/>
              <a:ext cx="448579" cy="267104"/>
            </a:xfrm>
            <a:custGeom>
              <a:avLst/>
              <a:gdLst>
                <a:gd name="connsiteX0" fmla="*/ 0 w 448579"/>
                <a:gd name="connsiteY0" fmla="*/ 266408 h 267104"/>
                <a:gd name="connsiteX1" fmla="*/ 326576 w 448579"/>
                <a:gd name="connsiteY1" fmla="*/ 196659 h 267104"/>
                <a:gd name="connsiteX2" fmla="*/ 446020 w 448579"/>
                <a:gd name="connsiteY2" fmla="*/ 0 h 267104"/>
                <a:gd name="connsiteX3" fmla="*/ 319556 w 448579"/>
                <a:gd name="connsiteY3" fmla="*/ 192425 h 267104"/>
                <a:gd name="connsiteX4" fmla="*/ 0 w 448579"/>
                <a:gd name="connsiteY4" fmla="*/ 266408 h 26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79" h="267104">
                  <a:moveTo>
                    <a:pt x="0" y="266408"/>
                  </a:moveTo>
                  <a:cubicBezTo>
                    <a:pt x="116992" y="271534"/>
                    <a:pt x="237105" y="248358"/>
                    <a:pt x="326576" y="196659"/>
                  </a:cubicBezTo>
                  <a:cubicBezTo>
                    <a:pt x="419724" y="142953"/>
                    <a:pt x="459502" y="70084"/>
                    <a:pt x="446020" y="0"/>
                  </a:cubicBezTo>
                  <a:cubicBezTo>
                    <a:pt x="446020" y="0"/>
                    <a:pt x="463401" y="114207"/>
                    <a:pt x="319556" y="192425"/>
                  </a:cubicBezTo>
                  <a:cubicBezTo>
                    <a:pt x="175712" y="270642"/>
                    <a:pt x="0" y="266408"/>
                    <a:pt x="0" y="266408"/>
                  </a:cubicBezTo>
                  <a:close/>
                </a:path>
              </a:pathLst>
            </a:custGeom>
            <a:solidFill>
              <a:srgbClr val="F5F5F5">
                <a:alpha val="50000"/>
              </a:srgbClr>
            </a:solidFill>
            <a:ln w="11125" cap="flat">
              <a:noFill/>
              <a:prstDash val="solid"/>
              <a:miter/>
            </a:ln>
          </p:spPr>
          <p:txBody>
            <a:bodyPr rtlCol="0" anchor="ctr"/>
            <a:lstStyle/>
            <a:p>
              <a:endParaRPr lang="en-US"/>
            </a:p>
          </p:txBody>
        </p:sp>
      </p:grpSp>
      <p:grpSp>
        <p:nvGrpSpPr>
          <p:cNvPr id="316" name="Graphic 4">
            <a:extLst>
              <a:ext uri="{FF2B5EF4-FFF2-40B4-BE49-F238E27FC236}">
                <a16:creationId xmlns:a16="http://schemas.microsoft.com/office/drawing/2014/main" id="{978ED939-08C2-4750-BA6C-7B2F82BA3757}"/>
              </a:ext>
            </a:extLst>
          </p:cNvPr>
          <p:cNvGrpSpPr/>
          <p:nvPr/>
        </p:nvGrpSpPr>
        <p:grpSpPr>
          <a:xfrm>
            <a:off x="3473290" y="1700637"/>
            <a:ext cx="1083130" cy="1746593"/>
            <a:chOff x="6586141" y="1074560"/>
            <a:chExt cx="1083130" cy="1746593"/>
          </a:xfrm>
        </p:grpSpPr>
        <p:grpSp>
          <p:nvGrpSpPr>
            <p:cNvPr id="317" name="Graphic 4">
              <a:extLst>
                <a:ext uri="{FF2B5EF4-FFF2-40B4-BE49-F238E27FC236}">
                  <a16:creationId xmlns:a16="http://schemas.microsoft.com/office/drawing/2014/main" id="{A285BFAF-9BAD-4C54-BD96-C951C145F555}"/>
                </a:ext>
              </a:extLst>
            </p:cNvPr>
            <p:cNvGrpSpPr/>
            <p:nvPr/>
          </p:nvGrpSpPr>
          <p:grpSpPr>
            <a:xfrm>
              <a:off x="6586141" y="1095122"/>
              <a:ext cx="1026079" cy="1726031"/>
              <a:chOff x="6586141" y="1095122"/>
              <a:chExt cx="1026079" cy="1726031"/>
            </a:xfrm>
          </p:grpSpPr>
          <p:sp>
            <p:nvSpPr>
              <p:cNvPr id="342" name="Freeform: Shape 341">
                <a:extLst>
                  <a:ext uri="{FF2B5EF4-FFF2-40B4-BE49-F238E27FC236}">
                    <a16:creationId xmlns:a16="http://schemas.microsoft.com/office/drawing/2014/main" id="{7CE67744-B696-43BA-8E82-D296B265B3B0}"/>
                  </a:ext>
                </a:extLst>
              </p:cNvPr>
              <p:cNvSpPr/>
              <p:nvPr/>
            </p:nvSpPr>
            <p:spPr>
              <a:xfrm>
                <a:off x="6627033" y="1684809"/>
                <a:ext cx="1559" cy="3119"/>
              </a:xfrm>
              <a:custGeom>
                <a:avLst/>
                <a:gdLst>
                  <a:gd name="connsiteX0" fmla="*/ 0 w 1559"/>
                  <a:gd name="connsiteY0" fmla="*/ 3120 h 3119"/>
                  <a:gd name="connsiteX1" fmla="*/ 1560 w 1559"/>
                  <a:gd name="connsiteY1" fmla="*/ 0 h 3119"/>
                  <a:gd name="connsiteX2" fmla="*/ 1560 w 1559"/>
                  <a:gd name="connsiteY2" fmla="*/ 0 h 3119"/>
                  <a:gd name="connsiteX3" fmla="*/ 0 w 1559"/>
                  <a:gd name="connsiteY3" fmla="*/ 3120 h 3119"/>
                </a:gdLst>
                <a:ahLst/>
                <a:cxnLst>
                  <a:cxn ang="0">
                    <a:pos x="connsiteX0" y="connsiteY0"/>
                  </a:cxn>
                  <a:cxn ang="0">
                    <a:pos x="connsiteX1" y="connsiteY1"/>
                  </a:cxn>
                  <a:cxn ang="0">
                    <a:pos x="connsiteX2" y="connsiteY2"/>
                  </a:cxn>
                  <a:cxn ang="0">
                    <a:pos x="connsiteX3" y="connsiteY3"/>
                  </a:cxn>
                </a:cxnLst>
                <a:rect l="l" t="t" r="r" b="b"/>
                <a:pathLst>
                  <a:path w="1559" h="3119">
                    <a:moveTo>
                      <a:pt x="0" y="3120"/>
                    </a:moveTo>
                    <a:cubicBezTo>
                      <a:pt x="412" y="2027"/>
                      <a:pt x="925" y="982"/>
                      <a:pt x="1560" y="0"/>
                    </a:cubicBezTo>
                    <a:lnTo>
                      <a:pt x="1560" y="0"/>
                    </a:lnTo>
                    <a:cubicBezTo>
                      <a:pt x="969" y="1005"/>
                      <a:pt x="457" y="2048"/>
                      <a:pt x="0" y="3120"/>
                    </a:cubicBezTo>
                    <a:close/>
                  </a:path>
                </a:pathLst>
              </a:custGeom>
              <a:solidFill>
                <a:srgbClr val="EBEBEB"/>
              </a:solidFill>
              <a:ln w="111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C1B56452-982D-4847-B715-FE57FAEA93DC}"/>
                  </a:ext>
                </a:extLst>
              </p:cNvPr>
              <p:cNvSpPr/>
              <p:nvPr/>
            </p:nvSpPr>
            <p:spPr>
              <a:xfrm>
                <a:off x="6590264" y="1095122"/>
                <a:ext cx="1021065" cy="589686"/>
              </a:xfrm>
              <a:custGeom>
                <a:avLst/>
                <a:gdLst>
                  <a:gd name="connsiteX0" fmla="*/ 1021065 w 1021065"/>
                  <a:gd name="connsiteY0" fmla="*/ 28346 h 589686"/>
                  <a:gd name="connsiteX1" fmla="*/ 1014492 w 1021065"/>
                  <a:gd name="connsiteY1" fmla="*/ 23109 h 589686"/>
                  <a:gd name="connsiteX2" fmla="*/ 1008809 w 1021065"/>
                  <a:gd name="connsiteY2" fmla="*/ 24892 h 589686"/>
                  <a:gd name="connsiteX3" fmla="*/ 47354 w 1021065"/>
                  <a:gd name="connsiteY3" fmla="*/ 580105 h 589686"/>
                  <a:gd name="connsiteX4" fmla="*/ 38329 w 1021065"/>
                  <a:gd name="connsiteY4" fmla="*/ 589687 h 589686"/>
                  <a:gd name="connsiteX5" fmla="*/ 0 w 1021065"/>
                  <a:gd name="connsiteY5" fmla="*/ 567403 h 589686"/>
                  <a:gd name="connsiteX6" fmla="*/ 8691 w 1021065"/>
                  <a:gd name="connsiteY6" fmla="*/ 558378 h 589686"/>
                  <a:gd name="connsiteX7" fmla="*/ 970592 w 1021065"/>
                  <a:gd name="connsiteY7" fmla="*/ 3054 h 589686"/>
                  <a:gd name="connsiteX8" fmla="*/ 996218 w 1021065"/>
                  <a:gd name="connsiteY8" fmla="*/ 3054 h 589686"/>
                  <a:gd name="connsiteX9" fmla="*/ 1009143 w 1021065"/>
                  <a:gd name="connsiteY9" fmla="*/ 10296 h 589686"/>
                  <a:gd name="connsiteX10" fmla="*/ 1021065 w 1021065"/>
                  <a:gd name="connsiteY10" fmla="*/ 28346 h 58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065" h="589686">
                    <a:moveTo>
                      <a:pt x="1021065" y="28346"/>
                    </a:moveTo>
                    <a:cubicBezTo>
                      <a:pt x="1020341" y="25292"/>
                      <a:pt x="1017633" y="23128"/>
                      <a:pt x="1014492" y="23109"/>
                    </a:cubicBezTo>
                    <a:cubicBezTo>
                      <a:pt x="1012475" y="23177"/>
                      <a:pt x="1010503" y="23793"/>
                      <a:pt x="1008809" y="24892"/>
                    </a:cubicBezTo>
                    <a:lnTo>
                      <a:pt x="47354" y="580105"/>
                    </a:lnTo>
                    <a:cubicBezTo>
                      <a:pt x="43566" y="582467"/>
                      <a:pt x="40457" y="585767"/>
                      <a:pt x="38329" y="589687"/>
                    </a:cubicBezTo>
                    <a:lnTo>
                      <a:pt x="0" y="567403"/>
                    </a:lnTo>
                    <a:cubicBezTo>
                      <a:pt x="2151" y="563756"/>
                      <a:pt x="5126" y="560665"/>
                      <a:pt x="8691" y="558378"/>
                    </a:cubicBezTo>
                    <a:lnTo>
                      <a:pt x="970592" y="3054"/>
                    </a:lnTo>
                    <a:cubicBezTo>
                      <a:pt x="978647" y="-1018"/>
                      <a:pt x="988163" y="-1018"/>
                      <a:pt x="996218" y="3054"/>
                    </a:cubicBezTo>
                    <a:lnTo>
                      <a:pt x="1009143" y="10296"/>
                    </a:lnTo>
                    <a:cubicBezTo>
                      <a:pt x="1015405" y="14442"/>
                      <a:pt x="1019706" y="20959"/>
                      <a:pt x="1021065" y="28346"/>
                    </a:cubicBezTo>
                    <a:close/>
                  </a:path>
                </a:pathLst>
              </a:custGeom>
              <a:solidFill>
                <a:srgbClr val="37474F">
                  <a:alpha val="50000"/>
                </a:srgbClr>
              </a:solidFill>
              <a:ln w="111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B400338-48AC-41D9-87A8-E16D6F2464EA}"/>
                  </a:ext>
                </a:extLst>
              </p:cNvPr>
              <p:cNvSpPr/>
              <p:nvPr/>
            </p:nvSpPr>
            <p:spPr>
              <a:xfrm>
                <a:off x="6586141" y="1662637"/>
                <a:ext cx="51476" cy="1158517"/>
              </a:xfrm>
              <a:custGeom>
                <a:avLst/>
                <a:gdLst>
                  <a:gd name="connsiteX0" fmla="*/ 51477 w 51476"/>
                  <a:gd name="connsiteY0" fmla="*/ 1155551 h 1158517"/>
                  <a:gd name="connsiteX1" fmla="*/ 25850 w 51476"/>
                  <a:gd name="connsiteY1" fmla="*/ 1155551 h 1158517"/>
                  <a:gd name="connsiteX2" fmla="*/ 12925 w 51476"/>
                  <a:gd name="connsiteY2" fmla="*/ 1147640 h 1158517"/>
                  <a:gd name="connsiteX3" fmla="*/ 0 w 51476"/>
                  <a:gd name="connsiteY3" fmla="*/ 1125356 h 1158517"/>
                  <a:gd name="connsiteX4" fmla="*/ 0 w 51476"/>
                  <a:gd name="connsiteY4" fmla="*/ 13036 h 1158517"/>
                  <a:gd name="connsiteX5" fmla="*/ 4123 w 51476"/>
                  <a:gd name="connsiteY5" fmla="*/ 0 h 1158517"/>
                  <a:gd name="connsiteX6" fmla="*/ 42452 w 51476"/>
                  <a:gd name="connsiteY6" fmla="*/ 22284 h 1158517"/>
                  <a:gd name="connsiteX7" fmla="*/ 38663 w 51476"/>
                  <a:gd name="connsiteY7" fmla="*/ 34875 h 1158517"/>
                  <a:gd name="connsiteX8" fmla="*/ 38663 w 51476"/>
                  <a:gd name="connsiteY8" fmla="*/ 1148308 h 1158517"/>
                  <a:gd name="connsiteX9" fmla="*/ 51477 w 51476"/>
                  <a:gd name="connsiteY9" fmla="*/ 1155551 h 115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6" h="1158517">
                    <a:moveTo>
                      <a:pt x="51477" y="1155551"/>
                    </a:moveTo>
                    <a:cubicBezTo>
                      <a:pt x="43388" y="1159506"/>
                      <a:pt x="33939" y="1159506"/>
                      <a:pt x="25850" y="1155551"/>
                    </a:cubicBezTo>
                    <a:lnTo>
                      <a:pt x="12925" y="1147640"/>
                    </a:lnTo>
                    <a:cubicBezTo>
                      <a:pt x="5248" y="1142760"/>
                      <a:pt x="424" y="1134448"/>
                      <a:pt x="0" y="1125356"/>
                    </a:cubicBezTo>
                    <a:lnTo>
                      <a:pt x="0" y="13036"/>
                    </a:lnTo>
                    <a:cubicBezTo>
                      <a:pt x="223" y="8407"/>
                      <a:pt x="1638" y="3915"/>
                      <a:pt x="4123" y="0"/>
                    </a:cubicBezTo>
                    <a:lnTo>
                      <a:pt x="42452" y="22284"/>
                    </a:lnTo>
                    <a:cubicBezTo>
                      <a:pt x="40134" y="26088"/>
                      <a:pt x="38831" y="30424"/>
                      <a:pt x="38663" y="34875"/>
                    </a:cubicBezTo>
                    <a:lnTo>
                      <a:pt x="38663" y="1148308"/>
                    </a:lnTo>
                    <a:cubicBezTo>
                      <a:pt x="38663" y="1155662"/>
                      <a:pt x="44012" y="1160008"/>
                      <a:pt x="51477" y="1155551"/>
                    </a:cubicBezTo>
                    <a:close/>
                  </a:path>
                </a:pathLst>
              </a:custGeom>
              <a:solidFill>
                <a:srgbClr val="263238"/>
              </a:solidFill>
              <a:ln w="111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A6682A6-9441-4FF2-8A71-8E58D131638E}"/>
                  </a:ext>
                </a:extLst>
              </p:cNvPr>
              <p:cNvSpPr/>
              <p:nvPr/>
            </p:nvSpPr>
            <p:spPr>
              <a:xfrm>
                <a:off x="6624805" y="1118232"/>
                <a:ext cx="987415" cy="1701849"/>
              </a:xfrm>
              <a:custGeom>
                <a:avLst/>
                <a:gdLst>
                  <a:gd name="connsiteX0" fmla="*/ 980397 w 987415"/>
                  <a:gd name="connsiteY0" fmla="*/ 0 h 1701849"/>
                  <a:gd name="connsiteX1" fmla="*/ 974603 w 987415"/>
                  <a:gd name="connsiteY1" fmla="*/ 1783 h 1701849"/>
                  <a:gd name="connsiteX2" fmla="*/ 12813 w 987415"/>
                  <a:gd name="connsiteY2" fmla="*/ 556995 h 1701849"/>
                  <a:gd name="connsiteX3" fmla="*/ 0 w 987415"/>
                  <a:gd name="connsiteY3" fmla="*/ 579280 h 1701849"/>
                  <a:gd name="connsiteX4" fmla="*/ 0 w 987415"/>
                  <a:gd name="connsiteY4" fmla="*/ 1692713 h 1701849"/>
                  <a:gd name="connsiteX5" fmla="*/ 7131 w 987415"/>
                  <a:gd name="connsiteY5" fmla="*/ 1701850 h 1701849"/>
                  <a:gd name="connsiteX6" fmla="*/ 12813 w 987415"/>
                  <a:gd name="connsiteY6" fmla="*/ 1700067 h 1701849"/>
                  <a:gd name="connsiteX7" fmla="*/ 974603 w 987415"/>
                  <a:gd name="connsiteY7" fmla="*/ 1144854 h 1701849"/>
                  <a:gd name="connsiteX8" fmla="*/ 987416 w 987415"/>
                  <a:gd name="connsiteY8" fmla="*/ 1122570 h 1701849"/>
                  <a:gd name="connsiteX9" fmla="*/ 987416 w 987415"/>
                  <a:gd name="connsiteY9" fmla="*/ 9137 h 1701849"/>
                  <a:gd name="connsiteX10" fmla="*/ 980397 w 987415"/>
                  <a:gd name="connsiteY10" fmla="*/ 0 h 17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5" h="1701849">
                    <a:moveTo>
                      <a:pt x="980397" y="0"/>
                    </a:moveTo>
                    <a:cubicBezTo>
                      <a:pt x="978335" y="48"/>
                      <a:pt x="976330" y="664"/>
                      <a:pt x="974603" y="1783"/>
                    </a:cubicBezTo>
                    <a:lnTo>
                      <a:pt x="12813" y="556995"/>
                    </a:lnTo>
                    <a:cubicBezTo>
                      <a:pt x="5248" y="561969"/>
                      <a:pt x="490" y="570239"/>
                      <a:pt x="0" y="579280"/>
                    </a:cubicBezTo>
                    <a:lnTo>
                      <a:pt x="0" y="1692713"/>
                    </a:lnTo>
                    <a:cubicBezTo>
                      <a:pt x="0" y="1698507"/>
                      <a:pt x="2897" y="1701850"/>
                      <a:pt x="7131" y="1701850"/>
                    </a:cubicBezTo>
                    <a:cubicBezTo>
                      <a:pt x="9148" y="1701783"/>
                      <a:pt x="11120" y="1701170"/>
                      <a:pt x="12813" y="1700067"/>
                    </a:cubicBezTo>
                    <a:lnTo>
                      <a:pt x="974603" y="1144854"/>
                    </a:lnTo>
                    <a:cubicBezTo>
                      <a:pt x="982190" y="1139907"/>
                      <a:pt x="986959" y="1131617"/>
                      <a:pt x="987416" y="1122570"/>
                    </a:cubicBezTo>
                    <a:lnTo>
                      <a:pt x="987416" y="9137"/>
                    </a:lnTo>
                    <a:cubicBezTo>
                      <a:pt x="987416" y="3343"/>
                      <a:pt x="984519" y="0"/>
                      <a:pt x="980397" y="0"/>
                    </a:cubicBezTo>
                    <a:close/>
                  </a:path>
                </a:pathLst>
              </a:custGeom>
              <a:solidFill>
                <a:srgbClr val="37474F"/>
              </a:solidFill>
              <a:ln w="111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2A965D1C-63AA-476E-B241-FC9907C0894F}"/>
                  </a:ext>
                </a:extLst>
              </p:cNvPr>
              <p:cNvSpPr/>
              <p:nvPr/>
            </p:nvSpPr>
            <p:spPr>
              <a:xfrm>
                <a:off x="6624805" y="1118232"/>
                <a:ext cx="987415" cy="1701849"/>
              </a:xfrm>
              <a:custGeom>
                <a:avLst/>
                <a:gdLst>
                  <a:gd name="connsiteX0" fmla="*/ 978391 w 987415"/>
                  <a:gd name="connsiteY0" fmla="*/ 10028 h 1701849"/>
                  <a:gd name="connsiteX1" fmla="*/ 978391 w 987415"/>
                  <a:gd name="connsiteY1" fmla="*/ 1122570 h 1701849"/>
                  <a:gd name="connsiteX2" fmla="*/ 970146 w 987415"/>
                  <a:gd name="connsiteY2" fmla="*/ 1136832 h 1701849"/>
                  <a:gd name="connsiteX3" fmla="*/ 9137 w 987415"/>
                  <a:gd name="connsiteY3" fmla="*/ 1691710 h 1701849"/>
                  <a:gd name="connsiteX4" fmla="*/ 9137 w 987415"/>
                  <a:gd name="connsiteY4" fmla="*/ 579168 h 1701849"/>
                  <a:gd name="connsiteX5" fmla="*/ 17159 w 987415"/>
                  <a:gd name="connsiteY5" fmla="*/ 564795 h 1701849"/>
                  <a:gd name="connsiteX6" fmla="*/ 978168 w 987415"/>
                  <a:gd name="connsiteY6" fmla="*/ 10028 h 1701849"/>
                  <a:gd name="connsiteX7" fmla="*/ 980174 w 987415"/>
                  <a:gd name="connsiteY7" fmla="*/ 0 h 1701849"/>
                  <a:gd name="connsiteX8" fmla="*/ 974380 w 987415"/>
                  <a:gd name="connsiteY8" fmla="*/ 1783 h 1701849"/>
                  <a:gd name="connsiteX9" fmla="*/ 12813 w 987415"/>
                  <a:gd name="connsiteY9" fmla="*/ 556995 h 1701849"/>
                  <a:gd name="connsiteX10" fmla="*/ 0 w 987415"/>
                  <a:gd name="connsiteY10" fmla="*/ 579280 h 1701849"/>
                  <a:gd name="connsiteX11" fmla="*/ 0 w 987415"/>
                  <a:gd name="connsiteY11" fmla="*/ 1692713 h 1701849"/>
                  <a:gd name="connsiteX12" fmla="*/ 7131 w 987415"/>
                  <a:gd name="connsiteY12" fmla="*/ 1701850 h 1701849"/>
                  <a:gd name="connsiteX13" fmla="*/ 12813 w 987415"/>
                  <a:gd name="connsiteY13" fmla="*/ 1700067 h 1701849"/>
                  <a:gd name="connsiteX14" fmla="*/ 974603 w 987415"/>
                  <a:gd name="connsiteY14" fmla="*/ 1144854 h 1701849"/>
                  <a:gd name="connsiteX15" fmla="*/ 987416 w 987415"/>
                  <a:gd name="connsiteY15" fmla="*/ 1122570 h 1701849"/>
                  <a:gd name="connsiteX16" fmla="*/ 987416 w 987415"/>
                  <a:gd name="connsiteY16" fmla="*/ 9137 h 1701849"/>
                  <a:gd name="connsiteX17" fmla="*/ 980397 w 987415"/>
                  <a:gd name="connsiteY17" fmla="*/ 0 h 17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5" h="1701849">
                    <a:moveTo>
                      <a:pt x="978391" y="10028"/>
                    </a:moveTo>
                    <a:lnTo>
                      <a:pt x="978391" y="1122570"/>
                    </a:lnTo>
                    <a:cubicBezTo>
                      <a:pt x="977901" y="1128308"/>
                      <a:pt x="974881" y="1133545"/>
                      <a:pt x="970146" y="1136832"/>
                    </a:cubicBezTo>
                    <a:lnTo>
                      <a:pt x="9137" y="1691710"/>
                    </a:lnTo>
                    <a:lnTo>
                      <a:pt x="9137" y="579168"/>
                    </a:lnTo>
                    <a:cubicBezTo>
                      <a:pt x="9605" y="573441"/>
                      <a:pt x="12524" y="568198"/>
                      <a:pt x="17159" y="564795"/>
                    </a:cubicBezTo>
                    <a:lnTo>
                      <a:pt x="978168" y="10028"/>
                    </a:lnTo>
                    <a:moveTo>
                      <a:pt x="980174" y="0"/>
                    </a:moveTo>
                    <a:cubicBezTo>
                      <a:pt x="978112" y="48"/>
                      <a:pt x="976107" y="664"/>
                      <a:pt x="974380" y="1783"/>
                    </a:cubicBezTo>
                    <a:lnTo>
                      <a:pt x="12813" y="556995"/>
                    </a:lnTo>
                    <a:cubicBezTo>
                      <a:pt x="5248" y="561969"/>
                      <a:pt x="490" y="570239"/>
                      <a:pt x="0" y="579280"/>
                    </a:cubicBezTo>
                    <a:lnTo>
                      <a:pt x="0" y="1692713"/>
                    </a:lnTo>
                    <a:cubicBezTo>
                      <a:pt x="0" y="1698507"/>
                      <a:pt x="2897" y="1701850"/>
                      <a:pt x="7131" y="1701850"/>
                    </a:cubicBezTo>
                    <a:cubicBezTo>
                      <a:pt x="9148" y="1701783"/>
                      <a:pt x="11120" y="1701170"/>
                      <a:pt x="12813" y="1700067"/>
                    </a:cubicBezTo>
                    <a:lnTo>
                      <a:pt x="974603" y="1144854"/>
                    </a:lnTo>
                    <a:cubicBezTo>
                      <a:pt x="982190" y="1139907"/>
                      <a:pt x="986959" y="1131617"/>
                      <a:pt x="987416" y="1122570"/>
                    </a:cubicBezTo>
                    <a:lnTo>
                      <a:pt x="987416" y="9137"/>
                    </a:lnTo>
                    <a:cubicBezTo>
                      <a:pt x="987416" y="3343"/>
                      <a:pt x="984519" y="0"/>
                      <a:pt x="980397" y="0"/>
                    </a:cubicBezTo>
                    <a:close/>
                  </a:path>
                </a:pathLst>
              </a:custGeom>
              <a:solidFill>
                <a:srgbClr val="455A64"/>
              </a:solidFill>
              <a:ln w="11125" cap="flat">
                <a:noFill/>
                <a:prstDash val="solid"/>
                <a:miter/>
              </a:ln>
            </p:spPr>
            <p:txBody>
              <a:bodyPr rtlCol="0" anchor="ctr"/>
              <a:lstStyle/>
              <a:p>
                <a:endParaRPr lang="en-US"/>
              </a:p>
            </p:txBody>
          </p:sp>
        </p:grpSp>
        <p:sp>
          <p:nvSpPr>
            <p:cNvPr id="318" name="Freeform: Shape 317">
              <a:extLst>
                <a:ext uri="{FF2B5EF4-FFF2-40B4-BE49-F238E27FC236}">
                  <a16:creationId xmlns:a16="http://schemas.microsoft.com/office/drawing/2014/main" id="{61A495C7-C9A2-456D-8858-35FFC2CD1FDD}"/>
                </a:ext>
              </a:extLst>
            </p:cNvPr>
            <p:cNvSpPr/>
            <p:nvPr/>
          </p:nvSpPr>
          <p:spPr>
            <a:xfrm>
              <a:off x="6678844" y="1228861"/>
              <a:ext cx="827191" cy="1449970"/>
            </a:xfrm>
            <a:custGeom>
              <a:avLst/>
              <a:gdLst>
                <a:gd name="connsiteX0" fmla="*/ 827192 w 827191"/>
                <a:gd name="connsiteY0" fmla="*/ 954559 h 1449970"/>
                <a:gd name="connsiteX1" fmla="*/ 827192 w 827191"/>
                <a:gd name="connsiteY1" fmla="*/ 18619 h 1449970"/>
                <a:gd name="connsiteX2" fmla="*/ 801119 w 827191"/>
                <a:gd name="connsiteY2" fmla="*/ 3578 h 1449970"/>
                <a:gd name="connsiteX3" fmla="*/ 26073 w 827191"/>
                <a:gd name="connsiteY3" fmla="*/ 450823 h 1449970"/>
                <a:gd name="connsiteX4" fmla="*/ 0 w 827191"/>
                <a:gd name="connsiteY4" fmla="*/ 495391 h 1449970"/>
                <a:gd name="connsiteX5" fmla="*/ 0 w 827191"/>
                <a:gd name="connsiteY5" fmla="*/ 1431331 h 1449970"/>
                <a:gd name="connsiteX6" fmla="*/ 26073 w 827191"/>
                <a:gd name="connsiteY6" fmla="*/ 1446373 h 1449970"/>
                <a:gd name="connsiteX7" fmla="*/ 801119 w 827191"/>
                <a:gd name="connsiteY7" fmla="*/ 998904 h 1449970"/>
                <a:gd name="connsiteX8" fmla="*/ 827192 w 827191"/>
                <a:gd name="connsiteY8" fmla="*/ 954559 h 144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1449970">
                  <a:moveTo>
                    <a:pt x="827192" y="954559"/>
                  </a:moveTo>
                  <a:lnTo>
                    <a:pt x="827192" y="18619"/>
                  </a:lnTo>
                  <a:cubicBezTo>
                    <a:pt x="827192" y="2018"/>
                    <a:pt x="815493" y="-4779"/>
                    <a:pt x="801119" y="3578"/>
                  </a:cubicBezTo>
                  <a:lnTo>
                    <a:pt x="26073" y="450823"/>
                  </a:lnTo>
                  <a:cubicBezTo>
                    <a:pt x="10797" y="460696"/>
                    <a:pt x="1126" y="477237"/>
                    <a:pt x="0" y="495391"/>
                  </a:cubicBezTo>
                  <a:lnTo>
                    <a:pt x="0" y="1431331"/>
                  </a:lnTo>
                  <a:cubicBezTo>
                    <a:pt x="0" y="1448044"/>
                    <a:pt x="11142" y="1454729"/>
                    <a:pt x="26073" y="1446373"/>
                  </a:cubicBezTo>
                  <a:lnTo>
                    <a:pt x="801119" y="998904"/>
                  </a:lnTo>
                  <a:cubicBezTo>
                    <a:pt x="816295" y="989044"/>
                    <a:pt x="825955" y="972620"/>
                    <a:pt x="827192" y="954559"/>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319" name="Graphic 4">
              <a:extLst>
                <a:ext uri="{FF2B5EF4-FFF2-40B4-BE49-F238E27FC236}">
                  <a16:creationId xmlns:a16="http://schemas.microsoft.com/office/drawing/2014/main" id="{599D1BA6-874E-4D7A-B628-E5AB85FB2C7A}"/>
                </a:ext>
              </a:extLst>
            </p:cNvPr>
            <p:cNvGrpSpPr/>
            <p:nvPr/>
          </p:nvGrpSpPr>
          <p:grpSpPr>
            <a:xfrm>
              <a:off x="6705140" y="1244063"/>
              <a:ext cx="826969" cy="1450075"/>
              <a:chOff x="6705140" y="1244063"/>
              <a:chExt cx="826969" cy="1450075"/>
            </a:xfrm>
          </p:grpSpPr>
          <p:sp>
            <p:nvSpPr>
              <p:cNvPr id="327" name="Freeform: Shape 326">
                <a:extLst>
                  <a:ext uri="{FF2B5EF4-FFF2-40B4-BE49-F238E27FC236}">
                    <a16:creationId xmlns:a16="http://schemas.microsoft.com/office/drawing/2014/main" id="{D742B71D-D6DE-43B9-9169-66E46448117F}"/>
                  </a:ext>
                </a:extLst>
              </p:cNvPr>
              <p:cNvSpPr/>
              <p:nvPr/>
            </p:nvSpPr>
            <p:spPr>
              <a:xfrm>
                <a:off x="6705140" y="1244063"/>
                <a:ext cx="826969" cy="1450075"/>
              </a:xfrm>
              <a:custGeom>
                <a:avLst/>
                <a:gdLst>
                  <a:gd name="connsiteX0" fmla="*/ 826969 w 826969"/>
                  <a:gd name="connsiteY0" fmla="*/ 954510 h 1450075"/>
                  <a:gd name="connsiteX1" fmla="*/ 826969 w 826969"/>
                  <a:gd name="connsiteY1" fmla="*/ 18571 h 1450075"/>
                  <a:gd name="connsiteX2" fmla="*/ 801008 w 826969"/>
                  <a:gd name="connsiteY2" fmla="*/ 3529 h 1450075"/>
                  <a:gd name="connsiteX3" fmla="*/ 25961 w 826969"/>
                  <a:gd name="connsiteY3" fmla="*/ 450440 h 1450075"/>
                  <a:gd name="connsiteX4" fmla="*/ 0 w 826969"/>
                  <a:gd name="connsiteY4" fmla="*/ 495008 h 1450075"/>
                  <a:gd name="connsiteX5" fmla="*/ 0 w 826969"/>
                  <a:gd name="connsiteY5" fmla="*/ 1431505 h 1450075"/>
                  <a:gd name="connsiteX6" fmla="*/ 25961 w 826969"/>
                  <a:gd name="connsiteY6" fmla="*/ 1446546 h 1450075"/>
                  <a:gd name="connsiteX7" fmla="*/ 801119 w 826969"/>
                  <a:gd name="connsiteY7" fmla="*/ 999078 h 1450075"/>
                  <a:gd name="connsiteX8" fmla="*/ 826969 w 826969"/>
                  <a:gd name="connsiteY8" fmla="*/ 954510 h 145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450075">
                    <a:moveTo>
                      <a:pt x="826969" y="954510"/>
                    </a:moveTo>
                    <a:lnTo>
                      <a:pt x="826969" y="18571"/>
                    </a:lnTo>
                    <a:cubicBezTo>
                      <a:pt x="826969" y="1969"/>
                      <a:pt x="815827" y="-4717"/>
                      <a:pt x="801008" y="3529"/>
                    </a:cubicBezTo>
                    <a:lnTo>
                      <a:pt x="25961" y="450440"/>
                    </a:lnTo>
                    <a:cubicBezTo>
                      <a:pt x="10763" y="460375"/>
                      <a:pt x="1148" y="476891"/>
                      <a:pt x="0" y="495008"/>
                    </a:cubicBezTo>
                    <a:lnTo>
                      <a:pt x="0" y="1431505"/>
                    </a:lnTo>
                    <a:cubicBezTo>
                      <a:pt x="0" y="1448106"/>
                      <a:pt x="11142" y="1454792"/>
                      <a:pt x="25961" y="1446546"/>
                    </a:cubicBezTo>
                    <a:lnTo>
                      <a:pt x="801119" y="999078"/>
                    </a:lnTo>
                    <a:cubicBezTo>
                      <a:pt x="816273" y="989117"/>
                      <a:pt x="825844" y="972605"/>
                      <a:pt x="826969" y="954510"/>
                    </a:cubicBezTo>
                    <a:close/>
                  </a:path>
                </a:pathLst>
              </a:custGeom>
              <a:solidFill>
                <a:srgbClr val="2A9BF5"/>
              </a:solidFill>
              <a:ln w="111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52911FC-0BA0-45E8-9B14-BB684DD3BB41}"/>
                  </a:ext>
                </a:extLst>
              </p:cNvPr>
              <p:cNvSpPr/>
              <p:nvPr/>
            </p:nvSpPr>
            <p:spPr>
              <a:xfrm>
                <a:off x="6705140" y="1244063"/>
                <a:ext cx="826969" cy="1450075"/>
              </a:xfrm>
              <a:custGeom>
                <a:avLst/>
                <a:gdLst>
                  <a:gd name="connsiteX0" fmla="*/ 826969 w 826969"/>
                  <a:gd name="connsiteY0" fmla="*/ 954510 h 1450075"/>
                  <a:gd name="connsiteX1" fmla="*/ 826969 w 826969"/>
                  <a:gd name="connsiteY1" fmla="*/ 18571 h 1450075"/>
                  <a:gd name="connsiteX2" fmla="*/ 801008 w 826969"/>
                  <a:gd name="connsiteY2" fmla="*/ 3529 h 1450075"/>
                  <a:gd name="connsiteX3" fmla="*/ 25961 w 826969"/>
                  <a:gd name="connsiteY3" fmla="*/ 450440 h 1450075"/>
                  <a:gd name="connsiteX4" fmla="*/ 0 w 826969"/>
                  <a:gd name="connsiteY4" fmla="*/ 495008 h 1450075"/>
                  <a:gd name="connsiteX5" fmla="*/ 0 w 826969"/>
                  <a:gd name="connsiteY5" fmla="*/ 1431505 h 1450075"/>
                  <a:gd name="connsiteX6" fmla="*/ 25961 w 826969"/>
                  <a:gd name="connsiteY6" fmla="*/ 1446546 h 1450075"/>
                  <a:gd name="connsiteX7" fmla="*/ 801119 w 826969"/>
                  <a:gd name="connsiteY7" fmla="*/ 999078 h 1450075"/>
                  <a:gd name="connsiteX8" fmla="*/ 826969 w 826969"/>
                  <a:gd name="connsiteY8" fmla="*/ 954510 h 145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450075">
                    <a:moveTo>
                      <a:pt x="826969" y="954510"/>
                    </a:moveTo>
                    <a:lnTo>
                      <a:pt x="826969" y="18571"/>
                    </a:lnTo>
                    <a:cubicBezTo>
                      <a:pt x="826969" y="1969"/>
                      <a:pt x="815827" y="-4717"/>
                      <a:pt x="801008" y="3529"/>
                    </a:cubicBezTo>
                    <a:lnTo>
                      <a:pt x="25961" y="450440"/>
                    </a:lnTo>
                    <a:cubicBezTo>
                      <a:pt x="10763" y="460375"/>
                      <a:pt x="1148" y="476891"/>
                      <a:pt x="0" y="495008"/>
                    </a:cubicBezTo>
                    <a:lnTo>
                      <a:pt x="0" y="1431505"/>
                    </a:lnTo>
                    <a:cubicBezTo>
                      <a:pt x="0" y="1448106"/>
                      <a:pt x="11142" y="1454792"/>
                      <a:pt x="25961" y="1446546"/>
                    </a:cubicBezTo>
                    <a:lnTo>
                      <a:pt x="801119" y="999078"/>
                    </a:lnTo>
                    <a:cubicBezTo>
                      <a:pt x="816273" y="989117"/>
                      <a:pt x="825844" y="972605"/>
                      <a:pt x="826969" y="954510"/>
                    </a:cubicBezTo>
                    <a:close/>
                  </a:path>
                </a:pathLst>
              </a:custGeom>
              <a:solidFill>
                <a:srgbClr val="000000">
                  <a:alpha val="20000"/>
                </a:srgbClr>
              </a:solidFill>
              <a:ln w="111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4E47902-88B4-4342-A041-40ADFAA51AD4}"/>
                  </a:ext>
                </a:extLst>
              </p:cNvPr>
              <p:cNvSpPr/>
              <p:nvPr/>
            </p:nvSpPr>
            <p:spPr>
              <a:xfrm>
                <a:off x="6983916" y="1801952"/>
                <a:ext cx="354780" cy="392456"/>
              </a:xfrm>
              <a:custGeom>
                <a:avLst/>
                <a:gdLst>
                  <a:gd name="connsiteX0" fmla="*/ 0 w 354780"/>
                  <a:gd name="connsiteY0" fmla="*/ 364755 h 392456"/>
                  <a:gd name="connsiteX1" fmla="*/ 0 w 354780"/>
                  <a:gd name="connsiteY1" fmla="*/ 68708 h 392456"/>
                  <a:gd name="connsiteX2" fmla="*/ 55042 w 354780"/>
                  <a:gd name="connsiteY2" fmla="*/ 11215 h 392456"/>
                  <a:gd name="connsiteX3" fmla="*/ 325462 w 354780"/>
                  <a:gd name="connsiteY3" fmla="*/ 73 h 392456"/>
                  <a:gd name="connsiteX4" fmla="*/ 343623 w 354780"/>
                  <a:gd name="connsiteY4" fmla="*/ 38624 h 392456"/>
                  <a:gd name="connsiteX5" fmla="*/ 36880 w 354780"/>
                  <a:gd name="connsiteY5" fmla="*/ 379128 h 392456"/>
                  <a:gd name="connsiteX6" fmla="*/ 0 w 354780"/>
                  <a:gd name="connsiteY6" fmla="*/ 364755 h 39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80" h="392456">
                    <a:moveTo>
                      <a:pt x="0" y="364755"/>
                    </a:moveTo>
                    <a:lnTo>
                      <a:pt x="0" y="68708"/>
                    </a:lnTo>
                    <a:cubicBezTo>
                      <a:pt x="256" y="38001"/>
                      <a:pt x="24379" y="12808"/>
                      <a:pt x="55042" y="11215"/>
                    </a:cubicBezTo>
                    <a:lnTo>
                      <a:pt x="325462" y="73"/>
                    </a:lnTo>
                    <a:cubicBezTo>
                      <a:pt x="355768" y="-1264"/>
                      <a:pt x="363902" y="16006"/>
                      <a:pt x="343623" y="38624"/>
                    </a:cubicBezTo>
                    <a:lnTo>
                      <a:pt x="36880" y="379128"/>
                    </a:lnTo>
                    <a:cubicBezTo>
                      <a:pt x="16490" y="401412"/>
                      <a:pt x="0" y="395173"/>
                      <a:pt x="0" y="364755"/>
                    </a:cubicBezTo>
                    <a:close/>
                  </a:path>
                </a:pathLst>
              </a:custGeom>
              <a:solidFill>
                <a:srgbClr val="FAFAFA"/>
              </a:solidFill>
              <a:ln w="11125" cap="flat">
                <a:noFill/>
                <a:prstDash val="solid"/>
                <a:miter/>
              </a:ln>
            </p:spPr>
            <p:txBody>
              <a:bodyPr rtlCol="0" anchor="ctr"/>
              <a:lstStyle/>
              <a:p>
                <a:endParaRPr lang="en-US"/>
              </a:p>
            </p:txBody>
          </p:sp>
          <p:grpSp>
            <p:nvGrpSpPr>
              <p:cNvPr id="330" name="Graphic 4">
                <a:extLst>
                  <a:ext uri="{FF2B5EF4-FFF2-40B4-BE49-F238E27FC236}">
                    <a16:creationId xmlns:a16="http://schemas.microsoft.com/office/drawing/2014/main" id="{8C9FA539-8CAB-4AE5-B76B-4271E542EA4C}"/>
                  </a:ext>
                </a:extLst>
              </p:cNvPr>
              <p:cNvGrpSpPr/>
              <p:nvPr/>
            </p:nvGrpSpPr>
            <p:grpSpPr>
              <a:xfrm>
                <a:off x="6744917" y="1346316"/>
                <a:ext cx="744376" cy="1280645"/>
                <a:chOff x="6744917" y="1346316"/>
                <a:chExt cx="744376" cy="1280645"/>
              </a:xfrm>
            </p:grpSpPr>
            <p:sp>
              <p:nvSpPr>
                <p:cNvPr id="331" name="Freeform: Shape 330">
                  <a:extLst>
                    <a:ext uri="{FF2B5EF4-FFF2-40B4-BE49-F238E27FC236}">
                      <a16:creationId xmlns:a16="http://schemas.microsoft.com/office/drawing/2014/main" id="{C0ACEC0A-42A2-49DC-BEC3-39BD9AB4A7ED}"/>
                    </a:ext>
                  </a:extLst>
                </p:cNvPr>
                <p:cNvSpPr/>
                <p:nvPr/>
              </p:nvSpPr>
              <p:spPr>
                <a:xfrm>
                  <a:off x="6814889" y="2183153"/>
                  <a:ext cx="655380" cy="398530"/>
                </a:xfrm>
                <a:custGeom>
                  <a:avLst/>
                  <a:gdLst>
                    <a:gd name="connsiteX0" fmla="*/ 16490 w 655380"/>
                    <a:gd name="connsiteY0" fmla="*/ 360603 h 398530"/>
                    <a:gd name="connsiteX1" fmla="*/ 639001 w 655380"/>
                    <a:gd name="connsiteY1" fmla="*/ 2383 h 398530"/>
                    <a:gd name="connsiteX2" fmla="*/ 655380 w 655380"/>
                    <a:gd name="connsiteY2" fmla="*/ 10629 h 398530"/>
                    <a:gd name="connsiteX3" fmla="*/ 639001 w 655380"/>
                    <a:gd name="connsiteY3" fmla="*/ 38038 h 398530"/>
                    <a:gd name="connsiteX4" fmla="*/ 16490 w 655380"/>
                    <a:gd name="connsiteY4" fmla="*/ 396147 h 398530"/>
                    <a:gd name="connsiteX5" fmla="*/ 0 w 655380"/>
                    <a:gd name="connsiteY5" fmla="*/ 387901 h 398530"/>
                    <a:gd name="connsiteX6" fmla="*/ 16490 w 655380"/>
                    <a:gd name="connsiteY6" fmla="*/ 360603 h 39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380" h="398530">
                      <a:moveTo>
                        <a:pt x="16490" y="360603"/>
                      </a:moveTo>
                      <a:lnTo>
                        <a:pt x="639001" y="2383"/>
                      </a:lnTo>
                      <a:cubicBezTo>
                        <a:pt x="648027" y="-2853"/>
                        <a:pt x="655380" y="824"/>
                        <a:pt x="655380" y="10629"/>
                      </a:cubicBezTo>
                      <a:cubicBezTo>
                        <a:pt x="654567" y="21838"/>
                        <a:pt x="648484" y="32011"/>
                        <a:pt x="639001" y="38038"/>
                      </a:cubicBezTo>
                      <a:lnTo>
                        <a:pt x="16490" y="396147"/>
                      </a:lnTo>
                      <a:cubicBezTo>
                        <a:pt x="7354" y="401383"/>
                        <a:pt x="0" y="397706"/>
                        <a:pt x="0" y="387901"/>
                      </a:cubicBezTo>
                      <a:cubicBezTo>
                        <a:pt x="791" y="376681"/>
                        <a:pt x="6919" y="366520"/>
                        <a:pt x="16490" y="360603"/>
                      </a:cubicBezTo>
                      <a:close/>
                    </a:path>
                  </a:pathLst>
                </a:custGeom>
                <a:solidFill>
                  <a:srgbClr val="2A9BF5"/>
                </a:solidFill>
                <a:ln w="111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DBDE100-EE8D-41E0-988C-C406E1DFF64B}"/>
                    </a:ext>
                  </a:extLst>
                </p:cNvPr>
                <p:cNvSpPr/>
                <p:nvPr/>
              </p:nvSpPr>
              <p:spPr>
                <a:xfrm>
                  <a:off x="6814889" y="2262823"/>
                  <a:ext cx="517552" cy="318971"/>
                </a:xfrm>
                <a:custGeom>
                  <a:avLst/>
                  <a:gdLst>
                    <a:gd name="connsiteX0" fmla="*/ 16490 w 517552"/>
                    <a:gd name="connsiteY0" fmla="*/ 280934 h 318971"/>
                    <a:gd name="connsiteX1" fmla="*/ 501062 w 517552"/>
                    <a:gd name="connsiteY1" fmla="*/ 2380 h 318971"/>
                    <a:gd name="connsiteX2" fmla="*/ 517552 w 517552"/>
                    <a:gd name="connsiteY2" fmla="*/ 10737 h 318971"/>
                    <a:gd name="connsiteX3" fmla="*/ 501062 w 517552"/>
                    <a:gd name="connsiteY3" fmla="*/ 38035 h 318971"/>
                    <a:gd name="connsiteX4" fmla="*/ 16490 w 517552"/>
                    <a:gd name="connsiteY4" fmla="*/ 316588 h 318971"/>
                    <a:gd name="connsiteX5" fmla="*/ 0 w 517552"/>
                    <a:gd name="connsiteY5" fmla="*/ 308343 h 318971"/>
                    <a:gd name="connsiteX6" fmla="*/ 16490 w 517552"/>
                    <a:gd name="connsiteY6" fmla="*/ 280934 h 31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52" h="318971">
                      <a:moveTo>
                        <a:pt x="16490" y="280934"/>
                      </a:moveTo>
                      <a:lnTo>
                        <a:pt x="501062" y="2380"/>
                      </a:lnTo>
                      <a:cubicBezTo>
                        <a:pt x="510198" y="-2857"/>
                        <a:pt x="517552" y="820"/>
                        <a:pt x="517552" y="10737"/>
                      </a:cubicBezTo>
                      <a:cubicBezTo>
                        <a:pt x="516728" y="21946"/>
                        <a:pt x="510600" y="32085"/>
                        <a:pt x="501062" y="38035"/>
                      </a:cubicBezTo>
                      <a:lnTo>
                        <a:pt x="16490" y="316588"/>
                      </a:lnTo>
                      <a:cubicBezTo>
                        <a:pt x="7354" y="321825"/>
                        <a:pt x="0" y="318148"/>
                        <a:pt x="0" y="308343"/>
                      </a:cubicBezTo>
                      <a:cubicBezTo>
                        <a:pt x="758" y="297078"/>
                        <a:pt x="6897" y="286872"/>
                        <a:pt x="16490" y="280934"/>
                      </a:cubicBezTo>
                      <a:close/>
                    </a:path>
                  </a:pathLst>
                </a:custGeom>
                <a:solidFill>
                  <a:srgbClr val="FAFAFA"/>
                </a:solidFill>
                <a:ln w="111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C7CF57E0-9D49-431A-9414-A31BF3359AED}"/>
                    </a:ext>
                  </a:extLst>
                </p:cNvPr>
                <p:cNvSpPr/>
                <p:nvPr/>
              </p:nvSpPr>
              <p:spPr>
                <a:xfrm>
                  <a:off x="6744917" y="2581794"/>
                  <a:ext cx="11699" cy="45167"/>
                </a:xfrm>
                <a:custGeom>
                  <a:avLst/>
                  <a:gdLst>
                    <a:gd name="connsiteX0" fmla="*/ 11699 w 11699"/>
                    <a:gd name="connsiteY0" fmla="*/ 1739 h 45167"/>
                    <a:gd name="connsiteX1" fmla="*/ 11699 w 11699"/>
                    <a:gd name="connsiteY1" fmla="*/ 36614 h 45167"/>
                    <a:gd name="connsiteX2" fmla="*/ 9137 w 11699"/>
                    <a:gd name="connsiteY2" fmla="*/ 40960 h 45167"/>
                    <a:gd name="connsiteX3" fmla="*/ 2451 w 11699"/>
                    <a:gd name="connsiteY3" fmla="*/ 44860 h 45167"/>
                    <a:gd name="connsiteX4" fmla="*/ 0 w 11699"/>
                    <a:gd name="connsiteY4" fmla="*/ 43411 h 45167"/>
                    <a:gd name="connsiteX5" fmla="*/ 0 w 11699"/>
                    <a:gd name="connsiteY5" fmla="*/ 8536 h 45167"/>
                    <a:gd name="connsiteX6" fmla="*/ 2451 w 11699"/>
                    <a:gd name="connsiteY6" fmla="*/ 4191 h 45167"/>
                    <a:gd name="connsiteX7" fmla="*/ 9248 w 11699"/>
                    <a:gd name="connsiteY7" fmla="*/ 291 h 45167"/>
                    <a:gd name="connsiteX8" fmla="*/ 11699 w 11699"/>
                    <a:gd name="connsiteY8" fmla="*/ 1739 h 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9" h="45167">
                      <a:moveTo>
                        <a:pt x="11699" y="1739"/>
                      </a:moveTo>
                      <a:lnTo>
                        <a:pt x="11699" y="36614"/>
                      </a:lnTo>
                      <a:cubicBezTo>
                        <a:pt x="11610" y="38397"/>
                        <a:pt x="10652" y="40013"/>
                        <a:pt x="9137" y="40960"/>
                      </a:cubicBezTo>
                      <a:lnTo>
                        <a:pt x="2451" y="44860"/>
                      </a:lnTo>
                      <a:cubicBezTo>
                        <a:pt x="1114" y="45639"/>
                        <a:pt x="0" y="44860"/>
                        <a:pt x="0" y="43411"/>
                      </a:cubicBezTo>
                      <a:lnTo>
                        <a:pt x="0" y="8536"/>
                      </a:lnTo>
                      <a:cubicBezTo>
                        <a:pt x="67" y="6776"/>
                        <a:pt x="981" y="5160"/>
                        <a:pt x="2451" y="4191"/>
                      </a:cubicBezTo>
                      <a:lnTo>
                        <a:pt x="9248" y="291"/>
                      </a:lnTo>
                      <a:cubicBezTo>
                        <a:pt x="10585" y="-489"/>
                        <a:pt x="11699" y="402"/>
                        <a:pt x="11699" y="1739"/>
                      </a:cubicBezTo>
                      <a:close/>
                    </a:path>
                  </a:pathLst>
                </a:custGeom>
                <a:solidFill>
                  <a:srgbClr val="FAFAFA"/>
                </a:solidFill>
                <a:ln w="111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1A8E5843-68A3-445A-B031-404DB7F8DE95}"/>
                    </a:ext>
                  </a:extLst>
                </p:cNvPr>
                <p:cNvSpPr/>
                <p:nvPr/>
              </p:nvSpPr>
              <p:spPr>
                <a:xfrm>
                  <a:off x="6768315" y="2568022"/>
                  <a:ext cx="11810" cy="45012"/>
                </a:xfrm>
                <a:custGeom>
                  <a:avLst/>
                  <a:gdLst>
                    <a:gd name="connsiteX0" fmla="*/ 11811 w 11810"/>
                    <a:gd name="connsiteY0" fmla="*/ 1918 h 45012"/>
                    <a:gd name="connsiteX1" fmla="*/ 11811 w 11810"/>
                    <a:gd name="connsiteY1" fmla="*/ 36459 h 45012"/>
                    <a:gd name="connsiteX2" fmla="*/ 9248 w 11810"/>
                    <a:gd name="connsiteY2" fmla="*/ 40804 h 45012"/>
                    <a:gd name="connsiteX3" fmla="*/ 2563 w 11810"/>
                    <a:gd name="connsiteY3" fmla="*/ 44704 h 45012"/>
                    <a:gd name="connsiteX4" fmla="*/ 0 w 11810"/>
                    <a:gd name="connsiteY4" fmla="*/ 43256 h 45012"/>
                    <a:gd name="connsiteX5" fmla="*/ 0 w 11810"/>
                    <a:gd name="connsiteY5" fmla="*/ 8381 h 45012"/>
                    <a:gd name="connsiteX6" fmla="*/ 2563 w 11810"/>
                    <a:gd name="connsiteY6" fmla="*/ 4035 h 45012"/>
                    <a:gd name="connsiteX7" fmla="*/ 9248 w 11810"/>
                    <a:gd name="connsiteY7" fmla="*/ 136 h 45012"/>
                    <a:gd name="connsiteX8" fmla="*/ 11811 w 11810"/>
                    <a:gd name="connsiteY8" fmla="*/ 1918 h 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0" h="45012">
                      <a:moveTo>
                        <a:pt x="11811" y="1918"/>
                      </a:moveTo>
                      <a:lnTo>
                        <a:pt x="11811" y="36459"/>
                      </a:lnTo>
                      <a:cubicBezTo>
                        <a:pt x="11733" y="38242"/>
                        <a:pt x="10775" y="39880"/>
                        <a:pt x="9248" y="40804"/>
                      </a:cubicBezTo>
                      <a:lnTo>
                        <a:pt x="2563" y="44704"/>
                      </a:lnTo>
                      <a:cubicBezTo>
                        <a:pt x="1114" y="45484"/>
                        <a:pt x="0" y="44704"/>
                        <a:pt x="0" y="43256"/>
                      </a:cubicBezTo>
                      <a:lnTo>
                        <a:pt x="0" y="8381"/>
                      </a:lnTo>
                      <a:cubicBezTo>
                        <a:pt x="89" y="6598"/>
                        <a:pt x="1047" y="4982"/>
                        <a:pt x="2563" y="4035"/>
                      </a:cubicBezTo>
                      <a:lnTo>
                        <a:pt x="9248" y="136"/>
                      </a:lnTo>
                      <a:cubicBezTo>
                        <a:pt x="10696" y="-310"/>
                        <a:pt x="11811" y="358"/>
                        <a:pt x="11811" y="1918"/>
                      </a:cubicBezTo>
                      <a:close/>
                    </a:path>
                  </a:pathLst>
                </a:custGeom>
                <a:solidFill>
                  <a:srgbClr val="FAFAFA"/>
                </a:solidFill>
                <a:ln w="111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D4C8F98-245C-432C-A117-94B437FACC3A}"/>
                    </a:ext>
                  </a:extLst>
                </p:cNvPr>
                <p:cNvSpPr/>
                <p:nvPr/>
              </p:nvSpPr>
              <p:spPr>
                <a:xfrm>
                  <a:off x="7129098" y="1506826"/>
                  <a:ext cx="51489" cy="105357"/>
                </a:xfrm>
                <a:custGeom>
                  <a:avLst/>
                  <a:gdLst>
                    <a:gd name="connsiteX0" fmla="*/ 25404 w 51489"/>
                    <a:gd name="connsiteY0" fmla="*/ 3609 h 105357"/>
                    <a:gd name="connsiteX1" fmla="*/ 35878 w 51489"/>
                    <a:gd name="connsiteY1" fmla="*/ 43 h 105357"/>
                    <a:gd name="connsiteX2" fmla="*/ 43454 w 51489"/>
                    <a:gd name="connsiteY2" fmla="*/ 1826 h 105357"/>
                    <a:gd name="connsiteX3" fmla="*/ 48023 w 51489"/>
                    <a:gd name="connsiteY3" fmla="*/ 7286 h 105357"/>
                    <a:gd name="connsiteX4" fmla="*/ 49694 w 51489"/>
                    <a:gd name="connsiteY4" fmla="*/ 14640 h 105357"/>
                    <a:gd name="connsiteX5" fmla="*/ 49025 w 51489"/>
                    <a:gd name="connsiteY5" fmla="*/ 17759 h 105357"/>
                    <a:gd name="connsiteX6" fmla="*/ 47354 w 51489"/>
                    <a:gd name="connsiteY6" fmla="*/ 19765 h 105357"/>
                    <a:gd name="connsiteX7" fmla="*/ 41115 w 51489"/>
                    <a:gd name="connsiteY7" fmla="*/ 23331 h 105357"/>
                    <a:gd name="connsiteX8" fmla="*/ 38886 w 51489"/>
                    <a:gd name="connsiteY8" fmla="*/ 23331 h 105357"/>
                    <a:gd name="connsiteX9" fmla="*/ 37549 w 51489"/>
                    <a:gd name="connsiteY9" fmla="*/ 21659 h 105357"/>
                    <a:gd name="connsiteX10" fmla="*/ 33426 w 51489"/>
                    <a:gd name="connsiteY10" fmla="*/ 18094 h 105357"/>
                    <a:gd name="connsiteX11" fmla="*/ 25404 w 51489"/>
                    <a:gd name="connsiteY11" fmla="*/ 20211 h 105357"/>
                    <a:gd name="connsiteX12" fmla="*/ 21058 w 51489"/>
                    <a:gd name="connsiteY12" fmla="*/ 23442 h 105357"/>
                    <a:gd name="connsiteX13" fmla="*/ 17382 w 51489"/>
                    <a:gd name="connsiteY13" fmla="*/ 27787 h 105357"/>
                    <a:gd name="connsiteX14" fmla="*/ 15042 w 51489"/>
                    <a:gd name="connsiteY14" fmla="*/ 32690 h 105357"/>
                    <a:gd name="connsiteX15" fmla="*/ 14150 w 51489"/>
                    <a:gd name="connsiteY15" fmla="*/ 37815 h 105357"/>
                    <a:gd name="connsiteX16" fmla="*/ 14930 w 51489"/>
                    <a:gd name="connsiteY16" fmla="*/ 42384 h 105357"/>
                    <a:gd name="connsiteX17" fmla="*/ 17827 w 51489"/>
                    <a:gd name="connsiteY17" fmla="*/ 44166 h 105357"/>
                    <a:gd name="connsiteX18" fmla="*/ 23064 w 51489"/>
                    <a:gd name="connsiteY18" fmla="*/ 44166 h 105357"/>
                    <a:gd name="connsiteX19" fmla="*/ 31198 w 51489"/>
                    <a:gd name="connsiteY19" fmla="*/ 42272 h 105357"/>
                    <a:gd name="connsiteX20" fmla="*/ 40334 w 51489"/>
                    <a:gd name="connsiteY20" fmla="*/ 41158 h 105357"/>
                    <a:gd name="connsiteX21" fmla="*/ 46686 w 51489"/>
                    <a:gd name="connsiteY21" fmla="*/ 43275 h 105357"/>
                    <a:gd name="connsiteX22" fmla="*/ 50362 w 51489"/>
                    <a:gd name="connsiteY22" fmla="*/ 48846 h 105357"/>
                    <a:gd name="connsiteX23" fmla="*/ 51477 w 51489"/>
                    <a:gd name="connsiteY23" fmla="*/ 58094 h 105357"/>
                    <a:gd name="connsiteX24" fmla="*/ 49694 w 51489"/>
                    <a:gd name="connsiteY24" fmla="*/ 70573 h 105357"/>
                    <a:gd name="connsiteX25" fmla="*/ 44680 w 51489"/>
                    <a:gd name="connsiteY25" fmla="*/ 82495 h 105357"/>
                    <a:gd name="connsiteX26" fmla="*/ 36658 w 51489"/>
                    <a:gd name="connsiteY26" fmla="*/ 93080 h 105357"/>
                    <a:gd name="connsiteX27" fmla="*/ 25516 w 51489"/>
                    <a:gd name="connsiteY27" fmla="*/ 101437 h 105357"/>
                    <a:gd name="connsiteX28" fmla="*/ 16045 w 51489"/>
                    <a:gd name="connsiteY28" fmla="*/ 105114 h 105357"/>
                    <a:gd name="connsiteX29" fmla="*/ 8022 w 51489"/>
                    <a:gd name="connsiteY29" fmla="*/ 104334 h 105357"/>
                    <a:gd name="connsiteX30" fmla="*/ 2451 w 51489"/>
                    <a:gd name="connsiteY30" fmla="*/ 99208 h 105357"/>
                    <a:gd name="connsiteX31" fmla="*/ 0 w 51489"/>
                    <a:gd name="connsiteY31" fmla="*/ 89738 h 105357"/>
                    <a:gd name="connsiteX32" fmla="*/ 669 w 51489"/>
                    <a:gd name="connsiteY32" fmla="*/ 86618 h 105357"/>
                    <a:gd name="connsiteX33" fmla="*/ 2451 w 51489"/>
                    <a:gd name="connsiteY33" fmla="*/ 84612 h 105357"/>
                    <a:gd name="connsiteX34" fmla="*/ 8579 w 51489"/>
                    <a:gd name="connsiteY34" fmla="*/ 81047 h 105357"/>
                    <a:gd name="connsiteX35" fmla="*/ 10919 w 51489"/>
                    <a:gd name="connsiteY35" fmla="*/ 81047 h 105357"/>
                    <a:gd name="connsiteX36" fmla="*/ 12256 w 51489"/>
                    <a:gd name="connsiteY36" fmla="*/ 82718 h 105357"/>
                    <a:gd name="connsiteX37" fmla="*/ 13816 w 51489"/>
                    <a:gd name="connsiteY37" fmla="*/ 85392 h 105357"/>
                    <a:gd name="connsiteX38" fmla="*/ 16156 w 51489"/>
                    <a:gd name="connsiteY38" fmla="*/ 87175 h 105357"/>
                    <a:gd name="connsiteX39" fmla="*/ 19945 w 51489"/>
                    <a:gd name="connsiteY39" fmla="*/ 87175 h 105357"/>
                    <a:gd name="connsiteX40" fmla="*/ 25516 w 51489"/>
                    <a:gd name="connsiteY40" fmla="*/ 84835 h 105357"/>
                    <a:gd name="connsiteX41" fmla="*/ 30752 w 51489"/>
                    <a:gd name="connsiteY41" fmla="*/ 81270 h 105357"/>
                    <a:gd name="connsiteX42" fmla="*/ 34986 w 51489"/>
                    <a:gd name="connsiteY42" fmla="*/ 76701 h 105357"/>
                    <a:gd name="connsiteX43" fmla="*/ 38106 w 51489"/>
                    <a:gd name="connsiteY43" fmla="*/ 71465 h 105357"/>
                    <a:gd name="connsiteX44" fmla="*/ 39220 w 51489"/>
                    <a:gd name="connsiteY44" fmla="*/ 65448 h 105357"/>
                    <a:gd name="connsiteX45" fmla="*/ 37995 w 51489"/>
                    <a:gd name="connsiteY45" fmla="*/ 61325 h 105357"/>
                    <a:gd name="connsiteX46" fmla="*/ 34206 w 51489"/>
                    <a:gd name="connsiteY46" fmla="*/ 60211 h 105357"/>
                    <a:gd name="connsiteX47" fmla="*/ 27967 w 51489"/>
                    <a:gd name="connsiteY47" fmla="*/ 61214 h 105357"/>
                    <a:gd name="connsiteX48" fmla="*/ 19387 w 51489"/>
                    <a:gd name="connsiteY48" fmla="*/ 62996 h 105357"/>
                    <a:gd name="connsiteX49" fmla="*/ 11588 w 51489"/>
                    <a:gd name="connsiteY49" fmla="*/ 63665 h 105357"/>
                    <a:gd name="connsiteX50" fmla="*/ 6128 w 51489"/>
                    <a:gd name="connsiteY50" fmla="*/ 61325 h 105357"/>
                    <a:gd name="connsiteX51" fmla="*/ 2897 w 51489"/>
                    <a:gd name="connsiteY51" fmla="*/ 55420 h 105357"/>
                    <a:gd name="connsiteX52" fmla="*/ 1783 w 51489"/>
                    <a:gd name="connsiteY52" fmla="*/ 45503 h 105357"/>
                    <a:gd name="connsiteX53" fmla="*/ 3566 w 51489"/>
                    <a:gd name="connsiteY53" fmla="*/ 33136 h 105357"/>
                    <a:gd name="connsiteX54" fmla="*/ 8468 w 51489"/>
                    <a:gd name="connsiteY54" fmla="*/ 21436 h 105357"/>
                    <a:gd name="connsiteX55" fmla="*/ 15822 w 51489"/>
                    <a:gd name="connsiteY55" fmla="*/ 11408 h 105357"/>
                    <a:gd name="connsiteX56" fmla="*/ 25404 w 51489"/>
                    <a:gd name="connsiteY56" fmla="*/ 3609 h 10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489" h="105357">
                      <a:moveTo>
                        <a:pt x="25404" y="3609"/>
                      </a:moveTo>
                      <a:cubicBezTo>
                        <a:pt x="28546" y="1580"/>
                        <a:pt x="32145" y="355"/>
                        <a:pt x="35878" y="43"/>
                      </a:cubicBezTo>
                      <a:cubicBezTo>
                        <a:pt x="38530" y="-177"/>
                        <a:pt x="41181" y="447"/>
                        <a:pt x="43454" y="1826"/>
                      </a:cubicBezTo>
                      <a:cubicBezTo>
                        <a:pt x="45482" y="3159"/>
                        <a:pt x="47064" y="5057"/>
                        <a:pt x="48023" y="7286"/>
                      </a:cubicBezTo>
                      <a:cubicBezTo>
                        <a:pt x="49025" y="9615"/>
                        <a:pt x="49594" y="12107"/>
                        <a:pt x="49694" y="14640"/>
                      </a:cubicBezTo>
                      <a:cubicBezTo>
                        <a:pt x="49805" y="15724"/>
                        <a:pt x="49571" y="16817"/>
                        <a:pt x="49025" y="17759"/>
                      </a:cubicBezTo>
                      <a:cubicBezTo>
                        <a:pt x="48658" y="18564"/>
                        <a:pt x="48078" y="19256"/>
                        <a:pt x="47354" y="19765"/>
                      </a:cubicBezTo>
                      <a:lnTo>
                        <a:pt x="41115" y="23331"/>
                      </a:lnTo>
                      <a:cubicBezTo>
                        <a:pt x="40412" y="23655"/>
                        <a:pt x="39588" y="23655"/>
                        <a:pt x="38886" y="23331"/>
                      </a:cubicBezTo>
                      <a:cubicBezTo>
                        <a:pt x="38273" y="22929"/>
                        <a:pt x="37805" y="22343"/>
                        <a:pt x="37549" y="21659"/>
                      </a:cubicBezTo>
                      <a:cubicBezTo>
                        <a:pt x="36658" y="20007"/>
                        <a:pt x="35187" y="18739"/>
                        <a:pt x="33426" y="18094"/>
                      </a:cubicBezTo>
                      <a:cubicBezTo>
                        <a:pt x="31644" y="17425"/>
                        <a:pt x="28970" y="18094"/>
                        <a:pt x="25404" y="20211"/>
                      </a:cubicBezTo>
                      <a:cubicBezTo>
                        <a:pt x="23878" y="21179"/>
                        <a:pt x="22429" y="22259"/>
                        <a:pt x="21058" y="23442"/>
                      </a:cubicBezTo>
                      <a:cubicBezTo>
                        <a:pt x="19711" y="24787"/>
                        <a:pt x="18485" y="26240"/>
                        <a:pt x="17382" y="27787"/>
                      </a:cubicBezTo>
                      <a:cubicBezTo>
                        <a:pt x="16379" y="29306"/>
                        <a:pt x="15588" y="30956"/>
                        <a:pt x="15042" y="32690"/>
                      </a:cubicBezTo>
                      <a:cubicBezTo>
                        <a:pt x="14418" y="34324"/>
                        <a:pt x="14117" y="36065"/>
                        <a:pt x="14150" y="37815"/>
                      </a:cubicBezTo>
                      <a:cubicBezTo>
                        <a:pt x="14028" y="39379"/>
                        <a:pt x="14295" y="40947"/>
                        <a:pt x="14930" y="42384"/>
                      </a:cubicBezTo>
                      <a:cubicBezTo>
                        <a:pt x="15532" y="43430"/>
                        <a:pt x="16624" y="44101"/>
                        <a:pt x="17827" y="44166"/>
                      </a:cubicBezTo>
                      <a:cubicBezTo>
                        <a:pt x="19555" y="44475"/>
                        <a:pt x="21337" y="44475"/>
                        <a:pt x="23064" y="44166"/>
                      </a:cubicBezTo>
                      <a:lnTo>
                        <a:pt x="31198" y="42272"/>
                      </a:lnTo>
                      <a:cubicBezTo>
                        <a:pt x="34184" y="41521"/>
                        <a:pt x="37259" y="41147"/>
                        <a:pt x="40334" y="41158"/>
                      </a:cubicBezTo>
                      <a:cubicBezTo>
                        <a:pt x="42619" y="41196"/>
                        <a:pt x="44836" y="41935"/>
                        <a:pt x="46686" y="43275"/>
                      </a:cubicBezTo>
                      <a:cubicBezTo>
                        <a:pt x="48401" y="44756"/>
                        <a:pt x="49672" y="46684"/>
                        <a:pt x="50362" y="48846"/>
                      </a:cubicBezTo>
                      <a:cubicBezTo>
                        <a:pt x="51198" y="51855"/>
                        <a:pt x="51566" y="54973"/>
                        <a:pt x="51477" y="58094"/>
                      </a:cubicBezTo>
                      <a:cubicBezTo>
                        <a:pt x="51477" y="62317"/>
                        <a:pt x="50875" y="66519"/>
                        <a:pt x="49694" y="70573"/>
                      </a:cubicBezTo>
                      <a:cubicBezTo>
                        <a:pt x="48557" y="74754"/>
                        <a:pt x="46875" y="78763"/>
                        <a:pt x="44680" y="82495"/>
                      </a:cubicBezTo>
                      <a:cubicBezTo>
                        <a:pt x="42407" y="86309"/>
                        <a:pt x="39711" y="89859"/>
                        <a:pt x="36658" y="93080"/>
                      </a:cubicBezTo>
                      <a:cubicBezTo>
                        <a:pt x="33359" y="96379"/>
                        <a:pt x="29605" y="99193"/>
                        <a:pt x="25516" y="101437"/>
                      </a:cubicBezTo>
                      <a:cubicBezTo>
                        <a:pt x="22596" y="103198"/>
                        <a:pt x="19387" y="104442"/>
                        <a:pt x="16045" y="105114"/>
                      </a:cubicBezTo>
                      <a:cubicBezTo>
                        <a:pt x="13348" y="105612"/>
                        <a:pt x="10574" y="105342"/>
                        <a:pt x="8022" y="104334"/>
                      </a:cubicBezTo>
                      <a:cubicBezTo>
                        <a:pt x="5627" y="103328"/>
                        <a:pt x="3655" y="101515"/>
                        <a:pt x="2451" y="99208"/>
                      </a:cubicBezTo>
                      <a:cubicBezTo>
                        <a:pt x="891" y="96293"/>
                        <a:pt x="45" y="93045"/>
                        <a:pt x="0" y="89738"/>
                      </a:cubicBezTo>
                      <a:cubicBezTo>
                        <a:pt x="0" y="88661"/>
                        <a:pt x="223" y="87597"/>
                        <a:pt x="669" y="86618"/>
                      </a:cubicBezTo>
                      <a:cubicBezTo>
                        <a:pt x="1114" y="85830"/>
                        <a:pt x="1716" y="85146"/>
                        <a:pt x="2451" y="84612"/>
                      </a:cubicBezTo>
                      <a:lnTo>
                        <a:pt x="8579" y="81047"/>
                      </a:lnTo>
                      <a:cubicBezTo>
                        <a:pt x="9694" y="81047"/>
                        <a:pt x="10362" y="80267"/>
                        <a:pt x="10919" y="81047"/>
                      </a:cubicBezTo>
                      <a:cubicBezTo>
                        <a:pt x="11577" y="81393"/>
                        <a:pt x="12067" y="81999"/>
                        <a:pt x="12256" y="82718"/>
                      </a:cubicBezTo>
                      <a:cubicBezTo>
                        <a:pt x="12691" y="83656"/>
                        <a:pt x="13215" y="84551"/>
                        <a:pt x="13816" y="85392"/>
                      </a:cubicBezTo>
                      <a:cubicBezTo>
                        <a:pt x="14384" y="86222"/>
                        <a:pt x="15209" y="86847"/>
                        <a:pt x="16156" y="87175"/>
                      </a:cubicBezTo>
                      <a:cubicBezTo>
                        <a:pt x="17404" y="87457"/>
                        <a:pt x="18697" y="87457"/>
                        <a:pt x="19945" y="87175"/>
                      </a:cubicBezTo>
                      <a:cubicBezTo>
                        <a:pt x="21928" y="86743"/>
                        <a:pt x="23822" y="85949"/>
                        <a:pt x="25516" y="84835"/>
                      </a:cubicBezTo>
                      <a:cubicBezTo>
                        <a:pt x="27354" y="83789"/>
                        <a:pt x="29103" y="82597"/>
                        <a:pt x="30752" y="81270"/>
                      </a:cubicBezTo>
                      <a:cubicBezTo>
                        <a:pt x="32335" y="79913"/>
                        <a:pt x="33749" y="78380"/>
                        <a:pt x="34986" y="76701"/>
                      </a:cubicBezTo>
                      <a:cubicBezTo>
                        <a:pt x="36256" y="75100"/>
                        <a:pt x="37304" y="73340"/>
                        <a:pt x="38106" y="71465"/>
                      </a:cubicBezTo>
                      <a:cubicBezTo>
                        <a:pt x="38819" y="69537"/>
                        <a:pt x="39198" y="67502"/>
                        <a:pt x="39220" y="65448"/>
                      </a:cubicBezTo>
                      <a:cubicBezTo>
                        <a:pt x="39365" y="63966"/>
                        <a:pt x="38930" y="62486"/>
                        <a:pt x="37995" y="61325"/>
                      </a:cubicBezTo>
                      <a:cubicBezTo>
                        <a:pt x="36936" y="60452"/>
                        <a:pt x="35566" y="60048"/>
                        <a:pt x="34206" y="60211"/>
                      </a:cubicBezTo>
                      <a:cubicBezTo>
                        <a:pt x="32101" y="60331"/>
                        <a:pt x="30006" y="60668"/>
                        <a:pt x="27967" y="61214"/>
                      </a:cubicBezTo>
                      <a:cubicBezTo>
                        <a:pt x="25516" y="61214"/>
                        <a:pt x="22619" y="62439"/>
                        <a:pt x="19387" y="62996"/>
                      </a:cubicBezTo>
                      <a:cubicBezTo>
                        <a:pt x="16836" y="63630"/>
                        <a:pt x="14206" y="63856"/>
                        <a:pt x="11588" y="63665"/>
                      </a:cubicBezTo>
                      <a:cubicBezTo>
                        <a:pt x="9560" y="63524"/>
                        <a:pt x="7632" y="62699"/>
                        <a:pt x="6128" y="61325"/>
                      </a:cubicBezTo>
                      <a:cubicBezTo>
                        <a:pt x="4513" y="59704"/>
                        <a:pt x="3387" y="57656"/>
                        <a:pt x="2897" y="55420"/>
                      </a:cubicBezTo>
                      <a:cubicBezTo>
                        <a:pt x="2061" y="52184"/>
                        <a:pt x="1682" y="48845"/>
                        <a:pt x="1783" y="45503"/>
                      </a:cubicBezTo>
                      <a:cubicBezTo>
                        <a:pt x="1827" y="41321"/>
                        <a:pt x="2429" y="37161"/>
                        <a:pt x="3566" y="33136"/>
                      </a:cubicBezTo>
                      <a:cubicBezTo>
                        <a:pt x="4735" y="29058"/>
                        <a:pt x="6384" y="25131"/>
                        <a:pt x="8468" y="21436"/>
                      </a:cubicBezTo>
                      <a:cubicBezTo>
                        <a:pt x="10496" y="17803"/>
                        <a:pt x="12969" y="14435"/>
                        <a:pt x="15822" y="11408"/>
                      </a:cubicBezTo>
                      <a:cubicBezTo>
                        <a:pt x="18596" y="8335"/>
                        <a:pt x="21827" y="5706"/>
                        <a:pt x="25404" y="3609"/>
                      </a:cubicBezTo>
                      <a:close/>
                    </a:path>
                  </a:pathLst>
                </a:custGeom>
                <a:solidFill>
                  <a:srgbClr val="FAFAFA"/>
                </a:solidFill>
                <a:ln w="111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5FC2BC64-E077-4C18-8E68-A7291C44F077}"/>
                    </a:ext>
                  </a:extLst>
                </p:cNvPr>
                <p:cNvSpPr/>
                <p:nvPr/>
              </p:nvSpPr>
              <p:spPr>
                <a:xfrm>
                  <a:off x="7189919" y="1484849"/>
                  <a:ext cx="42412" cy="100572"/>
                </a:xfrm>
                <a:custGeom>
                  <a:avLst/>
                  <a:gdLst>
                    <a:gd name="connsiteX0" fmla="*/ 11491 w 42412"/>
                    <a:gd name="connsiteY0" fmla="*/ 68260 h 100572"/>
                    <a:gd name="connsiteX1" fmla="*/ 11491 w 42412"/>
                    <a:gd name="connsiteY1" fmla="*/ 91659 h 100572"/>
                    <a:gd name="connsiteX2" fmla="*/ 10822 w 42412"/>
                    <a:gd name="connsiteY2" fmla="*/ 94667 h 100572"/>
                    <a:gd name="connsiteX3" fmla="*/ 9151 w 42412"/>
                    <a:gd name="connsiteY3" fmla="*/ 96784 h 100572"/>
                    <a:gd name="connsiteX4" fmla="*/ 2354 w 42412"/>
                    <a:gd name="connsiteY4" fmla="*/ 100573 h 100572"/>
                    <a:gd name="connsiteX5" fmla="*/ 683 w 42412"/>
                    <a:gd name="connsiteY5" fmla="*/ 100573 h 100572"/>
                    <a:gd name="connsiteX6" fmla="*/ 14 w 42412"/>
                    <a:gd name="connsiteY6" fmla="*/ 98456 h 100572"/>
                    <a:gd name="connsiteX7" fmla="*/ 14 w 42412"/>
                    <a:gd name="connsiteY7" fmla="*/ 9318 h 100572"/>
                    <a:gd name="connsiteX8" fmla="*/ 683 w 42412"/>
                    <a:gd name="connsiteY8" fmla="*/ 6310 h 100572"/>
                    <a:gd name="connsiteX9" fmla="*/ 2354 w 42412"/>
                    <a:gd name="connsiteY9" fmla="*/ 4193 h 100572"/>
                    <a:gd name="connsiteX10" fmla="*/ 9151 w 42412"/>
                    <a:gd name="connsiteY10" fmla="*/ 293 h 100572"/>
                    <a:gd name="connsiteX11" fmla="*/ 10822 w 42412"/>
                    <a:gd name="connsiteY11" fmla="*/ 293 h 100572"/>
                    <a:gd name="connsiteX12" fmla="*/ 11491 w 42412"/>
                    <a:gd name="connsiteY12" fmla="*/ 2522 h 100572"/>
                    <a:gd name="connsiteX13" fmla="*/ 11491 w 42412"/>
                    <a:gd name="connsiteY13" fmla="*/ 45530 h 100572"/>
                    <a:gd name="connsiteX14" fmla="*/ 26310 w 42412"/>
                    <a:gd name="connsiteY14" fmla="*/ 18566 h 100572"/>
                    <a:gd name="connsiteX15" fmla="*/ 27647 w 42412"/>
                    <a:gd name="connsiteY15" fmla="*/ 16227 h 100572"/>
                    <a:gd name="connsiteX16" fmla="*/ 29764 w 42412"/>
                    <a:gd name="connsiteY16" fmla="*/ 14221 h 100572"/>
                    <a:gd name="connsiteX17" fmla="*/ 38789 w 42412"/>
                    <a:gd name="connsiteY17" fmla="*/ 8984 h 100572"/>
                    <a:gd name="connsiteX18" fmla="*/ 40349 w 42412"/>
                    <a:gd name="connsiteY18" fmla="*/ 8984 h 100572"/>
                    <a:gd name="connsiteX19" fmla="*/ 40906 w 42412"/>
                    <a:gd name="connsiteY19" fmla="*/ 10878 h 100572"/>
                    <a:gd name="connsiteX20" fmla="*/ 40906 w 42412"/>
                    <a:gd name="connsiteY20" fmla="*/ 12327 h 100572"/>
                    <a:gd name="connsiteX21" fmla="*/ 40014 w 42412"/>
                    <a:gd name="connsiteY21" fmla="*/ 14221 h 100572"/>
                    <a:gd name="connsiteX22" fmla="*/ 19402 w 42412"/>
                    <a:gd name="connsiteY22" fmla="*/ 51770 h 100572"/>
                    <a:gd name="connsiteX23" fmla="*/ 41686 w 42412"/>
                    <a:gd name="connsiteY23" fmla="*/ 72160 h 100572"/>
                    <a:gd name="connsiteX24" fmla="*/ 42355 w 42412"/>
                    <a:gd name="connsiteY24" fmla="*/ 73163 h 100572"/>
                    <a:gd name="connsiteX25" fmla="*/ 42355 w 42412"/>
                    <a:gd name="connsiteY25" fmla="*/ 74277 h 100572"/>
                    <a:gd name="connsiteX26" fmla="*/ 41686 w 42412"/>
                    <a:gd name="connsiteY26" fmla="*/ 76951 h 100572"/>
                    <a:gd name="connsiteX27" fmla="*/ 40237 w 42412"/>
                    <a:gd name="connsiteY27" fmla="*/ 78734 h 100572"/>
                    <a:gd name="connsiteX28" fmla="*/ 31658 w 42412"/>
                    <a:gd name="connsiteY28" fmla="*/ 83748 h 100572"/>
                    <a:gd name="connsiteX29" fmla="*/ 29318 w 42412"/>
                    <a:gd name="connsiteY29" fmla="*/ 83748 h 100572"/>
                    <a:gd name="connsiteX30" fmla="*/ 27981 w 42412"/>
                    <a:gd name="connsiteY30" fmla="*/ 83079 h 10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412" h="100572">
                      <a:moveTo>
                        <a:pt x="11491" y="68260"/>
                      </a:moveTo>
                      <a:lnTo>
                        <a:pt x="11491" y="91659"/>
                      </a:lnTo>
                      <a:cubicBezTo>
                        <a:pt x="11480" y="92697"/>
                        <a:pt x="11257" y="93722"/>
                        <a:pt x="10822" y="94667"/>
                      </a:cubicBezTo>
                      <a:cubicBezTo>
                        <a:pt x="10410" y="95474"/>
                        <a:pt x="9842" y="96193"/>
                        <a:pt x="9151" y="96784"/>
                      </a:cubicBezTo>
                      <a:lnTo>
                        <a:pt x="2354" y="100573"/>
                      </a:lnTo>
                      <a:cubicBezTo>
                        <a:pt x="1685" y="100573"/>
                        <a:pt x="1128" y="100573"/>
                        <a:pt x="683" y="100573"/>
                      </a:cubicBezTo>
                      <a:cubicBezTo>
                        <a:pt x="181" y="99990"/>
                        <a:pt x="-64" y="99223"/>
                        <a:pt x="14" y="98456"/>
                      </a:cubicBezTo>
                      <a:lnTo>
                        <a:pt x="14" y="9318"/>
                      </a:lnTo>
                      <a:cubicBezTo>
                        <a:pt x="25" y="8280"/>
                        <a:pt x="248" y="7254"/>
                        <a:pt x="683" y="6310"/>
                      </a:cubicBezTo>
                      <a:cubicBezTo>
                        <a:pt x="1017" y="5456"/>
                        <a:pt x="1596" y="4719"/>
                        <a:pt x="2354" y="4193"/>
                      </a:cubicBezTo>
                      <a:lnTo>
                        <a:pt x="9151" y="293"/>
                      </a:lnTo>
                      <a:cubicBezTo>
                        <a:pt x="9641" y="-98"/>
                        <a:pt x="10332" y="-98"/>
                        <a:pt x="10822" y="293"/>
                      </a:cubicBezTo>
                      <a:cubicBezTo>
                        <a:pt x="11301" y="932"/>
                        <a:pt x="11546" y="1723"/>
                        <a:pt x="11491" y="2522"/>
                      </a:cubicBezTo>
                      <a:lnTo>
                        <a:pt x="11491" y="45530"/>
                      </a:lnTo>
                      <a:lnTo>
                        <a:pt x="26310" y="18566"/>
                      </a:lnTo>
                      <a:lnTo>
                        <a:pt x="27647" y="16227"/>
                      </a:lnTo>
                      <a:cubicBezTo>
                        <a:pt x="28148" y="15371"/>
                        <a:pt x="28884" y="14676"/>
                        <a:pt x="29764" y="14221"/>
                      </a:cubicBezTo>
                      <a:lnTo>
                        <a:pt x="38789" y="8984"/>
                      </a:lnTo>
                      <a:cubicBezTo>
                        <a:pt x="39246" y="8611"/>
                        <a:pt x="39892" y="8611"/>
                        <a:pt x="40349" y="8984"/>
                      </a:cubicBezTo>
                      <a:cubicBezTo>
                        <a:pt x="40750" y="9531"/>
                        <a:pt x="40951" y="10201"/>
                        <a:pt x="40906" y="10878"/>
                      </a:cubicBezTo>
                      <a:cubicBezTo>
                        <a:pt x="40962" y="11360"/>
                        <a:pt x="40962" y="11845"/>
                        <a:pt x="40906" y="12327"/>
                      </a:cubicBezTo>
                      <a:cubicBezTo>
                        <a:pt x="40739" y="13010"/>
                        <a:pt x="40427" y="13653"/>
                        <a:pt x="40014" y="14221"/>
                      </a:cubicBezTo>
                      <a:lnTo>
                        <a:pt x="19402" y="51770"/>
                      </a:lnTo>
                      <a:lnTo>
                        <a:pt x="41686" y="72160"/>
                      </a:lnTo>
                      <a:cubicBezTo>
                        <a:pt x="41987" y="72439"/>
                        <a:pt x="42210" y="72782"/>
                        <a:pt x="42355" y="73163"/>
                      </a:cubicBezTo>
                      <a:cubicBezTo>
                        <a:pt x="42432" y="73531"/>
                        <a:pt x="42432" y="73909"/>
                        <a:pt x="42355" y="74277"/>
                      </a:cubicBezTo>
                      <a:cubicBezTo>
                        <a:pt x="42343" y="75209"/>
                        <a:pt x="42121" y="76124"/>
                        <a:pt x="41686" y="76951"/>
                      </a:cubicBezTo>
                      <a:cubicBezTo>
                        <a:pt x="41418" y="77693"/>
                        <a:pt x="40906" y="78323"/>
                        <a:pt x="40237" y="78734"/>
                      </a:cubicBezTo>
                      <a:lnTo>
                        <a:pt x="31658" y="83748"/>
                      </a:lnTo>
                      <a:cubicBezTo>
                        <a:pt x="30911" y="84051"/>
                        <a:pt x="30065" y="84051"/>
                        <a:pt x="29318" y="83748"/>
                      </a:cubicBezTo>
                      <a:lnTo>
                        <a:pt x="27981" y="83079"/>
                      </a:lnTo>
                      <a:close/>
                    </a:path>
                  </a:pathLst>
                </a:custGeom>
                <a:solidFill>
                  <a:srgbClr val="FAFAFA"/>
                </a:solidFill>
                <a:ln w="111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5D578C5-0C1A-4CC6-89AB-25BA7784ABCC}"/>
                    </a:ext>
                  </a:extLst>
                </p:cNvPr>
                <p:cNvSpPr/>
                <p:nvPr/>
              </p:nvSpPr>
              <p:spPr>
                <a:xfrm>
                  <a:off x="7239279" y="1455434"/>
                  <a:ext cx="12396" cy="101241"/>
                </a:xfrm>
                <a:custGeom>
                  <a:avLst/>
                  <a:gdLst>
                    <a:gd name="connsiteX0" fmla="*/ 10042 w 12396"/>
                    <a:gd name="connsiteY0" fmla="*/ 293 h 101241"/>
                    <a:gd name="connsiteX1" fmla="*/ 11714 w 12396"/>
                    <a:gd name="connsiteY1" fmla="*/ 293 h 101241"/>
                    <a:gd name="connsiteX2" fmla="*/ 12382 w 12396"/>
                    <a:gd name="connsiteY2" fmla="*/ 2522 h 101241"/>
                    <a:gd name="connsiteX3" fmla="*/ 12382 w 12396"/>
                    <a:gd name="connsiteY3" fmla="*/ 13664 h 101241"/>
                    <a:gd name="connsiteX4" fmla="*/ 11714 w 12396"/>
                    <a:gd name="connsiteY4" fmla="*/ 16672 h 101241"/>
                    <a:gd name="connsiteX5" fmla="*/ 10042 w 12396"/>
                    <a:gd name="connsiteY5" fmla="*/ 18789 h 101241"/>
                    <a:gd name="connsiteX6" fmla="*/ 2354 w 12396"/>
                    <a:gd name="connsiteY6" fmla="*/ 23135 h 101241"/>
                    <a:gd name="connsiteX7" fmla="*/ 683 w 12396"/>
                    <a:gd name="connsiteY7" fmla="*/ 23135 h 101241"/>
                    <a:gd name="connsiteX8" fmla="*/ 14 w 12396"/>
                    <a:gd name="connsiteY8" fmla="*/ 20906 h 101241"/>
                    <a:gd name="connsiteX9" fmla="*/ 14 w 12396"/>
                    <a:gd name="connsiteY9" fmla="*/ 9764 h 101241"/>
                    <a:gd name="connsiteX10" fmla="*/ 683 w 12396"/>
                    <a:gd name="connsiteY10" fmla="*/ 6756 h 101241"/>
                    <a:gd name="connsiteX11" fmla="*/ 2354 w 12396"/>
                    <a:gd name="connsiteY11" fmla="*/ 4639 h 101241"/>
                    <a:gd name="connsiteX12" fmla="*/ 11936 w 12396"/>
                    <a:gd name="connsiteY12" fmla="*/ 92327 h 101241"/>
                    <a:gd name="connsiteX13" fmla="*/ 11268 w 12396"/>
                    <a:gd name="connsiteY13" fmla="*/ 95336 h 101241"/>
                    <a:gd name="connsiteX14" fmla="*/ 9597 w 12396"/>
                    <a:gd name="connsiteY14" fmla="*/ 97453 h 101241"/>
                    <a:gd name="connsiteX15" fmla="*/ 2800 w 12396"/>
                    <a:gd name="connsiteY15" fmla="*/ 101241 h 101241"/>
                    <a:gd name="connsiteX16" fmla="*/ 1128 w 12396"/>
                    <a:gd name="connsiteY16" fmla="*/ 101241 h 101241"/>
                    <a:gd name="connsiteX17" fmla="*/ 460 w 12396"/>
                    <a:gd name="connsiteY17" fmla="*/ 99124 h 101241"/>
                    <a:gd name="connsiteX18" fmla="*/ 460 w 12396"/>
                    <a:gd name="connsiteY18" fmla="*/ 35391 h 101241"/>
                    <a:gd name="connsiteX19" fmla="*/ 1128 w 12396"/>
                    <a:gd name="connsiteY19" fmla="*/ 32383 h 101241"/>
                    <a:gd name="connsiteX20" fmla="*/ 2800 w 12396"/>
                    <a:gd name="connsiteY20" fmla="*/ 30377 h 101241"/>
                    <a:gd name="connsiteX21" fmla="*/ 9597 w 12396"/>
                    <a:gd name="connsiteY21" fmla="*/ 26477 h 101241"/>
                    <a:gd name="connsiteX22" fmla="*/ 11268 w 12396"/>
                    <a:gd name="connsiteY22" fmla="*/ 26477 h 101241"/>
                    <a:gd name="connsiteX23" fmla="*/ 11936 w 12396"/>
                    <a:gd name="connsiteY23" fmla="*/ 28706 h 10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96" h="101241">
                      <a:moveTo>
                        <a:pt x="10042" y="293"/>
                      </a:moveTo>
                      <a:cubicBezTo>
                        <a:pt x="10532" y="-98"/>
                        <a:pt x="11223" y="-98"/>
                        <a:pt x="11714" y="293"/>
                      </a:cubicBezTo>
                      <a:cubicBezTo>
                        <a:pt x="12215" y="922"/>
                        <a:pt x="12460" y="1721"/>
                        <a:pt x="12382" y="2522"/>
                      </a:cubicBezTo>
                      <a:lnTo>
                        <a:pt x="12382" y="13664"/>
                      </a:lnTo>
                      <a:cubicBezTo>
                        <a:pt x="12371" y="14702"/>
                        <a:pt x="12148" y="15727"/>
                        <a:pt x="11714" y="16672"/>
                      </a:cubicBezTo>
                      <a:cubicBezTo>
                        <a:pt x="11301" y="17479"/>
                        <a:pt x="10733" y="18199"/>
                        <a:pt x="10042" y="18789"/>
                      </a:cubicBezTo>
                      <a:lnTo>
                        <a:pt x="2354" y="23135"/>
                      </a:lnTo>
                      <a:cubicBezTo>
                        <a:pt x="1864" y="23526"/>
                        <a:pt x="1173" y="23526"/>
                        <a:pt x="683" y="23135"/>
                      </a:cubicBezTo>
                      <a:cubicBezTo>
                        <a:pt x="181" y="22506"/>
                        <a:pt x="-64" y="21707"/>
                        <a:pt x="14" y="20906"/>
                      </a:cubicBezTo>
                      <a:lnTo>
                        <a:pt x="14" y="9764"/>
                      </a:lnTo>
                      <a:cubicBezTo>
                        <a:pt x="25" y="8726"/>
                        <a:pt x="248" y="7701"/>
                        <a:pt x="683" y="6756"/>
                      </a:cubicBezTo>
                      <a:cubicBezTo>
                        <a:pt x="1017" y="5901"/>
                        <a:pt x="1597" y="5165"/>
                        <a:pt x="2354" y="4639"/>
                      </a:cubicBezTo>
                      <a:close/>
                      <a:moveTo>
                        <a:pt x="11936" y="92327"/>
                      </a:moveTo>
                      <a:cubicBezTo>
                        <a:pt x="11925" y="93366"/>
                        <a:pt x="11702" y="94392"/>
                        <a:pt x="11268" y="95336"/>
                      </a:cubicBezTo>
                      <a:cubicBezTo>
                        <a:pt x="10856" y="96142"/>
                        <a:pt x="10288" y="96862"/>
                        <a:pt x="9597" y="97453"/>
                      </a:cubicBezTo>
                      <a:lnTo>
                        <a:pt x="2800" y="101241"/>
                      </a:lnTo>
                      <a:cubicBezTo>
                        <a:pt x="2131" y="101241"/>
                        <a:pt x="1574" y="101241"/>
                        <a:pt x="1128" y="101241"/>
                      </a:cubicBezTo>
                      <a:cubicBezTo>
                        <a:pt x="627" y="100658"/>
                        <a:pt x="382" y="99892"/>
                        <a:pt x="460" y="99124"/>
                      </a:cubicBezTo>
                      <a:lnTo>
                        <a:pt x="460" y="35391"/>
                      </a:lnTo>
                      <a:cubicBezTo>
                        <a:pt x="471" y="34353"/>
                        <a:pt x="694" y="33328"/>
                        <a:pt x="1128" y="32383"/>
                      </a:cubicBezTo>
                      <a:cubicBezTo>
                        <a:pt x="1441" y="31543"/>
                        <a:pt x="2031" y="30834"/>
                        <a:pt x="2800" y="30377"/>
                      </a:cubicBezTo>
                      <a:lnTo>
                        <a:pt x="9597" y="26477"/>
                      </a:lnTo>
                      <a:cubicBezTo>
                        <a:pt x="10087" y="26086"/>
                        <a:pt x="10778" y="26086"/>
                        <a:pt x="11268" y="26477"/>
                      </a:cubicBezTo>
                      <a:cubicBezTo>
                        <a:pt x="11769" y="27106"/>
                        <a:pt x="12015" y="27905"/>
                        <a:pt x="11936" y="28706"/>
                      </a:cubicBezTo>
                      <a:close/>
                    </a:path>
                  </a:pathLst>
                </a:custGeom>
                <a:solidFill>
                  <a:srgbClr val="FAFAFA"/>
                </a:solidFill>
                <a:ln w="111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4EDB8FB-F437-412E-828E-DCB7BAA6B707}"/>
                    </a:ext>
                  </a:extLst>
                </p:cNvPr>
                <p:cNvSpPr/>
                <p:nvPr/>
              </p:nvSpPr>
              <p:spPr>
                <a:xfrm>
                  <a:off x="7263346" y="1455799"/>
                  <a:ext cx="44694" cy="113202"/>
                </a:xfrm>
                <a:custGeom>
                  <a:avLst/>
                  <a:gdLst>
                    <a:gd name="connsiteX0" fmla="*/ 24861 w 44694"/>
                    <a:gd name="connsiteY0" fmla="*/ 75583 h 113202"/>
                    <a:gd name="connsiteX1" fmla="*/ 19959 w 44694"/>
                    <a:gd name="connsiteY1" fmla="*/ 77589 h 113202"/>
                    <a:gd name="connsiteX2" fmla="*/ 16170 w 44694"/>
                    <a:gd name="connsiteY2" fmla="*/ 77589 h 113202"/>
                    <a:gd name="connsiteX3" fmla="*/ 13385 w 44694"/>
                    <a:gd name="connsiteY3" fmla="*/ 76474 h 113202"/>
                    <a:gd name="connsiteX4" fmla="*/ 11491 w 44694"/>
                    <a:gd name="connsiteY4" fmla="*/ 74914 h 113202"/>
                    <a:gd name="connsiteX5" fmla="*/ 11491 w 44694"/>
                    <a:gd name="connsiteY5" fmla="*/ 103995 h 113202"/>
                    <a:gd name="connsiteX6" fmla="*/ 10822 w 44694"/>
                    <a:gd name="connsiteY6" fmla="*/ 107004 h 113202"/>
                    <a:gd name="connsiteX7" fmla="*/ 9151 w 44694"/>
                    <a:gd name="connsiteY7" fmla="*/ 109009 h 113202"/>
                    <a:gd name="connsiteX8" fmla="*/ 2354 w 44694"/>
                    <a:gd name="connsiteY8" fmla="*/ 112909 h 113202"/>
                    <a:gd name="connsiteX9" fmla="*/ 683 w 44694"/>
                    <a:gd name="connsiteY9" fmla="*/ 112909 h 113202"/>
                    <a:gd name="connsiteX10" fmla="*/ 14 w 44694"/>
                    <a:gd name="connsiteY10" fmla="*/ 110681 h 113202"/>
                    <a:gd name="connsiteX11" fmla="*/ 14 w 44694"/>
                    <a:gd name="connsiteY11" fmla="*/ 21544 h 113202"/>
                    <a:gd name="connsiteX12" fmla="*/ 683 w 44694"/>
                    <a:gd name="connsiteY12" fmla="*/ 18535 h 113202"/>
                    <a:gd name="connsiteX13" fmla="*/ 2354 w 44694"/>
                    <a:gd name="connsiteY13" fmla="*/ 16530 h 113202"/>
                    <a:gd name="connsiteX14" fmla="*/ 9151 w 44694"/>
                    <a:gd name="connsiteY14" fmla="*/ 12630 h 113202"/>
                    <a:gd name="connsiteX15" fmla="*/ 10822 w 44694"/>
                    <a:gd name="connsiteY15" fmla="*/ 12630 h 113202"/>
                    <a:gd name="connsiteX16" fmla="*/ 11491 w 44694"/>
                    <a:gd name="connsiteY16" fmla="*/ 14858 h 113202"/>
                    <a:gd name="connsiteX17" fmla="*/ 11491 w 44694"/>
                    <a:gd name="connsiteY17" fmla="*/ 17978 h 113202"/>
                    <a:gd name="connsiteX18" fmla="*/ 13385 w 44694"/>
                    <a:gd name="connsiteY18" fmla="*/ 14190 h 113202"/>
                    <a:gd name="connsiteX19" fmla="*/ 16170 w 44694"/>
                    <a:gd name="connsiteY19" fmla="*/ 9956 h 113202"/>
                    <a:gd name="connsiteX20" fmla="*/ 19959 w 44694"/>
                    <a:gd name="connsiteY20" fmla="*/ 5722 h 113202"/>
                    <a:gd name="connsiteX21" fmla="*/ 24861 w 44694"/>
                    <a:gd name="connsiteY21" fmla="*/ 2045 h 113202"/>
                    <a:gd name="connsiteX22" fmla="*/ 32884 w 44694"/>
                    <a:gd name="connsiteY22" fmla="*/ 39 h 113202"/>
                    <a:gd name="connsiteX23" fmla="*/ 39012 w 44694"/>
                    <a:gd name="connsiteY23" fmla="*/ 3605 h 113202"/>
                    <a:gd name="connsiteX24" fmla="*/ 43023 w 44694"/>
                    <a:gd name="connsiteY24" fmla="*/ 11516 h 113202"/>
                    <a:gd name="connsiteX25" fmla="*/ 44694 w 44694"/>
                    <a:gd name="connsiteY25" fmla="*/ 22658 h 113202"/>
                    <a:gd name="connsiteX26" fmla="*/ 44694 w 44694"/>
                    <a:gd name="connsiteY26" fmla="*/ 32240 h 113202"/>
                    <a:gd name="connsiteX27" fmla="*/ 43023 w 44694"/>
                    <a:gd name="connsiteY27" fmla="*/ 45276 h 113202"/>
                    <a:gd name="connsiteX28" fmla="*/ 39012 w 44694"/>
                    <a:gd name="connsiteY28" fmla="*/ 57755 h 113202"/>
                    <a:gd name="connsiteX29" fmla="*/ 32884 w 44694"/>
                    <a:gd name="connsiteY29" fmla="*/ 68898 h 113202"/>
                    <a:gd name="connsiteX30" fmla="*/ 24861 w 44694"/>
                    <a:gd name="connsiteY30" fmla="*/ 75583 h 113202"/>
                    <a:gd name="connsiteX31" fmla="*/ 33106 w 44694"/>
                    <a:gd name="connsiteY31" fmla="*/ 37811 h 113202"/>
                    <a:gd name="connsiteX32" fmla="*/ 33106 w 44694"/>
                    <a:gd name="connsiteY32" fmla="*/ 30123 h 113202"/>
                    <a:gd name="connsiteX33" fmla="*/ 29541 w 44694"/>
                    <a:gd name="connsiteY33" fmla="*/ 18981 h 113202"/>
                    <a:gd name="connsiteX34" fmla="*/ 22187 w 44694"/>
                    <a:gd name="connsiteY34" fmla="*/ 18981 h 113202"/>
                    <a:gd name="connsiteX35" fmla="*/ 14945 w 44694"/>
                    <a:gd name="connsiteY35" fmla="*/ 27115 h 113202"/>
                    <a:gd name="connsiteX36" fmla="*/ 11491 w 44694"/>
                    <a:gd name="connsiteY36" fmla="*/ 40374 h 113202"/>
                    <a:gd name="connsiteX37" fmla="*/ 11491 w 44694"/>
                    <a:gd name="connsiteY37" fmla="*/ 45722 h 113202"/>
                    <a:gd name="connsiteX38" fmla="*/ 11491 w 44694"/>
                    <a:gd name="connsiteY38" fmla="*/ 50736 h 113202"/>
                    <a:gd name="connsiteX39" fmla="*/ 14945 w 44694"/>
                    <a:gd name="connsiteY39" fmla="*/ 59984 h 113202"/>
                    <a:gd name="connsiteX40" fmla="*/ 22187 w 44694"/>
                    <a:gd name="connsiteY40" fmla="*/ 59984 h 113202"/>
                    <a:gd name="connsiteX41" fmla="*/ 29541 w 44694"/>
                    <a:gd name="connsiteY41" fmla="*/ 51850 h 113202"/>
                    <a:gd name="connsiteX42" fmla="*/ 33218 w 44694"/>
                    <a:gd name="connsiteY42" fmla="*/ 37811 h 11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94" h="113202">
                      <a:moveTo>
                        <a:pt x="24861" y="75583"/>
                      </a:moveTo>
                      <a:cubicBezTo>
                        <a:pt x="23379" y="76571"/>
                        <a:pt x="21708" y="77253"/>
                        <a:pt x="19959" y="77589"/>
                      </a:cubicBezTo>
                      <a:cubicBezTo>
                        <a:pt x="18711" y="77805"/>
                        <a:pt x="17418" y="77805"/>
                        <a:pt x="16170" y="77589"/>
                      </a:cubicBezTo>
                      <a:cubicBezTo>
                        <a:pt x="15168" y="77423"/>
                        <a:pt x="14221" y="77043"/>
                        <a:pt x="13385" y="76474"/>
                      </a:cubicBezTo>
                      <a:cubicBezTo>
                        <a:pt x="12661" y="76073"/>
                        <a:pt x="12025" y="75545"/>
                        <a:pt x="11491" y="74914"/>
                      </a:cubicBezTo>
                      <a:lnTo>
                        <a:pt x="11491" y="103995"/>
                      </a:lnTo>
                      <a:cubicBezTo>
                        <a:pt x="11480" y="105034"/>
                        <a:pt x="11257" y="106059"/>
                        <a:pt x="10822" y="107004"/>
                      </a:cubicBezTo>
                      <a:cubicBezTo>
                        <a:pt x="10477" y="107824"/>
                        <a:pt x="9898" y="108522"/>
                        <a:pt x="9151" y="109009"/>
                      </a:cubicBezTo>
                      <a:lnTo>
                        <a:pt x="2354" y="112909"/>
                      </a:lnTo>
                      <a:cubicBezTo>
                        <a:pt x="1864" y="113300"/>
                        <a:pt x="1173" y="113300"/>
                        <a:pt x="683" y="112909"/>
                      </a:cubicBezTo>
                      <a:cubicBezTo>
                        <a:pt x="181" y="112281"/>
                        <a:pt x="-64" y="111482"/>
                        <a:pt x="14" y="110681"/>
                      </a:cubicBezTo>
                      <a:lnTo>
                        <a:pt x="14" y="21544"/>
                      </a:lnTo>
                      <a:cubicBezTo>
                        <a:pt x="25" y="20505"/>
                        <a:pt x="248" y="19479"/>
                        <a:pt x="683" y="18535"/>
                      </a:cubicBezTo>
                      <a:cubicBezTo>
                        <a:pt x="995" y="17694"/>
                        <a:pt x="1585" y="16986"/>
                        <a:pt x="2354" y="16530"/>
                      </a:cubicBezTo>
                      <a:lnTo>
                        <a:pt x="9151" y="12630"/>
                      </a:lnTo>
                      <a:cubicBezTo>
                        <a:pt x="9641" y="12239"/>
                        <a:pt x="10332" y="12239"/>
                        <a:pt x="10822" y="12630"/>
                      </a:cubicBezTo>
                      <a:cubicBezTo>
                        <a:pt x="11324" y="13258"/>
                        <a:pt x="11569" y="14057"/>
                        <a:pt x="11491" y="14858"/>
                      </a:cubicBezTo>
                      <a:lnTo>
                        <a:pt x="11491" y="17978"/>
                      </a:lnTo>
                      <a:cubicBezTo>
                        <a:pt x="12059" y="16682"/>
                        <a:pt x="12683" y="15418"/>
                        <a:pt x="13385" y="14190"/>
                      </a:cubicBezTo>
                      <a:cubicBezTo>
                        <a:pt x="14221" y="12720"/>
                        <a:pt x="15156" y="11305"/>
                        <a:pt x="16170" y="9956"/>
                      </a:cubicBezTo>
                      <a:cubicBezTo>
                        <a:pt x="17307" y="8439"/>
                        <a:pt x="18577" y="7023"/>
                        <a:pt x="19959" y="5722"/>
                      </a:cubicBezTo>
                      <a:cubicBezTo>
                        <a:pt x="21418" y="4277"/>
                        <a:pt x="23067" y="3039"/>
                        <a:pt x="24861" y="2045"/>
                      </a:cubicBezTo>
                      <a:cubicBezTo>
                        <a:pt x="27246" y="524"/>
                        <a:pt x="30065" y="-180"/>
                        <a:pt x="32884" y="39"/>
                      </a:cubicBezTo>
                      <a:cubicBezTo>
                        <a:pt x="35290" y="433"/>
                        <a:pt x="37474" y="1702"/>
                        <a:pt x="39012" y="3605"/>
                      </a:cubicBezTo>
                      <a:cubicBezTo>
                        <a:pt x="40850" y="5956"/>
                        <a:pt x="42210" y="8643"/>
                        <a:pt x="43023" y="11516"/>
                      </a:cubicBezTo>
                      <a:cubicBezTo>
                        <a:pt x="43959" y="15163"/>
                        <a:pt x="44527" y="18896"/>
                        <a:pt x="44694" y="22658"/>
                      </a:cubicBezTo>
                      <a:lnTo>
                        <a:pt x="44694" y="32240"/>
                      </a:lnTo>
                      <a:cubicBezTo>
                        <a:pt x="44449" y="36620"/>
                        <a:pt x="43892" y="40977"/>
                        <a:pt x="43023" y="45276"/>
                      </a:cubicBezTo>
                      <a:cubicBezTo>
                        <a:pt x="42076" y="49550"/>
                        <a:pt x="40728" y="53729"/>
                        <a:pt x="39012" y="57755"/>
                      </a:cubicBezTo>
                      <a:cubicBezTo>
                        <a:pt x="37474" y="61725"/>
                        <a:pt x="35413" y="65474"/>
                        <a:pt x="32884" y="68898"/>
                      </a:cubicBezTo>
                      <a:cubicBezTo>
                        <a:pt x="30689" y="71649"/>
                        <a:pt x="27959" y="73924"/>
                        <a:pt x="24861" y="75583"/>
                      </a:cubicBezTo>
                      <a:close/>
                      <a:moveTo>
                        <a:pt x="33106" y="37811"/>
                      </a:moveTo>
                      <a:cubicBezTo>
                        <a:pt x="33329" y="35253"/>
                        <a:pt x="33329" y="32681"/>
                        <a:pt x="33106" y="30123"/>
                      </a:cubicBezTo>
                      <a:cubicBezTo>
                        <a:pt x="33106" y="24441"/>
                        <a:pt x="31547" y="20875"/>
                        <a:pt x="29541" y="18981"/>
                      </a:cubicBezTo>
                      <a:cubicBezTo>
                        <a:pt x="27324" y="17481"/>
                        <a:pt x="24405" y="17481"/>
                        <a:pt x="22187" y="18981"/>
                      </a:cubicBezTo>
                      <a:cubicBezTo>
                        <a:pt x="19023" y="20914"/>
                        <a:pt x="16505" y="23745"/>
                        <a:pt x="14945" y="27115"/>
                      </a:cubicBezTo>
                      <a:cubicBezTo>
                        <a:pt x="12872" y="31242"/>
                        <a:pt x="11691" y="35760"/>
                        <a:pt x="11491" y="40374"/>
                      </a:cubicBezTo>
                      <a:cubicBezTo>
                        <a:pt x="11491" y="41822"/>
                        <a:pt x="11491" y="43605"/>
                        <a:pt x="11491" y="45722"/>
                      </a:cubicBezTo>
                      <a:cubicBezTo>
                        <a:pt x="11491" y="47839"/>
                        <a:pt x="11491" y="49510"/>
                        <a:pt x="11491" y="50736"/>
                      </a:cubicBezTo>
                      <a:cubicBezTo>
                        <a:pt x="11335" y="54160"/>
                        <a:pt x="12583" y="57500"/>
                        <a:pt x="14945" y="59984"/>
                      </a:cubicBezTo>
                      <a:cubicBezTo>
                        <a:pt x="17084" y="61600"/>
                        <a:pt x="20048" y="61600"/>
                        <a:pt x="22187" y="59984"/>
                      </a:cubicBezTo>
                      <a:cubicBezTo>
                        <a:pt x="25363" y="58027"/>
                        <a:pt x="27914" y="55205"/>
                        <a:pt x="29541" y="51850"/>
                      </a:cubicBezTo>
                      <a:cubicBezTo>
                        <a:pt x="31714" y="47471"/>
                        <a:pt x="32961" y="42692"/>
                        <a:pt x="33218" y="37811"/>
                      </a:cubicBezTo>
                      <a:close/>
                    </a:path>
                  </a:pathLst>
                </a:custGeom>
                <a:solidFill>
                  <a:srgbClr val="FAFAFA"/>
                </a:solidFill>
                <a:ln w="111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38A6345-1C68-4EC9-9441-4C99434A7F22}"/>
                    </a:ext>
                  </a:extLst>
                </p:cNvPr>
                <p:cNvSpPr/>
                <p:nvPr/>
              </p:nvSpPr>
              <p:spPr>
                <a:xfrm>
                  <a:off x="7331612" y="1389988"/>
                  <a:ext cx="59710" cy="114212"/>
                </a:xfrm>
                <a:custGeom>
                  <a:avLst/>
                  <a:gdLst>
                    <a:gd name="connsiteX0" fmla="*/ 34591 w 59710"/>
                    <a:gd name="connsiteY0" fmla="*/ 0 h 114212"/>
                    <a:gd name="connsiteX1" fmla="*/ 36708 w 59710"/>
                    <a:gd name="connsiteY1" fmla="*/ 0 h 114212"/>
                    <a:gd name="connsiteX2" fmla="*/ 38045 w 59710"/>
                    <a:gd name="connsiteY2" fmla="*/ 2786 h 114212"/>
                    <a:gd name="connsiteX3" fmla="*/ 59660 w 59710"/>
                    <a:gd name="connsiteY3" fmla="*/ 76435 h 114212"/>
                    <a:gd name="connsiteX4" fmla="*/ 59660 w 59710"/>
                    <a:gd name="connsiteY4" fmla="*/ 77326 h 114212"/>
                    <a:gd name="connsiteX5" fmla="*/ 58992 w 59710"/>
                    <a:gd name="connsiteY5" fmla="*/ 80335 h 114212"/>
                    <a:gd name="connsiteX6" fmla="*/ 57321 w 59710"/>
                    <a:gd name="connsiteY6" fmla="*/ 82452 h 114212"/>
                    <a:gd name="connsiteX7" fmla="*/ 50970 w 59710"/>
                    <a:gd name="connsiteY7" fmla="*/ 86129 h 114212"/>
                    <a:gd name="connsiteX8" fmla="*/ 48407 w 59710"/>
                    <a:gd name="connsiteY8" fmla="*/ 86129 h 114212"/>
                    <a:gd name="connsiteX9" fmla="*/ 47516 w 59710"/>
                    <a:gd name="connsiteY9" fmla="*/ 84457 h 114212"/>
                    <a:gd name="connsiteX10" fmla="*/ 43616 w 59710"/>
                    <a:gd name="connsiteY10" fmla="*/ 71532 h 114212"/>
                    <a:gd name="connsiteX11" fmla="*/ 15649 w 59710"/>
                    <a:gd name="connsiteY11" fmla="*/ 87689 h 114212"/>
                    <a:gd name="connsiteX12" fmla="*/ 12306 w 59710"/>
                    <a:gd name="connsiteY12" fmla="*/ 104848 h 114212"/>
                    <a:gd name="connsiteX13" fmla="*/ 11304 w 59710"/>
                    <a:gd name="connsiteY13" fmla="*/ 107633 h 114212"/>
                    <a:gd name="connsiteX14" fmla="*/ 8852 w 59710"/>
                    <a:gd name="connsiteY14" fmla="*/ 110196 h 114212"/>
                    <a:gd name="connsiteX15" fmla="*/ 2501 w 59710"/>
                    <a:gd name="connsiteY15" fmla="*/ 113873 h 114212"/>
                    <a:gd name="connsiteX16" fmla="*/ 718 w 59710"/>
                    <a:gd name="connsiteY16" fmla="*/ 113873 h 114212"/>
                    <a:gd name="connsiteX17" fmla="*/ 50 w 59710"/>
                    <a:gd name="connsiteY17" fmla="*/ 111756 h 114212"/>
                    <a:gd name="connsiteX18" fmla="*/ 50 w 59710"/>
                    <a:gd name="connsiteY18" fmla="*/ 110753 h 114212"/>
                    <a:gd name="connsiteX19" fmla="*/ 21777 w 59710"/>
                    <a:gd name="connsiteY19" fmla="*/ 11922 h 114212"/>
                    <a:gd name="connsiteX20" fmla="*/ 23003 w 59710"/>
                    <a:gd name="connsiteY20" fmla="*/ 7799 h 114212"/>
                    <a:gd name="connsiteX21" fmla="*/ 25120 w 59710"/>
                    <a:gd name="connsiteY21" fmla="*/ 5348 h 114212"/>
                    <a:gd name="connsiteX22" fmla="*/ 39493 w 59710"/>
                    <a:gd name="connsiteY22" fmla="*/ 57048 h 114212"/>
                    <a:gd name="connsiteX23" fmla="*/ 29800 w 59710"/>
                    <a:gd name="connsiteY23" fmla="*/ 23621 h 114212"/>
                    <a:gd name="connsiteX24" fmla="*/ 19995 w 59710"/>
                    <a:gd name="connsiteY24" fmla="*/ 68190 h 11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710" h="114212">
                      <a:moveTo>
                        <a:pt x="34591" y="0"/>
                      </a:moveTo>
                      <a:cubicBezTo>
                        <a:pt x="35593" y="0"/>
                        <a:pt x="36262" y="0"/>
                        <a:pt x="36708" y="0"/>
                      </a:cubicBezTo>
                      <a:cubicBezTo>
                        <a:pt x="37376" y="807"/>
                        <a:pt x="37833" y="1763"/>
                        <a:pt x="38045" y="2786"/>
                      </a:cubicBezTo>
                      <a:lnTo>
                        <a:pt x="59660" y="76435"/>
                      </a:lnTo>
                      <a:cubicBezTo>
                        <a:pt x="59727" y="76729"/>
                        <a:pt x="59727" y="77032"/>
                        <a:pt x="59660" y="77326"/>
                      </a:cubicBezTo>
                      <a:cubicBezTo>
                        <a:pt x="59649" y="78365"/>
                        <a:pt x="59427" y="79391"/>
                        <a:pt x="58992" y="80335"/>
                      </a:cubicBezTo>
                      <a:cubicBezTo>
                        <a:pt x="58658" y="81189"/>
                        <a:pt x="58078" y="81926"/>
                        <a:pt x="57321" y="82452"/>
                      </a:cubicBezTo>
                      <a:lnTo>
                        <a:pt x="50970" y="86129"/>
                      </a:lnTo>
                      <a:cubicBezTo>
                        <a:pt x="49744" y="86797"/>
                        <a:pt x="48853" y="86909"/>
                        <a:pt x="48407" y="86129"/>
                      </a:cubicBezTo>
                      <a:cubicBezTo>
                        <a:pt x="47939" y="85677"/>
                        <a:pt x="47627" y="85094"/>
                        <a:pt x="47516" y="84457"/>
                      </a:cubicBezTo>
                      <a:lnTo>
                        <a:pt x="43616" y="71532"/>
                      </a:lnTo>
                      <a:lnTo>
                        <a:pt x="15649" y="87689"/>
                      </a:lnTo>
                      <a:lnTo>
                        <a:pt x="12306" y="104848"/>
                      </a:lnTo>
                      <a:cubicBezTo>
                        <a:pt x="12039" y="105797"/>
                        <a:pt x="11694" y="106728"/>
                        <a:pt x="11304" y="107633"/>
                      </a:cubicBezTo>
                      <a:cubicBezTo>
                        <a:pt x="10758" y="108714"/>
                        <a:pt x="9911" y="109607"/>
                        <a:pt x="8852" y="110196"/>
                      </a:cubicBezTo>
                      <a:lnTo>
                        <a:pt x="2501" y="113873"/>
                      </a:lnTo>
                      <a:cubicBezTo>
                        <a:pt x="1989" y="114326"/>
                        <a:pt x="1231" y="114326"/>
                        <a:pt x="718" y="113873"/>
                      </a:cubicBezTo>
                      <a:cubicBezTo>
                        <a:pt x="217" y="113290"/>
                        <a:pt x="-28" y="112523"/>
                        <a:pt x="50" y="111756"/>
                      </a:cubicBezTo>
                      <a:cubicBezTo>
                        <a:pt x="-17" y="111425"/>
                        <a:pt x="-17" y="111084"/>
                        <a:pt x="50" y="110753"/>
                      </a:cubicBezTo>
                      <a:lnTo>
                        <a:pt x="21777" y="11922"/>
                      </a:lnTo>
                      <a:cubicBezTo>
                        <a:pt x="22045" y="10509"/>
                        <a:pt x="22457" y="9128"/>
                        <a:pt x="23003" y="7799"/>
                      </a:cubicBezTo>
                      <a:cubicBezTo>
                        <a:pt x="23382" y="6751"/>
                        <a:pt x="24139" y="5880"/>
                        <a:pt x="25120" y="5348"/>
                      </a:cubicBezTo>
                      <a:close/>
                      <a:moveTo>
                        <a:pt x="39493" y="57048"/>
                      </a:moveTo>
                      <a:lnTo>
                        <a:pt x="29800" y="23621"/>
                      </a:lnTo>
                      <a:lnTo>
                        <a:pt x="19995" y="68190"/>
                      </a:lnTo>
                      <a:close/>
                    </a:path>
                  </a:pathLst>
                </a:custGeom>
                <a:solidFill>
                  <a:srgbClr val="FAFAFA"/>
                </a:solidFill>
                <a:ln w="111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517B5791-74DB-4EE2-A8B7-44F37469A20E}"/>
                    </a:ext>
                  </a:extLst>
                </p:cNvPr>
                <p:cNvSpPr/>
                <p:nvPr/>
              </p:nvSpPr>
              <p:spPr>
                <a:xfrm>
                  <a:off x="7395952" y="1346316"/>
                  <a:ext cx="44694" cy="113238"/>
                </a:xfrm>
                <a:custGeom>
                  <a:avLst/>
                  <a:gdLst>
                    <a:gd name="connsiteX0" fmla="*/ 19833 w 44694"/>
                    <a:gd name="connsiteY0" fmla="*/ 37878 h 113238"/>
                    <a:gd name="connsiteX1" fmla="*/ 24736 w 44694"/>
                    <a:gd name="connsiteY1" fmla="*/ 35761 h 113238"/>
                    <a:gd name="connsiteX2" fmla="*/ 28524 w 44694"/>
                    <a:gd name="connsiteY2" fmla="*/ 35761 h 113238"/>
                    <a:gd name="connsiteX3" fmla="*/ 31309 w 44694"/>
                    <a:gd name="connsiteY3" fmla="*/ 36875 h 113238"/>
                    <a:gd name="connsiteX4" fmla="*/ 33203 w 44694"/>
                    <a:gd name="connsiteY4" fmla="*/ 38435 h 113238"/>
                    <a:gd name="connsiteX5" fmla="*/ 33203 w 44694"/>
                    <a:gd name="connsiteY5" fmla="*/ 9243 h 113238"/>
                    <a:gd name="connsiteX6" fmla="*/ 33872 w 44694"/>
                    <a:gd name="connsiteY6" fmla="*/ 6235 h 113238"/>
                    <a:gd name="connsiteX7" fmla="*/ 35543 w 44694"/>
                    <a:gd name="connsiteY7" fmla="*/ 4229 h 113238"/>
                    <a:gd name="connsiteX8" fmla="*/ 42340 w 44694"/>
                    <a:gd name="connsiteY8" fmla="*/ 329 h 113238"/>
                    <a:gd name="connsiteX9" fmla="*/ 44011 w 44694"/>
                    <a:gd name="connsiteY9" fmla="*/ 329 h 113238"/>
                    <a:gd name="connsiteX10" fmla="*/ 44680 w 44694"/>
                    <a:gd name="connsiteY10" fmla="*/ 2446 h 113238"/>
                    <a:gd name="connsiteX11" fmla="*/ 44680 w 44694"/>
                    <a:gd name="connsiteY11" fmla="*/ 91583 h 113238"/>
                    <a:gd name="connsiteX12" fmla="*/ 44011 w 44694"/>
                    <a:gd name="connsiteY12" fmla="*/ 94592 h 113238"/>
                    <a:gd name="connsiteX13" fmla="*/ 42340 w 44694"/>
                    <a:gd name="connsiteY13" fmla="*/ 96709 h 113238"/>
                    <a:gd name="connsiteX14" fmla="*/ 35543 w 44694"/>
                    <a:gd name="connsiteY14" fmla="*/ 100608 h 113238"/>
                    <a:gd name="connsiteX15" fmla="*/ 33872 w 44694"/>
                    <a:gd name="connsiteY15" fmla="*/ 100608 h 113238"/>
                    <a:gd name="connsiteX16" fmla="*/ 33203 w 44694"/>
                    <a:gd name="connsiteY16" fmla="*/ 98380 h 113238"/>
                    <a:gd name="connsiteX17" fmla="*/ 33203 w 44694"/>
                    <a:gd name="connsiteY17" fmla="*/ 95260 h 113238"/>
                    <a:gd name="connsiteX18" fmla="*/ 31309 w 44694"/>
                    <a:gd name="connsiteY18" fmla="*/ 99049 h 113238"/>
                    <a:gd name="connsiteX19" fmla="*/ 28524 w 44694"/>
                    <a:gd name="connsiteY19" fmla="*/ 103283 h 113238"/>
                    <a:gd name="connsiteX20" fmla="*/ 19833 w 44694"/>
                    <a:gd name="connsiteY20" fmla="*/ 111193 h 113238"/>
                    <a:gd name="connsiteX21" fmla="*/ 11811 w 44694"/>
                    <a:gd name="connsiteY21" fmla="*/ 113199 h 113238"/>
                    <a:gd name="connsiteX22" fmla="*/ 5682 w 44694"/>
                    <a:gd name="connsiteY22" fmla="*/ 109522 h 113238"/>
                    <a:gd name="connsiteX23" fmla="*/ 1671 w 44694"/>
                    <a:gd name="connsiteY23" fmla="*/ 101611 h 113238"/>
                    <a:gd name="connsiteX24" fmla="*/ 0 w 44694"/>
                    <a:gd name="connsiteY24" fmla="*/ 90469 h 113238"/>
                    <a:gd name="connsiteX25" fmla="*/ 0 w 44694"/>
                    <a:gd name="connsiteY25" fmla="*/ 80998 h 113238"/>
                    <a:gd name="connsiteX26" fmla="*/ 1671 w 44694"/>
                    <a:gd name="connsiteY26" fmla="*/ 67962 h 113238"/>
                    <a:gd name="connsiteX27" fmla="*/ 5682 w 44694"/>
                    <a:gd name="connsiteY27" fmla="*/ 55371 h 113238"/>
                    <a:gd name="connsiteX28" fmla="*/ 11811 w 44694"/>
                    <a:gd name="connsiteY28" fmla="*/ 44229 h 113238"/>
                    <a:gd name="connsiteX29" fmla="*/ 19833 w 44694"/>
                    <a:gd name="connsiteY29" fmla="*/ 37878 h 113238"/>
                    <a:gd name="connsiteX30" fmla="*/ 11588 w 44694"/>
                    <a:gd name="connsiteY30" fmla="*/ 75650 h 113238"/>
                    <a:gd name="connsiteX31" fmla="*/ 11588 w 44694"/>
                    <a:gd name="connsiteY31" fmla="*/ 83227 h 113238"/>
                    <a:gd name="connsiteX32" fmla="*/ 15153 w 44694"/>
                    <a:gd name="connsiteY32" fmla="*/ 94369 h 113238"/>
                    <a:gd name="connsiteX33" fmla="*/ 22507 w 44694"/>
                    <a:gd name="connsiteY33" fmla="*/ 94369 h 113238"/>
                    <a:gd name="connsiteX34" fmla="*/ 29749 w 44694"/>
                    <a:gd name="connsiteY34" fmla="*/ 86235 h 113238"/>
                    <a:gd name="connsiteX35" fmla="*/ 33203 w 44694"/>
                    <a:gd name="connsiteY35" fmla="*/ 72865 h 113238"/>
                    <a:gd name="connsiteX36" fmla="*/ 33203 w 44694"/>
                    <a:gd name="connsiteY36" fmla="*/ 67628 h 113238"/>
                    <a:gd name="connsiteX37" fmla="*/ 33203 w 44694"/>
                    <a:gd name="connsiteY37" fmla="*/ 62502 h 113238"/>
                    <a:gd name="connsiteX38" fmla="*/ 29749 w 44694"/>
                    <a:gd name="connsiteY38" fmla="*/ 53366 h 113238"/>
                    <a:gd name="connsiteX39" fmla="*/ 22507 w 44694"/>
                    <a:gd name="connsiteY39" fmla="*/ 53366 h 113238"/>
                    <a:gd name="connsiteX40" fmla="*/ 15153 w 44694"/>
                    <a:gd name="connsiteY40" fmla="*/ 61500 h 113238"/>
                    <a:gd name="connsiteX41" fmla="*/ 11588 w 44694"/>
                    <a:gd name="connsiteY41" fmla="*/ 75650 h 11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694" h="113238">
                      <a:moveTo>
                        <a:pt x="19833" y="37878"/>
                      </a:moveTo>
                      <a:cubicBezTo>
                        <a:pt x="21337" y="36908"/>
                        <a:pt x="22997" y="36192"/>
                        <a:pt x="24736" y="35761"/>
                      </a:cubicBezTo>
                      <a:cubicBezTo>
                        <a:pt x="25994" y="35545"/>
                        <a:pt x="27276" y="35545"/>
                        <a:pt x="28524" y="35761"/>
                      </a:cubicBezTo>
                      <a:cubicBezTo>
                        <a:pt x="29527" y="35927"/>
                        <a:pt x="30474" y="36307"/>
                        <a:pt x="31309" y="36875"/>
                      </a:cubicBezTo>
                      <a:cubicBezTo>
                        <a:pt x="32034" y="37277"/>
                        <a:pt x="32668" y="37805"/>
                        <a:pt x="33203" y="38435"/>
                      </a:cubicBezTo>
                      <a:lnTo>
                        <a:pt x="33203" y="9243"/>
                      </a:lnTo>
                      <a:cubicBezTo>
                        <a:pt x="33215" y="8205"/>
                        <a:pt x="33437" y="7179"/>
                        <a:pt x="33872" y="6235"/>
                      </a:cubicBezTo>
                      <a:cubicBezTo>
                        <a:pt x="34217" y="5415"/>
                        <a:pt x="34797" y="4716"/>
                        <a:pt x="35543" y="4229"/>
                      </a:cubicBezTo>
                      <a:lnTo>
                        <a:pt x="42340" y="329"/>
                      </a:lnTo>
                      <a:cubicBezTo>
                        <a:pt x="42808" y="-110"/>
                        <a:pt x="43543" y="-110"/>
                        <a:pt x="44011" y="329"/>
                      </a:cubicBezTo>
                      <a:cubicBezTo>
                        <a:pt x="44513" y="912"/>
                        <a:pt x="44758" y="1679"/>
                        <a:pt x="44680" y="2446"/>
                      </a:cubicBezTo>
                      <a:lnTo>
                        <a:pt x="44680" y="91583"/>
                      </a:lnTo>
                      <a:cubicBezTo>
                        <a:pt x="44680" y="92623"/>
                        <a:pt x="44457" y="93651"/>
                        <a:pt x="44011" y="94592"/>
                      </a:cubicBezTo>
                      <a:cubicBezTo>
                        <a:pt x="43699" y="95461"/>
                        <a:pt x="43109" y="96204"/>
                        <a:pt x="42340" y="96709"/>
                      </a:cubicBezTo>
                      <a:lnTo>
                        <a:pt x="35543" y="100608"/>
                      </a:lnTo>
                      <a:cubicBezTo>
                        <a:pt x="35053" y="101000"/>
                        <a:pt x="34362" y="101000"/>
                        <a:pt x="33872" y="100608"/>
                      </a:cubicBezTo>
                      <a:cubicBezTo>
                        <a:pt x="33371" y="99980"/>
                        <a:pt x="33125" y="99181"/>
                        <a:pt x="33203" y="98380"/>
                      </a:cubicBezTo>
                      <a:lnTo>
                        <a:pt x="33203" y="95260"/>
                      </a:lnTo>
                      <a:cubicBezTo>
                        <a:pt x="32635" y="96556"/>
                        <a:pt x="32011" y="97821"/>
                        <a:pt x="31309" y="99049"/>
                      </a:cubicBezTo>
                      <a:cubicBezTo>
                        <a:pt x="30474" y="100518"/>
                        <a:pt x="29538" y="101933"/>
                        <a:pt x="28524" y="103283"/>
                      </a:cubicBezTo>
                      <a:cubicBezTo>
                        <a:pt x="26173" y="106467"/>
                        <a:pt x="23220" y="109156"/>
                        <a:pt x="19833" y="111193"/>
                      </a:cubicBezTo>
                      <a:cubicBezTo>
                        <a:pt x="17448" y="112714"/>
                        <a:pt x="14629" y="113419"/>
                        <a:pt x="11811" y="113199"/>
                      </a:cubicBezTo>
                      <a:cubicBezTo>
                        <a:pt x="9393" y="112758"/>
                        <a:pt x="7209" y="111451"/>
                        <a:pt x="5682" y="109522"/>
                      </a:cubicBezTo>
                      <a:cubicBezTo>
                        <a:pt x="3799" y="107200"/>
                        <a:pt x="2429" y="104503"/>
                        <a:pt x="1671" y="101611"/>
                      </a:cubicBezTo>
                      <a:cubicBezTo>
                        <a:pt x="613" y="97990"/>
                        <a:pt x="55" y="94242"/>
                        <a:pt x="0" y="90469"/>
                      </a:cubicBezTo>
                      <a:lnTo>
                        <a:pt x="0" y="80998"/>
                      </a:lnTo>
                      <a:cubicBezTo>
                        <a:pt x="134" y="76608"/>
                        <a:pt x="691" y="72243"/>
                        <a:pt x="1671" y="67962"/>
                      </a:cubicBezTo>
                      <a:cubicBezTo>
                        <a:pt x="2641" y="63656"/>
                        <a:pt x="3978" y="59443"/>
                        <a:pt x="5682" y="55371"/>
                      </a:cubicBezTo>
                      <a:cubicBezTo>
                        <a:pt x="7209" y="51397"/>
                        <a:pt x="9270" y="47649"/>
                        <a:pt x="11811" y="44229"/>
                      </a:cubicBezTo>
                      <a:cubicBezTo>
                        <a:pt x="14039" y="41599"/>
                        <a:pt x="16758" y="39439"/>
                        <a:pt x="19833" y="37878"/>
                      </a:cubicBezTo>
                      <a:close/>
                      <a:moveTo>
                        <a:pt x="11588" y="75650"/>
                      </a:moveTo>
                      <a:cubicBezTo>
                        <a:pt x="11365" y="78170"/>
                        <a:pt x="11365" y="80706"/>
                        <a:pt x="11588" y="83227"/>
                      </a:cubicBezTo>
                      <a:cubicBezTo>
                        <a:pt x="11588" y="88909"/>
                        <a:pt x="13148" y="92475"/>
                        <a:pt x="15153" y="94369"/>
                      </a:cubicBezTo>
                      <a:cubicBezTo>
                        <a:pt x="17359" y="95932"/>
                        <a:pt x="20301" y="95932"/>
                        <a:pt x="22507" y="94369"/>
                      </a:cubicBezTo>
                      <a:cubicBezTo>
                        <a:pt x="25671" y="92436"/>
                        <a:pt x="28190" y="89604"/>
                        <a:pt x="29749" y="86235"/>
                      </a:cubicBezTo>
                      <a:cubicBezTo>
                        <a:pt x="31822" y="82067"/>
                        <a:pt x="32992" y="77513"/>
                        <a:pt x="33203" y="72865"/>
                      </a:cubicBezTo>
                      <a:cubicBezTo>
                        <a:pt x="33203" y="71528"/>
                        <a:pt x="33203" y="69745"/>
                        <a:pt x="33203" y="67628"/>
                      </a:cubicBezTo>
                      <a:cubicBezTo>
                        <a:pt x="33203" y="65511"/>
                        <a:pt x="33203" y="63839"/>
                        <a:pt x="33203" y="62502"/>
                      </a:cubicBezTo>
                      <a:cubicBezTo>
                        <a:pt x="33371" y="59110"/>
                        <a:pt x="32112" y="55801"/>
                        <a:pt x="29749" y="53366"/>
                      </a:cubicBezTo>
                      <a:cubicBezTo>
                        <a:pt x="27632" y="51671"/>
                        <a:pt x="24624" y="51671"/>
                        <a:pt x="22507" y="53366"/>
                      </a:cubicBezTo>
                      <a:cubicBezTo>
                        <a:pt x="19331" y="55322"/>
                        <a:pt x="16780" y="58145"/>
                        <a:pt x="15153" y="61500"/>
                      </a:cubicBezTo>
                      <a:cubicBezTo>
                        <a:pt x="12992" y="65917"/>
                        <a:pt x="11777" y="70736"/>
                        <a:pt x="11588" y="75650"/>
                      </a:cubicBezTo>
                      <a:close/>
                    </a:path>
                  </a:pathLst>
                </a:custGeom>
                <a:solidFill>
                  <a:srgbClr val="FAFAFA"/>
                </a:solidFill>
                <a:ln w="111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7D1D1043-1863-485E-ABD0-27E68913B28E}"/>
                    </a:ext>
                  </a:extLst>
                </p:cNvPr>
                <p:cNvSpPr/>
                <p:nvPr/>
              </p:nvSpPr>
              <p:spPr>
                <a:xfrm>
                  <a:off x="7449991" y="1350259"/>
                  <a:ext cx="39302" cy="80211"/>
                </a:xfrm>
                <a:custGeom>
                  <a:avLst/>
                  <a:gdLst>
                    <a:gd name="connsiteX0" fmla="*/ 27633 w 39302"/>
                    <a:gd name="connsiteY0" fmla="*/ 49980 h 80211"/>
                    <a:gd name="connsiteX1" fmla="*/ 26964 w 39302"/>
                    <a:gd name="connsiteY1" fmla="*/ 47863 h 80211"/>
                    <a:gd name="connsiteX2" fmla="*/ 24847 w 39302"/>
                    <a:gd name="connsiteY2" fmla="*/ 47863 h 80211"/>
                    <a:gd name="connsiteX3" fmla="*/ 20725 w 39302"/>
                    <a:gd name="connsiteY3" fmla="*/ 48643 h 80211"/>
                    <a:gd name="connsiteX4" fmla="*/ 14151 w 39302"/>
                    <a:gd name="connsiteY4" fmla="*/ 50203 h 80211"/>
                    <a:gd name="connsiteX5" fmla="*/ 7688 w 39302"/>
                    <a:gd name="connsiteY5" fmla="*/ 50203 h 80211"/>
                    <a:gd name="connsiteX6" fmla="*/ 3566 w 39302"/>
                    <a:gd name="connsiteY6" fmla="*/ 47863 h 80211"/>
                    <a:gd name="connsiteX7" fmla="*/ 1449 w 39302"/>
                    <a:gd name="connsiteY7" fmla="*/ 42849 h 80211"/>
                    <a:gd name="connsiteX8" fmla="*/ 780 w 39302"/>
                    <a:gd name="connsiteY8" fmla="*/ 35718 h 80211"/>
                    <a:gd name="connsiteX9" fmla="*/ 2006 w 39302"/>
                    <a:gd name="connsiteY9" fmla="*/ 26916 h 80211"/>
                    <a:gd name="connsiteX10" fmla="*/ 5571 w 39302"/>
                    <a:gd name="connsiteY10" fmla="*/ 17779 h 80211"/>
                    <a:gd name="connsiteX11" fmla="*/ 11365 w 39302"/>
                    <a:gd name="connsiteY11" fmla="*/ 9534 h 80211"/>
                    <a:gd name="connsiteX12" fmla="*/ 19053 w 39302"/>
                    <a:gd name="connsiteY12" fmla="*/ 3183 h 80211"/>
                    <a:gd name="connsiteX13" fmla="*/ 26853 w 39302"/>
                    <a:gd name="connsiteY13" fmla="*/ 174 h 80211"/>
                    <a:gd name="connsiteX14" fmla="*/ 32535 w 39302"/>
                    <a:gd name="connsiteY14" fmla="*/ 843 h 80211"/>
                    <a:gd name="connsiteX15" fmla="*/ 36323 w 39302"/>
                    <a:gd name="connsiteY15" fmla="*/ 4297 h 80211"/>
                    <a:gd name="connsiteX16" fmla="*/ 37772 w 39302"/>
                    <a:gd name="connsiteY16" fmla="*/ 9868 h 80211"/>
                    <a:gd name="connsiteX17" fmla="*/ 37103 w 39302"/>
                    <a:gd name="connsiteY17" fmla="*/ 12876 h 80211"/>
                    <a:gd name="connsiteX18" fmla="*/ 35432 w 39302"/>
                    <a:gd name="connsiteY18" fmla="*/ 14994 h 80211"/>
                    <a:gd name="connsiteX19" fmla="*/ 28635 w 39302"/>
                    <a:gd name="connsiteY19" fmla="*/ 18893 h 80211"/>
                    <a:gd name="connsiteX20" fmla="*/ 26630 w 39302"/>
                    <a:gd name="connsiteY20" fmla="*/ 18893 h 80211"/>
                    <a:gd name="connsiteX21" fmla="*/ 25181 w 39302"/>
                    <a:gd name="connsiteY21" fmla="*/ 18002 h 80211"/>
                    <a:gd name="connsiteX22" fmla="*/ 23064 w 39302"/>
                    <a:gd name="connsiteY22" fmla="*/ 18002 h 80211"/>
                    <a:gd name="connsiteX23" fmla="*/ 19053 w 39302"/>
                    <a:gd name="connsiteY23" fmla="*/ 19562 h 80211"/>
                    <a:gd name="connsiteX24" fmla="*/ 14373 w 39302"/>
                    <a:gd name="connsiteY24" fmla="*/ 23462 h 80211"/>
                    <a:gd name="connsiteX25" fmla="*/ 12256 w 39302"/>
                    <a:gd name="connsiteY25" fmla="*/ 29033 h 80211"/>
                    <a:gd name="connsiteX26" fmla="*/ 12814 w 39302"/>
                    <a:gd name="connsiteY26" fmla="*/ 31261 h 80211"/>
                    <a:gd name="connsiteX27" fmla="*/ 14596 w 39302"/>
                    <a:gd name="connsiteY27" fmla="*/ 32041 h 80211"/>
                    <a:gd name="connsiteX28" fmla="*/ 18496 w 39302"/>
                    <a:gd name="connsiteY28" fmla="*/ 32041 h 80211"/>
                    <a:gd name="connsiteX29" fmla="*/ 24847 w 39302"/>
                    <a:gd name="connsiteY29" fmla="*/ 30481 h 80211"/>
                    <a:gd name="connsiteX30" fmla="*/ 35989 w 39302"/>
                    <a:gd name="connsiteY30" fmla="*/ 32152 h 80211"/>
                    <a:gd name="connsiteX31" fmla="*/ 39221 w 39302"/>
                    <a:gd name="connsiteY31" fmla="*/ 43963 h 80211"/>
                    <a:gd name="connsiteX32" fmla="*/ 37884 w 39302"/>
                    <a:gd name="connsiteY32" fmla="*/ 52765 h 80211"/>
                    <a:gd name="connsiteX33" fmla="*/ 34095 w 39302"/>
                    <a:gd name="connsiteY33" fmla="*/ 61902 h 80211"/>
                    <a:gd name="connsiteX34" fmla="*/ 27855 w 39302"/>
                    <a:gd name="connsiteY34" fmla="*/ 70370 h 80211"/>
                    <a:gd name="connsiteX35" fmla="*/ 19610 w 39302"/>
                    <a:gd name="connsiteY35" fmla="*/ 77055 h 80211"/>
                    <a:gd name="connsiteX36" fmla="*/ 11254 w 39302"/>
                    <a:gd name="connsiteY36" fmla="*/ 80064 h 80211"/>
                    <a:gd name="connsiteX37" fmla="*/ 5237 w 39302"/>
                    <a:gd name="connsiteY37" fmla="*/ 79172 h 80211"/>
                    <a:gd name="connsiteX38" fmla="*/ 1449 w 39302"/>
                    <a:gd name="connsiteY38" fmla="*/ 75272 h 80211"/>
                    <a:gd name="connsiteX39" fmla="*/ 0 w 39302"/>
                    <a:gd name="connsiteY39" fmla="*/ 69367 h 80211"/>
                    <a:gd name="connsiteX40" fmla="*/ 669 w 39302"/>
                    <a:gd name="connsiteY40" fmla="*/ 66359 h 80211"/>
                    <a:gd name="connsiteX41" fmla="*/ 2451 w 39302"/>
                    <a:gd name="connsiteY41" fmla="*/ 64353 h 80211"/>
                    <a:gd name="connsiteX42" fmla="*/ 9248 w 39302"/>
                    <a:gd name="connsiteY42" fmla="*/ 60342 h 80211"/>
                    <a:gd name="connsiteX43" fmla="*/ 11254 w 39302"/>
                    <a:gd name="connsiteY43" fmla="*/ 60342 h 80211"/>
                    <a:gd name="connsiteX44" fmla="*/ 12702 w 39302"/>
                    <a:gd name="connsiteY44" fmla="*/ 61679 h 80211"/>
                    <a:gd name="connsiteX45" fmla="*/ 15042 w 39302"/>
                    <a:gd name="connsiteY45" fmla="*/ 62570 h 80211"/>
                    <a:gd name="connsiteX46" fmla="*/ 19610 w 39302"/>
                    <a:gd name="connsiteY46" fmla="*/ 60899 h 80211"/>
                    <a:gd name="connsiteX47" fmla="*/ 22396 w 39302"/>
                    <a:gd name="connsiteY47" fmla="*/ 59005 h 80211"/>
                    <a:gd name="connsiteX48" fmla="*/ 24959 w 39302"/>
                    <a:gd name="connsiteY48" fmla="*/ 56665 h 80211"/>
                    <a:gd name="connsiteX49" fmla="*/ 26964 w 39302"/>
                    <a:gd name="connsiteY49" fmla="*/ 53880 h 80211"/>
                    <a:gd name="connsiteX50" fmla="*/ 27633 w 39302"/>
                    <a:gd name="connsiteY50" fmla="*/ 49980 h 8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9302" h="80211">
                      <a:moveTo>
                        <a:pt x="27633" y="49980"/>
                      </a:moveTo>
                      <a:cubicBezTo>
                        <a:pt x="27710" y="49212"/>
                        <a:pt x="27465" y="48446"/>
                        <a:pt x="26964" y="47863"/>
                      </a:cubicBezTo>
                      <a:cubicBezTo>
                        <a:pt x="26964" y="47863"/>
                        <a:pt x="25850" y="47863"/>
                        <a:pt x="24847" y="47863"/>
                      </a:cubicBezTo>
                      <a:cubicBezTo>
                        <a:pt x="23454" y="48020"/>
                        <a:pt x="22073" y="48281"/>
                        <a:pt x="20725" y="48643"/>
                      </a:cubicBezTo>
                      <a:lnTo>
                        <a:pt x="14151" y="50203"/>
                      </a:lnTo>
                      <a:cubicBezTo>
                        <a:pt x="12034" y="50741"/>
                        <a:pt x="9805" y="50741"/>
                        <a:pt x="7688" y="50203"/>
                      </a:cubicBezTo>
                      <a:cubicBezTo>
                        <a:pt x="6084" y="49924"/>
                        <a:pt x="4624" y="49097"/>
                        <a:pt x="3566" y="47863"/>
                      </a:cubicBezTo>
                      <a:cubicBezTo>
                        <a:pt x="2429" y="46410"/>
                        <a:pt x="1694" y="44679"/>
                        <a:pt x="1449" y="42849"/>
                      </a:cubicBezTo>
                      <a:cubicBezTo>
                        <a:pt x="969" y="40502"/>
                        <a:pt x="747" y="38112"/>
                        <a:pt x="780" y="35718"/>
                      </a:cubicBezTo>
                      <a:cubicBezTo>
                        <a:pt x="825" y="32745"/>
                        <a:pt x="1237" y="29788"/>
                        <a:pt x="2006" y="26916"/>
                      </a:cubicBezTo>
                      <a:cubicBezTo>
                        <a:pt x="2886" y="23758"/>
                        <a:pt x="4078" y="20696"/>
                        <a:pt x="5571" y="17779"/>
                      </a:cubicBezTo>
                      <a:cubicBezTo>
                        <a:pt x="7198" y="14826"/>
                        <a:pt x="9137" y="12061"/>
                        <a:pt x="11365" y="9534"/>
                      </a:cubicBezTo>
                      <a:cubicBezTo>
                        <a:pt x="13560" y="7002"/>
                        <a:pt x="16156" y="4855"/>
                        <a:pt x="19053" y="3183"/>
                      </a:cubicBezTo>
                      <a:cubicBezTo>
                        <a:pt x="21438" y="1698"/>
                        <a:pt x="24089" y="676"/>
                        <a:pt x="26853" y="174"/>
                      </a:cubicBezTo>
                      <a:cubicBezTo>
                        <a:pt x="28769" y="-201"/>
                        <a:pt x="30752" y="33"/>
                        <a:pt x="32535" y="843"/>
                      </a:cubicBezTo>
                      <a:cubicBezTo>
                        <a:pt x="34162" y="1519"/>
                        <a:pt x="35499" y="2741"/>
                        <a:pt x="36323" y="4297"/>
                      </a:cubicBezTo>
                      <a:cubicBezTo>
                        <a:pt x="37204" y="6027"/>
                        <a:pt x="37705" y="7928"/>
                        <a:pt x="37772" y="9868"/>
                      </a:cubicBezTo>
                      <a:cubicBezTo>
                        <a:pt x="37872" y="10917"/>
                        <a:pt x="37638" y="11968"/>
                        <a:pt x="37103" y="12876"/>
                      </a:cubicBezTo>
                      <a:cubicBezTo>
                        <a:pt x="36791" y="13746"/>
                        <a:pt x="36201" y="14489"/>
                        <a:pt x="35432" y="14994"/>
                      </a:cubicBezTo>
                      <a:lnTo>
                        <a:pt x="28635" y="18893"/>
                      </a:lnTo>
                      <a:cubicBezTo>
                        <a:pt x="27744" y="18893"/>
                        <a:pt x="27076" y="19562"/>
                        <a:pt x="26630" y="18893"/>
                      </a:cubicBezTo>
                      <a:lnTo>
                        <a:pt x="25181" y="18002"/>
                      </a:lnTo>
                      <a:cubicBezTo>
                        <a:pt x="24490" y="17812"/>
                        <a:pt x="23755" y="17812"/>
                        <a:pt x="23064" y="18002"/>
                      </a:cubicBezTo>
                      <a:cubicBezTo>
                        <a:pt x="21627" y="18218"/>
                        <a:pt x="20257" y="18751"/>
                        <a:pt x="19053" y="19562"/>
                      </a:cubicBezTo>
                      <a:cubicBezTo>
                        <a:pt x="17282" y="20578"/>
                        <a:pt x="15688" y="21898"/>
                        <a:pt x="14373" y="23462"/>
                      </a:cubicBezTo>
                      <a:cubicBezTo>
                        <a:pt x="13036" y="25011"/>
                        <a:pt x="12279" y="26984"/>
                        <a:pt x="12256" y="29033"/>
                      </a:cubicBezTo>
                      <a:cubicBezTo>
                        <a:pt x="12212" y="29815"/>
                        <a:pt x="12401" y="30594"/>
                        <a:pt x="12814" y="31261"/>
                      </a:cubicBezTo>
                      <a:cubicBezTo>
                        <a:pt x="13248" y="31795"/>
                        <a:pt x="13906" y="32086"/>
                        <a:pt x="14596" y="32041"/>
                      </a:cubicBezTo>
                      <a:cubicBezTo>
                        <a:pt x="15889" y="32170"/>
                        <a:pt x="17204" y="32170"/>
                        <a:pt x="18496" y="32041"/>
                      </a:cubicBezTo>
                      <a:lnTo>
                        <a:pt x="24847" y="30481"/>
                      </a:lnTo>
                      <a:cubicBezTo>
                        <a:pt x="30117" y="29144"/>
                        <a:pt x="33839" y="29701"/>
                        <a:pt x="35989" y="32152"/>
                      </a:cubicBezTo>
                      <a:cubicBezTo>
                        <a:pt x="38485" y="35557"/>
                        <a:pt x="39633" y="39762"/>
                        <a:pt x="39221" y="43963"/>
                      </a:cubicBezTo>
                      <a:cubicBezTo>
                        <a:pt x="39187" y="46946"/>
                        <a:pt x="38741" y="49908"/>
                        <a:pt x="37884" y="52765"/>
                      </a:cubicBezTo>
                      <a:cubicBezTo>
                        <a:pt x="37025" y="55964"/>
                        <a:pt x="35755" y="59035"/>
                        <a:pt x="34095" y="61902"/>
                      </a:cubicBezTo>
                      <a:cubicBezTo>
                        <a:pt x="32379" y="64978"/>
                        <a:pt x="30285" y="67824"/>
                        <a:pt x="27855" y="70370"/>
                      </a:cubicBezTo>
                      <a:cubicBezTo>
                        <a:pt x="25449" y="72992"/>
                        <a:pt x="22674" y="75244"/>
                        <a:pt x="19610" y="77055"/>
                      </a:cubicBezTo>
                      <a:cubicBezTo>
                        <a:pt x="17070" y="78637"/>
                        <a:pt x="14217" y="79662"/>
                        <a:pt x="11254" y="80064"/>
                      </a:cubicBezTo>
                      <a:cubicBezTo>
                        <a:pt x="9204" y="80428"/>
                        <a:pt x="7098" y="80115"/>
                        <a:pt x="5237" y="79172"/>
                      </a:cubicBezTo>
                      <a:cubicBezTo>
                        <a:pt x="3588" y="78318"/>
                        <a:pt x="2251" y="76948"/>
                        <a:pt x="1449" y="75272"/>
                      </a:cubicBezTo>
                      <a:cubicBezTo>
                        <a:pt x="569" y="73425"/>
                        <a:pt x="67" y="71415"/>
                        <a:pt x="0" y="69367"/>
                      </a:cubicBezTo>
                      <a:cubicBezTo>
                        <a:pt x="11" y="68329"/>
                        <a:pt x="234" y="67303"/>
                        <a:pt x="669" y="66359"/>
                      </a:cubicBezTo>
                      <a:cubicBezTo>
                        <a:pt x="1048" y="65526"/>
                        <a:pt x="1672" y="64828"/>
                        <a:pt x="2451" y="64353"/>
                      </a:cubicBezTo>
                      <a:lnTo>
                        <a:pt x="9248" y="60342"/>
                      </a:lnTo>
                      <a:cubicBezTo>
                        <a:pt x="10139" y="60342"/>
                        <a:pt x="10808" y="59785"/>
                        <a:pt x="11254" y="60342"/>
                      </a:cubicBezTo>
                      <a:lnTo>
                        <a:pt x="12702" y="61679"/>
                      </a:lnTo>
                      <a:cubicBezTo>
                        <a:pt x="13348" y="62241"/>
                        <a:pt x="14184" y="62556"/>
                        <a:pt x="15042" y="62570"/>
                      </a:cubicBezTo>
                      <a:cubicBezTo>
                        <a:pt x="16669" y="62356"/>
                        <a:pt x="18229" y="61786"/>
                        <a:pt x="19610" y="60899"/>
                      </a:cubicBezTo>
                      <a:lnTo>
                        <a:pt x="22396" y="59005"/>
                      </a:lnTo>
                      <a:cubicBezTo>
                        <a:pt x="23298" y="58284"/>
                        <a:pt x="24156" y="57502"/>
                        <a:pt x="24959" y="56665"/>
                      </a:cubicBezTo>
                      <a:cubicBezTo>
                        <a:pt x="25727" y="55810"/>
                        <a:pt x="26396" y="54877"/>
                        <a:pt x="26964" y="53880"/>
                      </a:cubicBezTo>
                      <a:cubicBezTo>
                        <a:pt x="27621" y="52692"/>
                        <a:pt x="27855" y="51318"/>
                        <a:pt x="27633" y="49980"/>
                      </a:cubicBezTo>
                      <a:close/>
                    </a:path>
                  </a:pathLst>
                </a:custGeom>
                <a:solidFill>
                  <a:srgbClr val="FAFAFA"/>
                </a:solidFill>
                <a:ln w="11125" cap="flat">
                  <a:noFill/>
                  <a:prstDash val="solid"/>
                  <a:miter/>
                </a:ln>
              </p:spPr>
              <p:txBody>
                <a:bodyPr rtlCol="0" anchor="ctr"/>
                <a:lstStyle/>
                <a:p>
                  <a:endParaRPr lang="en-US"/>
                </a:p>
              </p:txBody>
            </p:sp>
          </p:grpSp>
        </p:grpSp>
        <p:grpSp>
          <p:nvGrpSpPr>
            <p:cNvPr id="320" name="Graphic 4">
              <a:extLst>
                <a:ext uri="{FF2B5EF4-FFF2-40B4-BE49-F238E27FC236}">
                  <a16:creationId xmlns:a16="http://schemas.microsoft.com/office/drawing/2014/main" id="{A35DEB80-3284-454D-8754-E5AAB0188C59}"/>
                </a:ext>
              </a:extLst>
            </p:cNvPr>
            <p:cNvGrpSpPr/>
            <p:nvPr/>
          </p:nvGrpSpPr>
          <p:grpSpPr>
            <a:xfrm>
              <a:off x="7535125" y="1074560"/>
              <a:ext cx="134147" cy="156814"/>
              <a:chOff x="7535125" y="1074560"/>
              <a:chExt cx="134147" cy="156814"/>
            </a:xfrm>
          </p:grpSpPr>
          <p:sp>
            <p:nvSpPr>
              <p:cNvPr id="321" name="Freeform: Shape 320">
                <a:extLst>
                  <a:ext uri="{FF2B5EF4-FFF2-40B4-BE49-F238E27FC236}">
                    <a16:creationId xmlns:a16="http://schemas.microsoft.com/office/drawing/2014/main" id="{63DF03C8-0D6E-452D-A8E5-C8946C87FDDE}"/>
                  </a:ext>
                </a:extLst>
              </p:cNvPr>
              <p:cNvSpPr/>
              <p:nvPr/>
            </p:nvSpPr>
            <p:spPr>
              <a:xfrm>
                <a:off x="7535905" y="1074560"/>
                <a:ext cx="118432" cy="153087"/>
              </a:xfrm>
              <a:custGeom>
                <a:avLst/>
                <a:gdLst>
                  <a:gd name="connsiteX0" fmla="*/ 118433 w 118432"/>
                  <a:gd name="connsiteY0" fmla="*/ 16485 h 153087"/>
                  <a:gd name="connsiteX1" fmla="*/ 95258 w 118432"/>
                  <a:gd name="connsiteY1" fmla="*/ 3449 h 153087"/>
                  <a:gd name="connsiteX2" fmla="*/ 95258 w 118432"/>
                  <a:gd name="connsiteY2" fmla="*/ 3449 h 153087"/>
                  <a:gd name="connsiteX3" fmla="*/ 55926 w 118432"/>
                  <a:gd name="connsiteY3" fmla="*/ 7460 h 153087"/>
                  <a:gd name="connsiteX4" fmla="*/ 215 w 118432"/>
                  <a:gd name="connsiteY4" fmla="*/ 104619 h 153087"/>
                  <a:gd name="connsiteX5" fmla="*/ 16594 w 118432"/>
                  <a:gd name="connsiteY5" fmla="*/ 140942 h 153087"/>
                  <a:gd name="connsiteX6" fmla="*/ 16594 w 118432"/>
                  <a:gd name="connsiteY6" fmla="*/ 140942 h 153087"/>
                  <a:gd name="connsiteX7" fmla="*/ 37764 w 118432"/>
                  <a:gd name="connsiteY7" fmla="*/ 153087 h 153087"/>
                  <a:gd name="connsiteX8" fmla="*/ 42667 w 118432"/>
                  <a:gd name="connsiteY8" fmla="*/ 144731 h 153087"/>
                  <a:gd name="connsiteX9" fmla="*/ 58711 w 118432"/>
                  <a:gd name="connsiteY9" fmla="*/ 138491 h 153087"/>
                  <a:gd name="connsiteX10" fmla="*/ 114422 w 118432"/>
                  <a:gd name="connsiteY10" fmla="*/ 41332 h 153087"/>
                  <a:gd name="connsiteX11" fmla="*/ 112639 w 118432"/>
                  <a:gd name="connsiteY11" fmla="*/ 27070 h 1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2" h="153087">
                    <a:moveTo>
                      <a:pt x="118433" y="16485"/>
                    </a:moveTo>
                    <a:lnTo>
                      <a:pt x="95258" y="3449"/>
                    </a:lnTo>
                    <a:lnTo>
                      <a:pt x="95258" y="3449"/>
                    </a:lnTo>
                    <a:cubicBezTo>
                      <a:pt x="82366" y="-2309"/>
                      <a:pt x="67391" y="-781"/>
                      <a:pt x="55926" y="7460"/>
                    </a:cubicBezTo>
                    <a:cubicBezTo>
                      <a:pt x="22967" y="29151"/>
                      <a:pt x="2288" y="65219"/>
                      <a:pt x="215" y="104619"/>
                    </a:cubicBezTo>
                    <a:cubicBezTo>
                      <a:pt x="-1267" y="118793"/>
                      <a:pt x="4984" y="132669"/>
                      <a:pt x="16594" y="140942"/>
                    </a:cubicBezTo>
                    <a:lnTo>
                      <a:pt x="16594" y="140942"/>
                    </a:lnTo>
                    <a:lnTo>
                      <a:pt x="37764" y="153087"/>
                    </a:lnTo>
                    <a:lnTo>
                      <a:pt x="42667" y="144731"/>
                    </a:lnTo>
                    <a:cubicBezTo>
                      <a:pt x="48316" y="143511"/>
                      <a:pt x="53731" y="141405"/>
                      <a:pt x="58711" y="138491"/>
                    </a:cubicBezTo>
                    <a:cubicBezTo>
                      <a:pt x="91681" y="116812"/>
                      <a:pt x="112372" y="80737"/>
                      <a:pt x="114422" y="41332"/>
                    </a:cubicBezTo>
                    <a:cubicBezTo>
                      <a:pt x="114377" y="36525"/>
                      <a:pt x="113776" y="31740"/>
                      <a:pt x="112639" y="27070"/>
                    </a:cubicBezTo>
                    <a:close/>
                  </a:path>
                </a:pathLst>
              </a:custGeom>
              <a:solidFill>
                <a:srgbClr val="2A9BF5"/>
              </a:solidFill>
              <a:ln w="111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89EC1553-40D1-49BB-9179-EE0C90588BF8}"/>
                  </a:ext>
                </a:extLst>
              </p:cNvPr>
              <p:cNvSpPr/>
              <p:nvPr/>
            </p:nvSpPr>
            <p:spPr>
              <a:xfrm>
                <a:off x="7535905" y="1074560"/>
                <a:ext cx="118432" cy="153087"/>
              </a:xfrm>
              <a:custGeom>
                <a:avLst/>
                <a:gdLst>
                  <a:gd name="connsiteX0" fmla="*/ 118433 w 118432"/>
                  <a:gd name="connsiteY0" fmla="*/ 16485 h 153087"/>
                  <a:gd name="connsiteX1" fmla="*/ 95258 w 118432"/>
                  <a:gd name="connsiteY1" fmla="*/ 3449 h 153087"/>
                  <a:gd name="connsiteX2" fmla="*/ 95258 w 118432"/>
                  <a:gd name="connsiteY2" fmla="*/ 3449 h 153087"/>
                  <a:gd name="connsiteX3" fmla="*/ 55926 w 118432"/>
                  <a:gd name="connsiteY3" fmla="*/ 7460 h 153087"/>
                  <a:gd name="connsiteX4" fmla="*/ 215 w 118432"/>
                  <a:gd name="connsiteY4" fmla="*/ 104619 h 153087"/>
                  <a:gd name="connsiteX5" fmla="*/ 16594 w 118432"/>
                  <a:gd name="connsiteY5" fmla="*/ 140942 h 153087"/>
                  <a:gd name="connsiteX6" fmla="*/ 16594 w 118432"/>
                  <a:gd name="connsiteY6" fmla="*/ 140942 h 153087"/>
                  <a:gd name="connsiteX7" fmla="*/ 37764 w 118432"/>
                  <a:gd name="connsiteY7" fmla="*/ 153087 h 153087"/>
                  <a:gd name="connsiteX8" fmla="*/ 42667 w 118432"/>
                  <a:gd name="connsiteY8" fmla="*/ 144731 h 153087"/>
                  <a:gd name="connsiteX9" fmla="*/ 58711 w 118432"/>
                  <a:gd name="connsiteY9" fmla="*/ 138491 h 153087"/>
                  <a:gd name="connsiteX10" fmla="*/ 114422 w 118432"/>
                  <a:gd name="connsiteY10" fmla="*/ 41332 h 153087"/>
                  <a:gd name="connsiteX11" fmla="*/ 112639 w 118432"/>
                  <a:gd name="connsiteY11" fmla="*/ 27070 h 1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2" h="153087">
                    <a:moveTo>
                      <a:pt x="118433" y="16485"/>
                    </a:moveTo>
                    <a:lnTo>
                      <a:pt x="95258" y="3449"/>
                    </a:lnTo>
                    <a:lnTo>
                      <a:pt x="95258" y="3449"/>
                    </a:lnTo>
                    <a:cubicBezTo>
                      <a:pt x="82366" y="-2309"/>
                      <a:pt x="67391" y="-781"/>
                      <a:pt x="55926" y="7460"/>
                    </a:cubicBezTo>
                    <a:cubicBezTo>
                      <a:pt x="22967" y="29151"/>
                      <a:pt x="2288" y="65219"/>
                      <a:pt x="215" y="104619"/>
                    </a:cubicBezTo>
                    <a:cubicBezTo>
                      <a:pt x="-1267" y="118793"/>
                      <a:pt x="4984" y="132669"/>
                      <a:pt x="16594" y="140942"/>
                    </a:cubicBezTo>
                    <a:lnTo>
                      <a:pt x="16594" y="140942"/>
                    </a:lnTo>
                    <a:lnTo>
                      <a:pt x="37764" y="153087"/>
                    </a:lnTo>
                    <a:lnTo>
                      <a:pt x="42667" y="144731"/>
                    </a:lnTo>
                    <a:cubicBezTo>
                      <a:pt x="48316" y="143511"/>
                      <a:pt x="53731" y="141405"/>
                      <a:pt x="58711" y="138491"/>
                    </a:cubicBezTo>
                    <a:cubicBezTo>
                      <a:pt x="91681" y="116812"/>
                      <a:pt x="112372" y="80737"/>
                      <a:pt x="114422" y="41332"/>
                    </a:cubicBezTo>
                    <a:cubicBezTo>
                      <a:pt x="114377" y="36525"/>
                      <a:pt x="113776" y="31740"/>
                      <a:pt x="112639" y="27070"/>
                    </a:cubicBezTo>
                    <a:close/>
                  </a:path>
                </a:pathLst>
              </a:custGeom>
              <a:solidFill>
                <a:srgbClr val="FFFFFF">
                  <a:alpha val="20000"/>
                </a:srgbClr>
              </a:solidFill>
              <a:ln w="111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DD65DF17-DFC4-4DCE-9D35-3D94FF4CE858}"/>
                  </a:ext>
                </a:extLst>
              </p:cNvPr>
              <p:cNvSpPr/>
              <p:nvPr/>
            </p:nvSpPr>
            <p:spPr>
              <a:xfrm>
                <a:off x="7535125" y="1159792"/>
                <a:ext cx="74087" cy="67298"/>
              </a:xfrm>
              <a:custGeom>
                <a:avLst/>
                <a:gdLst>
                  <a:gd name="connsiteX0" fmla="*/ 2332 w 74087"/>
                  <a:gd name="connsiteY0" fmla="*/ 0 h 67298"/>
                  <a:gd name="connsiteX1" fmla="*/ 215 w 74087"/>
                  <a:gd name="connsiteY1" fmla="*/ 18830 h 67298"/>
                  <a:gd name="connsiteX2" fmla="*/ 16594 w 74087"/>
                  <a:gd name="connsiteY2" fmla="*/ 55154 h 67298"/>
                  <a:gd name="connsiteX3" fmla="*/ 16594 w 74087"/>
                  <a:gd name="connsiteY3" fmla="*/ 55154 h 67298"/>
                  <a:gd name="connsiteX4" fmla="*/ 37764 w 74087"/>
                  <a:gd name="connsiteY4" fmla="*/ 67299 h 67298"/>
                  <a:gd name="connsiteX5" fmla="*/ 42667 w 74087"/>
                  <a:gd name="connsiteY5" fmla="*/ 58942 h 67298"/>
                  <a:gd name="connsiteX6" fmla="*/ 58711 w 74087"/>
                  <a:gd name="connsiteY6" fmla="*/ 52702 h 67298"/>
                  <a:gd name="connsiteX7" fmla="*/ 74088 w 74087"/>
                  <a:gd name="connsiteY7" fmla="*/ 41560 h 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87" h="67298">
                    <a:moveTo>
                      <a:pt x="2332" y="0"/>
                    </a:moveTo>
                    <a:cubicBezTo>
                      <a:pt x="984" y="6187"/>
                      <a:pt x="271" y="12497"/>
                      <a:pt x="215" y="18830"/>
                    </a:cubicBezTo>
                    <a:cubicBezTo>
                      <a:pt x="-1267" y="33004"/>
                      <a:pt x="4984" y="46881"/>
                      <a:pt x="16594" y="55154"/>
                    </a:cubicBezTo>
                    <a:lnTo>
                      <a:pt x="16594" y="55154"/>
                    </a:lnTo>
                    <a:lnTo>
                      <a:pt x="37764" y="67299"/>
                    </a:lnTo>
                    <a:lnTo>
                      <a:pt x="42667" y="58942"/>
                    </a:lnTo>
                    <a:cubicBezTo>
                      <a:pt x="48316" y="57722"/>
                      <a:pt x="53731" y="55616"/>
                      <a:pt x="58711" y="52702"/>
                    </a:cubicBezTo>
                    <a:cubicBezTo>
                      <a:pt x="64216" y="49539"/>
                      <a:pt x="69363" y="45804"/>
                      <a:pt x="74088" y="41560"/>
                    </a:cubicBezTo>
                    <a:close/>
                  </a:path>
                </a:pathLst>
              </a:custGeom>
              <a:solidFill>
                <a:srgbClr val="2A9BF5"/>
              </a:solidFill>
              <a:ln w="111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9C955B3-5726-45CD-AC43-0378C585674A}"/>
                  </a:ext>
                </a:extLst>
              </p:cNvPr>
              <p:cNvSpPr/>
              <p:nvPr/>
            </p:nvSpPr>
            <p:spPr>
              <a:xfrm>
                <a:off x="7557847" y="1086538"/>
                <a:ext cx="111424" cy="144836"/>
              </a:xfrm>
              <a:custGeom>
                <a:avLst/>
                <a:gdLst>
                  <a:gd name="connsiteX0" fmla="*/ 55711 w 111424"/>
                  <a:gd name="connsiteY0" fmla="*/ 7627 h 144836"/>
                  <a:gd name="connsiteX1" fmla="*/ 0 w 111424"/>
                  <a:gd name="connsiteY1" fmla="*/ 104786 h 144836"/>
                  <a:gd name="connsiteX2" fmla="*/ 55711 w 111424"/>
                  <a:gd name="connsiteY2" fmla="*/ 137210 h 144836"/>
                  <a:gd name="connsiteX3" fmla="*/ 111421 w 111424"/>
                  <a:gd name="connsiteY3" fmla="*/ 40050 h 144836"/>
                  <a:gd name="connsiteX4" fmla="*/ 55711 w 111424"/>
                  <a:gd name="connsiteY4" fmla="*/ 7627 h 14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836">
                    <a:moveTo>
                      <a:pt x="55711" y="7627"/>
                    </a:moveTo>
                    <a:cubicBezTo>
                      <a:pt x="22752" y="29318"/>
                      <a:pt x="2072" y="65386"/>
                      <a:pt x="0" y="104786"/>
                    </a:cubicBezTo>
                    <a:cubicBezTo>
                      <a:pt x="0" y="140552"/>
                      <a:pt x="25181" y="155037"/>
                      <a:pt x="55711" y="137210"/>
                    </a:cubicBezTo>
                    <a:cubicBezTo>
                      <a:pt x="88680" y="115530"/>
                      <a:pt x="109371" y="79455"/>
                      <a:pt x="111421" y="40050"/>
                    </a:cubicBezTo>
                    <a:cubicBezTo>
                      <a:pt x="111756" y="4284"/>
                      <a:pt x="86909" y="-10201"/>
                      <a:pt x="55711" y="7627"/>
                    </a:cubicBezTo>
                    <a:close/>
                  </a:path>
                </a:pathLst>
              </a:custGeom>
              <a:solidFill>
                <a:srgbClr val="2A9BF5"/>
              </a:solidFill>
              <a:ln w="111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EE232E7-8854-4FC5-9A86-DDB14864F4DD}"/>
                  </a:ext>
                </a:extLst>
              </p:cNvPr>
              <p:cNvSpPr/>
              <p:nvPr/>
            </p:nvSpPr>
            <p:spPr>
              <a:xfrm>
                <a:off x="7557847" y="1086538"/>
                <a:ext cx="111424" cy="144836"/>
              </a:xfrm>
              <a:custGeom>
                <a:avLst/>
                <a:gdLst>
                  <a:gd name="connsiteX0" fmla="*/ 55711 w 111424"/>
                  <a:gd name="connsiteY0" fmla="*/ 7627 h 144836"/>
                  <a:gd name="connsiteX1" fmla="*/ 0 w 111424"/>
                  <a:gd name="connsiteY1" fmla="*/ 104786 h 144836"/>
                  <a:gd name="connsiteX2" fmla="*/ 55711 w 111424"/>
                  <a:gd name="connsiteY2" fmla="*/ 137210 h 144836"/>
                  <a:gd name="connsiteX3" fmla="*/ 111421 w 111424"/>
                  <a:gd name="connsiteY3" fmla="*/ 40050 h 144836"/>
                  <a:gd name="connsiteX4" fmla="*/ 55711 w 111424"/>
                  <a:gd name="connsiteY4" fmla="*/ 7627 h 14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836">
                    <a:moveTo>
                      <a:pt x="55711" y="7627"/>
                    </a:moveTo>
                    <a:cubicBezTo>
                      <a:pt x="22752" y="29318"/>
                      <a:pt x="2072" y="65386"/>
                      <a:pt x="0" y="104786"/>
                    </a:cubicBezTo>
                    <a:cubicBezTo>
                      <a:pt x="0" y="140552"/>
                      <a:pt x="25181" y="155037"/>
                      <a:pt x="55711" y="137210"/>
                    </a:cubicBezTo>
                    <a:cubicBezTo>
                      <a:pt x="88680" y="115530"/>
                      <a:pt x="109371" y="79455"/>
                      <a:pt x="111421" y="40050"/>
                    </a:cubicBezTo>
                    <a:cubicBezTo>
                      <a:pt x="111756" y="4284"/>
                      <a:pt x="86909" y="-10201"/>
                      <a:pt x="55711" y="7627"/>
                    </a:cubicBezTo>
                    <a:close/>
                  </a:path>
                </a:pathLst>
              </a:custGeom>
              <a:solidFill>
                <a:srgbClr val="FFFFFF">
                  <a:alpha val="40000"/>
                </a:srgbClr>
              </a:solidFill>
              <a:ln w="111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489861A3-5BCF-40EF-A10D-2BA73E2BD39E}"/>
                  </a:ext>
                </a:extLst>
              </p:cNvPr>
              <p:cNvSpPr/>
              <p:nvPr/>
            </p:nvSpPr>
            <p:spPr>
              <a:xfrm>
                <a:off x="7590299" y="1113062"/>
                <a:ext cx="48127" cy="92941"/>
              </a:xfrm>
              <a:custGeom>
                <a:avLst/>
                <a:gdLst>
                  <a:gd name="connsiteX0" fmla="*/ 31503 w 48127"/>
                  <a:gd name="connsiteY0" fmla="*/ 43833 h 92941"/>
                  <a:gd name="connsiteX1" fmla="*/ 46656 w 48127"/>
                  <a:gd name="connsiteY1" fmla="*/ 11744 h 92941"/>
                  <a:gd name="connsiteX2" fmla="*/ 45988 w 48127"/>
                  <a:gd name="connsiteY2" fmla="*/ 1270 h 92941"/>
                  <a:gd name="connsiteX3" fmla="*/ 38411 w 48127"/>
                  <a:gd name="connsiteY3" fmla="*/ 3833 h 92941"/>
                  <a:gd name="connsiteX4" fmla="*/ 23258 w 48127"/>
                  <a:gd name="connsiteY4" fmla="*/ 35922 h 92941"/>
                  <a:gd name="connsiteX5" fmla="*/ 8105 w 48127"/>
                  <a:gd name="connsiteY5" fmla="*/ 21326 h 92941"/>
                  <a:gd name="connsiteX6" fmla="*/ 1643 w 48127"/>
                  <a:gd name="connsiteY6" fmla="*/ 25115 h 92941"/>
                  <a:gd name="connsiteX7" fmla="*/ 1643 w 48127"/>
                  <a:gd name="connsiteY7" fmla="*/ 35031 h 92941"/>
                  <a:gd name="connsiteX8" fmla="*/ 16684 w 48127"/>
                  <a:gd name="connsiteY8" fmla="*/ 49627 h 92941"/>
                  <a:gd name="connsiteX9" fmla="*/ 1643 w 48127"/>
                  <a:gd name="connsiteY9" fmla="*/ 81717 h 92941"/>
                  <a:gd name="connsiteX10" fmla="*/ 1643 w 48127"/>
                  <a:gd name="connsiteY10" fmla="*/ 91967 h 92941"/>
                  <a:gd name="connsiteX11" fmla="*/ 8796 w 48127"/>
                  <a:gd name="connsiteY11" fmla="*/ 90821 h 92941"/>
                  <a:gd name="connsiteX12" fmla="*/ 9442 w 48127"/>
                  <a:gd name="connsiteY12" fmla="*/ 89627 h 92941"/>
                  <a:gd name="connsiteX13" fmla="*/ 24595 w 48127"/>
                  <a:gd name="connsiteY13" fmla="*/ 57538 h 92941"/>
                  <a:gd name="connsiteX14" fmla="*/ 37966 w 48127"/>
                  <a:gd name="connsiteY14" fmla="*/ 70463 h 92941"/>
                  <a:gd name="connsiteX15" fmla="*/ 41197 w 48127"/>
                  <a:gd name="connsiteY15" fmla="*/ 70463 h 92941"/>
                  <a:gd name="connsiteX16" fmla="*/ 44428 w 48127"/>
                  <a:gd name="connsiteY16" fmla="*/ 66452 h 92941"/>
                  <a:gd name="connsiteX17" fmla="*/ 44428 w 48127"/>
                  <a:gd name="connsiteY17" fmla="*/ 56535 h 9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27" h="92941">
                    <a:moveTo>
                      <a:pt x="31503" y="43833"/>
                    </a:moveTo>
                    <a:lnTo>
                      <a:pt x="46656" y="11744"/>
                    </a:lnTo>
                    <a:cubicBezTo>
                      <a:pt x="48841" y="8507"/>
                      <a:pt x="48573" y="4202"/>
                      <a:pt x="45988" y="1270"/>
                    </a:cubicBezTo>
                    <a:cubicBezTo>
                      <a:pt x="43091" y="-1181"/>
                      <a:pt x="40194" y="45"/>
                      <a:pt x="38411" y="3833"/>
                    </a:cubicBezTo>
                    <a:lnTo>
                      <a:pt x="23258" y="35922"/>
                    </a:lnTo>
                    <a:lnTo>
                      <a:pt x="8105" y="21326"/>
                    </a:lnTo>
                    <a:cubicBezTo>
                      <a:pt x="6322" y="19655"/>
                      <a:pt x="3425" y="21326"/>
                      <a:pt x="1643" y="25115"/>
                    </a:cubicBezTo>
                    <a:cubicBezTo>
                      <a:pt x="-174" y="28170"/>
                      <a:pt x="-174" y="31976"/>
                      <a:pt x="1643" y="35031"/>
                    </a:cubicBezTo>
                    <a:lnTo>
                      <a:pt x="16684" y="49627"/>
                    </a:lnTo>
                    <a:lnTo>
                      <a:pt x="1643" y="81717"/>
                    </a:lnTo>
                    <a:cubicBezTo>
                      <a:pt x="-140" y="85505"/>
                      <a:pt x="-920" y="89962"/>
                      <a:pt x="1643" y="91967"/>
                    </a:cubicBezTo>
                    <a:cubicBezTo>
                      <a:pt x="3938" y="93628"/>
                      <a:pt x="7135" y="93114"/>
                      <a:pt x="8796" y="90821"/>
                    </a:cubicBezTo>
                    <a:cubicBezTo>
                      <a:pt x="9063" y="90453"/>
                      <a:pt x="9286" y="90052"/>
                      <a:pt x="9442" y="89627"/>
                    </a:cubicBezTo>
                    <a:lnTo>
                      <a:pt x="24595" y="57538"/>
                    </a:lnTo>
                    <a:lnTo>
                      <a:pt x="37966" y="70463"/>
                    </a:lnTo>
                    <a:cubicBezTo>
                      <a:pt x="38891" y="71273"/>
                      <a:pt x="40272" y="71273"/>
                      <a:pt x="41197" y="70463"/>
                    </a:cubicBezTo>
                    <a:cubicBezTo>
                      <a:pt x="42623" y="69450"/>
                      <a:pt x="43737" y="68062"/>
                      <a:pt x="44428" y="66452"/>
                    </a:cubicBezTo>
                    <a:cubicBezTo>
                      <a:pt x="46244" y="63397"/>
                      <a:pt x="46244" y="59591"/>
                      <a:pt x="44428" y="56535"/>
                    </a:cubicBezTo>
                    <a:close/>
                  </a:path>
                </a:pathLst>
              </a:custGeom>
              <a:solidFill>
                <a:srgbClr val="FAFAFA"/>
              </a:solidFill>
              <a:ln w="11125" cap="flat">
                <a:noFill/>
                <a:prstDash val="solid"/>
                <a:miter/>
              </a:ln>
            </p:spPr>
            <p:txBody>
              <a:bodyPr rtlCol="0" anchor="ctr"/>
              <a:lstStyle/>
              <a:p>
                <a:endParaRPr lang="en-US"/>
              </a:p>
            </p:txBody>
          </p:sp>
        </p:grpSp>
      </p:grpSp>
      <p:grpSp>
        <p:nvGrpSpPr>
          <p:cNvPr id="347" name="Graphic 4">
            <a:extLst>
              <a:ext uri="{FF2B5EF4-FFF2-40B4-BE49-F238E27FC236}">
                <a16:creationId xmlns:a16="http://schemas.microsoft.com/office/drawing/2014/main" id="{65DAB4A4-0A1D-4FDB-8A85-67E2AD29DE26}"/>
              </a:ext>
            </a:extLst>
          </p:cNvPr>
          <p:cNvGrpSpPr/>
          <p:nvPr/>
        </p:nvGrpSpPr>
        <p:grpSpPr>
          <a:xfrm>
            <a:off x="1166980" y="3290986"/>
            <a:ext cx="1082907" cy="2545667"/>
            <a:chOff x="4279831" y="2664909"/>
            <a:chExt cx="1082907" cy="2545667"/>
          </a:xfrm>
        </p:grpSpPr>
        <p:grpSp>
          <p:nvGrpSpPr>
            <p:cNvPr id="348" name="Graphic 4">
              <a:extLst>
                <a:ext uri="{FF2B5EF4-FFF2-40B4-BE49-F238E27FC236}">
                  <a16:creationId xmlns:a16="http://schemas.microsoft.com/office/drawing/2014/main" id="{B78B97B7-BA3D-4619-8066-9BBAC54DBCD8}"/>
                </a:ext>
              </a:extLst>
            </p:cNvPr>
            <p:cNvGrpSpPr/>
            <p:nvPr/>
          </p:nvGrpSpPr>
          <p:grpSpPr>
            <a:xfrm>
              <a:off x="4279831" y="2685991"/>
              <a:ext cx="1025856" cy="2524584"/>
              <a:chOff x="4279831" y="2685991"/>
              <a:chExt cx="1025856" cy="2524584"/>
            </a:xfrm>
          </p:grpSpPr>
          <p:sp>
            <p:nvSpPr>
              <p:cNvPr id="400" name="Freeform: Shape 399">
                <a:extLst>
                  <a:ext uri="{FF2B5EF4-FFF2-40B4-BE49-F238E27FC236}">
                    <a16:creationId xmlns:a16="http://schemas.microsoft.com/office/drawing/2014/main" id="{97CFD44B-8065-44BD-B343-3CAE92B2DB74}"/>
                  </a:ext>
                </a:extLst>
              </p:cNvPr>
              <p:cNvSpPr/>
              <p:nvPr/>
            </p:nvSpPr>
            <p:spPr>
              <a:xfrm>
                <a:off x="4320500" y="3275683"/>
                <a:ext cx="1448" cy="3008"/>
              </a:xfrm>
              <a:custGeom>
                <a:avLst/>
                <a:gdLst>
                  <a:gd name="connsiteX0" fmla="*/ 0 w 1448"/>
                  <a:gd name="connsiteY0" fmla="*/ 3008 h 3008"/>
                  <a:gd name="connsiteX1" fmla="*/ 1448 w 1448"/>
                  <a:gd name="connsiteY1" fmla="*/ 0 h 3008"/>
                  <a:gd name="connsiteX2" fmla="*/ 1448 w 1448"/>
                  <a:gd name="connsiteY2" fmla="*/ 0 h 3008"/>
                  <a:gd name="connsiteX3" fmla="*/ 0 w 1448"/>
                  <a:gd name="connsiteY3" fmla="*/ 3008 h 3008"/>
                </a:gdLst>
                <a:ahLst/>
                <a:cxnLst>
                  <a:cxn ang="0">
                    <a:pos x="connsiteX0" y="connsiteY0"/>
                  </a:cxn>
                  <a:cxn ang="0">
                    <a:pos x="connsiteX1" y="connsiteY1"/>
                  </a:cxn>
                  <a:cxn ang="0">
                    <a:pos x="connsiteX2" y="connsiteY2"/>
                  </a:cxn>
                  <a:cxn ang="0">
                    <a:pos x="connsiteX3" y="connsiteY3"/>
                  </a:cxn>
                </a:cxnLst>
                <a:rect l="l" t="t" r="r" b="b"/>
                <a:pathLst>
                  <a:path w="1448" h="3008">
                    <a:moveTo>
                      <a:pt x="0" y="3008"/>
                    </a:moveTo>
                    <a:cubicBezTo>
                      <a:pt x="416" y="1972"/>
                      <a:pt x="899" y="969"/>
                      <a:pt x="1448" y="0"/>
                    </a:cubicBezTo>
                    <a:lnTo>
                      <a:pt x="1448" y="0"/>
                    </a:lnTo>
                    <a:cubicBezTo>
                      <a:pt x="900" y="969"/>
                      <a:pt x="417" y="1972"/>
                      <a:pt x="0" y="3008"/>
                    </a:cubicBezTo>
                    <a:close/>
                  </a:path>
                </a:pathLst>
              </a:custGeom>
              <a:solidFill>
                <a:srgbClr val="EBEBEB"/>
              </a:solidFill>
              <a:ln w="111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DDBE5950-DB2D-4B83-A7CA-07A9BE085996}"/>
                  </a:ext>
                </a:extLst>
              </p:cNvPr>
              <p:cNvSpPr/>
              <p:nvPr/>
            </p:nvSpPr>
            <p:spPr>
              <a:xfrm>
                <a:off x="4283731" y="2685991"/>
                <a:ext cx="1021176" cy="589691"/>
              </a:xfrm>
              <a:custGeom>
                <a:avLst/>
                <a:gdLst>
                  <a:gd name="connsiteX0" fmla="*/ 1021177 w 1021176"/>
                  <a:gd name="connsiteY0" fmla="*/ 28240 h 589691"/>
                  <a:gd name="connsiteX1" fmla="*/ 1014603 w 1021176"/>
                  <a:gd name="connsiteY1" fmla="*/ 23003 h 589691"/>
                  <a:gd name="connsiteX2" fmla="*/ 1008809 w 1021176"/>
                  <a:gd name="connsiteY2" fmla="*/ 24786 h 589691"/>
                  <a:gd name="connsiteX3" fmla="*/ 47354 w 1021176"/>
                  <a:gd name="connsiteY3" fmla="*/ 580110 h 589691"/>
                  <a:gd name="connsiteX4" fmla="*/ 38218 w 1021176"/>
                  <a:gd name="connsiteY4" fmla="*/ 589692 h 589691"/>
                  <a:gd name="connsiteX5" fmla="*/ 0 w 1021176"/>
                  <a:gd name="connsiteY5" fmla="*/ 567408 h 589691"/>
                  <a:gd name="connsiteX6" fmla="*/ 8691 w 1021176"/>
                  <a:gd name="connsiteY6" fmla="*/ 558271 h 589691"/>
                  <a:gd name="connsiteX7" fmla="*/ 970480 w 1021176"/>
                  <a:gd name="connsiteY7" fmla="*/ 3058 h 589691"/>
                  <a:gd name="connsiteX8" fmla="*/ 996218 w 1021176"/>
                  <a:gd name="connsiteY8" fmla="*/ 3058 h 589691"/>
                  <a:gd name="connsiteX9" fmla="*/ 1009143 w 1021176"/>
                  <a:gd name="connsiteY9" fmla="*/ 10301 h 589691"/>
                  <a:gd name="connsiteX10" fmla="*/ 1021177 w 1021176"/>
                  <a:gd name="connsiteY10" fmla="*/ 28240 h 58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176" h="589691">
                    <a:moveTo>
                      <a:pt x="1021177" y="28240"/>
                    </a:moveTo>
                    <a:cubicBezTo>
                      <a:pt x="1020452" y="25187"/>
                      <a:pt x="1017745" y="23025"/>
                      <a:pt x="1014603" y="23003"/>
                    </a:cubicBezTo>
                    <a:cubicBezTo>
                      <a:pt x="1012553" y="23081"/>
                      <a:pt x="1010547" y="23694"/>
                      <a:pt x="1008809" y="24786"/>
                    </a:cubicBezTo>
                    <a:lnTo>
                      <a:pt x="47354" y="580110"/>
                    </a:lnTo>
                    <a:cubicBezTo>
                      <a:pt x="43562" y="582494"/>
                      <a:pt x="40424" y="585792"/>
                      <a:pt x="38218" y="589692"/>
                    </a:cubicBezTo>
                    <a:lnTo>
                      <a:pt x="0" y="567408"/>
                    </a:lnTo>
                    <a:cubicBezTo>
                      <a:pt x="2117" y="563709"/>
                      <a:pt x="5099" y="560566"/>
                      <a:pt x="8691" y="558271"/>
                    </a:cubicBezTo>
                    <a:lnTo>
                      <a:pt x="970480" y="3058"/>
                    </a:lnTo>
                    <a:cubicBezTo>
                      <a:pt x="978580" y="-1019"/>
                      <a:pt x="988118" y="-1019"/>
                      <a:pt x="996218" y="3058"/>
                    </a:cubicBezTo>
                    <a:lnTo>
                      <a:pt x="1009143" y="10301"/>
                    </a:lnTo>
                    <a:cubicBezTo>
                      <a:pt x="1015416" y="14412"/>
                      <a:pt x="1019750" y="20875"/>
                      <a:pt x="1021177" y="28240"/>
                    </a:cubicBezTo>
                    <a:close/>
                  </a:path>
                </a:pathLst>
              </a:custGeom>
              <a:solidFill>
                <a:srgbClr val="37474F">
                  <a:alpha val="50000"/>
                </a:srgbClr>
              </a:solidFill>
              <a:ln w="111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FA219E7A-BDB5-4CD7-A89B-ACBC53EDA554}"/>
                  </a:ext>
                </a:extLst>
              </p:cNvPr>
              <p:cNvSpPr/>
              <p:nvPr/>
            </p:nvSpPr>
            <p:spPr>
              <a:xfrm>
                <a:off x="4279831" y="3253399"/>
                <a:ext cx="51253" cy="1957177"/>
              </a:xfrm>
              <a:custGeom>
                <a:avLst/>
                <a:gdLst>
                  <a:gd name="connsiteX0" fmla="*/ 51254 w 51253"/>
                  <a:gd name="connsiteY0" fmla="*/ 1954219 h 1957177"/>
                  <a:gd name="connsiteX1" fmla="*/ 25627 w 51253"/>
                  <a:gd name="connsiteY1" fmla="*/ 1954219 h 1957177"/>
                  <a:gd name="connsiteX2" fmla="*/ 12702 w 51253"/>
                  <a:gd name="connsiteY2" fmla="*/ 1946308 h 1957177"/>
                  <a:gd name="connsiteX3" fmla="*/ 0 w 51253"/>
                  <a:gd name="connsiteY3" fmla="*/ 1924915 h 1957177"/>
                  <a:gd name="connsiteX4" fmla="*/ 0 w 51253"/>
                  <a:gd name="connsiteY4" fmla="*/ 13036 h 1957177"/>
                  <a:gd name="connsiteX5" fmla="*/ 4123 w 51253"/>
                  <a:gd name="connsiteY5" fmla="*/ 0 h 1957177"/>
                  <a:gd name="connsiteX6" fmla="*/ 42452 w 51253"/>
                  <a:gd name="connsiteY6" fmla="*/ 22284 h 1957177"/>
                  <a:gd name="connsiteX7" fmla="*/ 38663 w 51253"/>
                  <a:gd name="connsiteY7" fmla="*/ 34875 h 1957177"/>
                  <a:gd name="connsiteX8" fmla="*/ 38663 w 51253"/>
                  <a:gd name="connsiteY8" fmla="*/ 1947199 h 1957177"/>
                  <a:gd name="connsiteX9" fmla="*/ 51254 w 51253"/>
                  <a:gd name="connsiteY9" fmla="*/ 1954219 h 19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53" h="1957177">
                    <a:moveTo>
                      <a:pt x="51254" y="1954219"/>
                    </a:moveTo>
                    <a:cubicBezTo>
                      <a:pt x="43168" y="1958163"/>
                      <a:pt x="33713" y="1958163"/>
                      <a:pt x="25627" y="1954219"/>
                    </a:cubicBezTo>
                    <a:lnTo>
                      <a:pt x="12702" y="1946308"/>
                    </a:lnTo>
                    <a:cubicBezTo>
                      <a:pt x="5342" y="1941573"/>
                      <a:pt x="637" y="1933650"/>
                      <a:pt x="0" y="1924915"/>
                    </a:cubicBezTo>
                    <a:lnTo>
                      <a:pt x="0" y="13036"/>
                    </a:lnTo>
                    <a:cubicBezTo>
                      <a:pt x="222" y="8412"/>
                      <a:pt x="1642" y="3911"/>
                      <a:pt x="4123" y="0"/>
                    </a:cubicBezTo>
                    <a:lnTo>
                      <a:pt x="42452" y="22284"/>
                    </a:lnTo>
                    <a:cubicBezTo>
                      <a:pt x="40106" y="26073"/>
                      <a:pt x="38799" y="30418"/>
                      <a:pt x="38663" y="34875"/>
                    </a:cubicBezTo>
                    <a:lnTo>
                      <a:pt x="38663" y="1947199"/>
                    </a:lnTo>
                    <a:cubicBezTo>
                      <a:pt x="38440" y="1954330"/>
                      <a:pt x="43789" y="1958341"/>
                      <a:pt x="51254" y="1954219"/>
                    </a:cubicBezTo>
                    <a:close/>
                  </a:path>
                </a:pathLst>
              </a:custGeom>
              <a:solidFill>
                <a:srgbClr val="263238"/>
              </a:solidFill>
              <a:ln w="111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24F20A91-3F01-477D-B542-05303495E3E6}"/>
                  </a:ext>
                </a:extLst>
              </p:cNvPr>
              <p:cNvSpPr/>
              <p:nvPr/>
            </p:nvSpPr>
            <p:spPr>
              <a:xfrm>
                <a:off x="4318271" y="2708994"/>
                <a:ext cx="987416" cy="2500740"/>
              </a:xfrm>
              <a:custGeom>
                <a:avLst/>
                <a:gdLst>
                  <a:gd name="connsiteX0" fmla="*/ 980396 w 987416"/>
                  <a:gd name="connsiteY0" fmla="*/ 0 h 2500740"/>
                  <a:gd name="connsiteX1" fmla="*/ 974603 w 987416"/>
                  <a:gd name="connsiteY1" fmla="*/ 1783 h 2500740"/>
                  <a:gd name="connsiteX2" fmla="*/ 12813 w 987416"/>
                  <a:gd name="connsiteY2" fmla="*/ 557107 h 2500740"/>
                  <a:gd name="connsiteX3" fmla="*/ 0 w 987416"/>
                  <a:gd name="connsiteY3" fmla="*/ 579391 h 2500740"/>
                  <a:gd name="connsiteX4" fmla="*/ 0 w 987416"/>
                  <a:gd name="connsiteY4" fmla="*/ 2491604 h 2500740"/>
                  <a:gd name="connsiteX5" fmla="*/ 7131 w 987416"/>
                  <a:gd name="connsiteY5" fmla="*/ 2500741 h 2500740"/>
                  <a:gd name="connsiteX6" fmla="*/ 12813 w 987416"/>
                  <a:gd name="connsiteY6" fmla="*/ 2498958 h 2500740"/>
                  <a:gd name="connsiteX7" fmla="*/ 974603 w 987416"/>
                  <a:gd name="connsiteY7" fmla="*/ 1943745 h 2500740"/>
                  <a:gd name="connsiteX8" fmla="*/ 987416 w 987416"/>
                  <a:gd name="connsiteY8" fmla="*/ 1921461 h 2500740"/>
                  <a:gd name="connsiteX9" fmla="*/ 987416 w 987416"/>
                  <a:gd name="connsiteY9" fmla="*/ 9136 h 2500740"/>
                  <a:gd name="connsiteX10" fmla="*/ 980396 w 987416"/>
                  <a:gd name="connsiteY10" fmla="*/ 0 h 25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6" h="2500740">
                    <a:moveTo>
                      <a:pt x="980396" y="0"/>
                    </a:moveTo>
                    <a:cubicBezTo>
                      <a:pt x="978346" y="123"/>
                      <a:pt x="976363" y="735"/>
                      <a:pt x="974603" y="1783"/>
                    </a:cubicBezTo>
                    <a:lnTo>
                      <a:pt x="12813" y="557107"/>
                    </a:lnTo>
                    <a:cubicBezTo>
                      <a:pt x="5235" y="562065"/>
                      <a:pt x="475" y="570343"/>
                      <a:pt x="0" y="579391"/>
                    </a:cubicBezTo>
                    <a:lnTo>
                      <a:pt x="0" y="2491604"/>
                    </a:lnTo>
                    <a:cubicBezTo>
                      <a:pt x="0" y="2497398"/>
                      <a:pt x="2897" y="2500741"/>
                      <a:pt x="7131" y="2500741"/>
                    </a:cubicBezTo>
                    <a:cubicBezTo>
                      <a:pt x="9152" y="2500674"/>
                      <a:pt x="11117" y="2500061"/>
                      <a:pt x="12813" y="2498958"/>
                    </a:cubicBezTo>
                    <a:lnTo>
                      <a:pt x="974603" y="1943745"/>
                    </a:lnTo>
                    <a:cubicBezTo>
                      <a:pt x="982190" y="1938798"/>
                      <a:pt x="986959" y="1930508"/>
                      <a:pt x="987416" y="1921461"/>
                    </a:cubicBezTo>
                    <a:lnTo>
                      <a:pt x="987416" y="9136"/>
                    </a:lnTo>
                    <a:cubicBezTo>
                      <a:pt x="987416" y="3454"/>
                      <a:pt x="984519" y="0"/>
                      <a:pt x="980396" y="0"/>
                    </a:cubicBezTo>
                    <a:close/>
                  </a:path>
                </a:pathLst>
              </a:custGeom>
              <a:solidFill>
                <a:srgbClr val="37474F"/>
              </a:solidFill>
              <a:ln w="111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2CCA4161-5740-4A60-AC8E-C16A59AECE47}"/>
                  </a:ext>
                </a:extLst>
              </p:cNvPr>
              <p:cNvSpPr/>
              <p:nvPr/>
            </p:nvSpPr>
            <p:spPr>
              <a:xfrm>
                <a:off x="4318271" y="2708994"/>
                <a:ext cx="987416" cy="2500740"/>
              </a:xfrm>
              <a:custGeom>
                <a:avLst/>
                <a:gdLst>
                  <a:gd name="connsiteX0" fmla="*/ 978391 w 987416"/>
                  <a:gd name="connsiteY0" fmla="*/ 10028 h 2500740"/>
                  <a:gd name="connsiteX1" fmla="*/ 978391 w 987416"/>
                  <a:gd name="connsiteY1" fmla="*/ 1921238 h 2500740"/>
                  <a:gd name="connsiteX2" fmla="*/ 970146 w 987416"/>
                  <a:gd name="connsiteY2" fmla="*/ 1935612 h 2500740"/>
                  <a:gd name="connsiteX3" fmla="*/ 9025 w 987416"/>
                  <a:gd name="connsiteY3" fmla="*/ 2490379 h 2500740"/>
                  <a:gd name="connsiteX4" fmla="*/ 9025 w 987416"/>
                  <a:gd name="connsiteY4" fmla="*/ 579279 h 2500740"/>
                  <a:gd name="connsiteX5" fmla="*/ 17382 w 987416"/>
                  <a:gd name="connsiteY5" fmla="*/ 564906 h 2500740"/>
                  <a:gd name="connsiteX6" fmla="*/ 978391 w 987416"/>
                  <a:gd name="connsiteY6" fmla="*/ 10028 h 2500740"/>
                  <a:gd name="connsiteX7" fmla="*/ 980396 w 987416"/>
                  <a:gd name="connsiteY7" fmla="*/ 0 h 2500740"/>
                  <a:gd name="connsiteX8" fmla="*/ 974603 w 987416"/>
                  <a:gd name="connsiteY8" fmla="*/ 1783 h 2500740"/>
                  <a:gd name="connsiteX9" fmla="*/ 12813 w 987416"/>
                  <a:gd name="connsiteY9" fmla="*/ 557107 h 2500740"/>
                  <a:gd name="connsiteX10" fmla="*/ 0 w 987416"/>
                  <a:gd name="connsiteY10" fmla="*/ 579391 h 2500740"/>
                  <a:gd name="connsiteX11" fmla="*/ 0 w 987416"/>
                  <a:gd name="connsiteY11" fmla="*/ 2491604 h 2500740"/>
                  <a:gd name="connsiteX12" fmla="*/ 7131 w 987416"/>
                  <a:gd name="connsiteY12" fmla="*/ 2500741 h 2500740"/>
                  <a:gd name="connsiteX13" fmla="*/ 12813 w 987416"/>
                  <a:gd name="connsiteY13" fmla="*/ 2498958 h 2500740"/>
                  <a:gd name="connsiteX14" fmla="*/ 974603 w 987416"/>
                  <a:gd name="connsiteY14" fmla="*/ 1943745 h 2500740"/>
                  <a:gd name="connsiteX15" fmla="*/ 987416 w 987416"/>
                  <a:gd name="connsiteY15" fmla="*/ 1921461 h 2500740"/>
                  <a:gd name="connsiteX16" fmla="*/ 987416 w 987416"/>
                  <a:gd name="connsiteY16" fmla="*/ 9136 h 2500740"/>
                  <a:gd name="connsiteX17" fmla="*/ 980396 w 987416"/>
                  <a:gd name="connsiteY17" fmla="*/ 0 h 25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6" h="2500740">
                    <a:moveTo>
                      <a:pt x="978391" y="10028"/>
                    </a:moveTo>
                    <a:lnTo>
                      <a:pt x="978391" y="1921238"/>
                    </a:lnTo>
                    <a:cubicBezTo>
                      <a:pt x="977901" y="1927010"/>
                      <a:pt x="974881" y="1932269"/>
                      <a:pt x="970146" y="1935612"/>
                    </a:cubicBezTo>
                    <a:lnTo>
                      <a:pt x="9025" y="2490379"/>
                    </a:lnTo>
                    <a:lnTo>
                      <a:pt x="9025" y="579279"/>
                    </a:lnTo>
                    <a:cubicBezTo>
                      <a:pt x="9511" y="573474"/>
                      <a:pt x="12580" y="568204"/>
                      <a:pt x="17382" y="564906"/>
                    </a:cubicBezTo>
                    <a:lnTo>
                      <a:pt x="978391" y="10028"/>
                    </a:lnTo>
                    <a:moveTo>
                      <a:pt x="980396" y="0"/>
                    </a:moveTo>
                    <a:cubicBezTo>
                      <a:pt x="978346" y="123"/>
                      <a:pt x="976363" y="735"/>
                      <a:pt x="974603" y="1783"/>
                    </a:cubicBezTo>
                    <a:lnTo>
                      <a:pt x="12813" y="557107"/>
                    </a:lnTo>
                    <a:cubicBezTo>
                      <a:pt x="5235" y="562065"/>
                      <a:pt x="475" y="570343"/>
                      <a:pt x="0" y="579391"/>
                    </a:cubicBezTo>
                    <a:lnTo>
                      <a:pt x="0" y="2491604"/>
                    </a:lnTo>
                    <a:cubicBezTo>
                      <a:pt x="0" y="2497398"/>
                      <a:pt x="2897" y="2500741"/>
                      <a:pt x="7131" y="2500741"/>
                    </a:cubicBezTo>
                    <a:cubicBezTo>
                      <a:pt x="9152" y="2500674"/>
                      <a:pt x="11117" y="2500061"/>
                      <a:pt x="12813" y="2498958"/>
                    </a:cubicBezTo>
                    <a:lnTo>
                      <a:pt x="974603" y="1943745"/>
                    </a:lnTo>
                    <a:cubicBezTo>
                      <a:pt x="982190" y="1938798"/>
                      <a:pt x="986959" y="1930508"/>
                      <a:pt x="987416" y="1921461"/>
                    </a:cubicBezTo>
                    <a:lnTo>
                      <a:pt x="987416" y="9136"/>
                    </a:lnTo>
                    <a:cubicBezTo>
                      <a:pt x="987416" y="3454"/>
                      <a:pt x="984519" y="0"/>
                      <a:pt x="980396" y="0"/>
                    </a:cubicBezTo>
                    <a:close/>
                  </a:path>
                </a:pathLst>
              </a:custGeom>
              <a:solidFill>
                <a:srgbClr val="455A64"/>
              </a:solidFill>
              <a:ln w="11125" cap="flat">
                <a:noFill/>
                <a:prstDash val="solid"/>
                <a:miter/>
              </a:ln>
            </p:spPr>
            <p:txBody>
              <a:bodyPr rtlCol="0" anchor="ctr"/>
              <a:lstStyle/>
              <a:p>
                <a:endParaRPr lang="en-US"/>
              </a:p>
            </p:txBody>
          </p:sp>
        </p:grpSp>
        <p:sp>
          <p:nvSpPr>
            <p:cNvPr id="349" name="Freeform: Shape 348">
              <a:extLst>
                <a:ext uri="{FF2B5EF4-FFF2-40B4-BE49-F238E27FC236}">
                  <a16:creationId xmlns:a16="http://schemas.microsoft.com/office/drawing/2014/main" id="{2689CC2C-0625-4EB6-9F85-6023519A9031}"/>
                </a:ext>
              </a:extLst>
            </p:cNvPr>
            <p:cNvSpPr/>
            <p:nvPr/>
          </p:nvSpPr>
          <p:spPr>
            <a:xfrm>
              <a:off x="4372311" y="2819227"/>
              <a:ext cx="827191" cy="2249857"/>
            </a:xfrm>
            <a:custGeom>
              <a:avLst/>
              <a:gdLst>
                <a:gd name="connsiteX0" fmla="*/ 827192 w 827191"/>
                <a:gd name="connsiteY0" fmla="*/ 1753624 h 2249857"/>
                <a:gd name="connsiteX1" fmla="*/ 827192 w 827191"/>
                <a:gd name="connsiteY1" fmla="*/ 18571 h 2249857"/>
                <a:gd name="connsiteX2" fmla="*/ 801231 w 827191"/>
                <a:gd name="connsiteY2" fmla="*/ 3529 h 2249857"/>
                <a:gd name="connsiteX3" fmla="*/ 25961 w 827191"/>
                <a:gd name="connsiteY3" fmla="*/ 450997 h 2249857"/>
                <a:gd name="connsiteX4" fmla="*/ 0 w 827191"/>
                <a:gd name="connsiteY4" fmla="*/ 496234 h 2249857"/>
                <a:gd name="connsiteX5" fmla="*/ 0 w 827191"/>
                <a:gd name="connsiteY5" fmla="*/ 2231287 h 2249857"/>
                <a:gd name="connsiteX6" fmla="*/ 25961 w 827191"/>
                <a:gd name="connsiteY6" fmla="*/ 2246329 h 2249857"/>
                <a:gd name="connsiteX7" fmla="*/ 801119 w 827191"/>
                <a:gd name="connsiteY7" fmla="*/ 1798749 h 2249857"/>
                <a:gd name="connsiteX8" fmla="*/ 827192 w 827191"/>
                <a:gd name="connsiteY8" fmla="*/ 1753624 h 224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2249857">
                  <a:moveTo>
                    <a:pt x="827192" y="1753624"/>
                  </a:moveTo>
                  <a:lnTo>
                    <a:pt x="827192" y="18571"/>
                  </a:lnTo>
                  <a:cubicBezTo>
                    <a:pt x="827192" y="1969"/>
                    <a:pt x="816050" y="-4716"/>
                    <a:pt x="801231" y="3529"/>
                  </a:cubicBezTo>
                  <a:lnTo>
                    <a:pt x="25961" y="450997"/>
                  </a:lnTo>
                  <a:cubicBezTo>
                    <a:pt x="10585" y="461069"/>
                    <a:pt x="940" y="477872"/>
                    <a:pt x="0" y="496234"/>
                  </a:cubicBezTo>
                  <a:lnTo>
                    <a:pt x="0" y="2231287"/>
                  </a:lnTo>
                  <a:cubicBezTo>
                    <a:pt x="0" y="2247889"/>
                    <a:pt x="11142" y="2254574"/>
                    <a:pt x="25961" y="2246329"/>
                  </a:cubicBezTo>
                  <a:lnTo>
                    <a:pt x="801119" y="1798749"/>
                  </a:lnTo>
                  <a:cubicBezTo>
                    <a:pt x="816529" y="1788744"/>
                    <a:pt x="826223" y="1771975"/>
                    <a:pt x="827192" y="1753624"/>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350" name="Graphic 4">
              <a:extLst>
                <a:ext uri="{FF2B5EF4-FFF2-40B4-BE49-F238E27FC236}">
                  <a16:creationId xmlns:a16="http://schemas.microsoft.com/office/drawing/2014/main" id="{CB891D4A-57F4-4A2F-9A0A-FE87CDB0F367}"/>
                </a:ext>
              </a:extLst>
            </p:cNvPr>
            <p:cNvGrpSpPr/>
            <p:nvPr/>
          </p:nvGrpSpPr>
          <p:grpSpPr>
            <a:xfrm>
              <a:off x="4398383" y="2834331"/>
              <a:ext cx="827192" cy="2249843"/>
              <a:chOff x="4398383" y="2834331"/>
              <a:chExt cx="827192" cy="2249843"/>
            </a:xfrm>
          </p:grpSpPr>
          <p:sp>
            <p:nvSpPr>
              <p:cNvPr id="358" name="Freeform: Shape 357">
                <a:extLst>
                  <a:ext uri="{FF2B5EF4-FFF2-40B4-BE49-F238E27FC236}">
                    <a16:creationId xmlns:a16="http://schemas.microsoft.com/office/drawing/2014/main" id="{07CEC5E6-9370-423D-90FC-B288FA20DE14}"/>
                  </a:ext>
                </a:extLst>
              </p:cNvPr>
              <p:cNvSpPr/>
              <p:nvPr/>
            </p:nvSpPr>
            <p:spPr>
              <a:xfrm>
                <a:off x="4398606" y="2834331"/>
                <a:ext cx="826969" cy="2249843"/>
              </a:xfrm>
              <a:custGeom>
                <a:avLst/>
                <a:gdLst>
                  <a:gd name="connsiteX0" fmla="*/ 826969 w 826969"/>
                  <a:gd name="connsiteY0" fmla="*/ 1753450 h 2249843"/>
                  <a:gd name="connsiteX1" fmla="*/ 826969 w 826969"/>
                  <a:gd name="connsiteY1" fmla="*/ 18619 h 2249843"/>
                  <a:gd name="connsiteX2" fmla="*/ 800897 w 826969"/>
                  <a:gd name="connsiteY2" fmla="*/ 3578 h 2249843"/>
                  <a:gd name="connsiteX3" fmla="*/ 26073 w 826969"/>
                  <a:gd name="connsiteY3" fmla="*/ 451046 h 2249843"/>
                  <a:gd name="connsiteX4" fmla="*/ 0 w 826969"/>
                  <a:gd name="connsiteY4" fmla="*/ 495614 h 2249843"/>
                  <a:gd name="connsiteX5" fmla="*/ 0 w 826969"/>
                  <a:gd name="connsiteY5" fmla="*/ 2231225 h 2249843"/>
                  <a:gd name="connsiteX6" fmla="*/ 26073 w 826969"/>
                  <a:gd name="connsiteY6" fmla="*/ 2246267 h 2249843"/>
                  <a:gd name="connsiteX7" fmla="*/ 801231 w 826969"/>
                  <a:gd name="connsiteY7" fmla="*/ 1798798 h 2249843"/>
                  <a:gd name="connsiteX8" fmla="*/ 826969 w 826969"/>
                  <a:gd name="connsiteY8" fmla="*/ 1753450 h 224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2249843">
                    <a:moveTo>
                      <a:pt x="826969" y="1753450"/>
                    </a:moveTo>
                    <a:lnTo>
                      <a:pt x="826969" y="18619"/>
                    </a:lnTo>
                    <a:cubicBezTo>
                      <a:pt x="826969" y="2018"/>
                      <a:pt x="815827" y="-4779"/>
                      <a:pt x="800897" y="3578"/>
                    </a:cubicBezTo>
                    <a:lnTo>
                      <a:pt x="26073" y="451046"/>
                    </a:lnTo>
                    <a:cubicBezTo>
                      <a:pt x="10837" y="460962"/>
                      <a:pt x="1173" y="477475"/>
                      <a:pt x="0" y="495614"/>
                    </a:cubicBezTo>
                    <a:lnTo>
                      <a:pt x="0" y="2231225"/>
                    </a:lnTo>
                    <a:cubicBezTo>
                      <a:pt x="0" y="2247826"/>
                      <a:pt x="11142" y="2254623"/>
                      <a:pt x="26073" y="2246267"/>
                    </a:cubicBezTo>
                    <a:lnTo>
                      <a:pt x="801231" y="1798798"/>
                    </a:lnTo>
                    <a:cubicBezTo>
                      <a:pt x="816551" y="1788648"/>
                      <a:pt x="826111" y="1771801"/>
                      <a:pt x="826969" y="1753450"/>
                    </a:cubicBezTo>
                    <a:close/>
                  </a:path>
                </a:pathLst>
              </a:custGeom>
              <a:solidFill>
                <a:srgbClr val="2A9BF5"/>
              </a:solidFill>
              <a:ln w="111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0DE95E7-B9CC-49DA-BA00-C1F1C08239B5}"/>
                  </a:ext>
                </a:extLst>
              </p:cNvPr>
              <p:cNvSpPr/>
              <p:nvPr/>
            </p:nvSpPr>
            <p:spPr>
              <a:xfrm>
                <a:off x="4398606" y="2834331"/>
                <a:ext cx="826969" cy="2249843"/>
              </a:xfrm>
              <a:custGeom>
                <a:avLst/>
                <a:gdLst>
                  <a:gd name="connsiteX0" fmla="*/ 826969 w 826969"/>
                  <a:gd name="connsiteY0" fmla="*/ 1753450 h 2249843"/>
                  <a:gd name="connsiteX1" fmla="*/ 826969 w 826969"/>
                  <a:gd name="connsiteY1" fmla="*/ 18619 h 2249843"/>
                  <a:gd name="connsiteX2" fmla="*/ 800897 w 826969"/>
                  <a:gd name="connsiteY2" fmla="*/ 3578 h 2249843"/>
                  <a:gd name="connsiteX3" fmla="*/ 26073 w 826969"/>
                  <a:gd name="connsiteY3" fmla="*/ 451046 h 2249843"/>
                  <a:gd name="connsiteX4" fmla="*/ 0 w 826969"/>
                  <a:gd name="connsiteY4" fmla="*/ 495614 h 2249843"/>
                  <a:gd name="connsiteX5" fmla="*/ 0 w 826969"/>
                  <a:gd name="connsiteY5" fmla="*/ 2231225 h 2249843"/>
                  <a:gd name="connsiteX6" fmla="*/ 26073 w 826969"/>
                  <a:gd name="connsiteY6" fmla="*/ 2246267 h 2249843"/>
                  <a:gd name="connsiteX7" fmla="*/ 801231 w 826969"/>
                  <a:gd name="connsiteY7" fmla="*/ 1798798 h 2249843"/>
                  <a:gd name="connsiteX8" fmla="*/ 826969 w 826969"/>
                  <a:gd name="connsiteY8" fmla="*/ 1753450 h 224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2249843">
                    <a:moveTo>
                      <a:pt x="826969" y="1753450"/>
                    </a:moveTo>
                    <a:lnTo>
                      <a:pt x="826969" y="18619"/>
                    </a:lnTo>
                    <a:cubicBezTo>
                      <a:pt x="826969" y="2018"/>
                      <a:pt x="815827" y="-4779"/>
                      <a:pt x="800897" y="3578"/>
                    </a:cubicBezTo>
                    <a:lnTo>
                      <a:pt x="26073" y="451046"/>
                    </a:lnTo>
                    <a:cubicBezTo>
                      <a:pt x="10837" y="460962"/>
                      <a:pt x="1173" y="477475"/>
                      <a:pt x="0" y="495614"/>
                    </a:cubicBezTo>
                    <a:lnTo>
                      <a:pt x="0" y="2231225"/>
                    </a:lnTo>
                    <a:cubicBezTo>
                      <a:pt x="0" y="2247826"/>
                      <a:pt x="11142" y="2254623"/>
                      <a:pt x="26073" y="2246267"/>
                    </a:cubicBezTo>
                    <a:lnTo>
                      <a:pt x="801231" y="1798798"/>
                    </a:lnTo>
                    <a:cubicBezTo>
                      <a:pt x="816551" y="1788648"/>
                      <a:pt x="826111" y="1771801"/>
                      <a:pt x="826969" y="1753450"/>
                    </a:cubicBezTo>
                    <a:close/>
                  </a:path>
                </a:pathLst>
              </a:custGeom>
              <a:solidFill>
                <a:srgbClr val="FFFFFF">
                  <a:alpha val="20000"/>
                </a:srgbClr>
              </a:solidFill>
              <a:ln w="11125" cap="flat">
                <a:noFill/>
                <a:prstDash val="solid"/>
                <a:miter/>
              </a:ln>
            </p:spPr>
            <p:txBody>
              <a:bodyPr rtlCol="0" anchor="ctr"/>
              <a:lstStyle/>
              <a:p>
                <a:endParaRPr lang="en-US"/>
              </a:p>
            </p:txBody>
          </p:sp>
          <p:grpSp>
            <p:nvGrpSpPr>
              <p:cNvPr id="360" name="Graphic 4">
                <a:extLst>
                  <a:ext uri="{FF2B5EF4-FFF2-40B4-BE49-F238E27FC236}">
                    <a16:creationId xmlns:a16="http://schemas.microsoft.com/office/drawing/2014/main" id="{EA85C740-91AF-4E7B-8D27-03A63516005C}"/>
                  </a:ext>
                </a:extLst>
              </p:cNvPr>
              <p:cNvGrpSpPr/>
              <p:nvPr/>
            </p:nvGrpSpPr>
            <p:grpSpPr>
              <a:xfrm>
                <a:off x="4398383" y="3006961"/>
                <a:ext cx="827192" cy="2077213"/>
                <a:chOff x="4398383" y="3006961"/>
                <a:chExt cx="827192" cy="2077213"/>
              </a:xfrm>
            </p:grpSpPr>
            <p:sp>
              <p:nvSpPr>
                <p:cNvPr id="361" name="Freeform: Shape 360">
                  <a:extLst>
                    <a:ext uri="{FF2B5EF4-FFF2-40B4-BE49-F238E27FC236}">
                      <a16:creationId xmlns:a16="http://schemas.microsoft.com/office/drawing/2014/main" id="{533B48AE-D580-4300-8652-B3D257D5F999}"/>
                    </a:ext>
                  </a:extLst>
                </p:cNvPr>
                <p:cNvSpPr/>
                <p:nvPr/>
              </p:nvSpPr>
              <p:spPr>
                <a:xfrm>
                  <a:off x="4398383" y="3772400"/>
                  <a:ext cx="827192" cy="1311775"/>
                </a:xfrm>
                <a:custGeom>
                  <a:avLst/>
                  <a:gdLst>
                    <a:gd name="connsiteX0" fmla="*/ 0 w 827192"/>
                    <a:gd name="connsiteY0" fmla="*/ 1293156 h 1311775"/>
                    <a:gd name="connsiteX1" fmla="*/ 26073 w 827192"/>
                    <a:gd name="connsiteY1" fmla="*/ 1308198 h 1311775"/>
                    <a:gd name="connsiteX2" fmla="*/ 801231 w 827192"/>
                    <a:gd name="connsiteY2" fmla="*/ 860730 h 1311775"/>
                    <a:gd name="connsiteX3" fmla="*/ 827192 w 827192"/>
                    <a:gd name="connsiteY3" fmla="*/ 815604 h 1311775"/>
                    <a:gd name="connsiteX4" fmla="*/ 827192 w 827192"/>
                    <a:gd name="connsiteY4" fmla="*/ 0 h 1311775"/>
                    <a:gd name="connsiteX5" fmla="*/ 0 w 827192"/>
                    <a:gd name="connsiteY5" fmla="*/ 797220 h 131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7192" h="1311775">
                      <a:moveTo>
                        <a:pt x="0" y="1293156"/>
                      </a:moveTo>
                      <a:cubicBezTo>
                        <a:pt x="0" y="1309758"/>
                        <a:pt x="11142" y="1316555"/>
                        <a:pt x="26073" y="1308198"/>
                      </a:cubicBezTo>
                      <a:lnTo>
                        <a:pt x="801231" y="860730"/>
                      </a:lnTo>
                      <a:cubicBezTo>
                        <a:pt x="816574" y="850680"/>
                        <a:pt x="826212" y="833922"/>
                        <a:pt x="827192" y="815604"/>
                      </a:cubicBezTo>
                      <a:lnTo>
                        <a:pt x="827192" y="0"/>
                      </a:lnTo>
                      <a:lnTo>
                        <a:pt x="0" y="797220"/>
                      </a:lnTo>
                      <a:close/>
                    </a:path>
                  </a:pathLst>
                </a:custGeom>
                <a:solidFill>
                  <a:srgbClr val="FFFFFF">
                    <a:alpha val="55000"/>
                  </a:srgbClr>
                </a:solidFill>
                <a:ln w="111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7876A60-33D6-48BB-B894-F6D210DE3AB3}"/>
                    </a:ext>
                  </a:extLst>
                </p:cNvPr>
                <p:cNvSpPr/>
                <p:nvPr/>
              </p:nvSpPr>
              <p:spPr>
                <a:xfrm>
                  <a:off x="4479704" y="4194248"/>
                  <a:ext cx="81061" cy="235248"/>
                </a:xfrm>
                <a:custGeom>
                  <a:avLst/>
                  <a:gdLst>
                    <a:gd name="connsiteX0" fmla="*/ 77121 w 81061"/>
                    <a:gd name="connsiteY0" fmla="*/ 1107 h 235248"/>
                    <a:gd name="connsiteX1" fmla="*/ 79906 w 81061"/>
                    <a:gd name="connsiteY1" fmla="*/ 215 h 235248"/>
                    <a:gd name="connsiteX2" fmla="*/ 81020 w 81061"/>
                    <a:gd name="connsiteY2" fmla="*/ 3558 h 235248"/>
                    <a:gd name="connsiteX3" fmla="*/ 80129 w 81061"/>
                    <a:gd name="connsiteY3" fmla="*/ 29073 h 235248"/>
                    <a:gd name="connsiteX4" fmla="*/ 78792 w 81061"/>
                    <a:gd name="connsiteY4" fmla="*/ 34756 h 235248"/>
                    <a:gd name="connsiteX5" fmla="*/ 75895 w 81061"/>
                    <a:gd name="connsiteY5" fmla="*/ 39435 h 235248"/>
                    <a:gd name="connsiteX6" fmla="*/ 31326 w 81061"/>
                    <a:gd name="connsiteY6" fmla="*/ 81775 h 235248"/>
                    <a:gd name="connsiteX7" fmla="*/ 30324 w 81061"/>
                    <a:gd name="connsiteY7" fmla="*/ 115202 h 235248"/>
                    <a:gd name="connsiteX8" fmla="*/ 71661 w 81061"/>
                    <a:gd name="connsiteY8" fmla="*/ 75647 h 235248"/>
                    <a:gd name="connsiteX9" fmla="*/ 74446 w 81061"/>
                    <a:gd name="connsiteY9" fmla="*/ 74867 h 235248"/>
                    <a:gd name="connsiteX10" fmla="*/ 75449 w 81061"/>
                    <a:gd name="connsiteY10" fmla="*/ 78321 h 235248"/>
                    <a:gd name="connsiteX11" fmla="*/ 74669 w 81061"/>
                    <a:gd name="connsiteY11" fmla="*/ 103725 h 235248"/>
                    <a:gd name="connsiteX12" fmla="*/ 73444 w 81061"/>
                    <a:gd name="connsiteY12" fmla="*/ 109408 h 235248"/>
                    <a:gd name="connsiteX13" fmla="*/ 70435 w 81061"/>
                    <a:gd name="connsiteY13" fmla="*/ 114088 h 235248"/>
                    <a:gd name="connsiteX14" fmla="*/ 29098 w 81061"/>
                    <a:gd name="connsiteY14" fmla="*/ 153642 h 235248"/>
                    <a:gd name="connsiteX15" fmla="*/ 27427 w 81061"/>
                    <a:gd name="connsiteY15" fmla="*/ 205453 h 235248"/>
                    <a:gd name="connsiteX16" fmla="*/ 26201 w 81061"/>
                    <a:gd name="connsiteY16" fmla="*/ 211024 h 235248"/>
                    <a:gd name="connsiteX17" fmla="*/ 23304 w 81061"/>
                    <a:gd name="connsiteY17" fmla="*/ 215593 h 235248"/>
                    <a:gd name="connsiteX18" fmla="*/ 3917 w 81061"/>
                    <a:gd name="connsiteY18" fmla="*/ 234200 h 235248"/>
                    <a:gd name="connsiteX19" fmla="*/ 1131 w 81061"/>
                    <a:gd name="connsiteY19" fmla="*/ 234980 h 235248"/>
                    <a:gd name="connsiteX20" fmla="*/ 17 w 81061"/>
                    <a:gd name="connsiteY20" fmla="*/ 231637 h 235248"/>
                    <a:gd name="connsiteX21" fmla="*/ 4919 w 81061"/>
                    <a:gd name="connsiteY21" fmla="*/ 76650 h 235248"/>
                    <a:gd name="connsiteX22" fmla="*/ 6145 w 81061"/>
                    <a:gd name="connsiteY22" fmla="*/ 70968 h 235248"/>
                    <a:gd name="connsiteX23" fmla="*/ 9042 w 81061"/>
                    <a:gd name="connsiteY23" fmla="*/ 66400 h 23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61" h="235248">
                      <a:moveTo>
                        <a:pt x="77121" y="1107"/>
                      </a:moveTo>
                      <a:cubicBezTo>
                        <a:pt x="78123" y="-8"/>
                        <a:pt x="79126" y="-230"/>
                        <a:pt x="79906" y="215"/>
                      </a:cubicBezTo>
                      <a:cubicBezTo>
                        <a:pt x="80786" y="1084"/>
                        <a:pt x="81198" y="2332"/>
                        <a:pt x="81020" y="3558"/>
                      </a:cubicBezTo>
                      <a:lnTo>
                        <a:pt x="80129" y="29073"/>
                      </a:lnTo>
                      <a:cubicBezTo>
                        <a:pt x="80084" y="31046"/>
                        <a:pt x="79627" y="32973"/>
                        <a:pt x="78792" y="34756"/>
                      </a:cubicBezTo>
                      <a:cubicBezTo>
                        <a:pt x="78168" y="36505"/>
                        <a:pt x="77187" y="38098"/>
                        <a:pt x="75895" y="39435"/>
                      </a:cubicBezTo>
                      <a:lnTo>
                        <a:pt x="31326" y="81775"/>
                      </a:lnTo>
                      <a:lnTo>
                        <a:pt x="30324" y="115202"/>
                      </a:lnTo>
                      <a:lnTo>
                        <a:pt x="71661" y="75647"/>
                      </a:lnTo>
                      <a:cubicBezTo>
                        <a:pt x="72775" y="74645"/>
                        <a:pt x="73666" y="74310"/>
                        <a:pt x="74446" y="74867"/>
                      </a:cubicBezTo>
                      <a:cubicBezTo>
                        <a:pt x="75226" y="75425"/>
                        <a:pt x="75561" y="76539"/>
                        <a:pt x="75449" y="78321"/>
                      </a:cubicBezTo>
                      <a:lnTo>
                        <a:pt x="74669" y="103725"/>
                      </a:lnTo>
                      <a:cubicBezTo>
                        <a:pt x="74591" y="105676"/>
                        <a:pt x="74179" y="107603"/>
                        <a:pt x="73444" y="109408"/>
                      </a:cubicBezTo>
                      <a:cubicBezTo>
                        <a:pt x="72731" y="111135"/>
                        <a:pt x="71717" y="112728"/>
                        <a:pt x="70435" y="114088"/>
                      </a:cubicBezTo>
                      <a:lnTo>
                        <a:pt x="29098" y="153642"/>
                      </a:lnTo>
                      <a:lnTo>
                        <a:pt x="27427" y="205453"/>
                      </a:lnTo>
                      <a:cubicBezTo>
                        <a:pt x="27360" y="207370"/>
                        <a:pt x="26947" y="209253"/>
                        <a:pt x="26201" y="211024"/>
                      </a:cubicBezTo>
                      <a:cubicBezTo>
                        <a:pt x="25599" y="212751"/>
                        <a:pt x="24608" y="214311"/>
                        <a:pt x="23304" y="215593"/>
                      </a:cubicBezTo>
                      <a:lnTo>
                        <a:pt x="3917" y="234200"/>
                      </a:lnTo>
                      <a:cubicBezTo>
                        <a:pt x="2802" y="235203"/>
                        <a:pt x="1911" y="235537"/>
                        <a:pt x="1131" y="234980"/>
                      </a:cubicBezTo>
                      <a:cubicBezTo>
                        <a:pt x="351" y="234423"/>
                        <a:pt x="-94" y="233420"/>
                        <a:pt x="17" y="231637"/>
                      </a:cubicBezTo>
                      <a:lnTo>
                        <a:pt x="4919" y="76650"/>
                      </a:lnTo>
                      <a:cubicBezTo>
                        <a:pt x="4975" y="74700"/>
                        <a:pt x="5387" y="72773"/>
                        <a:pt x="6145" y="70968"/>
                      </a:cubicBezTo>
                      <a:cubicBezTo>
                        <a:pt x="6825" y="69274"/>
                        <a:pt x="7805" y="67725"/>
                        <a:pt x="9042" y="66400"/>
                      </a:cubicBezTo>
                      <a:close/>
                    </a:path>
                  </a:pathLst>
                </a:custGeom>
                <a:solidFill>
                  <a:srgbClr val="37474F"/>
                </a:solidFill>
                <a:ln w="111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90010324-EAD2-4D16-B7C1-4E3F65E60562}"/>
                    </a:ext>
                  </a:extLst>
                </p:cNvPr>
                <p:cNvSpPr/>
                <p:nvPr/>
              </p:nvSpPr>
              <p:spPr>
                <a:xfrm>
                  <a:off x="4571644" y="4152800"/>
                  <a:ext cx="32464" cy="188476"/>
                </a:xfrm>
                <a:custGeom>
                  <a:avLst/>
                  <a:gdLst>
                    <a:gd name="connsiteX0" fmla="*/ 3900 w 32464"/>
                    <a:gd name="connsiteY0" fmla="*/ 187403 h 188476"/>
                    <a:gd name="connsiteX1" fmla="*/ 1114 w 32464"/>
                    <a:gd name="connsiteY1" fmla="*/ 188183 h 188476"/>
                    <a:gd name="connsiteX2" fmla="*/ 0 w 32464"/>
                    <a:gd name="connsiteY2" fmla="*/ 184840 h 188476"/>
                    <a:gd name="connsiteX3" fmla="*/ 5014 w 32464"/>
                    <a:gd name="connsiteY3" fmla="*/ 29853 h 188476"/>
                    <a:gd name="connsiteX4" fmla="*/ 6240 w 32464"/>
                    <a:gd name="connsiteY4" fmla="*/ 24171 h 188476"/>
                    <a:gd name="connsiteX5" fmla="*/ 9137 w 32464"/>
                    <a:gd name="connsiteY5" fmla="*/ 19603 h 188476"/>
                    <a:gd name="connsiteX6" fmla="*/ 28524 w 32464"/>
                    <a:gd name="connsiteY6" fmla="*/ 1107 h 188476"/>
                    <a:gd name="connsiteX7" fmla="*/ 31309 w 32464"/>
                    <a:gd name="connsiteY7" fmla="*/ 215 h 188476"/>
                    <a:gd name="connsiteX8" fmla="*/ 32424 w 32464"/>
                    <a:gd name="connsiteY8" fmla="*/ 3558 h 188476"/>
                    <a:gd name="connsiteX9" fmla="*/ 27521 w 32464"/>
                    <a:gd name="connsiteY9" fmla="*/ 158656 h 188476"/>
                    <a:gd name="connsiteX10" fmla="*/ 26184 w 32464"/>
                    <a:gd name="connsiteY10" fmla="*/ 164228 h 188476"/>
                    <a:gd name="connsiteX11" fmla="*/ 23398 w 32464"/>
                    <a:gd name="connsiteY11" fmla="*/ 168796 h 18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64" h="188476">
                      <a:moveTo>
                        <a:pt x="3900" y="187403"/>
                      </a:moveTo>
                      <a:cubicBezTo>
                        <a:pt x="2897" y="188517"/>
                        <a:pt x="1894" y="188740"/>
                        <a:pt x="1114" y="188183"/>
                      </a:cubicBezTo>
                      <a:cubicBezTo>
                        <a:pt x="334" y="187626"/>
                        <a:pt x="0" y="186623"/>
                        <a:pt x="0" y="184840"/>
                      </a:cubicBezTo>
                      <a:lnTo>
                        <a:pt x="5014" y="29853"/>
                      </a:lnTo>
                      <a:cubicBezTo>
                        <a:pt x="5081" y="27903"/>
                        <a:pt x="5493" y="25976"/>
                        <a:pt x="6240" y="24171"/>
                      </a:cubicBezTo>
                      <a:cubicBezTo>
                        <a:pt x="6875" y="22466"/>
                        <a:pt x="7855" y="20906"/>
                        <a:pt x="9137" y="19603"/>
                      </a:cubicBezTo>
                      <a:lnTo>
                        <a:pt x="28524" y="1107"/>
                      </a:lnTo>
                      <a:cubicBezTo>
                        <a:pt x="29638" y="-8"/>
                        <a:pt x="30529" y="-230"/>
                        <a:pt x="31309" y="215"/>
                      </a:cubicBezTo>
                      <a:cubicBezTo>
                        <a:pt x="32190" y="1084"/>
                        <a:pt x="32602" y="2332"/>
                        <a:pt x="32424" y="3558"/>
                      </a:cubicBezTo>
                      <a:lnTo>
                        <a:pt x="27521" y="158656"/>
                      </a:lnTo>
                      <a:cubicBezTo>
                        <a:pt x="27410" y="160573"/>
                        <a:pt x="26953" y="162467"/>
                        <a:pt x="26184" y="164228"/>
                      </a:cubicBezTo>
                      <a:cubicBezTo>
                        <a:pt x="25616" y="165943"/>
                        <a:pt x="24669" y="167503"/>
                        <a:pt x="23398" y="168796"/>
                      </a:cubicBezTo>
                      <a:close/>
                    </a:path>
                  </a:pathLst>
                </a:custGeom>
                <a:solidFill>
                  <a:srgbClr val="37474F"/>
                </a:solidFill>
                <a:ln w="111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5807B83-5200-4F52-81FA-E9DE5C893B92}"/>
                    </a:ext>
                  </a:extLst>
                </p:cNvPr>
                <p:cNvSpPr/>
                <p:nvPr/>
              </p:nvSpPr>
              <p:spPr>
                <a:xfrm>
                  <a:off x="4619889" y="4049793"/>
                  <a:ext cx="92398" cy="245354"/>
                </a:xfrm>
                <a:custGeom>
                  <a:avLst/>
                  <a:gdLst>
                    <a:gd name="connsiteX0" fmla="*/ 70418 w 92398"/>
                    <a:gd name="connsiteY0" fmla="*/ 180771 h 245354"/>
                    <a:gd name="connsiteX1" fmla="*/ 66519 w 92398"/>
                    <a:gd name="connsiteY1" fmla="*/ 182554 h 245354"/>
                    <a:gd name="connsiteX2" fmla="*/ 64179 w 92398"/>
                    <a:gd name="connsiteY2" fmla="*/ 180883 h 245354"/>
                    <a:gd name="connsiteX3" fmla="*/ 30084 w 92398"/>
                    <a:gd name="connsiteY3" fmla="*/ 134420 h 245354"/>
                    <a:gd name="connsiteX4" fmla="*/ 27521 w 92398"/>
                    <a:gd name="connsiteY4" fmla="*/ 215534 h 245354"/>
                    <a:gd name="connsiteX5" fmla="*/ 26295 w 92398"/>
                    <a:gd name="connsiteY5" fmla="*/ 221105 h 245354"/>
                    <a:gd name="connsiteX6" fmla="*/ 23399 w 92398"/>
                    <a:gd name="connsiteY6" fmla="*/ 225785 h 245354"/>
                    <a:gd name="connsiteX7" fmla="*/ 4011 w 92398"/>
                    <a:gd name="connsiteY7" fmla="*/ 244281 h 245354"/>
                    <a:gd name="connsiteX8" fmla="*/ 1226 w 92398"/>
                    <a:gd name="connsiteY8" fmla="*/ 245061 h 245354"/>
                    <a:gd name="connsiteX9" fmla="*/ 0 w 92398"/>
                    <a:gd name="connsiteY9" fmla="*/ 241718 h 245354"/>
                    <a:gd name="connsiteX10" fmla="*/ 5348 w 92398"/>
                    <a:gd name="connsiteY10" fmla="*/ 86731 h 245354"/>
                    <a:gd name="connsiteX11" fmla="*/ 6574 w 92398"/>
                    <a:gd name="connsiteY11" fmla="*/ 81049 h 245354"/>
                    <a:gd name="connsiteX12" fmla="*/ 9471 w 92398"/>
                    <a:gd name="connsiteY12" fmla="*/ 76480 h 245354"/>
                    <a:gd name="connsiteX13" fmla="*/ 21950 w 92398"/>
                    <a:gd name="connsiteY13" fmla="*/ 64559 h 245354"/>
                    <a:gd name="connsiteX14" fmla="*/ 25961 w 92398"/>
                    <a:gd name="connsiteY14" fmla="*/ 62887 h 245354"/>
                    <a:gd name="connsiteX15" fmla="*/ 27855 w 92398"/>
                    <a:gd name="connsiteY15" fmla="*/ 64336 h 245354"/>
                    <a:gd name="connsiteX16" fmla="*/ 62285 w 92398"/>
                    <a:gd name="connsiteY16" fmla="*/ 110910 h 245354"/>
                    <a:gd name="connsiteX17" fmla="*/ 64847 w 92398"/>
                    <a:gd name="connsiteY17" fmla="*/ 29795 h 245354"/>
                    <a:gd name="connsiteX18" fmla="*/ 66073 w 92398"/>
                    <a:gd name="connsiteY18" fmla="*/ 24224 h 245354"/>
                    <a:gd name="connsiteX19" fmla="*/ 68970 w 92398"/>
                    <a:gd name="connsiteY19" fmla="*/ 19656 h 245354"/>
                    <a:gd name="connsiteX20" fmla="*/ 88357 w 92398"/>
                    <a:gd name="connsiteY20" fmla="*/ 1048 h 245354"/>
                    <a:gd name="connsiteX21" fmla="*/ 91143 w 92398"/>
                    <a:gd name="connsiteY21" fmla="*/ 268 h 245354"/>
                    <a:gd name="connsiteX22" fmla="*/ 92368 w 92398"/>
                    <a:gd name="connsiteY22" fmla="*/ 3611 h 245354"/>
                    <a:gd name="connsiteX23" fmla="*/ 87020 w 92398"/>
                    <a:gd name="connsiteY23" fmla="*/ 159155 h 245354"/>
                    <a:gd name="connsiteX24" fmla="*/ 85794 w 92398"/>
                    <a:gd name="connsiteY24" fmla="*/ 164726 h 245354"/>
                    <a:gd name="connsiteX25" fmla="*/ 82898 w 92398"/>
                    <a:gd name="connsiteY25" fmla="*/ 169295 h 24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2398" h="245354">
                      <a:moveTo>
                        <a:pt x="70418" y="180771"/>
                      </a:moveTo>
                      <a:cubicBezTo>
                        <a:pt x="68747" y="182331"/>
                        <a:pt x="67410" y="183000"/>
                        <a:pt x="66519" y="182554"/>
                      </a:cubicBezTo>
                      <a:cubicBezTo>
                        <a:pt x="65650" y="182130"/>
                        <a:pt x="64858" y="181562"/>
                        <a:pt x="64179" y="180883"/>
                      </a:cubicBezTo>
                      <a:lnTo>
                        <a:pt x="30084" y="134420"/>
                      </a:lnTo>
                      <a:lnTo>
                        <a:pt x="27521" y="215534"/>
                      </a:lnTo>
                      <a:cubicBezTo>
                        <a:pt x="27454" y="217451"/>
                        <a:pt x="27042" y="219334"/>
                        <a:pt x="26295" y="221105"/>
                      </a:cubicBezTo>
                      <a:cubicBezTo>
                        <a:pt x="25616" y="222832"/>
                        <a:pt x="24635" y="224415"/>
                        <a:pt x="23399" y="225785"/>
                      </a:cubicBezTo>
                      <a:lnTo>
                        <a:pt x="4011" y="244281"/>
                      </a:lnTo>
                      <a:cubicBezTo>
                        <a:pt x="2897" y="245395"/>
                        <a:pt x="1894" y="245618"/>
                        <a:pt x="1226" y="245061"/>
                      </a:cubicBezTo>
                      <a:cubicBezTo>
                        <a:pt x="557" y="244504"/>
                        <a:pt x="0" y="243501"/>
                        <a:pt x="0" y="241718"/>
                      </a:cubicBezTo>
                      <a:lnTo>
                        <a:pt x="5348" y="86731"/>
                      </a:lnTo>
                      <a:cubicBezTo>
                        <a:pt x="5415" y="84782"/>
                        <a:pt x="5827" y="82854"/>
                        <a:pt x="6574" y="81049"/>
                      </a:cubicBezTo>
                      <a:cubicBezTo>
                        <a:pt x="7209" y="79344"/>
                        <a:pt x="8189" y="77784"/>
                        <a:pt x="9471" y="76480"/>
                      </a:cubicBezTo>
                      <a:lnTo>
                        <a:pt x="21950" y="64559"/>
                      </a:lnTo>
                      <a:cubicBezTo>
                        <a:pt x="23655" y="62999"/>
                        <a:pt x="24992" y="62442"/>
                        <a:pt x="25961" y="62887"/>
                      </a:cubicBezTo>
                      <a:cubicBezTo>
                        <a:pt x="26708" y="63188"/>
                        <a:pt x="27365" y="63690"/>
                        <a:pt x="27855" y="64336"/>
                      </a:cubicBezTo>
                      <a:lnTo>
                        <a:pt x="62285" y="110910"/>
                      </a:lnTo>
                      <a:lnTo>
                        <a:pt x="64847" y="29795"/>
                      </a:lnTo>
                      <a:cubicBezTo>
                        <a:pt x="64914" y="27878"/>
                        <a:pt x="65326" y="25996"/>
                        <a:pt x="66073" y="24224"/>
                      </a:cubicBezTo>
                      <a:cubicBezTo>
                        <a:pt x="66719" y="22519"/>
                        <a:pt x="67711" y="20970"/>
                        <a:pt x="68970" y="19656"/>
                      </a:cubicBezTo>
                      <a:lnTo>
                        <a:pt x="88357" y="1048"/>
                      </a:lnTo>
                      <a:cubicBezTo>
                        <a:pt x="89471" y="46"/>
                        <a:pt x="90474" y="-289"/>
                        <a:pt x="91143" y="268"/>
                      </a:cubicBezTo>
                      <a:cubicBezTo>
                        <a:pt x="92067" y="1115"/>
                        <a:pt x="92524" y="2363"/>
                        <a:pt x="92368" y="3611"/>
                      </a:cubicBezTo>
                      <a:lnTo>
                        <a:pt x="87020" y="159155"/>
                      </a:lnTo>
                      <a:cubicBezTo>
                        <a:pt x="86953" y="161072"/>
                        <a:pt x="86541" y="162955"/>
                        <a:pt x="85794" y="164726"/>
                      </a:cubicBezTo>
                      <a:cubicBezTo>
                        <a:pt x="85193" y="166453"/>
                        <a:pt x="84201" y="168013"/>
                        <a:pt x="82898" y="169295"/>
                      </a:cubicBezTo>
                      <a:close/>
                    </a:path>
                  </a:pathLst>
                </a:custGeom>
                <a:solidFill>
                  <a:srgbClr val="37474F"/>
                </a:solidFill>
                <a:ln w="111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C06B68B-DD4C-490C-AAEE-7564CDE18AA2}"/>
                    </a:ext>
                  </a:extLst>
                </p:cNvPr>
                <p:cNvSpPr/>
                <p:nvPr/>
              </p:nvSpPr>
              <p:spPr>
                <a:xfrm>
                  <a:off x="4718859" y="3971503"/>
                  <a:ext cx="104525" cy="229688"/>
                </a:xfrm>
                <a:custGeom>
                  <a:avLst/>
                  <a:gdLst>
                    <a:gd name="connsiteX0" fmla="*/ 70056 w 104525"/>
                    <a:gd name="connsiteY0" fmla="*/ 2012 h 229688"/>
                    <a:gd name="connsiteX1" fmla="*/ 74513 w 104525"/>
                    <a:gd name="connsiteY1" fmla="*/ 341 h 229688"/>
                    <a:gd name="connsiteX2" fmla="*/ 76519 w 104525"/>
                    <a:gd name="connsiteY2" fmla="*/ 3573 h 229688"/>
                    <a:gd name="connsiteX3" fmla="*/ 104040 w 104525"/>
                    <a:gd name="connsiteY3" fmla="*/ 123796 h 229688"/>
                    <a:gd name="connsiteX4" fmla="*/ 101254 w 104525"/>
                    <a:gd name="connsiteY4" fmla="*/ 134938 h 229688"/>
                    <a:gd name="connsiteX5" fmla="*/ 83315 w 104525"/>
                    <a:gd name="connsiteY5" fmla="*/ 152097 h 229688"/>
                    <a:gd name="connsiteX6" fmla="*/ 79193 w 104525"/>
                    <a:gd name="connsiteY6" fmla="*/ 154103 h 229688"/>
                    <a:gd name="connsiteX7" fmla="*/ 77633 w 104525"/>
                    <a:gd name="connsiteY7" fmla="*/ 151651 h 229688"/>
                    <a:gd name="connsiteX8" fmla="*/ 74067 w 104525"/>
                    <a:gd name="connsiteY8" fmla="*/ 135830 h 229688"/>
                    <a:gd name="connsiteX9" fmla="*/ 34513 w 104525"/>
                    <a:gd name="connsiteY9" fmla="*/ 173601 h 229688"/>
                    <a:gd name="connsiteX10" fmla="*/ 29833 w 104525"/>
                    <a:gd name="connsiteY10" fmla="*/ 197334 h 229688"/>
                    <a:gd name="connsiteX11" fmla="*/ 28162 w 104525"/>
                    <a:gd name="connsiteY11" fmla="*/ 202794 h 229688"/>
                    <a:gd name="connsiteX12" fmla="*/ 23928 w 104525"/>
                    <a:gd name="connsiteY12" fmla="*/ 208810 h 229688"/>
                    <a:gd name="connsiteX13" fmla="*/ 3203 w 104525"/>
                    <a:gd name="connsiteY13" fmla="*/ 228643 h 229688"/>
                    <a:gd name="connsiteX14" fmla="*/ 418 w 104525"/>
                    <a:gd name="connsiteY14" fmla="*/ 228643 h 229688"/>
                    <a:gd name="connsiteX15" fmla="*/ 418 w 104525"/>
                    <a:gd name="connsiteY15" fmla="*/ 222181 h 229688"/>
                    <a:gd name="connsiteX16" fmla="*/ 37521 w 104525"/>
                    <a:gd name="connsiteY16" fmla="*/ 40119 h 229688"/>
                    <a:gd name="connsiteX17" fmla="*/ 39861 w 104525"/>
                    <a:gd name="connsiteY17" fmla="*/ 32765 h 229688"/>
                    <a:gd name="connsiteX18" fmla="*/ 44429 w 104525"/>
                    <a:gd name="connsiteY18" fmla="*/ 25857 h 229688"/>
                    <a:gd name="connsiteX19" fmla="*/ 43427 w 104525"/>
                    <a:gd name="connsiteY19" fmla="*/ 129144 h 229688"/>
                    <a:gd name="connsiteX20" fmla="*/ 67494 w 104525"/>
                    <a:gd name="connsiteY20" fmla="*/ 106192 h 229688"/>
                    <a:gd name="connsiteX21" fmla="*/ 57243 w 104525"/>
                    <a:gd name="connsiteY21" fmla="*/ 60063 h 22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525" h="229688">
                      <a:moveTo>
                        <a:pt x="70056" y="2012"/>
                      </a:moveTo>
                      <a:cubicBezTo>
                        <a:pt x="72062" y="119"/>
                        <a:pt x="73510" y="-439"/>
                        <a:pt x="74513" y="341"/>
                      </a:cubicBezTo>
                      <a:cubicBezTo>
                        <a:pt x="75460" y="1222"/>
                        <a:pt x="76151" y="2336"/>
                        <a:pt x="76519" y="3573"/>
                      </a:cubicBezTo>
                      <a:lnTo>
                        <a:pt x="104040" y="123796"/>
                      </a:lnTo>
                      <a:cubicBezTo>
                        <a:pt x="105243" y="127740"/>
                        <a:pt x="104173" y="132030"/>
                        <a:pt x="101254" y="134938"/>
                      </a:cubicBezTo>
                      <a:lnTo>
                        <a:pt x="83315" y="152097"/>
                      </a:lnTo>
                      <a:cubicBezTo>
                        <a:pt x="81310" y="153991"/>
                        <a:pt x="79973" y="154660"/>
                        <a:pt x="79193" y="154103"/>
                      </a:cubicBezTo>
                      <a:cubicBezTo>
                        <a:pt x="78368" y="153523"/>
                        <a:pt x="77811" y="152643"/>
                        <a:pt x="77633" y="151651"/>
                      </a:cubicBezTo>
                      <a:lnTo>
                        <a:pt x="74067" y="135830"/>
                      </a:lnTo>
                      <a:lnTo>
                        <a:pt x="34513" y="173601"/>
                      </a:lnTo>
                      <a:lnTo>
                        <a:pt x="29833" y="197334"/>
                      </a:lnTo>
                      <a:cubicBezTo>
                        <a:pt x="29510" y="199217"/>
                        <a:pt x="28953" y="201056"/>
                        <a:pt x="28162" y="202794"/>
                      </a:cubicBezTo>
                      <a:cubicBezTo>
                        <a:pt x="27237" y="205100"/>
                        <a:pt x="25788" y="207162"/>
                        <a:pt x="23928" y="208810"/>
                      </a:cubicBezTo>
                      <a:lnTo>
                        <a:pt x="3203" y="228643"/>
                      </a:lnTo>
                      <a:cubicBezTo>
                        <a:pt x="1755" y="229980"/>
                        <a:pt x="864" y="230092"/>
                        <a:pt x="418" y="228643"/>
                      </a:cubicBezTo>
                      <a:cubicBezTo>
                        <a:pt x="-139" y="226526"/>
                        <a:pt x="-139" y="224298"/>
                        <a:pt x="418" y="222181"/>
                      </a:cubicBezTo>
                      <a:lnTo>
                        <a:pt x="37521" y="40119"/>
                      </a:lnTo>
                      <a:cubicBezTo>
                        <a:pt x="38089" y="37600"/>
                        <a:pt x="38869" y="35149"/>
                        <a:pt x="39861" y="32765"/>
                      </a:cubicBezTo>
                      <a:cubicBezTo>
                        <a:pt x="40830" y="30146"/>
                        <a:pt x="42401" y="27784"/>
                        <a:pt x="44429" y="25857"/>
                      </a:cubicBezTo>
                      <a:close/>
                      <a:moveTo>
                        <a:pt x="43427" y="129144"/>
                      </a:moveTo>
                      <a:lnTo>
                        <a:pt x="67494" y="106192"/>
                      </a:lnTo>
                      <a:lnTo>
                        <a:pt x="57243" y="60063"/>
                      </a:lnTo>
                      <a:close/>
                    </a:path>
                  </a:pathLst>
                </a:custGeom>
                <a:solidFill>
                  <a:srgbClr val="37474F"/>
                </a:solidFill>
                <a:ln w="111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3C7E601F-AEFE-4275-A783-FD3CA1D96D05}"/>
                    </a:ext>
                  </a:extLst>
                </p:cNvPr>
                <p:cNvSpPr/>
                <p:nvPr/>
              </p:nvSpPr>
              <p:spPr>
                <a:xfrm>
                  <a:off x="4835114" y="3901046"/>
                  <a:ext cx="77701" cy="188455"/>
                </a:xfrm>
                <a:custGeom>
                  <a:avLst/>
                  <a:gdLst>
                    <a:gd name="connsiteX0" fmla="*/ 73913 w 77701"/>
                    <a:gd name="connsiteY0" fmla="*/ 83389 h 188455"/>
                    <a:gd name="connsiteX1" fmla="*/ 76587 w 77701"/>
                    <a:gd name="connsiteY1" fmla="*/ 82609 h 188455"/>
                    <a:gd name="connsiteX2" fmla="*/ 77701 w 77701"/>
                    <a:gd name="connsiteY2" fmla="*/ 86063 h 188455"/>
                    <a:gd name="connsiteX3" fmla="*/ 76810 w 77701"/>
                    <a:gd name="connsiteY3" fmla="*/ 111578 h 188455"/>
                    <a:gd name="connsiteX4" fmla="*/ 75473 w 77701"/>
                    <a:gd name="connsiteY4" fmla="*/ 117149 h 188455"/>
                    <a:gd name="connsiteX5" fmla="*/ 72688 w 77701"/>
                    <a:gd name="connsiteY5" fmla="*/ 121718 h 188455"/>
                    <a:gd name="connsiteX6" fmla="*/ 3941 w 77701"/>
                    <a:gd name="connsiteY6" fmla="*/ 187456 h 188455"/>
                    <a:gd name="connsiteX7" fmla="*/ 1155 w 77701"/>
                    <a:gd name="connsiteY7" fmla="*/ 188236 h 188455"/>
                    <a:gd name="connsiteX8" fmla="*/ 41 w 77701"/>
                    <a:gd name="connsiteY8" fmla="*/ 184893 h 188455"/>
                    <a:gd name="connsiteX9" fmla="*/ 5055 w 77701"/>
                    <a:gd name="connsiteY9" fmla="*/ 29795 h 188455"/>
                    <a:gd name="connsiteX10" fmla="*/ 6280 w 77701"/>
                    <a:gd name="connsiteY10" fmla="*/ 24224 h 188455"/>
                    <a:gd name="connsiteX11" fmla="*/ 9066 w 77701"/>
                    <a:gd name="connsiteY11" fmla="*/ 19656 h 188455"/>
                    <a:gd name="connsiteX12" fmla="*/ 28565 w 77701"/>
                    <a:gd name="connsiteY12" fmla="*/ 1048 h 188455"/>
                    <a:gd name="connsiteX13" fmla="*/ 31350 w 77701"/>
                    <a:gd name="connsiteY13" fmla="*/ 269 h 188455"/>
                    <a:gd name="connsiteX14" fmla="*/ 32464 w 77701"/>
                    <a:gd name="connsiteY14" fmla="*/ 3611 h 188455"/>
                    <a:gd name="connsiteX15" fmla="*/ 28565 w 77701"/>
                    <a:gd name="connsiteY15" fmla="*/ 126175 h 18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01" h="188455">
                      <a:moveTo>
                        <a:pt x="73913" y="83389"/>
                      </a:moveTo>
                      <a:cubicBezTo>
                        <a:pt x="74916" y="82386"/>
                        <a:pt x="75919" y="82052"/>
                        <a:pt x="76587" y="82609"/>
                      </a:cubicBezTo>
                      <a:cubicBezTo>
                        <a:pt x="77256" y="83166"/>
                        <a:pt x="77701" y="84280"/>
                        <a:pt x="77701" y="86063"/>
                      </a:cubicBezTo>
                      <a:lnTo>
                        <a:pt x="76810" y="111578"/>
                      </a:lnTo>
                      <a:cubicBezTo>
                        <a:pt x="76699" y="113495"/>
                        <a:pt x="76242" y="115389"/>
                        <a:pt x="75473" y="117149"/>
                      </a:cubicBezTo>
                      <a:cubicBezTo>
                        <a:pt x="74905" y="118865"/>
                        <a:pt x="73958" y="120425"/>
                        <a:pt x="72688" y="121718"/>
                      </a:cubicBezTo>
                      <a:lnTo>
                        <a:pt x="3941" y="187456"/>
                      </a:lnTo>
                      <a:cubicBezTo>
                        <a:pt x="2826" y="188459"/>
                        <a:pt x="1935" y="188682"/>
                        <a:pt x="1155" y="188236"/>
                      </a:cubicBezTo>
                      <a:cubicBezTo>
                        <a:pt x="275" y="187367"/>
                        <a:pt x="-137" y="186119"/>
                        <a:pt x="41" y="184893"/>
                      </a:cubicBezTo>
                      <a:lnTo>
                        <a:pt x="5055" y="29795"/>
                      </a:lnTo>
                      <a:cubicBezTo>
                        <a:pt x="5122" y="27879"/>
                        <a:pt x="5534" y="25996"/>
                        <a:pt x="6280" y="24224"/>
                      </a:cubicBezTo>
                      <a:cubicBezTo>
                        <a:pt x="6893" y="22530"/>
                        <a:pt x="7840" y="20970"/>
                        <a:pt x="9066" y="19656"/>
                      </a:cubicBezTo>
                      <a:lnTo>
                        <a:pt x="28565" y="1048"/>
                      </a:lnTo>
                      <a:cubicBezTo>
                        <a:pt x="29679" y="45"/>
                        <a:pt x="30570" y="-289"/>
                        <a:pt x="31350" y="269"/>
                      </a:cubicBezTo>
                      <a:cubicBezTo>
                        <a:pt x="32130" y="825"/>
                        <a:pt x="32464" y="1828"/>
                        <a:pt x="32464" y="3611"/>
                      </a:cubicBezTo>
                      <a:lnTo>
                        <a:pt x="28565" y="126175"/>
                      </a:lnTo>
                      <a:close/>
                    </a:path>
                  </a:pathLst>
                </a:custGeom>
                <a:solidFill>
                  <a:srgbClr val="37474F"/>
                </a:solidFill>
                <a:ln w="111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55AEC192-F04F-41A5-8F35-9DEC8C89ABA2}"/>
                    </a:ext>
                  </a:extLst>
                </p:cNvPr>
                <p:cNvSpPr/>
                <p:nvPr/>
              </p:nvSpPr>
              <p:spPr>
                <a:xfrm>
                  <a:off x="4673334" y="4304849"/>
                  <a:ext cx="93655" cy="198215"/>
                </a:xfrm>
                <a:custGeom>
                  <a:avLst/>
                  <a:gdLst>
                    <a:gd name="connsiteX0" fmla="*/ 1040 w 93655"/>
                    <a:gd name="connsiteY0" fmla="*/ 121483 h 198215"/>
                    <a:gd name="connsiteX1" fmla="*/ 4828 w 93655"/>
                    <a:gd name="connsiteY1" fmla="*/ 93404 h 198215"/>
                    <a:gd name="connsiteX2" fmla="*/ 13297 w 93655"/>
                    <a:gd name="connsiteY2" fmla="*/ 65326 h 198215"/>
                    <a:gd name="connsiteX3" fmla="*/ 27336 w 93655"/>
                    <a:gd name="connsiteY3" fmla="*/ 38362 h 198215"/>
                    <a:gd name="connsiteX4" fmla="*/ 47726 w 93655"/>
                    <a:gd name="connsiteY4" fmla="*/ 13850 h 198215"/>
                    <a:gd name="connsiteX5" fmla="*/ 65999 w 93655"/>
                    <a:gd name="connsiteY5" fmla="*/ 1370 h 198215"/>
                    <a:gd name="connsiteX6" fmla="*/ 80484 w 93655"/>
                    <a:gd name="connsiteY6" fmla="*/ 1370 h 198215"/>
                    <a:gd name="connsiteX7" fmla="*/ 90177 w 93655"/>
                    <a:gd name="connsiteY7" fmla="*/ 12513 h 198215"/>
                    <a:gd name="connsiteX8" fmla="*/ 93631 w 93655"/>
                    <a:gd name="connsiteY8" fmla="*/ 33683 h 198215"/>
                    <a:gd name="connsiteX9" fmla="*/ 93631 w 93655"/>
                    <a:gd name="connsiteY9" fmla="*/ 54964 h 198215"/>
                    <a:gd name="connsiteX10" fmla="*/ 92629 w 93655"/>
                    <a:gd name="connsiteY10" fmla="*/ 76468 h 198215"/>
                    <a:gd name="connsiteX11" fmla="*/ 88729 w 93655"/>
                    <a:gd name="connsiteY11" fmla="*/ 104658 h 198215"/>
                    <a:gd name="connsiteX12" fmla="*/ 80261 w 93655"/>
                    <a:gd name="connsiteY12" fmla="*/ 132959 h 198215"/>
                    <a:gd name="connsiteX13" fmla="*/ 66222 w 93655"/>
                    <a:gd name="connsiteY13" fmla="*/ 159812 h 198215"/>
                    <a:gd name="connsiteX14" fmla="*/ 45720 w 93655"/>
                    <a:gd name="connsiteY14" fmla="*/ 184324 h 198215"/>
                    <a:gd name="connsiteX15" fmla="*/ 27558 w 93655"/>
                    <a:gd name="connsiteY15" fmla="*/ 196803 h 198215"/>
                    <a:gd name="connsiteX16" fmla="*/ 13074 w 93655"/>
                    <a:gd name="connsiteY16" fmla="*/ 196803 h 198215"/>
                    <a:gd name="connsiteX17" fmla="*/ 3491 w 93655"/>
                    <a:gd name="connsiteY17" fmla="*/ 185661 h 198215"/>
                    <a:gd name="connsiteX18" fmla="*/ 37 w 93655"/>
                    <a:gd name="connsiteY18" fmla="*/ 164491 h 198215"/>
                    <a:gd name="connsiteX19" fmla="*/ 37 w 93655"/>
                    <a:gd name="connsiteY19" fmla="*/ 143655 h 198215"/>
                    <a:gd name="connsiteX20" fmla="*/ 1040 w 93655"/>
                    <a:gd name="connsiteY20" fmla="*/ 121483 h 198215"/>
                    <a:gd name="connsiteX21" fmla="*/ 64885 w 93655"/>
                    <a:gd name="connsiteY21" fmla="*/ 100758 h 198215"/>
                    <a:gd name="connsiteX22" fmla="*/ 65442 w 93655"/>
                    <a:gd name="connsiteY22" fmla="*/ 90953 h 198215"/>
                    <a:gd name="connsiteX23" fmla="*/ 65442 w 93655"/>
                    <a:gd name="connsiteY23" fmla="*/ 79811 h 198215"/>
                    <a:gd name="connsiteX24" fmla="*/ 65442 w 93655"/>
                    <a:gd name="connsiteY24" fmla="*/ 68669 h 198215"/>
                    <a:gd name="connsiteX25" fmla="*/ 65442 w 93655"/>
                    <a:gd name="connsiteY25" fmla="*/ 59755 h 198215"/>
                    <a:gd name="connsiteX26" fmla="*/ 64216 w 93655"/>
                    <a:gd name="connsiteY26" fmla="*/ 50284 h 198215"/>
                    <a:gd name="connsiteX27" fmla="*/ 60873 w 93655"/>
                    <a:gd name="connsiteY27" fmla="*/ 44936 h 198215"/>
                    <a:gd name="connsiteX28" fmla="*/ 55302 w 93655"/>
                    <a:gd name="connsiteY28" fmla="*/ 44936 h 198215"/>
                    <a:gd name="connsiteX29" fmla="*/ 47391 w 93655"/>
                    <a:gd name="connsiteY29" fmla="*/ 50396 h 198215"/>
                    <a:gd name="connsiteX30" fmla="*/ 39369 w 93655"/>
                    <a:gd name="connsiteY30" fmla="*/ 60201 h 198215"/>
                    <a:gd name="connsiteX31" fmla="*/ 33464 w 93655"/>
                    <a:gd name="connsiteY31" fmla="*/ 71343 h 198215"/>
                    <a:gd name="connsiteX32" fmla="*/ 27781 w 93655"/>
                    <a:gd name="connsiteY32" fmla="*/ 96079 h 198215"/>
                    <a:gd name="connsiteX33" fmla="*/ 27113 w 93655"/>
                    <a:gd name="connsiteY33" fmla="*/ 105661 h 198215"/>
                    <a:gd name="connsiteX34" fmla="*/ 27113 w 93655"/>
                    <a:gd name="connsiteY34" fmla="*/ 116803 h 198215"/>
                    <a:gd name="connsiteX35" fmla="*/ 27113 w 93655"/>
                    <a:gd name="connsiteY35" fmla="*/ 127945 h 198215"/>
                    <a:gd name="connsiteX36" fmla="*/ 27113 w 93655"/>
                    <a:gd name="connsiteY36" fmla="*/ 137193 h 198215"/>
                    <a:gd name="connsiteX37" fmla="*/ 31681 w 93655"/>
                    <a:gd name="connsiteY37" fmla="*/ 152124 h 198215"/>
                    <a:gd name="connsiteX38" fmla="*/ 45052 w 93655"/>
                    <a:gd name="connsiteY38" fmla="*/ 146998 h 198215"/>
                    <a:gd name="connsiteX39" fmla="*/ 59091 w 93655"/>
                    <a:gd name="connsiteY39" fmla="*/ 125939 h 198215"/>
                    <a:gd name="connsiteX40" fmla="*/ 64885 w 93655"/>
                    <a:gd name="connsiteY40" fmla="*/ 100758 h 1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3655" h="198215">
                      <a:moveTo>
                        <a:pt x="1040" y="121483"/>
                      </a:moveTo>
                      <a:cubicBezTo>
                        <a:pt x="1608" y="112045"/>
                        <a:pt x="2867" y="102652"/>
                        <a:pt x="4828" y="93404"/>
                      </a:cubicBezTo>
                      <a:cubicBezTo>
                        <a:pt x="6711" y="83789"/>
                        <a:pt x="9553" y="74385"/>
                        <a:pt x="13297" y="65326"/>
                      </a:cubicBezTo>
                      <a:cubicBezTo>
                        <a:pt x="17063" y="55889"/>
                        <a:pt x="21764" y="46853"/>
                        <a:pt x="27336" y="38362"/>
                      </a:cubicBezTo>
                      <a:cubicBezTo>
                        <a:pt x="33141" y="29415"/>
                        <a:pt x="39982" y="21192"/>
                        <a:pt x="47726" y="13850"/>
                      </a:cubicBezTo>
                      <a:cubicBezTo>
                        <a:pt x="52918" y="8513"/>
                        <a:pt x="59135" y="4267"/>
                        <a:pt x="65999" y="1370"/>
                      </a:cubicBezTo>
                      <a:cubicBezTo>
                        <a:pt x="70656" y="-457"/>
                        <a:pt x="75826" y="-457"/>
                        <a:pt x="80484" y="1370"/>
                      </a:cubicBezTo>
                      <a:cubicBezTo>
                        <a:pt x="85074" y="3643"/>
                        <a:pt x="88562" y="7655"/>
                        <a:pt x="90177" y="12513"/>
                      </a:cubicBezTo>
                      <a:cubicBezTo>
                        <a:pt x="92673" y="19287"/>
                        <a:pt x="93843" y="26474"/>
                        <a:pt x="93631" y="33683"/>
                      </a:cubicBezTo>
                      <a:cubicBezTo>
                        <a:pt x="93631" y="40368"/>
                        <a:pt x="93631" y="47499"/>
                        <a:pt x="93631" y="54964"/>
                      </a:cubicBezTo>
                      <a:cubicBezTo>
                        <a:pt x="93631" y="62429"/>
                        <a:pt x="93074" y="69671"/>
                        <a:pt x="92629" y="76468"/>
                      </a:cubicBezTo>
                      <a:cubicBezTo>
                        <a:pt x="91960" y="85939"/>
                        <a:pt x="90656" y="95354"/>
                        <a:pt x="88729" y="104658"/>
                      </a:cubicBezTo>
                      <a:cubicBezTo>
                        <a:pt x="86712" y="114318"/>
                        <a:pt x="83871" y="123778"/>
                        <a:pt x="80261" y="132959"/>
                      </a:cubicBezTo>
                      <a:cubicBezTo>
                        <a:pt x="76428" y="142330"/>
                        <a:pt x="71726" y="151321"/>
                        <a:pt x="66222" y="159812"/>
                      </a:cubicBezTo>
                      <a:cubicBezTo>
                        <a:pt x="60350" y="168736"/>
                        <a:pt x="53464" y="176959"/>
                        <a:pt x="45720" y="184324"/>
                      </a:cubicBezTo>
                      <a:cubicBezTo>
                        <a:pt x="40539" y="189628"/>
                        <a:pt x="34366" y="193862"/>
                        <a:pt x="27558" y="196803"/>
                      </a:cubicBezTo>
                      <a:cubicBezTo>
                        <a:pt x="22912" y="198686"/>
                        <a:pt x="17720" y="198686"/>
                        <a:pt x="13074" y="196803"/>
                      </a:cubicBezTo>
                      <a:cubicBezTo>
                        <a:pt x="8583" y="194441"/>
                        <a:pt x="5152" y="190463"/>
                        <a:pt x="3491" y="185661"/>
                      </a:cubicBezTo>
                      <a:cubicBezTo>
                        <a:pt x="940" y="178909"/>
                        <a:pt x="-230" y="171711"/>
                        <a:pt x="37" y="164491"/>
                      </a:cubicBezTo>
                      <a:cubicBezTo>
                        <a:pt x="37" y="158140"/>
                        <a:pt x="37" y="151232"/>
                        <a:pt x="37" y="143655"/>
                      </a:cubicBezTo>
                      <a:cubicBezTo>
                        <a:pt x="37" y="136079"/>
                        <a:pt x="595" y="128613"/>
                        <a:pt x="1040" y="121483"/>
                      </a:cubicBezTo>
                      <a:close/>
                      <a:moveTo>
                        <a:pt x="64885" y="100758"/>
                      </a:moveTo>
                      <a:cubicBezTo>
                        <a:pt x="64885" y="97861"/>
                        <a:pt x="64885" y="94519"/>
                        <a:pt x="65442" y="90953"/>
                      </a:cubicBezTo>
                      <a:cubicBezTo>
                        <a:pt x="65999" y="87388"/>
                        <a:pt x="65442" y="83711"/>
                        <a:pt x="65442" y="79811"/>
                      </a:cubicBezTo>
                      <a:lnTo>
                        <a:pt x="65442" y="68669"/>
                      </a:lnTo>
                      <a:cubicBezTo>
                        <a:pt x="65442" y="65326"/>
                        <a:pt x="65442" y="62429"/>
                        <a:pt x="65442" y="59755"/>
                      </a:cubicBezTo>
                      <a:cubicBezTo>
                        <a:pt x="65442" y="56558"/>
                        <a:pt x="65029" y="53382"/>
                        <a:pt x="64216" y="50284"/>
                      </a:cubicBezTo>
                      <a:cubicBezTo>
                        <a:pt x="63726" y="48178"/>
                        <a:pt x="62556" y="46295"/>
                        <a:pt x="60873" y="44936"/>
                      </a:cubicBezTo>
                      <a:cubicBezTo>
                        <a:pt x="59113" y="44078"/>
                        <a:pt x="57063" y="44078"/>
                        <a:pt x="55302" y="44936"/>
                      </a:cubicBezTo>
                      <a:cubicBezTo>
                        <a:pt x="52305" y="46173"/>
                        <a:pt x="49609" y="48034"/>
                        <a:pt x="47391" y="50396"/>
                      </a:cubicBezTo>
                      <a:cubicBezTo>
                        <a:pt x="44361" y="53360"/>
                        <a:pt x="41676" y="56647"/>
                        <a:pt x="39369" y="60201"/>
                      </a:cubicBezTo>
                      <a:cubicBezTo>
                        <a:pt x="37118" y="63755"/>
                        <a:pt x="35146" y="67488"/>
                        <a:pt x="33464" y="71343"/>
                      </a:cubicBezTo>
                      <a:cubicBezTo>
                        <a:pt x="30344" y="79254"/>
                        <a:pt x="28427" y="87599"/>
                        <a:pt x="27781" y="96079"/>
                      </a:cubicBezTo>
                      <a:cubicBezTo>
                        <a:pt x="27781" y="98864"/>
                        <a:pt x="27781" y="102095"/>
                        <a:pt x="27113" y="105661"/>
                      </a:cubicBezTo>
                      <a:cubicBezTo>
                        <a:pt x="26444" y="109226"/>
                        <a:pt x="27113" y="112792"/>
                        <a:pt x="27113" y="116803"/>
                      </a:cubicBezTo>
                      <a:cubicBezTo>
                        <a:pt x="27113" y="120814"/>
                        <a:pt x="27113" y="124045"/>
                        <a:pt x="27113" y="127945"/>
                      </a:cubicBezTo>
                      <a:cubicBezTo>
                        <a:pt x="27113" y="131845"/>
                        <a:pt x="27113" y="134408"/>
                        <a:pt x="27113" y="137193"/>
                      </a:cubicBezTo>
                      <a:cubicBezTo>
                        <a:pt x="26611" y="142575"/>
                        <a:pt x="28249" y="147945"/>
                        <a:pt x="31681" y="152124"/>
                      </a:cubicBezTo>
                      <a:cubicBezTo>
                        <a:pt x="34467" y="154575"/>
                        <a:pt x="38923" y="152903"/>
                        <a:pt x="45052" y="146998"/>
                      </a:cubicBezTo>
                      <a:cubicBezTo>
                        <a:pt x="51269" y="141126"/>
                        <a:pt x="56060" y="133929"/>
                        <a:pt x="59091" y="125939"/>
                      </a:cubicBezTo>
                      <a:cubicBezTo>
                        <a:pt x="62188" y="117861"/>
                        <a:pt x="64138" y="109382"/>
                        <a:pt x="64885" y="100758"/>
                      </a:cubicBezTo>
                      <a:close/>
                    </a:path>
                  </a:pathLst>
                </a:custGeom>
                <a:solidFill>
                  <a:srgbClr val="FFFFFF"/>
                </a:solidFill>
                <a:ln w="111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2DE0254-3037-4CA3-AF34-FA6E6D4AB716}"/>
                    </a:ext>
                  </a:extLst>
                </p:cNvPr>
                <p:cNvSpPr/>
                <p:nvPr/>
              </p:nvSpPr>
              <p:spPr>
                <a:xfrm>
                  <a:off x="4781227" y="4189012"/>
                  <a:ext cx="80821" cy="235273"/>
                </a:xfrm>
                <a:custGeom>
                  <a:avLst/>
                  <a:gdLst>
                    <a:gd name="connsiteX0" fmla="*/ 76881 w 80821"/>
                    <a:gd name="connsiteY0" fmla="*/ 1107 h 235273"/>
                    <a:gd name="connsiteX1" fmla="*/ 79666 w 80821"/>
                    <a:gd name="connsiteY1" fmla="*/ 215 h 235273"/>
                    <a:gd name="connsiteX2" fmla="*/ 80780 w 80821"/>
                    <a:gd name="connsiteY2" fmla="*/ 3558 h 235273"/>
                    <a:gd name="connsiteX3" fmla="*/ 79889 w 80821"/>
                    <a:gd name="connsiteY3" fmla="*/ 29073 h 235273"/>
                    <a:gd name="connsiteX4" fmla="*/ 78552 w 80821"/>
                    <a:gd name="connsiteY4" fmla="*/ 34756 h 235273"/>
                    <a:gd name="connsiteX5" fmla="*/ 75655 w 80821"/>
                    <a:gd name="connsiteY5" fmla="*/ 39435 h 235273"/>
                    <a:gd name="connsiteX6" fmla="*/ 31086 w 80821"/>
                    <a:gd name="connsiteY6" fmla="*/ 81887 h 235273"/>
                    <a:gd name="connsiteX7" fmla="*/ 30084 w 80821"/>
                    <a:gd name="connsiteY7" fmla="*/ 114645 h 235273"/>
                    <a:gd name="connsiteX8" fmla="*/ 71421 w 80821"/>
                    <a:gd name="connsiteY8" fmla="*/ 75090 h 235273"/>
                    <a:gd name="connsiteX9" fmla="*/ 74207 w 80821"/>
                    <a:gd name="connsiteY9" fmla="*/ 74310 h 235273"/>
                    <a:gd name="connsiteX10" fmla="*/ 75209 w 80821"/>
                    <a:gd name="connsiteY10" fmla="*/ 77764 h 235273"/>
                    <a:gd name="connsiteX11" fmla="*/ 74541 w 80821"/>
                    <a:gd name="connsiteY11" fmla="*/ 103169 h 235273"/>
                    <a:gd name="connsiteX12" fmla="*/ 73204 w 80821"/>
                    <a:gd name="connsiteY12" fmla="*/ 108851 h 235273"/>
                    <a:gd name="connsiteX13" fmla="*/ 70307 w 80821"/>
                    <a:gd name="connsiteY13" fmla="*/ 113531 h 235273"/>
                    <a:gd name="connsiteX14" fmla="*/ 29081 w 80821"/>
                    <a:gd name="connsiteY14" fmla="*/ 153642 h 235273"/>
                    <a:gd name="connsiteX15" fmla="*/ 27410 w 80821"/>
                    <a:gd name="connsiteY15" fmla="*/ 205453 h 235273"/>
                    <a:gd name="connsiteX16" fmla="*/ 26184 w 80821"/>
                    <a:gd name="connsiteY16" fmla="*/ 211024 h 235273"/>
                    <a:gd name="connsiteX17" fmla="*/ 23399 w 80821"/>
                    <a:gd name="connsiteY17" fmla="*/ 215593 h 235273"/>
                    <a:gd name="connsiteX18" fmla="*/ 3900 w 80821"/>
                    <a:gd name="connsiteY18" fmla="*/ 234200 h 235273"/>
                    <a:gd name="connsiteX19" fmla="*/ 1114 w 80821"/>
                    <a:gd name="connsiteY19" fmla="*/ 234980 h 235273"/>
                    <a:gd name="connsiteX20" fmla="*/ 0 w 80821"/>
                    <a:gd name="connsiteY20" fmla="*/ 231637 h 235273"/>
                    <a:gd name="connsiteX21" fmla="*/ 4903 w 80821"/>
                    <a:gd name="connsiteY21" fmla="*/ 76650 h 235273"/>
                    <a:gd name="connsiteX22" fmla="*/ 6240 w 80821"/>
                    <a:gd name="connsiteY22" fmla="*/ 70968 h 235273"/>
                    <a:gd name="connsiteX23" fmla="*/ 9025 w 80821"/>
                    <a:gd name="connsiteY23" fmla="*/ 66400 h 23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821" h="235273">
                      <a:moveTo>
                        <a:pt x="76881" y="1107"/>
                      </a:moveTo>
                      <a:cubicBezTo>
                        <a:pt x="77995" y="-8"/>
                        <a:pt x="78886" y="-230"/>
                        <a:pt x="79666" y="215"/>
                      </a:cubicBezTo>
                      <a:cubicBezTo>
                        <a:pt x="80547" y="1084"/>
                        <a:pt x="80959" y="2332"/>
                        <a:pt x="80780" y="3558"/>
                      </a:cubicBezTo>
                      <a:lnTo>
                        <a:pt x="79889" y="29073"/>
                      </a:lnTo>
                      <a:cubicBezTo>
                        <a:pt x="79845" y="31046"/>
                        <a:pt x="79388" y="32973"/>
                        <a:pt x="78552" y="34756"/>
                      </a:cubicBezTo>
                      <a:cubicBezTo>
                        <a:pt x="77995" y="36538"/>
                        <a:pt x="76992" y="38143"/>
                        <a:pt x="75655" y="39435"/>
                      </a:cubicBezTo>
                      <a:lnTo>
                        <a:pt x="31086" y="81887"/>
                      </a:lnTo>
                      <a:lnTo>
                        <a:pt x="30084" y="114645"/>
                      </a:lnTo>
                      <a:lnTo>
                        <a:pt x="71421" y="75090"/>
                      </a:lnTo>
                      <a:cubicBezTo>
                        <a:pt x="72535" y="74087"/>
                        <a:pt x="73538" y="73865"/>
                        <a:pt x="74207" y="74310"/>
                      </a:cubicBezTo>
                      <a:cubicBezTo>
                        <a:pt x="74875" y="74756"/>
                        <a:pt x="75321" y="75982"/>
                        <a:pt x="75209" y="77764"/>
                      </a:cubicBezTo>
                      <a:lnTo>
                        <a:pt x="74541" y="103169"/>
                      </a:lnTo>
                      <a:cubicBezTo>
                        <a:pt x="74474" y="105129"/>
                        <a:pt x="74017" y="107068"/>
                        <a:pt x="73204" y="108851"/>
                      </a:cubicBezTo>
                      <a:cubicBezTo>
                        <a:pt x="72513" y="110567"/>
                        <a:pt x="71532" y="112149"/>
                        <a:pt x="70307" y="113531"/>
                      </a:cubicBezTo>
                      <a:lnTo>
                        <a:pt x="29081" y="153642"/>
                      </a:lnTo>
                      <a:lnTo>
                        <a:pt x="27410" y="205453"/>
                      </a:lnTo>
                      <a:cubicBezTo>
                        <a:pt x="27343" y="207370"/>
                        <a:pt x="26931" y="209253"/>
                        <a:pt x="26184" y="211024"/>
                      </a:cubicBezTo>
                      <a:cubicBezTo>
                        <a:pt x="25571" y="212718"/>
                        <a:pt x="24624" y="214278"/>
                        <a:pt x="23399" y="215593"/>
                      </a:cubicBezTo>
                      <a:lnTo>
                        <a:pt x="3900" y="234200"/>
                      </a:lnTo>
                      <a:cubicBezTo>
                        <a:pt x="2786" y="235314"/>
                        <a:pt x="1894" y="235537"/>
                        <a:pt x="1114" y="234980"/>
                      </a:cubicBezTo>
                      <a:cubicBezTo>
                        <a:pt x="334" y="234423"/>
                        <a:pt x="0" y="233420"/>
                        <a:pt x="0" y="231637"/>
                      </a:cubicBezTo>
                      <a:lnTo>
                        <a:pt x="4903" y="76650"/>
                      </a:lnTo>
                      <a:cubicBezTo>
                        <a:pt x="5014" y="74689"/>
                        <a:pt x="5460" y="72773"/>
                        <a:pt x="6240" y="70968"/>
                      </a:cubicBezTo>
                      <a:cubicBezTo>
                        <a:pt x="6841" y="69263"/>
                        <a:pt x="7788" y="67714"/>
                        <a:pt x="9025" y="66400"/>
                      </a:cubicBezTo>
                      <a:close/>
                    </a:path>
                  </a:pathLst>
                </a:custGeom>
                <a:solidFill>
                  <a:srgbClr val="FFFFFF"/>
                </a:solidFill>
                <a:ln w="111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5A89E6FE-7DC0-4273-B8F4-71F48ECC06D3}"/>
                    </a:ext>
                  </a:extLst>
                </p:cNvPr>
                <p:cNvSpPr/>
                <p:nvPr/>
              </p:nvSpPr>
              <p:spPr>
                <a:xfrm>
                  <a:off x="4872704" y="4101467"/>
                  <a:ext cx="81003" cy="235129"/>
                </a:xfrm>
                <a:custGeom>
                  <a:avLst/>
                  <a:gdLst>
                    <a:gd name="connsiteX0" fmla="*/ 76992 w 81003"/>
                    <a:gd name="connsiteY0" fmla="*/ 1074 h 235129"/>
                    <a:gd name="connsiteX1" fmla="*/ 79889 w 81003"/>
                    <a:gd name="connsiteY1" fmla="*/ 294 h 235129"/>
                    <a:gd name="connsiteX2" fmla="*/ 81003 w 81003"/>
                    <a:gd name="connsiteY2" fmla="*/ 3636 h 235129"/>
                    <a:gd name="connsiteX3" fmla="*/ 80112 w 81003"/>
                    <a:gd name="connsiteY3" fmla="*/ 29486 h 235129"/>
                    <a:gd name="connsiteX4" fmla="*/ 78775 w 81003"/>
                    <a:gd name="connsiteY4" fmla="*/ 35169 h 235129"/>
                    <a:gd name="connsiteX5" fmla="*/ 75878 w 81003"/>
                    <a:gd name="connsiteY5" fmla="*/ 39848 h 235129"/>
                    <a:gd name="connsiteX6" fmla="*/ 31309 w 81003"/>
                    <a:gd name="connsiteY6" fmla="*/ 82300 h 235129"/>
                    <a:gd name="connsiteX7" fmla="*/ 30306 w 81003"/>
                    <a:gd name="connsiteY7" fmla="*/ 115169 h 235129"/>
                    <a:gd name="connsiteX8" fmla="*/ 71755 w 81003"/>
                    <a:gd name="connsiteY8" fmla="*/ 75503 h 235129"/>
                    <a:gd name="connsiteX9" fmla="*/ 74541 w 81003"/>
                    <a:gd name="connsiteY9" fmla="*/ 74723 h 235129"/>
                    <a:gd name="connsiteX10" fmla="*/ 75544 w 81003"/>
                    <a:gd name="connsiteY10" fmla="*/ 78177 h 235129"/>
                    <a:gd name="connsiteX11" fmla="*/ 74764 w 81003"/>
                    <a:gd name="connsiteY11" fmla="*/ 103581 h 235129"/>
                    <a:gd name="connsiteX12" fmla="*/ 73427 w 81003"/>
                    <a:gd name="connsiteY12" fmla="*/ 109264 h 235129"/>
                    <a:gd name="connsiteX13" fmla="*/ 70530 w 81003"/>
                    <a:gd name="connsiteY13" fmla="*/ 113943 h 235129"/>
                    <a:gd name="connsiteX14" fmla="*/ 29192 w 81003"/>
                    <a:gd name="connsiteY14" fmla="*/ 153498 h 235129"/>
                    <a:gd name="connsiteX15" fmla="*/ 27521 w 81003"/>
                    <a:gd name="connsiteY15" fmla="*/ 205309 h 235129"/>
                    <a:gd name="connsiteX16" fmla="*/ 26295 w 81003"/>
                    <a:gd name="connsiteY16" fmla="*/ 210880 h 235129"/>
                    <a:gd name="connsiteX17" fmla="*/ 23398 w 81003"/>
                    <a:gd name="connsiteY17" fmla="*/ 215560 h 235129"/>
                    <a:gd name="connsiteX18" fmla="*/ 4011 w 81003"/>
                    <a:gd name="connsiteY18" fmla="*/ 234055 h 235129"/>
                    <a:gd name="connsiteX19" fmla="*/ 1226 w 81003"/>
                    <a:gd name="connsiteY19" fmla="*/ 234835 h 235129"/>
                    <a:gd name="connsiteX20" fmla="*/ 0 w 81003"/>
                    <a:gd name="connsiteY20" fmla="*/ 231493 h 235129"/>
                    <a:gd name="connsiteX21" fmla="*/ 5014 w 81003"/>
                    <a:gd name="connsiteY21" fmla="*/ 76506 h 235129"/>
                    <a:gd name="connsiteX22" fmla="*/ 6240 w 81003"/>
                    <a:gd name="connsiteY22" fmla="*/ 70935 h 235129"/>
                    <a:gd name="connsiteX23" fmla="*/ 9136 w 81003"/>
                    <a:gd name="connsiteY23" fmla="*/ 66255 h 23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03" h="235129">
                      <a:moveTo>
                        <a:pt x="76992" y="1074"/>
                      </a:moveTo>
                      <a:cubicBezTo>
                        <a:pt x="78106" y="-41"/>
                        <a:pt x="79109" y="-264"/>
                        <a:pt x="79889" y="294"/>
                      </a:cubicBezTo>
                      <a:cubicBezTo>
                        <a:pt x="80669" y="851"/>
                        <a:pt x="81003" y="1853"/>
                        <a:pt x="81003" y="3636"/>
                      </a:cubicBezTo>
                      <a:lnTo>
                        <a:pt x="80112" y="29486"/>
                      </a:lnTo>
                      <a:cubicBezTo>
                        <a:pt x="80067" y="31458"/>
                        <a:pt x="79610" y="33386"/>
                        <a:pt x="78775" y="35169"/>
                      </a:cubicBezTo>
                      <a:cubicBezTo>
                        <a:pt x="78117" y="36896"/>
                        <a:pt x="77126" y="38489"/>
                        <a:pt x="75878" y="39848"/>
                      </a:cubicBezTo>
                      <a:lnTo>
                        <a:pt x="31309" y="82300"/>
                      </a:lnTo>
                      <a:lnTo>
                        <a:pt x="30306" y="115169"/>
                      </a:lnTo>
                      <a:lnTo>
                        <a:pt x="71755" y="75503"/>
                      </a:lnTo>
                      <a:cubicBezTo>
                        <a:pt x="72869" y="74500"/>
                        <a:pt x="73761" y="74277"/>
                        <a:pt x="74541" y="74723"/>
                      </a:cubicBezTo>
                      <a:cubicBezTo>
                        <a:pt x="75321" y="75169"/>
                        <a:pt x="75655" y="76394"/>
                        <a:pt x="75544" y="78177"/>
                      </a:cubicBezTo>
                      <a:lnTo>
                        <a:pt x="74764" y="103581"/>
                      </a:lnTo>
                      <a:cubicBezTo>
                        <a:pt x="74708" y="105542"/>
                        <a:pt x="74251" y="107481"/>
                        <a:pt x="73427" y="109264"/>
                      </a:cubicBezTo>
                      <a:cubicBezTo>
                        <a:pt x="72825" y="111024"/>
                        <a:pt x="71833" y="112617"/>
                        <a:pt x="70530" y="113943"/>
                      </a:cubicBezTo>
                      <a:lnTo>
                        <a:pt x="29192" y="153498"/>
                      </a:lnTo>
                      <a:lnTo>
                        <a:pt x="27521" y="205309"/>
                      </a:lnTo>
                      <a:cubicBezTo>
                        <a:pt x="27465" y="207225"/>
                        <a:pt x="27053" y="209120"/>
                        <a:pt x="26295" y="210880"/>
                      </a:cubicBezTo>
                      <a:cubicBezTo>
                        <a:pt x="25649" y="212618"/>
                        <a:pt x="24669" y="214212"/>
                        <a:pt x="23398" y="215560"/>
                      </a:cubicBezTo>
                      <a:lnTo>
                        <a:pt x="4011" y="234055"/>
                      </a:lnTo>
                      <a:cubicBezTo>
                        <a:pt x="2897" y="235170"/>
                        <a:pt x="1894" y="235393"/>
                        <a:pt x="1226" y="234835"/>
                      </a:cubicBezTo>
                      <a:cubicBezTo>
                        <a:pt x="557" y="234278"/>
                        <a:pt x="0" y="233276"/>
                        <a:pt x="0" y="231493"/>
                      </a:cubicBezTo>
                      <a:lnTo>
                        <a:pt x="5014" y="76506"/>
                      </a:lnTo>
                      <a:cubicBezTo>
                        <a:pt x="5070" y="74589"/>
                        <a:pt x="5482" y="72695"/>
                        <a:pt x="6240" y="70935"/>
                      </a:cubicBezTo>
                      <a:cubicBezTo>
                        <a:pt x="6841" y="69174"/>
                        <a:pt x="7833" y="67581"/>
                        <a:pt x="9136" y="66255"/>
                      </a:cubicBezTo>
                      <a:close/>
                    </a:path>
                  </a:pathLst>
                </a:custGeom>
                <a:solidFill>
                  <a:srgbClr val="FFFFFF"/>
                </a:solidFill>
                <a:ln w="111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A4E1D3C9-0D1B-4636-A1A7-9674F80CD7EC}"/>
                    </a:ext>
                  </a:extLst>
                </p:cNvPr>
                <p:cNvSpPr/>
                <p:nvPr/>
              </p:nvSpPr>
              <p:spPr>
                <a:xfrm>
                  <a:off x="4964586" y="4012405"/>
                  <a:ext cx="82199" cy="235978"/>
                </a:xfrm>
                <a:custGeom>
                  <a:avLst/>
                  <a:gdLst>
                    <a:gd name="connsiteX0" fmla="*/ 75473 w 82199"/>
                    <a:gd name="connsiteY0" fmla="*/ 129691 h 235978"/>
                    <a:gd name="connsiteX1" fmla="*/ 78258 w 82199"/>
                    <a:gd name="connsiteY1" fmla="*/ 128910 h 235978"/>
                    <a:gd name="connsiteX2" fmla="*/ 79261 w 82199"/>
                    <a:gd name="connsiteY2" fmla="*/ 132365 h 235978"/>
                    <a:gd name="connsiteX3" fmla="*/ 78370 w 82199"/>
                    <a:gd name="connsiteY3" fmla="*/ 157880 h 235978"/>
                    <a:gd name="connsiteX4" fmla="*/ 77144 w 82199"/>
                    <a:gd name="connsiteY4" fmla="*/ 163451 h 235978"/>
                    <a:gd name="connsiteX5" fmla="*/ 74247 w 82199"/>
                    <a:gd name="connsiteY5" fmla="*/ 168019 h 235978"/>
                    <a:gd name="connsiteX6" fmla="*/ 3940 w 82199"/>
                    <a:gd name="connsiteY6" fmla="*/ 234872 h 235978"/>
                    <a:gd name="connsiteX7" fmla="*/ 1155 w 82199"/>
                    <a:gd name="connsiteY7" fmla="*/ 235764 h 235978"/>
                    <a:gd name="connsiteX8" fmla="*/ 41 w 82199"/>
                    <a:gd name="connsiteY8" fmla="*/ 232421 h 235978"/>
                    <a:gd name="connsiteX9" fmla="*/ 4943 w 82199"/>
                    <a:gd name="connsiteY9" fmla="*/ 77322 h 235978"/>
                    <a:gd name="connsiteX10" fmla="*/ 6280 w 82199"/>
                    <a:gd name="connsiteY10" fmla="*/ 71751 h 235978"/>
                    <a:gd name="connsiteX11" fmla="*/ 9066 w 82199"/>
                    <a:gd name="connsiteY11" fmla="*/ 67183 h 235978"/>
                    <a:gd name="connsiteX12" fmla="*/ 78258 w 82199"/>
                    <a:gd name="connsiteY12" fmla="*/ 999 h 235978"/>
                    <a:gd name="connsiteX13" fmla="*/ 81044 w 82199"/>
                    <a:gd name="connsiteY13" fmla="*/ 219 h 235978"/>
                    <a:gd name="connsiteX14" fmla="*/ 82158 w 82199"/>
                    <a:gd name="connsiteY14" fmla="*/ 3561 h 235978"/>
                    <a:gd name="connsiteX15" fmla="*/ 81267 w 82199"/>
                    <a:gd name="connsiteY15" fmla="*/ 29077 h 235978"/>
                    <a:gd name="connsiteX16" fmla="*/ 79930 w 82199"/>
                    <a:gd name="connsiteY16" fmla="*/ 34760 h 235978"/>
                    <a:gd name="connsiteX17" fmla="*/ 77033 w 82199"/>
                    <a:gd name="connsiteY17" fmla="*/ 39439 h 235978"/>
                    <a:gd name="connsiteX18" fmla="*/ 31350 w 82199"/>
                    <a:gd name="connsiteY18" fmla="*/ 83116 h 235978"/>
                    <a:gd name="connsiteX19" fmla="*/ 30459 w 82199"/>
                    <a:gd name="connsiteY19" fmla="*/ 108966 h 235978"/>
                    <a:gd name="connsiteX20" fmla="*/ 73022 w 82199"/>
                    <a:gd name="connsiteY20" fmla="*/ 68409 h 235978"/>
                    <a:gd name="connsiteX21" fmla="*/ 75807 w 82199"/>
                    <a:gd name="connsiteY21" fmla="*/ 67629 h 235978"/>
                    <a:gd name="connsiteX22" fmla="*/ 76921 w 82199"/>
                    <a:gd name="connsiteY22" fmla="*/ 70972 h 235978"/>
                    <a:gd name="connsiteX23" fmla="*/ 76030 w 82199"/>
                    <a:gd name="connsiteY23" fmla="*/ 96487 h 235978"/>
                    <a:gd name="connsiteX24" fmla="*/ 74693 w 82199"/>
                    <a:gd name="connsiteY24" fmla="*/ 102169 h 235978"/>
                    <a:gd name="connsiteX25" fmla="*/ 71796 w 82199"/>
                    <a:gd name="connsiteY25" fmla="*/ 106849 h 235978"/>
                    <a:gd name="connsiteX26" fmla="*/ 29345 w 82199"/>
                    <a:gd name="connsiteY26" fmla="*/ 147406 h 235978"/>
                    <a:gd name="connsiteX27" fmla="*/ 28342 w 82199"/>
                    <a:gd name="connsiteY27" fmla="*/ 174259 h 2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199" h="235978">
                      <a:moveTo>
                        <a:pt x="75473" y="129691"/>
                      </a:moveTo>
                      <a:cubicBezTo>
                        <a:pt x="76587" y="128576"/>
                        <a:pt x="77479" y="128354"/>
                        <a:pt x="78258" y="128910"/>
                      </a:cubicBezTo>
                      <a:cubicBezTo>
                        <a:pt x="79072" y="129858"/>
                        <a:pt x="79440" y="131128"/>
                        <a:pt x="79261" y="132365"/>
                      </a:cubicBezTo>
                      <a:lnTo>
                        <a:pt x="78370" y="157880"/>
                      </a:lnTo>
                      <a:cubicBezTo>
                        <a:pt x="78303" y="159797"/>
                        <a:pt x="77891" y="161680"/>
                        <a:pt x="77144" y="163451"/>
                      </a:cubicBezTo>
                      <a:cubicBezTo>
                        <a:pt x="76543" y="165178"/>
                        <a:pt x="75551" y="166738"/>
                        <a:pt x="74247" y="168019"/>
                      </a:cubicBezTo>
                      <a:lnTo>
                        <a:pt x="3940" y="234872"/>
                      </a:lnTo>
                      <a:cubicBezTo>
                        <a:pt x="2826" y="235987"/>
                        <a:pt x="1935" y="236209"/>
                        <a:pt x="1155" y="235764"/>
                      </a:cubicBezTo>
                      <a:cubicBezTo>
                        <a:pt x="275" y="234894"/>
                        <a:pt x="-138" y="233646"/>
                        <a:pt x="41" y="232421"/>
                      </a:cubicBezTo>
                      <a:lnTo>
                        <a:pt x="4943" y="77322"/>
                      </a:lnTo>
                      <a:cubicBezTo>
                        <a:pt x="5055" y="75406"/>
                        <a:pt x="5512" y="73512"/>
                        <a:pt x="6280" y="71751"/>
                      </a:cubicBezTo>
                      <a:cubicBezTo>
                        <a:pt x="6849" y="70035"/>
                        <a:pt x="7796" y="68476"/>
                        <a:pt x="9066" y="67183"/>
                      </a:cubicBezTo>
                      <a:lnTo>
                        <a:pt x="78258" y="999"/>
                      </a:lnTo>
                      <a:cubicBezTo>
                        <a:pt x="79373" y="-4"/>
                        <a:pt x="80264" y="-227"/>
                        <a:pt x="81044" y="219"/>
                      </a:cubicBezTo>
                      <a:cubicBezTo>
                        <a:pt x="81924" y="1088"/>
                        <a:pt x="82336" y="2336"/>
                        <a:pt x="82158" y="3561"/>
                      </a:cubicBezTo>
                      <a:lnTo>
                        <a:pt x="81267" y="29077"/>
                      </a:lnTo>
                      <a:cubicBezTo>
                        <a:pt x="81222" y="31049"/>
                        <a:pt x="80766" y="32977"/>
                        <a:pt x="79930" y="34760"/>
                      </a:cubicBezTo>
                      <a:cubicBezTo>
                        <a:pt x="79373" y="36542"/>
                        <a:pt x="78370" y="38147"/>
                        <a:pt x="77033" y="39439"/>
                      </a:cubicBezTo>
                      <a:lnTo>
                        <a:pt x="31350" y="83116"/>
                      </a:lnTo>
                      <a:lnTo>
                        <a:pt x="30459" y="108966"/>
                      </a:lnTo>
                      <a:lnTo>
                        <a:pt x="73022" y="68409"/>
                      </a:lnTo>
                      <a:cubicBezTo>
                        <a:pt x="74025" y="67406"/>
                        <a:pt x="75027" y="67183"/>
                        <a:pt x="75807" y="67629"/>
                      </a:cubicBezTo>
                      <a:cubicBezTo>
                        <a:pt x="76643" y="68531"/>
                        <a:pt x="77055" y="69746"/>
                        <a:pt x="76921" y="70972"/>
                      </a:cubicBezTo>
                      <a:lnTo>
                        <a:pt x="76030" y="96487"/>
                      </a:lnTo>
                      <a:cubicBezTo>
                        <a:pt x="75986" y="98459"/>
                        <a:pt x="75529" y="100387"/>
                        <a:pt x="74693" y="102169"/>
                      </a:cubicBezTo>
                      <a:cubicBezTo>
                        <a:pt x="74036" y="103896"/>
                        <a:pt x="73044" y="105490"/>
                        <a:pt x="71796" y="106849"/>
                      </a:cubicBezTo>
                      <a:lnTo>
                        <a:pt x="29345" y="147406"/>
                      </a:lnTo>
                      <a:lnTo>
                        <a:pt x="28342" y="174259"/>
                      </a:lnTo>
                      <a:close/>
                    </a:path>
                  </a:pathLst>
                </a:custGeom>
                <a:solidFill>
                  <a:srgbClr val="FFFFFF"/>
                </a:solidFill>
                <a:ln w="111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F6AC810-821F-44AF-A5F2-759C7D0F2800}"/>
                    </a:ext>
                  </a:extLst>
                </p:cNvPr>
                <p:cNvSpPr/>
                <p:nvPr/>
              </p:nvSpPr>
              <p:spPr>
                <a:xfrm>
                  <a:off x="5059740" y="3936737"/>
                  <a:ext cx="89991" cy="220953"/>
                </a:xfrm>
                <a:custGeom>
                  <a:avLst/>
                  <a:gdLst>
                    <a:gd name="connsiteX0" fmla="*/ 48063 w 89991"/>
                    <a:gd name="connsiteY0" fmla="*/ 14717 h 220953"/>
                    <a:gd name="connsiteX1" fmla="*/ 64442 w 89991"/>
                    <a:gd name="connsiteY1" fmla="*/ 2683 h 220953"/>
                    <a:gd name="connsiteX2" fmla="*/ 78036 w 89991"/>
                    <a:gd name="connsiteY2" fmla="*/ 343 h 220953"/>
                    <a:gd name="connsiteX3" fmla="*/ 87061 w 89991"/>
                    <a:gd name="connsiteY3" fmla="*/ 9146 h 220953"/>
                    <a:gd name="connsiteX4" fmla="*/ 89846 w 89991"/>
                    <a:gd name="connsiteY4" fmla="*/ 30427 h 220953"/>
                    <a:gd name="connsiteX5" fmla="*/ 84275 w 89991"/>
                    <a:gd name="connsiteY5" fmla="*/ 63853 h 220953"/>
                    <a:gd name="connsiteX6" fmla="*/ 70571 w 89991"/>
                    <a:gd name="connsiteY6" fmla="*/ 93491 h 220953"/>
                    <a:gd name="connsiteX7" fmla="*/ 87284 w 89991"/>
                    <a:gd name="connsiteY7" fmla="*/ 132823 h 220953"/>
                    <a:gd name="connsiteX8" fmla="*/ 87284 w 89991"/>
                    <a:gd name="connsiteY8" fmla="*/ 135163 h 220953"/>
                    <a:gd name="connsiteX9" fmla="*/ 86281 w 89991"/>
                    <a:gd name="connsiteY9" fmla="*/ 139731 h 220953"/>
                    <a:gd name="connsiteX10" fmla="*/ 83941 w 89991"/>
                    <a:gd name="connsiteY10" fmla="*/ 143520 h 220953"/>
                    <a:gd name="connsiteX11" fmla="*/ 65222 w 89991"/>
                    <a:gd name="connsiteY11" fmla="*/ 161347 h 220953"/>
                    <a:gd name="connsiteX12" fmla="*/ 60988 w 89991"/>
                    <a:gd name="connsiteY12" fmla="*/ 163241 h 220953"/>
                    <a:gd name="connsiteX13" fmla="*/ 59094 w 89991"/>
                    <a:gd name="connsiteY13" fmla="*/ 160901 h 220953"/>
                    <a:gd name="connsiteX14" fmla="*/ 44275 w 89991"/>
                    <a:gd name="connsiteY14" fmla="*/ 125246 h 220953"/>
                    <a:gd name="connsiteX15" fmla="*/ 29122 w 89991"/>
                    <a:gd name="connsiteY15" fmla="*/ 139731 h 220953"/>
                    <a:gd name="connsiteX16" fmla="*/ 27451 w 89991"/>
                    <a:gd name="connsiteY16" fmla="*/ 191097 h 220953"/>
                    <a:gd name="connsiteX17" fmla="*/ 26225 w 89991"/>
                    <a:gd name="connsiteY17" fmla="*/ 196779 h 220953"/>
                    <a:gd name="connsiteX18" fmla="*/ 23439 w 89991"/>
                    <a:gd name="connsiteY18" fmla="*/ 201347 h 220953"/>
                    <a:gd name="connsiteX19" fmla="*/ 3941 w 89991"/>
                    <a:gd name="connsiteY19" fmla="*/ 219955 h 220953"/>
                    <a:gd name="connsiteX20" fmla="*/ 1155 w 89991"/>
                    <a:gd name="connsiteY20" fmla="*/ 220735 h 220953"/>
                    <a:gd name="connsiteX21" fmla="*/ 41 w 89991"/>
                    <a:gd name="connsiteY21" fmla="*/ 217392 h 220953"/>
                    <a:gd name="connsiteX22" fmla="*/ 5055 w 89991"/>
                    <a:gd name="connsiteY22" fmla="*/ 62294 h 220953"/>
                    <a:gd name="connsiteX23" fmla="*/ 6280 w 89991"/>
                    <a:gd name="connsiteY23" fmla="*/ 56722 h 220953"/>
                    <a:gd name="connsiteX24" fmla="*/ 9066 w 89991"/>
                    <a:gd name="connsiteY24" fmla="*/ 52154 h 220953"/>
                    <a:gd name="connsiteX25" fmla="*/ 30570 w 89991"/>
                    <a:gd name="connsiteY25" fmla="*/ 101959 h 220953"/>
                    <a:gd name="connsiteX26" fmla="*/ 47284 w 89991"/>
                    <a:gd name="connsiteY26" fmla="*/ 85915 h 220953"/>
                    <a:gd name="connsiteX27" fmla="*/ 57757 w 89991"/>
                    <a:gd name="connsiteY27" fmla="*/ 72210 h 220953"/>
                    <a:gd name="connsiteX28" fmla="*/ 62325 w 89991"/>
                    <a:gd name="connsiteY28" fmla="*/ 54383 h 220953"/>
                    <a:gd name="connsiteX29" fmla="*/ 58537 w 89991"/>
                    <a:gd name="connsiteY29" fmla="*/ 44578 h 220953"/>
                    <a:gd name="connsiteX30" fmla="*/ 48398 w 89991"/>
                    <a:gd name="connsiteY30" fmla="*/ 50483 h 220953"/>
                    <a:gd name="connsiteX31" fmla="*/ 31573 w 89991"/>
                    <a:gd name="connsiteY31" fmla="*/ 66528 h 22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991" h="220953">
                      <a:moveTo>
                        <a:pt x="48063" y="14717"/>
                      </a:moveTo>
                      <a:cubicBezTo>
                        <a:pt x="52899" y="9914"/>
                        <a:pt x="58414" y="5859"/>
                        <a:pt x="64442" y="2683"/>
                      </a:cubicBezTo>
                      <a:cubicBezTo>
                        <a:pt x="68543" y="288"/>
                        <a:pt x="73367" y="-537"/>
                        <a:pt x="78036" y="343"/>
                      </a:cubicBezTo>
                      <a:cubicBezTo>
                        <a:pt x="82248" y="1714"/>
                        <a:pt x="85579" y="4967"/>
                        <a:pt x="87061" y="9146"/>
                      </a:cubicBezTo>
                      <a:cubicBezTo>
                        <a:pt x="89434" y="15976"/>
                        <a:pt x="90381" y="23218"/>
                        <a:pt x="89846" y="30427"/>
                      </a:cubicBezTo>
                      <a:cubicBezTo>
                        <a:pt x="89657" y="41781"/>
                        <a:pt x="87785" y="53045"/>
                        <a:pt x="84275" y="63853"/>
                      </a:cubicBezTo>
                      <a:cubicBezTo>
                        <a:pt x="80821" y="74204"/>
                        <a:pt x="76220" y="84154"/>
                        <a:pt x="70571" y="93491"/>
                      </a:cubicBezTo>
                      <a:lnTo>
                        <a:pt x="87284" y="132823"/>
                      </a:lnTo>
                      <a:cubicBezTo>
                        <a:pt x="87351" y="133603"/>
                        <a:pt x="87351" y="134383"/>
                        <a:pt x="87284" y="135163"/>
                      </a:cubicBezTo>
                      <a:cubicBezTo>
                        <a:pt x="87150" y="136723"/>
                        <a:pt x="86816" y="138261"/>
                        <a:pt x="86281" y="139731"/>
                      </a:cubicBezTo>
                      <a:cubicBezTo>
                        <a:pt x="85768" y="141135"/>
                        <a:pt x="84966" y="142428"/>
                        <a:pt x="83941" y="143520"/>
                      </a:cubicBezTo>
                      <a:lnTo>
                        <a:pt x="65222" y="161347"/>
                      </a:lnTo>
                      <a:cubicBezTo>
                        <a:pt x="63217" y="163241"/>
                        <a:pt x="61880" y="163910"/>
                        <a:pt x="60988" y="163241"/>
                      </a:cubicBezTo>
                      <a:cubicBezTo>
                        <a:pt x="60153" y="162651"/>
                        <a:pt x="59506" y="161837"/>
                        <a:pt x="59094" y="160901"/>
                      </a:cubicBezTo>
                      <a:lnTo>
                        <a:pt x="44275" y="125246"/>
                      </a:lnTo>
                      <a:lnTo>
                        <a:pt x="29122" y="139731"/>
                      </a:lnTo>
                      <a:lnTo>
                        <a:pt x="27451" y="191097"/>
                      </a:lnTo>
                      <a:cubicBezTo>
                        <a:pt x="27395" y="193046"/>
                        <a:pt x="26982" y="194974"/>
                        <a:pt x="26225" y="196779"/>
                      </a:cubicBezTo>
                      <a:cubicBezTo>
                        <a:pt x="25590" y="198462"/>
                        <a:pt x="24643" y="200010"/>
                        <a:pt x="23439" y="201347"/>
                      </a:cubicBezTo>
                      <a:lnTo>
                        <a:pt x="3941" y="219955"/>
                      </a:lnTo>
                      <a:cubicBezTo>
                        <a:pt x="2826" y="220957"/>
                        <a:pt x="1935" y="221180"/>
                        <a:pt x="1155" y="220735"/>
                      </a:cubicBezTo>
                      <a:cubicBezTo>
                        <a:pt x="275" y="219866"/>
                        <a:pt x="-138" y="218618"/>
                        <a:pt x="41" y="217392"/>
                      </a:cubicBezTo>
                      <a:lnTo>
                        <a:pt x="5055" y="62294"/>
                      </a:lnTo>
                      <a:cubicBezTo>
                        <a:pt x="5066" y="60366"/>
                        <a:pt x="5489" y="58472"/>
                        <a:pt x="6280" y="56722"/>
                      </a:cubicBezTo>
                      <a:cubicBezTo>
                        <a:pt x="6849" y="55007"/>
                        <a:pt x="7796" y="53447"/>
                        <a:pt x="9066" y="52154"/>
                      </a:cubicBezTo>
                      <a:close/>
                      <a:moveTo>
                        <a:pt x="30570" y="101959"/>
                      </a:moveTo>
                      <a:lnTo>
                        <a:pt x="47284" y="85915"/>
                      </a:lnTo>
                      <a:cubicBezTo>
                        <a:pt x="51529" y="81970"/>
                        <a:pt x="55072" y="77335"/>
                        <a:pt x="57757" y="72210"/>
                      </a:cubicBezTo>
                      <a:cubicBezTo>
                        <a:pt x="60665" y="66706"/>
                        <a:pt x="62225" y="60600"/>
                        <a:pt x="62325" y="54383"/>
                      </a:cubicBezTo>
                      <a:cubicBezTo>
                        <a:pt x="62325" y="47809"/>
                        <a:pt x="61211" y="44466"/>
                        <a:pt x="58537" y="44578"/>
                      </a:cubicBezTo>
                      <a:cubicBezTo>
                        <a:pt x="54582" y="45324"/>
                        <a:pt x="50994" y="47408"/>
                        <a:pt x="48398" y="50483"/>
                      </a:cubicBezTo>
                      <a:lnTo>
                        <a:pt x="31573" y="66528"/>
                      </a:lnTo>
                      <a:close/>
                    </a:path>
                  </a:pathLst>
                </a:custGeom>
                <a:solidFill>
                  <a:srgbClr val="FFFFFF"/>
                </a:solidFill>
                <a:ln w="111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76623237-7904-4D61-A576-84D86B0839A3}"/>
                    </a:ext>
                  </a:extLst>
                </p:cNvPr>
                <p:cNvSpPr/>
                <p:nvPr/>
              </p:nvSpPr>
              <p:spPr>
                <a:xfrm>
                  <a:off x="4506860" y="3420263"/>
                  <a:ext cx="178660" cy="384664"/>
                </a:xfrm>
                <a:custGeom>
                  <a:avLst/>
                  <a:gdLst>
                    <a:gd name="connsiteX0" fmla="*/ 103892 w 178660"/>
                    <a:gd name="connsiteY0" fmla="*/ 345117 h 384664"/>
                    <a:gd name="connsiteX1" fmla="*/ 98767 w 178660"/>
                    <a:gd name="connsiteY1" fmla="*/ 346566 h 384664"/>
                    <a:gd name="connsiteX2" fmla="*/ 96650 w 178660"/>
                    <a:gd name="connsiteY2" fmla="*/ 340438 h 384664"/>
                    <a:gd name="connsiteX3" fmla="*/ 98210 w 178660"/>
                    <a:gd name="connsiteY3" fmla="*/ 295869 h 384664"/>
                    <a:gd name="connsiteX4" fmla="*/ 6956 w 178660"/>
                    <a:gd name="connsiteY4" fmla="*/ 382666 h 384664"/>
                    <a:gd name="connsiteX5" fmla="*/ 1830 w 178660"/>
                    <a:gd name="connsiteY5" fmla="*/ 384226 h 384664"/>
                    <a:gd name="connsiteX6" fmla="*/ 47 w 178660"/>
                    <a:gd name="connsiteY6" fmla="*/ 377764 h 384664"/>
                    <a:gd name="connsiteX7" fmla="*/ 1385 w 178660"/>
                    <a:gd name="connsiteY7" fmla="*/ 331190 h 384664"/>
                    <a:gd name="connsiteX8" fmla="*/ 5507 w 178660"/>
                    <a:gd name="connsiteY8" fmla="*/ 308905 h 384664"/>
                    <a:gd name="connsiteX9" fmla="*/ 92081 w 178660"/>
                    <a:gd name="connsiteY9" fmla="*/ 64447 h 384664"/>
                    <a:gd name="connsiteX10" fmla="*/ 96873 w 178660"/>
                    <a:gd name="connsiteY10" fmla="*/ 53305 h 384664"/>
                    <a:gd name="connsiteX11" fmla="*/ 102444 w 178660"/>
                    <a:gd name="connsiteY11" fmla="*/ 46508 h 384664"/>
                    <a:gd name="connsiteX12" fmla="*/ 149129 w 178660"/>
                    <a:gd name="connsiteY12" fmla="*/ 1940 h 384664"/>
                    <a:gd name="connsiteX13" fmla="*/ 154255 w 178660"/>
                    <a:gd name="connsiteY13" fmla="*/ 491 h 384664"/>
                    <a:gd name="connsiteX14" fmla="*/ 156372 w 178660"/>
                    <a:gd name="connsiteY14" fmla="*/ 6619 h 384664"/>
                    <a:gd name="connsiteX15" fmla="*/ 150912 w 178660"/>
                    <a:gd name="connsiteY15" fmla="*/ 176091 h 384664"/>
                    <a:gd name="connsiteX16" fmla="*/ 171636 w 178660"/>
                    <a:gd name="connsiteY16" fmla="*/ 156258 h 384664"/>
                    <a:gd name="connsiteX17" fmla="*/ 176650 w 178660"/>
                    <a:gd name="connsiteY17" fmla="*/ 154921 h 384664"/>
                    <a:gd name="connsiteX18" fmla="*/ 178544 w 178660"/>
                    <a:gd name="connsiteY18" fmla="*/ 161272 h 384664"/>
                    <a:gd name="connsiteX19" fmla="*/ 177319 w 178660"/>
                    <a:gd name="connsiteY19" fmla="*/ 207846 h 384664"/>
                    <a:gd name="connsiteX20" fmla="*/ 174645 w 178660"/>
                    <a:gd name="connsiteY20" fmla="*/ 218988 h 384664"/>
                    <a:gd name="connsiteX21" fmla="*/ 169408 w 178660"/>
                    <a:gd name="connsiteY21" fmla="*/ 227457 h 384664"/>
                    <a:gd name="connsiteX22" fmla="*/ 148684 w 178660"/>
                    <a:gd name="connsiteY22" fmla="*/ 247289 h 384664"/>
                    <a:gd name="connsiteX23" fmla="*/ 147235 w 178660"/>
                    <a:gd name="connsiteY23" fmla="*/ 292415 h 384664"/>
                    <a:gd name="connsiteX24" fmla="*/ 144895 w 178660"/>
                    <a:gd name="connsiteY24" fmla="*/ 302666 h 384664"/>
                    <a:gd name="connsiteX25" fmla="*/ 139658 w 178660"/>
                    <a:gd name="connsiteY25" fmla="*/ 311134 h 384664"/>
                    <a:gd name="connsiteX26" fmla="*/ 101775 w 178660"/>
                    <a:gd name="connsiteY26" fmla="*/ 223445 h 384664"/>
                    <a:gd name="connsiteX27" fmla="*/ 104338 w 178660"/>
                    <a:gd name="connsiteY27" fmla="*/ 142219 h 384664"/>
                    <a:gd name="connsiteX28" fmla="*/ 62666 w 178660"/>
                    <a:gd name="connsiteY28" fmla="*/ 261217 h 3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660" h="384664">
                      <a:moveTo>
                        <a:pt x="103892" y="345117"/>
                      </a:moveTo>
                      <a:cubicBezTo>
                        <a:pt x="101887" y="347011"/>
                        <a:pt x="100215" y="347457"/>
                        <a:pt x="98767" y="346566"/>
                      </a:cubicBezTo>
                      <a:cubicBezTo>
                        <a:pt x="97318" y="345674"/>
                        <a:pt x="96650" y="343557"/>
                        <a:pt x="96650" y="340438"/>
                      </a:cubicBezTo>
                      <a:lnTo>
                        <a:pt x="98210" y="295869"/>
                      </a:lnTo>
                      <a:lnTo>
                        <a:pt x="6956" y="382666"/>
                      </a:lnTo>
                      <a:cubicBezTo>
                        <a:pt x="4950" y="384672"/>
                        <a:pt x="3279" y="385118"/>
                        <a:pt x="1830" y="384226"/>
                      </a:cubicBezTo>
                      <a:cubicBezTo>
                        <a:pt x="382" y="383335"/>
                        <a:pt x="-175" y="381107"/>
                        <a:pt x="47" y="377764"/>
                      </a:cubicBezTo>
                      <a:lnTo>
                        <a:pt x="1385" y="331190"/>
                      </a:lnTo>
                      <a:cubicBezTo>
                        <a:pt x="1741" y="323613"/>
                        <a:pt x="3123" y="316114"/>
                        <a:pt x="5507" y="308905"/>
                      </a:cubicBezTo>
                      <a:lnTo>
                        <a:pt x="92081" y="64447"/>
                      </a:lnTo>
                      <a:cubicBezTo>
                        <a:pt x="93363" y="60603"/>
                        <a:pt x="94967" y="56882"/>
                        <a:pt x="96873" y="53305"/>
                      </a:cubicBezTo>
                      <a:cubicBezTo>
                        <a:pt x="98421" y="50809"/>
                        <a:pt x="100293" y="48514"/>
                        <a:pt x="102444" y="46508"/>
                      </a:cubicBezTo>
                      <a:lnTo>
                        <a:pt x="149129" y="1940"/>
                      </a:lnTo>
                      <a:cubicBezTo>
                        <a:pt x="151135" y="46"/>
                        <a:pt x="152806" y="-512"/>
                        <a:pt x="154255" y="491"/>
                      </a:cubicBezTo>
                      <a:cubicBezTo>
                        <a:pt x="155703" y="1494"/>
                        <a:pt x="156372" y="3388"/>
                        <a:pt x="156372" y="6619"/>
                      </a:cubicBezTo>
                      <a:lnTo>
                        <a:pt x="150912" y="176091"/>
                      </a:lnTo>
                      <a:lnTo>
                        <a:pt x="171636" y="156258"/>
                      </a:lnTo>
                      <a:cubicBezTo>
                        <a:pt x="173642" y="154397"/>
                        <a:pt x="175313" y="153952"/>
                        <a:pt x="176650" y="154921"/>
                      </a:cubicBezTo>
                      <a:cubicBezTo>
                        <a:pt x="178255" y="156615"/>
                        <a:pt x="178957" y="158977"/>
                        <a:pt x="178544" y="161272"/>
                      </a:cubicBezTo>
                      <a:lnTo>
                        <a:pt x="177319" y="207846"/>
                      </a:lnTo>
                      <a:cubicBezTo>
                        <a:pt x="177074" y="211690"/>
                        <a:pt x="176171" y="215456"/>
                        <a:pt x="174645" y="218988"/>
                      </a:cubicBezTo>
                      <a:cubicBezTo>
                        <a:pt x="173564" y="222175"/>
                        <a:pt x="171770" y="225061"/>
                        <a:pt x="169408" y="227457"/>
                      </a:cubicBezTo>
                      <a:lnTo>
                        <a:pt x="148684" y="247289"/>
                      </a:lnTo>
                      <a:lnTo>
                        <a:pt x="147235" y="292415"/>
                      </a:lnTo>
                      <a:cubicBezTo>
                        <a:pt x="147034" y="295936"/>
                        <a:pt x="146243" y="299401"/>
                        <a:pt x="144895" y="302666"/>
                      </a:cubicBezTo>
                      <a:cubicBezTo>
                        <a:pt x="143814" y="305852"/>
                        <a:pt x="142021" y="308738"/>
                        <a:pt x="139658" y="311134"/>
                      </a:cubicBezTo>
                      <a:close/>
                      <a:moveTo>
                        <a:pt x="101775" y="223445"/>
                      </a:moveTo>
                      <a:lnTo>
                        <a:pt x="104338" y="142219"/>
                      </a:lnTo>
                      <a:lnTo>
                        <a:pt x="62666" y="261217"/>
                      </a:lnTo>
                      <a:close/>
                    </a:path>
                  </a:pathLst>
                </a:custGeom>
                <a:solidFill>
                  <a:srgbClr val="FFFFFF"/>
                </a:solidFill>
                <a:ln w="111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1054390-7233-42B0-A470-AB7C60C3B042}"/>
                    </a:ext>
                  </a:extLst>
                </p:cNvPr>
                <p:cNvSpPr/>
                <p:nvPr/>
              </p:nvSpPr>
              <p:spPr>
                <a:xfrm>
                  <a:off x="4708096" y="3263253"/>
                  <a:ext cx="162297" cy="361828"/>
                </a:xfrm>
                <a:custGeom>
                  <a:avLst/>
                  <a:gdLst>
                    <a:gd name="connsiteX0" fmla="*/ 83382 w 162297"/>
                    <a:gd name="connsiteY0" fmla="*/ 25467 h 361828"/>
                    <a:gd name="connsiteX1" fmla="*/ 117811 w 162297"/>
                    <a:gd name="connsiteY1" fmla="*/ 2068 h 361828"/>
                    <a:gd name="connsiteX2" fmla="*/ 142435 w 162297"/>
                    <a:gd name="connsiteY2" fmla="*/ 3851 h 361828"/>
                    <a:gd name="connsiteX3" fmla="*/ 157254 w 162297"/>
                    <a:gd name="connsiteY3" fmla="*/ 26135 h 361828"/>
                    <a:gd name="connsiteX4" fmla="*/ 162268 w 162297"/>
                    <a:gd name="connsiteY4" fmla="*/ 65690 h 361828"/>
                    <a:gd name="connsiteX5" fmla="*/ 161599 w 162297"/>
                    <a:gd name="connsiteY5" fmla="*/ 104910 h 361828"/>
                    <a:gd name="connsiteX6" fmla="*/ 159705 w 162297"/>
                    <a:gd name="connsiteY6" fmla="*/ 144242 h 361828"/>
                    <a:gd name="connsiteX7" fmla="*/ 153800 w 162297"/>
                    <a:gd name="connsiteY7" fmla="*/ 194270 h 361828"/>
                    <a:gd name="connsiteX8" fmla="*/ 140429 w 162297"/>
                    <a:gd name="connsiteY8" fmla="*/ 244075 h 361828"/>
                    <a:gd name="connsiteX9" fmla="*/ 116474 w 162297"/>
                    <a:gd name="connsiteY9" fmla="*/ 292209 h 361828"/>
                    <a:gd name="connsiteX10" fmla="*/ 78925 w 162297"/>
                    <a:gd name="connsiteY10" fmla="*/ 337558 h 361828"/>
                    <a:gd name="connsiteX11" fmla="*/ 45498 w 162297"/>
                    <a:gd name="connsiteY11" fmla="*/ 359842 h 361828"/>
                    <a:gd name="connsiteX12" fmla="*/ 20874 w 162297"/>
                    <a:gd name="connsiteY12" fmla="*/ 358060 h 361828"/>
                    <a:gd name="connsiteX13" fmla="*/ 5498 w 162297"/>
                    <a:gd name="connsiteY13" fmla="*/ 335775 h 361828"/>
                    <a:gd name="connsiteX14" fmla="*/ 38 w 162297"/>
                    <a:gd name="connsiteY14" fmla="*/ 296666 h 361828"/>
                    <a:gd name="connsiteX15" fmla="*/ 707 w 162297"/>
                    <a:gd name="connsiteY15" fmla="*/ 258337 h 361828"/>
                    <a:gd name="connsiteX16" fmla="*/ 2601 w 162297"/>
                    <a:gd name="connsiteY16" fmla="*/ 218003 h 361828"/>
                    <a:gd name="connsiteX17" fmla="*/ 8506 w 162297"/>
                    <a:gd name="connsiteY17" fmla="*/ 168086 h 361828"/>
                    <a:gd name="connsiteX18" fmla="*/ 21766 w 162297"/>
                    <a:gd name="connsiteY18" fmla="*/ 118392 h 361828"/>
                    <a:gd name="connsiteX19" fmla="*/ 45610 w 162297"/>
                    <a:gd name="connsiteY19" fmla="*/ 70370 h 361828"/>
                    <a:gd name="connsiteX20" fmla="*/ 83382 w 162297"/>
                    <a:gd name="connsiteY20" fmla="*/ 25467 h 361828"/>
                    <a:gd name="connsiteX21" fmla="*/ 109343 w 162297"/>
                    <a:gd name="connsiteY21" fmla="*/ 190816 h 361828"/>
                    <a:gd name="connsiteX22" fmla="*/ 111683 w 162297"/>
                    <a:gd name="connsiteY22" fmla="*/ 116609 h 361828"/>
                    <a:gd name="connsiteX23" fmla="*/ 110345 w 162297"/>
                    <a:gd name="connsiteY23" fmla="*/ 98225 h 361828"/>
                    <a:gd name="connsiteX24" fmla="*/ 105889 w 162297"/>
                    <a:gd name="connsiteY24" fmla="*/ 87083 h 361828"/>
                    <a:gd name="connsiteX25" fmla="*/ 97421 w 162297"/>
                    <a:gd name="connsiteY25" fmla="*/ 84631 h 361828"/>
                    <a:gd name="connsiteX26" fmla="*/ 83939 w 162297"/>
                    <a:gd name="connsiteY26" fmla="*/ 93768 h 361828"/>
                    <a:gd name="connsiteX27" fmla="*/ 70234 w 162297"/>
                    <a:gd name="connsiteY27" fmla="*/ 110593 h 361828"/>
                    <a:gd name="connsiteX28" fmla="*/ 61209 w 162297"/>
                    <a:gd name="connsiteY28" fmla="*/ 129757 h 361828"/>
                    <a:gd name="connsiteX29" fmla="*/ 55860 w 162297"/>
                    <a:gd name="connsiteY29" fmla="*/ 150482 h 361828"/>
                    <a:gd name="connsiteX30" fmla="*/ 53298 w 162297"/>
                    <a:gd name="connsiteY30" fmla="*/ 172766 h 361828"/>
                    <a:gd name="connsiteX31" fmla="*/ 50847 w 162297"/>
                    <a:gd name="connsiteY31" fmla="*/ 246638 h 361828"/>
                    <a:gd name="connsiteX32" fmla="*/ 52072 w 162297"/>
                    <a:gd name="connsiteY32" fmla="*/ 265134 h 361828"/>
                    <a:gd name="connsiteX33" fmla="*/ 56418 w 162297"/>
                    <a:gd name="connsiteY33" fmla="*/ 276276 h 361828"/>
                    <a:gd name="connsiteX34" fmla="*/ 64886 w 162297"/>
                    <a:gd name="connsiteY34" fmla="*/ 278728 h 361828"/>
                    <a:gd name="connsiteX35" fmla="*/ 78368 w 162297"/>
                    <a:gd name="connsiteY35" fmla="*/ 269702 h 361828"/>
                    <a:gd name="connsiteX36" fmla="*/ 92184 w 162297"/>
                    <a:gd name="connsiteY36" fmla="*/ 252655 h 361828"/>
                    <a:gd name="connsiteX37" fmla="*/ 101320 w 162297"/>
                    <a:gd name="connsiteY37" fmla="*/ 233379 h 361828"/>
                    <a:gd name="connsiteX38" fmla="*/ 106780 w 162297"/>
                    <a:gd name="connsiteY38" fmla="*/ 212543 h 361828"/>
                    <a:gd name="connsiteX39" fmla="*/ 109343 w 162297"/>
                    <a:gd name="connsiteY39" fmla="*/ 190816 h 3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97" h="361828">
                      <a:moveTo>
                        <a:pt x="83382" y="25467"/>
                      </a:moveTo>
                      <a:cubicBezTo>
                        <a:pt x="93042" y="15283"/>
                        <a:pt x="104786" y="7305"/>
                        <a:pt x="117811" y="2068"/>
                      </a:cubicBezTo>
                      <a:cubicBezTo>
                        <a:pt x="125844" y="-1219"/>
                        <a:pt x="134958" y="-561"/>
                        <a:pt x="142435" y="3851"/>
                      </a:cubicBezTo>
                      <a:cubicBezTo>
                        <a:pt x="149789" y="9355"/>
                        <a:pt x="155026" y="17222"/>
                        <a:pt x="157254" y="26135"/>
                      </a:cubicBezTo>
                      <a:cubicBezTo>
                        <a:pt x="160853" y="39004"/>
                        <a:pt x="162546" y="52330"/>
                        <a:pt x="162268" y="65690"/>
                      </a:cubicBezTo>
                      <a:cubicBezTo>
                        <a:pt x="162268" y="77946"/>
                        <a:pt x="162268" y="91094"/>
                        <a:pt x="161599" y="104910"/>
                      </a:cubicBezTo>
                      <a:cubicBezTo>
                        <a:pt x="160931" y="118726"/>
                        <a:pt x="160597" y="131874"/>
                        <a:pt x="159705" y="144242"/>
                      </a:cubicBezTo>
                      <a:cubicBezTo>
                        <a:pt x="158591" y="160732"/>
                        <a:pt x="156585" y="177668"/>
                        <a:pt x="153800" y="194270"/>
                      </a:cubicBezTo>
                      <a:cubicBezTo>
                        <a:pt x="150970" y="211262"/>
                        <a:pt x="146491" y="227942"/>
                        <a:pt x="140429" y="244075"/>
                      </a:cubicBezTo>
                      <a:cubicBezTo>
                        <a:pt x="134067" y="260878"/>
                        <a:pt x="126045" y="277000"/>
                        <a:pt x="116474" y="292209"/>
                      </a:cubicBezTo>
                      <a:cubicBezTo>
                        <a:pt x="105855" y="308800"/>
                        <a:pt x="93242" y="324031"/>
                        <a:pt x="78925" y="337558"/>
                      </a:cubicBezTo>
                      <a:cubicBezTo>
                        <a:pt x="69576" y="347385"/>
                        <a:pt x="58156" y="354995"/>
                        <a:pt x="45498" y="359842"/>
                      </a:cubicBezTo>
                      <a:cubicBezTo>
                        <a:pt x="37442" y="363018"/>
                        <a:pt x="28384" y="362360"/>
                        <a:pt x="20874" y="358060"/>
                      </a:cubicBezTo>
                      <a:cubicBezTo>
                        <a:pt x="13376" y="352578"/>
                        <a:pt x="7960" y="344722"/>
                        <a:pt x="5498" y="335775"/>
                      </a:cubicBezTo>
                      <a:cubicBezTo>
                        <a:pt x="1554" y="323129"/>
                        <a:pt x="-296" y="309914"/>
                        <a:pt x="38" y="296666"/>
                      </a:cubicBezTo>
                      <a:cubicBezTo>
                        <a:pt x="38" y="285524"/>
                        <a:pt x="38" y="272265"/>
                        <a:pt x="707" y="258337"/>
                      </a:cubicBezTo>
                      <a:cubicBezTo>
                        <a:pt x="1375" y="244410"/>
                        <a:pt x="1821" y="231039"/>
                        <a:pt x="2601" y="218003"/>
                      </a:cubicBezTo>
                      <a:cubicBezTo>
                        <a:pt x="3715" y="201513"/>
                        <a:pt x="5721" y="184576"/>
                        <a:pt x="8506" y="168086"/>
                      </a:cubicBezTo>
                      <a:cubicBezTo>
                        <a:pt x="11392" y="151150"/>
                        <a:pt x="15827" y="134515"/>
                        <a:pt x="21766" y="118392"/>
                      </a:cubicBezTo>
                      <a:cubicBezTo>
                        <a:pt x="28016" y="101590"/>
                        <a:pt x="36005" y="85501"/>
                        <a:pt x="45610" y="70370"/>
                      </a:cubicBezTo>
                      <a:cubicBezTo>
                        <a:pt x="56328" y="53924"/>
                        <a:pt x="69008" y="38848"/>
                        <a:pt x="83382" y="25467"/>
                      </a:cubicBezTo>
                      <a:close/>
                      <a:moveTo>
                        <a:pt x="109343" y="190816"/>
                      </a:moveTo>
                      <a:cubicBezTo>
                        <a:pt x="110758" y="165044"/>
                        <a:pt x="111538" y="140309"/>
                        <a:pt x="111683" y="116609"/>
                      </a:cubicBezTo>
                      <a:cubicBezTo>
                        <a:pt x="111761" y="110459"/>
                        <a:pt x="111315" y="104308"/>
                        <a:pt x="110345" y="98225"/>
                      </a:cubicBezTo>
                      <a:cubicBezTo>
                        <a:pt x="109844" y="94191"/>
                        <a:pt x="108318" y="90347"/>
                        <a:pt x="105889" y="87083"/>
                      </a:cubicBezTo>
                      <a:cubicBezTo>
                        <a:pt x="103805" y="84654"/>
                        <a:pt x="100485" y="83684"/>
                        <a:pt x="97421" y="84631"/>
                      </a:cubicBezTo>
                      <a:cubicBezTo>
                        <a:pt x="92262" y="86548"/>
                        <a:pt x="87627" y="89679"/>
                        <a:pt x="83939" y="93768"/>
                      </a:cubicBezTo>
                      <a:cubicBezTo>
                        <a:pt x="78635" y="98737"/>
                        <a:pt x="74022" y="104398"/>
                        <a:pt x="70234" y="110593"/>
                      </a:cubicBezTo>
                      <a:cubicBezTo>
                        <a:pt x="66579" y="116654"/>
                        <a:pt x="63560" y="123083"/>
                        <a:pt x="61209" y="129757"/>
                      </a:cubicBezTo>
                      <a:cubicBezTo>
                        <a:pt x="58858" y="136509"/>
                        <a:pt x="57064" y="143440"/>
                        <a:pt x="55860" y="150482"/>
                      </a:cubicBezTo>
                      <a:cubicBezTo>
                        <a:pt x="54635" y="157612"/>
                        <a:pt x="53855" y="164966"/>
                        <a:pt x="53298" y="172766"/>
                      </a:cubicBezTo>
                      <a:cubicBezTo>
                        <a:pt x="51660" y="197802"/>
                        <a:pt x="50847" y="222426"/>
                        <a:pt x="50847" y="246638"/>
                      </a:cubicBezTo>
                      <a:cubicBezTo>
                        <a:pt x="50802" y="252822"/>
                        <a:pt x="51214" y="259006"/>
                        <a:pt x="52072" y="265134"/>
                      </a:cubicBezTo>
                      <a:cubicBezTo>
                        <a:pt x="52473" y="269179"/>
                        <a:pt x="53978" y="273023"/>
                        <a:pt x="56418" y="276276"/>
                      </a:cubicBezTo>
                      <a:cubicBezTo>
                        <a:pt x="58501" y="278705"/>
                        <a:pt x="61822" y="279675"/>
                        <a:pt x="64886" y="278728"/>
                      </a:cubicBezTo>
                      <a:cubicBezTo>
                        <a:pt x="70022" y="276822"/>
                        <a:pt x="74646" y="273725"/>
                        <a:pt x="78368" y="269702"/>
                      </a:cubicBezTo>
                      <a:cubicBezTo>
                        <a:pt x="83671" y="264633"/>
                        <a:pt x="88318" y="258894"/>
                        <a:pt x="92184" y="252655"/>
                      </a:cubicBezTo>
                      <a:cubicBezTo>
                        <a:pt x="95916" y="246582"/>
                        <a:pt x="98981" y="240120"/>
                        <a:pt x="101320" y="233379"/>
                      </a:cubicBezTo>
                      <a:cubicBezTo>
                        <a:pt x="103727" y="226605"/>
                        <a:pt x="105554" y="219630"/>
                        <a:pt x="106780" y="212543"/>
                      </a:cubicBezTo>
                      <a:cubicBezTo>
                        <a:pt x="108073" y="205356"/>
                        <a:pt x="108930" y="198103"/>
                        <a:pt x="109343" y="190816"/>
                      </a:cubicBezTo>
                      <a:close/>
                    </a:path>
                  </a:pathLst>
                </a:custGeom>
                <a:solidFill>
                  <a:srgbClr val="FFFFFF"/>
                </a:solidFill>
                <a:ln w="111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BEC36CD-D771-4316-BD47-AD4DC3C0864B}"/>
                    </a:ext>
                  </a:extLst>
                </p:cNvPr>
                <p:cNvSpPr/>
                <p:nvPr/>
              </p:nvSpPr>
              <p:spPr>
                <a:xfrm>
                  <a:off x="4894867" y="3006961"/>
                  <a:ext cx="214624" cy="470792"/>
                </a:xfrm>
                <a:custGeom>
                  <a:avLst/>
                  <a:gdLst>
                    <a:gd name="connsiteX0" fmla="*/ 86919 w 214624"/>
                    <a:gd name="connsiteY0" fmla="*/ 165100 h 470792"/>
                    <a:gd name="connsiteX1" fmla="*/ 85582 w 214624"/>
                    <a:gd name="connsiteY1" fmla="*/ 198526 h 470792"/>
                    <a:gd name="connsiteX2" fmla="*/ 82574 w 214624"/>
                    <a:gd name="connsiteY2" fmla="*/ 224933 h 470792"/>
                    <a:gd name="connsiteX3" fmla="*/ 75554 w 214624"/>
                    <a:gd name="connsiteY3" fmla="*/ 250003 h 470792"/>
                    <a:gd name="connsiteX4" fmla="*/ 43576 w 214624"/>
                    <a:gd name="connsiteY4" fmla="*/ 297246 h 470792"/>
                    <a:gd name="connsiteX5" fmla="*/ 25860 w 214624"/>
                    <a:gd name="connsiteY5" fmla="*/ 309056 h 470792"/>
                    <a:gd name="connsiteX6" fmla="*/ 12267 w 214624"/>
                    <a:gd name="connsiteY6" fmla="*/ 308276 h 470792"/>
                    <a:gd name="connsiteX7" fmla="*/ 3464 w 214624"/>
                    <a:gd name="connsiteY7" fmla="*/ 297134 h 470792"/>
                    <a:gd name="connsiteX8" fmla="*/ 10 w 214624"/>
                    <a:gd name="connsiteY8" fmla="*/ 276298 h 470792"/>
                    <a:gd name="connsiteX9" fmla="*/ 10 w 214624"/>
                    <a:gd name="connsiteY9" fmla="*/ 259919 h 470792"/>
                    <a:gd name="connsiteX10" fmla="*/ 1013 w 214624"/>
                    <a:gd name="connsiteY10" fmla="*/ 242538 h 470792"/>
                    <a:gd name="connsiteX11" fmla="*/ 4244 w 214624"/>
                    <a:gd name="connsiteY11" fmla="*/ 215908 h 470792"/>
                    <a:gd name="connsiteX12" fmla="*/ 11152 w 214624"/>
                    <a:gd name="connsiteY12" fmla="*/ 190838 h 470792"/>
                    <a:gd name="connsiteX13" fmla="*/ 23520 w 214624"/>
                    <a:gd name="connsiteY13" fmla="*/ 166771 h 470792"/>
                    <a:gd name="connsiteX14" fmla="*/ 43019 w 214624"/>
                    <a:gd name="connsiteY14" fmla="*/ 143707 h 470792"/>
                    <a:gd name="connsiteX15" fmla="*/ 60735 w 214624"/>
                    <a:gd name="connsiteY15" fmla="*/ 131896 h 470792"/>
                    <a:gd name="connsiteX16" fmla="*/ 74328 w 214624"/>
                    <a:gd name="connsiteY16" fmla="*/ 132676 h 470792"/>
                    <a:gd name="connsiteX17" fmla="*/ 83242 w 214624"/>
                    <a:gd name="connsiteY17" fmla="*/ 143818 h 470792"/>
                    <a:gd name="connsiteX18" fmla="*/ 86919 w 214624"/>
                    <a:gd name="connsiteY18" fmla="*/ 165100 h 470792"/>
                    <a:gd name="connsiteX19" fmla="*/ 55052 w 214624"/>
                    <a:gd name="connsiteY19" fmla="*/ 426272 h 470792"/>
                    <a:gd name="connsiteX20" fmla="*/ 50818 w 214624"/>
                    <a:gd name="connsiteY20" fmla="*/ 436188 h 470792"/>
                    <a:gd name="connsiteX21" fmla="*/ 44913 w 214624"/>
                    <a:gd name="connsiteY21" fmla="*/ 443988 h 470792"/>
                    <a:gd name="connsiteX22" fmla="*/ 19286 w 214624"/>
                    <a:gd name="connsiteY22" fmla="*/ 468500 h 470792"/>
                    <a:gd name="connsiteX23" fmla="*/ 13492 w 214624"/>
                    <a:gd name="connsiteY23" fmla="*/ 469503 h 470792"/>
                    <a:gd name="connsiteX24" fmla="*/ 14049 w 214624"/>
                    <a:gd name="connsiteY24" fmla="*/ 460255 h 470792"/>
                    <a:gd name="connsiteX25" fmla="*/ 157894 w 214624"/>
                    <a:gd name="connsiteY25" fmla="*/ 44542 h 470792"/>
                    <a:gd name="connsiteX26" fmla="*/ 162017 w 214624"/>
                    <a:gd name="connsiteY26" fmla="*/ 34625 h 470792"/>
                    <a:gd name="connsiteX27" fmla="*/ 167922 w 214624"/>
                    <a:gd name="connsiteY27" fmla="*/ 26826 h 470792"/>
                    <a:gd name="connsiteX28" fmla="*/ 193661 w 214624"/>
                    <a:gd name="connsiteY28" fmla="*/ 2313 h 470792"/>
                    <a:gd name="connsiteX29" fmla="*/ 199455 w 214624"/>
                    <a:gd name="connsiteY29" fmla="*/ 1199 h 470792"/>
                    <a:gd name="connsiteX30" fmla="*/ 198786 w 214624"/>
                    <a:gd name="connsiteY30" fmla="*/ 10559 h 470792"/>
                    <a:gd name="connsiteX31" fmla="*/ 31877 w 214624"/>
                    <a:gd name="connsiteY31" fmla="*/ 245880 h 470792"/>
                    <a:gd name="connsiteX32" fmla="*/ 34105 w 214624"/>
                    <a:gd name="connsiteY32" fmla="*/ 260477 h 470792"/>
                    <a:gd name="connsiteX33" fmla="*/ 42128 w 214624"/>
                    <a:gd name="connsiteY33" fmla="*/ 258360 h 470792"/>
                    <a:gd name="connsiteX34" fmla="*/ 50707 w 214624"/>
                    <a:gd name="connsiteY34" fmla="*/ 244543 h 470792"/>
                    <a:gd name="connsiteX35" fmla="*/ 54273 w 214624"/>
                    <a:gd name="connsiteY35" fmla="*/ 224488 h 470792"/>
                    <a:gd name="connsiteX36" fmla="*/ 55164 w 214624"/>
                    <a:gd name="connsiteY36" fmla="*/ 209446 h 470792"/>
                    <a:gd name="connsiteX37" fmla="*/ 55164 w 214624"/>
                    <a:gd name="connsiteY37" fmla="*/ 195295 h 470792"/>
                    <a:gd name="connsiteX38" fmla="*/ 52824 w 214624"/>
                    <a:gd name="connsiteY38" fmla="*/ 180922 h 470792"/>
                    <a:gd name="connsiteX39" fmla="*/ 44690 w 214624"/>
                    <a:gd name="connsiteY39" fmla="*/ 183150 h 470792"/>
                    <a:gd name="connsiteX40" fmla="*/ 36334 w 214624"/>
                    <a:gd name="connsiteY40" fmla="*/ 196744 h 470792"/>
                    <a:gd name="connsiteX41" fmla="*/ 32768 w 214624"/>
                    <a:gd name="connsiteY41" fmla="*/ 216688 h 470792"/>
                    <a:gd name="connsiteX42" fmla="*/ 31988 w 214624"/>
                    <a:gd name="connsiteY42" fmla="*/ 231619 h 470792"/>
                    <a:gd name="connsiteX43" fmla="*/ 31877 w 214624"/>
                    <a:gd name="connsiteY43" fmla="*/ 245880 h 470792"/>
                    <a:gd name="connsiteX44" fmla="*/ 214608 w 214624"/>
                    <a:gd name="connsiteY44" fmla="*/ 192844 h 470792"/>
                    <a:gd name="connsiteX45" fmla="*/ 213271 w 214624"/>
                    <a:gd name="connsiteY45" fmla="*/ 226270 h 470792"/>
                    <a:gd name="connsiteX46" fmla="*/ 210262 w 214624"/>
                    <a:gd name="connsiteY46" fmla="*/ 252789 h 470792"/>
                    <a:gd name="connsiteX47" fmla="*/ 203243 w 214624"/>
                    <a:gd name="connsiteY47" fmla="*/ 277858 h 470792"/>
                    <a:gd name="connsiteX48" fmla="*/ 190764 w 214624"/>
                    <a:gd name="connsiteY48" fmla="*/ 301925 h 470792"/>
                    <a:gd name="connsiteX49" fmla="*/ 171265 w 214624"/>
                    <a:gd name="connsiteY49" fmla="*/ 325101 h 470792"/>
                    <a:gd name="connsiteX50" fmla="*/ 153549 w 214624"/>
                    <a:gd name="connsiteY50" fmla="*/ 336912 h 470792"/>
                    <a:gd name="connsiteX51" fmla="*/ 139955 w 214624"/>
                    <a:gd name="connsiteY51" fmla="*/ 336132 h 470792"/>
                    <a:gd name="connsiteX52" fmla="*/ 131153 w 214624"/>
                    <a:gd name="connsiteY52" fmla="*/ 324989 h 470792"/>
                    <a:gd name="connsiteX53" fmla="*/ 127699 w 214624"/>
                    <a:gd name="connsiteY53" fmla="*/ 304042 h 470792"/>
                    <a:gd name="connsiteX54" fmla="*/ 127699 w 214624"/>
                    <a:gd name="connsiteY54" fmla="*/ 287775 h 470792"/>
                    <a:gd name="connsiteX55" fmla="*/ 128702 w 214624"/>
                    <a:gd name="connsiteY55" fmla="*/ 270282 h 470792"/>
                    <a:gd name="connsiteX56" fmla="*/ 131933 w 214624"/>
                    <a:gd name="connsiteY56" fmla="*/ 243763 h 470792"/>
                    <a:gd name="connsiteX57" fmla="*/ 151209 w 214624"/>
                    <a:gd name="connsiteY57" fmla="*/ 194627 h 470792"/>
                    <a:gd name="connsiteX58" fmla="*/ 170708 w 214624"/>
                    <a:gd name="connsiteY58" fmla="*/ 171562 h 470792"/>
                    <a:gd name="connsiteX59" fmla="*/ 188424 w 214624"/>
                    <a:gd name="connsiteY59" fmla="*/ 159752 h 470792"/>
                    <a:gd name="connsiteX60" fmla="*/ 202017 w 214624"/>
                    <a:gd name="connsiteY60" fmla="*/ 160420 h 470792"/>
                    <a:gd name="connsiteX61" fmla="*/ 210931 w 214624"/>
                    <a:gd name="connsiteY61" fmla="*/ 171562 h 470792"/>
                    <a:gd name="connsiteX62" fmla="*/ 214608 w 214624"/>
                    <a:gd name="connsiteY62" fmla="*/ 192844 h 470792"/>
                    <a:gd name="connsiteX63" fmla="*/ 159566 w 214624"/>
                    <a:gd name="connsiteY63" fmla="*/ 273624 h 470792"/>
                    <a:gd name="connsiteX64" fmla="*/ 161683 w 214624"/>
                    <a:gd name="connsiteY64" fmla="*/ 288332 h 470792"/>
                    <a:gd name="connsiteX65" fmla="*/ 169816 w 214624"/>
                    <a:gd name="connsiteY65" fmla="*/ 286104 h 470792"/>
                    <a:gd name="connsiteX66" fmla="*/ 178396 w 214624"/>
                    <a:gd name="connsiteY66" fmla="*/ 272399 h 470792"/>
                    <a:gd name="connsiteX67" fmla="*/ 181961 w 214624"/>
                    <a:gd name="connsiteY67" fmla="*/ 252231 h 470792"/>
                    <a:gd name="connsiteX68" fmla="*/ 182853 w 214624"/>
                    <a:gd name="connsiteY68" fmla="*/ 237301 h 470792"/>
                    <a:gd name="connsiteX69" fmla="*/ 182853 w 214624"/>
                    <a:gd name="connsiteY69" fmla="*/ 223150 h 470792"/>
                    <a:gd name="connsiteX70" fmla="*/ 180513 w 214624"/>
                    <a:gd name="connsiteY70" fmla="*/ 208777 h 470792"/>
                    <a:gd name="connsiteX71" fmla="*/ 172379 w 214624"/>
                    <a:gd name="connsiteY71" fmla="*/ 210894 h 470792"/>
                    <a:gd name="connsiteX72" fmla="*/ 164023 w 214624"/>
                    <a:gd name="connsiteY72" fmla="*/ 224488 h 470792"/>
                    <a:gd name="connsiteX73" fmla="*/ 160457 w 214624"/>
                    <a:gd name="connsiteY73" fmla="*/ 244543 h 470792"/>
                    <a:gd name="connsiteX74" fmla="*/ 159677 w 214624"/>
                    <a:gd name="connsiteY74" fmla="*/ 259474 h 470792"/>
                    <a:gd name="connsiteX75" fmla="*/ 159566 w 214624"/>
                    <a:gd name="connsiteY75" fmla="*/ 273624 h 47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624" h="470792">
                      <a:moveTo>
                        <a:pt x="86919" y="165100"/>
                      </a:moveTo>
                      <a:cubicBezTo>
                        <a:pt x="87030" y="176253"/>
                        <a:pt x="86585" y="187418"/>
                        <a:pt x="85582" y="198526"/>
                      </a:cubicBezTo>
                      <a:cubicBezTo>
                        <a:pt x="85047" y="207373"/>
                        <a:pt x="84044" y="216187"/>
                        <a:pt x="82574" y="224933"/>
                      </a:cubicBezTo>
                      <a:cubicBezTo>
                        <a:pt x="81092" y="233513"/>
                        <a:pt x="78741" y="241903"/>
                        <a:pt x="75554" y="250003"/>
                      </a:cubicBezTo>
                      <a:cubicBezTo>
                        <a:pt x="68590" y="267964"/>
                        <a:pt x="57660" y="284109"/>
                        <a:pt x="43576" y="297246"/>
                      </a:cubicBezTo>
                      <a:cubicBezTo>
                        <a:pt x="38640" y="302471"/>
                        <a:pt x="32579" y="306505"/>
                        <a:pt x="25860" y="309056"/>
                      </a:cubicBezTo>
                      <a:cubicBezTo>
                        <a:pt x="21414" y="310694"/>
                        <a:pt x="16490" y="310416"/>
                        <a:pt x="12267" y="308276"/>
                      </a:cubicBezTo>
                      <a:cubicBezTo>
                        <a:pt x="8099" y="305725"/>
                        <a:pt x="4980" y="301781"/>
                        <a:pt x="3464" y="297134"/>
                      </a:cubicBezTo>
                      <a:cubicBezTo>
                        <a:pt x="1047" y="290460"/>
                        <a:pt x="-123" y="283396"/>
                        <a:pt x="10" y="276298"/>
                      </a:cubicBezTo>
                      <a:cubicBezTo>
                        <a:pt x="10" y="270616"/>
                        <a:pt x="10" y="265156"/>
                        <a:pt x="10" y="259919"/>
                      </a:cubicBezTo>
                      <a:cubicBezTo>
                        <a:pt x="10" y="254683"/>
                        <a:pt x="567" y="248777"/>
                        <a:pt x="1013" y="242538"/>
                      </a:cubicBezTo>
                      <a:cubicBezTo>
                        <a:pt x="1559" y="233602"/>
                        <a:pt x="2640" y="224710"/>
                        <a:pt x="4244" y="215908"/>
                      </a:cubicBezTo>
                      <a:cubicBezTo>
                        <a:pt x="5704" y="207340"/>
                        <a:pt x="8022" y="198950"/>
                        <a:pt x="11152" y="190838"/>
                      </a:cubicBezTo>
                      <a:cubicBezTo>
                        <a:pt x="14451" y="182415"/>
                        <a:pt x="18595" y="174359"/>
                        <a:pt x="23520" y="166771"/>
                      </a:cubicBezTo>
                      <a:cubicBezTo>
                        <a:pt x="29136" y="158381"/>
                        <a:pt x="35676" y="150649"/>
                        <a:pt x="43019" y="143707"/>
                      </a:cubicBezTo>
                      <a:cubicBezTo>
                        <a:pt x="47988" y="138526"/>
                        <a:pt x="54038" y="134492"/>
                        <a:pt x="60735" y="131896"/>
                      </a:cubicBezTo>
                      <a:cubicBezTo>
                        <a:pt x="65181" y="130259"/>
                        <a:pt x="70105" y="130537"/>
                        <a:pt x="74328" y="132676"/>
                      </a:cubicBezTo>
                      <a:cubicBezTo>
                        <a:pt x="78473" y="135272"/>
                        <a:pt x="81615" y="139206"/>
                        <a:pt x="83242" y="143818"/>
                      </a:cubicBezTo>
                      <a:cubicBezTo>
                        <a:pt x="85660" y="150649"/>
                        <a:pt x="86908" y="157846"/>
                        <a:pt x="86919" y="165100"/>
                      </a:cubicBezTo>
                      <a:close/>
                      <a:moveTo>
                        <a:pt x="55052" y="426272"/>
                      </a:moveTo>
                      <a:cubicBezTo>
                        <a:pt x="53827" y="429648"/>
                        <a:pt x="52412" y="432968"/>
                        <a:pt x="50818" y="436188"/>
                      </a:cubicBezTo>
                      <a:cubicBezTo>
                        <a:pt x="49337" y="439119"/>
                        <a:pt x="47331" y="441759"/>
                        <a:pt x="44913" y="443988"/>
                      </a:cubicBezTo>
                      <a:lnTo>
                        <a:pt x="19286" y="468500"/>
                      </a:lnTo>
                      <a:cubicBezTo>
                        <a:pt x="16501" y="471174"/>
                        <a:pt x="14606" y="471509"/>
                        <a:pt x="13492" y="469503"/>
                      </a:cubicBezTo>
                      <a:cubicBezTo>
                        <a:pt x="12322" y="466484"/>
                        <a:pt x="12534" y="463108"/>
                        <a:pt x="14049" y="460255"/>
                      </a:cubicBezTo>
                      <a:lnTo>
                        <a:pt x="157894" y="44542"/>
                      </a:lnTo>
                      <a:cubicBezTo>
                        <a:pt x="159064" y="41155"/>
                        <a:pt x="160446" y="37846"/>
                        <a:pt x="162017" y="34625"/>
                      </a:cubicBezTo>
                      <a:cubicBezTo>
                        <a:pt x="163577" y="31740"/>
                        <a:pt x="165560" y="29110"/>
                        <a:pt x="167922" y="26826"/>
                      </a:cubicBezTo>
                      <a:lnTo>
                        <a:pt x="193661" y="2313"/>
                      </a:lnTo>
                      <a:cubicBezTo>
                        <a:pt x="196335" y="-361"/>
                        <a:pt x="198340" y="-695"/>
                        <a:pt x="199455" y="1199"/>
                      </a:cubicBezTo>
                      <a:cubicBezTo>
                        <a:pt x="200535" y="4274"/>
                        <a:pt x="200290" y="7662"/>
                        <a:pt x="198786" y="10559"/>
                      </a:cubicBezTo>
                      <a:close/>
                      <a:moveTo>
                        <a:pt x="31877" y="245880"/>
                      </a:moveTo>
                      <a:cubicBezTo>
                        <a:pt x="31520" y="250850"/>
                        <a:pt x="32289" y="255841"/>
                        <a:pt x="34105" y="260477"/>
                      </a:cubicBezTo>
                      <a:cubicBezTo>
                        <a:pt x="35442" y="262928"/>
                        <a:pt x="38116" y="262148"/>
                        <a:pt x="42128" y="258360"/>
                      </a:cubicBezTo>
                      <a:cubicBezTo>
                        <a:pt x="46105" y="254560"/>
                        <a:pt x="49058" y="249803"/>
                        <a:pt x="50707" y="244543"/>
                      </a:cubicBezTo>
                      <a:cubicBezTo>
                        <a:pt x="52612" y="238003"/>
                        <a:pt x="53816" y="231284"/>
                        <a:pt x="54273" y="224488"/>
                      </a:cubicBezTo>
                      <a:cubicBezTo>
                        <a:pt x="54273" y="219251"/>
                        <a:pt x="55052" y="214237"/>
                        <a:pt x="55164" y="209446"/>
                      </a:cubicBezTo>
                      <a:cubicBezTo>
                        <a:pt x="55275" y="204655"/>
                        <a:pt x="55164" y="200086"/>
                        <a:pt x="55164" y="195295"/>
                      </a:cubicBezTo>
                      <a:cubicBezTo>
                        <a:pt x="55409" y="190393"/>
                        <a:pt x="54618" y="185490"/>
                        <a:pt x="52824" y="180922"/>
                      </a:cubicBezTo>
                      <a:cubicBezTo>
                        <a:pt x="51376" y="178582"/>
                        <a:pt x="48702" y="179251"/>
                        <a:pt x="44690" y="183150"/>
                      </a:cubicBezTo>
                      <a:cubicBezTo>
                        <a:pt x="40746" y="186849"/>
                        <a:pt x="37860" y="191551"/>
                        <a:pt x="36334" y="196744"/>
                      </a:cubicBezTo>
                      <a:cubicBezTo>
                        <a:pt x="34473" y="203251"/>
                        <a:pt x="33270" y="209936"/>
                        <a:pt x="32768" y="216688"/>
                      </a:cubicBezTo>
                      <a:cubicBezTo>
                        <a:pt x="32768" y="221925"/>
                        <a:pt x="32100" y="226939"/>
                        <a:pt x="31988" y="231619"/>
                      </a:cubicBezTo>
                      <a:cubicBezTo>
                        <a:pt x="31877" y="236298"/>
                        <a:pt x="31765" y="241089"/>
                        <a:pt x="31877" y="245880"/>
                      </a:cubicBezTo>
                      <a:close/>
                      <a:moveTo>
                        <a:pt x="214608" y="192844"/>
                      </a:moveTo>
                      <a:cubicBezTo>
                        <a:pt x="214719" y="203997"/>
                        <a:pt x="214273" y="215162"/>
                        <a:pt x="213271" y="226270"/>
                      </a:cubicBezTo>
                      <a:cubicBezTo>
                        <a:pt x="212736" y="235162"/>
                        <a:pt x="211733" y="244009"/>
                        <a:pt x="210262" y="252789"/>
                      </a:cubicBezTo>
                      <a:cubicBezTo>
                        <a:pt x="208780" y="261368"/>
                        <a:pt x="206429" y="269758"/>
                        <a:pt x="203243" y="277858"/>
                      </a:cubicBezTo>
                      <a:cubicBezTo>
                        <a:pt x="199934" y="286293"/>
                        <a:pt x="195744" y="294360"/>
                        <a:pt x="190764" y="301925"/>
                      </a:cubicBezTo>
                      <a:cubicBezTo>
                        <a:pt x="185204" y="310393"/>
                        <a:pt x="178663" y="318182"/>
                        <a:pt x="171265" y="325101"/>
                      </a:cubicBezTo>
                      <a:cubicBezTo>
                        <a:pt x="166295" y="330282"/>
                        <a:pt x="160245" y="334316"/>
                        <a:pt x="153549" y="336912"/>
                      </a:cubicBezTo>
                      <a:cubicBezTo>
                        <a:pt x="149103" y="338550"/>
                        <a:pt x="144178" y="338271"/>
                        <a:pt x="139955" y="336132"/>
                      </a:cubicBezTo>
                      <a:cubicBezTo>
                        <a:pt x="135811" y="333558"/>
                        <a:pt x="132702" y="329614"/>
                        <a:pt x="131153" y="324989"/>
                      </a:cubicBezTo>
                      <a:cubicBezTo>
                        <a:pt x="128735" y="318271"/>
                        <a:pt x="127565" y="311173"/>
                        <a:pt x="127699" y="304042"/>
                      </a:cubicBezTo>
                      <a:cubicBezTo>
                        <a:pt x="127699" y="298360"/>
                        <a:pt x="127699" y="292900"/>
                        <a:pt x="127699" y="287775"/>
                      </a:cubicBezTo>
                      <a:cubicBezTo>
                        <a:pt x="127699" y="282650"/>
                        <a:pt x="127699" y="276633"/>
                        <a:pt x="128702" y="270282"/>
                      </a:cubicBezTo>
                      <a:cubicBezTo>
                        <a:pt x="129248" y="261390"/>
                        <a:pt x="130329" y="252532"/>
                        <a:pt x="131933" y="243763"/>
                      </a:cubicBezTo>
                      <a:cubicBezTo>
                        <a:pt x="134908" y="226237"/>
                        <a:pt x="141471" y="209501"/>
                        <a:pt x="151209" y="194627"/>
                      </a:cubicBezTo>
                      <a:cubicBezTo>
                        <a:pt x="156825" y="186237"/>
                        <a:pt x="163365" y="178504"/>
                        <a:pt x="170708" y="171562"/>
                      </a:cubicBezTo>
                      <a:cubicBezTo>
                        <a:pt x="175644" y="166337"/>
                        <a:pt x="181705" y="162303"/>
                        <a:pt x="188424" y="159752"/>
                      </a:cubicBezTo>
                      <a:cubicBezTo>
                        <a:pt x="192858" y="158092"/>
                        <a:pt x="197772" y="158337"/>
                        <a:pt x="202017" y="160420"/>
                      </a:cubicBezTo>
                      <a:cubicBezTo>
                        <a:pt x="206173" y="163016"/>
                        <a:pt x="209315" y="166938"/>
                        <a:pt x="210931" y="171562"/>
                      </a:cubicBezTo>
                      <a:cubicBezTo>
                        <a:pt x="213360" y="178392"/>
                        <a:pt x="214608" y="185590"/>
                        <a:pt x="214608" y="192844"/>
                      </a:cubicBezTo>
                      <a:close/>
                      <a:moveTo>
                        <a:pt x="159566" y="273624"/>
                      </a:moveTo>
                      <a:cubicBezTo>
                        <a:pt x="159254" y="278616"/>
                        <a:pt x="159967" y="283630"/>
                        <a:pt x="161683" y="288332"/>
                      </a:cubicBezTo>
                      <a:cubicBezTo>
                        <a:pt x="163131" y="290672"/>
                        <a:pt x="165805" y="290003"/>
                        <a:pt x="169816" y="286104"/>
                      </a:cubicBezTo>
                      <a:cubicBezTo>
                        <a:pt x="173816" y="282360"/>
                        <a:pt x="176780" y="277635"/>
                        <a:pt x="178396" y="272399"/>
                      </a:cubicBezTo>
                      <a:cubicBezTo>
                        <a:pt x="180312" y="265825"/>
                        <a:pt x="181505" y="259062"/>
                        <a:pt x="181961" y="252231"/>
                      </a:cubicBezTo>
                      <a:cubicBezTo>
                        <a:pt x="181961" y="246995"/>
                        <a:pt x="182630" y="242092"/>
                        <a:pt x="182853" y="237301"/>
                      </a:cubicBezTo>
                      <a:cubicBezTo>
                        <a:pt x="183076" y="232510"/>
                        <a:pt x="182853" y="227830"/>
                        <a:pt x="182853" y="223150"/>
                      </a:cubicBezTo>
                      <a:cubicBezTo>
                        <a:pt x="183076" y="218248"/>
                        <a:pt x="182273" y="213356"/>
                        <a:pt x="180513" y="208777"/>
                      </a:cubicBezTo>
                      <a:cubicBezTo>
                        <a:pt x="179064" y="206326"/>
                        <a:pt x="176390" y="207106"/>
                        <a:pt x="172379" y="210894"/>
                      </a:cubicBezTo>
                      <a:cubicBezTo>
                        <a:pt x="168435" y="214593"/>
                        <a:pt x="165549" y="219295"/>
                        <a:pt x="164023" y="224488"/>
                      </a:cubicBezTo>
                      <a:cubicBezTo>
                        <a:pt x="162162" y="231039"/>
                        <a:pt x="160958" y="237758"/>
                        <a:pt x="160457" y="244543"/>
                      </a:cubicBezTo>
                      <a:cubicBezTo>
                        <a:pt x="160457" y="249780"/>
                        <a:pt x="159788" y="254794"/>
                        <a:pt x="159677" y="259474"/>
                      </a:cubicBezTo>
                      <a:cubicBezTo>
                        <a:pt x="159566" y="264154"/>
                        <a:pt x="159454" y="268945"/>
                        <a:pt x="159566" y="273624"/>
                      </a:cubicBezTo>
                      <a:close/>
                    </a:path>
                  </a:pathLst>
                </a:custGeom>
                <a:solidFill>
                  <a:srgbClr val="FFFFFF"/>
                </a:solidFill>
                <a:ln w="111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82BFEF0-BA2A-464E-BE66-3DDF38C12E07}"/>
                    </a:ext>
                  </a:extLst>
                </p:cNvPr>
                <p:cNvSpPr/>
                <p:nvPr/>
              </p:nvSpPr>
              <p:spPr>
                <a:xfrm>
                  <a:off x="4766263" y="3589802"/>
                  <a:ext cx="105485" cy="222152"/>
                </a:xfrm>
                <a:custGeom>
                  <a:avLst/>
                  <a:gdLst>
                    <a:gd name="connsiteX0" fmla="*/ 1371 w 105485"/>
                    <a:gd name="connsiteY0" fmla="*/ 135800 h 222152"/>
                    <a:gd name="connsiteX1" fmla="*/ 5605 w 105485"/>
                    <a:gd name="connsiteY1" fmla="*/ 104157 h 222152"/>
                    <a:gd name="connsiteX2" fmla="*/ 14964 w 105485"/>
                    <a:gd name="connsiteY2" fmla="*/ 73182 h 222152"/>
                    <a:gd name="connsiteX3" fmla="*/ 30675 w 105485"/>
                    <a:gd name="connsiteY3" fmla="*/ 42987 h 222152"/>
                    <a:gd name="connsiteX4" fmla="*/ 53739 w 105485"/>
                    <a:gd name="connsiteY4" fmla="*/ 15465 h 222152"/>
                    <a:gd name="connsiteX5" fmla="*/ 74129 w 105485"/>
                    <a:gd name="connsiteY5" fmla="*/ 1538 h 222152"/>
                    <a:gd name="connsiteX6" fmla="*/ 90396 w 105485"/>
                    <a:gd name="connsiteY6" fmla="*/ 1538 h 222152"/>
                    <a:gd name="connsiteX7" fmla="*/ 101539 w 105485"/>
                    <a:gd name="connsiteY7" fmla="*/ 13683 h 222152"/>
                    <a:gd name="connsiteX8" fmla="*/ 105438 w 105485"/>
                    <a:gd name="connsiteY8" fmla="*/ 37527 h 222152"/>
                    <a:gd name="connsiteX9" fmla="*/ 105438 w 105485"/>
                    <a:gd name="connsiteY9" fmla="*/ 61371 h 222152"/>
                    <a:gd name="connsiteX10" fmla="*/ 104324 w 105485"/>
                    <a:gd name="connsiteY10" fmla="*/ 85438 h 222152"/>
                    <a:gd name="connsiteX11" fmla="*/ 99979 w 105485"/>
                    <a:gd name="connsiteY11" fmla="*/ 117082 h 222152"/>
                    <a:gd name="connsiteX12" fmla="*/ 90396 w 105485"/>
                    <a:gd name="connsiteY12" fmla="*/ 148837 h 222152"/>
                    <a:gd name="connsiteX13" fmla="*/ 74686 w 105485"/>
                    <a:gd name="connsiteY13" fmla="*/ 179032 h 222152"/>
                    <a:gd name="connsiteX14" fmla="*/ 51622 w 105485"/>
                    <a:gd name="connsiteY14" fmla="*/ 206553 h 222152"/>
                    <a:gd name="connsiteX15" fmla="*/ 31232 w 105485"/>
                    <a:gd name="connsiteY15" fmla="*/ 220481 h 222152"/>
                    <a:gd name="connsiteX16" fmla="*/ 15075 w 105485"/>
                    <a:gd name="connsiteY16" fmla="*/ 220481 h 222152"/>
                    <a:gd name="connsiteX17" fmla="*/ 3933 w 105485"/>
                    <a:gd name="connsiteY17" fmla="*/ 208224 h 222152"/>
                    <a:gd name="connsiteX18" fmla="*/ 34 w 105485"/>
                    <a:gd name="connsiteY18" fmla="*/ 184380 h 222152"/>
                    <a:gd name="connsiteX19" fmla="*/ 34 w 105485"/>
                    <a:gd name="connsiteY19" fmla="*/ 161093 h 222152"/>
                    <a:gd name="connsiteX20" fmla="*/ 1371 w 105485"/>
                    <a:gd name="connsiteY20" fmla="*/ 135800 h 222152"/>
                    <a:gd name="connsiteX21" fmla="*/ 72903 w 105485"/>
                    <a:gd name="connsiteY21" fmla="*/ 112513 h 222152"/>
                    <a:gd name="connsiteX22" fmla="*/ 73572 w 105485"/>
                    <a:gd name="connsiteY22" fmla="*/ 101371 h 222152"/>
                    <a:gd name="connsiteX23" fmla="*/ 74129 w 105485"/>
                    <a:gd name="connsiteY23" fmla="*/ 89115 h 222152"/>
                    <a:gd name="connsiteX24" fmla="*/ 74129 w 105485"/>
                    <a:gd name="connsiteY24" fmla="*/ 77193 h 222152"/>
                    <a:gd name="connsiteX25" fmla="*/ 74129 w 105485"/>
                    <a:gd name="connsiteY25" fmla="*/ 67165 h 222152"/>
                    <a:gd name="connsiteX26" fmla="*/ 72680 w 105485"/>
                    <a:gd name="connsiteY26" fmla="*/ 56023 h 222152"/>
                    <a:gd name="connsiteX27" fmla="*/ 68892 w 105485"/>
                    <a:gd name="connsiteY27" fmla="*/ 50117 h 222152"/>
                    <a:gd name="connsiteX28" fmla="*/ 62764 w 105485"/>
                    <a:gd name="connsiteY28" fmla="*/ 50117 h 222152"/>
                    <a:gd name="connsiteX29" fmla="*/ 53850 w 105485"/>
                    <a:gd name="connsiteY29" fmla="*/ 56246 h 222152"/>
                    <a:gd name="connsiteX30" fmla="*/ 44825 w 105485"/>
                    <a:gd name="connsiteY30" fmla="*/ 67388 h 222152"/>
                    <a:gd name="connsiteX31" fmla="*/ 38251 w 105485"/>
                    <a:gd name="connsiteY31" fmla="*/ 80090 h 222152"/>
                    <a:gd name="connsiteX32" fmla="*/ 33906 w 105485"/>
                    <a:gd name="connsiteY32" fmla="*/ 93795 h 222152"/>
                    <a:gd name="connsiteX33" fmla="*/ 31789 w 105485"/>
                    <a:gd name="connsiteY33" fmla="*/ 107834 h 222152"/>
                    <a:gd name="connsiteX34" fmla="*/ 31120 w 105485"/>
                    <a:gd name="connsiteY34" fmla="*/ 118976 h 222152"/>
                    <a:gd name="connsiteX35" fmla="*/ 31120 w 105485"/>
                    <a:gd name="connsiteY35" fmla="*/ 131121 h 222152"/>
                    <a:gd name="connsiteX36" fmla="*/ 31120 w 105485"/>
                    <a:gd name="connsiteY36" fmla="*/ 143154 h 222152"/>
                    <a:gd name="connsiteX37" fmla="*/ 31120 w 105485"/>
                    <a:gd name="connsiteY37" fmla="*/ 153516 h 222152"/>
                    <a:gd name="connsiteX38" fmla="*/ 36134 w 105485"/>
                    <a:gd name="connsiteY38" fmla="*/ 170341 h 222152"/>
                    <a:gd name="connsiteX39" fmla="*/ 51176 w 105485"/>
                    <a:gd name="connsiteY39" fmla="*/ 164547 h 222152"/>
                    <a:gd name="connsiteX40" fmla="*/ 66998 w 105485"/>
                    <a:gd name="connsiteY40" fmla="*/ 140926 h 222152"/>
                    <a:gd name="connsiteX41" fmla="*/ 72903 w 105485"/>
                    <a:gd name="connsiteY41" fmla="*/ 112513 h 2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485" h="222152">
                      <a:moveTo>
                        <a:pt x="1371" y="135800"/>
                      </a:moveTo>
                      <a:cubicBezTo>
                        <a:pt x="2039" y="125171"/>
                        <a:pt x="3454" y="114597"/>
                        <a:pt x="5605" y="104157"/>
                      </a:cubicBezTo>
                      <a:cubicBezTo>
                        <a:pt x="7800" y="93572"/>
                        <a:pt x="10931" y="83209"/>
                        <a:pt x="14964" y="73182"/>
                      </a:cubicBezTo>
                      <a:cubicBezTo>
                        <a:pt x="19265" y="62652"/>
                        <a:pt x="24524" y="52547"/>
                        <a:pt x="30675" y="42987"/>
                      </a:cubicBezTo>
                      <a:cubicBezTo>
                        <a:pt x="37248" y="32936"/>
                        <a:pt x="44992" y="23699"/>
                        <a:pt x="53739" y="15465"/>
                      </a:cubicBezTo>
                      <a:cubicBezTo>
                        <a:pt x="59499" y="9460"/>
                        <a:pt x="66441" y="4713"/>
                        <a:pt x="74129" y="1538"/>
                      </a:cubicBezTo>
                      <a:cubicBezTo>
                        <a:pt x="79355" y="-513"/>
                        <a:pt x="85171" y="-513"/>
                        <a:pt x="90396" y="1538"/>
                      </a:cubicBezTo>
                      <a:cubicBezTo>
                        <a:pt x="95577" y="3945"/>
                        <a:pt x="99589" y="8312"/>
                        <a:pt x="101539" y="13683"/>
                      </a:cubicBezTo>
                      <a:cubicBezTo>
                        <a:pt x="104435" y="21282"/>
                        <a:pt x="105761" y="29393"/>
                        <a:pt x="105438" y="37527"/>
                      </a:cubicBezTo>
                      <a:cubicBezTo>
                        <a:pt x="105438" y="44992"/>
                        <a:pt x="105438" y="52903"/>
                        <a:pt x="105438" y="61371"/>
                      </a:cubicBezTo>
                      <a:cubicBezTo>
                        <a:pt x="105438" y="69839"/>
                        <a:pt x="104770" y="77861"/>
                        <a:pt x="104324" y="85438"/>
                      </a:cubicBezTo>
                      <a:cubicBezTo>
                        <a:pt x="103622" y="96079"/>
                        <a:pt x="102174" y="106653"/>
                        <a:pt x="99979" y="117082"/>
                      </a:cubicBezTo>
                      <a:cubicBezTo>
                        <a:pt x="97717" y="127923"/>
                        <a:pt x="94508" y="138553"/>
                        <a:pt x="90396" y="148837"/>
                      </a:cubicBezTo>
                      <a:cubicBezTo>
                        <a:pt x="86162" y="159400"/>
                        <a:pt x="80903" y="169505"/>
                        <a:pt x="74686" y="179032"/>
                      </a:cubicBezTo>
                      <a:cubicBezTo>
                        <a:pt x="68056" y="189038"/>
                        <a:pt x="60313" y="198274"/>
                        <a:pt x="51622" y="206553"/>
                      </a:cubicBezTo>
                      <a:cubicBezTo>
                        <a:pt x="45783" y="212470"/>
                        <a:pt x="38864" y="217194"/>
                        <a:pt x="31232" y="220481"/>
                      </a:cubicBezTo>
                      <a:cubicBezTo>
                        <a:pt x="26073" y="222709"/>
                        <a:pt x="20234" y="222709"/>
                        <a:pt x="15075" y="220481"/>
                      </a:cubicBezTo>
                      <a:cubicBezTo>
                        <a:pt x="9928" y="217974"/>
                        <a:pt x="5939" y="213595"/>
                        <a:pt x="3933" y="208224"/>
                      </a:cubicBezTo>
                      <a:cubicBezTo>
                        <a:pt x="1092" y="200603"/>
                        <a:pt x="-234" y="192503"/>
                        <a:pt x="34" y="184380"/>
                      </a:cubicBezTo>
                      <a:cubicBezTo>
                        <a:pt x="34" y="177361"/>
                        <a:pt x="34" y="169561"/>
                        <a:pt x="34" y="161093"/>
                      </a:cubicBezTo>
                      <a:cubicBezTo>
                        <a:pt x="34" y="152625"/>
                        <a:pt x="925" y="143711"/>
                        <a:pt x="1371" y="135800"/>
                      </a:cubicBezTo>
                      <a:close/>
                      <a:moveTo>
                        <a:pt x="72903" y="112513"/>
                      </a:moveTo>
                      <a:cubicBezTo>
                        <a:pt x="72903" y="109171"/>
                        <a:pt x="73460" y="105494"/>
                        <a:pt x="73572" y="101371"/>
                      </a:cubicBezTo>
                      <a:cubicBezTo>
                        <a:pt x="73683" y="97249"/>
                        <a:pt x="73572" y="93237"/>
                        <a:pt x="74129" y="89115"/>
                      </a:cubicBezTo>
                      <a:cubicBezTo>
                        <a:pt x="74686" y="84992"/>
                        <a:pt x="74129" y="80981"/>
                        <a:pt x="74129" y="77193"/>
                      </a:cubicBezTo>
                      <a:lnTo>
                        <a:pt x="74129" y="67165"/>
                      </a:lnTo>
                      <a:cubicBezTo>
                        <a:pt x="74107" y="63410"/>
                        <a:pt x="73616" y="59666"/>
                        <a:pt x="72680" y="56023"/>
                      </a:cubicBezTo>
                      <a:cubicBezTo>
                        <a:pt x="72157" y="53672"/>
                        <a:pt x="70820" y="51577"/>
                        <a:pt x="68892" y="50117"/>
                      </a:cubicBezTo>
                      <a:cubicBezTo>
                        <a:pt x="66976" y="49092"/>
                        <a:pt x="64680" y="49092"/>
                        <a:pt x="62764" y="50117"/>
                      </a:cubicBezTo>
                      <a:cubicBezTo>
                        <a:pt x="59377" y="51466"/>
                        <a:pt x="56324" y="53560"/>
                        <a:pt x="53850" y="56246"/>
                      </a:cubicBezTo>
                      <a:cubicBezTo>
                        <a:pt x="50407" y="59588"/>
                        <a:pt x="47377" y="63332"/>
                        <a:pt x="44825" y="67388"/>
                      </a:cubicBezTo>
                      <a:cubicBezTo>
                        <a:pt x="42240" y="71410"/>
                        <a:pt x="40034" y="75655"/>
                        <a:pt x="38251" y="80090"/>
                      </a:cubicBezTo>
                      <a:cubicBezTo>
                        <a:pt x="36368" y="84513"/>
                        <a:pt x="34908" y="89093"/>
                        <a:pt x="33906" y="93795"/>
                      </a:cubicBezTo>
                      <a:cubicBezTo>
                        <a:pt x="32825" y="98408"/>
                        <a:pt x="32112" y="103109"/>
                        <a:pt x="31789" y="107834"/>
                      </a:cubicBezTo>
                      <a:cubicBezTo>
                        <a:pt x="31789" y="110954"/>
                        <a:pt x="31789" y="114630"/>
                        <a:pt x="31120" y="118976"/>
                      </a:cubicBezTo>
                      <a:cubicBezTo>
                        <a:pt x="30452" y="123321"/>
                        <a:pt x="31120" y="126998"/>
                        <a:pt x="31120" y="131121"/>
                      </a:cubicBezTo>
                      <a:cubicBezTo>
                        <a:pt x="31120" y="135243"/>
                        <a:pt x="31120" y="139254"/>
                        <a:pt x="31120" y="143154"/>
                      </a:cubicBezTo>
                      <a:cubicBezTo>
                        <a:pt x="31120" y="147054"/>
                        <a:pt x="31120" y="150508"/>
                        <a:pt x="31120" y="153516"/>
                      </a:cubicBezTo>
                      <a:cubicBezTo>
                        <a:pt x="30519" y="159566"/>
                        <a:pt x="32324" y="165606"/>
                        <a:pt x="36134" y="170341"/>
                      </a:cubicBezTo>
                      <a:cubicBezTo>
                        <a:pt x="39254" y="173127"/>
                        <a:pt x="44268" y="171121"/>
                        <a:pt x="51176" y="164547"/>
                      </a:cubicBezTo>
                      <a:cubicBezTo>
                        <a:pt x="58140" y="157951"/>
                        <a:pt x="63555" y="149884"/>
                        <a:pt x="66998" y="140926"/>
                      </a:cubicBezTo>
                      <a:cubicBezTo>
                        <a:pt x="70363" y="131800"/>
                        <a:pt x="72357" y="122229"/>
                        <a:pt x="72903" y="112513"/>
                      </a:cubicBezTo>
                      <a:close/>
                    </a:path>
                  </a:pathLst>
                </a:custGeom>
                <a:solidFill>
                  <a:srgbClr val="FFFFFF"/>
                </a:solidFill>
                <a:ln w="111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1A7E592-47E8-4CDF-A9F7-48BCB14DA0EB}"/>
                    </a:ext>
                  </a:extLst>
                </p:cNvPr>
                <p:cNvSpPr/>
                <p:nvPr/>
              </p:nvSpPr>
              <p:spPr>
                <a:xfrm>
                  <a:off x="4887077" y="3459156"/>
                  <a:ext cx="91142" cy="264061"/>
                </a:xfrm>
                <a:custGeom>
                  <a:avLst/>
                  <a:gdLst>
                    <a:gd name="connsiteX0" fmla="*/ 86797 w 91142"/>
                    <a:gd name="connsiteY0" fmla="*/ 1264 h 264061"/>
                    <a:gd name="connsiteX1" fmla="*/ 89917 w 91142"/>
                    <a:gd name="connsiteY1" fmla="*/ 261 h 264061"/>
                    <a:gd name="connsiteX2" fmla="*/ 91143 w 91142"/>
                    <a:gd name="connsiteY2" fmla="*/ 4050 h 264061"/>
                    <a:gd name="connsiteX3" fmla="*/ 90251 w 91142"/>
                    <a:gd name="connsiteY3" fmla="*/ 32685 h 264061"/>
                    <a:gd name="connsiteX4" fmla="*/ 88691 w 91142"/>
                    <a:gd name="connsiteY4" fmla="*/ 39036 h 264061"/>
                    <a:gd name="connsiteX5" fmla="*/ 85460 w 91142"/>
                    <a:gd name="connsiteY5" fmla="*/ 44273 h 264061"/>
                    <a:gd name="connsiteX6" fmla="*/ 35655 w 91142"/>
                    <a:gd name="connsiteY6" fmla="*/ 92407 h 264061"/>
                    <a:gd name="connsiteX7" fmla="*/ 34541 w 91142"/>
                    <a:gd name="connsiteY7" fmla="*/ 129287 h 264061"/>
                    <a:gd name="connsiteX8" fmla="*/ 81003 w 91142"/>
                    <a:gd name="connsiteY8" fmla="*/ 84719 h 264061"/>
                    <a:gd name="connsiteX9" fmla="*/ 84123 w 91142"/>
                    <a:gd name="connsiteY9" fmla="*/ 83827 h 264061"/>
                    <a:gd name="connsiteX10" fmla="*/ 85237 w 91142"/>
                    <a:gd name="connsiteY10" fmla="*/ 87727 h 264061"/>
                    <a:gd name="connsiteX11" fmla="*/ 84346 w 91142"/>
                    <a:gd name="connsiteY11" fmla="*/ 116251 h 264061"/>
                    <a:gd name="connsiteX12" fmla="*/ 82898 w 91142"/>
                    <a:gd name="connsiteY12" fmla="*/ 122602 h 264061"/>
                    <a:gd name="connsiteX13" fmla="*/ 79555 w 91142"/>
                    <a:gd name="connsiteY13" fmla="*/ 127839 h 264061"/>
                    <a:gd name="connsiteX14" fmla="*/ 33092 w 91142"/>
                    <a:gd name="connsiteY14" fmla="*/ 172407 h 264061"/>
                    <a:gd name="connsiteX15" fmla="*/ 31309 w 91142"/>
                    <a:gd name="connsiteY15" fmla="*/ 230569 h 264061"/>
                    <a:gd name="connsiteX16" fmla="*/ 29861 w 91142"/>
                    <a:gd name="connsiteY16" fmla="*/ 236920 h 264061"/>
                    <a:gd name="connsiteX17" fmla="*/ 26741 w 91142"/>
                    <a:gd name="connsiteY17" fmla="*/ 242045 h 264061"/>
                    <a:gd name="connsiteX18" fmla="*/ 4457 w 91142"/>
                    <a:gd name="connsiteY18" fmla="*/ 262881 h 264061"/>
                    <a:gd name="connsiteX19" fmla="*/ 1337 w 91142"/>
                    <a:gd name="connsiteY19" fmla="*/ 263773 h 264061"/>
                    <a:gd name="connsiteX20" fmla="*/ 0 w 91142"/>
                    <a:gd name="connsiteY20" fmla="*/ 260096 h 264061"/>
                    <a:gd name="connsiteX21" fmla="*/ 5571 w 91142"/>
                    <a:gd name="connsiteY21" fmla="*/ 86056 h 264061"/>
                    <a:gd name="connsiteX22" fmla="*/ 7020 w 91142"/>
                    <a:gd name="connsiteY22" fmla="*/ 79704 h 264061"/>
                    <a:gd name="connsiteX23" fmla="*/ 10251 w 91142"/>
                    <a:gd name="connsiteY23" fmla="*/ 74579 h 2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142" h="264061">
                      <a:moveTo>
                        <a:pt x="86797" y="1264"/>
                      </a:moveTo>
                      <a:cubicBezTo>
                        <a:pt x="88023" y="38"/>
                        <a:pt x="89026" y="-296"/>
                        <a:pt x="89917" y="261"/>
                      </a:cubicBezTo>
                      <a:cubicBezTo>
                        <a:pt x="90808" y="818"/>
                        <a:pt x="91143" y="2155"/>
                        <a:pt x="91143" y="4050"/>
                      </a:cubicBezTo>
                      <a:lnTo>
                        <a:pt x="90251" y="32685"/>
                      </a:lnTo>
                      <a:cubicBezTo>
                        <a:pt x="90107" y="34880"/>
                        <a:pt x="89583" y="37030"/>
                        <a:pt x="88691" y="39036"/>
                      </a:cubicBezTo>
                      <a:cubicBezTo>
                        <a:pt x="87978" y="40986"/>
                        <a:pt x="86886" y="42769"/>
                        <a:pt x="85460" y="44273"/>
                      </a:cubicBezTo>
                      <a:lnTo>
                        <a:pt x="35655" y="92407"/>
                      </a:lnTo>
                      <a:lnTo>
                        <a:pt x="34541" y="129287"/>
                      </a:lnTo>
                      <a:lnTo>
                        <a:pt x="81003" y="84719"/>
                      </a:lnTo>
                      <a:cubicBezTo>
                        <a:pt x="82229" y="83604"/>
                        <a:pt x="83232" y="83270"/>
                        <a:pt x="84123" y="83827"/>
                      </a:cubicBezTo>
                      <a:cubicBezTo>
                        <a:pt x="85015" y="84384"/>
                        <a:pt x="85349" y="85721"/>
                        <a:pt x="85237" y="87727"/>
                      </a:cubicBezTo>
                      <a:lnTo>
                        <a:pt x="84346" y="116251"/>
                      </a:lnTo>
                      <a:cubicBezTo>
                        <a:pt x="84301" y="118446"/>
                        <a:pt x="83811" y="120607"/>
                        <a:pt x="82898" y="122602"/>
                      </a:cubicBezTo>
                      <a:cubicBezTo>
                        <a:pt x="82162" y="124563"/>
                        <a:pt x="81014" y="126345"/>
                        <a:pt x="79555" y="127839"/>
                      </a:cubicBezTo>
                      <a:lnTo>
                        <a:pt x="33092" y="172407"/>
                      </a:lnTo>
                      <a:lnTo>
                        <a:pt x="31309" y="230569"/>
                      </a:lnTo>
                      <a:cubicBezTo>
                        <a:pt x="31287" y="232764"/>
                        <a:pt x="30797" y="234926"/>
                        <a:pt x="29861" y="236920"/>
                      </a:cubicBezTo>
                      <a:cubicBezTo>
                        <a:pt x="29204" y="238837"/>
                        <a:pt x="28145" y="240586"/>
                        <a:pt x="26741" y="242045"/>
                      </a:cubicBezTo>
                      <a:lnTo>
                        <a:pt x="4457" y="262881"/>
                      </a:lnTo>
                      <a:cubicBezTo>
                        <a:pt x="3231" y="264107"/>
                        <a:pt x="2228" y="264330"/>
                        <a:pt x="1337" y="263773"/>
                      </a:cubicBezTo>
                      <a:cubicBezTo>
                        <a:pt x="446" y="263215"/>
                        <a:pt x="0" y="261990"/>
                        <a:pt x="0" y="260096"/>
                      </a:cubicBezTo>
                      <a:lnTo>
                        <a:pt x="5571" y="86056"/>
                      </a:lnTo>
                      <a:cubicBezTo>
                        <a:pt x="5727" y="83872"/>
                        <a:pt x="6217" y="81732"/>
                        <a:pt x="7020" y="79704"/>
                      </a:cubicBezTo>
                      <a:cubicBezTo>
                        <a:pt x="7733" y="77799"/>
                        <a:pt x="8836" y="76050"/>
                        <a:pt x="10251" y="74579"/>
                      </a:cubicBezTo>
                      <a:close/>
                    </a:path>
                  </a:pathLst>
                </a:custGeom>
                <a:solidFill>
                  <a:srgbClr val="FFFFFF"/>
                </a:solidFill>
                <a:ln w="111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1E85315-46AE-49C0-A5C1-CE7EC5D30E1E}"/>
                    </a:ext>
                  </a:extLst>
                </p:cNvPr>
                <p:cNvSpPr/>
                <p:nvPr/>
              </p:nvSpPr>
              <p:spPr>
                <a:xfrm>
                  <a:off x="4990031" y="3360990"/>
                  <a:ext cx="91142" cy="263483"/>
                </a:xfrm>
                <a:custGeom>
                  <a:avLst/>
                  <a:gdLst>
                    <a:gd name="connsiteX0" fmla="*/ 86686 w 91142"/>
                    <a:gd name="connsiteY0" fmla="*/ 1156 h 263483"/>
                    <a:gd name="connsiteX1" fmla="*/ 89806 w 91142"/>
                    <a:gd name="connsiteY1" fmla="*/ 265 h 263483"/>
                    <a:gd name="connsiteX2" fmla="*/ 91143 w 91142"/>
                    <a:gd name="connsiteY2" fmla="*/ 4053 h 263483"/>
                    <a:gd name="connsiteX3" fmla="*/ 90140 w 91142"/>
                    <a:gd name="connsiteY3" fmla="*/ 32688 h 263483"/>
                    <a:gd name="connsiteX4" fmla="*/ 88691 w 91142"/>
                    <a:gd name="connsiteY4" fmla="*/ 39039 h 263483"/>
                    <a:gd name="connsiteX5" fmla="*/ 85349 w 91142"/>
                    <a:gd name="connsiteY5" fmla="*/ 44276 h 263483"/>
                    <a:gd name="connsiteX6" fmla="*/ 35543 w 91142"/>
                    <a:gd name="connsiteY6" fmla="*/ 91853 h 263483"/>
                    <a:gd name="connsiteX7" fmla="*/ 34429 w 91142"/>
                    <a:gd name="connsiteY7" fmla="*/ 128733 h 263483"/>
                    <a:gd name="connsiteX8" fmla="*/ 80892 w 91142"/>
                    <a:gd name="connsiteY8" fmla="*/ 84165 h 263483"/>
                    <a:gd name="connsiteX9" fmla="*/ 84012 w 91142"/>
                    <a:gd name="connsiteY9" fmla="*/ 83274 h 263483"/>
                    <a:gd name="connsiteX10" fmla="*/ 85126 w 91142"/>
                    <a:gd name="connsiteY10" fmla="*/ 87173 h 263483"/>
                    <a:gd name="connsiteX11" fmla="*/ 84346 w 91142"/>
                    <a:gd name="connsiteY11" fmla="*/ 115586 h 263483"/>
                    <a:gd name="connsiteX12" fmla="*/ 82786 w 91142"/>
                    <a:gd name="connsiteY12" fmla="*/ 122048 h 263483"/>
                    <a:gd name="connsiteX13" fmla="*/ 79555 w 91142"/>
                    <a:gd name="connsiteY13" fmla="*/ 127285 h 263483"/>
                    <a:gd name="connsiteX14" fmla="*/ 33092 w 91142"/>
                    <a:gd name="connsiteY14" fmla="*/ 171854 h 263483"/>
                    <a:gd name="connsiteX15" fmla="*/ 31198 w 91142"/>
                    <a:gd name="connsiteY15" fmla="*/ 230016 h 263483"/>
                    <a:gd name="connsiteX16" fmla="*/ 29861 w 91142"/>
                    <a:gd name="connsiteY16" fmla="*/ 236366 h 263483"/>
                    <a:gd name="connsiteX17" fmla="*/ 26630 w 91142"/>
                    <a:gd name="connsiteY17" fmla="*/ 241492 h 263483"/>
                    <a:gd name="connsiteX18" fmla="*/ 4345 w 91142"/>
                    <a:gd name="connsiteY18" fmla="*/ 262328 h 263483"/>
                    <a:gd name="connsiteX19" fmla="*/ 1226 w 91142"/>
                    <a:gd name="connsiteY19" fmla="*/ 263219 h 263483"/>
                    <a:gd name="connsiteX20" fmla="*/ 0 w 91142"/>
                    <a:gd name="connsiteY20" fmla="*/ 259431 h 263483"/>
                    <a:gd name="connsiteX21" fmla="*/ 5571 w 91142"/>
                    <a:gd name="connsiteY21" fmla="*/ 85502 h 263483"/>
                    <a:gd name="connsiteX22" fmla="*/ 7019 w 91142"/>
                    <a:gd name="connsiteY22" fmla="*/ 79151 h 263483"/>
                    <a:gd name="connsiteX23" fmla="*/ 10139 w 91142"/>
                    <a:gd name="connsiteY23" fmla="*/ 74026 h 2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142" h="263483">
                      <a:moveTo>
                        <a:pt x="86686" y="1156"/>
                      </a:moveTo>
                      <a:cubicBezTo>
                        <a:pt x="87911" y="42"/>
                        <a:pt x="89026" y="-292"/>
                        <a:pt x="89806" y="265"/>
                      </a:cubicBezTo>
                      <a:cubicBezTo>
                        <a:pt x="90585" y="822"/>
                        <a:pt x="91143" y="2047"/>
                        <a:pt x="91143" y="4053"/>
                      </a:cubicBezTo>
                      <a:lnTo>
                        <a:pt x="90140" y="32688"/>
                      </a:lnTo>
                      <a:cubicBezTo>
                        <a:pt x="90040" y="34872"/>
                        <a:pt x="89549" y="37023"/>
                        <a:pt x="88691" y="39039"/>
                      </a:cubicBezTo>
                      <a:cubicBezTo>
                        <a:pt x="87922" y="40978"/>
                        <a:pt x="86786" y="42761"/>
                        <a:pt x="85349" y="44276"/>
                      </a:cubicBezTo>
                      <a:lnTo>
                        <a:pt x="35543" y="91853"/>
                      </a:lnTo>
                      <a:lnTo>
                        <a:pt x="34429" y="128733"/>
                      </a:lnTo>
                      <a:lnTo>
                        <a:pt x="80892" y="84165"/>
                      </a:lnTo>
                      <a:cubicBezTo>
                        <a:pt x="82117" y="83051"/>
                        <a:pt x="83120" y="82717"/>
                        <a:pt x="84012" y="83274"/>
                      </a:cubicBezTo>
                      <a:cubicBezTo>
                        <a:pt x="84903" y="83831"/>
                        <a:pt x="85237" y="85168"/>
                        <a:pt x="85126" y="87173"/>
                      </a:cubicBezTo>
                      <a:lnTo>
                        <a:pt x="84346" y="115586"/>
                      </a:lnTo>
                      <a:cubicBezTo>
                        <a:pt x="84268" y="117825"/>
                        <a:pt x="83744" y="120020"/>
                        <a:pt x="82786" y="122048"/>
                      </a:cubicBezTo>
                      <a:cubicBezTo>
                        <a:pt x="82095" y="123998"/>
                        <a:pt x="80992" y="125792"/>
                        <a:pt x="79555" y="127285"/>
                      </a:cubicBezTo>
                      <a:lnTo>
                        <a:pt x="33092" y="171854"/>
                      </a:lnTo>
                      <a:lnTo>
                        <a:pt x="31198" y="230016"/>
                      </a:lnTo>
                      <a:cubicBezTo>
                        <a:pt x="31142" y="232199"/>
                        <a:pt x="30685" y="234350"/>
                        <a:pt x="29861" y="236366"/>
                      </a:cubicBezTo>
                      <a:cubicBezTo>
                        <a:pt x="29148" y="238272"/>
                        <a:pt x="28045" y="240021"/>
                        <a:pt x="26630" y="241492"/>
                      </a:cubicBezTo>
                      <a:lnTo>
                        <a:pt x="4345" y="262328"/>
                      </a:lnTo>
                      <a:cubicBezTo>
                        <a:pt x="3120" y="263442"/>
                        <a:pt x="2117" y="263776"/>
                        <a:pt x="1226" y="263219"/>
                      </a:cubicBezTo>
                      <a:cubicBezTo>
                        <a:pt x="334" y="262662"/>
                        <a:pt x="0" y="261436"/>
                        <a:pt x="0" y="259431"/>
                      </a:cubicBezTo>
                      <a:lnTo>
                        <a:pt x="5571" y="85502"/>
                      </a:lnTo>
                      <a:cubicBezTo>
                        <a:pt x="5593" y="83307"/>
                        <a:pt x="6083" y="81145"/>
                        <a:pt x="7019" y="79151"/>
                      </a:cubicBezTo>
                      <a:cubicBezTo>
                        <a:pt x="7677" y="77235"/>
                        <a:pt x="8735" y="75485"/>
                        <a:pt x="10139" y="74026"/>
                      </a:cubicBezTo>
                      <a:close/>
                    </a:path>
                  </a:pathLst>
                </a:custGeom>
                <a:solidFill>
                  <a:srgbClr val="FFFFFF"/>
                </a:solidFill>
                <a:ln w="111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FBB47E6-9F2E-4541-AD69-640BEDCD56EF}"/>
                    </a:ext>
                  </a:extLst>
                </p:cNvPr>
                <p:cNvSpPr/>
                <p:nvPr/>
              </p:nvSpPr>
              <p:spPr>
                <a:xfrm>
                  <a:off x="4541191" y="3896278"/>
                  <a:ext cx="78679" cy="143134"/>
                </a:xfrm>
                <a:custGeom>
                  <a:avLst/>
                  <a:gdLst>
                    <a:gd name="connsiteX0" fmla="*/ 3934 w 78679"/>
                    <a:gd name="connsiteY0" fmla="*/ 143088 h 143134"/>
                    <a:gd name="connsiteX1" fmla="*/ 3934 w 78679"/>
                    <a:gd name="connsiteY1" fmla="*/ 143088 h 143134"/>
                    <a:gd name="connsiteX2" fmla="*/ 35 w 78679"/>
                    <a:gd name="connsiteY2" fmla="*/ 137516 h 143134"/>
                    <a:gd name="connsiteX3" fmla="*/ 35 w 78679"/>
                    <a:gd name="connsiteY3" fmla="*/ 16847 h 143134"/>
                    <a:gd name="connsiteX4" fmla="*/ 1483 w 78679"/>
                    <a:gd name="connsiteY4" fmla="*/ 11610 h 143134"/>
                    <a:gd name="connsiteX5" fmla="*/ 5717 w 78679"/>
                    <a:gd name="connsiteY5" fmla="*/ 8268 h 143134"/>
                    <a:gd name="connsiteX6" fmla="*/ 73684 w 78679"/>
                    <a:gd name="connsiteY6" fmla="*/ 23 h 143134"/>
                    <a:gd name="connsiteX7" fmla="*/ 78565 w 78679"/>
                    <a:gd name="connsiteY7" fmla="*/ 4011 h 143134"/>
                    <a:gd name="connsiteX8" fmla="*/ 78587 w 78679"/>
                    <a:gd name="connsiteY8" fmla="*/ 4257 h 143134"/>
                    <a:gd name="connsiteX9" fmla="*/ 77473 w 78679"/>
                    <a:gd name="connsiteY9" fmla="*/ 10385 h 143134"/>
                    <a:gd name="connsiteX10" fmla="*/ 9617 w 78679"/>
                    <a:gd name="connsiteY10" fmla="*/ 139411 h 143134"/>
                    <a:gd name="connsiteX11" fmla="*/ 6831 w 78679"/>
                    <a:gd name="connsiteY11" fmla="*/ 142419 h 143134"/>
                    <a:gd name="connsiteX12" fmla="*/ 6831 w 78679"/>
                    <a:gd name="connsiteY12" fmla="*/ 142419 h 143134"/>
                    <a:gd name="connsiteX13" fmla="*/ 3934 w 78679"/>
                    <a:gd name="connsiteY13" fmla="*/ 143088 h 143134"/>
                    <a:gd name="connsiteX14" fmla="*/ 5940 w 78679"/>
                    <a:gd name="connsiteY14" fmla="*/ 13839 h 143134"/>
                    <a:gd name="connsiteX15" fmla="*/ 5940 w 78679"/>
                    <a:gd name="connsiteY15" fmla="*/ 14396 h 143134"/>
                    <a:gd name="connsiteX16" fmla="*/ 5272 w 78679"/>
                    <a:gd name="connsiteY16" fmla="*/ 16847 h 143134"/>
                    <a:gd name="connsiteX17" fmla="*/ 5272 w 78679"/>
                    <a:gd name="connsiteY17" fmla="*/ 134954 h 143134"/>
                    <a:gd name="connsiteX18" fmla="*/ 72124 w 78679"/>
                    <a:gd name="connsiteY18" fmla="*/ 7822 h 143134"/>
                    <a:gd name="connsiteX19" fmla="*/ 72124 w 78679"/>
                    <a:gd name="connsiteY19" fmla="*/ 5705 h 143134"/>
                    <a:gd name="connsiteX20" fmla="*/ 5272 w 78679"/>
                    <a:gd name="connsiteY20" fmla="*/ 13839 h 1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79" h="143134">
                      <a:moveTo>
                        <a:pt x="3934" y="143088"/>
                      </a:moveTo>
                      <a:lnTo>
                        <a:pt x="3934" y="143088"/>
                      </a:lnTo>
                      <a:cubicBezTo>
                        <a:pt x="1416" y="142486"/>
                        <a:pt x="-266" y="140090"/>
                        <a:pt x="35" y="137516"/>
                      </a:cubicBezTo>
                      <a:lnTo>
                        <a:pt x="35" y="16847"/>
                      </a:lnTo>
                      <a:cubicBezTo>
                        <a:pt x="12" y="14998"/>
                        <a:pt x="514" y="13181"/>
                        <a:pt x="1483" y="11610"/>
                      </a:cubicBezTo>
                      <a:cubicBezTo>
                        <a:pt x="2297" y="9906"/>
                        <a:pt x="3868" y="8669"/>
                        <a:pt x="5717" y="8268"/>
                      </a:cubicBezTo>
                      <a:lnTo>
                        <a:pt x="73684" y="23"/>
                      </a:lnTo>
                      <a:cubicBezTo>
                        <a:pt x="76136" y="-223"/>
                        <a:pt x="78319" y="1560"/>
                        <a:pt x="78565" y="4011"/>
                      </a:cubicBezTo>
                      <a:cubicBezTo>
                        <a:pt x="78576" y="4089"/>
                        <a:pt x="78587" y="4168"/>
                        <a:pt x="78587" y="4257"/>
                      </a:cubicBezTo>
                      <a:cubicBezTo>
                        <a:pt x="78877" y="6362"/>
                        <a:pt x="78487" y="8513"/>
                        <a:pt x="77473" y="10385"/>
                      </a:cubicBezTo>
                      <a:lnTo>
                        <a:pt x="9617" y="139411"/>
                      </a:lnTo>
                      <a:cubicBezTo>
                        <a:pt x="8960" y="140636"/>
                        <a:pt x="8001" y="141673"/>
                        <a:pt x="6831" y="142419"/>
                      </a:cubicBezTo>
                      <a:lnTo>
                        <a:pt x="6831" y="142419"/>
                      </a:lnTo>
                      <a:cubicBezTo>
                        <a:pt x="5985" y="143010"/>
                        <a:pt x="4948" y="143244"/>
                        <a:pt x="3934" y="143088"/>
                      </a:cubicBezTo>
                      <a:close/>
                      <a:moveTo>
                        <a:pt x="5940" y="13839"/>
                      </a:moveTo>
                      <a:cubicBezTo>
                        <a:pt x="5940" y="13839"/>
                        <a:pt x="5940" y="13839"/>
                        <a:pt x="5940" y="14396"/>
                      </a:cubicBezTo>
                      <a:cubicBezTo>
                        <a:pt x="5517" y="15142"/>
                        <a:pt x="5283" y="15989"/>
                        <a:pt x="5272" y="16847"/>
                      </a:cubicBezTo>
                      <a:lnTo>
                        <a:pt x="5272" y="134954"/>
                      </a:lnTo>
                      <a:lnTo>
                        <a:pt x="72124" y="7822"/>
                      </a:lnTo>
                      <a:cubicBezTo>
                        <a:pt x="72247" y="7120"/>
                        <a:pt x="72247" y="6407"/>
                        <a:pt x="72124" y="5705"/>
                      </a:cubicBezTo>
                      <a:lnTo>
                        <a:pt x="5272" y="13839"/>
                      </a:lnTo>
                      <a:close/>
                    </a:path>
                  </a:pathLst>
                </a:custGeom>
                <a:solidFill>
                  <a:srgbClr val="FAFAFA"/>
                </a:solidFill>
                <a:ln w="111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7F1F801-76E0-4613-9860-79A93B761425}"/>
                    </a:ext>
                  </a:extLst>
                </p:cNvPr>
                <p:cNvSpPr/>
                <p:nvPr/>
              </p:nvSpPr>
              <p:spPr>
                <a:xfrm>
                  <a:off x="4592001" y="3842544"/>
                  <a:ext cx="78849" cy="143561"/>
                </a:xfrm>
                <a:custGeom>
                  <a:avLst/>
                  <a:gdLst>
                    <a:gd name="connsiteX0" fmla="*/ 4267 w 78849"/>
                    <a:gd name="connsiteY0" fmla="*/ 143561 h 143561"/>
                    <a:gd name="connsiteX1" fmla="*/ 3375 w 78849"/>
                    <a:gd name="connsiteY1" fmla="*/ 143561 h 143561"/>
                    <a:gd name="connsiteX2" fmla="*/ 33 w 78849"/>
                    <a:gd name="connsiteY2" fmla="*/ 138436 h 143561"/>
                    <a:gd name="connsiteX3" fmla="*/ 33 w 78849"/>
                    <a:gd name="connsiteY3" fmla="*/ 16207 h 143561"/>
                    <a:gd name="connsiteX4" fmla="*/ 5381 w 78849"/>
                    <a:gd name="connsiteY4" fmla="*/ 8407 h 143561"/>
                    <a:gd name="connsiteX5" fmla="*/ 5381 w 78849"/>
                    <a:gd name="connsiteY5" fmla="*/ 8407 h 143561"/>
                    <a:gd name="connsiteX6" fmla="*/ 74016 w 78849"/>
                    <a:gd name="connsiteY6" fmla="*/ 51 h 143561"/>
                    <a:gd name="connsiteX7" fmla="*/ 77805 w 78849"/>
                    <a:gd name="connsiteY7" fmla="*/ 1722 h 143561"/>
                    <a:gd name="connsiteX8" fmla="*/ 77805 w 78849"/>
                    <a:gd name="connsiteY8" fmla="*/ 9633 h 143561"/>
                    <a:gd name="connsiteX9" fmla="*/ 9169 w 78849"/>
                    <a:gd name="connsiteY9" fmla="*/ 139996 h 143561"/>
                    <a:gd name="connsiteX10" fmla="*/ 4267 w 78849"/>
                    <a:gd name="connsiteY10" fmla="*/ 143561 h 143561"/>
                    <a:gd name="connsiteX11" fmla="*/ 6384 w 78849"/>
                    <a:gd name="connsiteY11" fmla="*/ 13978 h 143561"/>
                    <a:gd name="connsiteX12" fmla="*/ 5604 w 78849"/>
                    <a:gd name="connsiteY12" fmla="*/ 16318 h 143561"/>
                    <a:gd name="connsiteX13" fmla="*/ 5604 w 78849"/>
                    <a:gd name="connsiteY13" fmla="*/ 134648 h 143561"/>
                    <a:gd name="connsiteX14" fmla="*/ 72456 w 78849"/>
                    <a:gd name="connsiteY14" fmla="*/ 7070 h 143561"/>
                    <a:gd name="connsiteX15" fmla="*/ 72456 w 78849"/>
                    <a:gd name="connsiteY15" fmla="*/ 5845 h 14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849" h="143561">
                      <a:moveTo>
                        <a:pt x="4267" y="143561"/>
                      </a:moveTo>
                      <a:lnTo>
                        <a:pt x="3375" y="143561"/>
                      </a:lnTo>
                      <a:cubicBezTo>
                        <a:pt x="1169" y="142882"/>
                        <a:pt x="-235" y="140731"/>
                        <a:pt x="33" y="138436"/>
                      </a:cubicBezTo>
                      <a:lnTo>
                        <a:pt x="33" y="16207"/>
                      </a:lnTo>
                      <a:cubicBezTo>
                        <a:pt x="-146" y="12697"/>
                        <a:pt x="2049" y="9510"/>
                        <a:pt x="5381" y="8407"/>
                      </a:cubicBezTo>
                      <a:lnTo>
                        <a:pt x="5381" y="8407"/>
                      </a:lnTo>
                      <a:lnTo>
                        <a:pt x="74016" y="51"/>
                      </a:lnTo>
                      <a:cubicBezTo>
                        <a:pt x="75498" y="-194"/>
                        <a:pt x="76980" y="463"/>
                        <a:pt x="77805" y="1722"/>
                      </a:cubicBezTo>
                      <a:cubicBezTo>
                        <a:pt x="79197" y="4173"/>
                        <a:pt x="79197" y="7182"/>
                        <a:pt x="77805" y="9633"/>
                      </a:cubicBezTo>
                      <a:lnTo>
                        <a:pt x="9169" y="139996"/>
                      </a:lnTo>
                      <a:cubicBezTo>
                        <a:pt x="8378" y="142046"/>
                        <a:pt x="6462" y="143439"/>
                        <a:pt x="4267" y="143561"/>
                      </a:cubicBezTo>
                      <a:close/>
                      <a:moveTo>
                        <a:pt x="6384" y="13978"/>
                      </a:moveTo>
                      <a:cubicBezTo>
                        <a:pt x="5938" y="14681"/>
                        <a:pt x="5671" y="15483"/>
                        <a:pt x="5604" y="16318"/>
                      </a:cubicBezTo>
                      <a:lnTo>
                        <a:pt x="5604" y="134648"/>
                      </a:lnTo>
                      <a:lnTo>
                        <a:pt x="72456" y="7070"/>
                      </a:lnTo>
                      <a:cubicBezTo>
                        <a:pt x="72490" y="6658"/>
                        <a:pt x="72490" y="6257"/>
                        <a:pt x="72456" y="5845"/>
                      </a:cubicBezTo>
                      <a:close/>
                    </a:path>
                  </a:pathLst>
                </a:custGeom>
                <a:solidFill>
                  <a:srgbClr val="FAFAFA"/>
                </a:solidFill>
                <a:ln w="111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A90784FE-6521-4B56-96D9-3C74D65FA6E6}"/>
                    </a:ext>
                  </a:extLst>
                </p:cNvPr>
                <p:cNvSpPr/>
                <p:nvPr/>
              </p:nvSpPr>
              <p:spPr>
                <a:xfrm>
                  <a:off x="4650041" y="3786862"/>
                  <a:ext cx="78694" cy="143533"/>
                </a:xfrm>
                <a:custGeom>
                  <a:avLst/>
                  <a:gdLst>
                    <a:gd name="connsiteX0" fmla="*/ 4054 w 78694"/>
                    <a:gd name="connsiteY0" fmla="*/ 143533 h 143533"/>
                    <a:gd name="connsiteX1" fmla="*/ 4054 w 78694"/>
                    <a:gd name="connsiteY1" fmla="*/ 143533 h 143533"/>
                    <a:gd name="connsiteX2" fmla="*/ 43 w 78694"/>
                    <a:gd name="connsiteY2" fmla="*/ 137962 h 143533"/>
                    <a:gd name="connsiteX3" fmla="*/ 43 w 78694"/>
                    <a:gd name="connsiteY3" fmla="*/ 16847 h 143533"/>
                    <a:gd name="connsiteX4" fmla="*/ 1492 w 78694"/>
                    <a:gd name="connsiteY4" fmla="*/ 11610 h 143533"/>
                    <a:gd name="connsiteX5" fmla="*/ 5837 w 78694"/>
                    <a:gd name="connsiteY5" fmla="*/ 8268 h 143533"/>
                    <a:gd name="connsiteX6" fmla="*/ 73693 w 78694"/>
                    <a:gd name="connsiteY6" fmla="*/ 23 h 143533"/>
                    <a:gd name="connsiteX7" fmla="*/ 78573 w 78694"/>
                    <a:gd name="connsiteY7" fmla="*/ 4011 h 143533"/>
                    <a:gd name="connsiteX8" fmla="*/ 78595 w 78694"/>
                    <a:gd name="connsiteY8" fmla="*/ 4257 h 143533"/>
                    <a:gd name="connsiteX9" fmla="*/ 77481 w 78694"/>
                    <a:gd name="connsiteY9" fmla="*/ 10385 h 143533"/>
                    <a:gd name="connsiteX10" fmla="*/ 9625 w 78694"/>
                    <a:gd name="connsiteY10" fmla="*/ 139411 h 143533"/>
                    <a:gd name="connsiteX11" fmla="*/ 6840 w 78694"/>
                    <a:gd name="connsiteY11" fmla="*/ 142419 h 143533"/>
                    <a:gd name="connsiteX12" fmla="*/ 6840 w 78694"/>
                    <a:gd name="connsiteY12" fmla="*/ 142419 h 143533"/>
                    <a:gd name="connsiteX13" fmla="*/ 4054 w 78694"/>
                    <a:gd name="connsiteY13" fmla="*/ 143533 h 143533"/>
                    <a:gd name="connsiteX14" fmla="*/ 6171 w 78694"/>
                    <a:gd name="connsiteY14" fmla="*/ 14284 h 143533"/>
                    <a:gd name="connsiteX15" fmla="*/ 6171 w 78694"/>
                    <a:gd name="connsiteY15" fmla="*/ 14842 h 143533"/>
                    <a:gd name="connsiteX16" fmla="*/ 5503 w 78694"/>
                    <a:gd name="connsiteY16" fmla="*/ 17293 h 143533"/>
                    <a:gd name="connsiteX17" fmla="*/ 5503 w 78694"/>
                    <a:gd name="connsiteY17" fmla="*/ 135399 h 143533"/>
                    <a:gd name="connsiteX18" fmla="*/ 72356 w 78694"/>
                    <a:gd name="connsiteY18" fmla="*/ 8268 h 143533"/>
                    <a:gd name="connsiteX19" fmla="*/ 72356 w 78694"/>
                    <a:gd name="connsiteY19" fmla="*/ 6151 h 143533"/>
                    <a:gd name="connsiteX20" fmla="*/ 5503 w 78694"/>
                    <a:gd name="connsiteY20" fmla="*/ 14284 h 14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94" h="143533">
                      <a:moveTo>
                        <a:pt x="4054" y="143533"/>
                      </a:moveTo>
                      <a:lnTo>
                        <a:pt x="4054" y="143533"/>
                      </a:lnTo>
                      <a:cubicBezTo>
                        <a:pt x="1458" y="143021"/>
                        <a:pt x="-302" y="140592"/>
                        <a:pt x="43" y="137962"/>
                      </a:cubicBezTo>
                      <a:lnTo>
                        <a:pt x="43" y="16847"/>
                      </a:lnTo>
                      <a:cubicBezTo>
                        <a:pt x="88" y="15009"/>
                        <a:pt x="589" y="13215"/>
                        <a:pt x="1492" y="11610"/>
                      </a:cubicBezTo>
                      <a:cubicBezTo>
                        <a:pt x="2338" y="9872"/>
                        <a:pt x="3943" y="8636"/>
                        <a:pt x="5837" y="8268"/>
                      </a:cubicBezTo>
                      <a:lnTo>
                        <a:pt x="73693" y="23"/>
                      </a:lnTo>
                      <a:cubicBezTo>
                        <a:pt x="76144" y="-223"/>
                        <a:pt x="78328" y="1560"/>
                        <a:pt x="78573" y="4011"/>
                      </a:cubicBezTo>
                      <a:cubicBezTo>
                        <a:pt x="78584" y="4089"/>
                        <a:pt x="78595" y="4168"/>
                        <a:pt x="78595" y="4257"/>
                      </a:cubicBezTo>
                      <a:cubicBezTo>
                        <a:pt x="78896" y="6362"/>
                        <a:pt x="78506" y="8513"/>
                        <a:pt x="77481" y="10385"/>
                      </a:cubicBezTo>
                      <a:lnTo>
                        <a:pt x="9625" y="139411"/>
                      </a:lnTo>
                      <a:cubicBezTo>
                        <a:pt x="9001" y="140659"/>
                        <a:pt x="8032" y="141706"/>
                        <a:pt x="6840" y="142419"/>
                      </a:cubicBezTo>
                      <a:lnTo>
                        <a:pt x="6840" y="142419"/>
                      </a:lnTo>
                      <a:cubicBezTo>
                        <a:pt x="6060" y="143088"/>
                        <a:pt x="5079" y="143478"/>
                        <a:pt x="4054" y="143533"/>
                      </a:cubicBezTo>
                      <a:close/>
                      <a:moveTo>
                        <a:pt x="6171" y="14284"/>
                      </a:moveTo>
                      <a:cubicBezTo>
                        <a:pt x="6171" y="14284"/>
                        <a:pt x="6171" y="14284"/>
                        <a:pt x="6171" y="14842"/>
                      </a:cubicBezTo>
                      <a:cubicBezTo>
                        <a:pt x="5748" y="15588"/>
                        <a:pt x="5514" y="16435"/>
                        <a:pt x="5503" y="17293"/>
                      </a:cubicBezTo>
                      <a:lnTo>
                        <a:pt x="5503" y="135399"/>
                      </a:lnTo>
                      <a:lnTo>
                        <a:pt x="72356" y="8268"/>
                      </a:lnTo>
                      <a:cubicBezTo>
                        <a:pt x="72478" y="7566"/>
                        <a:pt x="72478" y="6853"/>
                        <a:pt x="72356" y="6151"/>
                      </a:cubicBezTo>
                      <a:lnTo>
                        <a:pt x="5503" y="14284"/>
                      </a:lnTo>
                      <a:close/>
                    </a:path>
                  </a:pathLst>
                </a:custGeom>
                <a:solidFill>
                  <a:srgbClr val="FAFAFA"/>
                </a:solidFill>
                <a:ln w="111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C5D5066-4B9F-4699-B7C6-1EADCFCF9D0D}"/>
                    </a:ext>
                  </a:extLst>
                </p:cNvPr>
                <p:cNvSpPr/>
                <p:nvPr/>
              </p:nvSpPr>
              <p:spPr>
                <a:xfrm>
                  <a:off x="4636040" y="4622656"/>
                  <a:ext cx="23983" cy="68839"/>
                </a:xfrm>
                <a:custGeom>
                  <a:avLst/>
                  <a:gdLst>
                    <a:gd name="connsiteX0" fmla="*/ 8139 w 23983"/>
                    <a:gd name="connsiteY0" fmla="*/ 67299 h 68839"/>
                    <a:gd name="connsiteX1" fmla="*/ 8139 w 23983"/>
                    <a:gd name="connsiteY1" fmla="*/ 18050 h 68839"/>
                    <a:gd name="connsiteX2" fmla="*/ 1231 w 23983"/>
                    <a:gd name="connsiteY2" fmla="*/ 22061 h 68839"/>
                    <a:gd name="connsiteX3" fmla="*/ 117 w 23983"/>
                    <a:gd name="connsiteY3" fmla="*/ 22061 h 68839"/>
                    <a:gd name="connsiteX4" fmla="*/ 117 w 23983"/>
                    <a:gd name="connsiteY4" fmla="*/ 19387 h 68839"/>
                    <a:gd name="connsiteX5" fmla="*/ 117 w 23983"/>
                    <a:gd name="connsiteY5" fmla="*/ 17047 h 68839"/>
                    <a:gd name="connsiteX6" fmla="*/ 117 w 23983"/>
                    <a:gd name="connsiteY6" fmla="*/ 14039 h 68839"/>
                    <a:gd name="connsiteX7" fmla="*/ 1231 w 23983"/>
                    <a:gd name="connsiteY7" fmla="*/ 12479 h 68839"/>
                    <a:gd name="connsiteX8" fmla="*/ 22736 w 23983"/>
                    <a:gd name="connsiteY8" fmla="*/ 0 h 68839"/>
                    <a:gd name="connsiteX9" fmla="*/ 23850 w 23983"/>
                    <a:gd name="connsiteY9" fmla="*/ 0 h 68839"/>
                    <a:gd name="connsiteX10" fmla="*/ 23850 w 23983"/>
                    <a:gd name="connsiteY10" fmla="*/ 2674 h 68839"/>
                    <a:gd name="connsiteX11" fmla="*/ 23850 w 23983"/>
                    <a:gd name="connsiteY11" fmla="*/ 5014 h 68839"/>
                    <a:gd name="connsiteX12" fmla="*/ 23850 w 23983"/>
                    <a:gd name="connsiteY12" fmla="*/ 8134 h 68839"/>
                    <a:gd name="connsiteX13" fmla="*/ 22736 w 23983"/>
                    <a:gd name="connsiteY13" fmla="*/ 9694 h 68839"/>
                    <a:gd name="connsiteX14" fmla="*/ 15827 w 23983"/>
                    <a:gd name="connsiteY14" fmla="*/ 13705 h 68839"/>
                    <a:gd name="connsiteX15" fmla="*/ 15827 w 23983"/>
                    <a:gd name="connsiteY15" fmla="*/ 62953 h 68839"/>
                    <a:gd name="connsiteX16" fmla="*/ 12819 w 23983"/>
                    <a:gd name="connsiteY16" fmla="*/ 67187 h 68839"/>
                    <a:gd name="connsiteX17" fmla="*/ 11036 w 23983"/>
                    <a:gd name="connsiteY17" fmla="*/ 68190 h 68839"/>
                    <a:gd name="connsiteX18" fmla="*/ 8139 w 23983"/>
                    <a:gd name="connsiteY18" fmla="*/ 67299 h 6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83" h="68839">
                      <a:moveTo>
                        <a:pt x="8139" y="67299"/>
                      </a:moveTo>
                      <a:lnTo>
                        <a:pt x="8139" y="18050"/>
                      </a:lnTo>
                      <a:lnTo>
                        <a:pt x="1231" y="22061"/>
                      </a:lnTo>
                      <a:cubicBezTo>
                        <a:pt x="1231" y="22061"/>
                        <a:pt x="340" y="22061"/>
                        <a:pt x="117" y="22061"/>
                      </a:cubicBezTo>
                      <a:cubicBezTo>
                        <a:pt x="-39" y="21181"/>
                        <a:pt x="-39" y="20268"/>
                        <a:pt x="117" y="19387"/>
                      </a:cubicBezTo>
                      <a:lnTo>
                        <a:pt x="117" y="17047"/>
                      </a:lnTo>
                      <a:cubicBezTo>
                        <a:pt x="-17" y="16045"/>
                        <a:pt x="-17" y="15042"/>
                        <a:pt x="117" y="14039"/>
                      </a:cubicBezTo>
                      <a:cubicBezTo>
                        <a:pt x="217" y="13370"/>
                        <a:pt x="630" y="12791"/>
                        <a:pt x="1231" y="12479"/>
                      </a:cubicBezTo>
                      <a:lnTo>
                        <a:pt x="22736" y="0"/>
                      </a:lnTo>
                      <a:cubicBezTo>
                        <a:pt x="22736" y="0"/>
                        <a:pt x="23627" y="0"/>
                        <a:pt x="23850" y="0"/>
                      </a:cubicBezTo>
                      <a:cubicBezTo>
                        <a:pt x="24028" y="880"/>
                        <a:pt x="24028" y="1794"/>
                        <a:pt x="23850" y="2674"/>
                      </a:cubicBezTo>
                      <a:lnTo>
                        <a:pt x="23850" y="5014"/>
                      </a:lnTo>
                      <a:cubicBezTo>
                        <a:pt x="23995" y="6050"/>
                        <a:pt x="23995" y="7097"/>
                        <a:pt x="23850" y="8134"/>
                      </a:cubicBezTo>
                      <a:cubicBezTo>
                        <a:pt x="23638" y="8747"/>
                        <a:pt x="23248" y="9292"/>
                        <a:pt x="22736" y="9694"/>
                      </a:cubicBezTo>
                      <a:lnTo>
                        <a:pt x="15827" y="13705"/>
                      </a:lnTo>
                      <a:lnTo>
                        <a:pt x="15827" y="62953"/>
                      </a:lnTo>
                      <a:cubicBezTo>
                        <a:pt x="15716" y="64825"/>
                        <a:pt x="14546" y="66463"/>
                        <a:pt x="12819" y="67187"/>
                      </a:cubicBezTo>
                      <a:lnTo>
                        <a:pt x="11036" y="68190"/>
                      </a:lnTo>
                      <a:cubicBezTo>
                        <a:pt x="9142" y="69304"/>
                        <a:pt x="8139" y="68970"/>
                        <a:pt x="8139" y="67299"/>
                      </a:cubicBezTo>
                      <a:close/>
                    </a:path>
                  </a:pathLst>
                </a:custGeom>
                <a:solidFill>
                  <a:srgbClr val="37474F"/>
                </a:solidFill>
                <a:ln w="111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D1D6C64C-9DA8-4875-A195-372362B1BE38}"/>
                    </a:ext>
                  </a:extLst>
                </p:cNvPr>
                <p:cNvSpPr/>
                <p:nvPr/>
              </p:nvSpPr>
              <p:spPr>
                <a:xfrm>
                  <a:off x="4664569" y="4604179"/>
                  <a:ext cx="26295" cy="75702"/>
                </a:xfrm>
                <a:custGeom>
                  <a:avLst/>
                  <a:gdLst>
                    <a:gd name="connsiteX0" fmla="*/ 0 w 26295"/>
                    <a:gd name="connsiteY0" fmla="*/ 74076 h 75702"/>
                    <a:gd name="connsiteX1" fmla="*/ 0 w 26295"/>
                    <a:gd name="connsiteY1" fmla="*/ 17028 h 75702"/>
                    <a:gd name="connsiteX2" fmla="*/ 2897 w 26295"/>
                    <a:gd name="connsiteY2" fmla="*/ 12794 h 75702"/>
                    <a:gd name="connsiteX3" fmla="*/ 4791 w 26295"/>
                    <a:gd name="connsiteY3" fmla="*/ 11680 h 75702"/>
                    <a:gd name="connsiteX4" fmla="*/ 7577 w 26295"/>
                    <a:gd name="connsiteY4" fmla="*/ 12572 h 75702"/>
                    <a:gd name="connsiteX5" fmla="*/ 7577 w 26295"/>
                    <a:gd name="connsiteY5" fmla="*/ 34856 h 75702"/>
                    <a:gd name="connsiteX6" fmla="*/ 18719 w 26295"/>
                    <a:gd name="connsiteY6" fmla="*/ 28282 h 75702"/>
                    <a:gd name="connsiteX7" fmla="*/ 18719 w 26295"/>
                    <a:gd name="connsiteY7" fmla="*/ 5886 h 75702"/>
                    <a:gd name="connsiteX8" fmla="*/ 21616 w 26295"/>
                    <a:gd name="connsiteY8" fmla="*/ 1764 h 75702"/>
                    <a:gd name="connsiteX9" fmla="*/ 23398 w 26295"/>
                    <a:gd name="connsiteY9" fmla="*/ 649 h 75702"/>
                    <a:gd name="connsiteX10" fmla="*/ 26295 w 26295"/>
                    <a:gd name="connsiteY10" fmla="*/ 1541 h 75702"/>
                    <a:gd name="connsiteX11" fmla="*/ 26295 w 26295"/>
                    <a:gd name="connsiteY11" fmla="*/ 58254 h 75702"/>
                    <a:gd name="connsiteX12" fmla="*/ 23398 w 26295"/>
                    <a:gd name="connsiteY12" fmla="*/ 62488 h 75702"/>
                    <a:gd name="connsiteX13" fmla="*/ 21616 w 26295"/>
                    <a:gd name="connsiteY13" fmla="*/ 63491 h 75702"/>
                    <a:gd name="connsiteX14" fmla="*/ 18719 w 26295"/>
                    <a:gd name="connsiteY14" fmla="*/ 62711 h 75702"/>
                    <a:gd name="connsiteX15" fmla="*/ 18719 w 26295"/>
                    <a:gd name="connsiteY15" fmla="*/ 39313 h 75702"/>
                    <a:gd name="connsiteX16" fmla="*/ 7577 w 26295"/>
                    <a:gd name="connsiteY16" fmla="*/ 45886 h 75702"/>
                    <a:gd name="connsiteX17" fmla="*/ 7577 w 26295"/>
                    <a:gd name="connsiteY17" fmla="*/ 69953 h 75702"/>
                    <a:gd name="connsiteX18" fmla="*/ 4791 w 26295"/>
                    <a:gd name="connsiteY18" fmla="*/ 74188 h 75702"/>
                    <a:gd name="connsiteX19" fmla="*/ 2897 w 26295"/>
                    <a:gd name="connsiteY19" fmla="*/ 75302 h 75702"/>
                    <a:gd name="connsiteX20" fmla="*/ 0 w 26295"/>
                    <a:gd name="connsiteY20" fmla="*/ 74076 h 7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95" h="75702">
                      <a:moveTo>
                        <a:pt x="0" y="74076"/>
                      </a:moveTo>
                      <a:lnTo>
                        <a:pt x="0" y="17028"/>
                      </a:lnTo>
                      <a:cubicBezTo>
                        <a:pt x="33" y="15168"/>
                        <a:pt x="1170" y="13507"/>
                        <a:pt x="2897" y="12794"/>
                      </a:cubicBezTo>
                      <a:lnTo>
                        <a:pt x="4791" y="11680"/>
                      </a:lnTo>
                      <a:cubicBezTo>
                        <a:pt x="6685" y="10566"/>
                        <a:pt x="7577" y="10900"/>
                        <a:pt x="7577" y="12572"/>
                      </a:cubicBezTo>
                      <a:lnTo>
                        <a:pt x="7577" y="34856"/>
                      </a:lnTo>
                      <a:lnTo>
                        <a:pt x="18719" y="28282"/>
                      </a:lnTo>
                      <a:lnTo>
                        <a:pt x="18719" y="5886"/>
                      </a:lnTo>
                      <a:cubicBezTo>
                        <a:pt x="18797" y="4070"/>
                        <a:pt x="19933" y="2454"/>
                        <a:pt x="21616" y="1764"/>
                      </a:cubicBezTo>
                      <a:lnTo>
                        <a:pt x="23398" y="649"/>
                      </a:lnTo>
                      <a:cubicBezTo>
                        <a:pt x="25293" y="-465"/>
                        <a:pt x="26295" y="-131"/>
                        <a:pt x="26295" y="1541"/>
                      </a:cubicBezTo>
                      <a:lnTo>
                        <a:pt x="26295" y="58254"/>
                      </a:lnTo>
                      <a:cubicBezTo>
                        <a:pt x="26184" y="60093"/>
                        <a:pt x="25070" y="61719"/>
                        <a:pt x="23398" y="62488"/>
                      </a:cubicBezTo>
                      <a:lnTo>
                        <a:pt x="21616" y="63491"/>
                      </a:lnTo>
                      <a:cubicBezTo>
                        <a:pt x="19610" y="64605"/>
                        <a:pt x="18719" y="64382"/>
                        <a:pt x="18719" y="62711"/>
                      </a:cubicBezTo>
                      <a:lnTo>
                        <a:pt x="18719" y="39313"/>
                      </a:lnTo>
                      <a:lnTo>
                        <a:pt x="7577" y="45886"/>
                      </a:lnTo>
                      <a:lnTo>
                        <a:pt x="7577" y="69953"/>
                      </a:lnTo>
                      <a:cubicBezTo>
                        <a:pt x="7532" y="71781"/>
                        <a:pt x="6451" y="73419"/>
                        <a:pt x="4791" y="74188"/>
                      </a:cubicBezTo>
                      <a:lnTo>
                        <a:pt x="2897" y="75302"/>
                      </a:lnTo>
                      <a:cubicBezTo>
                        <a:pt x="891" y="76081"/>
                        <a:pt x="0" y="75747"/>
                        <a:pt x="0" y="74076"/>
                      </a:cubicBezTo>
                      <a:close/>
                    </a:path>
                  </a:pathLst>
                </a:custGeom>
                <a:solidFill>
                  <a:srgbClr val="37474F"/>
                </a:solidFill>
                <a:ln w="111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3836AF95-08D4-4798-B1BC-6BA320D6BCFA}"/>
                    </a:ext>
                  </a:extLst>
                </p:cNvPr>
                <p:cNvSpPr/>
                <p:nvPr/>
              </p:nvSpPr>
              <p:spPr>
                <a:xfrm>
                  <a:off x="4698664" y="4595829"/>
                  <a:ext cx="7576" cy="64472"/>
                </a:xfrm>
                <a:custGeom>
                  <a:avLst/>
                  <a:gdLst>
                    <a:gd name="connsiteX0" fmla="*/ 0 w 7576"/>
                    <a:gd name="connsiteY0" fmla="*/ 62705 h 64472"/>
                    <a:gd name="connsiteX1" fmla="*/ 0 w 7576"/>
                    <a:gd name="connsiteY1" fmla="*/ 5991 h 64472"/>
                    <a:gd name="connsiteX2" fmla="*/ 2897 w 7576"/>
                    <a:gd name="connsiteY2" fmla="*/ 1646 h 64472"/>
                    <a:gd name="connsiteX3" fmla="*/ 4791 w 7576"/>
                    <a:gd name="connsiteY3" fmla="*/ 643 h 64472"/>
                    <a:gd name="connsiteX4" fmla="*/ 7577 w 7576"/>
                    <a:gd name="connsiteY4" fmla="*/ 1646 h 64472"/>
                    <a:gd name="connsiteX5" fmla="*/ 7577 w 7576"/>
                    <a:gd name="connsiteY5" fmla="*/ 58805 h 64472"/>
                    <a:gd name="connsiteX6" fmla="*/ 4791 w 7576"/>
                    <a:gd name="connsiteY6" fmla="*/ 63039 h 64472"/>
                    <a:gd name="connsiteX7" fmla="*/ 2897 w 7576"/>
                    <a:gd name="connsiteY7" fmla="*/ 64153 h 64472"/>
                    <a:gd name="connsiteX8" fmla="*/ 0 w 7576"/>
                    <a:gd name="connsiteY8" fmla="*/ 62705 h 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6" h="64472">
                      <a:moveTo>
                        <a:pt x="0" y="62705"/>
                      </a:moveTo>
                      <a:lnTo>
                        <a:pt x="0" y="5991"/>
                      </a:lnTo>
                      <a:cubicBezTo>
                        <a:pt x="22" y="4097"/>
                        <a:pt x="1159" y="2392"/>
                        <a:pt x="2897" y="1646"/>
                      </a:cubicBezTo>
                      <a:lnTo>
                        <a:pt x="4791" y="643"/>
                      </a:lnTo>
                      <a:cubicBezTo>
                        <a:pt x="6685" y="-471"/>
                        <a:pt x="7577" y="-137"/>
                        <a:pt x="7577" y="1646"/>
                      </a:cubicBezTo>
                      <a:lnTo>
                        <a:pt x="7577" y="58805"/>
                      </a:lnTo>
                      <a:cubicBezTo>
                        <a:pt x="7510" y="60621"/>
                        <a:pt x="6429" y="62259"/>
                        <a:pt x="4791" y="63039"/>
                      </a:cubicBezTo>
                      <a:lnTo>
                        <a:pt x="2897" y="64153"/>
                      </a:lnTo>
                      <a:cubicBezTo>
                        <a:pt x="891" y="64822"/>
                        <a:pt x="0" y="64487"/>
                        <a:pt x="0" y="62705"/>
                      </a:cubicBezTo>
                      <a:close/>
                    </a:path>
                  </a:pathLst>
                </a:custGeom>
                <a:solidFill>
                  <a:srgbClr val="37474F"/>
                </a:solidFill>
                <a:ln w="111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93BCE81-9200-4E31-BEE7-C9C08687988B}"/>
                    </a:ext>
                  </a:extLst>
                </p:cNvPr>
                <p:cNvSpPr/>
                <p:nvPr/>
              </p:nvSpPr>
              <p:spPr>
                <a:xfrm>
                  <a:off x="4712096" y="4581984"/>
                  <a:ext cx="22282" cy="68284"/>
                </a:xfrm>
                <a:custGeom>
                  <a:avLst/>
                  <a:gdLst>
                    <a:gd name="connsiteX0" fmla="*/ 4061 w 22282"/>
                    <a:gd name="connsiteY0" fmla="*/ 68193 h 68284"/>
                    <a:gd name="connsiteX1" fmla="*/ 50 w 22282"/>
                    <a:gd name="connsiteY1" fmla="*/ 67301 h 68284"/>
                    <a:gd name="connsiteX2" fmla="*/ 50 w 22282"/>
                    <a:gd name="connsiteY2" fmla="*/ 66187 h 68284"/>
                    <a:gd name="connsiteX3" fmla="*/ 50 w 22282"/>
                    <a:gd name="connsiteY3" fmla="*/ 64850 h 68284"/>
                    <a:gd name="connsiteX4" fmla="*/ 719 w 22282"/>
                    <a:gd name="connsiteY4" fmla="*/ 60059 h 68284"/>
                    <a:gd name="connsiteX5" fmla="*/ 2279 w 22282"/>
                    <a:gd name="connsiteY5" fmla="*/ 56939 h 68284"/>
                    <a:gd name="connsiteX6" fmla="*/ 3393 w 22282"/>
                    <a:gd name="connsiteY6" fmla="*/ 56939 h 68284"/>
                    <a:gd name="connsiteX7" fmla="*/ 4396 w 22282"/>
                    <a:gd name="connsiteY7" fmla="*/ 56939 h 68284"/>
                    <a:gd name="connsiteX8" fmla="*/ 9632 w 22282"/>
                    <a:gd name="connsiteY8" fmla="*/ 56382 h 68284"/>
                    <a:gd name="connsiteX9" fmla="*/ 13309 w 22282"/>
                    <a:gd name="connsiteY9" fmla="*/ 52482 h 68284"/>
                    <a:gd name="connsiteX10" fmla="*/ 14869 w 22282"/>
                    <a:gd name="connsiteY10" fmla="*/ 46131 h 68284"/>
                    <a:gd name="connsiteX11" fmla="*/ 13532 w 22282"/>
                    <a:gd name="connsiteY11" fmla="*/ 41229 h 68284"/>
                    <a:gd name="connsiteX12" fmla="*/ 9410 w 22282"/>
                    <a:gd name="connsiteY12" fmla="*/ 39335 h 68284"/>
                    <a:gd name="connsiteX13" fmla="*/ 4618 w 22282"/>
                    <a:gd name="connsiteY13" fmla="*/ 37218 h 68284"/>
                    <a:gd name="connsiteX14" fmla="*/ 1721 w 22282"/>
                    <a:gd name="connsiteY14" fmla="*/ 33095 h 68284"/>
                    <a:gd name="connsiteX15" fmla="*/ 719 w 22282"/>
                    <a:gd name="connsiteY15" fmla="*/ 25518 h 68284"/>
                    <a:gd name="connsiteX16" fmla="*/ 3950 w 22282"/>
                    <a:gd name="connsiteY16" fmla="*/ 11145 h 68284"/>
                    <a:gd name="connsiteX17" fmla="*/ 12529 w 22282"/>
                    <a:gd name="connsiteY17" fmla="*/ 1674 h 68284"/>
                    <a:gd name="connsiteX18" fmla="*/ 16540 w 22282"/>
                    <a:gd name="connsiteY18" fmla="*/ 226 h 68284"/>
                    <a:gd name="connsiteX19" fmla="*/ 19772 w 22282"/>
                    <a:gd name="connsiteY19" fmla="*/ 226 h 68284"/>
                    <a:gd name="connsiteX20" fmla="*/ 20663 w 22282"/>
                    <a:gd name="connsiteY20" fmla="*/ 2231 h 68284"/>
                    <a:gd name="connsiteX21" fmla="*/ 19995 w 22282"/>
                    <a:gd name="connsiteY21" fmla="*/ 6800 h 68284"/>
                    <a:gd name="connsiteX22" fmla="*/ 18546 w 22282"/>
                    <a:gd name="connsiteY22" fmla="*/ 10031 h 68284"/>
                    <a:gd name="connsiteX23" fmla="*/ 17209 w 22282"/>
                    <a:gd name="connsiteY23" fmla="*/ 10031 h 68284"/>
                    <a:gd name="connsiteX24" fmla="*/ 12975 w 22282"/>
                    <a:gd name="connsiteY24" fmla="*/ 11145 h 68284"/>
                    <a:gd name="connsiteX25" fmla="*/ 9410 w 22282"/>
                    <a:gd name="connsiteY25" fmla="*/ 15045 h 68284"/>
                    <a:gd name="connsiteX26" fmla="*/ 8184 w 22282"/>
                    <a:gd name="connsiteY26" fmla="*/ 20281 h 68284"/>
                    <a:gd name="connsiteX27" fmla="*/ 8964 w 22282"/>
                    <a:gd name="connsiteY27" fmla="*/ 24293 h 68284"/>
                    <a:gd name="connsiteX28" fmla="*/ 10747 w 22282"/>
                    <a:gd name="connsiteY28" fmla="*/ 26076 h 68284"/>
                    <a:gd name="connsiteX29" fmla="*/ 14312 w 22282"/>
                    <a:gd name="connsiteY29" fmla="*/ 27190 h 68284"/>
                    <a:gd name="connsiteX30" fmla="*/ 20217 w 22282"/>
                    <a:gd name="connsiteY30" fmla="*/ 31089 h 68284"/>
                    <a:gd name="connsiteX31" fmla="*/ 22223 w 22282"/>
                    <a:gd name="connsiteY31" fmla="*/ 40560 h 68284"/>
                    <a:gd name="connsiteX32" fmla="*/ 20775 w 22282"/>
                    <a:gd name="connsiteY32" fmla="*/ 50588 h 68284"/>
                    <a:gd name="connsiteX33" fmla="*/ 16652 w 22282"/>
                    <a:gd name="connsiteY33" fmla="*/ 59502 h 68284"/>
                    <a:gd name="connsiteX34" fmla="*/ 10078 w 22282"/>
                    <a:gd name="connsiteY34" fmla="*/ 65742 h 68284"/>
                    <a:gd name="connsiteX35" fmla="*/ 4061 w 22282"/>
                    <a:gd name="connsiteY35" fmla="*/ 68193 h 6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282" h="68284">
                      <a:moveTo>
                        <a:pt x="4061" y="68193"/>
                      </a:moveTo>
                      <a:cubicBezTo>
                        <a:pt x="2657" y="68460"/>
                        <a:pt x="1209" y="68137"/>
                        <a:pt x="50" y="67301"/>
                      </a:cubicBezTo>
                      <a:lnTo>
                        <a:pt x="50" y="66187"/>
                      </a:lnTo>
                      <a:cubicBezTo>
                        <a:pt x="-17" y="65742"/>
                        <a:pt x="-17" y="65296"/>
                        <a:pt x="50" y="64850"/>
                      </a:cubicBezTo>
                      <a:cubicBezTo>
                        <a:pt x="72" y="63234"/>
                        <a:pt x="295" y="61619"/>
                        <a:pt x="719" y="60059"/>
                      </a:cubicBezTo>
                      <a:cubicBezTo>
                        <a:pt x="886" y="58878"/>
                        <a:pt x="1443" y="57786"/>
                        <a:pt x="2279" y="56939"/>
                      </a:cubicBezTo>
                      <a:lnTo>
                        <a:pt x="3393" y="56939"/>
                      </a:lnTo>
                      <a:lnTo>
                        <a:pt x="4396" y="56939"/>
                      </a:lnTo>
                      <a:cubicBezTo>
                        <a:pt x="6134" y="57586"/>
                        <a:pt x="8072" y="57374"/>
                        <a:pt x="9632" y="56382"/>
                      </a:cubicBezTo>
                      <a:cubicBezTo>
                        <a:pt x="11181" y="55424"/>
                        <a:pt x="12451" y="54087"/>
                        <a:pt x="13309" y="52482"/>
                      </a:cubicBezTo>
                      <a:cubicBezTo>
                        <a:pt x="14368" y="50533"/>
                        <a:pt x="14903" y="48349"/>
                        <a:pt x="14869" y="46131"/>
                      </a:cubicBezTo>
                      <a:cubicBezTo>
                        <a:pt x="15103" y="44382"/>
                        <a:pt x="14613" y="42621"/>
                        <a:pt x="13532" y="41229"/>
                      </a:cubicBezTo>
                      <a:cubicBezTo>
                        <a:pt x="12340" y="40248"/>
                        <a:pt x="10925" y="39602"/>
                        <a:pt x="9410" y="39335"/>
                      </a:cubicBezTo>
                      <a:cubicBezTo>
                        <a:pt x="7694" y="38922"/>
                        <a:pt x="6078" y="38209"/>
                        <a:pt x="4618" y="37218"/>
                      </a:cubicBezTo>
                      <a:cubicBezTo>
                        <a:pt x="3248" y="36170"/>
                        <a:pt x="2245" y="34733"/>
                        <a:pt x="1721" y="33095"/>
                      </a:cubicBezTo>
                      <a:cubicBezTo>
                        <a:pt x="953" y="30644"/>
                        <a:pt x="618" y="28081"/>
                        <a:pt x="719" y="25518"/>
                      </a:cubicBezTo>
                      <a:cubicBezTo>
                        <a:pt x="630" y="20538"/>
                        <a:pt x="1733" y="15602"/>
                        <a:pt x="3950" y="11145"/>
                      </a:cubicBezTo>
                      <a:cubicBezTo>
                        <a:pt x="5889" y="7267"/>
                        <a:pt x="8852" y="3992"/>
                        <a:pt x="12529" y="1674"/>
                      </a:cubicBezTo>
                      <a:cubicBezTo>
                        <a:pt x="13788" y="995"/>
                        <a:pt x="15137" y="504"/>
                        <a:pt x="16540" y="226"/>
                      </a:cubicBezTo>
                      <a:cubicBezTo>
                        <a:pt x="17599" y="-75"/>
                        <a:pt x="18713" y="-75"/>
                        <a:pt x="19772" y="226"/>
                      </a:cubicBezTo>
                      <a:cubicBezTo>
                        <a:pt x="20418" y="671"/>
                        <a:pt x="20763" y="1451"/>
                        <a:pt x="20663" y="2231"/>
                      </a:cubicBezTo>
                      <a:cubicBezTo>
                        <a:pt x="20619" y="3780"/>
                        <a:pt x="20396" y="5306"/>
                        <a:pt x="19995" y="6800"/>
                      </a:cubicBezTo>
                      <a:cubicBezTo>
                        <a:pt x="19995" y="8694"/>
                        <a:pt x="19103" y="9697"/>
                        <a:pt x="18546" y="10031"/>
                      </a:cubicBezTo>
                      <a:cubicBezTo>
                        <a:pt x="18112" y="10164"/>
                        <a:pt x="17644" y="10164"/>
                        <a:pt x="17209" y="10031"/>
                      </a:cubicBezTo>
                      <a:cubicBezTo>
                        <a:pt x="15716" y="9986"/>
                        <a:pt x="14256" y="10376"/>
                        <a:pt x="12975" y="11145"/>
                      </a:cubicBezTo>
                      <a:cubicBezTo>
                        <a:pt x="11415" y="12048"/>
                        <a:pt x="10167" y="13407"/>
                        <a:pt x="9410" y="15045"/>
                      </a:cubicBezTo>
                      <a:cubicBezTo>
                        <a:pt x="8630" y="16683"/>
                        <a:pt x="8206" y="18465"/>
                        <a:pt x="8184" y="20281"/>
                      </a:cubicBezTo>
                      <a:cubicBezTo>
                        <a:pt x="8084" y="21663"/>
                        <a:pt x="8351" y="23045"/>
                        <a:pt x="8964" y="24293"/>
                      </a:cubicBezTo>
                      <a:cubicBezTo>
                        <a:pt x="9309" y="25095"/>
                        <a:pt x="9944" y="25730"/>
                        <a:pt x="10747" y="26076"/>
                      </a:cubicBezTo>
                      <a:lnTo>
                        <a:pt x="14312" y="27190"/>
                      </a:lnTo>
                      <a:cubicBezTo>
                        <a:pt x="16674" y="27769"/>
                        <a:pt x="18758" y="29140"/>
                        <a:pt x="20217" y="31089"/>
                      </a:cubicBezTo>
                      <a:cubicBezTo>
                        <a:pt x="21800" y="33986"/>
                        <a:pt x="22502" y="37273"/>
                        <a:pt x="22223" y="40560"/>
                      </a:cubicBezTo>
                      <a:cubicBezTo>
                        <a:pt x="22256" y="43958"/>
                        <a:pt x="21766" y="47335"/>
                        <a:pt x="20775" y="50588"/>
                      </a:cubicBezTo>
                      <a:cubicBezTo>
                        <a:pt x="19950" y="53786"/>
                        <a:pt x="18557" y="56805"/>
                        <a:pt x="16652" y="59502"/>
                      </a:cubicBezTo>
                      <a:cubicBezTo>
                        <a:pt x="14947" y="62042"/>
                        <a:pt x="12708" y="64171"/>
                        <a:pt x="10078" y="65742"/>
                      </a:cubicBezTo>
                      <a:cubicBezTo>
                        <a:pt x="8295" y="67034"/>
                        <a:pt x="6234" y="67870"/>
                        <a:pt x="4061" y="68193"/>
                      </a:cubicBezTo>
                      <a:close/>
                    </a:path>
                  </a:pathLst>
                </a:custGeom>
                <a:solidFill>
                  <a:srgbClr val="37474F"/>
                </a:solidFill>
                <a:ln w="111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077B654-A49B-4B56-9AB1-DD3F3FBDCA81}"/>
                    </a:ext>
                  </a:extLst>
                </p:cNvPr>
                <p:cNvSpPr/>
                <p:nvPr/>
              </p:nvSpPr>
              <p:spPr>
                <a:xfrm>
                  <a:off x="4743121" y="4550625"/>
                  <a:ext cx="40780" cy="79583"/>
                </a:xfrm>
                <a:custGeom>
                  <a:avLst/>
                  <a:gdLst>
                    <a:gd name="connsiteX0" fmla="*/ 7577 w 40780"/>
                    <a:gd name="connsiteY0" fmla="*/ 78717 h 79583"/>
                    <a:gd name="connsiteX1" fmla="*/ 0 w 40780"/>
                    <a:gd name="connsiteY1" fmla="*/ 26348 h 79583"/>
                    <a:gd name="connsiteX2" fmla="*/ 0 w 40780"/>
                    <a:gd name="connsiteY2" fmla="*/ 25123 h 79583"/>
                    <a:gd name="connsiteX3" fmla="*/ 3008 w 40780"/>
                    <a:gd name="connsiteY3" fmla="*/ 21223 h 79583"/>
                    <a:gd name="connsiteX4" fmla="*/ 4234 w 40780"/>
                    <a:gd name="connsiteY4" fmla="*/ 20443 h 79583"/>
                    <a:gd name="connsiteX5" fmla="*/ 7465 w 40780"/>
                    <a:gd name="connsiteY5" fmla="*/ 21000 h 79583"/>
                    <a:gd name="connsiteX6" fmla="*/ 10919 w 40780"/>
                    <a:gd name="connsiteY6" fmla="*/ 54426 h 79583"/>
                    <a:gd name="connsiteX7" fmla="*/ 11699 w 40780"/>
                    <a:gd name="connsiteY7" fmla="*/ 61780 h 79583"/>
                    <a:gd name="connsiteX8" fmla="*/ 11699 w 40780"/>
                    <a:gd name="connsiteY8" fmla="*/ 65903 h 79583"/>
                    <a:gd name="connsiteX9" fmla="*/ 12925 w 40780"/>
                    <a:gd name="connsiteY9" fmla="*/ 52978 h 79583"/>
                    <a:gd name="connsiteX10" fmla="*/ 17047 w 40780"/>
                    <a:gd name="connsiteY10" fmla="*/ 14426 h 79583"/>
                    <a:gd name="connsiteX11" fmla="*/ 17716 w 40780"/>
                    <a:gd name="connsiteY11" fmla="*/ 12643 h 79583"/>
                    <a:gd name="connsiteX12" fmla="*/ 19387 w 40780"/>
                    <a:gd name="connsiteY12" fmla="*/ 11195 h 79583"/>
                    <a:gd name="connsiteX13" fmla="*/ 21616 w 40780"/>
                    <a:gd name="connsiteY13" fmla="*/ 9969 h 79583"/>
                    <a:gd name="connsiteX14" fmla="*/ 23398 w 40780"/>
                    <a:gd name="connsiteY14" fmla="*/ 9301 h 79583"/>
                    <a:gd name="connsiteX15" fmla="*/ 24178 w 40780"/>
                    <a:gd name="connsiteY15" fmla="*/ 10192 h 79583"/>
                    <a:gd name="connsiteX16" fmla="*/ 28190 w 40780"/>
                    <a:gd name="connsiteY16" fmla="*/ 44287 h 79583"/>
                    <a:gd name="connsiteX17" fmla="*/ 28969 w 40780"/>
                    <a:gd name="connsiteY17" fmla="*/ 51084 h 79583"/>
                    <a:gd name="connsiteX18" fmla="*/ 28969 w 40780"/>
                    <a:gd name="connsiteY18" fmla="*/ 55764 h 79583"/>
                    <a:gd name="connsiteX19" fmla="*/ 29972 w 40780"/>
                    <a:gd name="connsiteY19" fmla="*/ 42950 h 79583"/>
                    <a:gd name="connsiteX20" fmla="*/ 33649 w 40780"/>
                    <a:gd name="connsiteY20" fmla="*/ 5067 h 79583"/>
                    <a:gd name="connsiteX21" fmla="*/ 36769 w 40780"/>
                    <a:gd name="connsiteY21" fmla="*/ 944 h 79583"/>
                    <a:gd name="connsiteX22" fmla="*/ 37772 w 40780"/>
                    <a:gd name="connsiteY22" fmla="*/ 944 h 79583"/>
                    <a:gd name="connsiteX23" fmla="*/ 40780 w 40780"/>
                    <a:gd name="connsiteY23" fmla="*/ 944 h 79583"/>
                    <a:gd name="connsiteX24" fmla="*/ 40780 w 40780"/>
                    <a:gd name="connsiteY24" fmla="*/ 2281 h 79583"/>
                    <a:gd name="connsiteX25" fmla="*/ 33092 w 40780"/>
                    <a:gd name="connsiteY25" fmla="*/ 63452 h 79583"/>
                    <a:gd name="connsiteX26" fmla="*/ 30641 w 40780"/>
                    <a:gd name="connsiteY26" fmla="*/ 66572 h 79583"/>
                    <a:gd name="connsiteX27" fmla="*/ 27410 w 40780"/>
                    <a:gd name="connsiteY27" fmla="*/ 68466 h 79583"/>
                    <a:gd name="connsiteX28" fmla="*/ 25070 w 40780"/>
                    <a:gd name="connsiteY28" fmla="*/ 68466 h 79583"/>
                    <a:gd name="connsiteX29" fmla="*/ 20836 w 40780"/>
                    <a:gd name="connsiteY29" fmla="*/ 37825 h 79583"/>
                    <a:gd name="connsiteX30" fmla="*/ 20056 w 40780"/>
                    <a:gd name="connsiteY30" fmla="*/ 28354 h 79583"/>
                    <a:gd name="connsiteX31" fmla="*/ 19387 w 40780"/>
                    <a:gd name="connsiteY31" fmla="*/ 38716 h 79583"/>
                    <a:gd name="connsiteX32" fmla="*/ 15042 w 40780"/>
                    <a:gd name="connsiteY32" fmla="*/ 74259 h 79583"/>
                    <a:gd name="connsiteX33" fmla="*/ 12591 w 40780"/>
                    <a:gd name="connsiteY33" fmla="*/ 77379 h 79583"/>
                    <a:gd name="connsiteX34" fmla="*/ 9359 w 40780"/>
                    <a:gd name="connsiteY34" fmla="*/ 79162 h 79583"/>
                    <a:gd name="connsiteX35" fmla="*/ 7577 w 40780"/>
                    <a:gd name="connsiteY35" fmla="*/ 78717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780" h="79583">
                      <a:moveTo>
                        <a:pt x="7577" y="78717"/>
                      </a:moveTo>
                      <a:lnTo>
                        <a:pt x="0" y="26348"/>
                      </a:lnTo>
                      <a:lnTo>
                        <a:pt x="0" y="25123"/>
                      </a:lnTo>
                      <a:cubicBezTo>
                        <a:pt x="0" y="23674"/>
                        <a:pt x="1003" y="22337"/>
                        <a:pt x="3008" y="21223"/>
                      </a:cubicBezTo>
                      <a:lnTo>
                        <a:pt x="4234" y="20443"/>
                      </a:lnTo>
                      <a:cubicBezTo>
                        <a:pt x="6240" y="19329"/>
                        <a:pt x="7242" y="19552"/>
                        <a:pt x="7465" y="21000"/>
                      </a:cubicBezTo>
                      <a:lnTo>
                        <a:pt x="10919" y="54426"/>
                      </a:lnTo>
                      <a:lnTo>
                        <a:pt x="11699" y="61780"/>
                      </a:lnTo>
                      <a:lnTo>
                        <a:pt x="11699" y="65903"/>
                      </a:lnTo>
                      <a:cubicBezTo>
                        <a:pt x="11699" y="62895"/>
                        <a:pt x="12368" y="58661"/>
                        <a:pt x="12925" y="52978"/>
                      </a:cubicBezTo>
                      <a:lnTo>
                        <a:pt x="17047" y="14426"/>
                      </a:lnTo>
                      <a:cubicBezTo>
                        <a:pt x="17003" y="13769"/>
                        <a:pt x="17248" y="13112"/>
                        <a:pt x="17716" y="12643"/>
                      </a:cubicBezTo>
                      <a:cubicBezTo>
                        <a:pt x="18173" y="12053"/>
                        <a:pt x="18741" y="11563"/>
                        <a:pt x="19387" y="11195"/>
                      </a:cubicBezTo>
                      <a:lnTo>
                        <a:pt x="21616" y="9969"/>
                      </a:lnTo>
                      <a:cubicBezTo>
                        <a:pt x="22162" y="9635"/>
                        <a:pt x="22763" y="9412"/>
                        <a:pt x="23398" y="9301"/>
                      </a:cubicBezTo>
                      <a:cubicBezTo>
                        <a:pt x="23398" y="9301"/>
                        <a:pt x="24067" y="9301"/>
                        <a:pt x="24178" y="10192"/>
                      </a:cubicBezTo>
                      <a:lnTo>
                        <a:pt x="28190" y="44287"/>
                      </a:lnTo>
                      <a:cubicBezTo>
                        <a:pt x="28190" y="45401"/>
                        <a:pt x="28190" y="47741"/>
                        <a:pt x="28969" y="51084"/>
                      </a:cubicBezTo>
                      <a:cubicBezTo>
                        <a:pt x="28892" y="52644"/>
                        <a:pt x="28892" y="54204"/>
                        <a:pt x="28969" y="55764"/>
                      </a:cubicBezTo>
                      <a:lnTo>
                        <a:pt x="29972" y="42950"/>
                      </a:lnTo>
                      <a:lnTo>
                        <a:pt x="33649" y="5067"/>
                      </a:lnTo>
                      <a:cubicBezTo>
                        <a:pt x="33894" y="3240"/>
                        <a:pt x="35075" y="1669"/>
                        <a:pt x="36769" y="944"/>
                      </a:cubicBezTo>
                      <a:lnTo>
                        <a:pt x="37772" y="944"/>
                      </a:lnTo>
                      <a:cubicBezTo>
                        <a:pt x="39777" y="-315"/>
                        <a:pt x="40780" y="-315"/>
                        <a:pt x="40780" y="944"/>
                      </a:cubicBezTo>
                      <a:lnTo>
                        <a:pt x="40780" y="2281"/>
                      </a:lnTo>
                      <a:lnTo>
                        <a:pt x="33092" y="63452"/>
                      </a:lnTo>
                      <a:cubicBezTo>
                        <a:pt x="32858" y="64844"/>
                        <a:pt x="31933" y="66014"/>
                        <a:pt x="30641" y="66572"/>
                      </a:cubicBezTo>
                      <a:lnTo>
                        <a:pt x="27410" y="68466"/>
                      </a:lnTo>
                      <a:cubicBezTo>
                        <a:pt x="25961" y="69246"/>
                        <a:pt x="25181" y="69246"/>
                        <a:pt x="25070" y="68466"/>
                      </a:cubicBezTo>
                      <a:lnTo>
                        <a:pt x="20836" y="37825"/>
                      </a:lnTo>
                      <a:lnTo>
                        <a:pt x="20056" y="28354"/>
                      </a:lnTo>
                      <a:lnTo>
                        <a:pt x="19387" y="38716"/>
                      </a:lnTo>
                      <a:lnTo>
                        <a:pt x="15042" y="74259"/>
                      </a:lnTo>
                      <a:cubicBezTo>
                        <a:pt x="14730" y="75608"/>
                        <a:pt x="13827" y="76755"/>
                        <a:pt x="12591" y="77379"/>
                      </a:cubicBezTo>
                      <a:lnTo>
                        <a:pt x="9359" y="79162"/>
                      </a:lnTo>
                      <a:cubicBezTo>
                        <a:pt x="8579" y="79831"/>
                        <a:pt x="7799" y="79719"/>
                        <a:pt x="7577" y="78717"/>
                      </a:cubicBezTo>
                      <a:close/>
                    </a:path>
                  </a:pathLst>
                </a:custGeom>
                <a:solidFill>
                  <a:srgbClr val="37474F"/>
                </a:solidFill>
                <a:ln w="111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32E835F-9B9A-42FA-81FA-B676E93B7431}"/>
                    </a:ext>
                  </a:extLst>
                </p:cNvPr>
                <p:cNvSpPr/>
                <p:nvPr/>
              </p:nvSpPr>
              <p:spPr>
                <a:xfrm>
                  <a:off x="4789177" y="4536639"/>
                  <a:ext cx="19482" cy="71360"/>
                </a:xfrm>
                <a:custGeom>
                  <a:avLst/>
                  <a:gdLst>
                    <a:gd name="connsiteX0" fmla="*/ 184 w 19482"/>
                    <a:gd name="connsiteY0" fmla="*/ 71198 h 71360"/>
                    <a:gd name="connsiteX1" fmla="*/ 184 w 19482"/>
                    <a:gd name="connsiteY1" fmla="*/ 68970 h 71360"/>
                    <a:gd name="connsiteX2" fmla="*/ 184 w 19482"/>
                    <a:gd name="connsiteY2" fmla="*/ 13928 h 71360"/>
                    <a:gd name="connsiteX3" fmla="*/ 184 w 19482"/>
                    <a:gd name="connsiteY3" fmla="*/ 11254 h 71360"/>
                    <a:gd name="connsiteX4" fmla="*/ 1632 w 19482"/>
                    <a:gd name="connsiteY4" fmla="*/ 9582 h 71360"/>
                    <a:gd name="connsiteX5" fmla="*/ 18234 w 19482"/>
                    <a:gd name="connsiteY5" fmla="*/ 0 h 71360"/>
                    <a:gd name="connsiteX6" fmla="*/ 19348 w 19482"/>
                    <a:gd name="connsiteY6" fmla="*/ 0 h 71360"/>
                    <a:gd name="connsiteX7" fmla="*/ 19348 w 19482"/>
                    <a:gd name="connsiteY7" fmla="*/ 2563 h 71360"/>
                    <a:gd name="connsiteX8" fmla="*/ 19348 w 19482"/>
                    <a:gd name="connsiteY8" fmla="*/ 4903 h 71360"/>
                    <a:gd name="connsiteX9" fmla="*/ 19348 w 19482"/>
                    <a:gd name="connsiteY9" fmla="*/ 7911 h 71360"/>
                    <a:gd name="connsiteX10" fmla="*/ 18234 w 19482"/>
                    <a:gd name="connsiteY10" fmla="*/ 9471 h 71360"/>
                    <a:gd name="connsiteX11" fmla="*/ 7092 w 19482"/>
                    <a:gd name="connsiteY11" fmla="*/ 15822 h 71360"/>
                    <a:gd name="connsiteX12" fmla="*/ 7092 w 19482"/>
                    <a:gd name="connsiteY12" fmla="*/ 31087 h 71360"/>
                    <a:gd name="connsiteX13" fmla="*/ 16897 w 19482"/>
                    <a:gd name="connsiteY13" fmla="*/ 25516 h 71360"/>
                    <a:gd name="connsiteX14" fmla="*/ 18011 w 19482"/>
                    <a:gd name="connsiteY14" fmla="*/ 25516 h 71360"/>
                    <a:gd name="connsiteX15" fmla="*/ 18011 w 19482"/>
                    <a:gd name="connsiteY15" fmla="*/ 28190 h 71360"/>
                    <a:gd name="connsiteX16" fmla="*/ 18011 w 19482"/>
                    <a:gd name="connsiteY16" fmla="*/ 30418 h 71360"/>
                    <a:gd name="connsiteX17" fmla="*/ 18011 w 19482"/>
                    <a:gd name="connsiteY17" fmla="*/ 33538 h 71360"/>
                    <a:gd name="connsiteX18" fmla="*/ 16897 w 19482"/>
                    <a:gd name="connsiteY18" fmla="*/ 35098 h 71360"/>
                    <a:gd name="connsiteX19" fmla="*/ 7092 w 19482"/>
                    <a:gd name="connsiteY19" fmla="*/ 40780 h 71360"/>
                    <a:gd name="connsiteX20" fmla="*/ 7092 w 19482"/>
                    <a:gd name="connsiteY20" fmla="*/ 57382 h 71360"/>
                    <a:gd name="connsiteX21" fmla="*/ 18234 w 19482"/>
                    <a:gd name="connsiteY21" fmla="*/ 51031 h 71360"/>
                    <a:gd name="connsiteX22" fmla="*/ 19348 w 19482"/>
                    <a:gd name="connsiteY22" fmla="*/ 51031 h 71360"/>
                    <a:gd name="connsiteX23" fmla="*/ 19348 w 19482"/>
                    <a:gd name="connsiteY23" fmla="*/ 53705 h 71360"/>
                    <a:gd name="connsiteX24" fmla="*/ 19348 w 19482"/>
                    <a:gd name="connsiteY24" fmla="*/ 55933 h 71360"/>
                    <a:gd name="connsiteX25" fmla="*/ 19348 w 19482"/>
                    <a:gd name="connsiteY25" fmla="*/ 59053 h 71360"/>
                    <a:gd name="connsiteX26" fmla="*/ 18234 w 19482"/>
                    <a:gd name="connsiteY26" fmla="*/ 60613 h 71360"/>
                    <a:gd name="connsiteX27" fmla="*/ 1632 w 19482"/>
                    <a:gd name="connsiteY27" fmla="*/ 70195 h 71360"/>
                    <a:gd name="connsiteX28" fmla="*/ 184 w 19482"/>
                    <a:gd name="connsiteY28" fmla="*/ 71198 h 7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2" h="71360">
                      <a:moveTo>
                        <a:pt x="184" y="71198"/>
                      </a:moveTo>
                      <a:cubicBezTo>
                        <a:pt x="-61" y="70474"/>
                        <a:pt x="-61" y="69694"/>
                        <a:pt x="184" y="68970"/>
                      </a:cubicBezTo>
                      <a:lnTo>
                        <a:pt x="184" y="13928"/>
                      </a:lnTo>
                      <a:cubicBezTo>
                        <a:pt x="-17" y="13047"/>
                        <a:pt x="-17" y="12134"/>
                        <a:pt x="184" y="11254"/>
                      </a:cubicBezTo>
                      <a:cubicBezTo>
                        <a:pt x="474" y="10552"/>
                        <a:pt x="975" y="9961"/>
                        <a:pt x="1632" y="9582"/>
                      </a:cubicBezTo>
                      <a:lnTo>
                        <a:pt x="18234" y="0"/>
                      </a:lnTo>
                      <a:cubicBezTo>
                        <a:pt x="18791" y="0"/>
                        <a:pt x="19125" y="0"/>
                        <a:pt x="19348" y="0"/>
                      </a:cubicBezTo>
                      <a:cubicBezTo>
                        <a:pt x="19515" y="847"/>
                        <a:pt x="19515" y="1716"/>
                        <a:pt x="19348" y="2563"/>
                      </a:cubicBezTo>
                      <a:lnTo>
                        <a:pt x="19348" y="4903"/>
                      </a:lnTo>
                      <a:cubicBezTo>
                        <a:pt x="19482" y="5905"/>
                        <a:pt x="19482" y="6908"/>
                        <a:pt x="19348" y="7911"/>
                      </a:cubicBezTo>
                      <a:cubicBezTo>
                        <a:pt x="19248" y="8579"/>
                        <a:pt x="18836" y="9159"/>
                        <a:pt x="18234" y="9471"/>
                      </a:cubicBezTo>
                      <a:lnTo>
                        <a:pt x="7092" y="15822"/>
                      </a:lnTo>
                      <a:lnTo>
                        <a:pt x="7092" y="31087"/>
                      </a:lnTo>
                      <a:lnTo>
                        <a:pt x="16897" y="25516"/>
                      </a:lnTo>
                      <a:cubicBezTo>
                        <a:pt x="16897" y="25516"/>
                        <a:pt x="17788" y="25516"/>
                        <a:pt x="18011" y="25516"/>
                      </a:cubicBezTo>
                      <a:cubicBezTo>
                        <a:pt x="18178" y="26396"/>
                        <a:pt x="18178" y="27309"/>
                        <a:pt x="18011" y="28190"/>
                      </a:cubicBezTo>
                      <a:lnTo>
                        <a:pt x="18011" y="30418"/>
                      </a:lnTo>
                      <a:cubicBezTo>
                        <a:pt x="18156" y="31454"/>
                        <a:pt x="18156" y="32502"/>
                        <a:pt x="18011" y="33538"/>
                      </a:cubicBezTo>
                      <a:cubicBezTo>
                        <a:pt x="17867" y="34184"/>
                        <a:pt x="17465" y="34752"/>
                        <a:pt x="16897" y="35098"/>
                      </a:cubicBezTo>
                      <a:lnTo>
                        <a:pt x="7092" y="40780"/>
                      </a:lnTo>
                      <a:lnTo>
                        <a:pt x="7092" y="57382"/>
                      </a:lnTo>
                      <a:lnTo>
                        <a:pt x="18234" y="51031"/>
                      </a:lnTo>
                      <a:cubicBezTo>
                        <a:pt x="18791" y="51031"/>
                        <a:pt x="19125" y="51031"/>
                        <a:pt x="19348" y="51031"/>
                      </a:cubicBezTo>
                      <a:cubicBezTo>
                        <a:pt x="19527" y="51911"/>
                        <a:pt x="19527" y="52825"/>
                        <a:pt x="19348" y="53705"/>
                      </a:cubicBezTo>
                      <a:lnTo>
                        <a:pt x="19348" y="55933"/>
                      </a:lnTo>
                      <a:cubicBezTo>
                        <a:pt x="19493" y="56970"/>
                        <a:pt x="19493" y="58017"/>
                        <a:pt x="19348" y="59053"/>
                      </a:cubicBezTo>
                      <a:cubicBezTo>
                        <a:pt x="19204" y="59700"/>
                        <a:pt x="18802" y="60268"/>
                        <a:pt x="18234" y="60613"/>
                      </a:cubicBezTo>
                      <a:lnTo>
                        <a:pt x="1632" y="70195"/>
                      </a:lnTo>
                      <a:cubicBezTo>
                        <a:pt x="964" y="71421"/>
                        <a:pt x="407" y="71532"/>
                        <a:pt x="184" y="71198"/>
                      </a:cubicBezTo>
                      <a:close/>
                    </a:path>
                  </a:pathLst>
                </a:custGeom>
                <a:solidFill>
                  <a:srgbClr val="37474F"/>
                </a:solidFill>
                <a:ln w="111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24B7D424-9C5D-43EF-8FF8-85FE1689910A}"/>
                    </a:ext>
                  </a:extLst>
                </p:cNvPr>
                <p:cNvSpPr/>
                <p:nvPr/>
              </p:nvSpPr>
              <p:spPr>
                <a:xfrm>
                  <a:off x="4815172" y="4521708"/>
                  <a:ext cx="19448" cy="71276"/>
                </a:xfrm>
                <a:custGeom>
                  <a:avLst/>
                  <a:gdLst>
                    <a:gd name="connsiteX0" fmla="*/ 150 w 19448"/>
                    <a:gd name="connsiteY0" fmla="*/ 71087 h 71276"/>
                    <a:gd name="connsiteX1" fmla="*/ 150 w 19448"/>
                    <a:gd name="connsiteY1" fmla="*/ 68858 h 71276"/>
                    <a:gd name="connsiteX2" fmla="*/ 150 w 19448"/>
                    <a:gd name="connsiteY2" fmla="*/ 13928 h 71276"/>
                    <a:gd name="connsiteX3" fmla="*/ 150 w 19448"/>
                    <a:gd name="connsiteY3" fmla="*/ 11142 h 71276"/>
                    <a:gd name="connsiteX4" fmla="*/ 1599 w 19448"/>
                    <a:gd name="connsiteY4" fmla="*/ 9582 h 71276"/>
                    <a:gd name="connsiteX5" fmla="*/ 18201 w 19448"/>
                    <a:gd name="connsiteY5" fmla="*/ 0 h 71276"/>
                    <a:gd name="connsiteX6" fmla="*/ 19315 w 19448"/>
                    <a:gd name="connsiteY6" fmla="*/ 0 h 71276"/>
                    <a:gd name="connsiteX7" fmla="*/ 19315 w 19448"/>
                    <a:gd name="connsiteY7" fmla="*/ 2674 h 71276"/>
                    <a:gd name="connsiteX8" fmla="*/ 19315 w 19448"/>
                    <a:gd name="connsiteY8" fmla="*/ 4903 h 71276"/>
                    <a:gd name="connsiteX9" fmla="*/ 19315 w 19448"/>
                    <a:gd name="connsiteY9" fmla="*/ 8022 h 71276"/>
                    <a:gd name="connsiteX10" fmla="*/ 18201 w 19448"/>
                    <a:gd name="connsiteY10" fmla="*/ 9582 h 71276"/>
                    <a:gd name="connsiteX11" fmla="*/ 7058 w 19448"/>
                    <a:gd name="connsiteY11" fmla="*/ 15933 h 71276"/>
                    <a:gd name="connsiteX12" fmla="*/ 7058 w 19448"/>
                    <a:gd name="connsiteY12" fmla="*/ 31198 h 71276"/>
                    <a:gd name="connsiteX13" fmla="*/ 16864 w 19448"/>
                    <a:gd name="connsiteY13" fmla="*/ 25515 h 71276"/>
                    <a:gd name="connsiteX14" fmla="*/ 17978 w 19448"/>
                    <a:gd name="connsiteY14" fmla="*/ 25515 h 71276"/>
                    <a:gd name="connsiteX15" fmla="*/ 17978 w 19448"/>
                    <a:gd name="connsiteY15" fmla="*/ 28078 h 71276"/>
                    <a:gd name="connsiteX16" fmla="*/ 17978 w 19448"/>
                    <a:gd name="connsiteY16" fmla="*/ 30418 h 71276"/>
                    <a:gd name="connsiteX17" fmla="*/ 17978 w 19448"/>
                    <a:gd name="connsiteY17" fmla="*/ 33426 h 71276"/>
                    <a:gd name="connsiteX18" fmla="*/ 16864 w 19448"/>
                    <a:gd name="connsiteY18" fmla="*/ 34986 h 71276"/>
                    <a:gd name="connsiteX19" fmla="*/ 7058 w 19448"/>
                    <a:gd name="connsiteY19" fmla="*/ 40669 h 71276"/>
                    <a:gd name="connsiteX20" fmla="*/ 7058 w 19448"/>
                    <a:gd name="connsiteY20" fmla="*/ 57382 h 71276"/>
                    <a:gd name="connsiteX21" fmla="*/ 18201 w 19448"/>
                    <a:gd name="connsiteY21" fmla="*/ 51031 h 71276"/>
                    <a:gd name="connsiteX22" fmla="*/ 19315 w 19448"/>
                    <a:gd name="connsiteY22" fmla="*/ 51031 h 71276"/>
                    <a:gd name="connsiteX23" fmla="*/ 19315 w 19448"/>
                    <a:gd name="connsiteY23" fmla="*/ 53705 h 71276"/>
                    <a:gd name="connsiteX24" fmla="*/ 19315 w 19448"/>
                    <a:gd name="connsiteY24" fmla="*/ 56045 h 71276"/>
                    <a:gd name="connsiteX25" fmla="*/ 19315 w 19448"/>
                    <a:gd name="connsiteY25" fmla="*/ 59165 h 71276"/>
                    <a:gd name="connsiteX26" fmla="*/ 18201 w 19448"/>
                    <a:gd name="connsiteY26" fmla="*/ 60613 h 71276"/>
                    <a:gd name="connsiteX27" fmla="*/ 1599 w 19448"/>
                    <a:gd name="connsiteY27" fmla="*/ 70195 h 71276"/>
                    <a:gd name="connsiteX28" fmla="*/ 150 w 19448"/>
                    <a:gd name="connsiteY28" fmla="*/ 71087 h 7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48" h="71276">
                      <a:moveTo>
                        <a:pt x="150" y="71087"/>
                      </a:moveTo>
                      <a:cubicBezTo>
                        <a:pt x="150" y="71087"/>
                        <a:pt x="150" y="70084"/>
                        <a:pt x="150" y="68858"/>
                      </a:cubicBezTo>
                      <a:lnTo>
                        <a:pt x="150" y="13928"/>
                      </a:lnTo>
                      <a:cubicBezTo>
                        <a:pt x="-50" y="13014"/>
                        <a:pt x="-50" y="12056"/>
                        <a:pt x="150" y="11142"/>
                      </a:cubicBezTo>
                      <a:cubicBezTo>
                        <a:pt x="407" y="10451"/>
                        <a:pt x="930" y="9894"/>
                        <a:pt x="1599" y="9582"/>
                      </a:cubicBezTo>
                      <a:lnTo>
                        <a:pt x="18201" y="0"/>
                      </a:lnTo>
                      <a:cubicBezTo>
                        <a:pt x="18201" y="0"/>
                        <a:pt x="19092" y="0"/>
                        <a:pt x="19315" y="0"/>
                      </a:cubicBezTo>
                      <a:cubicBezTo>
                        <a:pt x="19493" y="880"/>
                        <a:pt x="19493" y="1794"/>
                        <a:pt x="19315" y="2674"/>
                      </a:cubicBezTo>
                      <a:lnTo>
                        <a:pt x="19315" y="4903"/>
                      </a:lnTo>
                      <a:cubicBezTo>
                        <a:pt x="19460" y="5939"/>
                        <a:pt x="19460" y="6986"/>
                        <a:pt x="19315" y="8022"/>
                      </a:cubicBezTo>
                      <a:cubicBezTo>
                        <a:pt x="19148" y="8657"/>
                        <a:pt x="18747" y="9214"/>
                        <a:pt x="18201" y="9582"/>
                      </a:cubicBezTo>
                      <a:lnTo>
                        <a:pt x="7058" y="15933"/>
                      </a:lnTo>
                      <a:lnTo>
                        <a:pt x="7058" y="31198"/>
                      </a:lnTo>
                      <a:lnTo>
                        <a:pt x="16864" y="25515"/>
                      </a:lnTo>
                      <a:cubicBezTo>
                        <a:pt x="17421" y="25515"/>
                        <a:pt x="17755" y="25515"/>
                        <a:pt x="17978" y="25515"/>
                      </a:cubicBezTo>
                      <a:cubicBezTo>
                        <a:pt x="18145" y="26362"/>
                        <a:pt x="18145" y="27231"/>
                        <a:pt x="17978" y="28078"/>
                      </a:cubicBezTo>
                      <a:lnTo>
                        <a:pt x="17978" y="30418"/>
                      </a:lnTo>
                      <a:cubicBezTo>
                        <a:pt x="18111" y="31421"/>
                        <a:pt x="18111" y="32424"/>
                        <a:pt x="17978" y="33426"/>
                      </a:cubicBezTo>
                      <a:cubicBezTo>
                        <a:pt x="17878" y="34095"/>
                        <a:pt x="17465" y="34674"/>
                        <a:pt x="16864" y="34986"/>
                      </a:cubicBezTo>
                      <a:lnTo>
                        <a:pt x="7058" y="40669"/>
                      </a:lnTo>
                      <a:lnTo>
                        <a:pt x="7058" y="57382"/>
                      </a:lnTo>
                      <a:lnTo>
                        <a:pt x="18201" y="51031"/>
                      </a:lnTo>
                      <a:cubicBezTo>
                        <a:pt x="18201" y="51031"/>
                        <a:pt x="19092" y="51031"/>
                        <a:pt x="19315" y="51031"/>
                      </a:cubicBezTo>
                      <a:cubicBezTo>
                        <a:pt x="19493" y="51911"/>
                        <a:pt x="19493" y="52825"/>
                        <a:pt x="19315" y="53705"/>
                      </a:cubicBezTo>
                      <a:lnTo>
                        <a:pt x="19315" y="56045"/>
                      </a:lnTo>
                      <a:cubicBezTo>
                        <a:pt x="19460" y="57081"/>
                        <a:pt x="19460" y="58128"/>
                        <a:pt x="19315" y="59165"/>
                      </a:cubicBezTo>
                      <a:cubicBezTo>
                        <a:pt x="19148" y="59777"/>
                        <a:pt x="18747" y="60290"/>
                        <a:pt x="18201" y="60613"/>
                      </a:cubicBezTo>
                      <a:lnTo>
                        <a:pt x="1599" y="70195"/>
                      </a:lnTo>
                      <a:cubicBezTo>
                        <a:pt x="930" y="71421"/>
                        <a:pt x="373" y="71421"/>
                        <a:pt x="150" y="71087"/>
                      </a:cubicBezTo>
                      <a:close/>
                    </a:path>
                  </a:pathLst>
                </a:custGeom>
                <a:solidFill>
                  <a:srgbClr val="37474F"/>
                </a:solidFill>
                <a:ln w="111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11FAAF5-2A3A-42CC-8F50-07AE9B228AEE}"/>
                    </a:ext>
                  </a:extLst>
                </p:cNvPr>
                <p:cNvSpPr/>
                <p:nvPr/>
              </p:nvSpPr>
              <p:spPr>
                <a:xfrm>
                  <a:off x="4840949" y="4503337"/>
                  <a:ext cx="25961" cy="74881"/>
                </a:xfrm>
                <a:custGeom>
                  <a:avLst/>
                  <a:gdLst>
                    <a:gd name="connsiteX0" fmla="*/ 25515 w 25961"/>
                    <a:gd name="connsiteY0" fmla="*/ 59597 h 74881"/>
                    <a:gd name="connsiteX1" fmla="*/ 22841 w 25961"/>
                    <a:gd name="connsiteY1" fmla="*/ 62382 h 74881"/>
                    <a:gd name="connsiteX2" fmla="*/ 19944 w 25961"/>
                    <a:gd name="connsiteY2" fmla="*/ 64054 h 74881"/>
                    <a:gd name="connsiteX3" fmla="*/ 18050 w 25961"/>
                    <a:gd name="connsiteY3" fmla="*/ 64945 h 74881"/>
                    <a:gd name="connsiteX4" fmla="*/ 16936 w 25961"/>
                    <a:gd name="connsiteY4" fmla="*/ 64277 h 74881"/>
                    <a:gd name="connsiteX5" fmla="*/ 7577 w 25961"/>
                    <a:gd name="connsiteY5" fmla="*/ 41992 h 74881"/>
                    <a:gd name="connsiteX6" fmla="*/ 7577 w 25961"/>
                    <a:gd name="connsiteY6" fmla="*/ 68956 h 74881"/>
                    <a:gd name="connsiteX7" fmla="*/ 4568 w 25961"/>
                    <a:gd name="connsiteY7" fmla="*/ 73190 h 74881"/>
                    <a:gd name="connsiteX8" fmla="*/ 2897 w 25961"/>
                    <a:gd name="connsiteY8" fmla="*/ 74193 h 74881"/>
                    <a:gd name="connsiteX9" fmla="*/ 0 w 25961"/>
                    <a:gd name="connsiteY9" fmla="*/ 73413 h 74881"/>
                    <a:gd name="connsiteX10" fmla="*/ 0 w 25961"/>
                    <a:gd name="connsiteY10" fmla="*/ 16588 h 74881"/>
                    <a:gd name="connsiteX11" fmla="*/ 2897 w 25961"/>
                    <a:gd name="connsiteY11" fmla="*/ 12354 h 74881"/>
                    <a:gd name="connsiteX12" fmla="*/ 4568 w 25961"/>
                    <a:gd name="connsiteY12" fmla="*/ 11463 h 74881"/>
                    <a:gd name="connsiteX13" fmla="*/ 7577 w 25961"/>
                    <a:gd name="connsiteY13" fmla="*/ 12243 h 74881"/>
                    <a:gd name="connsiteX14" fmla="*/ 7577 w 25961"/>
                    <a:gd name="connsiteY14" fmla="*/ 38761 h 74881"/>
                    <a:gd name="connsiteX15" fmla="*/ 7577 w 25961"/>
                    <a:gd name="connsiteY15" fmla="*/ 38761 h 74881"/>
                    <a:gd name="connsiteX16" fmla="*/ 16825 w 25961"/>
                    <a:gd name="connsiteY16" fmla="*/ 5335 h 74881"/>
                    <a:gd name="connsiteX17" fmla="*/ 17827 w 25961"/>
                    <a:gd name="connsiteY17" fmla="*/ 3552 h 74881"/>
                    <a:gd name="connsiteX18" fmla="*/ 19610 w 25961"/>
                    <a:gd name="connsiteY18" fmla="*/ 2215 h 74881"/>
                    <a:gd name="connsiteX19" fmla="*/ 21950 w 25961"/>
                    <a:gd name="connsiteY19" fmla="*/ 878 h 74881"/>
                    <a:gd name="connsiteX20" fmla="*/ 24736 w 25961"/>
                    <a:gd name="connsiteY20" fmla="*/ 878 h 74881"/>
                    <a:gd name="connsiteX21" fmla="*/ 24736 w 25961"/>
                    <a:gd name="connsiteY21" fmla="*/ 2883 h 74881"/>
                    <a:gd name="connsiteX22" fmla="*/ 14819 w 25961"/>
                    <a:gd name="connsiteY22" fmla="*/ 36310 h 74881"/>
                    <a:gd name="connsiteX23" fmla="*/ 25961 w 25961"/>
                    <a:gd name="connsiteY23" fmla="*/ 58594 h 74881"/>
                    <a:gd name="connsiteX24" fmla="*/ 25515 w 25961"/>
                    <a:gd name="connsiteY24" fmla="*/ 59597 h 7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61" h="74881">
                      <a:moveTo>
                        <a:pt x="25515" y="59597"/>
                      </a:moveTo>
                      <a:cubicBezTo>
                        <a:pt x="25515" y="60488"/>
                        <a:pt x="24624" y="61380"/>
                        <a:pt x="22841" y="62382"/>
                      </a:cubicBezTo>
                      <a:lnTo>
                        <a:pt x="19944" y="64054"/>
                      </a:lnTo>
                      <a:cubicBezTo>
                        <a:pt x="19376" y="64466"/>
                        <a:pt x="18730" y="64778"/>
                        <a:pt x="18050" y="64945"/>
                      </a:cubicBezTo>
                      <a:cubicBezTo>
                        <a:pt x="17571" y="64990"/>
                        <a:pt x="17125" y="64711"/>
                        <a:pt x="16936" y="64277"/>
                      </a:cubicBezTo>
                      <a:lnTo>
                        <a:pt x="7577" y="41992"/>
                      </a:lnTo>
                      <a:lnTo>
                        <a:pt x="7577" y="68956"/>
                      </a:lnTo>
                      <a:cubicBezTo>
                        <a:pt x="7465" y="70828"/>
                        <a:pt x="6295" y="72466"/>
                        <a:pt x="4568" y="73190"/>
                      </a:cubicBezTo>
                      <a:lnTo>
                        <a:pt x="2897" y="74193"/>
                      </a:lnTo>
                      <a:cubicBezTo>
                        <a:pt x="891" y="75307"/>
                        <a:pt x="0" y="75085"/>
                        <a:pt x="0" y="73413"/>
                      </a:cubicBezTo>
                      <a:lnTo>
                        <a:pt x="0" y="16588"/>
                      </a:lnTo>
                      <a:cubicBezTo>
                        <a:pt x="67" y="14739"/>
                        <a:pt x="1192" y="13090"/>
                        <a:pt x="2897" y="12354"/>
                      </a:cubicBezTo>
                      <a:lnTo>
                        <a:pt x="4568" y="11463"/>
                      </a:lnTo>
                      <a:cubicBezTo>
                        <a:pt x="6574" y="10237"/>
                        <a:pt x="7577" y="10572"/>
                        <a:pt x="7577" y="12243"/>
                      </a:cubicBezTo>
                      <a:lnTo>
                        <a:pt x="7577" y="38761"/>
                      </a:lnTo>
                      <a:lnTo>
                        <a:pt x="7577" y="38761"/>
                      </a:lnTo>
                      <a:lnTo>
                        <a:pt x="16825" y="5335"/>
                      </a:lnTo>
                      <a:cubicBezTo>
                        <a:pt x="17025" y="4677"/>
                        <a:pt x="17371" y="4065"/>
                        <a:pt x="17827" y="3552"/>
                      </a:cubicBezTo>
                      <a:cubicBezTo>
                        <a:pt x="18362" y="3028"/>
                        <a:pt x="18953" y="2583"/>
                        <a:pt x="19610" y="2215"/>
                      </a:cubicBezTo>
                      <a:lnTo>
                        <a:pt x="21950" y="878"/>
                      </a:lnTo>
                      <a:cubicBezTo>
                        <a:pt x="23844" y="-236"/>
                        <a:pt x="24736" y="-348"/>
                        <a:pt x="24736" y="878"/>
                      </a:cubicBezTo>
                      <a:cubicBezTo>
                        <a:pt x="24847" y="1546"/>
                        <a:pt x="24847" y="2215"/>
                        <a:pt x="24736" y="2883"/>
                      </a:cubicBezTo>
                      <a:lnTo>
                        <a:pt x="14819" y="36310"/>
                      </a:lnTo>
                      <a:lnTo>
                        <a:pt x="25961" y="58594"/>
                      </a:lnTo>
                      <a:cubicBezTo>
                        <a:pt x="25872" y="58951"/>
                        <a:pt x="25716" y="59285"/>
                        <a:pt x="25515" y="59597"/>
                      </a:cubicBezTo>
                      <a:close/>
                    </a:path>
                  </a:pathLst>
                </a:custGeom>
                <a:solidFill>
                  <a:srgbClr val="37474F"/>
                </a:solidFill>
                <a:ln w="111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A4E14A2-6B09-46FA-8438-5C70F67645C9}"/>
                    </a:ext>
                  </a:extLst>
                </p:cNvPr>
                <p:cNvSpPr/>
                <p:nvPr/>
              </p:nvSpPr>
              <p:spPr>
                <a:xfrm>
                  <a:off x="4876270" y="4486055"/>
                  <a:ext cx="29303" cy="66168"/>
                </a:xfrm>
                <a:custGeom>
                  <a:avLst/>
                  <a:gdLst>
                    <a:gd name="connsiteX0" fmla="*/ 0 w 29303"/>
                    <a:gd name="connsiteY0" fmla="*/ 41447 h 66168"/>
                    <a:gd name="connsiteX1" fmla="*/ 14708 w 29303"/>
                    <a:gd name="connsiteY1" fmla="*/ 1781 h 66168"/>
                    <a:gd name="connsiteX2" fmla="*/ 29304 w 29303"/>
                    <a:gd name="connsiteY2" fmla="*/ 24622 h 66168"/>
                    <a:gd name="connsiteX3" fmla="*/ 14708 w 29303"/>
                    <a:gd name="connsiteY3" fmla="*/ 64400 h 66168"/>
                    <a:gd name="connsiteX4" fmla="*/ 0 w 29303"/>
                    <a:gd name="connsiteY4" fmla="*/ 41447 h 66168"/>
                    <a:gd name="connsiteX5" fmla="*/ 19945 w 29303"/>
                    <a:gd name="connsiteY5" fmla="*/ 46573 h 66168"/>
                    <a:gd name="connsiteX6" fmla="*/ 21616 w 29303"/>
                    <a:gd name="connsiteY6" fmla="*/ 28968 h 66168"/>
                    <a:gd name="connsiteX7" fmla="*/ 19945 w 29303"/>
                    <a:gd name="connsiteY7" fmla="*/ 13369 h 66168"/>
                    <a:gd name="connsiteX8" fmla="*/ 14708 w 29303"/>
                    <a:gd name="connsiteY8" fmla="*/ 11586 h 66168"/>
                    <a:gd name="connsiteX9" fmla="*/ 9471 w 29303"/>
                    <a:gd name="connsiteY9" fmla="*/ 19497 h 66168"/>
                    <a:gd name="connsiteX10" fmla="*/ 7799 w 29303"/>
                    <a:gd name="connsiteY10" fmla="*/ 36990 h 66168"/>
                    <a:gd name="connsiteX11" fmla="*/ 9471 w 29303"/>
                    <a:gd name="connsiteY11" fmla="*/ 52701 h 66168"/>
                    <a:gd name="connsiteX12" fmla="*/ 13515 w 29303"/>
                    <a:gd name="connsiteY12" fmla="*/ 55152 h 66168"/>
                    <a:gd name="connsiteX13" fmla="*/ 14708 w 29303"/>
                    <a:gd name="connsiteY13" fmla="*/ 54595 h 66168"/>
                    <a:gd name="connsiteX14" fmla="*/ 19945 w 29303"/>
                    <a:gd name="connsiteY14" fmla="*/ 46573 h 6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303" h="66168">
                      <a:moveTo>
                        <a:pt x="0" y="41447"/>
                      </a:moveTo>
                      <a:cubicBezTo>
                        <a:pt x="0" y="20611"/>
                        <a:pt x="4903" y="7352"/>
                        <a:pt x="14708" y="1781"/>
                      </a:cubicBezTo>
                      <a:cubicBezTo>
                        <a:pt x="24513" y="-3790"/>
                        <a:pt x="29304" y="3676"/>
                        <a:pt x="29304" y="24622"/>
                      </a:cubicBezTo>
                      <a:cubicBezTo>
                        <a:pt x="29304" y="45570"/>
                        <a:pt x="24401" y="58829"/>
                        <a:pt x="14708" y="64400"/>
                      </a:cubicBezTo>
                      <a:cubicBezTo>
                        <a:pt x="5014" y="69971"/>
                        <a:pt x="0" y="62394"/>
                        <a:pt x="0" y="41447"/>
                      </a:cubicBezTo>
                      <a:close/>
                      <a:moveTo>
                        <a:pt x="19945" y="46573"/>
                      </a:moveTo>
                      <a:cubicBezTo>
                        <a:pt x="21259" y="40801"/>
                        <a:pt x="21816" y="34885"/>
                        <a:pt x="21616" y="28968"/>
                      </a:cubicBezTo>
                      <a:cubicBezTo>
                        <a:pt x="21939" y="23709"/>
                        <a:pt x="21371" y="18439"/>
                        <a:pt x="19945" y="13369"/>
                      </a:cubicBezTo>
                      <a:cubicBezTo>
                        <a:pt x="18830" y="10806"/>
                        <a:pt x="17159" y="10138"/>
                        <a:pt x="14708" y="11586"/>
                      </a:cubicBezTo>
                      <a:cubicBezTo>
                        <a:pt x="12000" y="13436"/>
                        <a:pt x="10117" y="16277"/>
                        <a:pt x="9471" y="19497"/>
                      </a:cubicBezTo>
                      <a:cubicBezTo>
                        <a:pt x="8156" y="25236"/>
                        <a:pt x="7599" y="31107"/>
                        <a:pt x="7799" y="36990"/>
                      </a:cubicBezTo>
                      <a:cubicBezTo>
                        <a:pt x="7487" y="42283"/>
                        <a:pt x="8045" y="47598"/>
                        <a:pt x="9471" y="52701"/>
                      </a:cubicBezTo>
                      <a:cubicBezTo>
                        <a:pt x="9905" y="54495"/>
                        <a:pt x="11722" y="55598"/>
                        <a:pt x="13515" y="55152"/>
                      </a:cubicBezTo>
                      <a:cubicBezTo>
                        <a:pt x="13939" y="55052"/>
                        <a:pt x="14351" y="54862"/>
                        <a:pt x="14708" y="54595"/>
                      </a:cubicBezTo>
                      <a:cubicBezTo>
                        <a:pt x="17437" y="52712"/>
                        <a:pt x="19321" y="49837"/>
                        <a:pt x="19945" y="46573"/>
                      </a:cubicBezTo>
                      <a:close/>
                    </a:path>
                  </a:pathLst>
                </a:custGeom>
                <a:solidFill>
                  <a:srgbClr val="37474F"/>
                </a:solidFill>
                <a:ln w="111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A6CBF0B4-07D1-49DD-AB79-30C050E0CB18}"/>
                    </a:ext>
                  </a:extLst>
                </p:cNvPr>
                <p:cNvSpPr/>
                <p:nvPr/>
              </p:nvSpPr>
              <p:spPr>
                <a:xfrm>
                  <a:off x="4911256" y="4462785"/>
                  <a:ext cx="26963" cy="74587"/>
                </a:xfrm>
                <a:custGeom>
                  <a:avLst/>
                  <a:gdLst>
                    <a:gd name="connsiteX0" fmla="*/ 0 w 26963"/>
                    <a:gd name="connsiteY0" fmla="*/ 72962 h 74587"/>
                    <a:gd name="connsiteX1" fmla="*/ 0 w 26963"/>
                    <a:gd name="connsiteY1" fmla="*/ 16248 h 74587"/>
                    <a:gd name="connsiteX2" fmla="*/ 2897 w 26963"/>
                    <a:gd name="connsiteY2" fmla="*/ 12014 h 74587"/>
                    <a:gd name="connsiteX3" fmla="*/ 4457 w 26963"/>
                    <a:gd name="connsiteY3" fmla="*/ 11123 h 74587"/>
                    <a:gd name="connsiteX4" fmla="*/ 6128 w 26963"/>
                    <a:gd name="connsiteY4" fmla="*/ 11123 h 74587"/>
                    <a:gd name="connsiteX5" fmla="*/ 7131 w 26963"/>
                    <a:gd name="connsiteY5" fmla="*/ 12237 h 74587"/>
                    <a:gd name="connsiteX6" fmla="*/ 18273 w 26963"/>
                    <a:gd name="connsiteY6" fmla="*/ 38087 h 74587"/>
                    <a:gd name="connsiteX7" fmla="*/ 20056 w 26963"/>
                    <a:gd name="connsiteY7" fmla="*/ 43435 h 74587"/>
                    <a:gd name="connsiteX8" fmla="*/ 20056 w 26963"/>
                    <a:gd name="connsiteY8" fmla="*/ 43435 h 74587"/>
                    <a:gd name="connsiteX9" fmla="*/ 20056 w 26963"/>
                    <a:gd name="connsiteY9" fmla="*/ 37196 h 74587"/>
                    <a:gd name="connsiteX10" fmla="*/ 20056 w 26963"/>
                    <a:gd name="connsiteY10" fmla="*/ 5552 h 74587"/>
                    <a:gd name="connsiteX11" fmla="*/ 22953 w 26963"/>
                    <a:gd name="connsiteY11" fmla="*/ 1318 h 74587"/>
                    <a:gd name="connsiteX12" fmla="*/ 24067 w 26963"/>
                    <a:gd name="connsiteY12" fmla="*/ 649 h 74587"/>
                    <a:gd name="connsiteX13" fmla="*/ 26964 w 26963"/>
                    <a:gd name="connsiteY13" fmla="*/ 1541 h 74587"/>
                    <a:gd name="connsiteX14" fmla="*/ 26964 w 26963"/>
                    <a:gd name="connsiteY14" fmla="*/ 58254 h 74587"/>
                    <a:gd name="connsiteX15" fmla="*/ 24067 w 26963"/>
                    <a:gd name="connsiteY15" fmla="*/ 62488 h 74587"/>
                    <a:gd name="connsiteX16" fmla="*/ 22953 w 26963"/>
                    <a:gd name="connsiteY16" fmla="*/ 63157 h 74587"/>
                    <a:gd name="connsiteX17" fmla="*/ 21282 w 26963"/>
                    <a:gd name="connsiteY17" fmla="*/ 63714 h 74587"/>
                    <a:gd name="connsiteX18" fmla="*/ 20279 w 26963"/>
                    <a:gd name="connsiteY18" fmla="*/ 62600 h 74587"/>
                    <a:gd name="connsiteX19" fmla="*/ 8468 w 26963"/>
                    <a:gd name="connsiteY19" fmla="*/ 35859 h 74587"/>
                    <a:gd name="connsiteX20" fmla="*/ 6908 w 26963"/>
                    <a:gd name="connsiteY20" fmla="*/ 31179 h 74587"/>
                    <a:gd name="connsiteX21" fmla="*/ 6908 w 26963"/>
                    <a:gd name="connsiteY21" fmla="*/ 31179 h 74587"/>
                    <a:gd name="connsiteX22" fmla="*/ 6908 w 26963"/>
                    <a:gd name="connsiteY22" fmla="*/ 36973 h 74587"/>
                    <a:gd name="connsiteX23" fmla="*/ 6908 w 26963"/>
                    <a:gd name="connsiteY23" fmla="*/ 69285 h 74587"/>
                    <a:gd name="connsiteX24" fmla="*/ 4011 w 26963"/>
                    <a:gd name="connsiteY24" fmla="*/ 73519 h 74587"/>
                    <a:gd name="connsiteX25" fmla="*/ 2786 w 26963"/>
                    <a:gd name="connsiteY25" fmla="*/ 74187 h 74587"/>
                    <a:gd name="connsiteX26" fmla="*/ 0 w 26963"/>
                    <a:gd name="connsiteY26" fmla="*/ 72962 h 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963" h="74587">
                      <a:moveTo>
                        <a:pt x="0" y="72962"/>
                      </a:moveTo>
                      <a:lnTo>
                        <a:pt x="0" y="16248"/>
                      </a:lnTo>
                      <a:cubicBezTo>
                        <a:pt x="111" y="14410"/>
                        <a:pt x="1226" y="12783"/>
                        <a:pt x="2897" y="12014"/>
                      </a:cubicBezTo>
                      <a:lnTo>
                        <a:pt x="4457" y="11123"/>
                      </a:lnTo>
                      <a:cubicBezTo>
                        <a:pt x="5003" y="10945"/>
                        <a:pt x="5582" y="10945"/>
                        <a:pt x="6128" y="11123"/>
                      </a:cubicBezTo>
                      <a:cubicBezTo>
                        <a:pt x="6128" y="11123"/>
                        <a:pt x="6797" y="11123"/>
                        <a:pt x="7131" y="12237"/>
                      </a:cubicBezTo>
                      <a:lnTo>
                        <a:pt x="18273" y="38087"/>
                      </a:lnTo>
                      <a:cubicBezTo>
                        <a:pt x="18273" y="39090"/>
                        <a:pt x="19276" y="40873"/>
                        <a:pt x="20056" y="43435"/>
                      </a:cubicBezTo>
                      <a:lnTo>
                        <a:pt x="20056" y="43435"/>
                      </a:lnTo>
                      <a:cubicBezTo>
                        <a:pt x="19889" y="41363"/>
                        <a:pt x="19889" y="39268"/>
                        <a:pt x="20056" y="37196"/>
                      </a:cubicBezTo>
                      <a:lnTo>
                        <a:pt x="20056" y="5552"/>
                      </a:lnTo>
                      <a:cubicBezTo>
                        <a:pt x="20167" y="3713"/>
                        <a:pt x="21282" y="2087"/>
                        <a:pt x="22953" y="1318"/>
                      </a:cubicBezTo>
                      <a:lnTo>
                        <a:pt x="24067" y="649"/>
                      </a:lnTo>
                      <a:cubicBezTo>
                        <a:pt x="26073" y="-465"/>
                        <a:pt x="26964" y="-131"/>
                        <a:pt x="26964" y="1541"/>
                      </a:cubicBezTo>
                      <a:lnTo>
                        <a:pt x="26964" y="58254"/>
                      </a:lnTo>
                      <a:cubicBezTo>
                        <a:pt x="26897" y="60104"/>
                        <a:pt x="25772" y="61753"/>
                        <a:pt x="24067" y="62488"/>
                      </a:cubicBezTo>
                      <a:lnTo>
                        <a:pt x="22953" y="63157"/>
                      </a:lnTo>
                      <a:cubicBezTo>
                        <a:pt x="22440" y="63457"/>
                        <a:pt x="21872" y="63647"/>
                        <a:pt x="21282" y="63714"/>
                      </a:cubicBezTo>
                      <a:cubicBezTo>
                        <a:pt x="21282" y="63714"/>
                        <a:pt x="20501" y="63714"/>
                        <a:pt x="20279" y="62600"/>
                      </a:cubicBezTo>
                      <a:lnTo>
                        <a:pt x="8468" y="35859"/>
                      </a:lnTo>
                      <a:cubicBezTo>
                        <a:pt x="7855" y="34332"/>
                        <a:pt x="7343" y="32772"/>
                        <a:pt x="6908" y="31179"/>
                      </a:cubicBezTo>
                      <a:lnTo>
                        <a:pt x="6908" y="31179"/>
                      </a:lnTo>
                      <a:cubicBezTo>
                        <a:pt x="7020" y="33106"/>
                        <a:pt x="7020" y="35045"/>
                        <a:pt x="6908" y="36973"/>
                      </a:cubicBezTo>
                      <a:lnTo>
                        <a:pt x="6908" y="69285"/>
                      </a:lnTo>
                      <a:cubicBezTo>
                        <a:pt x="6797" y="71123"/>
                        <a:pt x="5682" y="72750"/>
                        <a:pt x="4011" y="73519"/>
                      </a:cubicBezTo>
                      <a:lnTo>
                        <a:pt x="2786" y="74187"/>
                      </a:lnTo>
                      <a:cubicBezTo>
                        <a:pt x="1003" y="74968"/>
                        <a:pt x="0" y="74633"/>
                        <a:pt x="0" y="72962"/>
                      </a:cubicBezTo>
                      <a:close/>
                    </a:path>
                  </a:pathLst>
                </a:custGeom>
                <a:solidFill>
                  <a:srgbClr val="37474F"/>
                </a:solidFill>
                <a:ln w="111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B4B47A2-92DA-496B-AAFD-2B6C6FA07854}"/>
                    </a:ext>
                  </a:extLst>
                </p:cNvPr>
                <p:cNvSpPr/>
                <p:nvPr/>
              </p:nvSpPr>
              <p:spPr>
                <a:xfrm>
                  <a:off x="4945574" y="4453658"/>
                  <a:ext cx="18518" cy="64156"/>
                </a:xfrm>
                <a:custGeom>
                  <a:avLst/>
                  <a:gdLst>
                    <a:gd name="connsiteX0" fmla="*/ 0 w 18518"/>
                    <a:gd name="connsiteY0" fmla="*/ 63928 h 64156"/>
                    <a:gd name="connsiteX1" fmla="*/ 0 w 18518"/>
                    <a:gd name="connsiteY1" fmla="*/ 61700 h 64156"/>
                    <a:gd name="connsiteX2" fmla="*/ 0 w 18518"/>
                    <a:gd name="connsiteY2" fmla="*/ 5989 h 64156"/>
                    <a:gd name="connsiteX3" fmla="*/ 2897 w 18518"/>
                    <a:gd name="connsiteY3" fmla="*/ 1755 h 64156"/>
                    <a:gd name="connsiteX4" fmla="*/ 4680 w 18518"/>
                    <a:gd name="connsiteY4" fmla="*/ 752 h 64156"/>
                    <a:gd name="connsiteX5" fmla="*/ 6908 w 18518"/>
                    <a:gd name="connsiteY5" fmla="*/ 84 h 64156"/>
                    <a:gd name="connsiteX6" fmla="*/ 7577 w 18518"/>
                    <a:gd name="connsiteY6" fmla="*/ 1643 h 64156"/>
                    <a:gd name="connsiteX7" fmla="*/ 7577 w 18518"/>
                    <a:gd name="connsiteY7" fmla="*/ 50892 h 64156"/>
                    <a:gd name="connsiteX8" fmla="*/ 17159 w 18518"/>
                    <a:gd name="connsiteY8" fmla="*/ 45321 h 64156"/>
                    <a:gd name="connsiteX9" fmla="*/ 18384 w 18518"/>
                    <a:gd name="connsiteY9" fmla="*/ 45321 h 64156"/>
                    <a:gd name="connsiteX10" fmla="*/ 18384 w 18518"/>
                    <a:gd name="connsiteY10" fmla="*/ 47995 h 64156"/>
                    <a:gd name="connsiteX11" fmla="*/ 18384 w 18518"/>
                    <a:gd name="connsiteY11" fmla="*/ 50223 h 64156"/>
                    <a:gd name="connsiteX12" fmla="*/ 18384 w 18518"/>
                    <a:gd name="connsiteY12" fmla="*/ 53343 h 64156"/>
                    <a:gd name="connsiteX13" fmla="*/ 17159 w 18518"/>
                    <a:gd name="connsiteY13" fmla="*/ 54903 h 64156"/>
                    <a:gd name="connsiteX14" fmla="*/ 1894 w 18518"/>
                    <a:gd name="connsiteY14" fmla="*/ 63705 h 64156"/>
                    <a:gd name="connsiteX15" fmla="*/ 0 w 18518"/>
                    <a:gd name="connsiteY15" fmla="*/ 63928 h 6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18" h="64156">
                      <a:moveTo>
                        <a:pt x="0" y="63928"/>
                      </a:moveTo>
                      <a:cubicBezTo>
                        <a:pt x="0" y="63928"/>
                        <a:pt x="0" y="62925"/>
                        <a:pt x="0" y="61700"/>
                      </a:cubicBezTo>
                      <a:lnTo>
                        <a:pt x="0" y="5989"/>
                      </a:lnTo>
                      <a:cubicBezTo>
                        <a:pt x="111" y="4150"/>
                        <a:pt x="1226" y="2524"/>
                        <a:pt x="2897" y="1755"/>
                      </a:cubicBezTo>
                      <a:lnTo>
                        <a:pt x="4680" y="752"/>
                      </a:lnTo>
                      <a:cubicBezTo>
                        <a:pt x="5682" y="84"/>
                        <a:pt x="6462" y="-139"/>
                        <a:pt x="6908" y="84"/>
                      </a:cubicBezTo>
                      <a:cubicBezTo>
                        <a:pt x="7354" y="306"/>
                        <a:pt x="7577" y="752"/>
                        <a:pt x="7577" y="1643"/>
                      </a:cubicBezTo>
                      <a:lnTo>
                        <a:pt x="7577" y="50892"/>
                      </a:lnTo>
                      <a:lnTo>
                        <a:pt x="17159" y="45321"/>
                      </a:lnTo>
                      <a:cubicBezTo>
                        <a:pt x="17716" y="45321"/>
                        <a:pt x="18162" y="45321"/>
                        <a:pt x="18384" y="45321"/>
                      </a:cubicBezTo>
                      <a:cubicBezTo>
                        <a:pt x="18563" y="46201"/>
                        <a:pt x="18563" y="47115"/>
                        <a:pt x="18384" y="47995"/>
                      </a:cubicBezTo>
                      <a:lnTo>
                        <a:pt x="18384" y="50223"/>
                      </a:lnTo>
                      <a:cubicBezTo>
                        <a:pt x="18529" y="51259"/>
                        <a:pt x="18529" y="52307"/>
                        <a:pt x="18384" y="53343"/>
                      </a:cubicBezTo>
                      <a:cubicBezTo>
                        <a:pt x="18206" y="54011"/>
                        <a:pt x="17760" y="54568"/>
                        <a:pt x="17159" y="54903"/>
                      </a:cubicBezTo>
                      <a:lnTo>
                        <a:pt x="1894" y="63705"/>
                      </a:lnTo>
                      <a:cubicBezTo>
                        <a:pt x="780" y="64262"/>
                        <a:pt x="334" y="64262"/>
                        <a:pt x="0" y="63928"/>
                      </a:cubicBezTo>
                      <a:close/>
                    </a:path>
                  </a:pathLst>
                </a:custGeom>
                <a:solidFill>
                  <a:srgbClr val="37474F"/>
                </a:solidFill>
                <a:ln w="111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3482541-A26D-4932-9D2A-693E77F171D7}"/>
                    </a:ext>
                  </a:extLst>
                </p:cNvPr>
                <p:cNvSpPr/>
                <p:nvPr/>
              </p:nvSpPr>
              <p:spPr>
                <a:xfrm>
                  <a:off x="4962220" y="4432696"/>
                  <a:ext cx="26763" cy="69915"/>
                </a:xfrm>
                <a:custGeom>
                  <a:avLst/>
                  <a:gdLst>
                    <a:gd name="connsiteX0" fmla="*/ 9203 w 26763"/>
                    <a:gd name="connsiteY0" fmla="*/ 68399 h 69915"/>
                    <a:gd name="connsiteX1" fmla="*/ 9203 w 26763"/>
                    <a:gd name="connsiteY1" fmla="*/ 43664 h 69915"/>
                    <a:gd name="connsiteX2" fmla="*/ 67 w 26763"/>
                    <a:gd name="connsiteY2" fmla="*/ 17925 h 69915"/>
                    <a:gd name="connsiteX3" fmla="*/ 67 w 26763"/>
                    <a:gd name="connsiteY3" fmla="*/ 16143 h 69915"/>
                    <a:gd name="connsiteX4" fmla="*/ 3075 w 26763"/>
                    <a:gd name="connsiteY4" fmla="*/ 12689 h 69915"/>
                    <a:gd name="connsiteX5" fmla="*/ 5415 w 26763"/>
                    <a:gd name="connsiteY5" fmla="*/ 11463 h 69915"/>
                    <a:gd name="connsiteX6" fmla="*/ 7309 w 26763"/>
                    <a:gd name="connsiteY6" fmla="*/ 10683 h 69915"/>
                    <a:gd name="connsiteX7" fmla="*/ 8201 w 26763"/>
                    <a:gd name="connsiteY7" fmla="*/ 11352 h 69915"/>
                    <a:gd name="connsiteX8" fmla="*/ 13549 w 26763"/>
                    <a:gd name="connsiteY8" fmla="*/ 30962 h 69915"/>
                    <a:gd name="connsiteX9" fmla="*/ 18897 w 26763"/>
                    <a:gd name="connsiteY9" fmla="*/ 5112 h 69915"/>
                    <a:gd name="connsiteX10" fmla="*/ 19788 w 26763"/>
                    <a:gd name="connsiteY10" fmla="*/ 3441 h 69915"/>
                    <a:gd name="connsiteX11" fmla="*/ 21794 w 26763"/>
                    <a:gd name="connsiteY11" fmla="*/ 1992 h 69915"/>
                    <a:gd name="connsiteX12" fmla="*/ 23577 w 26763"/>
                    <a:gd name="connsiteY12" fmla="*/ 878 h 69915"/>
                    <a:gd name="connsiteX13" fmla="*/ 26697 w 26763"/>
                    <a:gd name="connsiteY13" fmla="*/ 878 h 69915"/>
                    <a:gd name="connsiteX14" fmla="*/ 26697 w 26763"/>
                    <a:gd name="connsiteY14" fmla="*/ 3106 h 69915"/>
                    <a:gd name="connsiteX15" fmla="*/ 17671 w 26763"/>
                    <a:gd name="connsiteY15" fmla="*/ 39653 h 69915"/>
                    <a:gd name="connsiteX16" fmla="*/ 17671 w 26763"/>
                    <a:gd name="connsiteY16" fmla="*/ 63943 h 69915"/>
                    <a:gd name="connsiteX17" fmla="*/ 14775 w 26763"/>
                    <a:gd name="connsiteY17" fmla="*/ 68177 h 69915"/>
                    <a:gd name="connsiteX18" fmla="*/ 12992 w 26763"/>
                    <a:gd name="connsiteY18" fmla="*/ 69179 h 69915"/>
                    <a:gd name="connsiteX19" fmla="*/ 9203 w 26763"/>
                    <a:gd name="connsiteY19" fmla="*/ 68399 h 6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763" h="69915">
                      <a:moveTo>
                        <a:pt x="9203" y="68399"/>
                      </a:moveTo>
                      <a:lnTo>
                        <a:pt x="9203" y="43664"/>
                      </a:lnTo>
                      <a:lnTo>
                        <a:pt x="67" y="17925"/>
                      </a:lnTo>
                      <a:cubicBezTo>
                        <a:pt x="-22" y="17335"/>
                        <a:pt x="-22" y="16733"/>
                        <a:pt x="67" y="16143"/>
                      </a:cubicBezTo>
                      <a:cubicBezTo>
                        <a:pt x="67" y="15028"/>
                        <a:pt x="1070" y="13914"/>
                        <a:pt x="3075" y="12689"/>
                      </a:cubicBezTo>
                      <a:lnTo>
                        <a:pt x="5415" y="11463"/>
                      </a:lnTo>
                      <a:cubicBezTo>
                        <a:pt x="5983" y="11073"/>
                        <a:pt x="6630" y="10806"/>
                        <a:pt x="7309" y="10683"/>
                      </a:cubicBezTo>
                      <a:cubicBezTo>
                        <a:pt x="7721" y="10672"/>
                        <a:pt x="8100" y="10950"/>
                        <a:pt x="8201" y="11352"/>
                      </a:cubicBezTo>
                      <a:lnTo>
                        <a:pt x="13549" y="30962"/>
                      </a:lnTo>
                      <a:lnTo>
                        <a:pt x="18897" y="5112"/>
                      </a:lnTo>
                      <a:cubicBezTo>
                        <a:pt x="19008" y="4477"/>
                        <a:pt x="19320" y="3898"/>
                        <a:pt x="19788" y="3441"/>
                      </a:cubicBezTo>
                      <a:cubicBezTo>
                        <a:pt x="20390" y="2872"/>
                        <a:pt x="21059" y="2382"/>
                        <a:pt x="21794" y="1992"/>
                      </a:cubicBezTo>
                      <a:lnTo>
                        <a:pt x="23577" y="878"/>
                      </a:lnTo>
                      <a:cubicBezTo>
                        <a:pt x="25694" y="-236"/>
                        <a:pt x="26697" y="-348"/>
                        <a:pt x="26697" y="878"/>
                      </a:cubicBezTo>
                      <a:cubicBezTo>
                        <a:pt x="26786" y="1614"/>
                        <a:pt x="26786" y="2371"/>
                        <a:pt x="26697" y="3106"/>
                      </a:cubicBezTo>
                      <a:lnTo>
                        <a:pt x="17671" y="39653"/>
                      </a:lnTo>
                      <a:lnTo>
                        <a:pt x="17671" y="63943"/>
                      </a:lnTo>
                      <a:cubicBezTo>
                        <a:pt x="17582" y="65792"/>
                        <a:pt x="16457" y="67419"/>
                        <a:pt x="14775" y="68177"/>
                      </a:cubicBezTo>
                      <a:lnTo>
                        <a:pt x="12992" y="69179"/>
                      </a:lnTo>
                      <a:cubicBezTo>
                        <a:pt x="10095" y="70405"/>
                        <a:pt x="9203" y="70071"/>
                        <a:pt x="9203" y="68399"/>
                      </a:cubicBezTo>
                      <a:close/>
                    </a:path>
                  </a:pathLst>
                </a:custGeom>
                <a:solidFill>
                  <a:srgbClr val="37474F"/>
                </a:solidFill>
                <a:ln w="111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0E65449-E4B5-4A9B-8A67-766AC9FF0F9A}"/>
                    </a:ext>
                  </a:extLst>
                </p:cNvPr>
                <p:cNvSpPr/>
                <p:nvPr/>
              </p:nvSpPr>
              <p:spPr>
                <a:xfrm>
                  <a:off x="4702229" y="4596250"/>
                  <a:ext cx="219500" cy="206399"/>
                </a:xfrm>
                <a:custGeom>
                  <a:avLst/>
                  <a:gdLst>
                    <a:gd name="connsiteX0" fmla="*/ 214820 w 219500"/>
                    <a:gd name="connsiteY0" fmla="*/ 84568 h 206399"/>
                    <a:gd name="connsiteX1" fmla="*/ 4791 w 219500"/>
                    <a:gd name="connsiteY1" fmla="*/ 205794 h 206399"/>
                    <a:gd name="connsiteX2" fmla="*/ 0 w 219500"/>
                    <a:gd name="connsiteY2" fmla="*/ 202340 h 206399"/>
                    <a:gd name="connsiteX3" fmla="*/ 0 w 219500"/>
                    <a:gd name="connsiteY3" fmla="*/ 130808 h 206399"/>
                    <a:gd name="connsiteX4" fmla="*/ 4791 w 219500"/>
                    <a:gd name="connsiteY4" fmla="*/ 121894 h 206399"/>
                    <a:gd name="connsiteX5" fmla="*/ 214820 w 219500"/>
                    <a:gd name="connsiteY5" fmla="*/ 556 h 206399"/>
                    <a:gd name="connsiteX6" fmla="*/ 219500 w 219500"/>
                    <a:gd name="connsiteY6" fmla="*/ 4122 h 206399"/>
                    <a:gd name="connsiteX7" fmla="*/ 219500 w 219500"/>
                    <a:gd name="connsiteY7" fmla="*/ 75543 h 206399"/>
                    <a:gd name="connsiteX8" fmla="*/ 214820 w 219500"/>
                    <a:gd name="connsiteY8" fmla="*/ 84568 h 20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500" h="206399">
                      <a:moveTo>
                        <a:pt x="214820" y="84568"/>
                      </a:moveTo>
                      <a:lnTo>
                        <a:pt x="4791" y="205794"/>
                      </a:lnTo>
                      <a:cubicBezTo>
                        <a:pt x="2117" y="207354"/>
                        <a:pt x="0" y="205794"/>
                        <a:pt x="0" y="202340"/>
                      </a:cubicBezTo>
                      <a:lnTo>
                        <a:pt x="0" y="130808"/>
                      </a:lnTo>
                      <a:cubicBezTo>
                        <a:pt x="78" y="127242"/>
                        <a:pt x="1861" y="123922"/>
                        <a:pt x="4791" y="121894"/>
                      </a:cubicBezTo>
                      <a:lnTo>
                        <a:pt x="214820" y="556"/>
                      </a:lnTo>
                      <a:cubicBezTo>
                        <a:pt x="217383" y="-892"/>
                        <a:pt x="219500" y="556"/>
                        <a:pt x="219500" y="4122"/>
                      </a:cubicBezTo>
                      <a:lnTo>
                        <a:pt x="219500" y="75543"/>
                      </a:lnTo>
                      <a:cubicBezTo>
                        <a:pt x="219489" y="79130"/>
                        <a:pt x="217740" y="82484"/>
                        <a:pt x="214820" y="84568"/>
                      </a:cubicBezTo>
                      <a:close/>
                    </a:path>
                  </a:pathLst>
                </a:custGeom>
                <a:solidFill>
                  <a:srgbClr val="37474F"/>
                </a:solidFill>
                <a:ln w="111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512180B-46C0-4703-AE43-ABCBA07B444D}"/>
                    </a:ext>
                  </a:extLst>
                </p:cNvPr>
                <p:cNvSpPr/>
                <p:nvPr/>
              </p:nvSpPr>
              <p:spPr>
                <a:xfrm>
                  <a:off x="4742327" y="4711631"/>
                  <a:ext cx="16985" cy="48230"/>
                </a:xfrm>
                <a:custGeom>
                  <a:avLst/>
                  <a:gdLst>
                    <a:gd name="connsiteX0" fmla="*/ 125 w 16985"/>
                    <a:gd name="connsiteY0" fmla="*/ 48185 h 48230"/>
                    <a:gd name="connsiteX1" fmla="*/ 125 w 16985"/>
                    <a:gd name="connsiteY1" fmla="*/ 46625 h 48230"/>
                    <a:gd name="connsiteX2" fmla="*/ 125 w 16985"/>
                    <a:gd name="connsiteY2" fmla="*/ 8407 h 48230"/>
                    <a:gd name="connsiteX3" fmla="*/ 125 w 16985"/>
                    <a:gd name="connsiteY3" fmla="*/ 6513 h 48230"/>
                    <a:gd name="connsiteX4" fmla="*/ 1128 w 16985"/>
                    <a:gd name="connsiteY4" fmla="*/ 5399 h 48230"/>
                    <a:gd name="connsiteX5" fmla="*/ 8148 w 16985"/>
                    <a:gd name="connsiteY5" fmla="*/ 1388 h 48230"/>
                    <a:gd name="connsiteX6" fmla="*/ 14164 w 16985"/>
                    <a:gd name="connsiteY6" fmla="*/ 608 h 48230"/>
                    <a:gd name="connsiteX7" fmla="*/ 16170 w 16985"/>
                    <a:gd name="connsiteY7" fmla="*/ 7182 h 48230"/>
                    <a:gd name="connsiteX8" fmla="*/ 15167 w 16985"/>
                    <a:gd name="connsiteY8" fmla="*/ 13756 h 48230"/>
                    <a:gd name="connsiteX9" fmla="*/ 12604 w 16985"/>
                    <a:gd name="connsiteY9" fmla="*/ 18993 h 48230"/>
                    <a:gd name="connsiteX10" fmla="*/ 12604 w 16985"/>
                    <a:gd name="connsiteY10" fmla="*/ 18993 h 48230"/>
                    <a:gd name="connsiteX11" fmla="*/ 15724 w 16985"/>
                    <a:gd name="connsiteY11" fmla="*/ 20552 h 48230"/>
                    <a:gd name="connsiteX12" fmla="*/ 16950 w 16985"/>
                    <a:gd name="connsiteY12" fmla="*/ 26569 h 48230"/>
                    <a:gd name="connsiteX13" fmla="*/ 14722 w 16985"/>
                    <a:gd name="connsiteY13" fmla="*/ 36709 h 48230"/>
                    <a:gd name="connsiteX14" fmla="*/ 8259 w 16985"/>
                    <a:gd name="connsiteY14" fmla="*/ 43728 h 48230"/>
                    <a:gd name="connsiteX15" fmla="*/ 1128 w 16985"/>
                    <a:gd name="connsiteY15" fmla="*/ 47739 h 48230"/>
                    <a:gd name="connsiteX16" fmla="*/ 125 w 16985"/>
                    <a:gd name="connsiteY16" fmla="*/ 48185 h 48230"/>
                    <a:gd name="connsiteX17" fmla="*/ 8036 w 16985"/>
                    <a:gd name="connsiteY17" fmla="*/ 19215 h 48230"/>
                    <a:gd name="connsiteX18" fmla="*/ 10265 w 16985"/>
                    <a:gd name="connsiteY18" fmla="*/ 16318 h 48230"/>
                    <a:gd name="connsiteX19" fmla="*/ 11156 w 16985"/>
                    <a:gd name="connsiteY19" fmla="*/ 11527 h 48230"/>
                    <a:gd name="connsiteX20" fmla="*/ 10376 w 16985"/>
                    <a:gd name="connsiteY20" fmla="*/ 7739 h 48230"/>
                    <a:gd name="connsiteX21" fmla="*/ 8148 w 16985"/>
                    <a:gd name="connsiteY21" fmla="*/ 7739 h 48230"/>
                    <a:gd name="connsiteX22" fmla="*/ 5474 w 16985"/>
                    <a:gd name="connsiteY22" fmla="*/ 9856 h 48230"/>
                    <a:gd name="connsiteX23" fmla="*/ 5474 w 16985"/>
                    <a:gd name="connsiteY23" fmla="*/ 20998 h 48230"/>
                    <a:gd name="connsiteX24" fmla="*/ 8593 w 16985"/>
                    <a:gd name="connsiteY24" fmla="*/ 37377 h 48230"/>
                    <a:gd name="connsiteX25" fmla="*/ 11825 w 16985"/>
                    <a:gd name="connsiteY25" fmla="*/ 29132 h 48230"/>
                    <a:gd name="connsiteX26" fmla="*/ 11045 w 16985"/>
                    <a:gd name="connsiteY26" fmla="*/ 25232 h 48230"/>
                    <a:gd name="connsiteX27" fmla="*/ 8370 w 16985"/>
                    <a:gd name="connsiteY27" fmla="*/ 25232 h 48230"/>
                    <a:gd name="connsiteX28" fmla="*/ 4916 w 16985"/>
                    <a:gd name="connsiteY28" fmla="*/ 27238 h 48230"/>
                    <a:gd name="connsiteX29" fmla="*/ 4916 w 16985"/>
                    <a:gd name="connsiteY29" fmla="*/ 39494 h 4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85" h="48230">
                      <a:moveTo>
                        <a:pt x="125" y="48185"/>
                      </a:moveTo>
                      <a:cubicBezTo>
                        <a:pt x="-42" y="47683"/>
                        <a:pt x="-42" y="47126"/>
                        <a:pt x="125" y="46625"/>
                      </a:cubicBezTo>
                      <a:lnTo>
                        <a:pt x="125" y="8407"/>
                      </a:lnTo>
                      <a:cubicBezTo>
                        <a:pt x="-8" y="7783"/>
                        <a:pt x="-8" y="7137"/>
                        <a:pt x="125" y="6513"/>
                      </a:cubicBezTo>
                      <a:cubicBezTo>
                        <a:pt x="337" y="6045"/>
                        <a:pt x="682" y="5655"/>
                        <a:pt x="1128" y="5399"/>
                      </a:cubicBezTo>
                      <a:lnTo>
                        <a:pt x="8148" y="1388"/>
                      </a:lnTo>
                      <a:cubicBezTo>
                        <a:pt x="10822" y="-172"/>
                        <a:pt x="12827" y="-395"/>
                        <a:pt x="14164" y="608"/>
                      </a:cubicBezTo>
                      <a:cubicBezTo>
                        <a:pt x="15735" y="2413"/>
                        <a:pt x="16460" y="4808"/>
                        <a:pt x="16170" y="7182"/>
                      </a:cubicBezTo>
                      <a:cubicBezTo>
                        <a:pt x="16181" y="9410"/>
                        <a:pt x="15847" y="11627"/>
                        <a:pt x="15167" y="13756"/>
                      </a:cubicBezTo>
                      <a:cubicBezTo>
                        <a:pt x="14610" y="15628"/>
                        <a:pt x="13741" y="17399"/>
                        <a:pt x="12604" y="18993"/>
                      </a:cubicBezTo>
                      <a:lnTo>
                        <a:pt x="12604" y="18993"/>
                      </a:lnTo>
                      <a:cubicBezTo>
                        <a:pt x="13864" y="18825"/>
                        <a:pt x="15100" y="19449"/>
                        <a:pt x="15724" y="20552"/>
                      </a:cubicBezTo>
                      <a:cubicBezTo>
                        <a:pt x="16694" y="22402"/>
                        <a:pt x="17117" y="24485"/>
                        <a:pt x="16950" y="26569"/>
                      </a:cubicBezTo>
                      <a:cubicBezTo>
                        <a:pt x="17050" y="30079"/>
                        <a:pt x="16292" y="33566"/>
                        <a:pt x="14722" y="36709"/>
                      </a:cubicBezTo>
                      <a:cubicBezTo>
                        <a:pt x="13351" y="39661"/>
                        <a:pt x="11089" y="42112"/>
                        <a:pt x="8259" y="43728"/>
                      </a:cubicBezTo>
                      <a:lnTo>
                        <a:pt x="1128" y="47739"/>
                      </a:lnTo>
                      <a:cubicBezTo>
                        <a:pt x="1128" y="47739"/>
                        <a:pt x="348" y="48408"/>
                        <a:pt x="125" y="48185"/>
                      </a:cubicBezTo>
                      <a:close/>
                      <a:moveTo>
                        <a:pt x="8036" y="19215"/>
                      </a:moveTo>
                      <a:cubicBezTo>
                        <a:pt x="9095" y="18547"/>
                        <a:pt x="9886" y="17511"/>
                        <a:pt x="10265" y="16318"/>
                      </a:cubicBezTo>
                      <a:cubicBezTo>
                        <a:pt x="10877" y="14792"/>
                        <a:pt x="11178" y="13165"/>
                        <a:pt x="11156" y="11527"/>
                      </a:cubicBezTo>
                      <a:cubicBezTo>
                        <a:pt x="11267" y="10213"/>
                        <a:pt x="11000" y="8898"/>
                        <a:pt x="10376" y="7739"/>
                      </a:cubicBezTo>
                      <a:cubicBezTo>
                        <a:pt x="10376" y="7182"/>
                        <a:pt x="9150" y="7182"/>
                        <a:pt x="8148" y="7739"/>
                      </a:cubicBezTo>
                      <a:lnTo>
                        <a:pt x="5474" y="9856"/>
                      </a:lnTo>
                      <a:lnTo>
                        <a:pt x="5474" y="20998"/>
                      </a:lnTo>
                      <a:close/>
                      <a:moveTo>
                        <a:pt x="8593" y="37377"/>
                      </a:moveTo>
                      <a:cubicBezTo>
                        <a:pt x="10822" y="36151"/>
                        <a:pt x="11825" y="33366"/>
                        <a:pt x="11825" y="29132"/>
                      </a:cubicBezTo>
                      <a:cubicBezTo>
                        <a:pt x="11969" y="27784"/>
                        <a:pt x="11702" y="26424"/>
                        <a:pt x="11045" y="25232"/>
                      </a:cubicBezTo>
                      <a:cubicBezTo>
                        <a:pt x="10487" y="24564"/>
                        <a:pt x="9596" y="24675"/>
                        <a:pt x="8370" y="25232"/>
                      </a:cubicBezTo>
                      <a:lnTo>
                        <a:pt x="4916" y="27238"/>
                      </a:lnTo>
                      <a:lnTo>
                        <a:pt x="4916" y="39494"/>
                      </a:lnTo>
                      <a:close/>
                    </a:path>
                  </a:pathLst>
                </a:custGeom>
                <a:solidFill>
                  <a:srgbClr val="FFFFFF"/>
                </a:solidFill>
                <a:ln w="111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9FCE0BD-E31D-4582-942F-BE6FB5E7C1DC}"/>
                    </a:ext>
                  </a:extLst>
                </p:cNvPr>
                <p:cNvSpPr/>
                <p:nvPr/>
              </p:nvSpPr>
              <p:spPr>
                <a:xfrm>
                  <a:off x="4763177" y="4695093"/>
                  <a:ext cx="18509" cy="49675"/>
                </a:xfrm>
                <a:custGeom>
                  <a:avLst/>
                  <a:gdLst>
                    <a:gd name="connsiteX0" fmla="*/ 2451 w 18509"/>
                    <a:gd name="connsiteY0" fmla="*/ 48678 h 49675"/>
                    <a:gd name="connsiteX1" fmla="*/ 0 w 18509"/>
                    <a:gd name="connsiteY1" fmla="*/ 40767 h 49675"/>
                    <a:gd name="connsiteX2" fmla="*/ 0 w 18509"/>
                    <a:gd name="connsiteY2" fmla="*/ 12020 h 49675"/>
                    <a:gd name="connsiteX3" fmla="*/ 2006 w 18509"/>
                    <a:gd name="connsiteY3" fmla="*/ 9124 h 49675"/>
                    <a:gd name="connsiteX4" fmla="*/ 3231 w 18509"/>
                    <a:gd name="connsiteY4" fmla="*/ 8344 h 49675"/>
                    <a:gd name="connsiteX5" fmla="*/ 5237 w 18509"/>
                    <a:gd name="connsiteY5" fmla="*/ 9012 h 49675"/>
                    <a:gd name="connsiteX6" fmla="*/ 5237 w 18509"/>
                    <a:gd name="connsiteY6" fmla="*/ 37536 h 49675"/>
                    <a:gd name="connsiteX7" fmla="*/ 6351 w 18509"/>
                    <a:gd name="connsiteY7" fmla="*/ 41324 h 49675"/>
                    <a:gd name="connsiteX8" fmla="*/ 9248 w 18509"/>
                    <a:gd name="connsiteY8" fmla="*/ 41324 h 49675"/>
                    <a:gd name="connsiteX9" fmla="*/ 12145 w 18509"/>
                    <a:gd name="connsiteY9" fmla="*/ 37870 h 49675"/>
                    <a:gd name="connsiteX10" fmla="*/ 13259 w 18509"/>
                    <a:gd name="connsiteY10" fmla="*/ 32745 h 49675"/>
                    <a:gd name="connsiteX11" fmla="*/ 13259 w 18509"/>
                    <a:gd name="connsiteY11" fmla="*/ 4110 h 49675"/>
                    <a:gd name="connsiteX12" fmla="*/ 15265 w 18509"/>
                    <a:gd name="connsiteY12" fmla="*/ 1213 h 49675"/>
                    <a:gd name="connsiteX13" fmla="*/ 16490 w 18509"/>
                    <a:gd name="connsiteY13" fmla="*/ 544 h 49675"/>
                    <a:gd name="connsiteX14" fmla="*/ 18496 w 18509"/>
                    <a:gd name="connsiteY14" fmla="*/ 544 h 49675"/>
                    <a:gd name="connsiteX15" fmla="*/ 18496 w 18509"/>
                    <a:gd name="connsiteY15" fmla="*/ 29291 h 49675"/>
                    <a:gd name="connsiteX16" fmla="*/ 16045 w 18509"/>
                    <a:gd name="connsiteY16" fmla="*/ 40433 h 49675"/>
                    <a:gd name="connsiteX17" fmla="*/ 9248 w 18509"/>
                    <a:gd name="connsiteY17" fmla="*/ 47675 h 49675"/>
                    <a:gd name="connsiteX18" fmla="*/ 2451 w 18509"/>
                    <a:gd name="connsiteY18" fmla="*/ 48678 h 4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09" h="49675">
                      <a:moveTo>
                        <a:pt x="2451" y="48678"/>
                      </a:moveTo>
                      <a:cubicBezTo>
                        <a:pt x="780" y="47453"/>
                        <a:pt x="0" y="44778"/>
                        <a:pt x="0" y="40767"/>
                      </a:cubicBezTo>
                      <a:lnTo>
                        <a:pt x="0" y="12020"/>
                      </a:lnTo>
                      <a:cubicBezTo>
                        <a:pt x="67" y="10750"/>
                        <a:pt x="836" y="9625"/>
                        <a:pt x="2006" y="9124"/>
                      </a:cubicBezTo>
                      <a:lnTo>
                        <a:pt x="3231" y="8344"/>
                      </a:lnTo>
                      <a:cubicBezTo>
                        <a:pt x="4568" y="7530"/>
                        <a:pt x="5237" y="7753"/>
                        <a:pt x="5237" y="9012"/>
                      </a:cubicBezTo>
                      <a:lnTo>
                        <a:pt x="5237" y="37536"/>
                      </a:lnTo>
                      <a:cubicBezTo>
                        <a:pt x="5070" y="38895"/>
                        <a:pt x="5482" y="40266"/>
                        <a:pt x="6351" y="41324"/>
                      </a:cubicBezTo>
                      <a:cubicBezTo>
                        <a:pt x="7019" y="42104"/>
                        <a:pt x="8022" y="42104"/>
                        <a:pt x="9248" y="41324"/>
                      </a:cubicBezTo>
                      <a:cubicBezTo>
                        <a:pt x="10563" y="40522"/>
                        <a:pt x="11588" y="39308"/>
                        <a:pt x="12145" y="37870"/>
                      </a:cubicBezTo>
                      <a:cubicBezTo>
                        <a:pt x="12914" y="36277"/>
                        <a:pt x="13304" y="34516"/>
                        <a:pt x="13259" y="32745"/>
                      </a:cubicBezTo>
                      <a:lnTo>
                        <a:pt x="13259" y="4110"/>
                      </a:lnTo>
                      <a:cubicBezTo>
                        <a:pt x="13326" y="2839"/>
                        <a:pt x="14095" y="1714"/>
                        <a:pt x="15265" y="1213"/>
                      </a:cubicBezTo>
                      <a:lnTo>
                        <a:pt x="16490" y="544"/>
                      </a:lnTo>
                      <a:cubicBezTo>
                        <a:pt x="17827" y="-236"/>
                        <a:pt x="18496" y="-124"/>
                        <a:pt x="18496" y="544"/>
                      </a:cubicBezTo>
                      <a:lnTo>
                        <a:pt x="18496" y="29291"/>
                      </a:lnTo>
                      <a:cubicBezTo>
                        <a:pt x="18630" y="33157"/>
                        <a:pt x="17783" y="36979"/>
                        <a:pt x="16045" y="40433"/>
                      </a:cubicBezTo>
                      <a:cubicBezTo>
                        <a:pt x="14552" y="43464"/>
                        <a:pt x="12178" y="45993"/>
                        <a:pt x="9248" y="47675"/>
                      </a:cubicBezTo>
                      <a:cubicBezTo>
                        <a:pt x="6908" y="50015"/>
                        <a:pt x="4011" y="50238"/>
                        <a:pt x="2451" y="48678"/>
                      </a:cubicBezTo>
                      <a:close/>
                    </a:path>
                  </a:pathLst>
                </a:custGeom>
                <a:solidFill>
                  <a:srgbClr val="FFFFFF"/>
                </a:solidFill>
                <a:ln w="111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1EFB5BBC-0523-4D68-AB62-B65A453E8A5E}"/>
                    </a:ext>
                  </a:extLst>
                </p:cNvPr>
                <p:cNvSpPr/>
                <p:nvPr/>
              </p:nvSpPr>
              <p:spPr>
                <a:xfrm>
                  <a:off x="4784503" y="4683310"/>
                  <a:ext cx="18596" cy="48743"/>
                </a:xfrm>
                <a:custGeom>
                  <a:avLst/>
                  <a:gdLst>
                    <a:gd name="connsiteX0" fmla="*/ 6306 w 18596"/>
                    <a:gd name="connsiteY0" fmla="*/ 47424 h 48743"/>
                    <a:gd name="connsiteX1" fmla="*/ 6306 w 18596"/>
                    <a:gd name="connsiteY1" fmla="*/ 30377 h 48743"/>
                    <a:gd name="connsiteX2" fmla="*/ 67 w 18596"/>
                    <a:gd name="connsiteY2" fmla="*/ 12438 h 48743"/>
                    <a:gd name="connsiteX3" fmla="*/ 67 w 18596"/>
                    <a:gd name="connsiteY3" fmla="*/ 11212 h 48743"/>
                    <a:gd name="connsiteX4" fmla="*/ 2184 w 18596"/>
                    <a:gd name="connsiteY4" fmla="*/ 8873 h 48743"/>
                    <a:gd name="connsiteX5" fmla="*/ 3744 w 18596"/>
                    <a:gd name="connsiteY5" fmla="*/ 7981 h 48743"/>
                    <a:gd name="connsiteX6" fmla="*/ 5081 w 18596"/>
                    <a:gd name="connsiteY6" fmla="*/ 7424 h 48743"/>
                    <a:gd name="connsiteX7" fmla="*/ 5638 w 18596"/>
                    <a:gd name="connsiteY7" fmla="*/ 7981 h 48743"/>
                    <a:gd name="connsiteX8" fmla="*/ 9426 w 18596"/>
                    <a:gd name="connsiteY8" fmla="*/ 21463 h 48743"/>
                    <a:gd name="connsiteX9" fmla="*/ 13103 w 18596"/>
                    <a:gd name="connsiteY9" fmla="*/ 3525 h 48743"/>
                    <a:gd name="connsiteX10" fmla="*/ 13772 w 18596"/>
                    <a:gd name="connsiteY10" fmla="*/ 2410 h 48743"/>
                    <a:gd name="connsiteX11" fmla="*/ 15109 w 18596"/>
                    <a:gd name="connsiteY11" fmla="*/ 1408 h 48743"/>
                    <a:gd name="connsiteX12" fmla="*/ 16334 w 18596"/>
                    <a:gd name="connsiteY12" fmla="*/ 628 h 48743"/>
                    <a:gd name="connsiteX13" fmla="*/ 18563 w 18596"/>
                    <a:gd name="connsiteY13" fmla="*/ 628 h 48743"/>
                    <a:gd name="connsiteX14" fmla="*/ 18563 w 18596"/>
                    <a:gd name="connsiteY14" fmla="*/ 2299 h 48743"/>
                    <a:gd name="connsiteX15" fmla="*/ 12323 w 18596"/>
                    <a:gd name="connsiteY15" fmla="*/ 27591 h 48743"/>
                    <a:gd name="connsiteX16" fmla="*/ 12323 w 18596"/>
                    <a:gd name="connsiteY16" fmla="*/ 44528 h 48743"/>
                    <a:gd name="connsiteX17" fmla="*/ 10206 w 18596"/>
                    <a:gd name="connsiteY17" fmla="*/ 47424 h 48743"/>
                    <a:gd name="connsiteX18" fmla="*/ 8981 w 18596"/>
                    <a:gd name="connsiteY18" fmla="*/ 48093 h 48743"/>
                    <a:gd name="connsiteX19" fmla="*/ 6306 w 18596"/>
                    <a:gd name="connsiteY19" fmla="*/ 47424 h 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96" h="48743">
                      <a:moveTo>
                        <a:pt x="6306" y="47424"/>
                      </a:moveTo>
                      <a:lnTo>
                        <a:pt x="6306" y="30377"/>
                      </a:lnTo>
                      <a:lnTo>
                        <a:pt x="67" y="12438"/>
                      </a:lnTo>
                      <a:cubicBezTo>
                        <a:pt x="-22" y="12037"/>
                        <a:pt x="-22" y="11614"/>
                        <a:pt x="67" y="11212"/>
                      </a:cubicBezTo>
                      <a:cubicBezTo>
                        <a:pt x="67" y="10433"/>
                        <a:pt x="735" y="9653"/>
                        <a:pt x="2184" y="8873"/>
                      </a:cubicBezTo>
                      <a:lnTo>
                        <a:pt x="3744" y="7981"/>
                      </a:lnTo>
                      <a:cubicBezTo>
                        <a:pt x="4145" y="7692"/>
                        <a:pt x="4602" y="7502"/>
                        <a:pt x="5081" y="7424"/>
                      </a:cubicBezTo>
                      <a:cubicBezTo>
                        <a:pt x="5081" y="7424"/>
                        <a:pt x="5081" y="7424"/>
                        <a:pt x="5638" y="7981"/>
                      </a:cubicBezTo>
                      <a:lnTo>
                        <a:pt x="9426" y="21463"/>
                      </a:lnTo>
                      <a:lnTo>
                        <a:pt x="13103" y="3525"/>
                      </a:lnTo>
                      <a:cubicBezTo>
                        <a:pt x="13214" y="3101"/>
                        <a:pt x="13449" y="2711"/>
                        <a:pt x="13772" y="2410"/>
                      </a:cubicBezTo>
                      <a:lnTo>
                        <a:pt x="15109" y="1408"/>
                      </a:lnTo>
                      <a:lnTo>
                        <a:pt x="16334" y="628"/>
                      </a:lnTo>
                      <a:cubicBezTo>
                        <a:pt x="17783" y="-152"/>
                        <a:pt x="18563" y="-264"/>
                        <a:pt x="18563" y="628"/>
                      </a:cubicBezTo>
                      <a:cubicBezTo>
                        <a:pt x="18607" y="1185"/>
                        <a:pt x="18607" y="1742"/>
                        <a:pt x="18563" y="2299"/>
                      </a:cubicBezTo>
                      <a:lnTo>
                        <a:pt x="12323" y="27591"/>
                      </a:lnTo>
                      <a:lnTo>
                        <a:pt x="12323" y="44528"/>
                      </a:lnTo>
                      <a:cubicBezTo>
                        <a:pt x="12189" y="45809"/>
                        <a:pt x="11376" y="46912"/>
                        <a:pt x="10206" y="47424"/>
                      </a:cubicBezTo>
                      <a:lnTo>
                        <a:pt x="8981" y="48093"/>
                      </a:lnTo>
                      <a:cubicBezTo>
                        <a:pt x="6975" y="49319"/>
                        <a:pt x="6306" y="48650"/>
                        <a:pt x="6306" y="47424"/>
                      </a:cubicBezTo>
                      <a:close/>
                    </a:path>
                  </a:pathLst>
                </a:custGeom>
                <a:solidFill>
                  <a:srgbClr val="FFFFFF"/>
                </a:solidFill>
                <a:ln w="111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25E8C364-18CD-4EC9-A7D5-6283B981EAD0}"/>
                    </a:ext>
                  </a:extLst>
                </p:cNvPr>
                <p:cNvSpPr/>
                <p:nvPr/>
              </p:nvSpPr>
              <p:spPr>
                <a:xfrm>
                  <a:off x="4810754" y="4668751"/>
                  <a:ext cx="18718" cy="51415"/>
                </a:xfrm>
                <a:custGeom>
                  <a:avLst/>
                  <a:gdLst>
                    <a:gd name="connsiteX0" fmla="*/ 0 w 18718"/>
                    <a:gd name="connsiteY0" fmla="*/ 50507 h 51415"/>
                    <a:gd name="connsiteX1" fmla="*/ 0 w 18718"/>
                    <a:gd name="connsiteY1" fmla="*/ 11064 h 51415"/>
                    <a:gd name="connsiteX2" fmla="*/ 2006 w 18718"/>
                    <a:gd name="connsiteY2" fmla="*/ 8167 h 51415"/>
                    <a:gd name="connsiteX3" fmla="*/ 3008 w 18718"/>
                    <a:gd name="connsiteY3" fmla="*/ 7610 h 51415"/>
                    <a:gd name="connsiteX4" fmla="*/ 4234 w 18718"/>
                    <a:gd name="connsiteY4" fmla="*/ 7610 h 51415"/>
                    <a:gd name="connsiteX5" fmla="*/ 4903 w 18718"/>
                    <a:gd name="connsiteY5" fmla="*/ 8501 h 51415"/>
                    <a:gd name="connsiteX6" fmla="*/ 12702 w 18718"/>
                    <a:gd name="connsiteY6" fmla="*/ 26440 h 51415"/>
                    <a:gd name="connsiteX7" fmla="*/ 13928 w 18718"/>
                    <a:gd name="connsiteY7" fmla="*/ 30117 h 51415"/>
                    <a:gd name="connsiteX8" fmla="*/ 13928 w 18718"/>
                    <a:gd name="connsiteY8" fmla="*/ 30117 h 51415"/>
                    <a:gd name="connsiteX9" fmla="*/ 13928 w 18718"/>
                    <a:gd name="connsiteY9" fmla="*/ 25771 h 51415"/>
                    <a:gd name="connsiteX10" fmla="*/ 13928 w 18718"/>
                    <a:gd name="connsiteY10" fmla="*/ 3487 h 51415"/>
                    <a:gd name="connsiteX11" fmla="*/ 15933 w 18718"/>
                    <a:gd name="connsiteY11" fmla="*/ 479 h 51415"/>
                    <a:gd name="connsiteX12" fmla="*/ 16713 w 18718"/>
                    <a:gd name="connsiteY12" fmla="*/ 479 h 51415"/>
                    <a:gd name="connsiteX13" fmla="*/ 18719 w 18718"/>
                    <a:gd name="connsiteY13" fmla="*/ 1147 h 51415"/>
                    <a:gd name="connsiteX14" fmla="*/ 18719 w 18718"/>
                    <a:gd name="connsiteY14" fmla="*/ 40479 h 51415"/>
                    <a:gd name="connsiteX15" fmla="*/ 16713 w 18718"/>
                    <a:gd name="connsiteY15" fmla="*/ 43488 h 51415"/>
                    <a:gd name="connsiteX16" fmla="*/ 15933 w 18718"/>
                    <a:gd name="connsiteY16" fmla="*/ 43488 h 51415"/>
                    <a:gd name="connsiteX17" fmla="*/ 14708 w 18718"/>
                    <a:gd name="connsiteY17" fmla="*/ 43488 h 51415"/>
                    <a:gd name="connsiteX18" fmla="*/ 14039 w 18718"/>
                    <a:gd name="connsiteY18" fmla="*/ 42708 h 51415"/>
                    <a:gd name="connsiteX19" fmla="*/ 5905 w 18718"/>
                    <a:gd name="connsiteY19" fmla="*/ 24212 h 51415"/>
                    <a:gd name="connsiteX20" fmla="*/ 4791 w 18718"/>
                    <a:gd name="connsiteY20" fmla="*/ 20980 h 51415"/>
                    <a:gd name="connsiteX21" fmla="*/ 4791 w 18718"/>
                    <a:gd name="connsiteY21" fmla="*/ 20980 h 51415"/>
                    <a:gd name="connsiteX22" fmla="*/ 4791 w 18718"/>
                    <a:gd name="connsiteY22" fmla="*/ 24880 h 51415"/>
                    <a:gd name="connsiteX23" fmla="*/ 4791 w 18718"/>
                    <a:gd name="connsiteY23" fmla="*/ 47164 h 51415"/>
                    <a:gd name="connsiteX24" fmla="*/ 2786 w 18718"/>
                    <a:gd name="connsiteY24" fmla="*/ 50061 h 51415"/>
                    <a:gd name="connsiteX25" fmla="*/ 2006 w 18718"/>
                    <a:gd name="connsiteY25" fmla="*/ 50061 h 51415"/>
                    <a:gd name="connsiteX26" fmla="*/ 0 w 18718"/>
                    <a:gd name="connsiteY26" fmla="*/ 50507 h 5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718" h="51415">
                      <a:moveTo>
                        <a:pt x="0" y="50507"/>
                      </a:moveTo>
                      <a:lnTo>
                        <a:pt x="0" y="11064"/>
                      </a:lnTo>
                      <a:cubicBezTo>
                        <a:pt x="89" y="9805"/>
                        <a:pt x="858" y="8691"/>
                        <a:pt x="2006" y="8167"/>
                      </a:cubicBezTo>
                      <a:lnTo>
                        <a:pt x="3008" y="7610"/>
                      </a:lnTo>
                      <a:cubicBezTo>
                        <a:pt x="3409" y="7498"/>
                        <a:pt x="3833" y="7498"/>
                        <a:pt x="4234" y="7610"/>
                      </a:cubicBezTo>
                      <a:cubicBezTo>
                        <a:pt x="4557" y="7810"/>
                        <a:pt x="4802" y="8134"/>
                        <a:pt x="4903" y="8501"/>
                      </a:cubicBezTo>
                      <a:lnTo>
                        <a:pt x="12702" y="26440"/>
                      </a:lnTo>
                      <a:cubicBezTo>
                        <a:pt x="13237" y="27621"/>
                        <a:pt x="13638" y="28858"/>
                        <a:pt x="13928" y="30117"/>
                      </a:cubicBezTo>
                      <a:lnTo>
                        <a:pt x="13928" y="30117"/>
                      </a:lnTo>
                      <a:cubicBezTo>
                        <a:pt x="13816" y="28668"/>
                        <a:pt x="13816" y="27220"/>
                        <a:pt x="13928" y="25771"/>
                      </a:cubicBezTo>
                      <a:lnTo>
                        <a:pt x="13928" y="3487"/>
                      </a:lnTo>
                      <a:cubicBezTo>
                        <a:pt x="13972" y="2184"/>
                        <a:pt x="14752" y="1025"/>
                        <a:pt x="15933" y="479"/>
                      </a:cubicBezTo>
                      <a:lnTo>
                        <a:pt x="16713" y="479"/>
                      </a:lnTo>
                      <a:cubicBezTo>
                        <a:pt x="18050" y="-334"/>
                        <a:pt x="18719" y="-112"/>
                        <a:pt x="18719" y="1147"/>
                      </a:cubicBezTo>
                      <a:lnTo>
                        <a:pt x="18719" y="40479"/>
                      </a:lnTo>
                      <a:cubicBezTo>
                        <a:pt x="18674" y="41783"/>
                        <a:pt x="17894" y="42942"/>
                        <a:pt x="16713" y="43488"/>
                      </a:cubicBezTo>
                      <a:lnTo>
                        <a:pt x="15933" y="43488"/>
                      </a:lnTo>
                      <a:lnTo>
                        <a:pt x="14708" y="43488"/>
                      </a:lnTo>
                      <a:cubicBezTo>
                        <a:pt x="14708" y="43488"/>
                        <a:pt x="14151" y="43488"/>
                        <a:pt x="14039" y="42708"/>
                      </a:cubicBezTo>
                      <a:lnTo>
                        <a:pt x="5905" y="24212"/>
                      </a:lnTo>
                      <a:cubicBezTo>
                        <a:pt x="5449" y="23164"/>
                        <a:pt x="5070" y="22083"/>
                        <a:pt x="4791" y="20980"/>
                      </a:cubicBezTo>
                      <a:lnTo>
                        <a:pt x="4791" y="20980"/>
                      </a:lnTo>
                      <a:cubicBezTo>
                        <a:pt x="4892" y="22273"/>
                        <a:pt x="4892" y="23588"/>
                        <a:pt x="4791" y="24880"/>
                      </a:cubicBezTo>
                      <a:lnTo>
                        <a:pt x="4791" y="47164"/>
                      </a:lnTo>
                      <a:cubicBezTo>
                        <a:pt x="4724" y="48435"/>
                        <a:pt x="3956" y="49560"/>
                        <a:pt x="2786" y="50061"/>
                      </a:cubicBezTo>
                      <a:lnTo>
                        <a:pt x="2006" y="50061"/>
                      </a:lnTo>
                      <a:cubicBezTo>
                        <a:pt x="669" y="51844"/>
                        <a:pt x="0" y="51733"/>
                        <a:pt x="0" y="50507"/>
                      </a:cubicBezTo>
                      <a:close/>
                    </a:path>
                  </a:pathLst>
                </a:custGeom>
                <a:solidFill>
                  <a:srgbClr val="FFFFFF"/>
                </a:solidFill>
                <a:ln w="111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7D9C122-E3CE-4EF0-859A-194ADC0A5044}"/>
                    </a:ext>
                  </a:extLst>
                </p:cNvPr>
                <p:cNvSpPr/>
                <p:nvPr/>
              </p:nvSpPr>
              <p:spPr>
                <a:xfrm>
                  <a:off x="4833372" y="4657620"/>
                  <a:ext cx="20278" cy="46046"/>
                </a:xfrm>
                <a:custGeom>
                  <a:avLst/>
                  <a:gdLst>
                    <a:gd name="connsiteX0" fmla="*/ 0 w 20278"/>
                    <a:gd name="connsiteY0" fmla="*/ 28768 h 46046"/>
                    <a:gd name="connsiteX1" fmla="*/ 10139 w 20278"/>
                    <a:gd name="connsiteY1" fmla="*/ 1247 h 46046"/>
                    <a:gd name="connsiteX2" fmla="*/ 20279 w 20278"/>
                    <a:gd name="connsiteY2" fmla="*/ 17069 h 46046"/>
                    <a:gd name="connsiteX3" fmla="*/ 10139 w 20278"/>
                    <a:gd name="connsiteY3" fmla="*/ 44813 h 46046"/>
                    <a:gd name="connsiteX4" fmla="*/ 0 w 20278"/>
                    <a:gd name="connsiteY4" fmla="*/ 28768 h 46046"/>
                    <a:gd name="connsiteX5" fmla="*/ 13816 w 20278"/>
                    <a:gd name="connsiteY5" fmla="*/ 32334 h 46046"/>
                    <a:gd name="connsiteX6" fmla="*/ 15042 w 20278"/>
                    <a:gd name="connsiteY6" fmla="*/ 20189 h 46046"/>
                    <a:gd name="connsiteX7" fmla="*/ 13816 w 20278"/>
                    <a:gd name="connsiteY7" fmla="*/ 9047 h 46046"/>
                    <a:gd name="connsiteX8" fmla="*/ 10251 w 20278"/>
                    <a:gd name="connsiteY8" fmla="*/ 7821 h 46046"/>
                    <a:gd name="connsiteX9" fmla="*/ 6574 w 20278"/>
                    <a:gd name="connsiteY9" fmla="*/ 13281 h 46046"/>
                    <a:gd name="connsiteX10" fmla="*/ 5348 w 20278"/>
                    <a:gd name="connsiteY10" fmla="*/ 25426 h 46046"/>
                    <a:gd name="connsiteX11" fmla="*/ 6574 w 20278"/>
                    <a:gd name="connsiteY11" fmla="*/ 36568 h 46046"/>
                    <a:gd name="connsiteX12" fmla="*/ 10251 w 20278"/>
                    <a:gd name="connsiteY12" fmla="*/ 37905 h 46046"/>
                    <a:gd name="connsiteX13" fmla="*/ 13816 w 20278"/>
                    <a:gd name="connsiteY13" fmla="*/ 32334 h 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78" h="46046">
                      <a:moveTo>
                        <a:pt x="0" y="28768"/>
                      </a:moveTo>
                      <a:cubicBezTo>
                        <a:pt x="0" y="14283"/>
                        <a:pt x="3343" y="5147"/>
                        <a:pt x="10139" y="1247"/>
                      </a:cubicBezTo>
                      <a:cubicBezTo>
                        <a:pt x="16936" y="-2652"/>
                        <a:pt x="20279" y="2584"/>
                        <a:pt x="20279" y="17069"/>
                      </a:cubicBezTo>
                      <a:cubicBezTo>
                        <a:pt x="20279" y="31554"/>
                        <a:pt x="16936" y="40913"/>
                        <a:pt x="10139" y="44813"/>
                      </a:cubicBezTo>
                      <a:cubicBezTo>
                        <a:pt x="3343" y="48713"/>
                        <a:pt x="0" y="43365"/>
                        <a:pt x="0" y="28768"/>
                      </a:cubicBezTo>
                      <a:close/>
                      <a:moveTo>
                        <a:pt x="13816" y="32334"/>
                      </a:moveTo>
                      <a:cubicBezTo>
                        <a:pt x="14752" y="28356"/>
                        <a:pt x="15165" y="24278"/>
                        <a:pt x="15042" y="20189"/>
                      </a:cubicBezTo>
                      <a:cubicBezTo>
                        <a:pt x="15276" y="16434"/>
                        <a:pt x="14864" y="12668"/>
                        <a:pt x="13816" y="9047"/>
                      </a:cubicBezTo>
                      <a:cubicBezTo>
                        <a:pt x="13036" y="7264"/>
                        <a:pt x="11811" y="6818"/>
                        <a:pt x="10251" y="7821"/>
                      </a:cubicBezTo>
                      <a:cubicBezTo>
                        <a:pt x="8346" y="9080"/>
                        <a:pt x="7020" y="11041"/>
                        <a:pt x="6574" y="13281"/>
                      </a:cubicBezTo>
                      <a:cubicBezTo>
                        <a:pt x="5638" y="17258"/>
                        <a:pt x="5226" y="21337"/>
                        <a:pt x="5348" y="25426"/>
                      </a:cubicBezTo>
                      <a:cubicBezTo>
                        <a:pt x="5103" y="29181"/>
                        <a:pt x="5515" y="32958"/>
                        <a:pt x="6574" y="36568"/>
                      </a:cubicBezTo>
                      <a:cubicBezTo>
                        <a:pt x="7321" y="38495"/>
                        <a:pt x="8546" y="38941"/>
                        <a:pt x="10251" y="37905"/>
                      </a:cubicBezTo>
                      <a:cubicBezTo>
                        <a:pt x="12112" y="36579"/>
                        <a:pt x="13382" y="34585"/>
                        <a:pt x="13816" y="32334"/>
                      </a:cubicBezTo>
                      <a:close/>
                    </a:path>
                  </a:pathLst>
                </a:custGeom>
                <a:solidFill>
                  <a:srgbClr val="FFFFFF"/>
                </a:solidFill>
                <a:ln w="111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90D83A26-98E3-41F1-9AA9-A615DF249E81}"/>
                    </a:ext>
                  </a:extLst>
                </p:cNvPr>
                <p:cNvSpPr/>
                <p:nvPr/>
              </p:nvSpPr>
              <p:spPr>
                <a:xfrm>
                  <a:off x="4855161" y="4637154"/>
                  <a:ext cx="28016" cy="54732"/>
                </a:xfrm>
                <a:custGeom>
                  <a:avLst/>
                  <a:gdLst>
                    <a:gd name="connsiteX0" fmla="*/ 5287 w 28016"/>
                    <a:gd name="connsiteY0" fmla="*/ 54026 h 54732"/>
                    <a:gd name="connsiteX1" fmla="*/ 50 w 28016"/>
                    <a:gd name="connsiteY1" fmla="*/ 17591 h 54732"/>
                    <a:gd name="connsiteX2" fmla="*/ 50 w 28016"/>
                    <a:gd name="connsiteY2" fmla="*/ 17034 h 54732"/>
                    <a:gd name="connsiteX3" fmla="*/ 50 w 28016"/>
                    <a:gd name="connsiteY3" fmla="*/ 17034 h 54732"/>
                    <a:gd name="connsiteX4" fmla="*/ 2056 w 28016"/>
                    <a:gd name="connsiteY4" fmla="*/ 14472 h 54732"/>
                    <a:gd name="connsiteX5" fmla="*/ 2947 w 28016"/>
                    <a:gd name="connsiteY5" fmla="*/ 13914 h 54732"/>
                    <a:gd name="connsiteX6" fmla="*/ 5176 w 28016"/>
                    <a:gd name="connsiteY6" fmla="*/ 13914 h 54732"/>
                    <a:gd name="connsiteX7" fmla="*/ 7627 w 28016"/>
                    <a:gd name="connsiteY7" fmla="*/ 37313 h 54732"/>
                    <a:gd name="connsiteX8" fmla="*/ 7627 w 28016"/>
                    <a:gd name="connsiteY8" fmla="*/ 42438 h 54732"/>
                    <a:gd name="connsiteX9" fmla="*/ 7627 w 28016"/>
                    <a:gd name="connsiteY9" fmla="*/ 45335 h 54732"/>
                    <a:gd name="connsiteX10" fmla="*/ 8518 w 28016"/>
                    <a:gd name="connsiteY10" fmla="*/ 36422 h 54732"/>
                    <a:gd name="connsiteX11" fmla="*/ 11415 w 28016"/>
                    <a:gd name="connsiteY11" fmla="*/ 9569 h 54732"/>
                    <a:gd name="connsiteX12" fmla="*/ 11415 w 28016"/>
                    <a:gd name="connsiteY12" fmla="*/ 8343 h 54732"/>
                    <a:gd name="connsiteX13" fmla="*/ 12641 w 28016"/>
                    <a:gd name="connsiteY13" fmla="*/ 7341 h 54732"/>
                    <a:gd name="connsiteX14" fmla="*/ 15203 w 28016"/>
                    <a:gd name="connsiteY14" fmla="*/ 6338 h 54732"/>
                    <a:gd name="connsiteX15" fmla="*/ 16429 w 28016"/>
                    <a:gd name="connsiteY15" fmla="*/ 6338 h 54732"/>
                    <a:gd name="connsiteX16" fmla="*/ 16429 w 28016"/>
                    <a:gd name="connsiteY16" fmla="*/ 7006 h 54732"/>
                    <a:gd name="connsiteX17" fmla="*/ 19215 w 28016"/>
                    <a:gd name="connsiteY17" fmla="*/ 30628 h 54732"/>
                    <a:gd name="connsiteX18" fmla="*/ 19772 w 28016"/>
                    <a:gd name="connsiteY18" fmla="*/ 35307 h 54732"/>
                    <a:gd name="connsiteX19" fmla="*/ 19772 w 28016"/>
                    <a:gd name="connsiteY19" fmla="*/ 38650 h 54732"/>
                    <a:gd name="connsiteX20" fmla="*/ 20552 w 28016"/>
                    <a:gd name="connsiteY20" fmla="*/ 29736 h 54732"/>
                    <a:gd name="connsiteX21" fmla="*/ 23003 w 28016"/>
                    <a:gd name="connsiteY21" fmla="*/ 3441 h 54732"/>
                    <a:gd name="connsiteX22" fmla="*/ 25120 w 28016"/>
                    <a:gd name="connsiteY22" fmla="*/ 544 h 54732"/>
                    <a:gd name="connsiteX23" fmla="*/ 25900 w 28016"/>
                    <a:gd name="connsiteY23" fmla="*/ 544 h 54732"/>
                    <a:gd name="connsiteX24" fmla="*/ 28017 w 28016"/>
                    <a:gd name="connsiteY24" fmla="*/ 544 h 54732"/>
                    <a:gd name="connsiteX25" fmla="*/ 28017 w 28016"/>
                    <a:gd name="connsiteY25" fmla="*/ 1435 h 54732"/>
                    <a:gd name="connsiteX26" fmla="*/ 22669 w 28016"/>
                    <a:gd name="connsiteY26" fmla="*/ 43998 h 54732"/>
                    <a:gd name="connsiteX27" fmla="*/ 20997 w 28016"/>
                    <a:gd name="connsiteY27" fmla="*/ 46115 h 54732"/>
                    <a:gd name="connsiteX28" fmla="*/ 18769 w 28016"/>
                    <a:gd name="connsiteY28" fmla="*/ 47341 h 54732"/>
                    <a:gd name="connsiteX29" fmla="*/ 17098 w 28016"/>
                    <a:gd name="connsiteY29" fmla="*/ 47341 h 54732"/>
                    <a:gd name="connsiteX30" fmla="*/ 14201 w 28016"/>
                    <a:gd name="connsiteY30" fmla="*/ 25948 h 54732"/>
                    <a:gd name="connsiteX31" fmla="*/ 14201 w 28016"/>
                    <a:gd name="connsiteY31" fmla="*/ 19374 h 54732"/>
                    <a:gd name="connsiteX32" fmla="*/ 13644 w 28016"/>
                    <a:gd name="connsiteY32" fmla="*/ 26617 h 54732"/>
                    <a:gd name="connsiteX33" fmla="*/ 10635 w 28016"/>
                    <a:gd name="connsiteY33" fmla="*/ 51352 h 54732"/>
                    <a:gd name="connsiteX34" fmla="*/ 8964 w 28016"/>
                    <a:gd name="connsiteY34" fmla="*/ 53469 h 54732"/>
                    <a:gd name="connsiteX35" fmla="*/ 6735 w 28016"/>
                    <a:gd name="connsiteY35" fmla="*/ 54695 h 54732"/>
                    <a:gd name="connsiteX36" fmla="*/ 5287 w 28016"/>
                    <a:gd name="connsiteY36" fmla="*/ 54026 h 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16" h="54732">
                      <a:moveTo>
                        <a:pt x="5287" y="54026"/>
                      </a:moveTo>
                      <a:lnTo>
                        <a:pt x="50" y="17591"/>
                      </a:lnTo>
                      <a:cubicBezTo>
                        <a:pt x="-17" y="17413"/>
                        <a:pt x="-17" y="17213"/>
                        <a:pt x="50" y="17034"/>
                      </a:cubicBezTo>
                      <a:lnTo>
                        <a:pt x="50" y="17034"/>
                      </a:lnTo>
                      <a:cubicBezTo>
                        <a:pt x="50" y="16143"/>
                        <a:pt x="719" y="15251"/>
                        <a:pt x="2056" y="14472"/>
                      </a:cubicBezTo>
                      <a:lnTo>
                        <a:pt x="2947" y="13914"/>
                      </a:lnTo>
                      <a:cubicBezTo>
                        <a:pt x="4284" y="13134"/>
                        <a:pt x="5064" y="13246"/>
                        <a:pt x="5176" y="13914"/>
                      </a:cubicBezTo>
                      <a:lnTo>
                        <a:pt x="7627" y="37313"/>
                      </a:lnTo>
                      <a:lnTo>
                        <a:pt x="7627" y="42438"/>
                      </a:lnTo>
                      <a:lnTo>
                        <a:pt x="7627" y="45335"/>
                      </a:lnTo>
                      <a:cubicBezTo>
                        <a:pt x="7627" y="43218"/>
                        <a:pt x="8184" y="40321"/>
                        <a:pt x="8518" y="36422"/>
                      </a:cubicBezTo>
                      <a:lnTo>
                        <a:pt x="11415" y="9569"/>
                      </a:lnTo>
                      <a:cubicBezTo>
                        <a:pt x="11293" y="9168"/>
                        <a:pt x="11293" y="8745"/>
                        <a:pt x="11415" y="8343"/>
                      </a:cubicBezTo>
                      <a:cubicBezTo>
                        <a:pt x="11749" y="7931"/>
                        <a:pt x="12173" y="7586"/>
                        <a:pt x="12641" y="7341"/>
                      </a:cubicBezTo>
                      <a:lnTo>
                        <a:pt x="15203" y="6338"/>
                      </a:lnTo>
                      <a:cubicBezTo>
                        <a:pt x="15604" y="6226"/>
                        <a:pt x="16028" y="6226"/>
                        <a:pt x="16429" y="6338"/>
                      </a:cubicBezTo>
                      <a:cubicBezTo>
                        <a:pt x="16429" y="6338"/>
                        <a:pt x="16429" y="6338"/>
                        <a:pt x="16429" y="7006"/>
                      </a:cubicBezTo>
                      <a:lnTo>
                        <a:pt x="19215" y="30628"/>
                      </a:lnTo>
                      <a:cubicBezTo>
                        <a:pt x="19493" y="32176"/>
                        <a:pt x="19671" y="33736"/>
                        <a:pt x="19772" y="35307"/>
                      </a:cubicBezTo>
                      <a:cubicBezTo>
                        <a:pt x="19772" y="36199"/>
                        <a:pt x="19772" y="37313"/>
                        <a:pt x="19772" y="38650"/>
                      </a:cubicBezTo>
                      <a:lnTo>
                        <a:pt x="20552" y="29736"/>
                      </a:lnTo>
                      <a:lnTo>
                        <a:pt x="23003" y="3441"/>
                      </a:lnTo>
                      <a:cubicBezTo>
                        <a:pt x="23181" y="2182"/>
                        <a:pt x="23972" y="1090"/>
                        <a:pt x="25120" y="544"/>
                      </a:cubicBezTo>
                      <a:lnTo>
                        <a:pt x="25900" y="544"/>
                      </a:lnTo>
                      <a:cubicBezTo>
                        <a:pt x="27348" y="-236"/>
                        <a:pt x="28017" y="-124"/>
                        <a:pt x="28017" y="544"/>
                      </a:cubicBezTo>
                      <a:lnTo>
                        <a:pt x="28017" y="1435"/>
                      </a:lnTo>
                      <a:lnTo>
                        <a:pt x="22669" y="43998"/>
                      </a:lnTo>
                      <a:cubicBezTo>
                        <a:pt x="22446" y="44912"/>
                        <a:pt x="21833" y="45692"/>
                        <a:pt x="20997" y="46115"/>
                      </a:cubicBezTo>
                      <a:lnTo>
                        <a:pt x="18769" y="47341"/>
                      </a:lnTo>
                      <a:cubicBezTo>
                        <a:pt x="17766" y="48009"/>
                        <a:pt x="17209" y="47898"/>
                        <a:pt x="17098" y="47341"/>
                      </a:cubicBezTo>
                      <a:lnTo>
                        <a:pt x="14201" y="25948"/>
                      </a:lnTo>
                      <a:lnTo>
                        <a:pt x="14201" y="19374"/>
                      </a:lnTo>
                      <a:lnTo>
                        <a:pt x="13644" y="26617"/>
                      </a:lnTo>
                      <a:lnTo>
                        <a:pt x="10635" y="51352"/>
                      </a:lnTo>
                      <a:cubicBezTo>
                        <a:pt x="10446" y="52277"/>
                        <a:pt x="9822" y="53068"/>
                        <a:pt x="8964" y="53469"/>
                      </a:cubicBezTo>
                      <a:lnTo>
                        <a:pt x="6735" y="54695"/>
                      </a:lnTo>
                      <a:cubicBezTo>
                        <a:pt x="5955" y="54806"/>
                        <a:pt x="5398" y="54695"/>
                        <a:pt x="5287" y="54026"/>
                      </a:cubicBezTo>
                      <a:close/>
                    </a:path>
                  </a:pathLst>
                </a:custGeom>
                <a:solidFill>
                  <a:srgbClr val="FFFFFF"/>
                </a:solidFill>
                <a:ln w="11125" cap="flat">
                  <a:noFill/>
                  <a:prstDash val="solid"/>
                  <a:miter/>
                </a:ln>
              </p:spPr>
              <p:txBody>
                <a:bodyPr rtlCol="0" anchor="ctr"/>
                <a:lstStyle/>
                <a:p>
                  <a:endParaRPr lang="en-US"/>
                </a:p>
              </p:txBody>
            </p:sp>
          </p:grpSp>
        </p:grpSp>
        <p:grpSp>
          <p:nvGrpSpPr>
            <p:cNvPr id="351" name="Graphic 4">
              <a:extLst>
                <a:ext uri="{FF2B5EF4-FFF2-40B4-BE49-F238E27FC236}">
                  <a16:creationId xmlns:a16="http://schemas.microsoft.com/office/drawing/2014/main" id="{D199B4C2-BD50-4B6B-AA0A-4E6A781D8AFB}"/>
                </a:ext>
              </a:extLst>
            </p:cNvPr>
            <p:cNvGrpSpPr/>
            <p:nvPr/>
          </p:nvGrpSpPr>
          <p:grpSpPr>
            <a:xfrm>
              <a:off x="5228589" y="2664909"/>
              <a:ext cx="134149" cy="157300"/>
              <a:chOff x="5228589" y="2664909"/>
              <a:chExt cx="134149" cy="157300"/>
            </a:xfrm>
          </p:grpSpPr>
          <p:sp>
            <p:nvSpPr>
              <p:cNvPr id="352" name="Freeform: Shape 351">
                <a:extLst>
                  <a:ext uri="{FF2B5EF4-FFF2-40B4-BE49-F238E27FC236}">
                    <a16:creationId xmlns:a16="http://schemas.microsoft.com/office/drawing/2014/main" id="{33AD9022-0373-443B-945A-AF5418A0847B}"/>
                  </a:ext>
                </a:extLst>
              </p:cNvPr>
              <p:cNvSpPr/>
              <p:nvPr/>
            </p:nvSpPr>
            <p:spPr>
              <a:xfrm>
                <a:off x="5229146" y="2664909"/>
                <a:ext cx="118658" cy="152944"/>
              </a:xfrm>
              <a:custGeom>
                <a:avLst/>
                <a:gdLst>
                  <a:gd name="connsiteX0" fmla="*/ 118659 w 118658"/>
                  <a:gd name="connsiteY0" fmla="*/ 16899 h 152944"/>
                  <a:gd name="connsiteX1" fmla="*/ 95372 w 118658"/>
                  <a:gd name="connsiteY1" fmla="*/ 3528 h 152944"/>
                  <a:gd name="connsiteX2" fmla="*/ 95372 w 118658"/>
                  <a:gd name="connsiteY2" fmla="*/ 3528 h 152944"/>
                  <a:gd name="connsiteX3" fmla="*/ 55928 w 118658"/>
                  <a:gd name="connsiteY3" fmla="*/ 7540 h 152944"/>
                  <a:gd name="connsiteX4" fmla="*/ 218 w 118658"/>
                  <a:gd name="connsiteY4" fmla="*/ 104699 h 152944"/>
                  <a:gd name="connsiteX5" fmla="*/ 16597 w 118658"/>
                  <a:gd name="connsiteY5" fmla="*/ 140911 h 152944"/>
                  <a:gd name="connsiteX6" fmla="*/ 16597 w 118658"/>
                  <a:gd name="connsiteY6" fmla="*/ 140911 h 152944"/>
                  <a:gd name="connsiteX7" fmla="*/ 37767 w 118658"/>
                  <a:gd name="connsiteY7" fmla="*/ 152944 h 152944"/>
                  <a:gd name="connsiteX8" fmla="*/ 42781 w 118658"/>
                  <a:gd name="connsiteY8" fmla="*/ 144699 h 152944"/>
                  <a:gd name="connsiteX9" fmla="*/ 58825 w 118658"/>
                  <a:gd name="connsiteY9" fmla="*/ 138460 h 152944"/>
                  <a:gd name="connsiteX10" fmla="*/ 114536 w 118658"/>
                  <a:gd name="connsiteY10" fmla="*/ 41300 h 152944"/>
                  <a:gd name="connsiteX11" fmla="*/ 112753 w 118658"/>
                  <a:gd name="connsiteY11" fmla="*/ 26927 h 15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58" h="152944">
                    <a:moveTo>
                      <a:pt x="118659" y="16899"/>
                    </a:moveTo>
                    <a:lnTo>
                      <a:pt x="95372" y="3528"/>
                    </a:lnTo>
                    <a:lnTo>
                      <a:pt x="95372" y="3528"/>
                    </a:lnTo>
                    <a:cubicBezTo>
                      <a:pt x="82458" y="-2344"/>
                      <a:pt x="67394" y="-806"/>
                      <a:pt x="55928" y="7540"/>
                    </a:cubicBezTo>
                    <a:cubicBezTo>
                      <a:pt x="22948" y="29211"/>
                      <a:pt x="2257" y="65289"/>
                      <a:pt x="218" y="104699"/>
                    </a:cubicBezTo>
                    <a:cubicBezTo>
                      <a:pt x="-1275" y="118838"/>
                      <a:pt x="4987" y="132688"/>
                      <a:pt x="16597" y="140911"/>
                    </a:cubicBezTo>
                    <a:lnTo>
                      <a:pt x="16597" y="140911"/>
                    </a:lnTo>
                    <a:lnTo>
                      <a:pt x="37767" y="152944"/>
                    </a:lnTo>
                    <a:lnTo>
                      <a:pt x="42781" y="144699"/>
                    </a:lnTo>
                    <a:cubicBezTo>
                      <a:pt x="48407" y="143429"/>
                      <a:pt x="53811" y="141323"/>
                      <a:pt x="58825" y="138460"/>
                    </a:cubicBezTo>
                    <a:cubicBezTo>
                      <a:pt x="91784" y="116766"/>
                      <a:pt x="112464" y="80699"/>
                      <a:pt x="114536" y="41300"/>
                    </a:cubicBezTo>
                    <a:cubicBezTo>
                      <a:pt x="114503" y="36453"/>
                      <a:pt x="113901" y="31629"/>
                      <a:pt x="112753" y="26927"/>
                    </a:cubicBezTo>
                    <a:close/>
                  </a:path>
                </a:pathLst>
              </a:custGeom>
              <a:solidFill>
                <a:srgbClr val="2A9BF5"/>
              </a:solidFill>
              <a:ln w="111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9A2F8C5-3EB9-4253-B279-9B973B19E0B6}"/>
                  </a:ext>
                </a:extLst>
              </p:cNvPr>
              <p:cNvSpPr/>
              <p:nvPr/>
            </p:nvSpPr>
            <p:spPr>
              <a:xfrm>
                <a:off x="5229146" y="2664909"/>
                <a:ext cx="118658" cy="152944"/>
              </a:xfrm>
              <a:custGeom>
                <a:avLst/>
                <a:gdLst>
                  <a:gd name="connsiteX0" fmla="*/ 118659 w 118658"/>
                  <a:gd name="connsiteY0" fmla="*/ 16899 h 152944"/>
                  <a:gd name="connsiteX1" fmla="*/ 95372 w 118658"/>
                  <a:gd name="connsiteY1" fmla="*/ 3528 h 152944"/>
                  <a:gd name="connsiteX2" fmla="*/ 95372 w 118658"/>
                  <a:gd name="connsiteY2" fmla="*/ 3528 h 152944"/>
                  <a:gd name="connsiteX3" fmla="*/ 55928 w 118658"/>
                  <a:gd name="connsiteY3" fmla="*/ 7540 h 152944"/>
                  <a:gd name="connsiteX4" fmla="*/ 218 w 118658"/>
                  <a:gd name="connsiteY4" fmla="*/ 104699 h 152944"/>
                  <a:gd name="connsiteX5" fmla="*/ 16597 w 118658"/>
                  <a:gd name="connsiteY5" fmla="*/ 140911 h 152944"/>
                  <a:gd name="connsiteX6" fmla="*/ 16597 w 118658"/>
                  <a:gd name="connsiteY6" fmla="*/ 140911 h 152944"/>
                  <a:gd name="connsiteX7" fmla="*/ 37767 w 118658"/>
                  <a:gd name="connsiteY7" fmla="*/ 152944 h 152944"/>
                  <a:gd name="connsiteX8" fmla="*/ 42781 w 118658"/>
                  <a:gd name="connsiteY8" fmla="*/ 144699 h 152944"/>
                  <a:gd name="connsiteX9" fmla="*/ 58825 w 118658"/>
                  <a:gd name="connsiteY9" fmla="*/ 138460 h 152944"/>
                  <a:gd name="connsiteX10" fmla="*/ 114536 w 118658"/>
                  <a:gd name="connsiteY10" fmla="*/ 41300 h 152944"/>
                  <a:gd name="connsiteX11" fmla="*/ 112753 w 118658"/>
                  <a:gd name="connsiteY11" fmla="*/ 26927 h 15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58" h="152944">
                    <a:moveTo>
                      <a:pt x="118659" y="16899"/>
                    </a:moveTo>
                    <a:lnTo>
                      <a:pt x="95372" y="3528"/>
                    </a:lnTo>
                    <a:lnTo>
                      <a:pt x="95372" y="3528"/>
                    </a:lnTo>
                    <a:cubicBezTo>
                      <a:pt x="82458" y="-2344"/>
                      <a:pt x="67394" y="-806"/>
                      <a:pt x="55928" y="7540"/>
                    </a:cubicBezTo>
                    <a:cubicBezTo>
                      <a:pt x="22948" y="29211"/>
                      <a:pt x="2257" y="65289"/>
                      <a:pt x="218" y="104699"/>
                    </a:cubicBezTo>
                    <a:cubicBezTo>
                      <a:pt x="-1275" y="118838"/>
                      <a:pt x="4987" y="132688"/>
                      <a:pt x="16597" y="140911"/>
                    </a:cubicBezTo>
                    <a:lnTo>
                      <a:pt x="16597" y="140911"/>
                    </a:lnTo>
                    <a:lnTo>
                      <a:pt x="37767" y="152944"/>
                    </a:lnTo>
                    <a:lnTo>
                      <a:pt x="42781" y="144699"/>
                    </a:lnTo>
                    <a:cubicBezTo>
                      <a:pt x="48407" y="143429"/>
                      <a:pt x="53811" y="141323"/>
                      <a:pt x="58825" y="138460"/>
                    </a:cubicBezTo>
                    <a:cubicBezTo>
                      <a:pt x="91784" y="116766"/>
                      <a:pt x="112464" y="80699"/>
                      <a:pt x="114536" y="41300"/>
                    </a:cubicBezTo>
                    <a:cubicBezTo>
                      <a:pt x="114503" y="36453"/>
                      <a:pt x="113901" y="31629"/>
                      <a:pt x="112753" y="26927"/>
                    </a:cubicBezTo>
                    <a:close/>
                  </a:path>
                </a:pathLst>
              </a:custGeom>
              <a:solidFill>
                <a:srgbClr val="FFFFFF">
                  <a:alpha val="20000"/>
                </a:srgbClr>
              </a:solidFill>
              <a:ln w="111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4A73CCF5-E390-4991-813E-F5697111D723}"/>
                  </a:ext>
                </a:extLst>
              </p:cNvPr>
              <p:cNvSpPr/>
              <p:nvPr/>
            </p:nvSpPr>
            <p:spPr>
              <a:xfrm>
                <a:off x="5228589" y="2750666"/>
                <a:ext cx="74090" cy="67075"/>
              </a:xfrm>
              <a:custGeom>
                <a:avLst/>
                <a:gdLst>
                  <a:gd name="connsiteX0" fmla="*/ 2335 w 74090"/>
                  <a:gd name="connsiteY0" fmla="*/ 0 h 67075"/>
                  <a:gd name="connsiteX1" fmla="*/ 218 w 74090"/>
                  <a:gd name="connsiteY1" fmla="*/ 18830 h 67075"/>
                  <a:gd name="connsiteX2" fmla="*/ 16597 w 74090"/>
                  <a:gd name="connsiteY2" fmla="*/ 55042 h 67075"/>
                  <a:gd name="connsiteX3" fmla="*/ 16597 w 74090"/>
                  <a:gd name="connsiteY3" fmla="*/ 55042 h 67075"/>
                  <a:gd name="connsiteX4" fmla="*/ 37767 w 74090"/>
                  <a:gd name="connsiteY4" fmla="*/ 67076 h 67075"/>
                  <a:gd name="connsiteX5" fmla="*/ 42781 w 74090"/>
                  <a:gd name="connsiteY5" fmla="*/ 58830 h 67075"/>
                  <a:gd name="connsiteX6" fmla="*/ 58825 w 74090"/>
                  <a:gd name="connsiteY6" fmla="*/ 52591 h 67075"/>
                  <a:gd name="connsiteX7" fmla="*/ 74090 w 74090"/>
                  <a:gd name="connsiteY7" fmla="*/ 41449 h 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0" h="67075">
                    <a:moveTo>
                      <a:pt x="2335" y="0"/>
                    </a:moveTo>
                    <a:cubicBezTo>
                      <a:pt x="987" y="6184"/>
                      <a:pt x="274" y="12502"/>
                      <a:pt x="218" y="18830"/>
                    </a:cubicBezTo>
                    <a:cubicBezTo>
                      <a:pt x="-1275" y="32970"/>
                      <a:pt x="4987" y="46819"/>
                      <a:pt x="16597" y="55042"/>
                    </a:cubicBezTo>
                    <a:lnTo>
                      <a:pt x="16597" y="55042"/>
                    </a:lnTo>
                    <a:lnTo>
                      <a:pt x="37767" y="67076"/>
                    </a:lnTo>
                    <a:lnTo>
                      <a:pt x="42781" y="58830"/>
                    </a:lnTo>
                    <a:cubicBezTo>
                      <a:pt x="48407" y="57560"/>
                      <a:pt x="53811" y="55454"/>
                      <a:pt x="58825" y="52591"/>
                    </a:cubicBezTo>
                    <a:cubicBezTo>
                      <a:pt x="64285" y="49415"/>
                      <a:pt x="69399" y="45683"/>
                      <a:pt x="74090" y="41449"/>
                    </a:cubicBezTo>
                    <a:close/>
                  </a:path>
                </a:pathLst>
              </a:custGeom>
              <a:solidFill>
                <a:srgbClr val="2A9BF5"/>
              </a:solidFill>
              <a:ln w="111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2DF89096-FF32-4D20-9CCB-C22C42D490BB}"/>
                  </a:ext>
                </a:extLst>
              </p:cNvPr>
              <p:cNvSpPr/>
              <p:nvPr/>
            </p:nvSpPr>
            <p:spPr>
              <a:xfrm>
                <a:off x="5251314" y="2677412"/>
                <a:ext cx="111424" cy="144796"/>
              </a:xfrm>
              <a:custGeom>
                <a:avLst/>
                <a:gdLst>
                  <a:gd name="connsiteX0" fmla="*/ 55711 w 111424"/>
                  <a:gd name="connsiteY0" fmla="*/ 7626 h 144796"/>
                  <a:gd name="connsiteX1" fmla="*/ 0 w 111424"/>
                  <a:gd name="connsiteY1" fmla="*/ 104786 h 144796"/>
                  <a:gd name="connsiteX2" fmla="*/ 55711 w 111424"/>
                  <a:gd name="connsiteY2" fmla="*/ 137098 h 144796"/>
                  <a:gd name="connsiteX3" fmla="*/ 111421 w 111424"/>
                  <a:gd name="connsiteY3" fmla="*/ 40050 h 144796"/>
                  <a:gd name="connsiteX4" fmla="*/ 55711 w 111424"/>
                  <a:gd name="connsiteY4" fmla="*/ 7626 h 14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796">
                    <a:moveTo>
                      <a:pt x="55711" y="7626"/>
                    </a:moveTo>
                    <a:cubicBezTo>
                      <a:pt x="22752" y="29320"/>
                      <a:pt x="2072" y="65387"/>
                      <a:pt x="0" y="104786"/>
                    </a:cubicBezTo>
                    <a:cubicBezTo>
                      <a:pt x="0" y="140552"/>
                      <a:pt x="25070" y="155037"/>
                      <a:pt x="55711" y="137098"/>
                    </a:cubicBezTo>
                    <a:cubicBezTo>
                      <a:pt x="88680" y="115471"/>
                      <a:pt x="109371" y="79426"/>
                      <a:pt x="111421" y="40050"/>
                    </a:cubicBezTo>
                    <a:cubicBezTo>
                      <a:pt x="111756" y="4284"/>
                      <a:pt x="87020" y="-10201"/>
                      <a:pt x="55711" y="7626"/>
                    </a:cubicBezTo>
                    <a:close/>
                  </a:path>
                </a:pathLst>
              </a:custGeom>
              <a:solidFill>
                <a:srgbClr val="2A9BF5"/>
              </a:solidFill>
              <a:ln w="111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2A7520C-916F-4CDB-92B7-32A67D2E1C3F}"/>
                  </a:ext>
                </a:extLst>
              </p:cNvPr>
              <p:cNvSpPr/>
              <p:nvPr/>
            </p:nvSpPr>
            <p:spPr>
              <a:xfrm>
                <a:off x="5251314" y="2677412"/>
                <a:ext cx="111424" cy="144796"/>
              </a:xfrm>
              <a:custGeom>
                <a:avLst/>
                <a:gdLst>
                  <a:gd name="connsiteX0" fmla="*/ 55711 w 111424"/>
                  <a:gd name="connsiteY0" fmla="*/ 7626 h 144796"/>
                  <a:gd name="connsiteX1" fmla="*/ 0 w 111424"/>
                  <a:gd name="connsiteY1" fmla="*/ 104786 h 144796"/>
                  <a:gd name="connsiteX2" fmla="*/ 55711 w 111424"/>
                  <a:gd name="connsiteY2" fmla="*/ 137098 h 144796"/>
                  <a:gd name="connsiteX3" fmla="*/ 111421 w 111424"/>
                  <a:gd name="connsiteY3" fmla="*/ 40050 h 144796"/>
                  <a:gd name="connsiteX4" fmla="*/ 55711 w 111424"/>
                  <a:gd name="connsiteY4" fmla="*/ 7626 h 14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796">
                    <a:moveTo>
                      <a:pt x="55711" y="7626"/>
                    </a:moveTo>
                    <a:cubicBezTo>
                      <a:pt x="22752" y="29320"/>
                      <a:pt x="2072" y="65387"/>
                      <a:pt x="0" y="104786"/>
                    </a:cubicBezTo>
                    <a:cubicBezTo>
                      <a:pt x="0" y="140552"/>
                      <a:pt x="25070" y="155037"/>
                      <a:pt x="55711" y="137098"/>
                    </a:cubicBezTo>
                    <a:cubicBezTo>
                      <a:pt x="88680" y="115471"/>
                      <a:pt x="109371" y="79426"/>
                      <a:pt x="111421" y="40050"/>
                    </a:cubicBezTo>
                    <a:cubicBezTo>
                      <a:pt x="111756" y="4284"/>
                      <a:pt x="87020" y="-10201"/>
                      <a:pt x="55711" y="7626"/>
                    </a:cubicBezTo>
                    <a:close/>
                  </a:path>
                </a:pathLst>
              </a:custGeom>
              <a:solidFill>
                <a:srgbClr val="FFFFFF">
                  <a:alpha val="40000"/>
                </a:srgbClr>
              </a:solidFill>
              <a:ln w="111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0F8044B4-4A1A-465A-9072-E620E7F45456}"/>
                  </a:ext>
                </a:extLst>
              </p:cNvPr>
              <p:cNvSpPr/>
              <p:nvPr/>
            </p:nvSpPr>
            <p:spPr>
              <a:xfrm>
                <a:off x="5283655" y="2703936"/>
                <a:ext cx="48239" cy="92857"/>
              </a:xfrm>
              <a:custGeom>
                <a:avLst/>
                <a:gdLst>
                  <a:gd name="connsiteX0" fmla="*/ 31615 w 48239"/>
                  <a:gd name="connsiteY0" fmla="*/ 43833 h 92857"/>
                  <a:gd name="connsiteX1" fmla="*/ 46768 w 48239"/>
                  <a:gd name="connsiteY1" fmla="*/ 11744 h 92857"/>
                  <a:gd name="connsiteX2" fmla="*/ 46100 w 48239"/>
                  <a:gd name="connsiteY2" fmla="*/ 1270 h 92857"/>
                  <a:gd name="connsiteX3" fmla="*/ 38411 w 48239"/>
                  <a:gd name="connsiteY3" fmla="*/ 3833 h 92857"/>
                  <a:gd name="connsiteX4" fmla="*/ 23370 w 48239"/>
                  <a:gd name="connsiteY4" fmla="*/ 35922 h 92857"/>
                  <a:gd name="connsiteX5" fmla="*/ 8216 w 48239"/>
                  <a:gd name="connsiteY5" fmla="*/ 21326 h 92857"/>
                  <a:gd name="connsiteX6" fmla="*/ 1643 w 48239"/>
                  <a:gd name="connsiteY6" fmla="*/ 25003 h 92857"/>
                  <a:gd name="connsiteX7" fmla="*/ 1643 w 48239"/>
                  <a:gd name="connsiteY7" fmla="*/ 35031 h 92857"/>
                  <a:gd name="connsiteX8" fmla="*/ 16796 w 48239"/>
                  <a:gd name="connsiteY8" fmla="*/ 49627 h 92857"/>
                  <a:gd name="connsiteX9" fmla="*/ 1643 w 48239"/>
                  <a:gd name="connsiteY9" fmla="*/ 81717 h 92857"/>
                  <a:gd name="connsiteX10" fmla="*/ 1643 w 48239"/>
                  <a:gd name="connsiteY10" fmla="*/ 91967 h 92857"/>
                  <a:gd name="connsiteX11" fmla="*/ 8907 w 48239"/>
                  <a:gd name="connsiteY11" fmla="*/ 90541 h 92857"/>
                  <a:gd name="connsiteX12" fmla="*/ 9442 w 48239"/>
                  <a:gd name="connsiteY12" fmla="*/ 89516 h 92857"/>
                  <a:gd name="connsiteX13" fmla="*/ 24595 w 48239"/>
                  <a:gd name="connsiteY13" fmla="*/ 57538 h 92857"/>
                  <a:gd name="connsiteX14" fmla="*/ 37854 w 48239"/>
                  <a:gd name="connsiteY14" fmla="*/ 70463 h 92857"/>
                  <a:gd name="connsiteX15" fmla="*/ 41086 w 48239"/>
                  <a:gd name="connsiteY15" fmla="*/ 70463 h 92857"/>
                  <a:gd name="connsiteX16" fmla="*/ 44428 w 48239"/>
                  <a:gd name="connsiteY16" fmla="*/ 66563 h 92857"/>
                  <a:gd name="connsiteX17" fmla="*/ 44428 w 48239"/>
                  <a:gd name="connsiteY17" fmla="*/ 56535 h 9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39" h="92857">
                    <a:moveTo>
                      <a:pt x="31615" y="43833"/>
                    </a:moveTo>
                    <a:lnTo>
                      <a:pt x="46768" y="11744"/>
                    </a:lnTo>
                    <a:cubicBezTo>
                      <a:pt x="48952" y="8513"/>
                      <a:pt x="48685" y="4201"/>
                      <a:pt x="46100" y="1270"/>
                    </a:cubicBezTo>
                    <a:cubicBezTo>
                      <a:pt x="43203" y="-1181"/>
                      <a:pt x="40194" y="45"/>
                      <a:pt x="38411" y="3833"/>
                    </a:cubicBezTo>
                    <a:lnTo>
                      <a:pt x="23370" y="35922"/>
                    </a:lnTo>
                    <a:lnTo>
                      <a:pt x="8216" y="21326"/>
                    </a:lnTo>
                    <a:cubicBezTo>
                      <a:pt x="6434" y="19543"/>
                      <a:pt x="3537" y="21326"/>
                      <a:pt x="1643" y="25003"/>
                    </a:cubicBezTo>
                    <a:cubicBezTo>
                      <a:pt x="-174" y="28101"/>
                      <a:pt x="-174" y="31934"/>
                      <a:pt x="1643" y="35031"/>
                    </a:cubicBezTo>
                    <a:lnTo>
                      <a:pt x="16796" y="49627"/>
                    </a:lnTo>
                    <a:lnTo>
                      <a:pt x="1643" y="81717"/>
                    </a:lnTo>
                    <a:cubicBezTo>
                      <a:pt x="-140" y="85505"/>
                      <a:pt x="-920" y="89962"/>
                      <a:pt x="1643" y="91967"/>
                    </a:cubicBezTo>
                    <a:cubicBezTo>
                      <a:pt x="4049" y="93583"/>
                      <a:pt x="7303" y="92937"/>
                      <a:pt x="8907" y="90541"/>
                    </a:cubicBezTo>
                    <a:cubicBezTo>
                      <a:pt x="9119" y="90218"/>
                      <a:pt x="9297" y="89873"/>
                      <a:pt x="9442" y="89516"/>
                    </a:cubicBezTo>
                    <a:lnTo>
                      <a:pt x="24595" y="57538"/>
                    </a:lnTo>
                    <a:lnTo>
                      <a:pt x="37854" y="70463"/>
                    </a:lnTo>
                    <a:cubicBezTo>
                      <a:pt x="38813" y="71187"/>
                      <a:pt x="40127" y="71187"/>
                      <a:pt x="41086" y="70463"/>
                    </a:cubicBezTo>
                    <a:cubicBezTo>
                      <a:pt x="42579" y="69538"/>
                      <a:pt x="43749" y="68179"/>
                      <a:pt x="44428" y="66563"/>
                    </a:cubicBezTo>
                    <a:cubicBezTo>
                      <a:pt x="46244" y="63466"/>
                      <a:pt x="46244" y="59633"/>
                      <a:pt x="44428" y="56535"/>
                    </a:cubicBezTo>
                    <a:close/>
                  </a:path>
                </a:pathLst>
              </a:custGeom>
              <a:solidFill>
                <a:srgbClr val="FAFAFA"/>
              </a:solidFill>
              <a:ln w="11125" cap="flat">
                <a:noFill/>
                <a:prstDash val="solid"/>
                <a:miter/>
              </a:ln>
            </p:spPr>
            <p:txBody>
              <a:bodyPr rtlCol="0" anchor="ctr"/>
              <a:lstStyle/>
              <a:p>
                <a:endParaRPr lang="en-US"/>
              </a:p>
            </p:txBody>
          </p:sp>
        </p:grpSp>
      </p:grpSp>
      <p:grpSp>
        <p:nvGrpSpPr>
          <p:cNvPr id="405" name="Graphic 4">
            <a:extLst>
              <a:ext uri="{FF2B5EF4-FFF2-40B4-BE49-F238E27FC236}">
                <a16:creationId xmlns:a16="http://schemas.microsoft.com/office/drawing/2014/main" id="{9F255608-9E5B-465A-AA9F-7D2CFFD796F2}"/>
              </a:ext>
            </a:extLst>
          </p:cNvPr>
          <p:cNvGrpSpPr/>
          <p:nvPr/>
        </p:nvGrpSpPr>
        <p:grpSpPr>
          <a:xfrm>
            <a:off x="297894" y="4548008"/>
            <a:ext cx="5352763" cy="1594658"/>
            <a:chOff x="3410745" y="3921931"/>
            <a:chExt cx="5352763" cy="1594658"/>
          </a:xfrm>
        </p:grpSpPr>
        <p:grpSp>
          <p:nvGrpSpPr>
            <p:cNvPr id="406" name="Graphic 4">
              <a:extLst>
                <a:ext uri="{FF2B5EF4-FFF2-40B4-BE49-F238E27FC236}">
                  <a16:creationId xmlns:a16="http://schemas.microsoft.com/office/drawing/2014/main" id="{A93A665C-4AD1-4F9F-9722-8ACA7FBB8F33}"/>
                </a:ext>
              </a:extLst>
            </p:cNvPr>
            <p:cNvGrpSpPr/>
            <p:nvPr/>
          </p:nvGrpSpPr>
          <p:grpSpPr>
            <a:xfrm>
              <a:off x="3410745" y="4169951"/>
              <a:ext cx="847804" cy="1346638"/>
              <a:chOff x="3410745" y="4169951"/>
              <a:chExt cx="847804" cy="1346638"/>
            </a:xfrm>
          </p:grpSpPr>
          <p:grpSp>
            <p:nvGrpSpPr>
              <p:cNvPr id="415" name="Graphic 4">
                <a:extLst>
                  <a:ext uri="{FF2B5EF4-FFF2-40B4-BE49-F238E27FC236}">
                    <a16:creationId xmlns:a16="http://schemas.microsoft.com/office/drawing/2014/main" id="{A57C6E83-8BD0-4BB5-93B9-FBB383B7F86C}"/>
                  </a:ext>
                </a:extLst>
              </p:cNvPr>
              <p:cNvGrpSpPr/>
              <p:nvPr/>
            </p:nvGrpSpPr>
            <p:grpSpPr>
              <a:xfrm>
                <a:off x="3559517" y="4816988"/>
                <a:ext cx="592456" cy="699600"/>
                <a:chOff x="3559517" y="4816988"/>
                <a:chExt cx="592456" cy="699600"/>
              </a:xfrm>
            </p:grpSpPr>
            <p:sp>
              <p:nvSpPr>
                <p:cNvPr id="428" name="Freeform: Shape 427">
                  <a:extLst>
                    <a:ext uri="{FF2B5EF4-FFF2-40B4-BE49-F238E27FC236}">
                      <a16:creationId xmlns:a16="http://schemas.microsoft.com/office/drawing/2014/main" id="{E41D8043-BF4B-404E-A32A-2A176A6542B4}"/>
                    </a:ext>
                  </a:extLst>
                </p:cNvPr>
                <p:cNvSpPr/>
                <p:nvPr/>
              </p:nvSpPr>
              <p:spPr>
                <a:xfrm>
                  <a:off x="3559517" y="4898869"/>
                  <a:ext cx="592456" cy="617719"/>
                </a:xfrm>
                <a:custGeom>
                  <a:avLst/>
                  <a:gdLst>
                    <a:gd name="connsiteX0" fmla="*/ 481984 w 592456"/>
                    <a:gd name="connsiteY0" fmla="*/ 551870 h 617719"/>
                    <a:gd name="connsiteX1" fmla="*/ 542820 w 592456"/>
                    <a:gd name="connsiteY1" fmla="*/ 0 h 617719"/>
                    <a:gd name="connsiteX2" fmla="*/ 49669 w 592456"/>
                    <a:gd name="connsiteY2" fmla="*/ 0 h 617719"/>
                    <a:gd name="connsiteX3" fmla="*/ 110394 w 592456"/>
                    <a:gd name="connsiteY3" fmla="*/ 551758 h 617719"/>
                    <a:gd name="connsiteX4" fmla="*/ 113068 w 592456"/>
                    <a:gd name="connsiteY4" fmla="*/ 554544 h 617719"/>
                    <a:gd name="connsiteX5" fmla="*/ 116522 w 592456"/>
                    <a:gd name="connsiteY5" fmla="*/ 557998 h 617719"/>
                    <a:gd name="connsiteX6" fmla="*/ 125436 w 592456"/>
                    <a:gd name="connsiteY6" fmla="*/ 566020 h 617719"/>
                    <a:gd name="connsiteX7" fmla="*/ 127887 w 592456"/>
                    <a:gd name="connsiteY7" fmla="*/ 567915 h 617719"/>
                    <a:gd name="connsiteX8" fmla="*/ 135352 w 592456"/>
                    <a:gd name="connsiteY8" fmla="*/ 573597 h 617719"/>
                    <a:gd name="connsiteX9" fmla="*/ 148166 w 592456"/>
                    <a:gd name="connsiteY9" fmla="*/ 581953 h 617719"/>
                    <a:gd name="connsiteX10" fmla="*/ 444212 w 592456"/>
                    <a:gd name="connsiteY10" fmla="*/ 581953 h 617719"/>
                    <a:gd name="connsiteX11" fmla="*/ 444212 w 592456"/>
                    <a:gd name="connsiteY11" fmla="*/ 581953 h 617719"/>
                    <a:gd name="connsiteX12" fmla="*/ 457137 w 592456"/>
                    <a:gd name="connsiteY12" fmla="*/ 573597 h 617719"/>
                    <a:gd name="connsiteX13" fmla="*/ 464045 w 592456"/>
                    <a:gd name="connsiteY13" fmla="*/ 568249 h 617719"/>
                    <a:gd name="connsiteX14" fmla="*/ 467053 w 592456"/>
                    <a:gd name="connsiteY14" fmla="*/ 565909 h 617719"/>
                    <a:gd name="connsiteX15" fmla="*/ 475633 w 592456"/>
                    <a:gd name="connsiteY15" fmla="*/ 558109 h 617719"/>
                    <a:gd name="connsiteX16" fmla="*/ 479644 w 592456"/>
                    <a:gd name="connsiteY16" fmla="*/ 554210 h 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456" h="617719">
                      <a:moveTo>
                        <a:pt x="481984" y="551870"/>
                      </a:moveTo>
                      <a:cubicBezTo>
                        <a:pt x="581372" y="449251"/>
                        <a:pt x="639757" y="81337"/>
                        <a:pt x="542820" y="0"/>
                      </a:cubicBezTo>
                      <a:lnTo>
                        <a:pt x="49669" y="0"/>
                      </a:lnTo>
                      <a:cubicBezTo>
                        <a:pt x="-47267" y="81226"/>
                        <a:pt x="11006" y="449139"/>
                        <a:pt x="110394" y="551758"/>
                      </a:cubicBezTo>
                      <a:lnTo>
                        <a:pt x="113068" y="554544"/>
                      </a:lnTo>
                      <a:lnTo>
                        <a:pt x="116522" y="557998"/>
                      </a:lnTo>
                      <a:cubicBezTo>
                        <a:pt x="119307" y="560672"/>
                        <a:pt x="122316" y="563346"/>
                        <a:pt x="125436" y="566020"/>
                      </a:cubicBezTo>
                      <a:lnTo>
                        <a:pt x="127887" y="567915"/>
                      </a:lnTo>
                      <a:cubicBezTo>
                        <a:pt x="130338" y="569809"/>
                        <a:pt x="132678" y="571814"/>
                        <a:pt x="135352" y="573597"/>
                      </a:cubicBezTo>
                      <a:cubicBezTo>
                        <a:pt x="139450" y="576639"/>
                        <a:pt x="143729" y="579436"/>
                        <a:pt x="148166" y="581953"/>
                      </a:cubicBezTo>
                      <a:cubicBezTo>
                        <a:pt x="229949" y="629642"/>
                        <a:pt x="362540" y="629642"/>
                        <a:pt x="444212" y="581953"/>
                      </a:cubicBezTo>
                      <a:lnTo>
                        <a:pt x="444212" y="581953"/>
                      </a:lnTo>
                      <a:cubicBezTo>
                        <a:pt x="448558" y="579502"/>
                        <a:pt x="452792" y="576605"/>
                        <a:pt x="457137" y="573597"/>
                      </a:cubicBezTo>
                      <a:cubicBezTo>
                        <a:pt x="459588" y="571814"/>
                        <a:pt x="461817" y="570031"/>
                        <a:pt x="464045" y="568249"/>
                      </a:cubicBezTo>
                      <a:lnTo>
                        <a:pt x="467053" y="565909"/>
                      </a:lnTo>
                      <a:cubicBezTo>
                        <a:pt x="470062" y="563346"/>
                        <a:pt x="472959" y="560783"/>
                        <a:pt x="475633" y="558109"/>
                      </a:cubicBezTo>
                      <a:lnTo>
                        <a:pt x="479644" y="554210"/>
                      </a:lnTo>
                      <a:close/>
                    </a:path>
                  </a:pathLst>
                </a:custGeom>
                <a:solidFill>
                  <a:srgbClr val="37474F"/>
                </a:solidFill>
                <a:ln w="111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BCF42B1-FDCD-473C-84EF-CA95E0DC872B}"/>
                    </a:ext>
                  </a:extLst>
                </p:cNvPr>
                <p:cNvSpPr/>
                <p:nvPr/>
              </p:nvSpPr>
              <p:spPr>
                <a:xfrm>
                  <a:off x="3567570" y="4816988"/>
                  <a:ext cx="576382" cy="336534"/>
                </a:xfrm>
                <a:custGeom>
                  <a:avLst/>
                  <a:gdLst>
                    <a:gd name="connsiteX0" fmla="*/ 84402 w 576382"/>
                    <a:gd name="connsiteY0" fmla="*/ 49346 h 336534"/>
                    <a:gd name="connsiteX1" fmla="*/ 84402 w 576382"/>
                    <a:gd name="connsiteY1" fmla="*/ 287231 h 336534"/>
                    <a:gd name="connsiteX2" fmla="*/ 491981 w 576382"/>
                    <a:gd name="connsiteY2" fmla="*/ 287231 h 336534"/>
                    <a:gd name="connsiteX3" fmla="*/ 491981 w 576382"/>
                    <a:gd name="connsiteY3" fmla="*/ 49346 h 336534"/>
                    <a:gd name="connsiteX4" fmla="*/ 84402 w 576382"/>
                    <a:gd name="connsiteY4" fmla="*/ 49346 h 33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82" h="336534">
                      <a:moveTo>
                        <a:pt x="84402" y="49346"/>
                      </a:moveTo>
                      <a:cubicBezTo>
                        <a:pt x="-28134" y="114973"/>
                        <a:pt x="-28134" y="221492"/>
                        <a:pt x="84402" y="287231"/>
                      </a:cubicBezTo>
                      <a:cubicBezTo>
                        <a:pt x="196937" y="352969"/>
                        <a:pt x="379445" y="352969"/>
                        <a:pt x="491981" y="287231"/>
                      </a:cubicBezTo>
                      <a:cubicBezTo>
                        <a:pt x="604517" y="221492"/>
                        <a:pt x="604517" y="114973"/>
                        <a:pt x="491981" y="49346"/>
                      </a:cubicBezTo>
                      <a:cubicBezTo>
                        <a:pt x="379445" y="-16281"/>
                        <a:pt x="196937" y="-16616"/>
                        <a:pt x="84402" y="49346"/>
                      </a:cubicBezTo>
                      <a:close/>
                    </a:path>
                  </a:pathLst>
                </a:custGeom>
                <a:solidFill>
                  <a:srgbClr val="455A64"/>
                </a:solidFill>
                <a:ln w="111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2876A329-30B9-4331-A554-AE33C269A885}"/>
                    </a:ext>
                  </a:extLst>
                </p:cNvPr>
                <p:cNvSpPr/>
                <p:nvPr/>
              </p:nvSpPr>
              <p:spPr>
                <a:xfrm>
                  <a:off x="3644117" y="4861460"/>
                  <a:ext cx="423289" cy="247118"/>
                </a:xfrm>
                <a:custGeom>
                  <a:avLst/>
                  <a:gdLst>
                    <a:gd name="connsiteX0" fmla="*/ 62006 w 423289"/>
                    <a:gd name="connsiteY0" fmla="*/ 36184 h 247118"/>
                    <a:gd name="connsiteX1" fmla="*/ 62006 w 423289"/>
                    <a:gd name="connsiteY1" fmla="*/ 210893 h 247118"/>
                    <a:gd name="connsiteX2" fmla="*/ 361284 w 423289"/>
                    <a:gd name="connsiteY2" fmla="*/ 210893 h 247118"/>
                    <a:gd name="connsiteX3" fmla="*/ 361284 w 423289"/>
                    <a:gd name="connsiteY3" fmla="*/ 36184 h 247118"/>
                    <a:gd name="connsiteX4" fmla="*/ 62006 w 423289"/>
                    <a:gd name="connsiteY4" fmla="*/ 36184 h 24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89" h="247118">
                      <a:moveTo>
                        <a:pt x="62006" y="36184"/>
                      </a:moveTo>
                      <a:cubicBezTo>
                        <a:pt x="-20669" y="84430"/>
                        <a:pt x="-20669" y="162647"/>
                        <a:pt x="62006" y="210893"/>
                      </a:cubicBezTo>
                      <a:cubicBezTo>
                        <a:pt x="144681" y="259138"/>
                        <a:pt x="278609" y="259249"/>
                        <a:pt x="361284" y="210893"/>
                      </a:cubicBezTo>
                      <a:cubicBezTo>
                        <a:pt x="443958" y="162536"/>
                        <a:pt x="443958" y="84430"/>
                        <a:pt x="361284" y="36184"/>
                      </a:cubicBezTo>
                      <a:cubicBezTo>
                        <a:pt x="278609" y="-12061"/>
                        <a:pt x="144681" y="-12061"/>
                        <a:pt x="62006" y="36184"/>
                      </a:cubicBezTo>
                      <a:close/>
                    </a:path>
                  </a:pathLst>
                </a:custGeom>
                <a:solidFill>
                  <a:srgbClr val="263238"/>
                </a:solidFill>
                <a:ln w="111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8EC6DF3-8EC7-4164-ACFB-18818946E116}"/>
                    </a:ext>
                  </a:extLst>
                </p:cNvPr>
                <p:cNvSpPr/>
                <p:nvPr/>
              </p:nvSpPr>
              <p:spPr>
                <a:xfrm>
                  <a:off x="3656652" y="4944357"/>
                  <a:ext cx="398219" cy="164262"/>
                </a:xfrm>
                <a:custGeom>
                  <a:avLst/>
                  <a:gdLst>
                    <a:gd name="connsiteX0" fmla="*/ 348749 w 398219"/>
                    <a:gd name="connsiteY0" fmla="*/ 36184 h 164262"/>
                    <a:gd name="connsiteX1" fmla="*/ 49471 w 398219"/>
                    <a:gd name="connsiteY1" fmla="*/ 36184 h 164262"/>
                    <a:gd name="connsiteX2" fmla="*/ 0 w 398219"/>
                    <a:gd name="connsiteY2" fmla="*/ 82090 h 164262"/>
                    <a:gd name="connsiteX3" fmla="*/ 49471 w 398219"/>
                    <a:gd name="connsiteY3" fmla="*/ 127995 h 164262"/>
                    <a:gd name="connsiteX4" fmla="*/ 348749 w 398219"/>
                    <a:gd name="connsiteY4" fmla="*/ 127995 h 164262"/>
                    <a:gd name="connsiteX5" fmla="*/ 398220 w 398219"/>
                    <a:gd name="connsiteY5" fmla="*/ 82090 h 164262"/>
                    <a:gd name="connsiteX6" fmla="*/ 348749 w 398219"/>
                    <a:gd name="connsiteY6" fmla="*/ 36184 h 1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219" h="164262">
                      <a:moveTo>
                        <a:pt x="348749" y="36184"/>
                      </a:moveTo>
                      <a:cubicBezTo>
                        <a:pt x="266074" y="-12061"/>
                        <a:pt x="132146" y="-12061"/>
                        <a:pt x="49471" y="36184"/>
                      </a:cubicBezTo>
                      <a:cubicBezTo>
                        <a:pt x="29440" y="47159"/>
                        <a:pt x="12442" y="62936"/>
                        <a:pt x="0" y="82090"/>
                      </a:cubicBezTo>
                      <a:cubicBezTo>
                        <a:pt x="12380" y="101299"/>
                        <a:pt x="29393" y="117087"/>
                        <a:pt x="49471" y="127995"/>
                      </a:cubicBezTo>
                      <a:cubicBezTo>
                        <a:pt x="132146" y="176352"/>
                        <a:pt x="266074" y="176352"/>
                        <a:pt x="348749" y="127995"/>
                      </a:cubicBezTo>
                      <a:cubicBezTo>
                        <a:pt x="368828" y="117087"/>
                        <a:pt x="385840" y="101299"/>
                        <a:pt x="398220" y="82090"/>
                      </a:cubicBezTo>
                      <a:cubicBezTo>
                        <a:pt x="385777" y="62936"/>
                        <a:pt x="368780" y="47159"/>
                        <a:pt x="348749" y="36184"/>
                      </a:cubicBezTo>
                      <a:close/>
                    </a:path>
                  </a:pathLst>
                </a:custGeom>
                <a:solidFill>
                  <a:srgbClr val="2A9BF5"/>
                </a:solidFill>
                <a:ln w="111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9CE08F52-8F93-40AD-ACE2-DC29A5935877}"/>
                    </a:ext>
                  </a:extLst>
                </p:cNvPr>
                <p:cNvSpPr/>
                <p:nvPr/>
              </p:nvSpPr>
              <p:spPr>
                <a:xfrm>
                  <a:off x="3656652" y="4944357"/>
                  <a:ext cx="398219" cy="164262"/>
                </a:xfrm>
                <a:custGeom>
                  <a:avLst/>
                  <a:gdLst>
                    <a:gd name="connsiteX0" fmla="*/ 348749 w 398219"/>
                    <a:gd name="connsiteY0" fmla="*/ 36184 h 164262"/>
                    <a:gd name="connsiteX1" fmla="*/ 49471 w 398219"/>
                    <a:gd name="connsiteY1" fmla="*/ 36184 h 164262"/>
                    <a:gd name="connsiteX2" fmla="*/ 0 w 398219"/>
                    <a:gd name="connsiteY2" fmla="*/ 82090 h 164262"/>
                    <a:gd name="connsiteX3" fmla="*/ 49471 w 398219"/>
                    <a:gd name="connsiteY3" fmla="*/ 127995 h 164262"/>
                    <a:gd name="connsiteX4" fmla="*/ 348749 w 398219"/>
                    <a:gd name="connsiteY4" fmla="*/ 127995 h 164262"/>
                    <a:gd name="connsiteX5" fmla="*/ 398220 w 398219"/>
                    <a:gd name="connsiteY5" fmla="*/ 82090 h 164262"/>
                    <a:gd name="connsiteX6" fmla="*/ 348749 w 398219"/>
                    <a:gd name="connsiteY6" fmla="*/ 36184 h 1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219" h="164262">
                      <a:moveTo>
                        <a:pt x="348749" y="36184"/>
                      </a:moveTo>
                      <a:cubicBezTo>
                        <a:pt x="266074" y="-12061"/>
                        <a:pt x="132146" y="-12061"/>
                        <a:pt x="49471" y="36184"/>
                      </a:cubicBezTo>
                      <a:cubicBezTo>
                        <a:pt x="29440" y="47159"/>
                        <a:pt x="12442" y="62936"/>
                        <a:pt x="0" y="82090"/>
                      </a:cubicBezTo>
                      <a:cubicBezTo>
                        <a:pt x="12380" y="101299"/>
                        <a:pt x="29393" y="117087"/>
                        <a:pt x="49471" y="127995"/>
                      </a:cubicBezTo>
                      <a:cubicBezTo>
                        <a:pt x="132146" y="176352"/>
                        <a:pt x="266074" y="176352"/>
                        <a:pt x="348749" y="127995"/>
                      </a:cubicBezTo>
                      <a:cubicBezTo>
                        <a:pt x="368828" y="117087"/>
                        <a:pt x="385840" y="101299"/>
                        <a:pt x="398220" y="82090"/>
                      </a:cubicBezTo>
                      <a:cubicBezTo>
                        <a:pt x="385777" y="62936"/>
                        <a:pt x="368780" y="47159"/>
                        <a:pt x="348749" y="36184"/>
                      </a:cubicBezTo>
                      <a:close/>
                    </a:path>
                  </a:pathLst>
                </a:custGeom>
                <a:solidFill>
                  <a:srgbClr val="000000">
                    <a:alpha val="30000"/>
                  </a:srgbClr>
                </a:solidFill>
                <a:ln w="11125" cap="flat">
                  <a:noFill/>
                  <a:prstDash val="solid"/>
                  <a:miter/>
                </a:ln>
              </p:spPr>
              <p:txBody>
                <a:bodyPr rtlCol="0" anchor="ctr"/>
                <a:lstStyle/>
                <a:p>
                  <a:endParaRPr lang="en-US"/>
                </a:p>
              </p:txBody>
            </p:sp>
          </p:grpSp>
          <p:grpSp>
            <p:nvGrpSpPr>
              <p:cNvPr id="416" name="Graphic 4">
                <a:extLst>
                  <a:ext uri="{FF2B5EF4-FFF2-40B4-BE49-F238E27FC236}">
                    <a16:creationId xmlns:a16="http://schemas.microsoft.com/office/drawing/2014/main" id="{C8DCD405-C24F-4397-A54F-E9A9119D174A}"/>
                  </a:ext>
                </a:extLst>
              </p:cNvPr>
              <p:cNvGrpSpPr/>
              <p:nvPr/>
            </p:nvGrpSpPr>
            <p:grpSpPr>
              <a:xfrm>
                <a:off x="3410745" y="4169951"/>
                <a:ext cx="847804" cy="892988"/>
                <a:chOff x="3410745" y="4169951"/>
                <a:chExt cx="847804" cy="892988"/>
              </a:xfrm>
            </p:grpSpPr>
            <p:sp>
              <p:nvSpPr>
                <p:cNvPr id="417" name="Freeform: Shape 416">
                  <a:extLst>
                    <a:ext uri="{FF2B5EF4-FFF2-40B4-BE49-F238E27FC236}">
                      <a16:creationId xmlns:a16="http://schemas.microsoft.com/office/drawing/2014/main" id="{C0455C08-F3BA-4A0F-BE2C-A1342F5E91CE}"/>
                    </a:ext>
                  </a:extLst>
                </p:cNvPr>
                <p:cNvSpPr/>
                <p:nvPr/>
              </p:nvSpPr>
              <p:spPr>
                <a:xfrm>
                  <a:off x="3619103" y="4169951"/>
                  <a:ext cx="311412" cy="685018"/>
                </a:xfrm>
                <a:custGeom>
                  <a:avLst/>
                  <a:gdLst>
                    <a:gd name="connsiteX0" fmla="*/ 70195 w 311412"/>
                    <a:gd name="connsiteY0" fmla="*/ 150419 h 685018"/>
                    <a:gd name="connsiteX1" fmla="*/ 199221 w 311412"/>
                    <a:gd name="connsiteY1" fmla="*/ 261172 h 685018"/>
                    <a:gd name="connsiteX2" fmla="*/ 72870 w 311412"/>
                    <a:gd name="connsiteY2" fmla="*/ 196770 h 685018"/>
                    <a:gd name="connsiteX3" fmla="*/ 90474 w 311412"/>
                    <a:gd name="connsiteY3" fmla="*/ 319334 h 685018"/>
                    <a:gd name="connsiteX4" fmla="*/ 187968 w 311412"/>
                    <a:gd name="connsiteY4" fmla="*/ 394320 h 685018"/>
                    <a:gd name="connsiteX5" fmla="*/ 90251 w 311412"/>
                    <a:gd name="connsiteY5" fmla="*/ 350977 h 685018"/>
                    <a:gd name="connsiteX6" fmla="*/ 104179 w 311412"/>
                    <a:gd name="connsiteY6" fmla="*/ 516104 h 685018"/>
                    <a:gd name="connsiteX7" fmla="*/ 154541 w 311412"/>
                    <a:gd name="connsiteY7" fmla="*/ 630868 h 685018"/>
                    <a:gd name="connsiteX8" fmla="*/ 181617 w 311412"/>
                    <a:gd name="connsiteY8" fmla="*/ 681899 h 685018"/>
                    <a:gd name="connsiteX9" fmla="*/ 183511 w 311412"/>
                    <a:gd name="connsiteY9" fmla="*/ 685019 h 685018"/>
                    <a:gd name="connsiteX10" fmla="*/ 255266 w 311412"/>
                    <a:gd name="connsiteY10" fmla="*/ 650144 h 685018"/>
                    <a:gd name="connsiteX11" fmla="*/ 306409 w 311412"/>
                    <a:gd name="connsiteY11" fmla="*/ 468638 h 685018"/>
                    <a:gd name="connsiteX12" fmla="*/ 0 w 311412"/>
                    <a:gd name="connsiteY12" fmla="*/ 0 h 685018"/>
                    <a:gd name="connsiteX13" fmla="*/ 70195 w 311412"/>
                    <a:gd name="connsiteY13" fmla="*/ 150419 h 68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412" h="685018">
                      <a:moveTo>
                        <a:pt x="70195" y="150419"/>
                      </a:moveTo>
                      <a:lnTo>
                        <a:pt x="199221" y="261172"/>
                      </a:lnTo>
                      <a:lnTo>
                        <a:pt x="72870" y="196770"/>
                      </a:lnTo>
                      <a:cubicBezTo>
                        <a:pt x="71528" y="238341"/>
                        <a:pt x="77487" y="279824"/>
                        <a:pt x="90474" y="319334"/>
                      </a:cubicBezTo>
                      <a:cubicBezTo>
                        <a:pt x="124896" y="341718"/>
                        <a:pt x="157494" y="366799"/>
                        <a:pt x="187968" y="394320"/>
                      </a:cubicBezTo>
                      <a:lnTo>
                        <a:pt x="90251" y="350977"/>
                      </a:lnTo>
                      <a:cubicBezTo>
                        <a:pt x="90251" y="350977"/>
                        <a:pt x="80892" y="415825"/>
                        <a:pt x="104179" y="516104"/>
                      </a:cubicBezTo>
                      <a:cubicBezTo>
                        <a:pt x="110196" y="542288"/>
                        <a:pt x="137605" y="593096"/>
                        <a:pt x="154541" y="630868"/>
                      </a:cubicBezTo>
                      <a:cubicBezTo>
                        <a:pt x="162394" y="648472"/>
                        <a:pt x="171441" y="665520"/>
                        <a:pt x="181617" y="681899"/>
                      </a:cubicBezTo>
                      <a:cubicBezTo>
                        <a:pt x="182174" y="683013"/>
                        <a:pt x="182842" y="683904"/>
                        <a:pt x="183511" y="685019"/>
                      </a:cubicBezTo>
                      <a:cubicBezTo>
                        <a:pt x="206612" y="672985"/>
                        <a:pt x="230531" y="661364"/>
                        <a:pt x="255266" y="650144"/>
                      </a:cubicBezTo>
                      <a:cubicBezTo>
                        <a:pt x="272425" y="617386"/>
                        <a:pt x="296269" y="535825"/>
                        <a:pt x="306409" y="468638"/>
                      </a:cubicBezTo>
                      <a:cubicBezTo>
                        <a:pt x="344738" y="211366"/>
                        <a:pt x="155210" y="55711"/>
                        <a:pt x="0" y="0"/>
                      </a:cubicBezTo>
                      <a:cubicBezTo>
                        <a:pt x="32175" y="45560"/>
                        <a:pt x="55947" y="96502"/>
                        <a:pt x="70195" y="150419"/>
                      </a:cubicBezTo>
                      <a:close/>
                    </a:path>
                  </a:pathLst>
                </a:custGeom>
                <a:solidFill>
                  <a:srgbClr val="2A9BF5"/>
                </a:solidFill>
                <a:ln w="111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8DC68801-82A2-4BF0-BA3C-629386588887}"/>
                    </a:ext>
                  </a:extLst>
                </p:cNvPr>
                <p:cNvSpPr/>
                <p:nvPr/>
              </p:nvSpPr>
              <p:spPr>
                <a:xfrm>
                  <a:off x="3619103" y="4169951"/>
                  <a:ext cx="311412" cy="685018"/>
                </a:xfrm>
                <a:custGeom>
                  <a:avLst/>
                  <a:gdLst>
                    <a:gd name="connsiteX0" fmla="*/ 70195 w 311412"/>
                    <a:gd name="connsiteY0" fmla="*/ 150419 h 685018"/>
                    <a:gd name="connsiteX1" fmla="*/ 199221 w 311412"/>
                    <a:gd name="connsiteY1" fmla="*/ 261172 h 685018"/>
                    <a:gd name="connsiteX2" fmla="*/ 72870 w 311412"/>
                    <a:gd name="connsiteY2" fmla="*/ 196770 h 685018"/>
                    <a:gd name="connsiteX3" fmla="*/ 90474 w 311412"/>
                    <a:gd name="connsiteY3" fmla="*/ 319334 h 685018"/>
                    <a:gd name="connsiteX4" fmla="*/ 187968 w 311412"/>
                    <a:gd name="connsiteY4" fmla="*/ 394320 h 685018"/>
                    <a:gd name="connsiteX5" fmla="*/ 90251 w 311412"/>
                    <a:gd name="connsiteY5" fmla="*/ 350977 h 685018"/>
                    <a:gd name="connsiteX6" fmla="*/ 104179 w 311412"/>
                    <a:gd name="connsiteY6" fmla="*/ 516104 h 685018"/>
                    <a:gd name="connsiteX7" fmla="*/ 154541 w 311412"/>
                    <a:gd name="connsiteY7" fmla="*/ 630868 h 685018"/>
                    <a:gd name="connsiteX8" fmla="*/ 181617 w 311412"/>
                    <a:gd name="connsiteY8" fmla="*/ 681899 h 685018"/>
                    <a:gd name="connsiteX9" fmla="*/ 183511 w 311412"/>
                    <a:gd name="connsiteY9" fmla="*/ 685019 h 685018"/>
                    <a:gd name="connsiteX10" fmla="*/ 255266 w 311412"/>
                    <a:gd name="connsiteY10" fmla="*/ 650144 h 685018"/>
                    <a:gd name="connsiteX11" fmla="*/ 306409 w 311412"/>
                    <a:gd name="connsiteY11" fmla="*/ 468638 h 685018"/>
                    <a:gd name="connsiteX12" fmla="*/ 0 w 311412"/>
                    <a:gd name="connsiteY12" fmla="*/ 0 h 685018"/>
                    <a:gd name="connsiteX13" fmla="*/ 70195 w 311412"/>
                    <a:gd name="connsiteY13" fmla="*/ 150419 h 68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412" h="685018">
                      <a:moveTo>
                        <a:pt x="70195" y="150419"/>
                      </a:moveTo>
                      <a:lnTo>
                        <a:pt x="199221" y="261172"/>
                      </a:lnTo>
                      <a:lnTo>
                        <a:pt x="72870" y="196770"/>
                      </a:lnTo>
                      <a:cubicBezTo>
                        <a:pt x="71528" y="238341"/>
                        <a:pt x="77487" y="279824"/>
                        <a:pt x="90474" y="319334"/>
                      </a:cubicBezTo>
                      <a:cubicBezTo>
                        <a:pt x="124896" y="341718"/>
                        <a:pt x="157494" y="366799"/>
                        <a:pt x="187968" y="394320"/>
                      </a:cubicBezTo>
                      <a:lnTo>
                        <a:pt x="90251" y="350977"/>
                      </a:lnTo>
                      <a:cubicBezTo>
                        <a:pt x="90251" y="350977"/>
                        <a:pt x="80892" y="415825"/>
                        <a:pt x="104179" y="516104"/>
                      </a:cubicBezTo>
                      <a:cubicBezTo>
                        <a:pt x="110196" y="542288"/>
                        <a:pt x="137605" y="593096"/>
                        <a:pt x="154541" y="630868"/>
                      </a:cubicBezTo>
                      <a:cubicBezTo>
                        <a:pt x="162394" y="648472"/>
                        <a:pt x="171441" y="665520"/>
                        <a:pt x="181617" y="681899"/>
                      </a:cubicBezTo>
                      <a:cubicBezTo>
                        <a:pt x="182174" y="683013"/>
                        <a:pt x="182842" y="683904"/>
                        <a:pt x="183511" y="685019"/>
                      </a:cubicBezTo>
                      <a:cubicBezTo>
                        <a:pt x="206612" y="672985"/>
                        <a:pt x="230531" y="661364"/>
                        <a:pt x="255266" y="650144"/>
                      </a:cubicBezTo>
                      <a:cubicBezTo>
                        <a:pt x="272425" y="617386"/>
                        <a:pt x="296269" y="535825"/>
                        <a:pt x="306409" y="468638"/>
                      </a:cubicBezTo>
                      <a:cubicBezTo>
                        <a:pt x="344738" y="211366"/>
                        <a:pt x="155210" y="55711"/>
                        <a:pt x="0" y="0"/>
                      </a:cubicBezTo>
                      <a:cubicBezTo>
                        <a:pt x="32175" y="45560"/>
                        <a:pt x="55947" y="96502"/>
                        <a:pt x="70195" y="150419"/>
                      </a:cubicBezTo>
                      <a:close/>
                    </a:path>
                  </a:pathLst>
                </a:custGeom>
                <a:solidFill>
                  <a:srgbClr val="FFFFFF">
                    <a:alpha val="45000"/>
                  </a:srgbClr>
                </a:solidFill>
                <a:ln w="111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C2EAAF61-057D-4452-90AC-850B8DC01AF6}"/>
                    </a:ext>
                  </a:extLst>
                </p:cNvPr>
                <p:cNvSpPr/>
                <p:nvPr/>
              </p:nvSpPr>
              <p:spPr>
                <a:xfrm>
                  <a:off x="3799717" y="4335300"/>
                  <a:ext cx="76147" cy="442119"/>
                </a:xfrm>
                <a:custGeom>
                  <a:avLst/>
                  <a:gdLst>
                    <a:gd name="connsiteX0" fmla="*/ 0 w 76147"/>
                    <a:gd name="connsiteY0" fmla="*/ 0 h 442119"/>
                    <a:gd name="connsiteX1" fmla="*/ 51365 w 76147"/>
                    <a:gd name="connsiteY1" fmla="*/ 101393 h 442119"/>
                    <a:gd name="connsiteX2" fmla="*/ 70641 w 76147"/>
                    <a:gd name="connsiteY2" fmla="*/ 214040 h 442119"/>
                    <a:gd name="connsiteX3" fmla="*/ 33872 w 76147"/>
                    <a:gd name="connsiteY3" fmla="*/ 436883 h 442119"/>
                    <a:gd name="connsiteX4" fmla="*/ 33872 w 76147"/>
                    <a:gd name="connsiteY4" fmla="*/ 436883 h 442119"/>
                    <a:gd name="connsiteX5" fmla="*/ 35878 w 76147"/>
                    <a:gd name="connsiteY5" fmla="*/ 441786 h 442119"/>
                    <a:gd name="connsiteX6" fmla="*/ 40748 w 76147"/>
                    <a:gd name="connsiteY6" fmla="*/ 439969 h 442119"/>
                    <a:gd name="connsiteX7" fmla="*/ 40780 w 76147"/>
                    <a:gd name="connsiteY7" fmla="*/ 439892 h 442119"/>
                    <a:gd name="connsiteX8" fmla="*/ 40780 w 76147"/>
                    <a:gd name="connsiteY8" fmla="*/ 439892 h 442119"/>
                    <a:gd name="connsiteX9" fmla="*/ 74207 w 76147"/>
                    <a:gd name="connsiteY9" fmla="*/ 213483 h 442119"/>
                    <a:gd name="connsiteX10" fmla="*/ 52925 w 76147"/>
                    <a:gd name="connsiteY10" fmla="*/ 100502 h 442119"/>
                    <a:gd name="connsiteX11" fmla="*/ 0 w 76147"/>
                    <a:gd name="connsiteY11" fmla="*/ 0 h 44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147" h="442119">
                      <a:moveTo>
                        <a:pt x="0" y="0"/>
                      </a:moveTo>
                      <a:cubicBezTo>
                        <a:pt x="24612" y="29449"/>
                        <a:pt x="42180" y="64123"/>
                        <a:pt x="51365" y="101393"/>
                      </a:cubicBezTo>
                      <a:cubicBezTo>
                        <a:pt x="61897" y="138118"/>
                        <a:pt x="68360" y="175901"/>
                        <a:pt x="70641" y="214040"/>
                      </a:cubicBezTo>
                      <a:cubicBezTo>
                        <a:pt x="76078" y="290175"/>
                        <a:pt x="63481" y="366532"/>
                        <a:pt x="33872" y="436883"/>
                      </a:cubicBezTo>
                      <a:lnTo>
                        <a:pt x="33872" y="436883"/>
                      </a:lnTo>
                      <a:cubicBezTo>
                        <a:pt x="33098" y="438789"/>
                        <a:pt x="33988" y="440972"/>
                        <a:pt x="35878" y="441786"/>
                      </a:cubicBezTo>
                      <a:cubicBezTo>
                        <a:pt x="37726" y="442633"/>
                        <a:pt x="39907" y="441808"/>
                        <a:pt x="40748" y="439969"/>
                      </a:cubicBezTo>
                      <a:cubicBezTo>
                        <a:pt x="40759" y="439936"/>
                        <a:pt x="40770" y="439914"/>
                        <a:pt x="40780" y="439892"/>
                      </a:cubicBezTo>
                      <a:lnTo>
                        <a:pt x="40780" y="439892"/>
                      </a:lnTo>
                      <a:cubicBezTo>
                        <a:pt x="69628" y="368114"/>
                        <a:pt x="81082" y="290531"/>
                        <a:pt x="74207" y="213483"/>
                      </a:cubicBezTo>
                      <a:cubicBezTo>
                        <a:pt x="71267" y="175154"/>
                        <a:pt x="64131" y="137271"/>
                        <a:pt x="52925" y="100502"/>
                      </a:cubicBezTo>
                      <a:cubicBezTo>
                        <a:pt x="43135" y="63421"/>
                        <a:pt x="25036" y="29047"/>
                        <a:pt x="0" y="0"/>
                      </a:cubicBezTo>
                      <a:close/>
                    </a:path>
                  </a:pathLst>
                </a:custGeom>
                <a:solidFill>
                  <a:srgbClr val="FFFFFF"/>
                </a:solidFill>
                <a:ln w="111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4A91BEC6-341D-481F-B14C-9D4313323B7C}"/>
                    </a:ext>
                  </a:extLst>
                </p:cNvPr>
                <p:cNvSpPr/>
                <p:nvPr/>
              </p:nvSpPr>
              <p:spPr>
                <a:xfrm>
                  <a:off x="3799784" y="4460872"/>
                  <a:ext cx="458766" cy="597803"/>
                </a:xfrm>
                <a:custGeom>
                  <a:avLst/>
                  <a:gdLst>
                    <a:gd name="connsiteX0" fmla="*/ 458766 w 458766"/>
                    <a:gd name="connsiteY0" fmla="*/ 0 h 597803"/>
                    <a:gd name="connsiteX1" fmla="*/ 458766 w 458766"/>
                    <a:gd name="connsiteY1" fmla="*/ 0 h 597803"/>
                    <a:gd name="connsiteX2" fmla="*/ 329740 w 458766"/>
                    <a:gd name="connsiteY2" fmla="*/ 220057 h 597803"/>
                    <a:gd name="connsiteX3" fmla="*/ 188681 w 458766"/>
                    <a:gd name="connsiteY3" fmla="*/ 255712 h 597803"/>
                    <a:gd name="connsiteX4" fmla="*/ 295868 w 458766"/>
                    <a:gd name="connsiteY4" fmla="*/ 264849 h 597803"/>
                    <a:gd name="connsiteX5" fmla="*/ 247066 w 458766"/>
                    <a:gd name="connsiteY5" fmla="*/ 359557 h 597803"/>
                    <a:gd name="connsiteX6" fmla="*/ 108903 w 458766"/>
                    <a:gd name="connsiteY6" fmla="*/ 401117 h 597803"/>
                    <a:gd name="connsiteX7" fmla="*/ 220325 w 458766"/>
                    <a:gd name="connsiteY7" fmla="*/ 409251 h 597803"/>
                    <a:gd name="connsiteX8" fmla="*/ 124502 w 458766"/>
                    <a:gd name="connsiteY8" fmla="*/ 570923 h 597803"/>
                    <a:gd name="connsiteX9" fmla="*/ 48179 w 458766"/>
                    <a:gd name="connsiteY9" fmla="*/ 593876 h 597803"/>
                    <a:gd name="connsiteX10" fmla="*/ 5058 w 458766"/>
                    <a:gd name="connsiteY10" fmla="*/ 509084 h 597803"/>
                    <a:gd name="connsiteX11" fmla="*/ 36368 w 458766"/>
                    <a:gd name="connsiteY11" fmla="*/ 275879 h 597803"/>
                    <a:gd name="connsiteX12" fmla="*/ 75588 w 458766"/>
                    <a:gd name="connsiteY12" fmla="*/ 205684 h 597803"/>
                    <a:gd name="connsiteX13" fmla="*/ 458766 w 458766"/>
                    <a:gd name="connsiteY13" fmla="*/ 0 h 5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766" h="597803">
                      <a:moveTo>
                        <a:pt x="458766" y="0"/>
                      </a:moveTo>
                      <a:lnTo>
                        <a:pt x="458766" y="0"/>
                      </a:lnTo>
                      <a:cubicBezTo>
                        <a:pt x="411373" y="70697"/>
                        <a:pt x="368286" y="144179"/>
                        <a:pt x="329740" y="220057"/>
                      </a:cubicBezTo>
                      <a:lnTo>
                        <a:pt x="188681" y="255712"/>
                      </a:lnTo>
                      <a:lnTo>
                        <a:pt x="295868" y="264849"/>
                      </a:lnTo>
                      <a:lnTo>
                        <a:pt x="247066" y="359557"/>
                      </a:lnTo>
                      <a:lnTo>
                        <a:pt x="108903" y="401117"/>
                      </a:lnTo>
                      <a:lnTo>
                        <a:pt x="220325" y="409251"/>
                      </a:lnTo>
                      <a:cubicBezTo>
                        <a:pt x="220325" y="409251"/>
                        <a:pt x="199266" y="519224"/>
                        <a:pt x="124502" y="570923"/>
                      </a:cubicBezTo>
                      <a:cubicBezTo>
                        <a:pt x="83276" y="599447"/>
                        <a:pt x="64446" y="601787"/>
                        <a:pt x="48179" y="593876"/>
                      </a:cubicBezTo>
                      <a:cubicBezTo>
                        <a:pt x="28346" y="584294"/>
                        <a:pt x="16646" y="554321"/>
                        <a:pt x="5058" y="509084"/>
                      </a:cubicBezTo>
                      <a:cubicBezTo>
                        <a:pt x="-6529" y="463847"/>
                        <a:pt x="936" y="369807"/>
                        <a:pt x="36368" y="275879"/>
                      </a:cubicBezTo>
                      <a:cubicBezTo>
                        <a:pt x="46011" y="250720"/>
                        <a:pt x="59220" y="227088"/>
                        <a:pt x="75588" y="205684"/>
                      </a:cubicBezTo>
                      <a:cubicBezTo>
                        <a:pt x="169516" y="80446"/>
                        <a:pt x="361384" y="7131"/>
                        <a:pt x="458766" y="0"/>
                      </a:cubicBezTo>
                      <a:close/>
                    </a:path>
                  </a:pathLst>
                </a:custGeom>
                <a:solidFill>
                  <a:srgbClr val="2A9BF5"/>
                </a:solidFill>
                <a:ln w="111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167C17B-120F-4101-A637-2093F171DEFB}"/>
                    </a:ext>
                  </a:extLst>
                </p:cNvPr>
                <p:cNvSpPr/>
                <p:nvPr/>
              </p:nvSpPr>
              <p:spPr>
                <a:xfrm>
                  <a:off x="3799784" y="4460872"/>
                  <a:ext cx="458766" cy="597803"/>
                </a:xfrm>
                <a:custGeom>
                  <a:avLst/>
                  <a:gdLst>
                    <a:gd name="connsiteX0" fmla="*/ 458766 w 458766"/>
                    <a:gd name="connsiteY0" fmla="*/ 0 h 597803"/>
                    <a:gd name="connsiteX1" fmla="*/ 458766 w 458766"/>
                    <a:gd name="connsiteY1" fmla="*/ 0 h 597803"/>
                    <a:gd name="connsiteX2" fmla="*/ 329740 w 458766"/>
                    <a:gd name="connsiteY2" fmla="*/ 220057 h 597803"/>
                    <a:gd name="connsiteX3" fmla="*/ 188681 w 458766"/>
                    <a:gd name="connsiteY3" fmla="*/ 255712 h 597803"/>
                    <a:gd name="connsiteX4" fmla="*/ 295868 w 458766"/>
                    <a:gd name="connsiteY4" fmla="*/ 264849 h 597803"/>
                    <a:gd name="connsiteX5" fmla="*/ 247066 w 458766"/>
                    <a:gd name="connsiteY5" fmla="*/ 359557 h 597803"/>
                    <a:gd name="connsiteX6" fmla="*/ 108903 w 458766"/>
                    <a:gd name="connsiteY6" fmla="*/ 401117 h 597803"/>
                    <a:gd name="connsiteX7" fmla="*/ 220325 w 458766"/>
                    <a:gd name="connsiteY7" fmla="*/ 409251 h 597803"/>
                    <a:gd name="connsiteX8" fmla="*/ 124502 w 458766"/>
                    <a:gd name="connsiteY8" fmla="*/ 570923 h 597803"/>
                    <a:gd name="connsiteX9" fmla="*/ 48179 w 458766"/>
                    <a:gd name="connsiteY9" fmla="*/ 593876 h 597803"/>
                    <a:gd name="connsiteX10" fmla="*/ 5058 w 458766"/>
                    <a:gd name="connsiteY10" fmla="*/ 509084 h 597803"/>
                    <a:gd name="connsiteX11" fmla="*/ 36368 w 458766"/>
                    <a:gd name="connsiteY11" fmla="*/ 275879 h 597803"/>
                    <a:gd name="connsiteX12" fmla="*/ 75588 w 458766"/>
                    <a:gd name="connsiteY12" fmla="*/ 205684 h 597803"/>
                    <a:gd name="connsiteX13" fmla="*/ 458766 w 458766"/>
                    <a:gd name="connsiteY13" fmla="*/ 0 h 5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766" h="597803">
                      <a:moveTo>
                        <a:pt x="458766" y="0"/>
                      </a:moveTo>
                      <a:lnTo>
                        <a:pt x="458766" y="0"/>
                      </a:lnTo>
                      <a:cubicBezTo>
                        <a:pt x="411373" y="70697"/>
                        <a:pt x="368286" y="144179"/>
                        <a:pt x="329740" y="220057"/>
                      </a:cubicBezTo>
                      <a:lnTo>
                        <a:pt x="188681" y="255712"/>
                      </a:lnTo>
                      <a:lnTo>
                        <a:pt x="295868" y="264849"/>
                      </a:lnTo>
                      <a:lnTo>
                        <a:pt x="247066" y="359557"/>
                      </a:lnTo>
                      <a:lnTo>
                        <a:pt x="108903" y="401117"/>
                      </a:lnTo>
                      <a:lnTo>
                        <a:pt x="220325" y="409251"/>
                      </a:lnTo>
                      <a:cubicBezTo>
                        <a:pt x="220325" y="409251"/>
                        <a:pt x="199266" y="519224"/>
                        <a:pt x="124502" y="570923"/>
                      </a:cubicBezTo>
                      <a:cubicBezTo>
                        <a:pt x="83276" y="599447"/>
                        <a:pt x="64446" y="601787"/>
                        <a:pt x="48179" y="593876"/>
                      </a:cubicBezTo>
                      <a:cubicBezTo>
                        <a:pt x="28346" y="584294"/>
                        <a:pt x="16646" y="554321"/>
                        <a:pt x="5058" y="509084"/>
                      </a:cubicBezTo>
                      <a:cubicBezTo>
                        <a:pt x="-6529" y="463847"/>
                        <a:pt x="936" y="369807"/>
                        <a:pt x="36368" y="275879"/>
                      </a:cubicBezTo>
                      <a:cubicBezTo>
                        <a:pt x="46011" y="250720"/>
                        <a:pt x="59220" y="227088"/>
                        <a:pt x="75588" y="205684"/>
                      </a:cubicBezTo>
                      <a:cubicBezTo>
                        <a:pt x="169516" y="80446"/>
                        <a:pt x="361384" y="7131"/>
                        <a:pt x="458766" y="0"/>
                      </a:cubicBezTo>
                      <a:close/>
                    </a:path>
                  </a:pathLst>
                </a:custGeom>
                <a:solidFill>
                  <a:srgbClr val="FFFFFF">
                    <a:alpha val="65000"/>
                  </a:srgbClr>
                </a:solidFill>
                <a:ln w="111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919BBA1-CC8F-406C-8F65-682668B46EF1}"/>
                    </a:ext>
                  </a:extLst>
                </p:cNvPr>
                <p:cNvSpPr/>
                <p:nvPr/>
              </p:nvSpPr>
              <p:spPr>
                <a:xfrm>
                  <a:off x="3845845" y="4520928"/>
                  <a:ext cx="266854" cy="382509"/>
                </a:xfrm>
                <a:custGeom>
                  <a:avLst/>
                  <a:gdLst>
                    <a:gd name="connsiteX0" fmla="*/ 266854 w 266854"/>
                    <a:gd name="connsiteY0" fmla="*/ 0 h 382509"/>
                    <a:gd name="connsiteX1" fmla="*/ 80001 w 266854"/>
                    <a:gd name="connsiteY1" fmla="*/ 154987 h 382509"/>
                    <a:gd name="connsiteX2" fmla="*/ 20724 w 266854"/>
                    <a:gd name="connsiteY2" fmla="*/ 262174 h 382509"/>
                    <a:gd name="connsiteX3" fmla="*/ 0 w 266854"/>
                    <a:gd name="connsiteY3" fmla="*/ 382509 h 382509"/>
                    <a:gd name="connsiteX4" fmla="*/ 0 w 266854"/>
                    <a:gd name="connsiteY4" fmla="*/ 382509 h 382509"/>
                    <a:gd name="connsiteX5" fmla="*/ 0 w 266854"/>
                    <a:gd name="connsiteY5" fmla="*/ 382509 h 382509"/>
                    <a:gd name="connsiteX6" fmla="*/ 27410 w 266854"/>
                    <a:gd name="connsiteY6" fmla="*/ 264960 h 382509"/>
                    <a:gd name="connsiteX7" fmla="*/ 84235 w 266854"/>
                    <a:gd name="connsiteY7" fmla="*/ 158775 h 382509"/>
                    <a:gd name="connsiteX8" fmla="*/ 266408 w 266854"/>
                    <a:gd name="connsiteY8" fmla="*/ 669 h 382509"/>
                    <a:gd name="connsiteX9" fmla="*/ 266408 w 266854"/>
                    <a:gd name="connsiteY9" fmla="*/ 112 h 382509"/>
                    <a:gd name="connsiteX10" fmla="*/ 266854 w 266854"/>
                    <a:gd name="connsiteY10" fmla="*/ 0 h 38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854" h="382509">
                      <a:moveTo>
                        <a:pt x="266854" y="0"/>
                      </a:moveTo>
                      <a:cubicBezTo>
                        <a:pt x="194392" y="37995"/>
                        <a:pt x="130731" y="90797"/>
                        <a:pt x="80001" y="154987"/>
                      </a:cubicBezTo>
                      <a:cubicBezTo>
                        <a:pt x="54775" y="187411"/>
                        <a:pt x="34775" y="223578"/>
                        <a:pt x="20724" y="262174"/>
                      </a:cubicBezTo>
                      <a:cubicBezTo>
                        <a:pt x="7258" y="300871"/>
                        <a:pt x="256" y="341529"/>
                        <a:pt x="0" y="382509"/>
                      </a:cubicBezTo>
                      <a:lnTo>
                        <a:pt x="0" y="382509"/>
                      </a:lnTo>
                      <a:lnTo>
                        <a:pt x="0" y="382509"/>
                      </a:lnTo>
                      <a:cubicBezTo>
                        <a:pt x="4196" y="342331"/>
                        <a:pt x="13404" y="302843"/>
                        <a:pt x="27410" y="264960"/>
                      </a:cubicBezTo>
                      <a:cubicBezTo>
                        <a:pt x="41460" y="227155"/>
                        <a:pt x="60576" y="191433"/>
                        <a:pt x="84235" y="158775"/>
                      </a:cubicBezTo>
                      <a:cubicBezTo>
                        <a:pt x="133603" y="94262"/>
                        <a:pt x="195586" y="40468"/>
                        <a:pt x="266408" y="669"/>
                      </a:cubicBezTo>
                      <a:lnTo>
                        <a:pt x="266408" y="112"/>
                      </a:lnTo>
                      <a:lnTo>
                        <a:pt x="266854" y="0"/>
                      </a:lnTo>
                      <a:close/>
                    </a:path>
                  </a:pathLst>
                </a:custGeom>
                <a:solidFill>
                  <a:srgbClr val="FFFFFF"/>
                </a:solidFill>
                <a:ln w="111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6379AC25-6DB5-4237-8BD9-A96E5B76709F}"/>
                    </a:ext>
                  </a:extLst>
                </p:cNvPr>
                <p:cNvSpPr/>
                <p:nvPr/>
              </p:nvSpPr>
              <p:spPr>
                <a:xfrm>
                  <a:off x="3410745" y="4455190"/>
                  <a:ext cx="492382" cy="607617"/>
                </a:xfrm>
                <a:custGeom>
                  <a:avLst/>
                  <a:gdLst>
                    <a:gd name="connsiteX0" fmla="*/ 0 w 492382"/>
                    <a:gd name="connsiteY0" fmla="*/ 0 h 607617"/>
                    <a:gd name="connsiteX1" fmla="*/ 0 w 492382"/>
                    <a:gd name="connsiteY1" fmla="*/ 0 h 607617"/>
                    <a:gd name="connsiteX2" fmla="*/ 42563 w 492382"/>
                    <a:gd name="connsiteY2" fmla="*/ 3900 h 607617"/>
                    <a:gd name="connsiteX3" fmla="*/ 203567 w 492382"/>
                    <a:gd name="connsiteY3" fmla="*/ 51031 h 607617"/>
                    <a:gd name="connsiteX4" fmla="*/ 260615 w 492382"/>
                    <a:gd name="connsiteY4" fmla="*/ 78329 h 607617"/>
                    <a:gd name="connsiteX5" fmla="*/ 288470 w 492382"/>
                    <a:gd name="connsiteY5" fmla="*/ 94151 h 607617"/>
                    <a:gd name="connsiteX6" fmla="*/ 408805 w 492382"/>
                    <a:gd name="connsiteY6" fmla="*/ 194430 h 607617"/>
                    <a:gd name="connsiteX7" fmla="*/ 449028 w 492382"/>
                    <a:gd name="connsiteY7" fmla="*/ 256715 h 607617"/>
                    <a:gd name="connsiteX8" fmla="*/ 453151 w 492382"/>
                    <a:gd name="connsiteY8" fmla="*/ 265406 h 607617"/>
                    <a:gd name="connsiteX9" fmla="*/ 453151 w 492382"/>
                    <a:gd name="connsiteY9" fmla="*/ 265406 h 607617"/>
                    <a:gd name="connsiteX10" fmla="*/ 462064 w 492382"/>
                    <a:gd name="connsiteY10" fmla="*/ 287690 h 607617"/>
                    <a:gd name="connsiteX11" fmla="*/ 489585 w 492382"/>
                    <a:gd name="connsiteY11" fmla="*/ 489808 h 607617"/>
                    <a:gd name="connsiteX12" fmla="*/ 456159 w 492382"/>
                    <a:gd name="connsiteY12" fmla="*/ 601229 h 607617"/>
                    <a:gd name="connsiteX13" fmla="*/ 451814 w 492382"/>
                    <a:gd name="connsiteY13" fmla="*/ 604238 h 607617"/>
                    <a:gd name="connsiteX14" fmla="*/ 375601 w 492382"/>
                    <a:gd name="connsiteY14" fmla="*/ 581285 h 607617"/>
                    <a:gd name="connsiteX15" fmla="*/ 268303 w 492382"/>
                    <a:gd name="connsiteY15" fmla="*/ 413039 h 607617"/>
                    <a:gd name="connsiteX16" fmla="*/ 384181 w 492382"/>
                    <a:gd name="connsiteY16" fmla="*/ 400003 h 607617"/>
                    <a:gd name="connsiteX17" fmla="*/ 238330 w 492382"/>
                    <a:gd name="connsiteY17" fmla="*/ 363234 h 607617"/>
                    <a:gd name="connsiteX18" fmla="*/ 182620 w 492382"/>
                    <a:gd name="connsiteY18" fmla="*/ 267188 h 607617"/>
                    <a:gd name="connsiteX19" fmla="*/ 293484 w 492382"/>
                    <a:gd name="connsiteY19" fmla="*/ 252258 h 607617"/>
                    <a:gd name="connsiteX20" fmla="*/ 145071 w 492382"/>
                    <a:gd name="connsiteY20" fmla="*/ 222397 h 607617"/>
                    <a:gd name="connsiteX21" fmla="*/ 0 w 492382"/>
                    <a:gd name="connsiteY21" fmla="*/ 111 h 6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382" h="607617">
                      <a:moveTo>
                        <a:pt x="0" y="0"/>
                      </a:moveTo>
                      <a:lnTo>
                        <a:pt x="0" y="0"/>
                      </a:lnTo>
                      <a:cubicBezTo>
                        <a:pt x="14257" y="368"/>
                        <a:pt x="28475" y="1671"/>
                        <a:pt x="42563" y="3900"/>
                      </a:cubicBezTo>
                      <a:cubicBezTo>
                        <a:pt x="97964" y="12936"/>
                        <a:pt x="152039" y="28769"/>
                        <a:pt x="203567" y="51031"/>
                      </a:cubicBezTo>
                      <a:cubicBezTo>
                        <a:pt x="222731" y="59198"/>
                        <a:pt x="241748" y="68301"/>
                        <a:pt x="260615" y="78329"/>
                      </a:cubicBezTo>
                      <a:cubicBezTo>
                        <a:pt x="269974" y="83343"/>
                        <a:pt x="279333" y="88691"/>
                        <a:pt x="288470" y="94151"/>
                      </a:cubicBezTo>
                      <a:cubicBezTo>
                        <a:pt x="333899" y="120625"/>
                        <a:pt x="374573" y="154519"/>
                        <a:pt x="408805" y="194430"/>
                      </a:cubicBezTo>
                      <a:cubicBezTo>
                        <a:pt x="424785" y="213416"/>
                        <a:pt x="438300" y="234341"/>
                        <a:pt x="449028" y="256715"/>
                      </a:cubicBezTo>
                      <a:cubicBezTo>
                        <a:pt x="450365" y="259612"/>
                        <a:pt x="451925" y="262509"/>
                        <a:pt x="453151" y="265406"/>
                      </a:cubicBezTo>
                      <a:lnTo>
                        <a:pt x="453151" y="265406"/>
                      </a:lnTo>
                      <a:cubicBezTo>
                        <a:pt x="456382" y="272982"/>
                        <a:pt x="459279" y="280447"/>
                        <a:pt x="462064" y="287690"/>
                      </a:cubicBezTo>
                      <a:cubicBezTo>
                        <a:pt x="488188" y="351646"/>
                        <a:pt x="497658" y="421195"/>
                        <a:pt x="489585" y="489808"/>
                      </a:cubicBezTo>
                      <a:cubicBezTo>
                        <a:pt x="485574" y="538276"/>
                        <a:pt x="466521" y="592984"/>
                        <a:pt x="456159" y="601229"/>
                      </a:cubicBezTo>
                      <a:cubicBezTo>
                        <a:pt x="454830" y="602400"/>
                        <a:pt x="453371" y="603402"/>
                        <a:pt x="451814" y="604238"/>
                      </a:cubicBezTo>
                      <a:cubicBezTo>
                        <a:pt x="437552" y="612372"/>
                        <a:pt x="415713" y="606244"/>
                        <a:pt x="375601" y="581285"/>
                      </a:cubicBezTo>
                      <a:cubicBezTo>
                        <a:pt x="295267" y="531368"/>
                        <a:pt x="268303" y="413039"/>
                        <a:pt x="268303" y="413039"/>
                      </a:cubicBezTo>
                      <a:lnTo>
                        <a:pt x="384181" y="400003"/>
                      </a:lnTo>
                      <a:lnTo>
                        <a:pt x="238330" y="363234"/>
                      </a:lnTo>
                      <a:lnTo>
                        <a:pt x="182620" y="267188"/>
                      </a:lnTo>
                      <a:lnTo>
                        <a:pt x="293484" y="252258"/>
                      </a:lnTo>
                      <a:lnTo>
                        <a:pt x="145071" y="222397"/>
                      </a:lnTo>
                      <a:cubicBezTo>
                        <a:pt x="101222" y="145460"/>
                        <a:pt x="52777" y="71221"/>
                        <a:pt x="0" y="111"/>
                      </a:cubicBezTo>
                      <a:close/>
                    </a:path>
                  </a:pathLst>
                </a:custGeom>
                <a:solidFill>
                  <a:srgbClr val="2A9BF5"/>
                </a:solidFill>
                <a:ln w="111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FF932D3C-4419-4135-8433-FAB9018C3215}"/>
                    </a:ext>
                  </a:extLst>
                </p:cNvPr>
                <p:cNvSpPr/>
                <p:nvPr/>
              </p:nvSpPr>
              <p:spPr>
                <a:xfrm>
                  <a:off x="3410745" y="4455190"/>
                  <a:ext cx="492382" cy="607617"/>
                </a:xfrm>
                <a:custGeom>
                  <a:avLst/>
                  <a:gdLst>
                    <a:gd name="connsiteX0" fmla="*/ 0 w 492382"/>
                    <a:gd name="connsiteY0" fmla="*/ 0 h 607617"/>
                    <a:gd name="connsiteX1" fmla="*/ 0 w 492382"/>
                    <a:gd name="connsiteY1" fmla="*/ 0 h 607617"/>
                    <a:gd name="connsiteX2" fmla="*/ 42563 w 492382"/>
                    <a:gd name="connsiteY2" fmla="*/ 3900 h 607617"/>
                    <a:gd name="connsiteX3" fmla="*/ 203567 w 492382"/>
                    <a:gd name="connsiteY3" fmla="*/ 51031 h 607617"/>
                    <a:gd name="connsiteX4" fmla="*/ 260615 w 492382"/>
                    <a:gd name="connsiteY4" fmla="*/ 78329 h 607617"/>
                    <a:gd name="connsiteX5" fmla="*/ 288470 w 492382"/>
                    <a:gd name="connsiteY5" fmla="*/ 94151 h 607617"/>
                    <a:gd name="connsiteX6" fmla="*/ 408805 w 492382"/>
                    <a:gd name="connsiteY6" fmla="*/ 194430 h 607617"/>
                    <a:gd name="connsiteX7" fmla="*/ 449028 w 492382"/>
                    <a:gd name="connsiteY7" fmla="*/ 256715 h 607617"/>
                    <a:gd name="connsiteX8" fmla="*/ 453151 w 492382"/>
                    <a:gd name="connsiteY8" fmla="*/ 265406 h 607617"/>
                    <a:gd name="connsiteX9" fmla="*/ 453151 w 492382"/>
                    <a:gd name="connsiteY9" fmla="*/ 265406 h 607617"/>
                    <a:gd name="connsiteX10" fmla="*/ 462064 w 492382"/>
                    <a:gd name="connsiteY10" fmla="*/ 287690 h 607617"/>
                    <a:gd name="connsiteX11" fmla="*/ 489585 w 492382"/>
                    <a:gd name="connsiteY11" fmla="*/ 489808 h 607617"/>
                    <a:gd name="connsiteX12" fmla="*/ 456159 w 492382"/>
                    <a:gd name="connsiteY12" fmla="*/ 601229 h 607617"/>
                    <a:gd name="connsiteX13" fmla="*/ 451814 w 492382"/>
                    <a:gd name="connsiteY13" fmla="*/ 604238 h 607617"/>
                    <a:gd name="connsiteX14" fmla="*/ 375601 w 492382"/>
                    <a:gd name="connsiteY14" fmla="*/ 581285 h 607617"/>
                    <a:gd name="connsiteX15" fmla="*/ 268303 w 492382"/>
                    <a:gd name="connsiteY15" fmla="*/ 413039 h 607617"/>
                    <a:gd name="connsiteX16" fmla="*/ 384181 w 492382"/>
                    <a:gd name="connsiteY16" fmla="*/ 400003 h 607617"/>
                    <a:gd name="connsiteX17" fmla="*/ 238330 w 492382"/>
                    <a:gd name="connsiteY17" fmla="*/ 363234 h 607617"/>
                    <a:gd name="connsiteX18" fmla="*/ 182620 w 492382"/>
                    <a:gd name="connsiteY18" fmla="*/ 267188 h 607617"/>
                    <a:gd name="connsiteX19" fmla="*/ 293484 w 492382"/>
                    <a:gd name="connsiteY19" fmla="*/ 252258 h 607617"/>
                    <a:gd name="connsiteX20" fmla="*/ 145071 w 492382"/>
                    <a:gd name="connsiteY20" fmla="*/ 222397 h 607617"/>
                    <a:gd name="connsiteX21" fmla="*/ 0 w 492382"/>
                    <a:gd name="connsiteY21" fmla="*/ 111 h 6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382" h="607617">
                      <a:moveTo>
                        <a:pt x="0" y="0"/>
                      </a:moveTo>
                      <a:lnTo>
                        <a:pt x="0" y="0"/>
                      </a:lnTo>
                      <a:cubicBezTo>
                        <a:pt x="14257" y="368"/>
                        <a:pt x="28475" y="1671"/>
                        <a:pt x="42563" y="3900"/>
                      </a:cubicBezTo>
                      <a:cubicBezTo>
                        <a:pt x="97964" y="12936"/>
                        <a:pt x="152039" y="28769"/>
                        <a:pt x="203567" y="51031"/>
                      </a:cubicBezTo>
                      <a:cubicBezTo>
                        <a:pt x="222731" y="59198"/>
                        <a:pt x="241748" y="68301"/>
                        <a:pt x="260615" y="78329"/>
                      </a:cubicBezTo>
                      <a:cubicBezTo>
                        <a:pt x="269974" y="83343"/>
                        <a:pt x="279333" y="88691"/>
                        <a:pt x="288470" y="94151"/>
                      </a:cubicBezTo>
                      <a:cubicBezTo>
                        <a:pt x="333899" y="120625"/>
                        <a:pt x="374573" y="154519"/>
                        <a:pt x="408805" y="194430"/>
                      </a:cubicBezTo>
                      <a:cubicBezTo>
                        <a:pt x="424785" y="213416"/>
                        <a:pt x="438300" y="234341"/>
                        <a:pt x="449028" y="256715"/>
                      </a:cubicBezTo>
                      <a:cubicBezTo>
                        <a:pt x="450365" y="259612"/>
                        <a:pt x="451925" y="262509"/>
                        <a:pt x="453151" y="265406"/>
                      </a:cubicBezTo>
                      <a:lnTo>
                        <a:pt x="453151" y="265406"/>
                      </a:lnTo>
                      <a:cubicBezTo>
                        <a:pt x="456382" y="272982"/>
                        <a:pt x="459279" y="280447"/>
                        <a:pt x="462064" y="287690"/>
                      </a:cubicBezTo>
                      <a:cubicBezTo>
                        <a:pt x="488188" y="351646"/>
                        <a:pt x="497658" y="421195"/>
                        <a:pt x="489585" y="489808"/>
                      </a:cubicBezTo>
                      <a:cubicBezTo>
                        <a:pt x="485574" y="538276"/>
                        <a:pt x="466521" y="592984"/>
                        <a:pt x="456159" y="601229"/>
                      </a:cubicBezTo>
                      <a:cubicBezTo>
                        <a:pt x="454830" y="602400"/>
                        <a:pt x="453371" y="603402"/>
                        <a:pt x="451814" y="604238"/>
                      </a:cubicBezTo>
                      <a:cubicBezTo>
                        <a:pt x="437552" y="612372"/>
                        <a:pt x="415713" y="606244"/>
                        <a:pt x="375601" y="581285"/>
                      </a:cubicBezTo>
                      <a:cubicBezTo>
                        <a:pt x="295267" y="531368"/>
                        <a:pt x="268303" y="413039"/>
                        <a:pt x="268303" y="413039"/>
                      </a:cubicBezTo>
                      <a:lnTo>
                        <a:pt x="384181" y="400003"/>
                      </a:lnTo>
                      <a:lnTo>
                        <a:pt x="238330" y="363234"/>
                      </a:lnTo>
                      <a:lnTo>
                        <a:pt x="182620" y="267188"/>
                      </a:lnTo>
                      <a:lnTo>
                        <a:pt x="293484" y="252258"/>
                      </a:lnTo>
                      <a:lnTo>
                        <a:pt x="145071" y="222397"/>
                      </a:lnTo>
                      <a:cubicBezTo>
                        <a:pt x="101222" y="145460"/>
                        <a:pt x="52777" y="71221"/>
                        <a:pt x="0" y="111"/>
                      </a:cubicBezTo>
                      <a:close/>
                    </a:path>
                  </a:pathLst>
                </a:custGeom>
                <a:solidFill>
                  <a:srgbClr val="FFFFFF">
                    <a:alpha val="65000"/>
                  </a:srgbClr>
                </a:solidFill>
                <a:ln w="111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F643D20-E53D-478C-A4A1-B6065648AA08}"/>
                    </a:ext>
                  </a:extLst>
                </p:cNvPr>
                <p:cNvSpPr/>
                <p:nvPr/>
              </p:nvSpPr>
              <p:spPr>
                <a:xfrm>
                  <a:off x="3410745" y="4455301"/>
                  <a:ext cx="492159" cy="607023"/>
                </a:xfrm>
                <a:custGeom>
                  <a:avLst/>
                  <a:gdLst>
                    <a:gd name="connsiteX0" fmla="*/ 42340 w 492159"/>
                    <a:gd name="connsiteY0" fmla="*/ 3789 h 607023"/>
                    <a:gd name="connsiteX1" fmla="*/ 203344 w 492159"/>
                    <a:gd name="connsiteY1" fmla="*/ 50920 h 607023"/>
                    <a:gd name="connsiteX2" fmla="*/ 260392 w 492159"/>
                    <a:gd name="connsiteY2" fmla="*/ 78218 h 607023"/>
                    <a:gd name="connsiteX3" fmla="*/ 288247 w 492159"/>
                    <a:gd name="connsiteY3" fmla="*/ 94040 h 607023"/>
                    <a:gd name="connsiteX4" fmla="*/ 408582 w 492159"/>
                    <a:gd name="connsiteY4" fmla="*/ 194319 h 607023"/>
                    <a:gd name="connsiteX5" fmla="*/ 448805 w 492159"/>
                    <a:gd name="connsiteY5" fmla="*/ 256604 h 607023"/>
                    <a:gd name="connsiteX6" fmla="*/ 452928 w 492159"/>
                    <a:gd name="connsiteY6" fmla="*/ 265295 h 607023"/>
                    <a:gd name="connsiteX7" fmla="*/ 452928 w 492159"/>
                    <a:gd name="connsiteY7" fmla="*/ 265295 h 607023"/>
                    <a:gd name="connsiteX8" fmla="*/ 461841 w 492159"/>
                    <a:gd name="connsiteY8" fmla="*/ 287579 h 607023"/>
                    <a:gd name="connsiteX9" fmla="*/ 489363 w 492159"/>
                    <a:gd name="connsiteY9" fmla="*/ 489697 h 607023"/>
                    <a:gd name="connsiteX10" fmla="*/ 455936 w 492159"/>
                    <a:gd name="connsiteY10" fmla="*/ 601118 h 607023"/>
                    <a:gd name="connsiteX11" fmla="*/ 451591 w 492159"/>
                    <a:gd name="connsiteY11" fmla="*/ 604127 h 607023"/>
                    <a:gd name="connsiteX12" fmla="*/ 442343 w 492159"/>
                    <a:gd name="connsiteY12" fmla="*/ 607024 h 607023"/>
                    <a:gd name="connsiteX13" fmla="*/ 375490 w 492159"/>
                    <a:gd name="connsiteY13" fmla="*/ 258386 h 607023"/>
                    <a:gd name="connsiteX14" fmla="*/ 0 w 492159"/>
                    <a:gd name="connsiteY14" fmla="*/ 0 h 607023"/>
                    <a:gd name="connsiteX15" fmla="*/ 0 w 492159"/>
                    <a:gd name="connsiteY15" fmla="*/ 0 h 607023"/>
                    <a:gd name="connsiteX16" fmla="*/ 42340 w 492159"/>
                    <a:gd name="connsiteY16" fmla="*/ 3789 h 60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159" h="607023">
                      <a:moveTo>
                        <a:pt x="42340" y="3789"/>
                      </a:moveTo>
                      <a:cubicBezTo>
                        <a:pt x="97741" y="12825"/>
                        <a:pt x="151816" y="28658"/>
                        <a:pt x="203344" y="50920"/>
                      </a:cubicBezTo>
                      <a:cubicBezTo>
                        <a:pt x="222508" y="59087"/>
                        <a:pt x="241525" y="68190"/>
                        <a:pt x="260392" y="78218"/>
                      </a:cubicBezTo>
                      <a:cubicBezTo>
                        <a:pt x="269751" y="83232"/>
                        <a:pt x="279110" y="88580"/>
                        <a:pt x="288247" y="94040"/>
                      </a:cubicBezTo>
                      <a:cubicBezTo>
                        <a:pt x="333676" y="120513"/>
                        <a:pt x="374350" y="154408"/>
                        <a:pt x="408582" y="194319"/>
                      </a:cubicBezTo>
                      <a:cubicBezTo>
                        <a:pt x="424562" y="213305"/>
                        <a:pt x="438078" y="234230"/>
                        <a:pt x="448805" y="256604"/>
                      </a:cubicBezTo>
                      <a:cubicBezTo>
                        <a:pt x="450142" y="259500"/>
                        <a:pt x="451702" y="262397"/>
                        <a:pt x="452928" y="265295"/>
                      </a:cubicBezTo>
                      <a:lnTo>
                        <a:pt x="452928" y="265295"/>
                      </a:lnTo>
                      <a:cubicBezTo>
                        <a:pt x="456159" y="272871"/>
                        <a:pt x="459056" y="280336"/>
                        <a:pt x="461841" y="287579"/>
                      </a:cubicBezTo>
                      <a:cubicBezTo>
                        <a:pt x="487965" y="351535"/>
                        <a:pt x="497435" y="421084"/>
                        <a:pt x="489363" y="489697"/>
                      </a:cubicBezTo>
                      <a:cubicBezTo>
                        <a:pt x="485351" y="538165"/>
                        <a:pt x="466298" y="592873"/>
                        <a:pt x="455936" y="601118"/>
                      </a:cubicBezTo>
                      <a:cubicBezTo>
                        <a:pt x="454607" y="602288"/>
                        <a:pt x="453148" y="603291"/>
                        <a:pt x="451591" y="604127"/>
                      </a:cubicBezTo>
                      <a:cubicBezTo>
                        <a:pt x="448720" y="605675"/>
                        <a:pt x="445582" y="606656"/>
                        <a:pt x="442343" y="607024"/>
                      </a:cubicBezTo>
                      <a:cubicBezTo>
                        <a:pt x="455936" y="532148"/>
                        <a:pt x="427747" y="339612"/>
                        <a:pt x="375490" y="258386"/>
                      </a:cubicBezTo>
                      <a:cubicBezTo>
                        <a:pt x="321339" y="174597"/>
                        <a:pt x="188413" y="49694"/>
                        <a:pt x="0" y="0"/>
                      </a:cubicBezTo>
                      <a:lnTo>
                        <a:pt x="0" y="0"/>
                      </a:lnTo>
                      <a:cubicBezTo>
                        <a:pt x="14178" y="379"/>
                        <a:pt x="28319" y="1649"/>
                        <a:pt x="42340" y="3789"/>
                      </a:cubicBezTo>
                      <a:close/>
                    </a:path>
                  </a:pathLst>
                </a:custGeom>
                <a:solidFill>
                  <a:srgbClr val="2A9BF5"/>
                </a:solidFill>
                <a:ln w="111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4023807B-AA42-4647-BBE6-CB2584A1F584}"/>
                    </a:ext>
                  </a:extLst>
                </p:cNvPr>
                <p:cNvSpPr/>
                <p:nvPr/>
              </p:nvSpPr>
              <p:spPr>
                <a:xfrm>
                  <a:off x="3410745" y="4455301"/>
                  <a:ext cx="492159" cy="607023"/>
                </a:xfrm>
                <a:custGeom>
                  <a:avLst/>
                  <a:gdLst>
                    <a:gd name="connsiteX0" fmla="*/ 42340 w 492159"/>
                    <a:gd name="connsiteY0" fmla="*/ 3789 h 607023"/>
                    <a:gd name="connsiteX1" fmla="*/ 203344 w 492159"/>
                    <a:gd name="connsiteY1" fmla="*/ 50920 h 607023"/>
                    <a:gd name="connsiteX2" fmla="*/ 260392 w 492159"/>
                    <a:gd name="connsiteY2" fmla="*/ 78218 h 607023"/>
                    <a:gd name="connsiteX3" fmla="*/ 288247 w 492159"/>
                    <a:gd name="connsiteY3" fmla="*/ 94040 h 607023"/>
                    <a:gd name="connsiteX4" fmla="*/ 408582 w 492159"/>
                    <a:gd name="connsiteY4" fmla="*/ 194319 h 607023"/>
                    <a:gd name="connsiteX5" fmla="*/ 448805 w 492159"/>
                    <a:gd name="connsiteY5" fmla="*/ 256604 h 607023"/>
                    <a:gd name="connsiteX6" fmla="*/ 452928 w 492159"/>
                    <a:gd name="connsiteY6" fmla="*/ 265295 h 607023"/>
                    <a:gd name="connsiteX7" fmla="*/ 452928 w 492159"/>
                    <a:gd name="connsiteY7" fmla="*/ 265295 h 607023"/>
                    <a:gd name="connsiteX8" fmla="*/ 461841 w 492159"/>
                    <a:gd name="connsiteY8" fmla="*/ 287579 h 607023"/>
                    <a:gd name="connsiteX9" fmla="*/ 489363 w 492159"/>
                    <a:gd name="connsiteY9" fmla="*/ 489697 h 607023"/>
                    <a:gd name="connsiteX10" fmla="*/ 455936 w 492159"/>
                    <a:gd name="connsiteY10" fmla="*/ 601118 h 607023"/>
                    <a:gd name="connsiteX11" fmla="*/ 451591 w 492159"/>
                    <a:gd name="connsiteY11" fmla="*/ 604127 h 607023"/>
                    <a:gd name="connsiteX12" fmla="*/ 442343 w 492159"/>
                    <a:gd name="connsiteY12" fmla="*/ 607024 h 607023"/>
                    <a:gd name="connsiteX13" fmla="*/ 375490 w 492159"/>
                    <a:gd name="connsiteY13" fmla="*/ 258386 h 607023"/>
                    <a:gd name="connsiteX14" fmla="*/ 0 w 492159"/>
                    <a:gd name="connsiteY14" fmla="*/ 0 h 607023"/>
                    <a:gd name="connsiteX15" fmla="*/ 0 w 492159"/>
                    <a:gd name="connsiteY15" fmla="*/ 0 h 607023"/>
                    <a:gd name="connsiteX16" fmla="*/ 42340 w 492159"/>
                    <a:gd name="connsiteY16" fmla="*/ 3789 h 60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159" h="607023">
                      <a:moveTo>
                        <a:pt x="42340" y="3789"/>
                      </a:moveTo>
                      <a:cubicBezTo>
                        <a:pt x="97741" y="12825"/>
                        <a:pt x="151816" y="28658"/>
                        <a:pt x="203344" y="50920"/>
                      </a:cubicBezTo>
                      <a:cubicBezTo>
                        <a:pt x="222508" y="59087"/>
                        <a:pt x="241525" y="68190"/>
                        <a:pt x="260392" y="78218"/>
                      </a:cubicBezTo>
                      <a:cubicBezTo>
                        <a:pt x="269751" y="83232"/>
                        <a:pt x="279110" y="88580"/>
                        <a:pt x="288247" y="94040"/>
                      </a:cubicBezTo>
                      <a:cubicBezTo>
                        <a:pt x="333676" y="120513"/>
                        <a:pt x="374350" y="154408"/>
                        <a:pt x="408582" y="194319"/>
                      </a:cubicBezTo>
                      <a:cubicBezTo>
                        <a:pt x="424562" y="213305"/>
                        <a:pt x="438078" y="234230"/>
                        <a:pt x="448805" y="256604"/>
                      </a:cubicBezTo>
                      <a:cubicBezTo>
                        <a:pt x="450142" y="259500"/>
                        <a:pt x="451702" y="262397"/>
                        <a:pt x="452928" y="265295"/>
                      </a:cubicBezTo>
                      <a:lnTo>
                        <a:pt x="452928" y="265295"/>
                      </a:lnTo>
                      <a:cubicBezTo>
                        <a:pt x="456159" y="272871"/>
                        <a:pt x="459056" y="280336"/>
                        <a:pt x="461841" y="287579"/>
                      </a:cubicBezTo>
                      <a:cubicBezTo>
                        <a:pt x="487965" y="351535"/>
                        <a:pt x="497435" y="421084"/>
                        <a:pt x="489363" y="489697"/>
                      </a:cubicBezTo>
                      <a:cubicBezTo>
                        <a:pt x="485351" y="538165"/>
                        <a:pt x="466298" y="592873"/>
                        <a:pt x="455936" y="601118"/>
                      </a:cubicBezTo>
                      <a:cubicBezTo>
                        <a:pt x="454607" y="602288"/>
                        <a:pt x="453148" y="603291"/>
                        <a:pt x="451591" y="604127"/>
                      </a:cubicBezTo>
                      <a:cubicBezTo>
                        <a:pt x="448720" y="605675"/>
                        <a:pt x="445582" y="606656"/>
                        <a:pt x="442343" y="607024"/>
                      </a:cubicBezTo>
                      <a:cubicBezTo>
                        <a:pt x="455936" y="532148"/>
                        <a:pt x="427747" y="339612"/>
                        <a:pt x="375490" y="258386"/>
                      </a:cubicBezTo>
                      <a:cubicBezTo>
                        <a:pt x="321339" y="174597"/>
                        <a:pt x="188413" y="49694"/>
                        <a:pt x="0" y="0"/>
                      </a:cubicBezTo>
                      <a:lnTo>
                        <a:pt x="0" y="0"/>
                      </a:lnTo>
                      <a:cubicBezTo>
                        <a:pt x="14178" y="379"/>
                        <a:pt x="28319" y="1649"/>
                        <a:pt x="42340" y="3789"/>
                      </a:cubicBezTo>
                      <a:close/>
                    </a:path>
                  </a:pathLst>
                </a:custGeom>
                <a:solidFill>
                  <a:srgbClr val="FFFFFF">
                    <a:alpha val="25000"/>
                  </a:srgbClr>
                </a:solidFill>
                <a:ln w="111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E6B211CF-E329-487E-9769-34F2CDABC2AE}"/>
                    </a:ext>
                  </a:extLst>
                </p:cNvPr>
                <p:cNvSpPr/>
                <p:nvPr/>
              </p:nvSpPr>
              <p:spPr>
                <a:xfrm>
                  <a:off x="3556930" y="4512683"/>
                  <a:ext cx="301150" cy="550256"/>
                </a:xfrm>
                <a:custGeom>
                  <a:avLst/>
                  <a:gdLst>
                    <a:gd name="connsiteX0" fmla="*/ 297161 w 301150"/>
                    <a:gd name="connsiteY0" fmla="*/ 550199 h 550256"/>
                    <a:gd name="connsiteX1" fmla="*/ 294041 w 301150"/>
                    <a:gd name="connsiteY1" fmla="*/ 383067 h 550256"/>
                    <a:gd name="connsiteX2" fmla="*/ 246130 w 301150"/>
                    <a:gd name="connsiteY2" fmla="*/ 222620 h 550256"/>
                    <a:gd name="connsiteX3" fmla="*/ 140057 w 301150"/>
                    <a:gd name="connsiteY3" fmla="*/ 92591 h 550256"/>
                    <a:gd name="connsiteX4" fmla="*/ 557 w 301150"/>
                    <a:gd name="connsiteY4" fmla="*/ 0 h 550256"/>
                    <a:gd name="connsiteX5" fmla="*/ 0 w 301150"/>
                    <a:gd name="connsiteY5" fmla="*/ 0 h 550256"/>
                    <a:gd name="connsiteX6" fmla="*/ 0 w 301150"/>
                    <a:gd name="connsiteY6" fmla="*/ 0 h 550256"/>
                    <a:gd name="connsiteX7" fmla="*/ 133706 w 301150"/>
                    <a:gd name="connsiteY7" fmla="*/ 98831 h 550256"/>
                    <a:gd name="connsiteX8" fmla="*/ 191756 w 301150"/>
                    <a:gd name="connsiteY8" fmla="*/ 157995 h 550256"/>
                    <a:gd name="connsiteX9" fmla="*/ 239333 w 301150"/>
                    <a:gd name="connsiteY9" fmla="*/ 224848 h 550256"/>
                    <a:gd name="connsiteX10" fmla="*/ 289361 w 301150"/>
                    <a:gd name="connsiteY10" fmla="*/ 382621 h 550256"/>
                    <a:gd name="connsiteX11" fmla="*/ 296158 w 301150"/>
                    <a:gd name="connsiteY11" fmla="*/ 548750 h 550256"/>
                    <a:gd name="connsiteX12" fmla="*/ 296158 w 301150"/>
                    <a:gd name="connsiteY12" fmla="*/ 549307 h 550256"/>
                    <a:gd name="connsiteX13" fmla="*/ 297161 w 301150"/>
                    <a:gd name="connsiteY13" fmla="*/ 550199 h 55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150" h="550256">
                      <a:moveTo>
                        <a:pt x="297161" y="550199"/>
                      </a:moveTo>
                      <a:cubicBezTo>
                        <a:pt x="303375" y="494588"/>
                        <a:pt x="302326" y="438409"/>
                        <a:pt x="294041" y="383067"/>
                      </a:cubicBezTo>
                      <a:cubicBezTo>
                        <a:pt x="286532" y="327411"/>
                        <a:pt x="270367" y="273272"/>
                        <a:pt x="246130" y="222620"/>
                      </a:cubicBezTo>
                      <a:cubicBezTo>
                        <a:pt x="218875" y="173249"/>
                        <a:pt x="182943" y="129204"/>
                        <a:pt x="140057" y="92591"/>
                      </a:cubicBezTo>
                      <a:cubicBezTo>
                        <a:pt x="97939" y="55588"/>
                        <a:pt x="51015" y="24435"/>
                        <a:pt x="557" y="0"/>
                      </a:cubicBezTo>
                      <a:lnTo>
                        <a:pt x="0" y="0"/>
                      </a:lnTo>
                      <a:cubicBezTo>
                        <a:pt x="0" y="0"/>
                        <a:pt x="0" y="0"/>
                        <a:pt x="0" y="0"/>
                      </a:cubicBezTo>
                      <a:cubicBezTo>
                        <a:pt x="47791" y="28345"/>
                        <a:pt x="92588" y="61460"/>
                        <a:pt x="133706" y="98831"/>
                      </a:cubicBezTo>
                      <a:cubicBezTo>
                        <a:pt x="154383" y="117204"/>
                        <a:pt x="173779" y="136970"/>
                        <a:pt x="191756" y="157995"/>
                      </a:cubicBezTo>
                      <a:cubicBezTo>
                        <a:pt x="210035" y="178452"/>
                        <a:pt x="225991" y="200870"/>
                        <a:pt x="239333" y="224848"/>
                      </a:cubicBezTo>
                      <a:cubicBezTo>
                        <a:pt x="264118" y="274520"/>
                        <a:pt x="280997" y="327746"/>
                        <a:pt x="289361" y="382621"/>
                      </a:cubicBezTo>
                      <a:cubicBezTo>
                        <a:pt x="298750" y="437474"/>
                        <a:pt x="301034" y="493307"/>
                        <a:pt x="296158" y="548750"/>
                      </a:cubicBezTo>
                      <a:lnTo>
                        <a:pt x="296158" y="549307"/>
                      </a:lnTo>
                      <a:cubicBezTo>
                        <a:pt x="296158" y="549307"/>
                        <a:pt x="297161" y="550533"/>
                        <a:pt x="297161" y="550199"/>
                      </a:cubicBezTo>
                      <a:close/>
                    </a:path>
                  </a:pathLst>
                </a:custGeom>
                <a:solidFill>
                  <a:srgbClr val="FFFFFF"/>
                </a:solidFill>
                <a:ln w="11125" cap="flat">
                  <a:noFill/>
                  <a:prstDash val="solid"/>
                  <a:miter/>
                </a:ln>
              </p:spPr>
              <p:txBody>
                <a:bodyPr rtlCol="0" anchor="ctr"/>
                <a:lstStyle/>
                <a:p>
                  <a:endParaRPr lang="en-US"/>
                </a:p>
              </p:txBody>
            </p:sp>
          </p:grpSp>
        </p:grpSp>
        <p:grpSp>
          <p:nvGrpSpPr>
            <p:cNvPr id="407" name="Graphic 4">
              <a:extLst>
                <a:ext uri="{FF2B5EF4-FFF2-40B4-BE49-F238E27FC236}">
                  <a16:creationId xmlns:a16="http://schemas.microsoft.com/office/drawing/2014/main" id="{0DBEB99D-E2AE-43D7-8FCA-CFEA500EF041}"/>
                </a:ext>
              </a:extLst>
            </p:cNvPr>
            <p:cNvGrpSpPr/>
            <p:nvPr/>
          </p:nvGrpSpPr>
          <p:grpSpPr>
            <a:xfrm>
              <a:off x="8273281" y="3921931"/>
              <a:ext cx="490227" cy="930996"/>
              <a:chOff x="8273281" y="3921931"/>
              <a:chExt cx="490227" cy="930996"/>
            </a:xfrm>
          </p:grpSpPr>
          <p:sp>
            <p:nvSpPr>
              <p:cNvPr id="408" name="Freeform: Shape 407">
                <a:extLst>
                  <a:ext uri="{FF2B5EF4-FFF2-40B4-BE49-F238E27FC236}">
                    <a16:creationId xmlns:a16="http://schemas.microsoft.com/office/drawing/2014/main" id="{7815D95C-4141-422E-B73C-66F9D540EE59}"/>
                  </a:ext>
                </a:extLst>
              </p:cNvPr>
              <p:cNvSpPr/>
              <p:nvPr/>
            </p:nvSpPr>
            <p:spPr>
              <a:xfrm>
                <a:off x="8273281" y="3921931"/>
                <a:ext cx="332927" cy="804904"/>
              </a:xfrm>
              <a:custGeom>
                <a:avLst/>
                <a:gdLst>
                  <a:gd name="connsiteX0" fmla="*/ 121675 w 332927"/>
                  <a:gd name="connsiteY0" fmla="*/ 804904 h 804904"/>
                  <a:gd name="connsiteX1" fmla="*/ 35657 w 332927"/>
                  <a:gd name="connsiteY1" fmla="*/ 754987 h 804904"/>
                  <a:gd name="connsiteX2" fmla="*/ 4794 w 332927"/>
                  <a:gd name="connsiteY2" fmla="*/ 350639 h 804904"/>
                  <a:gd name="connsiteX3" fmla="*/ 278110 w 332927"/>
                  <a:gd name="connsiteY3" fmla="*/ 3228 h 804904"/>
                  <a:gd name="connsiteX4" fmla="*/ 253598 w 332927"/>
                  <a:gd name="connsiteY4" fmla="*/ 265179 h 804904"/>
                  <a:gd name="connsiteX5" fmla="*/ 121675 w 332927"/>
                  <a:gd name="connsiteY5" fmla="*/ 804904 h 8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927" h="804904">
                    <a:moveTo>
                      <a:pt x="121675" y="804904"/>
                    </a:moveTo>
                    <a:lnTo>
                      <a:pt x="35657" y="754987"/>
                    </a:lnTo>
                    <a:cubicBezTo>
                      <a:pt x="35657" y="754987"/>
                      <a:pt x="-15596" y="542173"/>
                      <a:pt x="4794" y="350639"/>
                    </a:cubicBezTo>
                    <a:cubicBezTo>
                      <a:pt x="33541" y="81334"/>
                      <a:pt x="210812" y="-20059"/>
                      <a:pt x="278110" y="3228"/>
                    </a:cubicBezTo>
                    <a:cubicBezTo>
                      <a:pt x="345409" y="26515"/>
                      <a:pt x="365130" y="104733"/>
                      <a:pt x="253598" y="265179"/>
                    </a:cubicBezTo>
                    <a:cubicBezTo>
                      <a:pt x="187748" y="359999"/>
                      <a:pt x="106856" y="557103"/>
                      <a:pt x="121675" y="804904"/>
                    </a:cubicBezTo>
                    <a:close/>
                  </a:path>
                </a:pathLst>
              </a:custGeom>
              <a:solidFill>
                <a:srgbClr val="2A9BF5"/>
              </a:solidFill>
              <a:ln w="111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334317B4-0FEB-4A33-B055-86781DFF521F}"/>
                  </a:ext>
                </a:extLst>
              </p:cNvPr>
              <p:cNvSpPr/>
              <p:nvPr/>
            </p:nvSpPr>
            <p:spPr>
              <a:xfrm>
                <a:off x="8273281" y="3921931"/>
                <a:ext cx="332927" cy="804904"/>
              </a:xfrm>
              <a:custGeom>
                <a:avLst/>
                <a:gdLst>
                  <a:gd name="connsiteX0" fmla="*/ 121675 w 332927"/>
                  <a:gd name="connsiteY0" fmla="*/ 804904 h 804904"/>
                  <a:gd name="connsiteX1" fmla="*/ 35657 w 332927"/>
                  <a:gd name="connsiteY1" fmla="*/ 754987 h 804904"/>
                  <a:gd name="connsiteX2" fmla="*/ 4794 w 332927"/>
                  <a:gd name="connsiteY2" fmla="*/ 350639 h 804904"/>
                  <a:gd name="connsiteX3" fmla="*/ 278110 w 332927"/>
                  <a:gd name="connsiteY3" fmla="*/ 3228 h 804904"/>
                  <a:gd name="connsiteX4" fmla="*/ 253598 w 332927"/>
                  <a:gd name="connsiteY4" fmla="*/ 265179 h 804904"/>
                  <a:gd name="connsiteX5" fmla="*/ 121675 w 332927"/>
                  <a:gd name="connsiteY5" fmla="*/ 804904 h 8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927" h="804904">
                    <a:moveTo>
                      <a:pt x="121675" y="804904"/>
                    </a:moveTo>
                    <a:lnTo>
                      <a:pt x="35657" y="754987"/>
                    </a:lnTo>
                    <a:cubicBezTo>
                      <a:pt x="35657" y="754987"/>
                      <a:pt x="-15596" y="542173"/>
                      <a:pt x="4794" y="350639"/>
                    </a:cubicBezTo>
                    <a:cubicBezTo>
                      <a:pt x="33541" y="81334"/>
                      <a:pt x="210812" y="-20059"/>
                      <a:pt x="278110" y="3228"/>
                    </a:cubicBezTo>
                    <a:cubicBezTo>
                      <a:pt x="345409" y="26515"/>
                      <a:pt x="365130" y="104733"/>
                      <a:pt x="253598" y="265179"/>
                    </a:cubicBezTo>
                    <a:cubicBezTo>
                      <a:pt x="187748" y="359999"/>
                      <a:pt x="106856" y="557103"/>
                      <a:pt x="121675" y="804904"/>
                    </a:cubicBezTo>
                    <a:close/>
                  </a:path>
                </a:pathLst>
              </a:custGeom>
              <a:solidFill>
                <a:srgbClr val="FFFFFF"/>
              </a:solidFill>
              <a:ln w="111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B53BE596-A7E0-40E9-AFA7-692DA769EAC8}"/>
                  </a:ext>
                </a:extLst>
              </p:cNvPr>
              <p:cNvSpPr/>
              <p:nvPr/>
            </p:nvSpPr>
            <p:spPr>
              <a:xfrm>
                <a:off x="8340175" y="3961526"/>
                <a:ext cx="173469" cy="660795"/>
              </a:xfrm>
              <a:custGeom>
                <a:avLst/>
                <a:gdLst>
                  <a:gd name="connsiteX0" fmla="*/ 19126 w 173469"/>
                  <a:gd name="connsiteY0" fmla="*/ 660795 h 660795"/>
                  <a:gd name="connsiteX1" fmla="*/ 19906 w 173469"/>
                  <a:gd name="connsiteY1" fmla="*/ 660795 h 660795"/>
                  <a:gd name="connsiteX2" fmla="*/ 24697 w 173469"/>
                  <a:gd name="connsiteY2" fmla="*/ 653776 h 660795"/>
                  <a:gd name="connsiteX3" fmla="*/ 171773 w 173469"/>
                  <a:gd name="connsiteY3" fmla="*/ 10206 h 660795"/>
                  <a:gd name="connsiteX4" fmla="*/ 171773 w 173469"/>
                  <a:gd name="connsiteY4" fmla="*/ 1738 h 660795"/>
                  <a:gd name="connsiteX5" fmla="*/ 163305 w 173469"/>
                  <a:gd name="connsiteY5" fmla="*/ 1738 h 660795"/>
                  <a:gd name="connsiteX6" fmla="*/ 13332 w 173469"/>
                  <a:gd name="connsiteY6" fmla="*/ 655670 h 660795"/>
                  <a:gd name="connsiteX7" fmla="*/ 19126 w 173469"/>
                  <a:gd name="connsiteY7" fmla="*/ 660795 h 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69" h="660795">
                    <a:moveTo>
                      <a:pt x="19126" y="660795"/>
                    </a:moveTo>
                    <a:lnTo>
                      <a:pt x="19906" y="660795"/>
                    </a:lnTo>
                    <a:cubicBezTo>
                      <a:pt x="23170" y="660171"/>
                      <a:pt x="25309" y="657040"/>
                      <a:pt x="24697" y="653776"/>
                    </a:cubicBezTo>
                    <a:cubicBezTo>
                      <a:pt x="-22435" y="405418"/>
                      <a:pt x="64251" y="126307"/>
                      <a:pt x="171773" y="10206"/>
                    </a:cubicBezTo>
                    <a:cubicBezTo>
                      <a:pt x="174035" y="7833"/>
                      <a:pt x="174035" y="4111"/>
                      <a:pt x="171773" y="1738"/>
                    </a:cubicBezTo>
                    <a:cubicBezTo>
                      <a:pt x="169433" y="-579"/>
                      <a:pt x="165645" y="-579"/>
                      <a:pt x="163305" y="1738"/>
                    </a:cubicBezTo>
                    <a:cubicBezTo>
                      <a:pt x="53889" y="119956"/>
                      <a:pt x="-34579" y="403635"/>
                      <a:pt x="13332" y="655670"/>
                    </a:cubicBezTo>
                    <a:cubicBezTo>
                      <a:pt x="13766" y="658556"/>
                      <a:pt x="16207" y="660717"/>
                      <a:pt x="19126" y="660795"/>
                    </a:cubicBezTo>
                    <a:close/>
                  </a:path>
                </a:pathLst>
              </a:custGeom>
              <a:solidFill>
                <a:srgbClr val="FFFFFF"/>
              </a:solidFill>
              <a:ln w="111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2439D062-541E-4E2C-87DF-8914D4388452}"/>
                  </a:ext>
                </a:extLst>
              </p:cNvPr>
              <p:cNvSpPr/>
              <p:nvPr/>
            </p:nvSpPr>
            <p:spPr>
              <a:xfrm>
                <a:off x="8328775" y="4173056"/>
                <a:ext cx="434733" cy="679870"/>
              </a:xfrm>
              <a:custGeom>
                <a:avLst/>
                <a:gdLst>
                  <a:gd name="connsiteX0" fmla="*/ 282784 w 434733"/>
                  <a:gd name="connsiteY0" fmla="*/ 678905 h 679870"/>
                  <a:gd name="connsiteX1" fmla="*/ 339386 w 434733"/>
                  <a:gd name="connsiteY1" fmla="*/ 649044 h 679870"/>
                  <a:gd name="connsiteX2" fmla="*/ 376712 w 434733"/>
                  <a:gd name="connsiteY2" fmla="*/ 601467 h 679870"/>
                  <a:gd name="connsiteX3" fmla="*/ 383286 w 434733"/>
                  <a:gd name="connsiteY3" fmla="*/ 533834 h 679870"/>
                  <a:gd name="connsiteX4" fmla="*/ 373035 w 434733"/>
                  <a:gd name="connsiteY4" fmla="*/ 498625 h 679870"/>
                  <a:gd name="connsiteX5" fmla="*/ 361336 w 434733"/>
                  <a:gd name="connsiteY5" fmla="*/ 464530 h 679870"/>
                  <a:gd name="connsiteX6" fmla="*/ 354428 w 434733"/>
                  <a:gd name="connsiteY6" fmla="*/ 429767 h 679870"/>
                  <a:gd name="connsiteX7" fmla="*/ 394873 w 434733"/>
                  <a:gd name="connsiteY7" fmla="*/ 373054 h 679870"/>
                  <a:gd name="connsiteX8" fmla="*/ 434651 w 434733"/>
                  <a:gd name="connsiteY8" fmla="*/ 305532 h 679870"/>
                  <a:gd name="connsiteX9" fmla="*/ 406461 w 434733"/>
                  <a:gd name="connsiteY9" fmla="*/ 247147 h 679870"/>
                  <a:gd name="connsiteX10" fmla="*/ 361893 w 434733"/>
                  <a:gd name="connsiteY10" fmla="*/ 198456 h 679870"/>
                  <a:gd name="connsiteX11" fmla="*/ 345291 w 434733"/>
                  <a:gd name="connsiteY11" fmla="*/ 154890 h 679870"/>
                  <a:gd name="connsiteX12" fmla="*/ 353536 w 434733"/>
                  <a:gd name="connsiteY12" fmla="*/ 126701 h 679870"/>
                  <a:gd name="connsiteX13" fmla="*/ 381057 w 434733"/>
                  <a:gd name="connsiteY13" fmla="*/ 69653 h 679870"/>
                  <a:gd name="connsiteX14" fmla="*/ 368467 w 434733"/>
                  <a:gd name="connsiteY14" fmla="*/ 11045 h 679870"/>
                  <a:gd name="connsiteX15" fmla="*/ 318773 w 434733"/>
                  <a:gd name="connsiteY15" fmla="*/ 1352 h 679870"/>
                  <a:gd name="connsiteX16" fmla="*/ 274204 w 434733"/>
                  <a:gd name="connsiteY16" fmla="*/ 19736 h 679870"/>
                  <a:gd name="connsiteX17" fmla="*/ 159886 w 434733"/>
                  <a:gd name="connsiteY17" fmla="*/ 123915 h 679870"/>
                  <a:gd name="connsiteX18" fmla="*/ 102504 w 434733"/>
                  <a:gd name="connsiteY18" fmla="*/ 141074 h 679870"/>
                  <a:gd name="connsiteX19" fmla="*/ 56153 w 434733"/>
                  <a:gd name="connsiteY19" fmla="*/ 176283 h 679870"/>
                  <a:gd name="connsiteX20" fmla="*/ 64732 w 434733"/>
                  <a:gd name="connsiteY20" fmla="*/ 292273 h 679870"/>
                  <a:gd name="connsiteX21" fmla="*/ 7350 w 434733"/>
                  <a:gd name="connsiteY21" fmla="*/ 370937 h 679870"/>
                  <a:gd name="connsiteX22" fmla="*/ 1110 w 434733"/>
                  <a:gd name="connsiteY22" fmla="*/ 414725 h 679870"/>
                  <a:gd name="connsiteX23" fmla="*/ 23395 w 434733"/>
                  <a:gd name="connsiteY23" fmla="*/ 486926 h 679870"/>
                  <a:gd name="connsiteX24" fmla="*/ 66849 w 434733"/>
                  <a:gd name="connsiteY24" fmla="*/ 553779 h 67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733" h="679870">
                    <a:moveTo>
                      <a:pt x="282784" y="678905"/>
                    </a:moveTo>
                    <a:cubicBezTo>
                      <a:pt x="295709" y="685479"/>
                      <a:pt x="329915" y="656621"/>
                      <a:pt x="339386" y="649044"/>
                    </a:cubicBezTo>
                    <a:cubicBezTo>
                      <a:pt x="355742" y="636687"/>
                      <a:pt x="368600" y="620286"/>
                      <a:pt x="376712" y="601467"/>
                    </a:cubicBezTo>
                    <a:cubicBezTo>
                      <a:pt x="385893" y="580152"/>
                      <a:pt x="388188" y="556509"/>
                      <a:pt x="383286" y="533834"/>
                    </a:cubicBezTo>
                    <a:cubicBezTo>
                      <a:pt x="380690" y="521879"/>
                      <a:pt x="377258" y="510113"/>
                      <a:pt x="373035" y="498625"/>
                    </a:cubicBezTo>
                    <a:lnTo>
                      <a:pt x="361336" y="464530"/>
                    </a:lnTo>
                    <a:cubicBezTo>
                      <a:pt x="356690" y="453533"/>
                      <a:pt x="354338" y="441700"/>
                      <a:pt x="354428" y="429767"/>
                    </a:cubicBezTo>
                    <a:cubicBezTo>
                      <a:pt x="356322" y="405923"/>
                      <a:pt x="376712" y="388318"/>
                      <a:pt x="394873" y="373054"/>
                    </a:cubicBezTo>
                    <a:cubicBezTo>
                      <a:pt x="415264" y="356117"/>
                      <a:pt x="436211" y="334056"/>
                      <a:pt x="434651" y="305532"/>
                    </a:cubicBezTo>
                    <a:cubicBezTo>
                      <a:pt x="431977" y="283482"/>
                      <a:pt x="422060" y="262947"/>
                      <a:pt x="406461" y="247147"/>
                    </a:cubicBezTo>
                    <a:cubicBezTo>
                      <a:pt x="391977" y="230546"/>
                      <a:pt x="375040" y="216061"/>
                      <a:pt x="361893" y="198456"/>
                    </a:cubicBezTo>
                    <a:cubicBezTo>
                      <a:pt x="351575" y="186244"/>
                      <a:pt x="345715" y="170879"/>
                      <a:pt x="345291" y="154890"/>
                    </a:cubicBezTo>
                    <a:cubicBezTo>
                      <a:pt x="346149" y="145041"/>
                      <a:pt x="348946" y="135459"/>
                      <a:pt x="353536" y="126701"/>
                    </a:cubicBezTo>
                    <a:cubicBezTo>
                      <a:pt x="364244" y="108461"/>
                      <a:pt x="373447" y="89386"/>
                      <a:pt x="381057" y="69653"/>
                    </a:cubicBezTo>
                    <a:cubicBezTo>
                      <a:pt x="386963" y="49374"/>
                      <a:pt x="384734" y="25085"/>
                      <a:pt x="368467" y="11045"/>
                    </a:cubicBezTo>
                    <a:cubicBezTo>
                      <a:pt x="353871" y="1296"/>
                      <a:pt x="335965" y="-2191"/>
                      <a:pt x="318773" y="1352"/>
                    </a:cubicBezTo>
                    <a:cubicBezTo>
                      <a:pt x="302773" y="4216"/>
                      <a:pt x="287575" y="10488"/>
                      <a:pt x="274204" y="19736"/>
                    </a:cubicBezTo>
                    <a:cubicBezTo>
                      <a:pt x="229636" y="47146"/>
                      <a:pt x="207352" y="102077"/>
                      <a:pt x="159886" y="123915"/>
                    </a:cubicBezTo>
                    <a:cubicBezTo>
                      <a:pt x="141123" y="130779"/>
                      <a:pt x="121958" y="136506"/>
                      <a:pt x="102504" y="141074"/>
                    </a:cubicBezTo>
                    <a:cubicBezTo>
                      <a:pt x="82771" y="145732"/>
                      <a:pt x="65936" y="158523"/>
                      <a:pt x="56153" y="176283"/>
                    </a:cubicBezTo>
                    <a:cubicBezTo>
                      <a:pt x="40331" y="212495"/>
                      <a:pt x="75206" y="254278"/>
                      <a:pt x="64732" y="292273"/>
                    </a:cubicBezTo>
                    <a:cubicBezTo>
                      <a:pt x="55373" y="325699"/>
                      <a:pt x="23952" y="340184"/>
                      <a:pt x="7350" y="370937"/>
                    </a:cubicBezTo>
                    <a:cubicBezTo>
                      <a:pt x="621" y="384485"/>
                      <a:pt x="-1564" y="399839"/>
                      <a:pt x="1110" y="414725"/>
                    </a:cubicBezTo>
                    <a:cubicBezTo>
                      <a:pt x="4041" y="439951"/>
                      <a:pt x="11595" y="464430"/>
                      <a:pt x="23395" y="486926"/>
                    </a:cubicBezTo>
                    <a:cubicBezTo>
                      <a:pt x="36487" y="510090"/>
                      <a:pt x="50994" y="532408"/>
                      <a:pt x="66849" y="553779"/>
                    </a:cubicBezTo>
                    <a:close/>
                  </a:path>
                </a:pathLst>
              </a:custGeom>
              <a:solidFill>
                <a:srgbClr val="2A9BF5"/>
              </a:solidFill>
              <a:ln w="111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40CD6323-7CD2-4556-BDDE-47D3B08B98EE}"/>
                  </a:ext>
                </a:extLst>
              </p:cNvPr>
              <p:cNvSpPr/>
              <p:nvPr/>
            </p:nvSpPr>
            <p:spPr>
              <a:xfrm>
                <a:off x="8328775" y="4173056"/>
                <a:ext cx="434733" cy="679870"/>
              </a:xfrm>
              <a:custGeom>
                <a:avLst/>
                <a:gdLst>
                  <a:gd name="connsiteX0" fmla="*/ 282784 w 434733"/>
                  <a:gd name="connsiteY0" fmla="*/ 678905 h 679870"/>
                  <a:gd name="connsiteX1" fmla="*/ 339386 w 434733"/>
                  <a:gd name="connsiteY1" fmla="*/ 649044 h 679870"/>
                  <a:gd name="connsiteX2" fmla="*/ 376712 w 434733"/>
                  <a:gd name="connsiteY2" fmla="*/ 601467 h 679870"/>
                  <a:gd name="connsiteX3" fmla="*/ 383286 w 434733"/>
                  <a:gd name="connsiteY3" fmla="*/ 533834 h 679870"/>
                  <a:gd name="connsiteX4" fmla="*/ 373035 w 434733"/>
                  <a:gd name="connsiteY4" fmla="*/ 498625 h 679870"/>
                  <a:gd name="connsiteX5" fmla="*/ 361336 w 434733"/>
                  <a:gd name="connsiteY5" fmla="*/ 464530 h 679870"/>
                  <a:gd name="connsiteX6" fmla="*/ 354428 w 434733"/>
                  <a:gd name="connsiteY6" fmla="*/ 429767 h 679870"/>
                  <a:gd name="connsiteX7" fmla="*/ 394873 w 434733"/>
                  <a:gd name="connsiteY7" fmla="*/ 373054 h 679870"/>
                  <a:gd name="connsiteX8" fmla="*/ 434651 w 434733"/>
                  <a:gd name="connsiteY8" fmla="*/ 305532 h 679870"/>
                  <a:gd name="connsiteX9" fmla="*/ 406461 w 434733"/>
                  <a:gd name="connsiteY9" fmla="*/ 247147 h 679870"/>
                  <a:gd name="connsiteX10" fmla="*/ 361893 w 434733"/>
                  <a:gd name="connsiteY10" fmla="*/ 198456 h 679870"/>
                  <a:gd name="connsiteX11" fmla="*/ 345291 w 434733"/>
                  <a:gd name="connsiteY11" fmla="*/ 154890 h 679870"/>
                  <a:gd name="connsiteX12" fmla="*/ 353536 w 434733"/>
                  <a:gd name="connsiteY12" fmla="*/ 126701 h 679870"/>
                  <a:gd name="connsiteX13" fmla="*/ 381057 w 434733"/>
                  <a:gd name="connsiteY13" fmla="*/ 69653 h 679870"/>
                  <a:gd name="connsiteX14" fmla="*/ 368467 w 434733"/>
                  <a:gd name="connsiteY14" fmla="*/ 11045 h 679870"/>
                  <a:gd name="connsiteX15" fmla="*/ 318773 w 434733"/>
                  <a:gd name="connsiteY15" fmla="*/ 1352 h 679870"/>
                  <a:gd name="connsiteX16" fmla="*/ 274204 w 434733"/>
                  <a:gd name="connsiteY16" fmla="*/ 19736 h 679870"/>
                  <a:gd name="connsiteX17" fmla="*/ 159886 w 434733"/>
                  <a:gd name="connsiteY17" fmla="*/ 123915 h 679870"/>
                  <a:gd name="connsiteX18" fmla="*/ 102504 w 434733"/>
                  <a:gd name="connsiteY18" fmla="*/ 141074 h 679870"/>
                  <a:gd name="connsiteX19" fmla="*/ 56153 w 434733"/>
                  <a:gd name="connsiteY19" fmla="*/ 176283 h 679870"/>
                  <a:gd name="connsiteX20" fmla="*/ 64732 w 434733"/>
                  <a:gd name="connsiteY20" fmla="*/ 292273 h 679870"/>
                  <a:gd name="connsiteX21" fmla="*/ 7350 w 434733"/>
                  <a:gd name="connsiteY21" fmla="*/ 370937 h 679870"/>
                  <a:gd name="connsiteX22" fmla="*/ 1110 w 434733"/>
                  <a:gd name="connsiteY22" fmla="*/ 414725 h 679870"/>
                  <a:gd name="connsiteX23" fmla="*/ 23395 w 434733"/>
                  <a:gd name="connsiteY23" fmla="*/ 486926 h 679870"/>
                  <a:gd name="connsiteX24" fmla="*/ 66849 w 434733"/>
                  <a:gd name="connsiteY24" fmla="*/ 553779 h 67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733" h="679870">
                    <a:moveTo>
                      <a:pt x="282784" y="678905"/>
                    </a:moveTo>
                    <a:cubicBezTo>
                      <a:pt x="295709" y="685479"/>
                      <a:pt x="329915" y="656621"/>
                      <a:pt x="339386" y="649044"/>
                    </a:cubicBezTo>
                    <a:cubicBezTo>
                      <a:pt x="355742" y="636687"/>
                      <a:pt x="368600" y="620286"/>
                      <a:pt x="376712" y="601467"/>
                    </a:cubicBezTo>
                    <a:cubicBezTo>
                      <a:pt x="385893" y="580152"/>
                      <a:pt x="388188" y="556509"/>
                      <a:pt x="383286" y="533834"/>
                    </a:cubicBezTo>
                    <a:cubicBezTo>
                      <a:pt x="380690" y="521879"/>
                      <a:pt x="377258" y="510113"/>
                      <a:pt x="373035" y="498625"/>
                    </a:cubicBezTo>
                    <a:lnTo>
                      <a:pt x="361336" y="464530"/>
                    </a:lnTo>
                    <a:cubicBezTo>
                      <a:pt x="356690" y="453533"/>
                      <a:pt x="354338" y="441700"/>
                      <a:pt x="354428" y="429767"/>
                    </a:cubicBezTo>
                    <a:cubicBezTo>
                      <a:pt x="356322" y="405923"/>
                      <a:pt x="376712" y="388318"/>
                      <a:pt x="394873" y="373054"/>
                    </a:cubicBezTo>
                    <a:cubicBezTo>
                      <a:pt x="415264" y="356117"/>
                      <a:pt x="436211" y="334056"/>
                      <a:pt x="434651" y="305532"/>
                    </a:cubicBezTo>
                    <a:cubicBezTo>
                      <a:pt x="431977" y="283482"/>
                      <a:pt x="422060" y="262947"/>
                      <a:pt x="406461" y="247147"/>
                    </a:cubicBezTo>
                    <a:cubicBezTo>
                      <a:pt x="391977" y="230546"/>
                      <a:pt x="375040" y="216061"/>
                      <a:pt x="361893" y="198456"/>
                    </a:cubicBezTo>
                    <a:cubicBezTo>
                      <a:pt x="351575" y="186244"/>
                      <a:pt x="345715" y="170879"/>
                      <a:pt x="345291" y="154890"/>
                    </a:cubicBezTo>
                    <a:cubicBezTo>
                      <a:pt x="346149" y="145041"/>
                      <a:pt x="348946" y="135459"/>
                      <a:pt x="353536" y="126701"/>
                    </a:cubicBezTo>
                    <a:cubicBezTo>
                      <a:pt x="364244" y="108461"/>
                      <a:pt x="373447" y="89386"/>
                      <a:pt x="381057" y="69653"/>
                    </a:cubicBezTo>
                    <a:cubicBezTo>
                      <a:pt x="386963" y="49374"/>
                      <a:pt x="384734" y="25085"/>
                      <a:pt x="368467" y="11045"/>
                    </a:cubicBezTo>
                    <a:cubicBezTo>
                      <a:pt x="353871" y="1296"/>
                      <a:pt x="335965" y="-2191"/>
                      <a:pt x="318773" y="1352"/>
                    </a:cubicBezTo>
                    <a:cubicBezTo>
                      <a:pt x="302773" y="4216"/>
                      <a:pt x="287575" y="10488"/>
                      <a:pt x="274204" y="19736"/>
                    </a:cubicBezTo>
                    <a:cubicBezTo>
                      <a:pt x="229636" y="47146"/>
                      <a:pt x="207352" y="102077"/>
                      <a:pt x="159886" y="123915"/>
                    </a:cubicBezTo>
                    <a:cubicBezTo>
                      <a:pt x="141123" y="130779"/>
                      <a:pt x="121958" y="136506"/>
                      <a:pt x="102504" y="141074"/>
                    </a:cubicBezTo>
                    <a:cubicBezTo>
                      <a:pt x="82771" y="145732"/>
                      <a:pt x="65936" y="158523"/>
                      <a:pt x="56153" y="176283"/>
                    </a:cubicBezTo>
                    <a:cubicBezTo>
                      <a:pt x="40331" y="212495"/>
                      <a:pt x="75206" y="254278"/>
                      <a:pt x="64732" y="292273"/>
                    </a:cubicBezTo>
                    <a:cubicBezTo>
                      <a:pt x="55373" y="325699"/>
                      <a:pt x="23952" y="340184"/>
                      <a:pt x="7350" y="370937"/>
                    </a:cubicBezTo>
                    <a:cubicBezTo>
                      <a:pt x="621" y="384485"/>
                      <a:pt x="-1564" y="399839"/>
                      <a:pt x="1110" y="414725"/>
                    </a:cubicBezTo>
                    <a:cubicBezTo>
                      <a:pt x="4041" y="439951"/>
                      <a:pt x="11595" y="464430"/>
                      <a:pt x="23395" y="486926"/>
                    </a:cubicBezTo>
                    <a:cubicBezTo>
                      <a:pt x="36487" y="510090"/>
                      <a:pt x="50994" y="532408"/>
                      <a:pt x="66849" y="553779"/>
                    </a:cubicBezTo>
                    <a:close/>
                  </a:path>
                </a:pathLst>
              </a:custGeom>
              <a:solidFill>
                <a:srgbClr val="FFFFFF"/>
              </a:solidFill>
              <a:ln w="111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2CBCB5AF-FA6C-4BAC-B588-AA5DC719731C}"/>
                  </a:ext>
                </a:extLst>
              </p:cNvPr>
              <p:cNvSpPr/>
              <p:nvPr/>
            </p:nvSpPr>
            <p:spPr>
              <a:xfrm>
                <a:off x="8478052" y="4219468"/>
                <a:ext cx="161535" cy="567545"/>
              </a:xfrm>
              <a:custGeom>
                <a:avLst/>
                <a:gdLst>
                  <a:gd name="connsiteX0" fmla="*/ 8937 w 161535"/>
                  <a:gd name="connsiteY0" fmla="*/ 567534 h 567545"/>
                  <a:gd name="connsiteX1" fmla="*/ 8937 w 161535"/>
                  <a:gd name="connsiteY1" fmla="*/ 567534 h 567545"/>
                  <a:gd name="connsiteX2" fmla="*/ 14174 w 161535"/>
                  <a:gd name="connsiteY2" fmla="*/ 561439 h 567545"/>
                  <a:gd name="connsiteX3" fmla="*/ 14174 w 161535"/>
                  <a:gd name="connsiteY3" fmla="*/ 561406 h 567545"/>
                  <a:gd name="connsiteX4" fmla="*/ 159690 w 161535"/>
                  <a:gd name="connsiteY4" fmla="*/ 9870 h 567545"/>
                  <a:gd name="connsiteX5" fmla="*/ 160036 w 161535"/>
                  <a:gd name="connsiteY5" fmla="*/ 1837 h 567545"/>
                  <a:gd name="connsiteX6" fmla="*/ 152014 w 161535"/>
                  <a:gd name="connsiteY6" fmla="*/ 1491 h 567545"/>
                  <a:gd name="connsiteX7" fmla="*/ 151557 w 161535"/>
                  <a:gd name="connsiteY7" fmla="*/ 1959 h 567545"/>
                  <a:gd name="connsiteX8" fmla="*/ 2921 w 161535"/>
                  <a:gd name="connsiteY8" fmla="*/ 562409 h 567545"/>
                  <a:gd name="connsiteX9" fmla="*/ 8937 w 161535"/>
                  <a:gd name="connsiteY9" fmla="*/ 567534 h 56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35" h="567545">
                    <a:moveTo>
                      <a:pt x="8937" y="567534"/>
                    </a:moveTo>
                    <a:lnTo>
                      <a:pt x="8937" y="567534"/>
                    </a:lnTo>
                    <a:cubicBezTo>
                      <a:pt x="12068" y="567300"/>
                      <a:pt x="14408" y="564570"/>
                      <a:pt x="14174" y="561439"/>
                    </a:cubicBezTo>
                    <a:cubicBezTo>
                      <a:pt x="14174" y="561428"/>
                      <a:pt x="14174" y="561417"/>
                      <a:pt x="14174" y="561406"/>
                    </a:cubicBezTo>
                    <a:cubicBezTo>
                      <a:pt x="-6439" y="338006"/>
                      <a:pt x="86598" y="85525"/>
                      <a:pt x="159690" y="9870"/>
                    </a:cubicBezTo>
                    <a:cubicBezTo>
                      <a:pt x="162008" y="7753"/>
                      <a:pt x="162164" y="4154"/>
                      <a:pt x="160036" y="1837"/>
                    </a:cubicBezTo>
                    <a:cubicBezTo>
                      <a:pt x="157919" y="-470"/>
                      <a:pt x="154320" y="-626"/>
                      <a:pt x="152014" y="1491"/>
                    </a:cubicBezTo>
                    <a:cubicBezTo>
                      <a:pt x="151846" y="1636"/>
                      <a:pt x="151702" y="1792"/>
                      <a:pt x="151557" y="1959"/>
                    </a:cubicBezTo>
                    <a:cubicBezTo>
                      <a:pt x="77016" y="79174"/>
                      <a:pt x="-17915" y="336223"/>
                      <a:pt x="2921" y="562409"/>
                    </a:cubicBezTo>
                    <a:cubicBezTo>
                      <a:pt x="3210" y="565462"/>
                      <a:pt x="5873" y="567724"/>
                      <a:pt x="8937" y="567534"/>
                    </a:cubicBezTo>
                    <a:close/>
                  </a:path>
                </a:pathLst>
              </a:custGeom>
              <a:solidFill>
                <a:srgbClr val="FFFFFF"/>
              </a:solidFill>
              <a:ln w="111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98D0A9C-91C9-43CF-B4A6-9A74F37F568B}"/>
                  </a:ext>
                </a:extLst>
              </p:cNvPr>
              <p:cNvSpPr/>
              <p:nvPr/>
            </p:nvSpPr>
            <p:spPr>
              <a:xfrm>
                <a:off x="8503222" y="4465064"/>
                <a:ext cx="173880" cy="46504"/>
              </a:xfrm>
              <a:custGeom>
                <a:avLst/>
                <a:gdLst>
                  <a:gd name="connsiteX0" fmla="*/ 5940 w 173880"/>
                  <a:gd name="connsiteY0" fmla="*/ 46505 h 46504"/>
                  <a:gd name="connsiteX1" fmla="*/ 7612 w 173880"/>
                  <a:gd name="connsiteY1" fmla="*/ 46505 h 46504"/>
                  <a:gd name="connsiteX2" fmla="*/ 168727 w 173880"/>
                  <a:gd name="connsiteY2" fmla="*/ 11296 h 46504"/>
                  <a:gd name="connsiteX3" fmla="*/ 173864 w 173880"/>
                  <a:gd name="connsiteY3" fmla="*/ 5323 h 46504"/>
                  <a:gd name="connsiteX4" fmla="*/ 173852 w 173880"/>
                  <a:gd name="connsiteY4" fmla="*/ 5167 h 46504"/>
                  <a:gd name="connsiteX5" fmla="*/ 168103 w 173880"/>
                  <a:gd name="connsiteY5" fmla="*/ 9 h 46504"/>
                  <a:gd name="connsiteX6" fmla="*/ 167724 w 173880"/>
                  <a:gd name="connsiteY6" fmla="*/ 42 h 46504"/>
                  <a:gd name="connsiteX7" fmla="*/ 3712 w 173880"/>
                  <a:gd name="connsiteY7" fmla="*/ 35140 h 46504"/>
                  <a:gd name="connsiteX8" fmla="*/ 325 w 173880"/>
                  <a:gd name="connsiteY8" fmla="*/ 42249 h 46504"/>
                  <a:gd name="connsiteX9" fmla="*/ 369 w 173880"/>
                  <a:gd name="connsiteY9" fmla="*/ 42382 h 46504"/>
                  <a:gd name="connsiteX10" fmla="*/ 5940 w 173880"/>
                  <a:gd name="connsiteY10" fmla="*/ 46505 h 4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880" h="46504">
                    <a:moveTo>
                      <a:pt x="5940" y="46505"/>
                    </a:moveTo>
                    <a:lnTo>
                      <a:pt x="7612" y="46505"/>
                    </a:lnTo>
                    <a:cubicBezTo>
                      <a:pt x="59891" y="28989"/>
                      <a:pt x="113908" y="17179"/>
                      <a:pt x="168727" y="11296"/>
                    </a:cubicBezTo>
                    <a:cubicBezTo>
                      <a:pt x="171791" y="11062"/>
                      <a:pt x="174098" y="8388"/>
                      <a:pt x="173864" y="5323"/>
                    </a:cubicBezTo>
                    <a:cubicBezTo>
                      <a:pt x="173864" y="5268"/>
                      <a:pt x="173852" y="5223"/>
                      <a:pt x="173852" y="5167"/>
                    </a:cubicBezTo>
                    <a:cubicBezTo>
                      <a:pt x="173686" y="2159"/>
                      <a:pt x="171123" y="-159"/>
                      <a:pt x="168103" y="9"/>
                    </a:cubicBezTo>
                    <a:cubicBezTo>
                      <a:pt x="167980" y="20"/>
                      <a:pt x="167847" y="31"/>
                      <a:pt x="167724" y="42"/>
                    </a:cubicBezTo>
                    <a:cubicBezTo>
                      <a:pt x="111947" y="5758"/>
                      <a:pt x="56949" y="17524"/>
                      <a:pt x="3712" y="35140"/>
                    </a:cubicBezTo>
                    <a:cubicBezTo>
                      <a:pt x="815" y="36165"/>
                      <a:pt x="-711" y="39351"/>
                      <a:pt x="325" y="42249"/>
                    </a:cubicBezTo>
                    <a:cubicBezTo>
                      <a:pt x="336" y="42293"/>
                      <a:pt x="347" y="42338"/>
                      <a:pt x="369" y="42382"/>
                    </a:cubicBezTo>
                    <a:cubicBezTo>
                      <a:pt x="1105" y="44833"/>
                      <a:pt x="3378" y="46516"/>
                      <a:pt x="5940" y="46505"/>
                    </a:cubicBezTo>
                    <a:close/>
                  </a:path>
                </a:pathLst>
              </a:custGeom>
              <a:solidFill>
                <a:srgbClr val="FFFFFF"/>
              </a:solidFill>
              <a:ln w="11125" cap="flat">
                <a:noFill/>
                <a:prstDash val="solid"/>
                <a:miter/>
              </a:ln>
            </p:spPr>
            <p:txBody>
              <a:bodyPr rtlCol="0" anchor="ctr"/>
              <a:lstStyle/>
              <a:p>
                <a:endParaRPr lang="en-US"/>
              </a:p>
            </p:txBody>
          </p:sp>
        </p:grpSp>
      </p:grpSp>
      <p:grpSp>
        <p:nvGrpSpPr>
          <p:cNvPr id="433" name="Graphic 4">
            <a:extLst>
              <a:ext uri="{FF2B5EF4-FFF2-40B4-BE49-F238E27FC236}">
                <a16:creationId xmlns:a16="http://schemas.microsoft.com/office/drawing/2014/main" id="{2510284C-5930-4B7A-A32A-BF8A498CEC8F}"/>
              </a:ext>
            </a:extLst>
          </p:cNvPr>
          <p:cNvGrpSpPr/>
          <p:nvPr/>
        </p:nvGrpSpPr>
        <p:grpSpPr>
          <a:xfrm>
            <a:off x="2452348" y="3948227"/>
            <a:ext cx="1810919" cy="2690203"/>
            <a:chOff x="5565199" y="3322150"/>
            <a:chExt cx="1810919" cy="2690203"/>
          </a:xfrm>
        </p:grpSpPr>
        <p:grpSp>
          <p:nvGrpSpPr>
            <p:cNvPr id="434" name="Graphic 4">
              <a:extLst>
                <a:ext uri="{FF2B5EF4-FFF2-40B4-BE49-F238E27FC236}">
                  <a16:creationId xmlns:a16="http://schemas.microsoft.com/office/drawing/2014/main" id="{9F3B3C5A-5056-4B1A-9FF6-C2607D7995C6}"/>
                </a:ext>
              </a:extLst>
            </p:cNvPr>
            <p:cNvGrpSpPr/>
            <p:nvPr/>
          </p:nvGrpSpPr>
          <p:grpSpPr>
            <a:xfrm>
              <a:off x="5752371" y="4621962"/>
              <a:ext cx="1623748" cy="1390392"/>
              <a:chOff x="5752371" y="4621962"/>
              <a:chExt cx="1623748" cy="1390392"/>
            </a:xfrm>
          </p:grpSpPr>
          <p:sp>
            <p:nvSpPr>
              <p:cNvPr id="473" name="Freeform: Shape 472">
                <a:extLst>
                  <a:ext uri="{FF2B5EF4-FFF2-40B4-BE49-F238E27FC236}">
                    <a16:creationId xmlns:a16="http://schemas.microsoft.com/office/drawing/2014/main" id="{3015EE25-A239-4803-8244-C1DDE4157586}"/>
                  </a:ext>
                </a:extLst>
              </p:cNvPr>
              <p:cNvSpPr/>
              <p:nvPr/>
            </p:nvSpPr>
            <p:spPr>
              <a:xfrm>
                <a:off x="6498572" y="5079483"/>
                <a:ext cx="363336" cy="361116"/>
              </a:xfrm>
              <a:custGeom>
                <a:avLst/>
                <a:gdLst>
                  <a:gd name="connsiteX0" fmla="*/ 79993 w 363336"/>
                  <a:gd name="connsiteY0" fmla="*/ 165683 h 361116"/>
                  <a:gd name="connsiteX1" fmla="*/ 166678 w 363336"/>
                  <a:gd name="connsiteY1" fmla="*/ 0 h 361116"/>
                  <a:gd name="connsiteX2" fmla="*/ 363337 w 363336"/>
                  <a:gd name="connsiteY2" fmla="*/ 98162 h 361116"/>
                  <a:gd name="connsiteX3" fmla="*/ 125118 w 363336"/>
                  <a:gd name="connsiteY3" fmla="*/ 361117 h 361116"/>
                  <a:gd name="connsiteX4" fmla="*/ 2555 w 363336"/>
                  <a:gd name="connsiteY4" fmla="*/ 281673 h 361116"/>
                  <a:gd name="connsiteX5" fmla="*/ 79993 w 363336"/>
                  <a:gd name="connsiteY5" fmla="*/ 165683 h 36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336" h="361116">
                    <a:moveTo>
                      <a:pt x="79993" y="165683"/>
                    </a:moveTo>
                    <a:lnTo>
                      <a:pt x="166678" y="0"/>
                    </a:lnTo>
                    <a:lnTo>
                      <a:pt x="363337" y="98162"/>
                    </a:lnTo>
                    <a:cubicBezTo>
                      <a:pt x="260718" y="197104"/>
                      <a:pt x="149965" y="317662"/>
                      <a:pt x="125118" y="361117"/>
                    </a:cubicBezTo>
                    <a:cubicBezTo>
                      <a:pt x="125118" y="361117"/>
                      <a:pt x="18711" y="336158"/>
                      <a:pt x="2555" y="281673"/>
                    </a:cubicBezTo>
                    <a:cubicBezTo>
                      <a:pt x="-13601" y="227188"/>
                      <a:pt x="51023" y="183177"/>
                      <a:pt x="79993" y="165683"/>
                    </a:cubicBezTo>
                    <a:close/>
                  </a:path>
                </a:pathLst>
              </a:custGeom>
              <a:solidFill>
                <a:srgbClr val="FFBDA7"/>
              </a:solidFill>
              <a:ln w="111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482B7497-EC18-401C-B87F-9D52A6705B91}"/>
                  </a:ext>
                </a:extLst>
              </p:cNvPr>
              <p:cNvSpPr/>
              <p:nvPr/>
            </p:nvSpPr>
            <p:spPr>
              <a:xfrm>
                <a:off x="6376384" y="5308900"/>
                <a:ext cx="189575" cy="460281"/>
              </a:xfrm>
              <a:custGeom>
                <a:avLst/>
                <a:gdLst>
                  <a:gd name="connsiteX0" fmla="*/ 81288 w 189575"/>
                  <a:gd name="connsiteY0" fmla="*/ 0 h 460281"/>
                  <a:gd name="connsiteX1" fmla="*/ 57333 w 189575"/>
                  <a:gd name="connsiteY1" fmla="*/ 25516 h 460281"/>
                  <a:gd name="connsiteX2" fmla="*/ 45076 w 189575"/>
                  <a:gd name="connsiteY2" fmla="*/ 107856 h 460281"/>
                  <a:gd name="connsiteX3" fmla="*/ 21789 w 189575"/>
                  <a:gd name="connsiteY3" fmla="*/ 165238 h 460281"/>
                  <a:gd name="connsiteX4" fmla="*/ 10647 w 189575"/>
                  <a:gd name="connsiteY4" fmla="*/ 307857 h 460281"/>
                  <a:gd name="connsiteX5" fmla="*/ 109143 w 189575"/>
                  <a:gd name="connsiteY5" fmla="*/ 449808 h 460281"/>
                  <a:gd name="connsiteX6" fmla="*/ 150370 w 189575"/>
                  <a:gd name="connsiteY6" fmla="*/ 460282 h 460281"/>
                  <a:gd name="connsiteX7" fmla="*/ 188921 w 189575"/>
                  <a:gd name="connsiteY7" fmla="*/ 417273 h 460281"/>
                  <a:gd name="connsiteX8" fmla="*/ 81288 w 189575"/>
                  <a:gd name="connsiteY8" fmla="*/ 0 h 46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5" h="460281">
                    <a:moveTo>
                      <a:pt x="81288" y="0"/>
                    </a:moveTo>
                    <a:cubicBezTo>
                      <a:pt x="71706" y="6852"/>
                      <a:pt x="63572" y="15521"/>
                      <a:pt x="57333" y="25516"/>
                    </a:cubicBezTo>
                    <a:cubicBezTo>
                      <a:pt x="50425" y="35655"/>
                      <a:pt x="51873" y="85015"/>
                      <a:pt x="45076" y="107856"/>
                    </a:cubicBezTo>
                    <a:cubicBezTo>
                      <a:pt x="38280" y="130697"/>
                      <a:pt x="33043" y="136714"/>
                      <a:pt x="21789" y="165238"/>
                    </a:cubicBezTo>
                    <a:cubicBezTo>
                      <a:pt x="9310" y="196993"/>
                      <a:pt x="-13531" y="225740"/>
                      <a:pt x="10647" y="307857"/>
                    </a:cubicBezTo>
                    <a:cubicBezTo>
                      <a:pt x="34826" y="389975"/>
                      <a:pt x="75160" y="429418"/>
                      <a:pt x="109143" y="449808"/>
                    </a:cubicBezTo>
                    <a:cubicBezTo>
                      <a:pt x="121857" y="456538"/>
                      <a:pt x="135985" y="460125"/>
                      <a:pt x="150370" y="460282"/>
                    </a:cubicBezTo>
                    <a:cubicBezTo>
                      <a:pt x="150370" y="460282"/>
                      <a:pt x="195495" y="443903"/>
                      <a:pt x="188921" y="417273"/>
                    </a:cubicBezTo>
                    <a:cubicBezTo>
                      <a:pt x="182347" y="390643"/>
                      <a:pt x="81288" y="0"/>
                      <a:pt x="81288" y="0"/>
                    </a:cubicBezTo>
                    <a:close/>
                  </a:path>
                </a:pathLst>
              </a:custGeom>
              <a:solidFill>
                <a:srgbClr val="263238"/>
              </a:solidFill>
              <a:ln w="111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4FF5BC69-AEFE-497E-9D27-22EE6F97B3CA}"/>
                  </a:ext>
                </a:extLst>
              </p:cNvPr>
              <p:cNvSpPr/>
              <p:nvPr/>
            </p:nvSpPr>
            <p:spPr>
              <a:xfrm>
                <a:off x="6391651" y="5240772"/>
                <a:ext cx="261693" cy="518226"/>
              </a:xfrm>
              <a:custGeom>
                <a:avLst/>
                <a:gdLst>
                  <a:gd name="connsiteX0" fmla="*/ 261455 w 261693"/>
                  <a:gd name="connsiteY0" fmla="*/ 160384 h 518226"/>
                  <a:gd name="connsiteX1" fmla="*/ 243405 w 261693"/>
                  <a:gd name="connsiteY1" fmla="*/ 188351 h 518226"/>
                  <a:gd name="connsiteX2" fmla="*/ 213210 w 261693"/>
                  <a:gd name="connsiteY2" fmla="*/ 269800 h 518226"/>
                  <a:gd name="connsiteX3" fmla="*/ 165521 w 261693"/>
                  <a:gd name="connsiteY3" fmla="*/ 512922 h 518226"/>
                  <a:gd name="connsiteX4" fmla="*/ 40729 w 261693"/>
                  <a:gd name="connsiteY4" fmla="*/ 439049 h 518226"/>
                  <a:gd name="connsiteX5" fmla="*/ 4406 w 261693"/>
                  <a:gd name="connsiteY5" fmla="*/ 272474 h 518226"/>
                  <a:gd name="connsiteX6" fmla="*/ 43849 w 261693"/>
                  <a:gd name="connsiteY6" fmla="*/ 178992 h 518226"/>
                  <a:gd name="connsiteX7" fmla="*/ 65577 w 261693"/>
                  <a:gd name="connsiteY7" fmla="*/ 68128 h 518226"/>
                  <a:gd name="connsiteX8" fmla="*/ 106468 w 261693"/>
                  <a:gd name="connsiteY8" fmla="*/ 33921 h 518226"/>
                  <a:gd name="connsiteX9" fmla="*/ 158725 w 261693"/>
                  <a:gd name="connsiteY9" fmla="*/ 9966 h 518226"/>
                  <a:gd name="connsiteX10" fmla="*/ 186468 w 261693"/>
                  <a:gd name="connsiteY10" fmla="*/ 4172 h 518226"/>
                  <a:gd name="connsiteX11" fmla="*/ 171650 w 261693"/>
                  <a:gd name="connsiteY11" fmla="*/ 21999 h 518226"/>
                  <a:gd name="connsiteX12" fmla="*/ 155159 w 261693"/>
                  <a:gd name="connsiteY12" fmla="*/ 74590 h 518226"/>
                  <a:gd name="connsiteX13" fmla="*/ 146023 w 261693"/>
                  <a:gd name="connsiteY13" fmla="*/ 127738 h 518226"/>
                  <a:gd name="connsiteX14" fmla="*/ 186914 w 261693"/>
                  <a:gd name="connsiteY14" fmla="*/ 93197 h 518226"/>
                  <a:gd name="connsiteX15" fmla="*/ 231483 w 261693"/>
                  <a:gd name="connsiteY15" fmla="*/ 119716 h 518226"/>
                  <a:gd name="connsiteX16" fmla="*/ 261455 w 261693"/>
                  <a:gd name="connsiteY16" fmla="*/ 160384 h 51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93" h="518226">
                    <a:moveTo>
                      <a:pt x="261455" y="160384"/>
                    </a:moveTo>
                    <a:cubicBezTo>
                      <a:pt x="257054" y="170657"/>
                      <a:pt x="250948" y="180106"/>
                      <a:pt x="243405" y="188351"/>
                    </a:cubicBezTo>
                    <a:cubicBezTo>
                      <a:pt x="226914" y="211304"/>
                      <a:pt x="219226" y="242502"/>
                      <a:pt x="213210" y="269800"/>
                    </a:cubicBezTo>
                    <a:cubicBezTo>
                      <a:pt x="185131" y="398826"/>
                      <a:pt x="235494" y="465345"/>
                      <a:pt x="165521" y="512922"/>
                    </a:cubicBezTo>
                    <a:cubicBezTo>
                      <a:pt x="145131" y="525401"/>
                      <a:pt x="103348" y="521389"/>
                      <a:pt x="40729" y="439049"/>
                    </a:cubicBezTo>
                    <a:cubicBezTo>
                      <a:pt x="8752" y="396932"/>
                      <a:pt x="-8742" y="311026"/>
                      <a:pt x="4406" y="272474"/>
                    </a:cubicBezTo>
                    <a:cubicBezTo>
                      <a:pt x="17554" y="233923"/>
                      <a:pt x="35270" y="208741"/>
                      <a:pt x="43849" y="178992"/>
                    </a:cubicBezTo>
                    <a:cubicBezTo>
                      <a:pt x="52429" y="149242"/>
                      <a:pt x="48752" y="93532"/>
                      <a:pt x="65577" y="68128"/>
                    </a:cubicBezTo>
                    <a:cubicBezTo>
                      <a:pt x="76473" y="53810"/>
                      <a:pt x="90457" y="42122"/>
                      <a:pt x="106468" y="33921"/>
                    </a:cubicBezTo>
                    <a:cubicBezTo>
                      <a:pt x="118836" y="26567"/>
                      <a:pt x="146023" y="16985"/>
                      <a:pt x="158725" y="9966"/>
                    </a:cubicBezTo>
                    <a:cubicBezTo>
                      <a:pt x="171427" y="2946"/>
                      <a:pt x="178446" y="-5076"/>
                      <a:pt x="186468" y="4172"/>
                    </a:cubicBezTo>
                    <a:lnTo>
                      <a:pt x="171650" y="21999"/>
                    </a:lnTo>
                    <a:cubicBezTo>
                      <a:pt x="148585" y="53086"/>
                      <a:pt x="154825" y="57765"/>
                      <a:pt x="155159" y="74590"/>
                    </a:cubicBezTo>
                    <a:cubicBezTo>
                      <a:pt x="153967" y="92573"/>
                      <a:pt x="150903" y="110390"/>
                      <a:pt x="146023" y="127738"/>
                    </a:cubicBezTo>
                    <a:cubicBezTo>
                      <a:pt x="162513" y="107571"/>
                      <a:pt x="169310" y="89855"/>
                      <a:pt x="186914" y="93197"/>
                    </a:cubicBezTo>
                    <a:cubicBezTo>
                      <a:pt x="204519" y="96540"/>
                      <a:pt x="206636" y="95649"/>
                      <a:pt x="231483" y="119716"/>
                    </a:cubicBezTo>
                    <a:cubicBezTo>
                      <a:pt x="256330" y="143783"/>
                      <a:pt x="263126" y="152919"/>
                      <a:pt x="261455" y="160384"/>
                    </a:cubicBezTo>
                    <a:close/>
                  </a:path>
                </a:pathLst>
              </a:custGeom>
              <a:solidFill>
                <a:srgbClr val="2A9BF5"/>
              </a:solidFill>
              <a:ln w="111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BB59BF70-83F8-400C-864F-A85C2DF5A1C1}"/>
                  </a:ext>
                </a:extLst>
              </p:cNvPr>
              <p:cNvSpPr/>
              <p:nvPr/>
            </p:nvSpPr>
            <p:spPr>
              <a:xfrm>
                <a:off x="6391651" y="5240772"/>
                <a:ext cx="261693" cy="518226"/>
              </a:xfrm>
              <a:custGeom>
                <a:avLst/>
                <a:gdLst>
                  <a:gd name="connsiteX0" fmla="*/ 261455 w 261693"/>
                  <a:gd name="connsiteY0" fmla="*/ 160384 h 518226"/>
                  <a:gd name="connsiteX1" fmla="*/ 243405 w 261693"/>
                  <a:gd name="connsiteY1" fmla="*/ 188351 h 518226"/>
                  <a:gd name="connsiteX2" fmla="*/ 213210 w 261693"/>
                  <a:gd name="connsiteY2" fmla="*/ 269800 h 518226"/>
                  <a:gd name="connsiteX3" fmla="*/ 165521 w 261693"/>
                  <a:gd name="connsiteY3" fmla="*/ 512922 h 518226"/>
                  <a:gd name="connsiteX4" fmla="*/ 40729 w 261693"/>
                  <a:gd name="connsiteY4" fmla="*/ 439049 h 518226"/>
                  <a:gd name="connsiteX5" fmla="*/ 4406 w 261693"/>
                  <a:gd name="connsiteY5" fmla="*/ 272474 h 518226"/>
                  <a:gd name="connsiteX6" fmla="*/ 43849 w 261693"/>
                  <a:gd name="connsiteY6" fmla="*/ 178992 h 518226"/>
                  <a:gd name="connsiteX7" fmla="*/ 65577 w 261693"/>
                  <a:gd name="connsiteY7" fmla="*/ 68128 h 518226"/>
                  <a:gd name="connsiteX8" fmla="*/ 106468 w 261693"/>
                  <a:gd name="connsiteY8" fmla="*/ 33921 h 518226"/>
                  <a:gd name="connsiteX9" fmla="*/ 158725 w 261693"/>
                  <a:gd name="connsiteY9" fmla="*/ 9966 h 518226"/>
                  <a:gd name="connsiteX10" fmla="*/ 186468 w 261693"/>
                  <a:gd name="connsiteY10" fmla="*/ 4172 h 518226"/>
                  <a:gd name="connsiteX11" fmla="*/ 171650 w 261693"/>
                  <a:gd name="connsiteY11" fmla="*/ 21999 h 518226"/>
                  <a:gd name="connsiteX12" fmla="*/ 155159 w 261693"/>
                  <a:gd name="connsiteY12" fmla="*/ 74590 h 518226"/>
                  <a:gd name="connsiteX13" fmla="*/ 146023 w 261693"/>
                  <a:gd name="connsiteY13" fmla="*/ 127738 h 518226"/>
                  <a:gd name="connsiteX14" fmla="*/ 186914 w 261693"/>
                  <a:gd name="connsiteY14" fmla="*/ 93197 h 518226"/>
                  <a:gd name="connsiteX15" fmla="*/ 231483 w 261693"/>
                  <a:gd name="connsiteY15" fmla="*/ 119716 h 518226"/>
                  <a:gd name="connsiteX16" fmla="*/ 261455 w 261693"/>
                  <a:gd name="connsiteY16" fmla="*/ 160384 h 51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93" h="518226">
                    <a:moveTo>
                      <a:pt x="261455" y="160384"/>
                    </a:moveTo>
                    <a:cubicBezTo>
                      <a:pt x="257054" y="170657"/>
                      <a:pt x="250948" y="180106"/>
                      <a:pt x="243405" y="188351"/>
                    </a:cubicBezTo>
                    <a:cubicBezTo>
                      <a:pt x="226914" y="211304"/>
                      <a:pt x="219226" y="242502"/>
                      <a:pt x="213210" y="269800"/>
                    </a:cubicBezTo>
                    <a:cubicBezTo>
                      <a:pt x="185131" y="398826"/>
                      <a:pt x="235494" y="465345"/>
                      <a:pt x="165521" y="512922"/>
                    </a:cubicBezTo>
                    <a:cubicBezTo>
                      <a:pt x="145131" y="525401"/>
                      <a:pt x="103348" y="521389"/>
                      <a:pt x="40729" y="439049"/>
                    </a:cubicBezTo>
                    <a:cubicBezTo>
                      <a:pt x="8752" y="396932"/>
                      <a:pt x="-8742" y="311026"/>
                      <a:pt x="4406" y="272474"/>
                    </a:cubicBezTo>
                    <a:cubicBezTo>
                      <a:pt x="17554" y="233923"/>
                      <a:pt x="35270" y="208741"/>
                      <a:pt x="43849" y="178992"/>
                    </a:cubicBezTo>
                    <a:cubicBezTo>
                      <a:pt x="52429" y="149242"/>
                      <a:pt x="48752" y="93532"/>
                      <a:pt x="65577" y="68128"/>
                    </a:cubicBezTo>
                    <a:cubicBezTo>
                      <a:pt x="76473" y="53810"/>
                      <a:pt x="90457" y="42122"/>
                      <a:pt x="106468" y="33921"/>
                    </a:cubicBezTo>
                    <a:cubicBezTo>
                      <a:pt x="118836" y="26567"/>
                      <a:pt x="146023" y="16985"/>
                      <a:pt x="158725" y="9966"/>
                    </a:cubicBezTo>
                    <a:cubicBezTo>
                      <a:pt x="171427" y="2946"/>
                      <a:pt x="178446" y="-5076"/>
                      <a:pt x="186468" y="4172"/>
                    </a:cubicBezTo>
                    <a:lnTo>
                      <a:pt x="171650" y="21999"/>
                    </a:lnTo>
                    <a:cubicBezTo>
                      <a:pt x="148585" y="53086"/>
                      <a:pt x="154825" y="57765"/>
                      <a:pt x="155159" y="74590"/>
                    </a:cubicBezTo>
                    <a:cubicBezTo>
                      <a:pt x="153967" y="92573"/>
                      <a:pt x="150903" y="110390"/>
                      <a:pt x="146023" y="127738"/>
                    </a:cubicBezTo>
                    <a:cubicBezTo>
                      <a:pt x="162513" y="107571"/>
                      <a:pt x="169310" y="89855"/>
                      <a:pt x="186914" y="93197"/>
                    </a:cubicBezTo>
                    <a:cubicBezTo>
                      <a:pt x="204519" y="96540"/>
                      <a:pt x="206636" y="95649"/>
                      <a:pt x="231483" y="119716"/>
                    </a:cubicBezTo>
                    <a:cubicBezTo>
                      <a:pt x="256330" y="143783"/>
                      <a:pt x="263126" y="152919"/>
                      <a:pt x="261455" y="160384"/>
                    </a:cubicBezTo>
                    <a:close/>
                  </a:path>
                </a:pathLst>
              </a:custGeom>
              <a:solidFill>
                <a:srgbClr val="000000">
                  <a:alpha val="40000"/>
                </a:srgbClr>
              </a:solidFill>
              <a:ln w="111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50C00C58-32FB-4705-B5BD-503A90572742}"/>
                  </a:ext>
                </a:extLst>
              </p:cNvPr>
              <p:cNvSpPr/>
              <p:nvPr/>
            </p:nvSpPr>
            <p:spPr>
              <a:xfrm>
                <a:off x="6392096" y="5475698"/>
                <a:ext cx="204431" cy="283252"/>
              </a:xfrm>
              <a:custGeom>
                <a:avLst/>
                <a:gdLst>
                  <a:gd name="connsiteX0" fmla="*/ 40729 w 204431"/>
                  <a:gd name="connsiteY0" fmla="*/ 204012 h 283252"/>
                  <a:gd name="connsiteX1" fmla="*/ 4406 w 204431"/>
                  <a:gd name="connsiteY1" fmla="*/ 37437 h 283252"/>
                  <a:gd name="connsiteX2" fmla="*/ 19782 w 204431"/>
                  <a:gd name="connsiteY2" fmla="*/ 0 h 283252"/>
                  <a:gd name="connsiteX3" fmla="*/ 18111 w 204431"/>
                  <a:gd name="connsiteY3" fmla="*/ 7465 h 283252"/>
                  <a:gd name="connsiteX4" fmla="*/ 15994 w 204431"/>
                  <a:gd name="connsiteY4" fmla="*/ 22619 h 283252"/>
                  <a:gd name="connsiteX5" fmla="*/ 21676 w 204431"/>
                  <a:gd name="connsiteY5" fmla="*/ 81449 h 283252"/>
                  <a:gd name="connsiteX6" fmla="*/ 66913 w 204431"/>
                  <a:gd name="connsiteY6" fmla="*/ 139499 h 283252"/>
                  <a:gd name="connsiteX7" fmla="*/ 94769 w 204431"/>
                  <a:gd name="connsiteY7" fmla="*/ 114430 h 283252"/>
                  <a:gd name="connsiteX8" fmla="*/ 100340 w 204431"/>
                  <a:gd name="connsiteY8" fmla="*/ 93037 h 283252"/>
                  <a:gd name="connsiteX9" fmla="*/ 156608 w 204431"/>
                  <a:gd name="connsiteY9" fmla="*/ 116770 h 283252"/>
                  <a:gd name="connsiteX10" fmla="*/ 186803 w 204431"/>
                  <a:gd name="connsiteY10" fmla="*/ 142731 h 283252"/>
                  <a:gd name="connsiteX11" fmla="*/ 185354 w 204431"/>
                  <a:gd name="connsiteY11" fmla="*/ 170475 h 283252"/>
                  <a:gd name="connsiteX12" fmla="*/ 196496 w 204431"/>
                  <a:gd name="connsiteY12" fmla="*/ 198219 h 283252"/>
                  <a:gd name="connsiteX13" fmla="*/ 204407 w 204431"/>
                  <a:gd name="connsiteY13" fmla="*/ 204681 h 283252"/>
                  <a:gd name="connsiteX14" fmla="*/ 165187 w 204431"/>
                  <a:gd name="connsiteY14" fmla="*/ 277885 h 283252"/>
                  <a:gd name="connsiteX15" fmla="*/ 40729 w 204431"/>
                  <a:gd name="connsiteY15" fmla="*/ 204012 h 28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431" h="283252">
                    <a:moveTo>
                      <a:pt x="40729" y="204012"/>
                    </a:moveTo>
                    <a:cubicBezTo>
                      <a:pt x="8751" y="161895"/>
                      <a:pt x="-8742" y="75989"/>
                      <a:pt x="4406" y="37437"/>
                    </a:cubicBezTo>
                    <a:cubicBezTo>
                      <a:pt x="8841" y="24691"/>
                      <a:pt x="13977" y="12189"/>
                      <a:pt x="19782" y="0"/>
                    </a:cubicBezTo>
                    <a:cubicBezTo>
                      <a:pt x="19225" y="2563"/>
                      <a:pt x="18445" y="5237"/>
                      <a:pt x="18111" y="7465"/>
                    </a:cubicBezTo>
                    <a:cubicBezTo>
                      <a:pt x="17219" y="12479"/>
                      <a:pt x="16439" y="17493"/>
                      <a:pt x="15994" y="22619"/>
                    </a:cubicBezTo>
                    <a:cubicBezTo>
                      <a:pt x="12785" y="42396"/>
                      <a:pt x="14735" y="62652"/>
                      <a:pt x="21676" y="81449"/>
                    </a:cubicBezTo>
                    <a:cubicBezTo>
                      <a:pt x="28807" y="97605"/>
                      <a:pt x="45186" y="138274"/>
                      <a:pt x="66913" y="139499"/>
                    </a:cubicBezTo>
                    <a:cubicBezTo>
                      <a:pt x="79281" y="140168"/>
                      <a:pt x="89866" y="128357"/>
                      <a:pt x="94769" y="114430"/>
                    </a:cubicBezTo>
                    <a:cubicBezTo>
                      <a:pt x="96774" y="108636"/>
                      <a:pt x="100340" y="93037"/>
                      <a:pt x="100340" y="93037"/>
                    </a:cubicBezTo>
                    <a:cubicBezTo>
                      <a:pt x="120240" y="97906"/>
                      <a:pt x="139237" y="105917"/>
                      <a:pt x="156608" y="116770"/>
                    </a:cubicBezTo>
                    <a:cubicBezTo>
                      <a:pt x="187917" y="138051"/>
                      <a:pt x="186803" y="142731"/>
                      <a:pt x="186803" y="142731"/>
                    </a:cubicBezTo>
                    <a:cubicBezTo>
                      <a:pt x="184786" y="151834"/>
                      <a:pt x="184296" y="161215"/>
                      <a:pt x="185354" y="170475"/>
                    </a:cubicBezTo>
                    <a:cubicBezTo>
                      <a:pt x="186970" y="180436"/>
                      <a:pt x="190780" y="189907"/>
                      <a:pt x="196496" y="198219"/>
                    </a:cubicBezTo>
                    <a:cubicBezTo>
                      <a:pt x="198870" y="200681"/>
                      <a:pt x="201522" y="202854"/>
                      <a:pt x="204407" y="204681"/>
                    </a:cubicBezTo>
                    <a:cubicBezTo>
                      <a:pt x="205109" y="234275"/>
                      <a:pt x="190212" y="262074"/>
                      <a:pt x="165187" y="277885"/>
                    </a:cubicBezTo>
                    <a:cubicBezTo>
                      <a:pt x="145131" y="290476"/>
                      <a:pt x="103348" y="286464"/>
                      <a:pt x="40729" y="204012"/>
                    </a:cubicBezTo>
                    <a:close/>
                  </a:path>
                </a:pathLst>
              </a:custGeom>
              <a:solidFill>
                <a:srgbClr val="000000">
                  <a:alpha val="30000"/>
                </a:srgbClr>
              </a:solidFill>
              <a:ln w="111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C1F4D531-29F4-425E-9EDB-B56A6A501AF4}"/>
                  </a:ext>
                </a:extLst>
              </p:cNvPr>
              <p:cNvSpPr/>
              <p:nvPr/>
            </p:nvSpPr>
            <p:spPr>
              <a:xfrm>
                <a:off x="6571908" y="5481714"/>
                <a:ext cx="40417" cy="158794"/>
              </a:xfrm>
              <a:custGeom>
                <a:avLst/>
                <a:gdLst>
                  <a:gd name="connsiteX0" fmla="*/ 33398 w 40417"/>
                  <a:gd name="connsiteY0" fmla="*/ 28858 h 158794"/>
                  <a:gd name="connsiteX1" fmla="*/ 24038 w 40417"/>
                  <a:gd name="connsiteY1" fmla="*/ 132146 h 158794"/>
                  <a:gd name="connsiteX2" fmla="*/ 83 w 40417"/>
                  <a:gd name="connsiteY2" fmla="*/ 146853 h 158794"/>
                  <a:gd name="connsiteX3" fmla="*/ 40417 w 40417"/>
                  <a:gd name="connsiteY3" fmla="*/ 0 h 158794"/>
                  <a:gd name="connsiteX4" fmla="*/ 33398 w 40417"/>
                  <a:gd name="connsiteY4" fmla="*/ 28858 h 15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158794">
                    <a:moveTo>
                      <a:pt x="33398" y="28858"/>
                    </a:moveTo>
                    <a:cubicBezTo>
                      <a:pt x="26211" y="62797"/>
                      <a:pt x="23069" y="97471"/>
                      <a:pt x="24038" y="132146"/>
                    </a:cubicBezTo>
                    <a:cubicBezTo>
                      <a:pt x="11782" y="165572"/>
                      <a:pt x="1754" y="164012"/>
                      <a:pt x="83" y="146853"/>
                    </a:cubicBezTo>
                    <a:cubicBezTo>
                      <a:pt x="-1588" y="129694"/>
                      <a:pt x="22367" y="58719"/>
                      <a:pt x="40417" y="0"/>
                    </a:cubicBezTo>
                    <a:cubicBezTo>
                      <a:pt x="37743" y="9805"/>
                      <a:pt x="35404" y="19721"/>
                      <a:pt x="33398" y="28858"/>
                    </a:cubicBezTo>
                    <a:close/>
                  </a:path>
                </a:pathLst>
              </a:custGeom>
              <a:solidFill>
                <a:srgbClr val="37474F"/>
              </a:solidFill>
              <a:ln w="111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13424600-CF02-4B56-90FC-A4BD45DF89CC}"/>
                  </a:ext>
                </a:extLst>
              </p:cNvPr>
              <p:cNvSpPr/>
              <p:nvPr/>
            </p:nvSpPr>
            <p:spPr>
              <a:xfrm>
                <a:off x="6475388" y="5240652"/>
                <a:ext cx="103176" cy="347788"/>
              </a:xfrm>
              <a:custGeom>
                <a:avLst/>
                <a:gdLst>
                  <a:gd name="connsiteX0" fmla="*/ 53817 w 103176"/>
                  <a:gd name="connsiteY0" fmla="*/ 61451 h 347788"/>
                  <a:gd name="connsiteX1" fmla="*/ 67076 w 103176"/>
                  <a:gd name="connsiteY1" fmla="*/ 14208 h 347788"/>
                  <a:gd name="connsiteX2" fmla="*/ 75433 w 103176"/>
                  <a:gd name="connsiteY2" fmla="*/ 10086 h 347788"/>
                  <a:gd name="connsiteX3" fmla="*/ 103177 w 103176"/>
                  <a:gd name="connsiteY3" fmla="*/ 4292 h 347788"/>
                  <a:gd name="connsiteX4" fmla="*/ 88358 w 103176"/>
                  <a:gd name="connsiteY4" fmla="*/ 22119 h 347788"/>
                  <a:gd name="connsiteX5" fmla="*/ 71867 w 103176"/>
                  <a:gd name="connsiteY5" fmla="*/ 74710 h 347788"/>
                  <a:gd name="connsiteX6" fmla="*/ 62731 w 103176"/>
                  <a:gd name="connsiteY6" fmla="*/ 127858 h 347788"/>
                  <a:gd name="connsiteX7" fmla="*/ 29304 w 103176"/>
                  <a:gd name="connsiteY7" fmla="*/ 255436 h 347788"/>
                  <a:gd name="connsiteX8" fmla="*/ 25070 w 103176"/>
                  <a:gd name="connsiteY8" fmla="*/ 347247 h 347788"/>
                  <a:gd name="connsiteX9" fmla="*/ 223 w 103176"/>
                  <a:gd name="connsiteY9" fmla="*/ 301341 h 347788"/>
                  <a:gd name="connsiteX10" fmla="*/ 31310 w 103176"/>
                  <a:gd name="connsiteY10" fmla="*/ 153819 h 347788"/>
                  <a:gd name="connsiteX11" fmla="*/ 53817 w 103176"/>
                  <a:gd name="connsiteY11" fmla="*/ 61451 h 34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6" h="347788">
                    <a:moveTo>
                      <a:pt x="53817" y="61451"/>
                    </a:moveTo>
                    <a:cubicBezTo>
                      <a:pt x="52513" y="44627"/>
                      <a:pt x="57204" y="27891"/>
                      <a:pt x="67076" y="14208"/>
                    </a:cubicBezTo>
                    <a:cubicBezTo>
                      <a:pt x="70196" y="12760"/>
                      <a:pt x="73093" y="11423"/>
                      <a:pt x="75433" y="10086"/>
                    </a:cubicBezTo>
                    <a:cubicBezTo>
                      <a:pt x="89137" y="2509"/>
                      <a:pt x="95154" y="-4956"/>
                      <a:pt x="103177" y="4292"/>
                    </a:cubicBezTo>
                    <a:lnTo>
                      <a:pt x="88358" y="22119"/>
                    </a:lnTo>
                    <a:cubicBezTo>
                      <a:pt x="65293" y="53206"/>
                      <a:pt x="71533" y="57886"/>
                      <a:pt x="71867" y="74710"/>
                    </a:cubicBezTo>
                    <a:cubicBezTo>
                      <a:pt x="70675" y="92694"/>
                      <a:pt x="67611" y="110510"/>
                      <a:pt x="62731" y="127858"/>
                    </a:cubicBezTo>
                    <a:cubicBezTo>
                      <a:pt x="48914" y="183569"/>
                      <a:pt x="36658" y="202510"/>
                      <a:pt x="29304" y="255436"/>
                    </a:cubicBezTo>
                    <a:cubicBezTo>
                      <a:pt x="21950" y="308361"/>
                      <a:pt x="32647" y="344573"/>
                      <a:pt x="25070" y="347247"/>
                    </a:cubicBezTo>
                    <a:cubicBezTo>
                      <a:pt x="17494" y="349921"/>
                      <a:pt x="2786" y="343904"/>
                      <a:pt x="223" y="301341"/>
                    </a:cubicBezTo>
                    <a:cubicBezTo>
                      <a:pt x="-2339" y="258778"/>
                      <a:pt x="17717" y="187469"/>
                      <a:pt x="31310" y="153819"/>
                    </a:cubicBezTo>
                    <a:cubicBezTo>
                      <a:pt x="44903" y="120170"/>
                      <a:pt x="56157" y="84181"/>
                      <a:pt x="53817" y="61451"/>
                    </a:cubicBezTo>
                    <a:close/>
                  </a:path>
                </a:pathLst>
              </a:custGeom>
              <a:solidFill>
                <a:srgbClr val="37474F"/>
              </a:solidFill>
              <a:ln w="111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0A770F94-CD4F-476E-97F2-4856D038F826}"/>
                  </a:ext>
                </a:extLst>
              </p:cNvPr>
              <p:cNvSpPr/>
              <p:nvPr/>
            </p:nvSpPr>
            <p:spPr>
              <a:xfrm>
                <a:off x="6487159" y="5563493"/>
                <a:ext cx="97743" cy="63167"/>
              </a:xfrm>
              <a:custGeom>
                <a:avLst/>
                <a:gdLst>
                  <a:gd name="connsiteX0" fmla="*/ 1489 w 97743"/>
                  <a:gd name="connsiteY0" fmla="*/ 9030 h 63167"/>
                  <a:gd name="connsiteX1" fmla="*/ 4163 w 97743"/>
                  <a:gd name="connsiteY1" fmla="*/ 10479 h 63167"/>
                  <a:gd name="connsiteX2" fmla="*/ 88398 w 97743"/>
                  <a:gd name="connsiteY2" fmla="*/ 61287 h 63167"/>
                  <a:gd name="connsiteX3" fmla="*/ 95863 w 97743"/>
                  <a:gd name="connsiteY3" fmla="*/ 61955 h 63167"/>
                  <a:gd name="connsiteX4" fmla="*/ 96531 w 97743"/>
                  <a:gd name="connsiteY4" fmla="*/ 54490 h 63167"/>
                  <a:gd name="connsiteX5" fmla="*/ 6392 w 97743"/>
                  <a:gd name="connsiteY5" fmla="*/ 116 h 63167"/>
                  <a:gd name="connsiteX6" fmla="*/ 174 w 97743"/>
                  <a:gd name="connsiteY6" fmla="*/ 4139 h 63167"/>
                  <a:gd name="connsiteX7" fmla="*/ 152 w 97743"/>
                  <a:gd name="connsiteY7" fmla="*/ 4239 h 63167"/>
                  <a:gd name="connsiteX8" fmla="*/ 1489 w 97743"/>
                  <a:gd name="connsiteY8" fmla="*/ 9030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43" h="63167">
                    <a:moveTo>
                      <a:pt x="1489" y="9030"/>
                    </a:moveTo>
                    <a:cubicBezTo>
                      <a:pt x="2213" y="9766"/>
                      <a:pt x="3149" y="10267"/>
                      <a:pt x="4163" y="10479"/>
                    </a:cubicBezTo>
                    <a:cubicBezTo>
                      <a:pt x="37924" y="15426"/>
                      <a:pt x="68275" y="33732"/>
                      <a:pt x="88398" y="61287"/>
                    </a:cubicBezTo>
                    <a:cubicBezTo>
                      <a:pt x="90292" y="63504"/>
                      <a:pt x="93612" y="63805"/>
                      <a:pt x="95863" y="61955"/>
                    </a:cubicBezTo>
                    <a:cubicBezTo>
                      <a:pt x="98080" y="60061"/>
                      <a:pt x="98381" y="56740"/>
                      <a:pt x="96531" y="54490"/>
                    </a:cubicBezTo>
                    <a:cubicBezTo>
                      <a:pt x="74905" y="25108"/>
                      <a:pt x="42470" y="5542"/>
                      <a:pt x="6392" y="116"/>
                    </a:cubicBezTo>
                    <a:cubicBezTo>
                      <a:pt x="3562" y="-485"/>
                      <a:pt x="776" y="1309"/>
                      <a:pt x="174" y="4139"/>
                    </a:cubicBezTo>
                    <a:cubicBezTo>
                      <a:pt x="163" y="4172"/>
                      <a:pt x="163" y="4205"/>
                      <a:pt x="152" y="4239"/>
                    </a:cubicBezTo>
                    <a:cubicBezTo>
                      <a:pt x="-283" y="5955"/>
                      <a:pt x="230" y="7782"/>
                      <a:pt x="1489" y="9030"/>
                    </a:cubicBezTo>
                    <a:close/>
                  </a:path>
                </a:pathLst>
              </a:custGeom>
              <a:solidFill>
                <a:srgbClr val="EBEBEB"/>
              </a:solidFill>
              <a:ln w="111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B96302F1-B1E6-4ECE-9566-568150B00F98}"/>
                  </a:ext>
                </a:extLst>
              </p:cNvPr>
              <p:cNvSpPr/>
              <p:nvPr/>
            </p:nvSpPr>
            <p:spPr>
              <a:xfrm>
                <a:off x="6494884" y="5519456"/>
                <a:ext cx="102231" cy="67914"/>
              </a:xfrm>
              <a:custGeom>
                <a:avLst/>
                <a:gdLst>
                  <a:gd name="connsiteX0" fmla="*/ 1006 w 102231"/>
                  <a:gd name="connsiteY0" fmla="*/ 8832 h 67914"/>
                  <a:gd name="connsiteX1" fmla="*/ 3569 w 102231"/>
                  <a:gd name="connsiteY1" fmla="*/ 10392 h 67914"/>
                  <a:gd name="connsiteX2" fmla="*/ 92706 w 102231"/>
                  <a:gd name="connsiteY2" fmla="*/ 66103 h 67914"/>
                  <a:gd name="connsiteX3" fmla="*/ 100416 w 102231"/>
                  <a:gd name="connsiteY3" fmla="*/ 66526 h 67914"/>
                  <a:gd name="connsiteX4" fmla="*/ 101063 w 102231"/>
                  <a:gd name="connsiteY4" fmla="*/ 59083 h 67914"/>
                  <a:gd name="connsiteX5" fmla="*/ 6689 w 102231"/>
                  <a:gd name="connsiteY5" fmla="*/ 141 h 67914"/>
                  <a:gd name="connsiteX6" fmla="*/ 137 w 102231"/>
                  <a:gd name="connsiteY6" fmla="*/ 4231 h 67914"/>
                  <a:gd name="connsiteX7" fmla="*/ 1452 w 102231"/>
                  <a:gd name="connsiteY7" fmla="*/ 9166 h 6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1" h="67914">
                    <a:moveTo>
                      <a:pt x="1006" y="8832"/>
                    </a:moveTo>
                    <a:cubicBezTo>
                      <a:pt x="1697" y="9579"/>
                      <a:pt x="2589" y="10125"/>
                      <a:pt x="3569" y="10392"/>
                    </a:cubicBezTo>
                    <a:cubicBezTo>
                      <a:pt x="39335" y="16832"/>
                      <a:pt x="71246" y="36777"/>
                      <a:pt x="92706" y="66103"/>
                    </a:cubicBezTo>
                    <a:cubicBezTo>
                      <a:pt x="94723" y="68342"/>
                      <a:pt x="98165" y="68532"/>
                      <a:pt x="100416" y="66526"/>
                    </a:cubicBezTo>
                    <a:cubicBezTo>
                      <a:pt x="102556" y="64599"/>
                      <a:pt x="102845" y="61345"/>
                      <a:pt x="101063" y="59083"/>
                    </a:cubicBezTo>
                    <a:cubicBezTo>
                      <a:pt x="78177" y="28231"/>
                      <a:pt x="44461" y="7172"/>
                      <a:pt x="6689" y="141"/>
                    </a:cubicBezTo>
                    <a:cubicBezTo>
                      <a:pt x="3747" y="-538"/>
                      <a:pt x="817" y="1300"/>
                      <a:pt x="137" y="4231"/>
                    </a:cubicBezTo>
                    <a:cubicBezTo>
                      <a:pt x="-264" y="5991"/>
                      <a:pt x="226" y="7841"/>
                      <a:pt x="1452" y="9166"/>
                    </a:cubicBezTo>
                    <a:close/>
                  </a:path>
                </a:pathLst>
              </a:custGeom>
              <a:solidFill>
                <a:srgbClr val="EBEBEB"/>
              </a:solidFill>
              <a:ln w="111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4C0A3B1D-67ED-4F47-8BB0-558F5BD0D358}"/>
                  </a:ext>
                </a:extLst>
              </p:cNvPr>
              <p:cNvSpPr/>
              <p:nvPr/>
            </p:nvSpPr>
            <p:spPr>
              <a:xfrm>
                <a:off x="6493871" y="5468982"/>
                <a:ext cx="114809" cy="76758"/>
              </a:xfrm>
              <a:custGeom>
                <a:avLst/>
                <a:gdLst>
                  <a:gd name="connsiteX0" fmla="*/ 1684 w 114809"/>
                  <a:gd name="connsiteY0" fmla="*/ 10170 h 76758"/>
                  <a:gd name="connsiteX1" fmla="*/ 4581 w 114809"/>
                  <a:gd name="connsiteY1" fmla="*/ 11841 h 76758"/>
                  <a:gd name="connsiteX2" fmla="*/ 103746 w 114809"/>
                  <a:gd name="connsiteY2" fmla="*/ 74014 h 76758"/>
                  <a:gd name="connsiteX3" fmla="*/ 112070 w 114809"/>
                  <a:gd name="connsiteY3" fmla="*/ 75786 h 76758"/>
                  <a:gd name="connsiteX4" fmla="*/ 113841 w 114809"/>
                  <a:gd name="connsiteY4" fmla="*/ 67462 h 76758"/>
                  <a:gd name="connsiteX5" fmla="*/ 112883 w 114809"/>
                  <a:gd name="connsiteY5" fmla="*/ 66326 h 76758"/>
                  <a:gd name="connsiteX6" fmla="*/ 7367 w 114809"/>
                  <a:gd name="connsiteY6" fmla="*/ 142 h 76758"/>
                  <a:gd name="connsiteX7" fmla="*/ 125 w 114809"/>
                  <a:gd name="connsiteY7" fmla="*/ 4599 h 76758"/>
                  <a:gd name="connsiteX8" fmla="*/ 1684 w 114809"/>
                  <a:gd name="connsiteY8" fmla="*/ 10170 h 7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809" h="76758">
                    <a:moveTo>
                      <a:pt x="1684" y="10170"/>
                    </a:moveTo>
                    <a:cubicBezTo>
                      <a:pt x="2498" y="10961"/>
                      <a:pt x="3490" y="11529"/>
                      <a:pt x="4581" y="11841"/>
                    </a:cubicBezTo>
                    <a:cubicBezTo>
                      <a:pt x="44236" y="19451"/>
                      <a:pt x="79613" y="41635"/>
                      <a:pt x="103746" y="74014"/>
                    </a:cubicBezTo>
                    <a:cubicBezTo>
                      <a:pt x="105552" y="76800"/>
                      <a:pt x="109284" y="77602"/>
                      <a:pt x="112070" y="75786"/>
                    </a:cubicBezTo>
                    <a:cubicBezTo>
                      <a:pt x="114855" y="73981"/>
                      <a:pt x="115646" y="70259"/>
                      <a:pt x="113841" y="67462"/>
                    </a:cubicBezTo>
                    <a:cubicBezTo>
                      <a:pt x="113574" y="67050"/>
                      <a:pt x="113251" y="66660"/>
                      <a:pt x="112883" y="66326"/>
                    </a:cubicBezTo>
                    <a:cubicBezTo>
                      <a:pt x="87134" y="31941"/>
                      <a:pt x="49529" y="8354"/>
                      <a:pt x="7367" y="142"/>
                    </a:cubicBezTo>
                    <a:cubicBezTo>
                      <a:pt x="4147" y="-560"/>
                      <a:pt x="949" y="1412"/>
                      <a:pt x="125" y="4599"/>
                    </a:cubicBezTo>
                    <a:cubicBezTo>
                      <a:pt x="-277" y="6593"/>
                      <a:pt x="303" y="8665"/>
                      <a:pt x="1684" y="10170"/>
                    </a:cubicBezTo>
                    <a:close/>
                  </a:path>
                </a:pathLst>
              </a:custGeom>
              <a:solidFill>
                <a:srgbClr val="EBEBEB"/>
              </a:solidFill>
              <a:ln w="111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DB459FA-296E-48D1-8A59-DBEA690EA16D}"/>
                  </a:ext>
                </a:extLst>
              </p:cNvPr>
              <p:cNvSpPr/>
              <p:nvPr/>
            </p:nvSpPr>
            <p:spPr>
              <a:xfrm>
                <a:off x="6501538" y="5428097"/>
                <a:ext cx="111756" cy="74374"/>
              </a:xfrm>
              <a:custGeom>
                <a:avLst/>
                <a:gdLst>
                  <a:gd name="connsiteX0" fmla="*/ 1595 w 111756"/>
                  <a:gd name="connsiteY0" fmla="*/ 9941 h 74374"/>
                  <a:gd name="connsiteX1" fmla="*/ 4491 w 111756"/>
                  <a:gd name="connsiteY1" fmla="*/ 11501 h 74374"/>
                  <a:gd name="connsiteX2" fmla="*/ 101428 w 111756"/>
                  <a:gd name="connsiteY2" fmla="*/ 72337 h 74374"/>
                  <a:gd name="connsiteX3" fmla="*/ 109673 w 111756"/>
                  <a:gd name="connsiteY3" fmla="*/ 73005 h 74374"/>
                  <a:gd name="connsiteX4" fmla="*/ 110409 w 111756"/>
                  <a:gd name="connsiteY4" fmla="*/ 64849 h 74374"/>
                  <a:gd name="connsiteX5" fmla="*/ 110342 w 111756"/>
                  <a:gd name="connsiteY5" fmla="*/ 64760 h 74374"/>
                  <a:gd name="connsiteX6" fmla="*/ 7166 w 111756"/>
                  <a:gd name="connsiteY6" fmla="*/ 135 h 74374"/>
                  <a:gd name="connsiteX7" fmla="*/ 135 w 111756"/>
                  <a:gd name="connsiteY7" fmla="*/ 4648 h 74374"/>
                  <a:gd name="connsiteX8" fmla="*/ 1595 w 111756"/>
                  <a:gd name="connsiteY8" fmla="*/ 9941 h 7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56" h="74374">
                    <a:moveTo>
                      <a:pt x="1595" y="9941"/>
                    </a:moveTo>
                    <a:cubicBezTo>
                      <a:pt x="2363" y="10754"/>
                      <a:pt x="3388" y="11300"/>
                      <a:pt x="4491" y="11501"/>
                    </a:cubicBezTo>
                    <a:cubicBezTo>
                      <a:pt x="43288" y="18910"/>
                      <a:pt x="77885" y="40626"/>
                      <a:pt x="101428" y="72337"/>
                    </a:cubicBezTo>
                    <a:cubicBezTo>
                      <a:pt x="103534" y="74765"/>
                      <a:pt x="107200" y="75066"/>
                      <a:pt x="109673" y="73005"/>
                    </a:cubicBezTo>
                    <a:cubicBezTo>
                      <a:pt x="112136" y="70955"/>
                      <a:pt x="112459" y="67300"/>
                      <a:pt x="110409" y="64849"/>
                    </a:cubicBezTo>
                    <a:cubicBezTo>
                      <a:pt x="110386" y="64816"/>
                      <a:pt x="110364" y="64793"/>
                      <a:pt x="110342" y="64760"/>
                    </a:cubicBezTo>
                    <a:cubicBezTo>
                      <a:pt x="85250" y="31066"/>
                      <a:pt x="48436" y="8013"/>
                      <a:pt x="7166" y="135"/>
                    </a:cubicBezTo>
                    <a:cubicBezTo>
                      <a:pt x="3979" y="-555"/>
                      <a:pt x="837" y="1462"/>
                      <a:pt x="135" y="4648"/>
                    </a:cubicBezTo>
                    <a:cubicBezTo>
                      <a:pt x="-277" y="6542"/>
                      <a:pt x="268" y="8526"/>
                      <a:pt x="1595" y="9941"/>
                    </a:cubicBezTo>
                    <a:close/>
                  </a:path>
                </a:pathLst>
              </a:custGeom>
              <a:solidFill>
                <a:srgbClr val="EBEBEB"/>
              </a:solidFill>
              <a:ln w="111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4B81577C-A7D9-467A-BF3D-74008FA92DFD}"/>
                  </a:ext>
                </a:extLst>
              </p:cNvPr>
              <p:cNvSpPr/>
              <p:nvPr/>
            </p:nvSpPr>
            <p:spPr>
              <a:xfrm>
                <a:off x="6517711" y="5387707"/>
                <a:ext cx="111805" cy="74429"/>
              </a:xfrm>
              <a:custGeom>
                <a:avLst/>
                <a:gdLst>
                  <a:gd name="connsiteX0" fmla="*/ 1689 w 111805"/>
                  <a:gd name="connsiteY0" fmla="*/ 9885 h 74429"/>
                  <a:gd name="connsiteX1" fmla="*/ 4475 w 111805"/>
                  <a:gd name="connsiteY1" fmla="*/ 11556 h 74429"/>
                  <a:gd name="connsiteX2" fmla="*/ 101412 w 111805"/>
                  <a:gd name="connsiteY2" fmla="*/ 72392 h 74429"/>
                  <a:gd name="connsiteX3" fmla="*/ 109657 w 111805"/>
                  <a:gd name="connsiteY3" fmla="*/ 73061 h 74429"/>
                  <a:gd name="connsiteX4" fmla="*/ 110515 w 111805"/>
                  <a:gd name="connsiteY4" fmla="*/ 64915 h 74429"/>
                  <a:gd name="connsiteX5" fmla="*/ 110437 w 111805"/>
                  <a:gd name="connsiteY5" fmla="*/ 64815 h 74429"/>
                  <a:gd name="connsiteX6" fmla="*/ 7260 w 111805"/>
                  <a:gd name="connsiteY6" fmla="*/ 191 h 74429"/>
                  <a:gd name="connsiteX7" fmla="*/ 185 w 111805"/>
                  <a:gd name="connsiteY7" fmla="*/ 4336 h 74429"/>
                  <a:gd name="connsiteX8" fmla="*/ 1689 w 111805"/>
                  <a:gd name="connsiteY8" fmla="*/ 9885 h 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805" h="74429">
                    <a:moveTo>
                      <a:pt x="1689" y="9885"/>
                    </a:moveTo>
                    <a:cubicBezTo>
                      <a:pt x="2414" y="10732"/>
                      <a:pt x="3394" y="11311"/>
                      <a:pt x="4475" y="11556"/>
                    </a:cubicBezTo>
                    <a:cubicBezTo>
                      <a:pt x="43294" y="18899"/>
                      <a:pt x="77924" y="40626"/>
                      <a:pt x="101412" y="72392"/>
                    </a:cubicBezTo>
                    <a:cubicBezTo>
                      <a:pt x="103517" y="74821"/>
                      <a:pt x="107183" y="75122"/>
                      <a:pt x="109657" y="73061"/>
                    </a:cubicBezTo>
                    <a:cubicBezTo>
                      <a:pt x="112141" y="71044"/>
                      <a:pt x="112531" y="67400"/>
                      <a:pt x="110515" y="64915"/>
                    </a:cubicBezTo>
                    <a:cubicBezTo>
                      <a:pt x="110492" y="64882"/>
                      <a:pt x="110459" y="64849"/>
                      <a:pt x="110437" y="64815"/>
                    </a:cubicBezTo>
                    <a:cubicBezTo>
                      <a:pt x="85300" y="31166"/>
                      <a:pt x="48509" y="8113"/>
                      <a:pt x="7260" y="191"/>
                    </a:cubicBezTo>
                    <a:cubicBezTo>
                      <a:pt x="4163" y="-622"/>
                      <a:pt x="998" y="1238"/>
                      <a:pt x="185" y="4336"/>
                    </a:cubicBezTo>
                    <a:cubicBezTo>
                      <a:pt x="-327" y="6319"/>
                      <a:pt x="241" y="8425"/>
                      <a:pt x="1689" y="9885"/>
                    </a:cubicBezTo>
                    <a:close/>
                  </a:path>
                </a:pathLst>
              </a:custGeom>
              <a:solidFill>
                <a:srgbClr val="EBEBEB"/>
              </a:solidFill>
              <a:ln w="111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AF776B89-3744-4366-93B7-8CB5C2239DC4}"/>
                  </a:ext>
                </a:extLst>
              </p:cNvPr>
              <p:cNvSpPr/>
              <p:nvPr/>
            </p:nvSpPr>
            <p:spPr>
              <a:xfrm>
                <a:off x="6284301" y="4628377"/>
                <a:ext cx="881548" cy="672500"/>
              </a:xfrm>
              <a:custGeom>
                <a:avLst/>
                <a:gdLst>
                  <a:gd name="connsiteX0" fmla="*/ 83678 w 881548"/>
                  <a:gd name="connsiteY0" fmla="*/ 2190 h 672500"/>
                  <a:gd name="connsiteX1" fmla="*/ 724907 w 881548"/>
                  <a:gd name="connsiteY1" fmla="*/ 9767 h 672500"/>
                  <a:gd name="connsiteX2" fmla="*/ 853599 w 881548"/>
                  <a:gd name="connsiteY2" fmla="*/ 235061 h 672500"/>
                  <a:gd name="connsiteX3" fmla="*/ 459056 w 881548"/>
                  <a:gd name="connsiteY3" fmla="*/ 672501 h 672500"/>
                  <a:gd name="connsiteX4" fmla="*/ 330476 w 881548"/>
                  <a:gd name="connsiteY4" fmla="*/ 543141 h 672500"/>
                  <a:gd name="connsiteX5" fmla="*/ 400448 w 881548"/>
                  <a:gd name="connsiteY5" fmla="*/ 395842 h 672500"/>
                  <a:gd name="connsiteX6" fmla="*/ 57828 w 881548"/>
                  <a:gd name="connsiteY6" fmla="*/ 413112 h 672500"/>
                  <a:gd name="connsiteX7" fmla="*/ 0 w 881548"/>
                  <a:gd name="connsiteY7" fmla="*/ 363530 h 6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548" h="672500">
                    <a:moveTo>
                      <a:pt x="83678" y="2190"/>
                    </a:moveTo>
                    <a:cubicBezTo>
                      <a:pt x="83678" y="2190"/>
                      <a:pt x="553764" y="-6166"/>
                      <a:pt x="724907" y="9767"/>
                    </a:cubicBezTo>
                    <a:cubicBezTo>
                      <a:pt x="899393" y="26035"/>
                      <a:pt x="904296" y="158626"/>
                      <a:pt x="853599" y="235061"/>
                    </a:cubicBezTo>
                    <a:cubicBezTo>
                      <a:pt x="756551" y="381580"/>
                      <a:pt x="459056" y="672501"/>
                      <a:pt x="459056" y="672501"/>
                    </a:cubicBezTo>
                    <a:cubicBezTo>
                      <a:pt x="459056" y="672501"/>
                      <a:pt x="353206" y="630272"/>
                      <a:pt x="330476" y="543141"/>
                    </a:cubicBezTo>
                    <a:lnTo>
                      <a:pt x="400448" y="395842"/>
                    </a:lnTo>
                    <a:lnTo>
                      <a:pt x="57828" y="413112"/>
                    </a:lnTo>
                    <a:lnTo>
                      <a:pt x="0" y="363530"/>
                    </a:lnTo>
                    <a:close/>
                  </a:path>
                </a:pathLst>
              </a:custGeom>
              <a:solidFill>
                <a:srgbClr val="2A9BF5"/>
              </a:solidFill>
              <a:ln w="111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C85DBBD2-463B-465F-A7A1-709AD9D2B749}"/>
                  </a:ext>
                </a:extLst>
              </p:cNvPr>
              <p:cNvSpPr/>
              <p:nvPr/>
            </p:nvSpPr>
            <p:spPr>
              <a:xfrm>
                <a:off x="6284301" y="4628377"/>
                <a:ext cx="881548" cy="672500"/>
              </a:xfrm>
              <a:custGeom>
                <a:avLst/>
                <a:gdLst>
                  <a:gd name="connsiteX0" fmla="*/ 83678 w 881548"/>
                  <a:gd name="connsiteY0" fmla="*/ 2190 h 672500"/>
                  <a:gd name="connsiteX1" fmla="*/ 724907 w 881548"/>
                  <a:gd name="connsiteY1" fmla="*/ 9767 h 672500"/>
                  <a:gd name="connsiteX2" fmla="*/ 853599 w 881548"/>
                  <a:gd name="connsiteY2" fmla="*/ 235061 h 672500"/>
                  <a:gd name="connsiteX3" fmla="*/ 459056 w 881548"/>
                  <a:gd name="connsiteY3" fmla="*/ 672501 h 672500"/>
                  <a:gd name="connsiteX4" fmla="*/ 330476 w 881548"/>
                  <a:gd name="connsiteY4" fmla="*/ 543141 h 672500"/>
                  <a:gd name="connsiteX5" fmla="*/ 400448 w 881548"/>
                  <a:gd name="connsiteY5" fmla="*/ 395842 h 672500"/>
                  <a:gd name="connsiteX6" fmla="*/ 57828 w 881548"/>
                  <a:gd name="connsiteY6" fmla="*/ 413112 h 672500"/>
                  <a:gd name="connsiteX7" fmla="*/ 0 w 881548"/>
                  <a:gd name="connsiteY7" fmla="*/ 363530 h 6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548" h="672500">
                    <a:moveTo>
                      <a:pt x="83678" y="2190"/>
                    </a:moveTo>
                    <a:cubicBezTo>
                      <a:pt x="83678" y="2190"/>
                      <a:pt x="553764" y="-6166"/>
                      <a:pt x="724907" y="9767"/>
                    </a:cubicBezTo>
                    <a:cubicBezTo>
                      <a:pt x="899393" y="26035"/>
                      <a:pt x="904296" y="158626"/>
                      <a:pt x="853599" y="235061"/>
                    </a:cubicBezTo>
                    <a:cubicBezTo>
                      <a:pt x="756551" y="381580"/>
                      <a:pt x="459056" y="672501"/>
                      <a:pt x="459056" y="672501"/>
                    </a:cubicBezTo>
                    <a:cubicBezTo>
                      <a:pt x="459056" y="672501"/>
                      <a:pt x="353206" y="630272"/>
                      <a:pt x="330476" y="543141"/>
                    </a:cubicBezTo>
                    <a:lnTo>
                      <a:pt x="400448" y="395842"/>
                    </a:lnTo>
                    <a:lnTo>
                      <a:pt x="57828" y="413112"/>
                    </a:lnTo>
                    <a:lnTo>
                      <a:pt x="0" y="363530"/>
                    </a:lnTo>
                    <a:close/>
                  </a:path>
                </a:pathLst>
              </a:custGeom>
              <a:solidFill>
                <a:srgbClr val="FFFFFF">
                  <a:alpha val="65000"/>
                </a:srgbClr>
              </a:solidFill>
              <a:ln w="111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0BB3C69-55BA-4D13-BA04-B22E074117E7}"/>
                  </a:ext>
                </a:extLst>
              </p:cNvPr>
              <p:cNvSpPr/>
              <p:nvPr/>
            </p:nvSpPr>
            <p:spPr>
              <a:xfrm>
                <a:off x="6615111" y="5059427"/>
                <a:ext cx="211923" cy="241338"/>
              </a:xfrm>
              <a:custGeom>
                <a:avLst/>
                <a:gdLst>
                  <a:gd name="connsiteX0" fmla="*/ 175711 w 211923"/>
                  <a:gd name="connsiteY0" fmla="*/ 93817 h 241338"/>
                  <a:gd name="connsiteX1" fmla="*/ 53148 w 211923"/>
                  <a:gd name="connsiteY1" fmla="*/ 0 h 241338"/>
                  <a:gd name="connsiteX2" fmla="*/ 0 w 211923"/>
                  <a:gd name="connsiteY2" fmla="*/ 111979 h 241338"/>
                  <a:gd name="connsiteX3" fmla="*/ 128580 w 211923"/>
                  <a:gd name="connsiteY3" fmla="*/ 241339 h 241338"/>
                  <a:gd name="connsiteX4" fmla="*/ 211923 w 211923"/>
                  <a:gd name="connsiteY4" fmla="*/ 157773 h 241338"/>
                  <a:gd name="connsiteX5" fmla="*/ 175711 w 211923"/>
                  <a:gd name="connsiteY5" fmla="*/ 93817 h 2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23" h="241338">
                    <a:moveTo>
                      <a:pt x="175711" y="93817"/>
                    </a:moveTo>
                    <a:cubicBezTo>
                      <a:pt x="142285" y="42675"/>
                      <a:pt x="118329" y="29304"/>
                      <a:pt x="53148" y="0"/>
                    </a:cubicBezTo>
                    <a:lnTo>
                      <a:pt x="0" y="111979"/>
                    </a:lnTo>
                    <a:cubicBezTo>
                      <a:pt x="22284" y="199110"/>
                      <a:pt x="128580" y="241339"/>
                      <a:pt x="128580" y="241339"/>
                    </a:cubicBezTo>
                    <a:cubicBezTo>
                      <a:pt x="128580" y="241339"/>
                      <a:pt x="162898" y="207912"/>
                      <a:pt x="211923" y="157773"/>
                    </a:cubicBezTo>
                    <a:cubicBezTo>
                      <a:pt x="201093" y="135778"/>
                      <a:pt x="188993" y="114419"/>
                      <a:pt x="175711" y="93817"/>
                    </a:cubicBezTo>
                    <a:close/>
                  </a:path>
                </a:pathLst>
              </a:custGeom>
              <a:solidFill>
                <a:srgbClr val="2A9BF5">
                  <a:alpha val="30000"/>
                </a:srgbClr>
              </a:solidFill>
              <a:ln w="111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6883A605-3F45-4D9C-ACA4-738A903E1179}"/>
                  </a:ext>
                </a:extLst>
              </p:cNvPr>
              <p:cNvSpPr/>
              <p:nvPr/>
            </p:nvSpPr>
            <p:spPr>
              <a:xfrm>
                <a:off x="6309148" y="4760930"/>
                <a:ext cx="547970" cy="280113"/>
              </a:xfrm>
              <a:custGeom>
                <a:avLst/>
                <a:gdLst>
                  <a:gd name="connsiteX0" fmla="*/ 411367 w 547970"/>
                  <a:gd name="connsiteY0" fmla="*/ 121449 h 280113"/>
                  <a:gd name="connsiteX1" fmla="*/ 346520 w 547970"/>
                  <a:gd name="connsiteY1" fmla="*/ 206464 h 280113"/>
                  <a:gd name="connsiteX2" fmla="*/ 226185 w 547970"/>
                  <a:gd name="connsiteY2" fmla="*/ 227299 h 280113"/>
                  <a:gd name="connsiteX3" fmla="*/ 54039 w 547970"/>
                  <a:gd name="connsiteY3" fmla="*/ 149305 h 280113"/>
                  <a:gd name="connsiteX4" fmla="*/ 60502 w 547970"/>
                  <a:gd name="connsiteY4" fmla="*/ 0 h 280113"/>
                  <a:gd name="connsiteX5" fmla="*/ 24958 w 547970"/>
                  <a:gd name="connsiteY5" fmla="*/ 133706 h 280113"/>
                  <a:gd name="connsiteX6" fmla="*/ 0 w 547970"/>
                  <a:gd name="connsiteY6" fmla="*/ 158441 h 280113"/>
                  <a:gd name="connsiteX7" fmla="*/ 5125 w 547970"/>
                  <a:gd name="connsiteY7" fmla="*/ 248247 h 280113"/>
                  <a:gd name="connsiteX8" fmla="*/ 27410 w 547970"/>
                  <a:gd name="connsiteY8" fmla="*/ 280113 h 280113"/>
                  <a:gd name="connsiteX9" fmla="*/ 376047 w 547970"/>
                  <a:gd name="connsiteY9" fmla="*/ 263400 h 280113"/>
                  <a:gd name="connsiteX10" fmla="*/ 547970 w 547970"/>
                  <a:gd name="connsiteY10" fmla="*/ 40557 h 280113"/>
                  <a:gd name="connsiteX11" fmla="*/ 411367 w 547970"/>
                  <a:gd name="connsiteY11" fmla="*/ 121449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970" h="280113">
                    <a:moveTo>
                      <a:pt x="411367" y="121449"/>
                    </a:moveTo>
                    <a:cubicBezTo>
                      <a:pt x="386743" y="152090"/>
                      <a:pt x="365128" y="179834"/>
                      <a:pt x="346520" y="206464"/>
                    </a:cubicBezTo>
                    <a:cubicBezTo>
                      <a:pt x="327913" y="233093"/>
                      <a:pt x="276325" y="242230"/>
                      <a:pt x="226185" y="227299"/>
                    </a:cubicBezTo>
                    <a:cubicBezTo>
                      <a:pt x="163789" y="208915"/>
                      <a:pt x="94374" y="170920"/>
                      <a:pt x="54039" y="149305"/>
                    </a:cubicBezTo>
                    <a:cubicBezTo>
                      <a:pt x="96268" y="81783"/>
                      <a:pt x="60502" y="0"/>
                      <a:pt x="60502" y="0"/>
                    </a:cubicBezTo>
                    <a:cubicBezTo>
                      <a:pt x="64958" y="56379"/>
                      <a:pt x="48023" y="106853"/>
                      <a:pt x="24958" y="133706"/>
                    </a:cubicBezTo>
                    <a:lnTo>
                      <a:pt x="0" y="158441"/>
                    </a:lnTo>
                    <a:lnTo>
                      <a:pt x="5125" y="248247"/>
                    </a:lnTo>
                    <a:lnTo>
                      <a:pt x="27410" y="280113"/>
                    </a:lnTo>
                    <a:lnTo>
                      <a:pt x="376047" y="263400"/>
                    </a:lnTo>
                    <a:cubicBezTo>
                      <a:pt x="448582" y="125349"/>
                      <a:pt x="471089" y="63844"/>
                      <a:pt x="547970" y="40557"/>
                    </a:cubicBezTo>
                    <a:cubicBezTo>
                      <a:pt x="547524" y="40669"/>
                      <a:pt x="484571" y="30418"/>
                      <a:pt x="411367" y="121449"/>
                    </a:cubicBezTo>
                    <a:close/>
                  </a:path>
                </a:pathLst>
              </a:custGeom>
              <a:solidFill>
                <a:srgbClr val="2A9BF5">
                  <a:alpha val="30000"/>
                </a:srgbClr>
              </a:solidFill>
              <a:ln w="111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142E98F5-8590-4C39-AEAA-A325BABCE937}"/>
                  </a:ext>
                </a:extLst>
              </p:cNvPr>
              <p:cNvSpPr/>
              <p:nvPr/>
            </p:nvSpPr>
            <p:spPr>
              <a:xfrm>
                <a:off x="6747480" y="5467007"/>
                <a:ext cx="323567" cy="367481"/>
              </a:xfrm>
              <a:custGeom>
                <a:avLst/>
                <a:gdLst>
                  <a:gd name="connsiteX0" fmla="*/ 138831 w 323567"/>
                  <a:gd name="connsiteY0" fmla="*/ 294041 h 367481"/>
                  <a:gd name="connsiteX1" fmla="*/ 0 w 323567"/>
                  <a:gd name="connsiteY1" fmla="*/ 117215 h 367481"/>
                  <a:gd name="connsiteX2" fmla="*/ 161895 w 323567"/>
                  <a:gd name="connsiteY2" fmla="*/ 0 h 367481"/>
                  <a:gd name="connsiteX3" fmla="*/ 323568 w 323567"/>
                  <a:gd name="connsiteY3" fmla="*/ 269305 h 367481"/>
                  <a:gd name="connsiteX4" fmla="*/ 228414 w 323567"/>
                  <a:gd name="connsiteY4" fmla="*/ 367468 h 367481"/>
                  <a:gd name="connsiteX5" fmla="*/ 138831 w 323567"/>
                  <a:gd name="connsiteY5" fmla="*/ 294041 h 36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67" h="367481">
                    <a:moveTo>
                      <a:pt x="138831" y="294041"/>
                    </a:moveTo>
                    <a:lnTo>
                      <a:pt x="0" y="117215"/>
                    </a:lnTo>
                    <a:lnTo>
                      <a:pt x="161895" y="0"/>
                    </a:lnTo>
                    <a:cubicBezTo>
                      <a:pt x="222843" y="115098"/>
                      <a:pt x="282453" y="225294"/>
                      <a:pt x="323568" y="269305"/>
                    </a:cubicBezTo>
                    <a:cubicBezTo>
                      <a:pt x="323568" y="269305"/>
                      <a:pt x="285239" y="366576"/>
                      <a:pt x="228414" y="367468"/>
                    </a:cubicBezTo>
                    <a:cubicBezTo>
                      <a:pt x="171589" y="368359"/>
                      <a:pt x="148190" y="326576"/>
                      <a:pt x="138831" y="294041"/>
                    </a:cubicBezTo>
                    <a:close/>
                  </a:path>
                </a:pathLst>
              </a:custGeom>
              <a:solidFill>
                <a:srgbClr val="FFBDA7"/>
              </a:solidFill>
              <a:ln w="111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BFB8653A-7785-4D8D-B8DF-FA6136134305}"/>
                  </a:ext>
                </a:extLst>
              </p:cNvPr>
              <p:cNvSpPr/>
              <p:nvPr/>
            </p:nvSpPr>
            <p:spPr>
              <a:xfrm>
                <a:off x="6914055" y="5862553"/>
                <a:ext cx="462064" cy="149801"/>
              </a:xfrm>
              <a:custGeom>
                <a:avLst/>
                <a:gdLst>
                  <a:gd name="connsiteX0" fmla="*/ 0 w 462064"/>
                  <a:gd name="connsiteY0" fmla="*/ 0 h 149801"/>
                  <a:gd name="connsiteX1" fmla="*/ 18161 w 462064"/>
                  <a:gd name="connsiteY1" fmla="*/ 29861 h 149801"/>
                  <a:gd name="connsiteX2" fmla="*/ 94262 w 462064"/>
                  <a:gd name="connsiteY2" fmla="*/ 63287 h 149801"/>
                  <a:gd name="connsiteX3" fmla="*/ 143399 w 462064"/>
                  <a:gd name="connsiteY3" fmla="*/ 101059 h 149801"/>
                  <a:gd name="connsiteX4" fmla="*/ 277773 w 462064"/>
                  <a:gd name="connsiteY4" fmla="*/ 149750 h 149801"/>
                  <a:gd name="connsiteX5" fmla="*/ 440894 w 462064"/>
                  <a:gd name="connsiteY5" fmla="*/ 92703 h 149801"/>
                  <a:gd name="connsiteX6" fmla="*/ 462064 w 462064"/>
                  <a:gd name="connsiteY6" fmla="*/ 55822 h 149801"/>
                  <a:gd name="connsiteX7" fmla="*/ 430866 w 462064"/>
                  <a:gd name="connsiteY7" fmla="*/ 7131 h 149801"/>
                  <a:gd name="connsiteX8" fmla="*/ 0 w 462064"/>
                  <a:gd name="connsiteY8" fmla="*/ 0 h 14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064" h="149801">
                    <a:moveTo>
                      <a:pt x="0" y="0"/>
                    </a:moveTo>
                    <a:cubicBezTo>
                      <a:pt x="4022" y="11053"/>
                      <a:pt x="10195" y="21203"/>
                      <a:pt x="18161" y="29861"/>
                    </a:cubicBezTo>
                    <a:cubicBezTo>
                      <a:pt x="26073" y="39332"/>
                      <a:pt x="73872" y="51031"/>
                      <a:pt x="94262" y="63287"/>
                    </a:cubicBezTo>
                    <a:cubicBezTo>
                      <a:pt x="114652" y="75544"/>
                      <a:pt x="118886" y="82563"/>
                      <a:pt x="143399" y="101059"/>
                    </a:cubicBezTo>
                    <a:cubicBezTo>
                      <a:pt x="170475" y="121561"/>
                      <a:pt x="192202" y="151199"/>
                      <a:pt x="277773" y="149750"/>
                    </a:cubicBezTo>
                    <a:cubicBezTo>
                      <a:pt x="363345" y="148302"/>
                      <a:pt x="412147" y="120001"/>
                      <a:pt x="440894" y="92703"/>
                    </a:cubicBezTo>
                    <a:cubicBezTo>
                      <a:pt x="450822" y="82296"/>
                      <a:pt x="458086" y="69638"/>
                      <a:pt x="462064" y="55822"/>
                    </a:cubicBezTo>
                    <a:cubicBezTo>
                      <a:pt x="462064" y="55822"/>
                      <a:pt x="458276" y="7911"/>
                      <a:pt x="430866" y="7131"/>
                    </a:cubicBezTo>
                    <a:cubicBezTo>
                      <a:pt x="403457" y="6351"/>
                      <a:pt x="0" y="0"/>
                      <a:pt x="0" y="0"/>
                    </a:cubicBezTo>
                    <a:close/>
                  </a:path>
                </a:pathLst>
              </a:custGeom>
              <a:solidFill>
                <a:srgbClr val="263238"/>
              </a:solidFill>
              <a:ln w="111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F3133B2-15CA-4E74-BF98-C02D5DBE9EF2}"/>
                  </a:ext>
                </a:extLst>
              </p:cNvPr>
              <p:cNvSpPr/>
              <p:nvPr/>
            </p:nvSpPr>
            <p:spPr>
              <a:xfrm>
                <a:off x="6878065" y="5697385"/>
                <a:ext cx="492816" cy="300147"/>
              </a:xfrm>
              <a:custGeom>
                <a:avLst/>
                <a:gdLst>
                  <a:gd name="connsiteX0" fmla="*/ 177160 w 492816"/>
                  <a:gd name="connsiteY0" fmla="*/ 1044 h 300147"/>
                  <a:gd name="connsiteX1" fmla="*/ 199444 w 492816"/>
                  <a:gd name="connsiteY1" fmla="*/ 26003 h 300147"/>
                  <a:gd name="connsiteX2" fmla="*/ 269863 w 492816"/>
                  <a:gd name="connsiteY2" fmla="*/ 76699 h 300147"/>
                  <a:gd name="connsiteX3" fmla="*/ 491479 w 492816"/>
                  <a:gd name="connsiteY3" fmla="*/ 188120 h 300147"/>
                  <a:gd name="connsiteX4" fmla="*/ 386855 w 492816"/>
                  <a:gd name="connsiteY4" fmla="*/ 288400 h 300147"/>
                  <a:gd name="connsiteX5" fmla="*/ 216603 w 492816"/>
                  <a:gd name="connsiteY5" fmla="*/ 278817 h 300147"/>
                  <a:gd name="connsiteX6" fmla="*/ 137048 w 492816"/>
                  <a:gd name="connsiteY6" fmla="*/ 215976 h 300147"/>
                  <a:gd name="connsiteX7" fmla="*/ 36100 w 492816"/>
                  <a:gd name="connsiteY7" fmla="*/ 165390 h 300147"/>
                  <a:gd name="connsiteX8" fmla="*/ 13816 w 492816"/>
                  <a:gd name="connsiteY8" fmla="*/ 116922 h 300147"/>
                  <a:gd name="connsiteX9" fmla="*/ 0 w 492816"/>
                  <a:gd name="connsiteY9" fmla="*/ 55195 h 300147"/>
                  <a:gd name="connsiteX10" fmla="*/ 65961 w 492816"/>
                  <a:gd name="connsiteY10" fmla="*/ 80822 h 300147"/>
                  <a:gd name="connsiteX11" fmla="*/ 114764 w 492816"/>
                  <a:gd name="connsiteY11" fmla="*/ 103774 h 300147"/>
                  <a:gd name="connsiteX12" fmla="*/ 92480 w 492816"/>
                  <a:gd name="connsiteY12" fmla="*/ 55195 h 300147"/>
                  <a:gd name="connsiteX13" fmla="*/ 130029 w 492816"/>
                  <a:gd name="connsiteY13" fmla="*/ 19206 h 300147"/>
                  <a:gd name="connsiteX14" fmla="*/ 177160 w 492816"/>
                  <a:gd name="connsiteY14" fmla="*/ 1044 h 30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816" h="300147">
                    <a:moveTo>
                      <a:pt x="177160" y="1044"/>
                    </a:moveTo>
                    <a:cubicBezTo>
                      <a:pt x="184960" y="4498"/>
                      <a:pt x="194096" y="19428"/>
                      <a:pt x="199444" y="26003"/>
                    </a:cubicBezTo>
                    <a:cubicBezTo>
                      <a:pt x="219355" y="47373"/>
                      <a:pt x="243277" y="64599"/>
                      <a:pt x="269863" y="76699"/>
                    </a:cubicBezTo>
                    <a:cubicBezTo>
                      <a:pt x="386743" y="138315"/>
                      <a:pt x="464293" y="107228"/>
                      <a:pt x="491479" y="188120"/>
                    </a:cubicBezTo>
                    <a:cubicBezTo>
                      <a:pt x="498054" y="211073"/>
                      <a:pt x="483012" y="250293"/>
                      <a:pt x="386855" y="288400"/>
                    </a:cubicBezTo>
                    <a:cubicBezTo>
                      <a:pt x="337830" y="308010"/>
                      <a:pt x="250364" y="301882"/>
                      <a:pt x="216603" y="278817"/>
                    </a:cubicBezTo>
                    <a:cubicBezTo>
                      <a:pt x="182842" y="255753"/>
                      <a:pt x="163455" y="232132"/>
                      <a:pt x="137048" y="215976"/>
                    </a:cubicBezTo>
                    <a:cubicBezTo>
                      <a:pt x="110641" y="199820"/>
                      <a:pt x="56156" y="188343"/>
                      <a:pt x="36100" y="165390"/>
                    </a:cubicBezTo>
                    <a:cubicBezTo>
                      <a:pt x="25148" y="151095"/>
                      <a:pt x="17538" y="134538"/>
                      <a:pt x="13816" y="116922"/>
                    </a:cubicBezTo>
                    <a:cubicBezTo>
                      <a:pt x="10028" y="102883"/>
                      <a:pt x="0" y="55195"/>
                      <a:pt x="0" y="55195"/>
                    </a:cubicBezTo>
                    <a:cubicBezTo>
                      <a:pt x="23844" y="85724"/>
                      <a:pt x="49694" y="76588"/>
                      <a:pt x="65961" y="80822"/>
                    </a:cubicBezTo>
                    <a:cubicBezTo>
                      <a:pt x="82987" y="86738"/>
                      <a:pt x="99354" y="94426"/>
                      <a:pt x="114764" y="103774"/>
                    </a:cubicBezTo>
                    <a:cubicBezTo>
                      <a:pt x="99722" y="82493"/>
                      <a:pt x="84457" y="71240"/>
                      <a:pt x="92480" y="55195"/>
                    </a:cubicBezTo>
                    <a:cubicBezTo>
                      <a:pt x="100502" y="39150"/>
                      <a:pt x="100168" y="36810"/>
                      <a:pt x="130029" y="19206"/>
                    </a:cubicBezTo>
                    <a:cubicBezTo>
                      <a:pt x="159890" y="1601"/>
                      <a:pt x="170252" y="-2187"/>
                      <a:pt x="177160" y="1044"/>
                    </a:cubicBezTo>
                    <a:close/>
                  </a:path>
                </a:pathLst>
              </a:custGeom>
              <a:solidFill>
                <a:srgbClr val="2A9BF5"/>
              </a:solidFill>
              <a:ln w="111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F5D099B6-48E0-4A9A-9561-43A658C375CF}"/>
                  </a:ext>
                </a:extLst>
              </p:cNvPr>
              <p:cNvSpPr/>
              <p:nvPr/>
            </p:nvSpPr>
            <p:spPr>
              <a:xfrm>
                <a:off x="6878065" y="5697385"/>
                <a:ext cx="492816" cy="300147"/>
              </a:xfrm>
              <a:custGeom>
                <a:avLst/>
                <a:gdLst>
                  <a:gd name="connsiteX0" fmla="*/ 177160 w 492816"/>
                  <a:gd name="connsiteY0" fmla="*/ 1044 h 300147"/>
                  <a:gd name="connsiteX1" fmla="*/ 199444 w 492816"/>
                  <a:gd name="connsiteY1" fmla="*/ 26003 h 300147"/>
                  <a:gd name="connsiteX2" fmla="*/ 269863 w 492816"/>
                  <a:gd name="connsiteY2" fmla="*/ 76699 h 300147"/>
                  <a:gd name="connsiteX3" fmla="*/ 491479 w 492816"/>
                  <a:gd name="connsiteY3" fmla="*/ 188120 h 300147"/>
                  <a:gd name="connsiteX4" fmla="*/ 386855 w 492816"/>
                  <a:gd name="connsiteY4" fmla="*/ 288400 h 300147"/>
                  <a:gd name="connsiteX5" fmla="*/ 216603 w 492816"/>
                  <a:gd name="connsiteY5" fmla="*/ 278817 h 300147"/>
                  <a:gd name="connsiteX6" fmla="*/ 137048 w 492816"/>
                  <a:gd name="connsiteY6" fmla="*/ 215976 h 300147"/>
                  <a:gd name="connsiteX7" fmla="*/ 36100 w 492816"/>
                  <a:gd name="connsiteY7" fmla="*/ 165390 h 300147"/>
                  <a:gd name="connsiteX8" fmla="*/ 13816 w 492816"/>
                  <a:gd name="connsiteY8" fmla="*/ 116922 h 300147"/>
                  <a:gd name="connsiteX9" fmla="*/ 0 w 492816"/>
                  <a:gd name="connsiteY9" fmla="*/ 55195 h 300147"/>
                  <a:gd name="connsiteX10" fmla="*/ 65961 w 492816"/>
                  <a:gd name="connsiteY10" fmla="*/ 80822 h 300147"/>
                  <a:gd name="connsiteX11" fmla="*/ 114764 w 492816"/>
                  <a:gd name="connsiteY11" fmla="*/ 103774 h 300147"/>
                  <a:gd name="connsiteX12" fmla="*/ 92480 w 492816"/>
                  <a:gd name="connsiteY12" fmla="*/ 55195 h 300147"/>
                  <a:gd name="connsiteX13" fmla="*/ 130029 w 492816"/>
                  <a:gd name="connsiteY13" fmla="*/ 19206 h 300147"/>
                  <a:gd name="connsiteX14" fmla="*/ 177160 w 492816"/>
                  <a:gd name="connsiteY14" fmla="*/ 1044 h 30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816" h="300147">
                    <a:moveTo>
                      <a:pt x="177160" y="1044"/>
                    </a:moveTo>
                    <a:cubicBezTo>
                      <a:pt x="184960" y="4498"/>
                      <a:pt x="194096" y="19428"/>
                      <a:pt x="199444" y="26003"/>
                    </a:cubicBezTo>
                    <a:cubicBezTo>
                      <a:pt x="219355" y="47373"/>
                      <a:pt x="243277" y="64599"/>
                      <a:pt x="269863" y="76699"/>
                    </a:cubicBezTo>
                    <a:cubicBezTo>
                      <a:pt x="386743" y="138315"/>
                      <a:pt x="464293" y="107228"/>
                      <a:pt x="491479" y="188120"/>
                    </a:cubicBezTo>
                    <a:cubicBezTo>
                      <a:pt x="498054" y="211073"/>
                      <a:pt x="483012" y="250293"/>
                      <a:pt x="386855" y="288400"/>
                    </a:cubicBezTo>
                    <a:cubicBezTo>
                      <a:pt x="337830" y="308010"/>
                      <a:pt x="250364" y="301882"/>
                      <a:pt x="216603" y="278817"/>
                    </a:cubicBezTo>
                    <a:cubicBezTo>
                      <a:pt x="182842" y="255753"/>
                      <a:pt x="163455" y="232132"/>
                      <a:pt x="137048" y="215976"/>
                    </a:cubicBezTo>
                    <a:cubicBezTo>
                      <a:pt x="110641" y="199820"/>
                      <a:pt x="56156" y="188343"/>
                      <a:pt x="36100" y="165390"/>
                    </a:cubicBezTo>
                    <a:cubicBezTo>
                      <a:pt x="25148" y="151095"/>
                      <a:pt x="17538" y="134538"/>
                      <a:pt x="13816" y="116922"/>
                    </a:cubicBezTo>
                    <a:cubicBezTo>
                      <a:pt x="10028" y="102883"/>
                      <a:pt x="0" y="55195"/>
                      <a:pt x="0" y="55195"/>
                    </a:cubicBezTo>
                    <a:cubicBezTo>
                      <a:pt x="23844" y="85724"/>
                      <a:pt x="49694" y="76588"/>
                      <a:pt x="65961" y="80822"/>
                    </a:cubicBezTo>
                    <a:cubicBezTo>
                      <a:pt x="82987" y="86738"/>
                      <a:pt x="99354" y="94426"/>
                      <a:pt x="114764" y="103774"/>
                    </a:cubicBezTo>
                    <a:cubicBezTo>
                      <a:pt x="99722" y="82493"/>
                      <a:pt x="84457" y="71240"/>
                      <a:pt x="92480" y="55195"/>
                    </a:cubicBezTo>
                    <a:cubicBezTo>
                      <a:pt x="100502" y="39150"/>
                      <a:pt x="100168" y="36810"/>
                      <a:pt x="130029" y="19206"/>
                    </a:cubicBezTo>
                    <a:cubicBezTo>
                      <a:pt x="159890" y="1601"/>
                      <a:pt x="170252" y="-2187"/>
                      <a:pt x="177160" y="1044"/>
                    </a:cubicBezTo>
                    <a:close/>
                  </a:path>
                </a:pathLst>
              </a:custGeom>
              <a:solidFill>
                <a:srgbClr val="000000">
                  <a:alpha val="40000"/>
                </a:srgbClr>
              </a:solidFill>
              <a:ln w="111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9CF7F987-1EF9-4B5F-AE60-0543BDB19BF5}"/>
                  </a:ext>
                </a:extLst>
              </p:cNvPr>
              <p:cNvSpPr/>
              <p:nvPr/>
            </p:nvSpPr>
            <p:spPr>
              <a:xfrm>
                <a:off x="7062691" y="5827678"/>
                <a:ext cx="308377" cy="169631"/>
              </a:xfrm>
              <a:custGeom>
                <a:avLst/>
                <a:gdLst>
                  <a:gd name="connsiteX0" fmla="*/ 202118 w 308377"/>
                  <a:gd name="connsiteY0" fmla="*/ 157884 h 169631"/>
                  <a:gd name="connsiteX1" fmla="*/ 31866 w 308377"/>
                  <a:gd name="connsiteY1" fmla="*/ 148302 h 169631"/>
                  <a:gd name="connsiteX2" fmla="*/ 0 w 308377"/>
                  <a:gd name="connsiteY2" fmla="*/ 123566 h 169631"/>
                  <a:gd name="connsiteX3" fmla="*/ 6685 w 308377"/>
                  <a:gd name="connsiteY3" fmla="*/ 127243 h 169631"/>
                  <a:gd name="connsiteX4" fmla="*/ 20724 w 308377"/>
                  <a:gd name="connsiteY4" fmla="*/ 133371 h 169631"/>
                  <a:gd name="connsiteX5" fmla="*/ 78886 w 308377"/>
                  <a:gd name="connsiteY5" fmla="*/ 143511 h 169631"/>
                  <a:gd name="connsiteX6" fmla="*/ 146965 w 308377"/>
                  <a:gd name="connsiteY6" fmla="*/ 115433 h 169631"/>
                  <a:gd name="connsiteX7" fmla="*/ 130252 w 308377"/>
                  <a:gd name="connsiteY7" fmla="*/ 82006 h 169631"/>
                  <a:gd name="connsiteX8" fmla="*/ 111087 w 308377"/>
                  <a:gd name="connsiteY8" fmla="*/ 70864 h 169631"/>
                  <a:gd name="connsiteX9" fmla="*/ 149082 w 308377"/>
                  <a:gd name="connsiteY9" fmla="*/ 23064 h 169631"/>
                  <a:gd name="connsiteX10" fmla="*/ 182508 w 308377"/>
                  <a:gd name="connsiteY10" fmla="*/ 780 h 169631"/>
                  <a:gd name="connsiteX11" fmla="*/ 208803 w 308377"/>
                  <a:gd name="connsiteY11" fmla="*/ 9471 h 169631"/>
                  <a:gd name="connsiteX12" fmla="*/ 238664 w 308377"/>
                  <a:gd name="connsiteY12" fmla="*/ 5905 h 169631"/>
                  <a:gd name="connsiteX13" fmla="*/ 247132 w 308377"/>
                  <a:gd name="connsiteY13" fmla="*/ 0 h 169631"/>
                  <a:gd name="connsiteX14" fmla="*/ 307188 w 308377"/>
                  <a:gd name="connsiteY14" fmla="*/ 57382 h 169631"/>
                  <a:gd name="connsiteX15" fmla="*/ 202118 w 308377"/>
                  <a:gd name="connsiteY15" fmla="*/ 157884 h 16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377" h="169631">
                    <a:moveTo>
                      <a:pt x="202118" y="157884"/>
                    </a:moveTo>
                    <a:cubicBezTo>
                      <a:pt x="153093" y="177494"/>
                      <a:pt x="65627" y="171366"/>
                      <a:pt x="31866" y="148302"/>
                    </a:cubicBezTo>
                    <a:cubicBezTo>
                      <a:pt x="20758" y="140703"/>
                      <a:pt x="10117" y="132446"/>
                      <a:pt x="0" y="123566"/>
                    </a:cubicBezTo>
                    <a:lnTo>
                      <a:pt x="6685" y="127243"/>
                    </a:lnTo>
                    <a:cubicBezTo>
                      <a:pt x="11365" y="129360"/>
                      <a:pt x="15933" y="131477"/>
                      <a:pt x="20724" y="133371"/>
                    </a:cubicBezTo>
                    <a:cubicBezTo>
                      <a:pt x="38919" y="141695"/>
                      <a:pt x="58953" y="145182"/>
                      <a:pt x="78886" y="143511"/>
                    </a:cubicBezTo>
                    <a:cubicBezTo>
                      <a:pt x="96491" y="140948"/>
                      <a:pt x="140056" y="136045"/>
                      <a:pt x="146965" y="115433"/>
                    </a:cubicBezTo>
                    <a:cubicBezTo>
                      <a:pt x="150864" y="103733"/>
                      <a:pt x="142173" y="90363"/>
                      <a:pt x="130252" y="82006"/>
                    </a:cubicBezTo>
                    <a:cubicBezTo>
                      <a:pt x="125237" y="78441"/>
                      <a:pt x="111087" y="70864"/>
                      <a:pt x="111087" y="70864"/>
                    </a:cubicBezTo>
                    <a:cubicBezTo>
                      <a:pt x="121104" y="52992"/>
                      <a:pt x="133928" y="36858"/>
                      <a:pt x="149082" y="23064"/>
                    </a:cubicBezTo>
                    <a:cubicBezTo>
                      <a:pt x="177940" y="-1449"/>
                      <a:pt x="182508" y="780"/>
                      <a:pt x="182508" y="780"/>
                    </a:cubicBezTo>
                    <a:cubicBezTo>
                      <a:pt x="190720" y="5125"/>
                      <a:pt x="199611" y="8067"/>
                      <a:pt x="208803" y="9471"/>
                    </a:cubicBezTo>
                    <a:cubicBezTo>
                      <a:pt x="218898" y="10563"/>
                      <a:pt x="229116" y="9348"/>
                      <a:pt x="238664" y="5905"/>
                    </a:cubicBezTo>
                    <a:cubicBezTo>
                      <a:pt x="241717" y="4290"/>
                      <a:pt x="244559" y="2306"/>
                      <a:pt x="247132" y="0"/>
                    </a:cubicBezTo>
                    <a:cubicBezTo>
                      <a:pt x="275834" y="7265"/>
                      <a:pt x="298632" y="29036"/>
                      <a:pt x="307188" y="57382"/>
                    </a:cubicBezTo>
                    <a:cubicBezTo>
                      <a:pt x="313317" y="80335"/>
                      <a:pt x="298275" y="119444"/>
                      <a:pt x="202118" y="157884"/>
                    </a:cubicBezTo>
                    <a:close/>
                  </a:path>
                </a:pathLst>
              </a:custGeom>
              <a:solidFill>
                <a:srgbClr val="000000">
                  <a:alpha val="30000"/>
                </a:srgbClr>
              </a:solidFill>
              <a:ln w="111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0A62EF39-1CC7-436E-9A8A-62BAE9AC6590}"/>
                  </a:ext>
                </a:extLst>
              </p:cNvPr>
              <p:cNvSpPr/>
              <p:nvPr/>
            </p:nvSpPr>
            <p:spPr>
              <a:xfrm>
                <a:off x="7121967" y="5759711"/>
                <a:ext cx="143835" cy="78675"/>
              </a:xfrm>
              <a:custGeom>
                <a:avLst/>
                <a:gdLst>
                  <a:gd name="connsiteX0" fmla="*/ 25850 w 143835"/>
                  <a:gd name="connsiteY0" fmla="*/ 14373 h 78675"/>
                  <a:gd name="connsiteX1" fmla="*/ 122898 w 143835"/>
                  <a:gd name="connsiteY1" fmla="*/ 51031 h 78675"/>
                  <a:gd name="connsiteX2" fmla="*/ 130697 w 143835"/>
                  <a:gd name="connsiteY2" fmla="*/ 77995 h 78675"/>
                  <a:gd name="connsiteX3" fmla="*/ 0 w 143835"/>
                  <a:gd name="connsiteY3" fmla="*/ 0 h 78675"/>
                  <a:gd name="connsiteX4" fmla="*/ 25850 w 143835"/>
                  <a:gd name="connsiteY4" fmla="*/ 14373 h 7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35" h="78675">
                    <a:moveTo>
                      <a:pt x="25850" y="14373"/>
                    </a:moveTo>
                    <a:cubicBezTo>
                      <a:pt x="56613" y="30440"/>
                      <a:pt x="89193" y="42741"/>
                      <a:pt x="122898" y="51031"/>
                    </a:cubicBezTo>
                    <a:cubicBezTo>
                      <a:pt x="151422" y="71644"/>
                      <a:pt x="147522" y="81449"/>
                      <a:pt x="130697" y="77995"/>
                    </a:cubicBezTo>
                    <a:cubicBezTo>
                      <a:pt x="113873" y="74541"/>
                      <a:pt x="51700" y="32758"/>
                      <a:pt x="0" y="0"/>
                    </a:cubicBezTo>
                    <a:cubicBezTo>
                      <a:pt x="8580" y="5126"/>
                      <a:pt x="17382" y="10028"/>
                      <a:pt x="25850" y="14373"/>
                    </a:cubicBezTo>
                    <a:close/>
                  </a:path>
                </a:pathLst>
              </a:custGeom>
              <a:solidFill>
                <a:srgbClr val="37474F"/>
              </a:solidFill>
              <a:ln w="111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683EC2CB-E8B4-4AFD-8BB7-1137D19C0733}"/>
                  </a:ext>
                </a:extLst>
              </p:cNvPr>
              <p:cNvSpPr/>
              <p:nvPr/>
            </p:nvSpPr>
            <p:spPr>
              <a:xfrm>
                <a:off x="6874068" y="5745894"/>
                <a:ext cx="320364" cy="164481"/>
              </a:xfrm>
              <a:custGeom>
                <a:avLst/>
                <a:gdLst>
                  <a:gd name="connsiteX0" fmla="*/ 52466 w 320364"/>
                  <a:gd name="connsiteY0" fmla="*/ 45906 h 164481"/>
                  <a:gd name="connsiteX1" fmla="*/ 10572 w 320364"/>
                  <a:gd name="connsiteY1" fmla="*/ 34763 h 164481"/>
                  <a:gd name="connsiteX2" fmla="*/ 98 w 320364"/>
                  <a:gd name="connsiteY2" fmla="*/ 0 h 164481"/>
                  <a:gd name="connsiteX3" fmla="*/ 13134 w 320364"/>
                  <a:gd name="connsiteY3" fmla="*/ 16490 h 164481"/>
                  <a:gd name="connsiteX4" fmla="*/ 70071 w 320364"/>
                  <a:gd name="connsiteY4" fmla="*/ 32424 h 164481"/>
                  <a:gd name="connsiteX5" fmla="*/ 118873 w 320364"/>
                  <a:gd name="connsiteY5" fmla="*/ 55376 h 164481"/>
                  <a:gd name="connsiteX6" fmla="*/ 233080 w 320364"/>
                  <a:gd name="connsiteY6" fmla="*/ 121226 h 164481"/>
                  <a:gd name="connsiteX7" fmla="*/ 320323 w 320364"/>
                  <a:gd name="connsiteY7" fmla="*/ 149862 h 164481"/>
                  <a:gd name="connsiteX8" fmla="*/ 269515 w 320364"/>
                  <a:gd name="connsiteY8" fmla="*/ 161004 h 164481"/>
                  <a:gd name="connsiteX9" fmla="*/ 135809 w 320364"/>
                  <a:gd name="connsiteY9" fmla="*/ 91700 h 164481"/>
                  <a:gd name="connsiteX10" fmla="*/ 52466 w 320364"/>
                  <a:gd name="connsiteY10" fmla="*/ 45906 h 16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364" h="164481">
                    <a:moveTo>
                      <a:pt x="52466" y="45906"/>
                    </a:moveTo>
                    <a:cubicBezTo>
                      <a:pt x="36421" y="43232"/>
                      <a:pt x="23831" y="43232"/>
                      <a:pt x="10572" y="34763"/>
                    </a:cubicBezTo>
                    <a:cubicBezTo>
                      <a:pt x="2103" y="29638"/>
                      <a:pt x="-571" y="9025"/>
                      <a:pt x="98" y="0"/>
                    </a:cubicBezTo>
                    <a:lnTo>
                      <a:pt x="13134" y="16490"/>
                    </a:lnTo>
                    <a:cubicBezTo>
                      <a:pt x="36533" y="29415"/>
                      <a:pt x="53803" y="28190"/>
                      <a:pt x="70071" y="32424"/>
                    </a:cubicBezTo>
                    <a:cubicBezTo>
                      <a:pt x="87096" y="38340"/>
                      <a:pt x="103464" y="46028"/>
                      <a:pt x="118873" y="55376"/>
                    </a:cubicBezTo>
                    <a:cubicBezTo>
                      <a:pt x="169124" y="83678"/>
                      <a:pt x="183832" y="100502"/>
                      <a:pt x="233080" y="121226"/>
                    </a:cubicBezTo>
                    <a:cubicBezTo>
                      <a:pt x="282328" y="141951"/>
                      <a:pt x="319543" y="141839"/>
                      <a:pt x="320323" y="149862"/>
                    </a:cubicBezTo>
                    <a:cubicBezTo>
                      <a:pt x="321103" y="157884"/>
                      <a:pt x="311075" y="170698"/>
                      <a:pt x="269515" y="161004"/>
                    </a:cubicBezTo>
                    <a:cubicBezTo>
                      <a:pt x="227955" y="151310"/>
                      <a:pt x="164444" y="113873"/>
                      <a:pt x="135809" y="91700"/>
                    </a:cubicBezTo>
                    <a:cubicBezTo>
                      <a:pt x="107174" y="69527"/>
                      <a:pt x="74973" y="49694"/>
                      <a:pt x="52466" y="45906"/>
                    </a:cubicBezTo>
                    <a:close/>
                  </a:path>
                </a:pathLst>
              </a:custGeom>
              <a:solidFill>
                <a:srgbClr val="37474F"/>
              </a:solidFill>
              <a:ln w="111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627BE099-EC51-4F87-AFDE-5D56E1545C48}"/>
                  </a:ext>
                </a:extLst>
              </p:cNvPr>
              <p:cNvSpPr/>
              <p:nvPr/>
            </p:nvSpPr>
            <p:spPr>
              <a:xfrm>
                <a:off x="7168984" y="5823211"/>
                <a:ext cx="84434" cy="80492"/>
              </a:xfrm>
              <a:custGeom>
                <a:avLst/>
                <a:gdLst>
                  <a:gd name="connsiteX0" fmla="*/ 7802 w 84434"/>
                  <a:gd name="connsiteY0" fmla="*/ 79899 h 80492"/>
                  <a:gd name="connsiteX1" fmla="*/ 9919 w 84434"/>
                  <a:gd name="connsiteY1" fmla="*/ 77782 h 80492"/>
                  <a:gd name="connsiteX2" fmla="*/ 81340 w 84434"/>
                  <a:gd name="connsiteY2" fmla="*/ 10150 h 80492"/>
                  <a:gd name="connsiteX3" fmla="*/ 84014 w 84434"/>
                  <a:gd name="connsiteY3" fmla="*/ 3130 h 80492"/>
                  <a:gd name="connsiteX4" fmla="*/ 76995 w 84434"/>
                  <a:gd name="connsiteY4" fmla="*/ 456 h 80492"/>
                  <a:gd name="connsiteX5" fmla="*/ 560 w 84434"/>
                  <a:gd name="connsiteY5" fmla="*/ 72768 h 80492"/>
                  <a:gd name="connsiteX6" fmla="*/ 2977 w 84434"/>
                  <a:gd name="connsiteY6" fmla="*/ 79933 h 80492"/>
                  <a:gd name="connsiteX7" fmla="*/ 7802 w 84434"/>
                  <a:gd name="connsiteY7" fmla="*/ 79899 h 8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34" h="80492">
                    <a:moveTo>
                      <a:pt x="7802" y="79899"/>
                    </a:moveTo>
                    <a:cubicBezTo>
                      <a:pt x="8682" y="79398"/>
                      <a:pt x="9417" y="78662"/>
                      <a:pt x="9919" y="77782"/>
                    </a:cubicBezTo>
                    <a:cubicBezTo>
                      <a:pt x="23657" y="46551"/>
                      <a:pt x="49407" y="22161"/>
                      <a:pt x="81340" y="10150"/>
                    </a:cubicBezTo>
                    <a:cubicBezTo>
                      <a:pt x="83958" y="8890"/>
                      <a:pt x="85128" y="5804"/>
                      <a:pt x="84014" y="3130"/>
                    </a:cubicBezTo>
                    <a:cubicBezTo>
                      <a:pt x="82800" y="467"/>
                      <a:pt x="79669" y="-725"/>
                      <a:pt x="76995" y="456"/>
                    </a:cubicBezTo>
                    <a:cubicBezTo>
                      <a:pt x="42922" y="13448"/>
                      <a:pt x="15423" y="39464"/>
                      <a:pt x="560" y="72768"/>
                    </a:cubicBezTo>
                    <a:cubicBezTo>
                      <a:pt x="-755" y="75409"/>
                      <a:pt x="326" y="78618"/>
                      <a:pt x="2977" y="79933"/>
                    </a:cubicBezTo>
                    <a:cubicBezTo>
                      <a:pt x="4493" y="80690"/>
                      <a:pt x="6287" y="80679"/>
                      <a:pt x="7802" y="79899"/>
                    </a:cubicBezTo>
                    <a:close/>
                  </a:path>
                </a:pathLst>
              </a:custGeom>
              <a:solidFill>
                <a:srgbClr val="EBEBEB"/>
              </a:solidFill>
              <a:ln w="111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E765CE7E-D676-4D1B-8102-FB2072C1DEBD}"/>
                  </a:ext>
                </a:extLst>
              </p:cNvPr>
              <p:cNvSpPr/>
              <p:nvPr/>
            </p:nvSpPr>
            <p:spPr>
              <a:xfrm>
                <a:off x="7127619" y="5801141"/>
                <a:ext cx="90483" cy="83864"/>
              </a:xfrm>
              <a:custGeom>
                <a:avLst/>
                <a:gdLst>
                  <a:gd name="connsiteX0" fmla="*/ 8052 w 90483"/>
                  <a:gd name="connsiteY0" fmla="*/ 83250 h 83864"/>
                  <a:gd name="connsiteX1" fmla="*/ 10169 w 90483"/>
                  <a:gd name="connsiteY1" fmla="*/ 81022 h 83864"/>
                  <a:gd name="connsiteX2" fmla="*/ 87273 w 90483"/>
                  <a:gd name="connsiteY2" fmla="*/ 10380 h 83864"/>
                  <a:gd name="connsiteX3" fmla="*/ 90036 w 90483"/>
                  <a:gd name="connsiteY3" fmla="*/ 3339 h 83864"/>
                  <a:gd name="connsiteX4" fmla="*/ 89947 w 90483"/>
                  <a:gd name="connsiteY4" fmla="*/ 3138 h 83864"/>
                  <a:gd name="connsiteX5" fmla="*/ 82705 w 90483"/>
                  <a:gd name="connsiteY5" fmla="*/ 464 h 83864"/>
                  <a:gd name="connsiteX6" fmla="*/ 699 w 90483"/>
                  <a:gd name="connsiteY6" fmla="*/ 75785 h 83864"/>
                  <a:gd name="connsiteX7" fmla="*/ 2704 w 90483"/>
                  <a:gd name="connsiteY7" fmla="*/ 83083 h 83864"/>
                  <a:gd name="connsiteX8" fmla="*/ 2816 w 90483"/>
                  <a:gd name="connsiteY8" fmla="*/ 83138 h 83864"/>
                  <a:gd name="connsiteX9" fmla="*/ 8052 w 90483"/>
                  <a:gd name="connsiteY9" fmla="*/ 83250 h 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483" h="83864">
                    <a:moveTo>
                      <a:pt x="8052" y="83250"/>
                    </a:moveTo>
                    <a:cubicBezTo>
                      <a:pt x="8966" y="82738"/>
                      <a:pt x="9713" y="81969"/>
                      <a:pt x="10169" y="81022"/>
                    </a:cubicBezTo>
                    <a:cubicBezTo>
                      <a:pt x="26014" y="48564"/>
                      <a:pt x="53557" y="23328"/>
                      <a:pt x="87273" y="10380"/>
                    </a:cubicBezTo>
                    <a:cubicBezTo>
                      <a:pt x="89981" y="9199"/>
                      <a:pt x="91217" y="6046"/>
                      <a:pt x="90036" y="3339"/>
                    </a:cubicBezTo>
                    <a:cubicBezTo>
                      <a:pt x="90014" y="3272"/>
                      <a:pt x="89981" y="3205"/>
                      <a:pt x="89947" y="3138"/>
                    </a:cubicBezTo>
                    <a:cubicBezTo>
                      <a:pt x="88644" y="453"/>
                      <a:pt x="85446" y="-728"/>
                      <a:pt x="82705" y="464"/>
                    </a:cubicBezTo>
                    <a:cubicBezTo>
                      <a:pt x="46861" y="14347"/>
                      <a:pt x="17579" y="41244"/>
                      <a:pt x="699" y="75785"/>
                    </a:cubicBezTo>
                    <a:cubicBezTo>
                      <a:pt x="-761" y="78347"/>
                      <a:pt x="142" y="81623"/>
                      <a:pt x="2704" y="83083"/>
                    </a:cubicBezTo>
                    <a:cubicBezTo>
                      <a:pt x="2738" y="83094"/>
                      <a:pt x="2782" y="83116"/>
                      <a:pt x="2816" y="83138"/>
                    </a:cubicBezTo>
                    <a:cubicBezTo>
                      <a:pt x="4431" y="84063"/>
                      <a:pt x="6403" y="84108"/>
                      <a:pt x="8052" y="83250"/>
                    </a:cubicBezTo>
                    <a:close/>
                  </a:path>
                </a:pathLst>
              </a:custGeom>
              <a:solidFill>
                <a:srgbClr val="EBEBEB"/>
              </a:solidFill>
              <a:ln w="111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BF9720E3-11F5-4DB3-A030-46E1224CA910}"/>
                  </a:ext>
                </a:extLst>
              </p:cNvPr>
              <p:cNvSpPr/>
              <p:nvPr/>
            </p:nvSpPr>
            <p:spPr>
              <a:xfrm>
                <a:off x="7079740" y="5778695"/>
                <a:ext cx="101237" cy="93551"/>
              </a:xfrm>
              <a:custGeom>
                <a:avLst/>
                <a:gdLst>
                  <a:gd name="connsiteX0" fmla="*/ 8800 w 101237"/>
                  <a:gd name="connsiteY0" fmla="*/ 92994 h 93551"/>
                  <a:gd name="connsiteX1" fmla="*/ 11252 w 101237"/>
                  <a:gd name="connsiteY1" fmla="*/ 90543 h 93551"/>
                  <a:gd name="connsiteX2" fmla="*/ 97603 w 101237"/>
                  <a:gd name="connsiteY2" fmla="*/ 11656 h 93551"/>
                  <a:gd name="connsiteX3" fmla="*/ 100723 w 101237"/>
                  <a:gd name="connsiteY3" fmla="*/ 3634 h 93551"/>
                  <a:gd name="connsiteX4" fmla="*/ 92701 w 101237"/>
                  <a:gd name="connsiteY4" fmla="*/ 514 h 93551"/>
                  <a:gd name="connsiteX5" fmla="*/ 778 w 101237"/>
                  <a:gd name="connsiteY5" fmla="*/ 84526 h 93551"/>
                  <a:gd name="connsiteX6" fmla="*/ 2973 w 101237"/>
                  <a:gd name="connsiteY6" fmla="*/ 92582 h 93551"/>
                  <a:gd name="connsiteX7" fmla="*/ 3118 w 101237"/>
                  <a:gd name="connsiteY7" fmla="*/ 92660 h 93551"/>
                  <a:gd name="connsiteX8" fmla="*/ 8800 w 101237"/>
                  <a:gd name="connsiteY8" fmla="*/ 92994 h 9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37" h="93551">
                    <a:moveTo>
                      <a:pt x="8800" y="92994"/>
                    </a:moveTo>
                    <a:cubicBezTo>
                      <a:pt x="9848" y="92448"/>
                      <a:pt x="10706" y="91590"/>
                      <a:pt x="11252" y="90543"/>
                    </a:cubicBezTo>
                    <a:cubicBezTo>
                      <a:pt x="29180" y="54398"/>
                      <a:pt x="59988" y="26253"/>
                      <a:pt x="97603" y="11656"/>
                    </a:cubicBezTo>
                    <a:cubicBezTo>
                      <a:pt x="100679" y="10308"/>
                      <a:pt x="102071" y="6709"/>
                      <a:pt x="100723" y="3634"/>
                    </a:cubicBezTo>
                    <a:cubicBezTo>
                      <a:pt x="99364" y="559"/>
                      <a:pt x="95776" y="-834"/>
                      <a:pt x="92701" y="514"/>
                    </a:cubicBezTo>
                    <a:cubicBezTo>
                      <a:pt x="52734" y="16203"/>
                      <a:pt x="19987" y="46130"/>
                      <a:pt x="778" y="84526"/>
                    </a:cubicBezTo>
                    <a:cubicBezTo>
                      <a:pt x="-837" y="87356"/>
                      <a:pt x="143" y="90966"/>
                      <a:pt x="2973" y="92582"/>
                    </a:cubicBezTo>
                    <a:cubicBezTo>
                      <a:pt x="3029" y="92604"/>
                      <a:pt x="3074" y="92638"/>
                      <a:pt x="3118" y="92660"/>
                    </a:cubicBezTo>
                    <a:cubicBezTo>
                      <a:pt x="4834" y="93719"/>
                      <a:pt x="6973" y="93841"/>
                      <a:pt x="8800" y="92994"/>
                    </a:cubicBezTo>
                    <a:close/>
                  </a:path>
                </a:pathLst>
              </a:custGeom>
              <a:solidFill>
                <a:srgbClr val="EBEBEB"/>
              </a:solidFill>
              <a:ln w="111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B2FB588-A2BF-4AAF-AE38-92FD24A39BC0}"/>
                  </a:ext>
                </a:extLst>
              </p:cNvPr>
              <p:cNvSpPr/>
              <p:nvPr/>
            </p:nvSpPr>
            <p:spPr>
              <a:xfrm>
                <a:off x="7041877" y="5762526"/>
                <a:ext cx="98859" cy="91410"/>
              </a:xfrm>
              <a:custGeom>
                <a:avLst/>
                <a:gdLst>
                  <a:gd name="connsiteX0" fmla="*/ 8669 w 98859"/>
                  <a:gd name="connsiteY0" fmla="*/ 90667 h 91410"/>
                  <a:gd name="connsiteX1" fmla="*/ 11009 w 98859"/>
                  <a:gd name="connsiteY1" fmla="*/ 88439 h 91410"/>
                  <a:gd name="connsiteX2" fmla="*/ 95466 w 98859"/>
                  <a:gd name="connsiteY2" fmla="*/ 11224 h 91410"/>
                  <a:gd name="connsiteX3" fmla="*/ 98363 w 98859"/>
                  <a:gd name="connsiteY3" fmla="*/ 3424 h 91410"/>
                  <a:gd name="connsiteX4" fmla="*/ 90563 w 98859"/>
                  <a:gd name="connsiteY4" fmla="*/ 527 h 91410"/>
                  <a:gd name="connsiteX5" fmla="*/ 758 w 98859"/>
                  <a:gd name="connsiteY5" fmla="*/ 82645 h 91410"/>
                  <a:gd name="connsiteX6" fmla="*/ 2986 w 98859"/>
                  <a:gd name="connsiteY6" fmla="*/ 90667 h 91410"/>
                  <a:gd name="connsiteX7" fmla="*/ 8669 w 98859"/>
                  <a:gd name="connsiteY7" fmla="*/ 90667 h 9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59" h="91410">
                    <a:moveTo>
                      <a:pt x="8669" y="90667"/>
                    </a:moveTo>
                    <a:cubicBezTo>
                      <a:pt x="9672" y="90199"/>
                      <a:pt x="10496" y="89419"/>
                      <a:pt x="11009" y="88439"/>
                    </a:cubicBezTo>
                    <a:cubicBezTo>
                      <a:pt x="28468" y="53007"/>
                      <a:pt x="58619" y="25452"/>
                      <a:pt x="95466" y="11224"/>
                    </a:cubicBezTo>
                    <a:cubicBezTo>
                      <a:pt x="98363" y="9820"/>
                      <a:pt x="99644" y="6377"/>
                      <a:pt x="98363" y="3424"/>
                    </a:cubicBezTo>
                    <a:cubicBezTo>
                      <a:pt x="97003" y="483"/>
                      <a:pt x="93516" y="-810"/>
                      <a:pt x="90563" y="527"/>
                    </a:cubicBezTo>
                    <a:cubicBezTo>
                      <a:pt x="51477" y="15803"/>
                      <a:pt x="19454" y="45073"/>
                      <a:pt x="758" y="82645"/>
                    </a:cubicBezTo>
                    <a:cubicBezTo>
                      <a:pt x="-836" y="85475"/>
                      <a:pt x="167" y="89063"/>
                      <a:pt x="2986" y="90667"/>
                    </a:cubicBezTo>
                    <a:cubicBezTo>
                      <a:pt x="4747" y="91659"/>
                      <a:pt x="6908" y="91659"/>
                      <a:pt x="8669" y="90667"/>
                    </a:cubicBezTo>
                    <a:close/>
                  </a:path>
                </a:pathLst>
              </a:custGeom>
              <a:solidFill>
                <a:srgbClr val="EBEBEB"/>
              </a:solidFill>
              <a:ln w="111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D5C770A0-57FF-482D-A9B6-C8433D654D8E}"/>
                  </a:ext>
                </a:extLst>
              </p:cNvPr>
              <p:cNvSpPr/>
              <p:nvPr/>
            </p:nvSpPr>
            <p:spPr>
              <a:xfrm>
                <a:off x="7007264" y="5736526"/>
                <a:ext cx="98850" cy="91416"/>
              </a:xfrm>
              <a:custGeom>
                <a:avLst/>
                <a:gdLst>
                  <a:gd name="connsiteX0" fmla="*/ 8629 w 98850"/>
                  <a:gd name="connsiteY0" fmla="*/ 90706 h 91416"/>
                  <a:gd name="connsiteX1" fmla="*/ 10969 w 98850"/>
                  <a:gd name="connsiteY1" fmla="*/ 88366 h 91416"/>
                  <a:gd name="connsiteX2" fmla="*/ 95427 w 98850"/>
                  <a:gd name="connsiteY2" fmla="*/ 11263 h 91416"/>
                  <a:gd name="connsiteX3" fmla="*/ 98324 w 98850"/>
                  <a:gd name="connsiteY3" fmla="*/ 3463 h 91416"/>
                  <a:gd name="connsiteX4" fmla="*/ 90691 w 98850"/>
                  <a:gd name="connsiteY4" fmla="*/ 488 h 91416"/>
                  <a:gd name="connsiteX5" fmla="*/ 90524 w 98850"/>
                  <a:gd name="connsiteY5" fmla="*/ 566 h 91416"/>
                  <a:gd name="connsiteX6" fmla="*/ 719 w 98850"/>
                  <a:gd name="connsiteY6" fmla="*/ 82684 h 91416"/>
                  <a:gd name="connsiteX7" fmla="*/ 2947 w 98850"/>
                  <a:gd name="connsiteY7" fmla="*/ 90706 h 91416"/>
                  <a:gd name="connsiteX8" fmla="*/ 8629 w 98850"/>
                  <a:gd name="connsiteY8" fmla="*/ 90706 h 9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50" h="91416">
                    <a:moveTo>
                      <a:pt x="8629" y="90706"/>
                    </a:moveTo>
                    <a:cubicBezTo>
                      <a:pt x="9643" y="90205"/>
                      <a:pt x="10468" y="89380"/>
                      <a:pt x="10969" y="88366"/>
                    </a:cubicBezTo>
                    <a:cubicBezTo>
                      <a:pt x="28440" y="52979"/>
                      <a:pt x="58591" y="25447"/>
                      <a:pt x="95427" y="11263"/>
                    </a:cubicBezTo>
                    <a:cubicBezTo>
                      <a:pt x="98368" y="9903"/>
                      <a:pt x="99661" y="6416"/>
                      <a:pt x="98324" y="3463"/>
                    </a:cubicBezTo>
                    <a:cubicBezTo>
                      <a:pt x="97031" y="533"/>
                      <a:pt x="93622" y="-793"/>
                      <a:pt x="90691" y="488"/>
                    </a:cubicBezTo>
                    <a:cubicBezTo>
                      <a:pt x="90636" y="510"/>
                      <a:pt x="90580" y="544"/>
                      <a:pt x="90524" y="566"/>
                    </a:cubicBezTo>
                    <a:cubicBezTo>
                      <a:pt x="51438" y="15842"/>
                      <a:pt x="19426" y="45113"/>
                      <a:pt x="719" y="82684"/>
                    </a:cubicBezTo>
                    <a:cubicBezTo>
                      <a:pt x="-808" y="85525"/>
                      <a:pt x="173" y="89057"/>
                      <a:pt x="2947" y="90706"/>
                    </a:cubicBezTo>
                    <a:cubicBezTo>
                      <a:pt x="4719" y="91653"/>
                      <a:pt x="6858" y="91653"/>
                      <a:pt x="8629" y="90706"/>
                    </a:cubicBezTo>
                    <a:close/>
                  </a:path>
                </a:pathLst>
              </a:custGeom>
              <a:solidFill>
                <a:srgbClr val="EBEBEB"/>
              </a:solidFill>
              <a:ln w="111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550291C6-84AB-4578-9244-E00F417ABBF7}"/>
                  </a:ext>
                </a:extLst>
              </p:cNvPr>
              <p:cNvSpPr/>
              <p:nvPr/>
            </p:nvSpPr>
            <p:spPr>
              <a:xfrm>
                <a:off x="5752371" y="4621962"/>
                <a:ext cx="1229316" cy="1080589"/>
              </a:xfrm>
              <a:custGeom>
                <a:avLst/>
                <a:gdLst>
                  <a:gd name="connsiteX0" fmla="*/ 1229317 w 1229316"/>
                  <a:gd name="connsiteY0" fmla="*/ 966828 h 1080589"/>
                  <a:gd name="connsiteX1" fmla="*/ 1076447 w 1229316"/>
                  <a:gd name="connsiteY1" fmla="*/ 1080589 h 1080589"/>
                  <a:gd name="connsiteX2" fmla="*/ 937616 w 1229316"/>
                  <a:gd name="connsiteY2" fmla="*/ 941536 h 1080589"/>
                  <a:gd name="connsiteX3" fmla="*/ 774383 w 1229316"/>
                  <a:gd name="connsiteY3" fmla="*/ 731841 h 1080589"/>
                  <a:gd name="connsiteX4" fmla="*/ 214045 w 1229316"/>
                  <a:gd name="connsiteY4" fmla="*/ 539416 h 1080589"/>
                  <a:gd name="connsiteX5" fmla="*/ 228 w 1229316"/>
                  <a:gd name="connsiteY5" fmla="*/ 153898 h 1080589"/>
                  <a:gd name="connsiteX6" fmla="*/ 615608 w 1229316"/>
                  <a:gd name="connsiteY6" fmla="*/ 9050 h 1080589"/>
                  <a:gd name="connsiteX7" fmla="*/ 556778 w 1229316"/>
                  <a:gd name="connsiteY7" fmla="*/ 297632 h 1080589"/>
                  <a:gd name="connsiteX8" fmla="*/ 921014 w 1229316"/>
                  <a:gd name="connsiteY8" fmla="*/ 476909 h 1080589"/>
                  <a:gd name="connsiteX9" fmla="*/ 1021293 w 1229316"/>
                  <a:gd name="connsiteY9" fmla="*/ 576074 h 1080589"/>
                  <a:gd name="connsiteX10" fmla="*/ 1229317 w 1229316"/>
                  <a:gd name="connsiteY10" fmla="*/ 966828 h 10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16" h="1080589">
                    <a:moveTo>
                      <a:pt x="1229317" y="966828"/>
                    </a:moveTo>
                    <a:cubicBezTo>
                      <a:pt x="1184748" y="1032344"/>
                      <a:pt x="1076447" y="1080589"/>
                      <a:pt x="1076447" y="1080589"/>
                    </a:cubicBezTo>
                    <a:cubicBezTo>
                      <a:pt x="1076447" y="1080589"/>
                      <a:pt x="1036001" y="1036912"/>
                      <a:pt x="937616" y="941536"/>
                    </a:cubicBezTo>
                    <a:cubicBezTo>
                      <a:pt x="868200" y="874683"/>
                      <a:pt x="811932" y="808944"/>
                      <a:pt x="774383" y="731841"/>
                    </a:cubicBezTo>
                    <a:cubicBezTo>
                      <a:pt x="650037" y="695517"/>
                      <a:pt x="432320" y="650280"/>
                      <a:pt x="214045" y="539416"/>
                    </a:cubicBezTo>
                    <a:cubicBezTo>
                      <a:pt x="58056" y="459973"/>
                      <a:pt x="11593" y="323370"/>
                      <a:pt x="228" y="153898"/>
                    </a:cubicBezTo>
                    <a:cubicBezTo>
                      <a:pt x="-13700" y="-54237"/>
                      <a:pt x="615608" y="9050"/>
                      <a:pt x="615608" y="9050"/>
                    </a:cubicBezTo>
                    <a:cubicBezTo>
                      <a:pt x="595218" y="126823"/>
                      <a:pt x="623073" y="234456"/>
                      <a:pt x="556778" y="297632"/>
                    </a:cubicBezTo>
                    <a:cubicBezTo>
                      <a:pt x="556778" y="297632"/>
                      <a:pt x="828646" y="429220"/>
                      <a:pt x="921014" y="476909"/>
                    </a:cubicBezTo>
                    <a:cubicBezTo>
                      <a:pt x="963465" y="499193"/>
                      <a:pt x="975945" y="499193"/>
                      <a:pt x="1021293" y="576074"/>
                    </a:cubicBezTo>
                    <a:cubicBezTo>
                      <a:pt x="1126252" y="751228"/>
                      <a:pt x="1229317" y="966828"/>
                      <a:pt x="1229317" y="966828"/>
                    </a:cubicBezTo>
                    <a:close/>
                  </a:path>
                </a:pathLst>
              </a:custGeom>
              <a:solidFill>
                <a:srgbClr val="2A9BF5"/>
              </a:solidFill>
              <a:ln w="111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FAFA280A-53B1-4E36-A9C5-C9BF8FE9C673}"/>
                  </a:ext>
                </a:extLst>
              </p:cNvPr>
              <p:cNvSpPr/>
              <p:nvPr/>
            </p:nvSpPr>
            <p:spPr>
              <a:xfrm>
                <a:off x="5752371" y="4621962"/>
                <a:ext cx="1229316" cy="1080589"/>
              </a:xfrm>
              <a:custGeom>
                <a:avLst/>
                <a:gdLst>
                  <a:gd name="connsiteX0" fmla="*/ 1229317 w 1229316"/>
                  <a:gd name="connsiteY0" fmla="*/ 966828 h 1080589"/>
                  <a:gd name="connsiteX1" fmla="*/ 1076447 w 1229316"/>
                  <a:gd name="connsiteY1" fmla="*/ 1080589 h 1080589"/>
                  <a:gd name="connsiteX2" fmla="*/ 937616 w 1229316"/>
                  <a:gd name="connsiteY2" fmla="*/ 941536 h 1080589"/>
                  <a:gd name="connsiteX3" fmla="*/ 774383 w 1229316"/>
                  <a:gd name="connsiteY3" fmla="*/ 731841 h 1080589"/>
                  <a:gd name="connsiteX4" fmla="*/ 214045 w 1229316"/>
                  <a:gd name="connsiteY4" fmla="*/ 539416 h 1080589"/>
                  <a:gd name="connsiteX5" fmla="*/ 228 w 1229316"/>
                  <a:gd name="connsiteY5" fmla="*/ 153898 h 1080589"/>
                  <a:gd name="connsiteX6" fmla="*/ 615608 w 1229316"/>
                  <a:gd name="connsiteY6" fmla="*/ 9050 h 1080589"/>
                  <a:gd name="connsiteX7" fmla="*/ 556778 w 1229316"/>
                  <a:gd name="connsiteY7" fmla="*/ 297632 h 1080589"/>
                  <a:gd name="connsiteX8" fmla="*/ 921014 w 1229316"/>
                  <a:gd name="connsiteY8" fmla="*/ 476909 h 1080589"/>
                  <a:gd name="connsiteX9" fmla="*/ 1021293 w 1229316"/>
                  <a:gd name="connsiteY9" fmla="*/ 576074 h 1080589"/>
                  <a:gd name="connsiteX10" fmla="*/ 1229317 w 1229316"/>
                  <a:gd name="connsiteY10" fmla="*/ 966828 h 10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16" h="1080589">
                    <a:moveTo>
                      <a:pt x="1229317" y="966828"/>
                    </a:moveTo>
                    <a:cubicBezTo>
                      <a:pt x="1184748" y="1032344"/>
                      <a:pt x="1076447" y="1080589"/>
                      <a:pt x="1076447" y="1080589"/>
                    </a:cubicBezTo>
                    <a:cubicBezTo>
                      <a:pt x="1076447" y="1080589"/>
                      <a:pt x="1036001" y="1036912"/>
                      <a:pt x="937616" y="941536"/>
                    </a:cubicBezTo>
                    <a:cubicBezTo>
                      <a:pt x="868200" y="874683"/>
                      <a:pt x="811932" y="808944"/>
                      <a:pt x="774383" y="731841"/>
                    </a:cubicBezTo>
                    <a:cubicBezTo>
                      <a:pt x="650037" y="695517"/>
                      <a:pt x="432320" y="650280"/>
                      <a:pt x="214045" y="539416"/>
                    </a:cubicBezTo>
                    <a:cubicBezTo>
                      <a:pt x="58056" y="459973"/>
                      <a:pt x="11593" y="323370"/>
                      <a:pt x="228" y="153898"/>
                    </a:cubicBezTo>
                    <a:cubicBezTo>
                      <a:pt x="-13700" y="-54237"/>
                      <a:pt x="615608" y="9050"/>
                      <a:pt x="615608" y="9050"/>
                    </a:cubicBezTo>
                    <a:cubicBezTo>
                      <a:pt x="595218" y="126823"/>
                      <a:pt x="623073" y="234456"/>
                      <a:pt x="556778" y="297632"/>
                    </a:cubicBezTo>
                    <a:cubicBezTo>
                      <a:pt x="556778" y="297632"/>
                      <a:pt x="828646" y="429220"/>
                      <a:pt x="921014" y="476909"/>
                    </a:cubicBezTo>
                    <a:cubicBezTo>
                      <a:pt x="963465" y="499193"/>
                      <a:pt x="975945" y="499193"/>
                      <a:pt x="1021293" y="576074"/>
                    </a:cubicBezTo>
                    <a:cubicBezTo>
                      <a:pt x="1126252" y="751228"/>
                      <a:pt x="1229317" y="966828"/>
                      <a:pt x="1229317" y="966828"/>
                    </a:cubicBezTo>
                    <a:close/>
                  </a:path>
                </a:pathLst>
              </a:custGeom>
              <a:solidFill>
                <a:srgbClr val="FFFFFF">
                  <a:alpha val="65000"/>
                </a:srgbClr>
              </a:solidFill>
              <a:ln w="111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181C78B-9968-4633-AC8C-E7607E530E24}"/>
                  </a:ext>
                </a:extLst>
              </p:cNvPr>
              <p:cNvSpPr/>
              <p:nvPr/>
            </p:nvSpPr>
            <p:spPr>
              <a:xfrm>
                <a:off x="5842191" y="4725163"/>
                <a:ext cx="1027406" cy="961232"/>
              </a:xfrm>
              <a:custGeom>
                <a:avLst/>
                <a:gdLst>
                  <a:gd name="connsiteX0" fmla="*/ 1018604 w 1027406"/>
                  <a:gd name="connsiteY0" fmla="*/ 961232 h 961232"/>
                  <a:gd name="connsiteX1" fmla="*/ 1027406 w 1027406"/>
                  <a:gd name="connsiteY1" fmla="*/ 956441 h 961232"/>
                  <a:gd name="connsiteX2" fmla="*/ 807461 w 1027406"/>
                  <a:gd name="connsiteY2" fmla="*/ 686467 h 961232"/>
                  <a:gd name="connsiteX3" fmla="*/ 775260 w 1027406"/>
                  <a:gd name="connsiteY3" fmla="*/ 629419 h 961232"/>
                  <a:gd name="connsiteX4" fmla="*/ 711972 w 1027406"/>
                  <a:gd name="connsiteY4" fmla="*/ 554433 h 961232"/>
                  <a:gd name="connsiteX5" fmla="*/ 668741 w 1027406"/>
                  <a:gd name="connsiteY5" fmla="*/ 541397 h 961232"/>
                  <a:gd name="connsiteX6" fmla="*/ 151634 w 1027406"/>
                  <a:gd name="connsiteY6" fmla="*/ 351089 h 961232"/>
                  <a:gd name="connsiteX7" fmla="*/ 142944 w 1027406"/>
                  <a:gd name="connsiteY7" fmla="*/ 344849 h 961232"/>
                  <a:gd name="connsiteX8" fmla="*/ 160325 w 1027406"/>
                  <a:gd name="connsiteY8" fmla="*/ 197104 h 961232"/>
                  <a:gd name="connsiteX9" fmla="*/ 139824 w 1027406"/>
                  <a:gd name="connsiteY9" fmla="*/ 13482 h 961232"/>
                  <a:gd name="connsiteX10" fmla="*/ 131021 w 1027406"/>
                  <a:gd name="connsiteY10" fmla="*/ 9248 h 961232"/>
                  <a:gd name="connsiteX11" fmla="*/ 151746 w 1027406"/>
                  <a:gd name="connsiteY11" fmla="*/ 201784 h 961232"/>
                  <a:gd name="connsiteX12" fmla="*/ 134698 w 1027406"/>
                  <a:gd name="connsiteY12" fmla="*/ 339055 h 961232"/>
                  <a:gd name="connsiteX13" fmla="*/ 13695 w 1027406"/>
                  <a:gd name="connsiteY13" fmla="*/ 1226 h 961232"/>
                  <a:gd name="connsiteX14" fmla="*/ 4001 w 1027406"/>
                  <a:gd name="connsiteY14" fmla="*/ 0 h 961232"/>
                  <a:gd name="connsiteX15" fmla="*/ 146286 w 1027406"/>
                  <a:gd name="connsiteY15" fmla="*/ 359223 h 961232"/>
                  <a:gd name="connsiteX16" fmla="*/ 666067 w 1027406"/>
                  <a:gd name="connsiteY16" fmla="*/ 550756 h 961232"/>
                  <a:gd name="connsiteX17" fmla="*/ 708853 w 1027406"/>
                  <a:gd name="connsiteY17" fmla="*/ 563681 h 961232"/>
                  <a:gd name="connsiteX18" fmla="*/ 766680 w 1027406"/>
                  <a:gd name="connsiteY18" fmla="*/ 633988 h 961232"/>
                  <a:gd name="connsiteX19" fmla="*/ 799104 w 1027406"/>
                  <a:gd name="connsiteY19" fmla="*/ 691592 h 961232"/>
                  <a:gd name="connsiteX20" fmla="*/ 1018604 w 1027406"/>
                  <a:gd name="connsiteY20" fmla="*/ 961232 h 96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7406" h="961232">
                    <a:moveTo>
                      <a:pt x="1018604" y="961232"/>
                    </a:moveTo>
                    <a:lnTo>
                      <a:pt x="1027406" y="956441"/>
                    </a:lnTo>
                    <a:cubicBezTo>
                      <a:pt x="975595" y="898613"/>
                      <a:pt x="845566" y="748640"/>
                      <a:pt x="807461" y="686467"/>
                    </a:cubicBezTo>
                    <a:cubicBezTo>
                      <a:pt x="794313" y="665186"/>
                      <a:pt x="784173" y="646133"/>
                      <a:pt x="775260" y="629419"/>
                    </a:cubicBezTo>
                    <a:cubicBezTo>
                      <a:pt x="754313" y="590088"/>
                      <a:pt x="740385" y="564015"/>
                      <a:pt x="711972" y="554433"/>
                    </a:cubicBezTo>
                    <a:cubicBezTo>
                      <a:pt x="705844" y="552427"/>
                      <a:pt x="691137" y="547970"/>
                      <a:pt x="668741" y="541397"/>
                    </a:cubicBezTo>
                    <a:cubicBezTo>
                      <a:pt x="555202" y="507970"/>
                      <a:pt x="253362" y="418053"/>
                      <a:pt x="151634" y="351089"/>
                    </a:cubicBezTo>
                    <a:cubicBezTo>
                      <a:pt x="148626" y="349083"/>
                      <a:pt x="145841" y="346966"/>
                      <a:pt x="142944" y="344849"/>
                    </a:cubicBezTo>
                    <a:cubicBezTo>
                      <a:pt x="182610" y="311423"/>
                      <a:pt x="184615" y="242119"/>
                      <a:pt x="160325" y="197104"/>
                    </a:cubicBezTo>
                    <a:cubicBezTo>
                      <a:pt x="134364" y="148859"/>
                      <a:pt x="119434" y="56268"/>
                      <a:pt x="139824" y="13482"/>
                    </a:cubicBezTo>
                    <a:lnTo>
                      <a:pt x="131021" y="9248"/>
                    </a:lnTo>
                    <a:cubicBezTo>
                      <a:pt x="107289" y="59165"/>
                      <a:pt x="127456" y="156547"/>
                      <a:pt x="151746" y="201784"/>
                    </a:cubicBezTo>
                    <a:cubicBezTo>
                      <a:pt x="174030" y="244013"/>
                      <a:pt x="171579" y="310420"/>
                      <a:pt x="134698" y="339055"/>
                    </a:cubicBezTo>
                    <a:cubicBezTo>
                      <a:pt x="37985" y="266186"/>
                      <a:pt x="-3798" y="149639"/>
                      <a:pt x="13695" y="1226"/>
                    </a:cubicBezTo>
                    <a:lnTo>
                      <a:pt x="4001" y="0"/>
                    </a:lnTo>
                    <a:cubicBezTo>
                      <a:pt x="-15052" y="161227"/>
                      <a:pt x="34196" y="285350"/>
                      <a:pt x="146286" y="359223"/>
                    </a:cubicBezTo>
                    <a:cubicBezTo>
                      <a:pt x="249128" y="427078"/>
                      <a:pt x="551971" y="516884"/>
                      <a:pt x="666067" y="550756"/>
                    </a:cubicBezTo>
                    <a:cubicBezTo>
                      <a:pt x="687460" y="557107"/>
                      <a:pt x="702947" y="561898"/>
                      <a:pt x="708853" y="563681"/>
                    </a:cubicBezTo>
                    <a:cubicBezTo>
                      <a:pt x="733700" y="572037"/>
                      <a:pt x="746736" y="597107"/>
                      <a:pt x="766680" y="633988"/>
                    </a:cubicBezTo>
                    <a:cubicBezTo>
                      <a:pt x="775594" y="650924"/>
                      <a:pt x="785845" y="669977"/>
                      <a:pt x="799104" y="691592"/>
                    </a:cubicBezTo>
                    <a:cubicBezTo>
                      <a:pt x="839216" y="756885"/>
                      <a:pt x="970581" y="907415"/>
                      <a:pt x="1018604" y="961232"/>
                    </a:cubicBezTo>
                    <a:close/>
                  </a:path>
                </a:pathLst>
              </a:custGeom>
              <a:solidFill>
                <a:srgbClr val="2A9BF5">
                  <a:alpha val="30000"/>
                </a:srgbClr>
              </a:solidFill>
              <a:ln w="11125" cap="flat">
                <a:noFill/>
                <a:prstDash val="solid"/>
                <a:miter/>
              </a:ln>
            </p:spPr>
            <p:txBody>
              <a:bodyPr rtlCol="0" anchor="ctr"/>
              <a:lstStyle/>
              <a:p>
                <a:endParaRPr lang="en-US"/>
              </a:p>
            </p:txBody>
          </p:sp>
        </p:grpSp>
        <p:grpSp>
          <p:nvGrpSpPr>
            <p:cNvPr id="435" name="Graphic 4">
              <a:extLst>
                <a:ext uri="{FF2B5EF4-FFF2-40B4-BE49-F238E27FC236}">
                  <a16:creationId xmlns:a16="http://schemas.microsoft.com/office/drawing/2014/main" id="{3ED1DAE6-FFF5-4FB6-AA72-785FE12A7F4B}"/>
                </a:ext>
              </a:extLst>
            </p:cNvPr>
            <p:cNvGrpSpPr/>
            <p:nvPr/>
          </p:nvGrpSpPr>
          <p:grpSpPr>
            <a:xfrm>
              <a:off x="5565199" y="3322150"/>
              <a:ext cx="1535541" cy="1877009"/>
              <a:chOff x="5565199" y="3322150"/>
              <a:chExt cx="1535541" cy="1877009"/>
            </a:xfrm>
          </p:grpSpPr>
          <p:grpSp>
            <p:nvGrpSpPr>
              <p:cNvPr id="436" name="Graphic 4">
                <a:extLst>
                  <a:ext uri="{FF2B5EF4-FFF2-40B4-BE49-F238E27FC236}">
                    <a16:creationId xmlns:a16="http://schemas.microsoft.com/office/drawing/2014/main" id="{DBDB736C-8BB5-4C81-A616-49FDE67965BC}"/>
                  </a:ext>
                </a:extLst>
              </p:cNvPr>
              <p:cNvGrpSpPr/>
              <p:nvPr/>
            </p:nvGrpSpPr>
            <p:grpSpPr>
              <a:xfrm>
                <a:off x="6100184" y="3885359"/>
                <a:ext cx="400386" cy="707213"/>
                <a:chOff x="6100184" y="3885359"/>
                <a:chExt cx="400386" cy="707213"/>
              </a:xfrm>
            </p:grpSpPr>
            <p:sp>
              <p:nvSpPr>
                <p:cNvPr id="471" name="Freeform: Shape 470">
                  <a:extLst>
                    <a:ext uri="{FF2B5EF4-FFF2-40B4-BE49-F238E27FC236}">
                      <a16:creationId xmlns:a16="http://schemas.microsoft.com/office/drawing/2014/main" id="{627FDF05-F554-4B1A-8064-1093ED420E31}"/>
                    </a:ext>
                  </a:extLst>
                </p:cNvPr>
                <p:cNvSpPr/>
                <p:nvPr/>
              </p:nvSpPr>
              <p:spPr>
                <a:xfrm>
                  <a:off x="6100184" y="3885400"/>
                  <a:ext cx="400386" cy="707171"/>
                </a:xfrm>
                <a:custGeom>
                  <a:avLst/>
                  <a:gdLst>
                    <a:gd name="connsiteX0" fmla="*/ 60551 w 400386"/>
                    <a:gd name="connsiteY0" fmla="*/ 426 h 707171"/>
                    <a:gd name="connsiteX1" fmla="*/ 252753 w 400386"/>
                    <a:gd name="connsiteY1" fmla="*/ 130901 h 707171"/>
                    <a:gd name="connsiteX2" fmla="*/ 223338 w 400386"/>
                    <a:gd name="connsiteY2" fmla="*/ 452574 h 707171"/>
                    <a:gd name="connsiteX3" fmla="*/ 400386 w 400386"/>
                    <a:gd name="connsiteY3" fmla="*/ 577032 h 707171"/>
                    <a:gd name="connsiteX4" fmla="*/ 306570 w 400386"/>
                    <a:gd name="connsiteY4" fmla="*/ 707172 h 707171"/>
                    <a:gd name="connsiteX5" fmla="*/ 77153 w 400386"/>
                    <a:gd name="connsiteY5" fmla="*/ 603773 h 707171"/>
                    <a:gd name="connsiteX6" fmla="*/ 1275 w 400386"/>
                    <a:gd name="connsiteY6" fmla="*/ 422045 h 707171"/>
                    <a:gd name="connsiteX7" fmla="*/ 60551 w 400386"/>
                    <a:gd name="connsiteY7" fmla="*/ 426 h 7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386" h="707171">
                      <a:moveTo>
                        <a:pt x="60551" y="426"/>
                      </a:moveTo>
                      <a:cubicBezTo>
                        <a:pt x="158602" y="-5591"/>
                        <a:pt x="241833" y="52794"/>
                        <a:pt x="252753" y="130901"/>
                      </a:cubicBezTo>
                      <a:cubicBezTo>
                        <a:pt x="263895" y="211793"/>
                        <a:pt x="223338" y="452574"/>
                        <a:pt x="223338" y="452574"/>
                      </a:cubicBezTo>
                      <a:lnTo>
                        <a:pt x="400386" y="577032"/>
                      </a:lnTo>
                      <a:lnTo>
                        <a:pt x="306570" y="707172"/>
                      </a:lnTo>
                      <a:cubicBezTo>
                        <a:pt x="306570" y="707172"/>
                        <a:pt x="136095" y="631962"/>
                        <a:pt x="77153" y="603773"/>
                      </a:cubicBezTo>
                      <a:cubicBezTo>
                        <a:pt x="-12876" y="560764"/>
                        <a:pt x="161" y="533243"/>
                        <a:pt x="1275" y="422045"/>
                      </a:cubicBezTo>
                      <a:cubicBezTo>
                        <a:pt x="2389" y="310846"/>
                        <a:pt x="49186" y="63491"/>
                        <a:pt x="60551" y="426"/>
                      </a:cubicBezTo>
                      <a:close/>
                    </a:path>
                  </a:pathLst>
                </a:custGeom>
                <a:solidFill>
                  <a:srgbClr val="FFBDA7"/>
                </a:solidFill>
                <a:ln w="111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57E5F5E-2F23-4188-B6B9-7CA923E4BAA5}"/>
                    </a:ext>
                  </a:extLst>
                </p:cNvPr>
                <p:cNvSpPr/>
                <p:nvPr/>
              </p:nvSpPr>
              <p:spPr>
                <a:xfrm>
                  <a:off x="6161181" y="3885359"/>
                  <a:ext cx="196082" cy="388436"/>
                </a:xfrm>
                <a:custGeom>
                  <a:avLst/>
                  <a:gdLst>
                    <a:gd name="connsiteX0" fmla="*/ 0 w 196082"/>
                    <a:gd name="connsiteY0" fmla="*/ 468 h 388436"/>
                    <a:gd name="connsiteX1" fmla="*/ 75878 w 196082"/>
                    <a:gd name="connsiteY1" fmla="*/ 7822 h 388436"/>
                    <a:gd name="connsiteX2" fmla="*/ 163789 w 196082"/>
                    <a:gd name="connsiteY2" fmla="*/ 62864 h 388436"/>
                    <a:gd name="connsiteX3" fmla="*/ 195990 w 196082"/>
                    <a:gd name="connsiteY3" fmla="*/ 183199 h 388436"/>
                    <a:gd name="connsiteX4" fmla="*/ 175266 w 196082"/>
                    <a:gd name="connsiteY4" fmla="*/ 388437 h 388436"/>
                    <a:gd name="connsiteX5" fmla="*/ 29638 w 196082"/>
                    <a:gd name="connsiteY5" fmla="*/ 388437 h 38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82" h="388436">
                      <a:moveTo>
                        <a:pt x="0" y="468"/>
                      </a:moveTo>
                      <a:cubicBezTo>
                        <a:pt x="25526" y="-1126"/>
                        <a:pt x="51131" y="1359"/>
                        <a:pt x="75878" y="7822"/>
                      </a:cubicBezTo>
                      <a:cubicBezTo>
                        <a:pt x="97271" y="14730"/>
                        <a:pt x="141282" y="33448"/>
                        <a:pt x="163789" y="62864"/>
                      </a:cubicBezTo>
                      <a:cubicBezTo>
                        <a:pt x="186297" y="92279"/>
                        <a:pt x="197216" y="116346"/>
                        <a:pt x="195990" y="183199"/>
                      </a:cubicBezTo>
                      <a:cubicBezTo>
                        <a:pt x="194764" y="250051"/>
                        <a:pt x="175266" y="388437"/>
                        <a:pt x="175266" y="388437"/>
                      </a:cubicBezTo>
                      <a:lnTo>
                        <a:pt x="29638" y="388437"/>
                      </a:lnTo>
                      <a:close/>
                    </a:path>
                  </a:pathLst>
                </a:custGeom>
                <a:solidFill>
                  <a:srgbClr val="2A9BF5"/>
                </a:solidFill>
                <a:ln w="11125" cap="flat">
                  <a:noFill/>
                  <a:prstDash val="solid"/>
                  <a:miter/>
                </a:ln>
              </p:spPr>
              <p:txBody>
                <a:bodyPr rtlCol="0" anchor="ctr"/>
                <a:lstStyle/>
                <a:p>
                  <a:endParaRPr lang="en-US"/>
                </a:p>
              </p:txBody>
            </p:sp>
          </p:grpSp>
          <p:grpSp>
            <p:nvGrpSpPr>
              <p:cNvPr id="437" name="Graphic 4">
                <a:extLst>
                  <a:ext uri="{FF2B5EF4-FFF2-40B4-BE49-F238E27FC236}">
                    <a16:creationId xmlns:a16="http://schemas.microsoft.com/office/drawing/2014/main" id="{8D72399C-023B-46CD-AC24-8D6A9B490E5D}"/>
                  </a:ext>
                </a:extLst>
              </p:cNvPr>
              <p:cNvGrpSpPr/>
              <p:nvPr/>
            </p:nvGrpSpPr>
            <p:grpSpPr>
              <a:xfrm>
                <a:off x="5671977" y="3322150"/>
                <a:ext cx="717405" cy="1586245"/>
                <a:chOff x="5671977" y="3322150"/>
                <a:chExt cx="717405" cy="1586245"/>
              </a:xfrm>
            </p:grpSpPr>
            <p:sp>
              <p:nvSpPr>
                <p:cNvPr id="458" name="Freeform: Shape 457">
                  <a:extLst>
                    <a:ext uri="{FF2B5EF4-FFF2-40B4-BE49-F238E27FC236}">
                      <a16:creationId xmlns:a16="http://schemas.microsoft.com/office/drawing/2014/main" id="{FE0342FF-8AEC-4EFE-A56E-928798F2B049}"/>
                    </a:ext>
                  </a:extLst>
                </p:cNvPr>
                <p:cNvSpPr/>
                <p:nvPr/>
              </p:nvSpPr>
              <p:spPr>
                <a:xfrm>
                  <a:off x="5671977" y="3885826"/>
                  <a:ext cx="717405" cy="1022568"/>
                </a:xfrm>
                <a:custGeom>
                  <a:avLst/>
                  <a:gdLst>
                    <a:gd name="connsiteX0" fmla="*/ 659121 w 717405"/>
                    <a:gd name="connsiteY0" fmla="*/ 250921 h 1022568"/>
                    <a:gd name="connsiteX1" fmla="*/ 489203 w 717405"/>
                    <a:gd name="connsiteY1" fmla="*/ 0 h 1022568"/>
                    <a:gd name="connsiteX2" fmla="*/ 286194 w 717405"/>
                    <a:gd name="connsiteY2" fmla="*/ 18384 h 1022568"/>
                    <a:gd name="connsiteX3" fmla="*/ 63351 w 717405"/>
                    <a:gd name="connsiteY3" fmla="*/ 103176 h 1022568"/>
                    <a:gd name="connsiteX4" fmla="*/ 64 w 717405"/>
                    <a:gd name="connsiteY4" fmla="*/ 322008 h 1022568"/>
                    <a:gd name="connsiteX5" fmla="*/ 21568 w 717405"/>
                    <a:gd name="connsiteY5" fmla="*/ 694044 h 1022568"/>
                    <a:gd name="connsiteX6" fmla="*/ 82850 w 717405"/>
                    <a:gd name="connsiteY6" fmla="*/ 1014937 h 1022568"/>
                    <a:gd name="connsiteX7" fmla="*/ 717394 w 717405"/>
                    <a:gd name="connsiteY7" fmla="*/ 744072 h 1022568"/>
                    <a:gd name="connsiteX8" fmla="*/ 671934 w 717405"/>
                    <a:gd name="connsiteY8" fmla="*/ 588082 h 1022568"/>
                    <a:gd name="connsiteX9" fmla="*/ 659121 w 717405"/>
                    <a:gd name="connsiteY9" fmla="*/ 250921 h 102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05" h="1022568">
                      <a:moveTo>
                        <a:pt x="659121" y="250921"/>
                      </a:moveTo>
                      <a:cubicBezTo>
                        <a:pt x="643968" y="68747"/>
                        <a:pt x="582129" y="7242"/>
                        <a:pt x="489203" y="0"/>
                      </a:cubicBezTo>
                      <a:cubicBezTo>
                        <a:pt x="421248" y="2440"/>
                        <a:pt x="353481" y="8579"/>
                        <a:pt x="286194" y="18384"/>
                      </a:cubicBezTo>
                      <a:cubicBezTo>
                        <a:pt x="208098" y="35376"/>
                        <a:pt x="132989" y="63956"/>
                        <a:pt x="63351" y="103176"/>
                      </a:cubicBezTo>
                      <a:cubicBezTo>
                        <a:pt x="17000" y="131589"/>
                        <a:pt x="1846" y="193093"/>
                        <a:pt x="64" y="322008"/>
                      </a:cubicBezTo>
                      <a:cubicBezTo>
                        <a:pt x="-761" y="446354"/>
                        <a:pt x="6426" y="570622"/>
                        <a:pt x="21568" y="694044"/>
                      </a:cubicBezTo>
                      <a:cubicBezTo>
                        <a:pt x="32844" y="802557"/>
                        <a:pt x="53345" y="909911"/>
                        <a:pt x="82850" y="1014937"/>
                      </a:cubicBezTo>
                      <a:cubicBezTo>
                        <a:pt x="210761" y="1058726"/>
                        <a:pt x="720180" y="906858"/>
                        <a:pt x="717394" y="744072"/>
                      </a:cubicBezTo>
                      <a:cubicBezTo>
                        <a:pt x="704470" y="706746"/>
                        <a:pt x="681851" y="663514"/>
                        <a:pt x="671934" y="588082"/>
                      </a:cubicBezTo>
                      <a:cubicBezTo>
                        <a:pt x="659121" y="455267"/>
                        <a:pt x="663801" y="308191"/>
                        <a:pt x="659121" y="250921"/>
                      </a:cubicBezTo>
                      <a:close/>
                    </a:path>
                  </a:pathLst>
                </a:custGeom>
                <a:solidFill>
                  <a:srgbClr val="2A9BF5"/>
                </a:solidFill>
                <a:ln w="111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C8BC2CB-55C7-4CBB-99E1-3706AFB686D7}"/>
                    </a:ext>
                  </a:extLst>
                </p:cNvPr>
                <p:cNvSpPr/>
                <p:nvPr/>
              </p:nvSpPr>
              <p:spPr>
                <a:xfrm>
                  <a:off x="5671977" y="3885826"/>
                  <a:ext cx="717405" cy="1022568"/>
                </a:xfrm>
                <a:custGeom>
                  <a:avLst/>
                  <a:gdLst>
                    <a:gd name="connsiteX0" fmla="*/ 659121 w 717405"/>
                    <a:gd name="connsiteY0" fmla="*/ 250921 h 1022568"/>
                    <a:gd name="connsiteX1" fmla="*/ 489203 w 717405"/>
                    <a:gd name="connsiteY1" fmla="*/ 0 h 1022568"/>
                    <a:gd name="connsiteX2" fmla="*/ 286194 w 717405"/>
                    <a:gd name="connsiteY2" fmla="*/ 18384 h 1022568"/>
                    <a:gd name="connsiteX3" fmla="*/ 63351 w 717405"/>
                    <a:gd name="connsiteY3" fmla="*/ 103176 h 1022568"/>
                    <a:gd name="connsiteX4" fmla="*/ 64 w 717405"/>
                    <a:gd name="connsiteY4" fmla="*/ 322008 h 1022568"/>
                    <a:gd name="connsiteX5" fmla="*/ 21568 w 717405"/>
                    <a:gd name="connsiteY5" fmla="*/ 694044 h 1022568"/>
                    <a:gd name="connsiteX6" fmla="*/ 82850 w 717405"/>
                    <a:gd name="connsiteY6" fmla="*/ 1014937 h 1022568"/>
                    <a:gd name="connsiteX7" fmla="*/ 717394 w 717405"/>
                    <a:gd name="connsiteY7" fmla="*/ 744072 h 1022568"/>
                    <a:gd name="connsiteX8" fmla="*/ 671934 w 717405"/>
                    <a:gd name="connsiteY8" fmla="*/ 588082 h 1022568"/>
                    <a:gd name="connsiteX9" fmla="*/ 659121 w 717405"/>
                    <a:gd name="connsiteY9" fmla="*/ 250921 h 102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05" h="1022568">
                      <a:moveTo>
                        <a:pt x="659121" y="250921"/>
                      </a:moveTo>
                      <a:cubicBezTo>
                        <a:pt x="643968" y="68747"/>
                        <a:pt x="582129" y="7242"/>
                        <a:pt x="489203" y="0"/>
                      </a:cubicBezTo>
                      <a:cubicBezTo>
                        <a:pt x="421248" y="2451"/>
                        <a:pt x="353481" y="8591"/>
                        <a:pt x="286194" y="18384"/>
                      </a:cubicBezTo>
                      <a:cubicBezTo>
                        <a:pt x="208098" y="35376"/>
                        <a:pt x="132989" y="63956"/>
                        <a:pt x="63351" y="103176"/>
                      </a:cubicBezTo>
                      <a:cubicBezTo>
                        <a:pt x="17000" y="131589"/>
                        <a:pt x="1846" y="193093"/>
                        <a:pt x="64" y="322008"/>
                      </a:cubicBezTo>
                      <a:cubicBezTo>
                        <a:pt x="-761" y="446354"/>
                        <a:pt x="6426" y="570622"/>
                        <a:pt x="21568" y="694044"/>
                      </a:cubicBezTo>
                      <a:cubicBezTo>
                        <a:pt x="32844" y="802557"/>
                        <a:pt x="53345" y="909911"/>
                        <a:pt x="82850" y="1014937"/>
                      </a:cubicBezTo>
                      <a:cubicBezTo>
                        <a:pt x="210761" y="1058726"/>
                        <a:pt x="720180" y="906858"/>
                        <a:pt x="717394" y="744072"/>
                      </a:cubicBezTo>
                      <a:cubicBezTo>
                        <a:pt x="704470" y="706746"/>
                        <a:pt x="681851" y="663514"/>
                        <a:pt x="671934" y="588082"/>
                      </a:cubicBezTo>
                      <a:cubicBezTo>
                        <a:pt x="659121" y="455267"/>
                        <a:pt x="663801" y="308191"/>
                        <a:pt x="659121" y="250921"/>
                      </a:cubicBezTo>
                      <a:close/>
                    </a:path>
                  </a:pathLst>
                </a:custGeom>
                <a:solidFill>
                  <a:srgbClr val="000000">
                    <a:alpha val="40000"/>
                  </a:srgbClr>
                </a:solidFill>
                <a:ln w="11125" cap="flat">
                  <a:noFill/>
                  <a:prstDash val="solid"/>
                  <a:miter/>
                </a:ln>
              </p:spPr>
              <p:txBody>
                <a:bodyPr rtlCol="0" anchor="ctr"/>
                <a:lstStyle/>
                <a:p>
                  <a:endParaRPr lang="en-US"/>
                </a:p>
              </p:txBody>
            </p:sp>
            <p:grpSp>
              <p:nvGrpSpPr>
                <p:cNvPr id="460" name="Graphic 4">
                  <a:extLst>
                    <a:ext uri="{FF2B5EF4-FFF2-40B4-BE49-F238E27FC236}">
                      <a16:creationId xmlns:a16="http://schemas.microsoft.com/office/drawing/2014/main" id="{79DDF5D0-6819-4EE0-9441-67483A3B0DDD}"/>
                    </a:ext>
                  </a:extLst>
                </p:cNvPr>
                <p:cNvGrpSpPr/>
                <p:nvPr/>
              </p:nvGrpSpPr>
              <p:grpSpPr>
                <a:xfrm>
                  <a:off x="5810871" y="3322150"/>
                  <a:ext cx="523065" cy="691910"/>
                  <a:chOff x="5810871" y="3322150"/>
                  <a:chExt cx="523065" cy="691910"/>
                </a:xfrm>
              </p:grpSpPr>
              <p:sp>
                <p:nvSpPr>
                  <p:cNvPr id="461" name="Freeform: Shape 460">
                    <a:extLst>
                      <a:ext uri="{FF2B5EF4-FFF2-40B4-BE49-F238E27FC236}">
                        <a16:creationId xmlns:a16="http://schemas.microsoft.com/office/drawing/2014/main" id="{6D062C37-03B6-4DEE-8117-0D2613A75E2A}"/>
                      </a:ext>
                    </a:extLst>
                  </p:cNvPr>
                  <p:cNvSpPr/>
                  <p:nvPr/>
                </p:nvSpPr>
                <p:spPr>
                  <a:xfrm>
                    <a:off x="5810871" y="3322150"/>
                    <a:ext cx="523065" cy="512199"/>
                  </a:xfrm>
                  <a:custGeom>
                    <a:avLst/>
                    <a:gdLst>
                      <a:gd name="connsiteX0" fmla="*/ 94820 w 523065"/>
                      <a:gd name="connsiteY0" fmla="*/ 512200 h 512199"/>
                      <a:gd name="connsiteX1" fmla="*/ 25071 w 523065"/>
                      <a:gd name="connsiteY1" fmla="*/ 360889 h 512199"/>
                      <a:gd name="connsiteX2" fmla="*/ 1449 w 523065"/>
                      <a:gd name="connsiteY2" fmla="*/ 244565 h 512199"/>
                      <a:gd name="connsiteX3" fmla="*/ 39444 w 523065"/>
                      <a:gd name="connsiteY3" fmla="*/ 185401 h 512199"/>
                      <a:gd name="connsiteX4" fmla="*/ 123801 w 523065"/>
                      <a:gd name="connsiteY4" fmla="*/ 56809 h 512199"/>
                      <a:gd name="connsiteX5" fmla="*/ 128581 w 523065"/>
                      <a:gd name="connsiteY5" fmla="*/ 55929 h 512199"/>
                      <a:gd name="connsiteX6" fmla="*/ 177384 w 523065"/>
                      <a:gd name="connsiteY6" fmla="*/ 46124 h 512199"/>
                      <a:gd name="connsiteX7" fmla="*/ 218164 w 523065"/>
                      <a:gd name="connsiteY7" fmla="*/ 12698 h 512199"/>
                      <a:gd name="connsiteX8" fmla="*/ 304181 w 523065"/>
                      <a:gd name="connsiteY8" fmla="*/ 29968 h 512199"/>
                      <a:gd name="connsiteX9" fmla="*/ 373485 w 523065"/>
                      <a:gd name="connsiteY9" fmla="*/ 19940 h 512199"/>
                      <a:gd name="connsiteX10" fmla="*/ 405240 w 523065"/>
                      <a:gd name="connsiteY10" fmla="*/ 75651 h 512199"/>
                      <a:gd name="connsiteX11" fmla="*/ 476439 w 523065"/>
                      <a:gd name="connsiteY11" fmla="*/ 107740 h 512199"/>
                      <a:gd name="connsiteX12" fmla="*/ 482678 w 523065"/>
                      <a:gd name="connsiteY12" fmla="*/ 151640 h 512199"/>
                      <a:gd name="connsiteX13" fmla="*/ 522790 w 523065"/>
                      <a:gd name="connsiteY13" fmla="*/ 157434 h 512199"/>
                      <a:gd name="connsiteX14" fmla="*/ 490701 w 523065"/>
                      <a:gd name="connsiteY14" fmla="*/ 193534 h 512199"/>
                      <a:gd name="connsiteX15" fmla="*/ 493932 w 523065"/>
                      <a:gd name="connsiteY15" fmla="*/ 236766 h 512199"/>
                      <a:gd name="connsiteX16" fmla="*/ 449363 w 523065"/>
                      <a:gd name="connsiteY16" fmla="*/ 265736 h 512199"/>
                      <a:gd name="connsiteX17" fmla="*/ 436104 w 523065"/>
                      <a:gd name="connsiteY17" fmla="*/ 299162 h 512199"/>
                      <a:gd name="connsiteX18" fmla="*/ 405575 w 523065"/>
                      <a:gd name="connsiteY18" fmla="*/ 322895 h 512199"/>
                      <a:gd name="connsiteX19" fmla="*/ 286019 w 523065"/>
                      <a:gd name="connsiteY19" fmla="*/ 345848 h 512199"/>
                      <a:gd name="connsiteX20" fmla="*/ 238220 w 523065"/>
                      <a:gd name="connsiteY20" fmla="*/ 352087 h 512199"/>
                      <a:gd name="connsiteX21" fmla="*/ 219390 w 523065"/>
                      <a:gd name="connsiteY21" fmla="*/ 354650 h 51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065" h="512199">
                        <a:moveTo>
                          <a:pt x="94820" y="512200"/>
                        </a:moveTo>
                        <a:cubicBezTo>
                          <a:pt x="90029" y="461614"/>
                          <a:pt x="44235" y="406015"/>
                          <a:pt x="25071" y="360889"/>
                        </a:cubicBezTo>
                        <a:cubicBezTo>
                          <a:pt x="5906" y="315764"/>
                          <a:pt x="-3899" y="283897"/>
                          <a:pt x="1449" y="244565"/>
                        </a:cubicBezTo>
                        <a:cubicBezTo>
                          <a:pt x="4569" y="221390"/>
                          <a:pt x="21617" y="190749"/>
                          <a:pt x="39444" y="185401"/>
                        </a:cubicBezTo>
                        <a:cubicBezTo>
                          <a:pt x="27232" y="126593"/>
                          <a:pt x="65004" y="69021"/>
                          <a:pt x="123801" y="56809"/>
                        </a:cubicBezTo>
                        <a:cubicBezTo>
                          <a:pt x="125394" y="56486"/>
                          <a:pt x="126988" y="56185"/>
                          <a:pt x="128581" y="55929"/>
                        </a:cubicBezTo>
                        <a:cubicBezTo>
                          <a:pt x="145049" y="53767"/>
                          <a:pt x="161361" y="50492"/>
                          <a:pt x="177384" y="46124"/>
                        </a:cubicBezTo>
                        <a:cubicBezTo>
                          <a:pt x="196771" y="39662"/>
                          <a:pt x="202119" y="24843"/>
                          <a:pt x="218164" y="12698"/>
                        </a:cubicBezTo>
                        <a:cubicBezTo>
                          <a:pt x="245908" y="-7581"/>
                          <a:pt x="289919" y="-4796"/>
                          <a:pt x="304181" y="29968"/>
                        </a:cubicBezTo>
                        <a:cubicBezTo>
                          <a:pt x="323234" y="8687"/>
                          <a:pt x="346744" y="11026"/>
                          <a:pt x="373485" y="19940"/>
                        </a:cubicBezTo>
                        <a:cubicBezTo>
                          <a:pt x="397162" y="27149"/>
                          <a:pt x="411101" y="51595"/>
                          <a:pt x="405240" y="75651"/>
                        </a:cubicBezTo>
                        <a:cubicBezTo>
                          <a:pt x="443123" y="57935"/>
                          <a:pt x="474656" y="86124"/>
                          <a:pt x="476439" y="107740"/>
                        </a:cubicBezTo>
                        <a:cubicBezTo>
                          <a:pt x="477776" y="123673"/>
                          <a:pt x="473430" y="136710"/>
                          <a:pt x="482678" y="151640"/>
                        </a:cubicBezTo>
                        <a:cubicBezTo>
                          <a:pt x="493152" y="168465"/>
                          <a:pt x="515213" y="169802"/>
                          <a:pt x="522790" y="157434"/>
                        </a:cubicBezTo>
                        <a:cubicBezTo>
                          <a:pt x="524907" y="179718"/>
                          <a:pt x="514879" y="196543"/>
                          <a:pt x="490701" y="193534"/>
                        </a:cubicBezTo>
                        <a:cubicBezTo>
                          <a:pt x="498099" y="206760"/>
                          <a:pt x="499291" y="222582"/>
                          <a:pt x="493932" y="236766"/>
                        </a:cubicBezTo>
                        <a:cubicBezTo>
                          <a:pt x="486611" y="254805"/>
                          <a:pt x="468817" y="266370"/>
                          <a:pt x="449363" y="265736"/>
                        </a:cubicBezTo>
                        <a:cubicBezTo>
                          <a:pt x="447525" y="277736"/>
                          <a:pt x="443001" y="289168"/>
                          <a:pt x="436104" y="299162"/>
                        </a:cubicBezTo>
                        <a:cubicBezTo>
                          <a:pt x="427982" y="309413"/>
                          <a:pt x="417508" y="317558"/>
                          <a:pt x="405575" y="322895"/>
                        </a:cubicBezTo>
                        <a:cubicBezTo>
                          <a:pt x="367469" y="337825"/>
                          <a:pt x="326354" y="340499"/>
                          <a:pt x="286019" y="345848"/>
                        </a:cubicBezTo>
                        <a:lnTo>
                          <a:pt x="238220" y="352087"/>
                        </a:lnTo>
                        <a:cubicBezTo>
                          <a:pt x="235434" y="352087"/>
                          <a:pt x="221172" y="352087"/>
                          <a:pt x="219390" y="354650"/>
                        </a:cubicBezTo>
                        <a:close/>
                      </a:path>
                    </a:pathLst>
                  </a:custGeom>
                  <a:solidFill>
                    <a:srgbClr val="263238"/>
                  </a:solidFill>
                  <a:ln w="111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A4CF067-308B-489C-979B-683642CF5140}"/>
                      </a:ext>
                    </a:extLst>
                  </p:cNvPr>
                  <p:cNvSpPr/>
                  <p:nvPr/>
                </p:nvSpPr>
                <p:spPr>
                  <a:xfrm>
                    <a:off x="5814135" y="3490758"/>
                    <a:ext cx="453874" cy="523302"/>
                  </a:xfrm>
                  <a:custGeom>
                    <a:avLst/>
                    <a:gdLst>
                      <a:gd name="connsiteX0" fmla="*/ 35845 w 453874"/>
                      <a:gd name="connsiteY0" fmla="*/ 274622 h 523302"/>
                      <a:gd name="connsiteX1" fmla="*/ 94899 w 453874"/>
                      <a:gd name="connsiteY1" fmla="*/ 277185 h 523302"/>
                      <a:gd name="connsiteX2" fmla="*/ 80302 w 453874"/>
                      <a:gd name="connsiteY2" fmla="*/ 441531 h 523302"/>
                      <a:gd name="connsiteX3" fmla="*/ 267156 w 453874"/>
                      <a:gd name="connsiteY3" fmla="*/ 517854 h 523302"/>
                      <a:gd name="connsiteX4" fmla="*/ 283201 w 453874"/>
                      <a:gd name="connsiteY4" fmla="*/ 433175 h 523302"/>
                      <a:gd name="connsiteX5" fmla="*/ 288215 w 453874"/>
                      <a:gd name="connsiteY5" fmla="*/ 406545 h 523302"/>
                      <a:gd name="connsiteX6" fmla="*/ 347714 w 453874"/>
                      <a:gd name="connsiteY6" fmla="*/ 408216 h 523302"/>
                      <a:gd name="connsiteX7" fmla="*/ 433174 w 453874"/>
                      <a:gd name="connsiteY7" fmla="*/ 334678 h 523302"/>
                      <a:gd name="connsiteX8" fmla="*/ 450221 w 453874"/>
                      <a:gd name="connsiteY8" fmla="*/ 167546 h 523302"/>
                      <a:gd name="connsiteX9" fmla="*/ 451113 w 453874"/>
                      <a:gd name="connsiteY9" fmla="*/ 126320 h 523302"/>
                      <a:gd name="connsiteX10" fmla="*/ 445430 w 453874"/>
                      <a:gd name="connsiteY10" fmla="*/ 37183 h 523302"/>
                      <a:gd name="connsiteX11" fmla="*/ 209328 w 453874"/>
                      <a:gd name="connsiteY11" fmla="*/ 29941 h 523302"/>
                      <a:gd name="connsiteX12" fmla="*/ 149607 w 453874"/>
                      <a:gd name="connsiteY12" fmla="*/ 146265 h 523302"/>
                      <a:gd name="connsiteX13" fmla="*/ 125094 w 453874"/>
                      <a:gd name="connsiteY13" fmla="*/ 196627 h 523302"/>
                      <a:gd name="connsiteX14" fmla="*/ 91667 w 453874"/>
                      <a:gd name="connsiteY14" fmla="*/ 152058 h 523302"/>
                      <a:gd name="connsiteX15" fmla="*/ 14452 w 453874"/>
                      <a:gd name="connsiteY15" fmla="*/ 150498 h 523302"/>
                      <a:gd name="connsiteX16" fmla="*/ 35845 w 453874"/>
                      <a:gd name="connsiteY16" fmla="*/ 274622 h 52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3874" h="523302">
                        <a:moveTo>
                          <a:pt x="35845" y="274622"/>
                        </a:moveTo>
                        <a:cubicBezTo>
                          <a:pt x="52681" y="288728"/>
                          <a:pt x="76904" y="289786"/>
                          <a:pt x="94899" y="277185"/>
                        </a:cubicBezTo>
                        <a:lnTo>
                          <a:pt x="80302" y="441531"/>
                        </a:lnTo>
                        <a:cubicBezTo>
                          <a:pt x="102587" y="513843"/>
                          <a:pt x="221919" y="534568"/>
                          <a:pt x="267156" y="517854"/>
                        </a:cubicBezTo>
                        <a:cubicBezTo>
                          <a:pt x="312393" y="501141"/>
                          <a:pt x="308716" y="474734"/>
                          <a:pt x="283201" y="433175"/>
                        </a:cubicBezTo>
                        <a:lnTo>
                          <a:pt x="288215" y="406545"/>
                        </a:lnTo>
                        <a:cubicBezTo>
                          <a:pt x="307992" y="408383"/>
                          <a:pt x="327869" y="408940"/>
                          <a:pt x="347714" y="408216"/>
                        </a:cubicBezTo>
                        <a:cubicBezTo>
                          <a:pt x="387157" y="405765"/>
                          <a:pt x="418912" y="376238"/>
                          <a:pt x="433174" y="334678"/>
                        </a:cubicBezTo>
                        <a:cubicBezTo>
                          <a:pt x="449542" y="280583"/>
                          <a:pt x="455336" y="223836"/>
                          <a:pt x="450221" y="167546"/>
                        </a:cubicBezTo>
                        <a:cubicBezTo>
                          <a:pt x="448617" y="153830"/>
                          <a:pt x="448918" y="139958"/>
                          <a:pt x="451113" y="126320"/>
                        </a:cubicBezTo>
                        <a:cubicBezTo>
                          <a:pt x="456193" y="96570"/>
                          <a:pt x="454244" y="66041"/>
                          <a:pt x="445430" y="37183"/>
                        </a:cubicBezTo>
                        <a:cubicBezTo>
                          <a:pt x="404984" y="-700"/>
                          <a:pt x="306265" y="-19753"/>
                          <a:pt x="209328" y="29941"/>
                        </a:cubicBezTo>
                        <a:cubicBezTo>
                          <a:pt x="216014" y="85651"/>
                          <a:pt x="191278" y="128103"/>
                          <a:pt x="149607" y="146265"/>
                        </a:cubicBezTo>
                        <a:cubicBezTo>
                          <a:pt x="150386" y="161306"/>
                          <a:pt x="149607" y="199078"/>
                          <a:pt x="125094" y="196627"/>
                        </a:cubicBezTo>
                        <a:cubicBezTo>
                          <a:pt x="107378" y="194844"/>
                          <a:pt x="107824" y="172560"/>
                          <a:pt x="91667" y="152058"/>
                        </a:cubicBezTo>
                        <a:cubicBezTo>
                          <a:pt x="75511" y="131557"/>
                          <a:pt x="32948" y="122866"/>
                          <a:pt x="14452" y="150498"/>
                        </a:cubicBezTo>
                        <a:cubicBezTo>
                          <a:pt x="-11843" y="188493"/>
                          <a:pt x="-812" y="248884"/>
                          <a:pt x="35845" y="274622"/>
                        </a:cubicBezTo>
                        <a:close/>
                      </a:path>
                    </a:pathLst>
                  </a:custGeom>
                  <a:solidFill>
                    <a:srgbClr val="FFBDA7"/>
                  </a:solidFill>
                  <a:ln w="111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654A49DA-0BC7-48EA-B3CE-A15E97511B8D}"/>
                      </a:ext>
                    </a:extLst>
                  </p:cNvPr>
                  <p:cNvSpPr/>
                  <p:nvPr/>
                </p:nvSpPr>
                <p:spPr>
                  <a:xfrm>
                    <a:off x="5933101" y="3751341"/>
                    <a:ext cx="169249" cy="167466"/>
                  </a:xfrm>
                  <a:custGeom>
                    <a:avLst/>
                    <a:gdLst>
                      <a:gd name="connsiteX0" fmla="*/ 169249 w 169249"/>
                      <a:gd name="connsiteY0" fmla="*/ 145628 h 167466"/>
                      <a:gd name="connsiteX1" fmla="*/ 32089 w 169249"/>
                      <a:gd name="connsiteY1" fmla="*/ 76324 h 167466"/>
                      <a:gd name="connsiteX2" fmla="*/ 0 w 169249"/>
                      <a:gd name="connsiteY2" fmla="*/ 0 h 167466"/>
                      <a:gd name="connsiteX3" fmla="*/ 19833 w 169249"/>
                      <a:gd name="connsiteY3" fmla="*/ 94151 h 167466"/>
                      <a:gd name="connsiteX4" fmla="*/ 164681 w 169249"/>
                      <a:gd name="connsiteY4" fmla="*/ 167466 h 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49" h="167466">
                        <a:moveTo>
                          <a:pt x="169249" y="145628"/>
                        </a:moveTo>
                        <a:cubicBezTo>
                          <a:pt x="107744" y="133817"/>
                          <a:pt x="61059" y="123344"/>
                          <a:pt x="32089" y="76324"/>
                        </a:cubicBezTo>
                        <a:cubicBezTo>
                          <a:pt x="18708" y="52101"/>
                          <a:pt x="7955" y="26507"/>
                          <a:pt x="0" y="0"/>
                        </a:cubicBezTo>
                        <a:cubicBezTo>
                          <a:pt x="1582" y="32234"/>
                          <a:pt x="8279" y="64012"/>
                          <a:pt x="19833" y="94151"/>
                        </a:cubicBezTo>
                        <a:cubicBezTo>
                          <a:pt x="33426" y="123900"/>
                          <a:pt x="68524" y="151979"/>
                          <a:pt x="164681" y="167466"/>
                        </a:cubicBezTo>
                        <a:close/>
                      </a:path>
                    </a:pathLst>
                  </a:custGeom>
                  <a:solidFill>
                    <a:srgbClr val="F0997A"/>
                  </a:solidFill>
                  <a:ln w="111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55E4542-6BE2-4554-81C2-1071F21FBDB9}"/>
                      </a:ext>
                    </a:extLst>
                  </p:cNvPr>
                  <p:cNvSpPr/>
                  <p:nvPr/>
                </p:nvSpPr>
                <p:spPr>
                  <a:xfrm>
                    <a:off x="6061355" y="3646390"/>
                    <a:ext cx="36546" cy="36541"/>
                  </a:xfrm>
                  <a:custGeom>
                    <a:avLst/>
                    <a:gdLst>
                      <a:gd name="connsiteX0" fmla="*/ 36538 w 36546"/>
                      <a:gd name="connsiteY0" fmla="*/ 18823 h 36541"/>
                      <a:gd name="connsiteX1" fmla="*/ 18599 w 36546"/>
                      <a:gd name="connsiteY1" fmla="*/ 36539 h 36541"/>
                      <a:gd name="connsiteX2" fmla="*/ 18599 w 36546"/>
                      <a:gd name="connsiteY2" fmla="*/ 36539 h 36541"/>
                      <a:gd name="connsiteX3" fmla="*/ 3 w 36546"/>
                      <a:gd name="connsiteY3" fmla="*/ 18600 h 36541"/>
                      <a:gd name="connsiteX4" fmla="*/ 17942 w 36546"/>
                      <a:gd name="connsiteY4" fmla="*/ 3 h 36541"/>
                      <a:gd name="connsiteX5" fmla="*/ 36538 w 36546"/>
                      <a:gd name="connsiteY5" fmla="*/ 17942 h 36541"/>
                      <a:gd name="connsiteX6" fmla="*/ 36538 w 36546"/>
                      <a:gd name="connsiteY6" fmla="*/ 18823 h 3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46" h="36541">
                        <a:moveTo>
                          <a:pt x="36538" y="18823"/>
                        </a:moveTo>
                        <a:cubicBezTo>
                          <a:pt x="36471" y="28672"/>
                          <a:pt x="28449" y="36605"/>
                          <a:pt x="18599" y="36539"/>
                        </a:cubicBezTo>
                        <a:cubicBezTo>
                          <a:pt x="18599" y="36539"/>
                          <a:pt x="18599" y="36539"/>
                          <a:pt x="18599" y="36539"/>
                        </a:cubicBezTo>
                        <a:cubicBezTo>
                          <a:pt x="8504" y="36717"/>
                          <a:pt x="181" y="28683"/>
                          <a:pt x="3" y="18600"/>
                        </a:cubicBezTo>
                        <a:cubicBezTo>
                          <a:pt x="-175" y="8505"/>
                          <a:pt x="7858" y="182"/>
                          <a:pt x="17942" y="3"/>
                        </a:cubicBezTo>
                        <a:cubicBezTo>
                          <a:pt x="28036" y="-186"/>
                          <a:pt x="36360" y="7847"/>
                          <a:pt x="36538" y="17942"/>
                        </a:cubicBezTo>
                        <a:cubicBezTo>
                          <a:pt x="36549" y="18232"/>
                          <a:pt x="36549" y="18533"/>
                          <a:pt x="36538" y="18823"/>
                        </a:cubicBezTo>
                        <a:close/>
                      </a:path>
                    </a:pathLst>
                  </a:custGeom>
                  <a:solidFill>
                    <a:srgbClr val="263238"/>
                  </a:solidFill>
                  <a:ln w="111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9F6CD147-8712-4BBB-907C-56382A59113B}"/>
                      </a:ext>
                    </a:extLst>
                  </p:cNvPr>
                  <p:cNvSpPr/>
                  <p:nvPr/>
                </p:nvSpPr>
                <p:spPr>
                  <a:xfrm>
                    <a:off x="6035525" y="3589502"/>
                    <a:ext cx="39526" cy="33147"/>
                  </a:xfrm>
                  <a:custGeom>
                    <a:avLst/>
                    <a:gdLst>
                      <a:gd name="connsiteX0" fmla="*/ 39527 w 39526"/>
                      <a:gd name="connsiteY0" fmla="*/ 10863 h 33147"/>
                      <a:gd name="connsiteX1" fmla="*/ 3092 w 39526"/>
                      <a:gd name="connsiteY1" fmla="*/ 33148 h 33147"/>
                      <a:gd name="connsiteX2" fmla="*/ 10446 w 39526"/>
                      <a:gd name="connsiteY2" fmla="*/ 2952 h 33147"/>
                      <a:gd name="connsiteX3" fmla="*/ 39159 w 39526"/>
                      <a:gd name="connsiteY3" fmla="*/ 10228 h 33147"/>
                      <a:gd name="connsiteX4" fmla="*/ 39527 w 39526"/>
                      <a:gd name="connsiteY4" fmla="*/ 10863 h 33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6" h="33147">
                        <a:moveTo>
                          <a:pt x="39527" y="10863"/>
                        </a:moveTo>
                        <a:lnTo>
                          <a:pt x="3092" y="33148"/>
                        </a:lnTo>
                        <a:cubicBezTo>
                          <a:pt x="-3036" y="22752"/>
                          <a:pt x="217" y="9370"/>
                          <a:pt x="10446" y="2952"/>
                        </a:cubicBezTo>
                        <a:cubicBezTo>
                          <a:pt x="20384" y="-2964"/>
                          <a:pt x="33242" y="289"/>
                          <a:pt x="39159" y="10228"/>
                        </a:cubicBezTo>
                        <a:cubicBezTo>
                          <a:pt x="39293" y="10440"/>
                          <a:pt x="39404" y="10651"/>
                          <a:pt x="39527" y="10863"/>
                        </a:cubicBezTo>
                        <a:close/>
                      </a:path>
                    </a:pathLst>
                  </a:custGeom>
                  <a:solidFill>
                    <a:srgbClr val="263238"/>
                  </a:solidFill>
                  <a:ln w="111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D88F6036-B42A-46CE-9747-972CD8DED962}"/>
                      </a:ext>
                    </a:extLst>
                  </p:cNvPr>
                  <p:cNvSpPr/>
                  <p:nvPr/>
                </p:nvSpPr>
                <p:spPr>
                  <a:xfrm>
                    <a:off x="6205526" y="3585974"/>
                    <a:ext cx="39365" cy="33889"/>
                  </a:xfrm>
                  <a:custGeom>
                    <a:avLst/>
                    <a:gdLst>
                      <a:gd name="connsiteX0" fmla="*/ 35989 w 39365"/>
                      <a:gd name="connsiteY0" fmla="*/ 33890 h 33889"/>
                      <a:gd name="connsiteX1" fmla="*/ 0 w 39365"/>
                      <a:gd name="connsiteY1" fmla="*/ 10157 h 33889"/>
                      <a:gd name="connsiteX2" fmla="*/ 28401 w 39365"/>
                      <a:gd name="connsiteY2" fmla="*/ 2903 h 33889"/>
                      <a:gd name="connsiteX3" fmla="*/ 29304 w 39365"/>
                      <a:gd name="connsiteY3" fmla="*/ 3472 h 33889"/>
                      <a:gd name="connsiteX4" fmla="*/ 35989 w 39365"/>
                      <a:gd name="connsiteY4" fmla="*/ 33890 h 3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5" h="33889">
                        <a:moveTo>
                          <a:pt x="35989" y="33890"/>
                        </a:moveTo>
                        <a:lnTo>
                          <a:pt x="0" y="10157"/>
                        </a:lnTo>
                        <a:cubicBezTo>
                          <a:pt x="5839" y="307"/>
                          <a:pt x="18552" y="-2935"/>
                          <a:pt x="28401" y="2903"/>
                        </a:cubicBezTo>
                        <a:cubicBezTo>
                          <a:pt x="28702" y="3082"/>
                          <a:pt x="29003" y="3271"/>
                          <a:pt x="29304" y="3472"/>
                        </a:cubicBezTo>
                        <a:cubicBezTo>
                          <a:pt x="39421" y="10112"/>
                          <a:pt x="42396" y="23617"/>
                          <a:pt x="35989" y="33890"/>
                        </a:cubicBezTo>
                        <a:close/>
                      </a:path>
                    </a:pathLst>
                  </a:custGeom>
                  <a:solidFill>
                    <a:srgbClr val="263238"/>
                  </a:solidFill>
                  <a:ln w="111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6FC78F05-4F17-4AA8-9BE2-2176C6EE91D2}"/>
                      </a:ext>
                    </a:extLst>
                  </p:cNvPr>
                  <p:cNvSpPr/>
                  <p:nvPr/>
                </p:nvSpPr>
                <p:spPr>
                  <a:xfrm>
                    <a:off x="6199027" y="3641694"/>
                    <a:ext cx="35169" cy="35209"/>
                  </a:xfrm>
                  <a:custGeom>
                    <a:avLst/>
                    <a:gdLst>
                      <a:gd name="connsiteX0" fmla="*/ 35023 w 35169"/>
                      <a:gd name="connsiteY0" fmla="*/ 20176 h 35209"/>
                      <a:gd name="connsiteX1" fmla="*/ 15034 w 35169"/>
                      <a:gd name="connsiteY1" fmla="*/ 35017 h 35209"/>
                      <a:gd name="connsiteX2" fmla="*/ 193 w 35169"/>
                      <a:gd name="connsiteY2" fmla="*/ 15039 h 35209"/>
                      <a:gd name="connsiteX3" fmla="*/ 19647 w 35169"/>
                      <a:gd name="connsiteY3" fmla="*/ 120 h 35209"/>
                      <a:gd name="connsiteX4" fmla="*/ 35023 w 35169"/>
                      <a:gd name="connsiteY4" fmla="*/ 20176 h 3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 h="35209">
                        <a:moveTo>
                          <a:pt x="35023" y="20176"/>
                        </a:moveTo>
                        <a:cubicBezTo>
                          <a:pt x="33608" y="29792"/>
                          <a:pt x="24661" y="36443"/>
                          <a:pt x="15034" y="35017"/>
                        </a:cubicBezTo>
                        <a:cubicBezTo>
                          <a:pt x="5418" y="33602"/>
                          <a:pt x="-1234" y="24655"/>
                          <a:pt x="193" y="15039"/>
                        </a:cubicBezTo>
                        <a:cubicBezTo>
                          <a:pt x="1585" y="5624"/>
                          <a:pt x="10198" y="-983"/>
                          <a:pt x="19647" y="120"/>
                        </a:cubicBezTo>
                        <a:cubicBezTo>
                          <a:pt x="29407" y="1446"/>
                          <a:pt x="36271" y="10404"/>
                          <a:pt x="35023" y="20176"/>
                        </a:cubicBezTo>
                        <a:close/>
                      </a:path>
                    </a:pathLst>
                  </a:custGeom>
                  <a:solidFill>
                    <a:srgbClr val="263238"/>
                  </a:solidFill>
                  <a:ln w="111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837EB5E2-D223-4A4D-85F0-C02F3993A4C6}"/>
                      </a:ext>
                    </a:extLst>
                  </p:cNvPr>
                  <p:cNvSpPr/>
                  <p:nvPr/>
                </p:nvSpPr>
                <p:spPr>
                  <a:xfrm>
                    <a:off x="6106926" y="3784801"/>
                    <a:ext cx="23356" cy="23860"/>
                  </a:xfrm>
                  <a:custGeom>
                    <a:avLst/>
                    <a:gdLst>
                      <a:gd name="connsiteX0" fmla="*/ 23279 w 23356"/>
                      <a:gd name="connsiteY0" fmla="*/ 12668 h 23860"/>
                      <a:gd name="connsiteX1" fmla="*/ 10867 w 23356"/>
                      <a:gd name="connsiteY1" fmla="*/ 23843 h 23860"/>
                      <a:gd name="connsiteX2" fmla="*/ 10354 w 23356"/>
                      <a:gd name="connsiteY2" fmla="*/ 23810 h 23860"/>
                      <a:gd name="connsiteX3" fmla="*/ 104 w 23356"/>
                      <a:gd name="connsiteY3" fmla="*/ 10328 h 23860"/>
                      <a:gd name="connsiteX4" fmla="*/ 13028 w 23356"/>
                      <a:gd name="connsiteY4" fmla="*/ 77 h 23860"/>
                      <a:gd name="connsiteX5" fmla="*/ 23279 w 23356"/>
                      <a:gd name="connsiteY5" fmla="*/ 13002 h 2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6" h="23860">
                        <a:moveTo>
                          <a:pt x="23279" y="12668"/>
                        </a:moveTo>
                        <a:cubicBezTo>
                          <a:pt x="22945" y="19186"/>
                          <a:pt x="17385" y="24189"/>
                          <a:pt x="10867" y="23843"/>
                        </a:cubicBezTo>
                        <a:cubicBezTo>
                          <a:pt x="10700" y="23843"/>
                          <a:pt x="10521" y="23821"/>
                          <a:pt x="10354" y="23810"/>
                        </a:cubicBezTo>
                        <a:cubicBezTo>
                          <a:pt x="3814" y="22885"/>
                          <a:pt x="-755" y="16868"/>
                          <a:pt x="104" y="10328"/>
                        </a:cubicBezTo>
                        <a:cubicBezTo>
                          <a:pt x="839" y="3933"/>
                          <a:pt x="6633" y="-658"/>
                          <a:pt x="13028" y="77"/>
                        </a:cubicBezTo>
                        <a:cubicBezTo>
                          <a:pt x="19424" y="813"/>
                          <a:pt x="24015" y="6607"/>
                          <a:pt x="23279" y="13002"/>
                        </a:cubicBezTo>
                        <a:close/>
                      </a:path>
                    </a:pathLst>
                  </a:custGeom>
                  <a:solidFill>
                    <a:srgbClr val="B16668"/>
                  </a:solidFill>
                  <a:ln w="111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E86C625D-A518-4450-AC1D-3D822A683B06}"/>
                      </a:ext>
                    </a:extLst>
                  </p:cNvPr>
                  <p:cNvSpPr/>
                  <p:nvPr/>
                </p:nvSpPr>
                <p:spPr>
                  <a:xfrm>
                    <a:off x="6106926" y="3790450"/>
                    <a:ext cx="19156" cy="17895"/>
                  </a:xfrm>
                  <a:custGeom>
                    <a:avLst/>
                    <a:gdLst>
                      <a:gd name="connsiteX0" fmla="*/ 19156 w 19156"/>
                      <a:gd name="connsiteY0" fmla="*/ 14930 h 17895"/>
                      <a:gd name="connsiteX1" fmla="*/ 1441 w 19156"/>
                      <a:gd name="connsiteY1" fmla="*/ 0 h 17895"/>
                      <a:gd name="connsiteX2" fmla="*/ 104 w 19156"/>
                      <a:gd name="connsiteY2" fmla="*/ 4345 h 17895"/>
                      <a:gd name="connsiteX3" fmla="*/ 10354 w 19156"/>
                      <a:gd name="connsiteY3" fmla="*/ 17827 h 17895"/>
                      <a:gd name="connsiteX4" fmla="*/ 19156 w 19156"/>
                      <a:gd name="connsiteY4" fmla="*/ 14930 h 1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6" h="17895">
                        <a:moveTo>
                          <a:pt x="19156" y="14930"/>
                        </a:moveTo>
                        <a:cubicBezTo>
                          <a:pt x="16137" y="7287"/>
                          <a:pt x="9485" y="1682"/>
                          <a:pt x="1441" y="0"/>
                        </a:cubicBezTo>
                        <a:cubicBezTo>
                          <a:pt x="705" y="1337"/>
                          <a:pt x="248" y="2819"/>
                          <a:pt x="104" y="4345"/>
                        </a:cubicBezTo>
                        <a:cubicBezTo>
                          <a:pt x="-755" y="10886"/>
                          <a:pt x="3814" y="16903"/>
                          <a:pt x="10354" y="17827"/>
                        </a:cubicBezTo>
                        <a:cubicBezTo>
                          <a:pt x="13574" y="18184"/>
                          <a:pt x="16783" y="17125"/>
                          <a:pt x="19156" y="14930"/>
                        </a:cubicBezTo>
                        <a:close/>
                      </a:path>
                    </a:pathLst>
                  </a:custGeom>
                  <a:solidFill>
                    <a:srgbClr val="F28F8F"/>
                  </a:solidFill>
                  <a:ln w="111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B2A03EF-C41D-49A8-A967-453E56968BC8}"/>
                      </a:ext>
                    </a:extLst>
                  </p:cNvPr>
                  <p:cNvSpPr/>
                  <p:nvPr/>
                </p:nvSpPr>
                <p:spPr>
                  <a:xfrm>
                    <a:off x="6129425" y="3631823"/>
                    <a:ext cx="78886" cy="120298"/>
                  </a:xfrm>
                  <a:custGeom>
                    <a:avLst/>
                    <a:gdLst>
                      <a:gd name="connsiteX0" fmla="*/ 78886 w 78886"/>
                      <a:gd name="connsiteY0" fmla="*/ 94003 h 120298"/>
                      <a:gd name="connsiteX1" fmla="*/ 17716 w 78886"/>
                      <a:gd name="connsiteY1" fmla="*/ 120298 h 120298"/>
                      <a:gd name="connsiteX2" fmla="*/ 0 w 78886"/>
                      <a:gd name="connsiteY2" fmla="*/ 743 h 120298"/>
                      <a:gd name="connsiteX3" fmla="*/ 78886 w 78886"/>
                      <a:gd name="connsiteY3" fmla="*/ 94003 h 120298"/>
                    </a:gdLst>
                    <a:ahLst/>
                    <a:cxnLst>
                      <a:cxn ang="0">
                        <a:pos x="connsiteX0" y="connsiteY0"/>
                      </a:cxn>
                      <a:cxn ang="0">
                        <a:pos x="connsiteX1" y="connsiteY1"/>
                      </a:cxn>
                      <a:cxn ang="0">
                        <a:pos x="connsiteX2" y="connsiteY2"/>
                      </a:cxn>
                      <a:cxn ang="0">
                        <a:pos x="connsiteX3" y="connsiteY3"/>
                      </a:cxn>
                    </a:cxnLst>
                    <a:rect l="l" t="t" r="r" b="b"/>
                    <a:pathLst>
                      <a:path w="78886" h="120298">
                        <a:moveTo>
                          <a:pt x="78886" y="94003"/>
                        </a:moveTo>
                        <a:lnTo>
                          <a:pt x="17716" y="120298"/>
                        </a:lnTo>
                        <a:lnTo>
                          <a:pt x="0" y="743"/>
                        </a:lnTo>
                        <a:cubicBezTo>
                          <a:pt x="23064" y="-7056"/>
                          <a:pt x="51588" y="48097"/>
                          <a:pt x="78886" y="94003"/>
                        </a:cubicBezTo>
                        <a:close/>
                      </a:path>
                    </a:pathLst>
                  </a:custGeom>
                  <a:solidFill>
                    <a:srgbClr val="F0997A"/>
                  </a:solidFill>
                  <a:ln w="11125" cap="flat">
                    <a:noFill/>
                    <a:prstDash val="solid"/>
                    <a:miter/>
                  </a:ln>
                </p:spPr>
                <p:txBody>
                  <a:bodyPr rtlCol="0" anchor="ctr"/>
                  <a:lstStyle/>
                  <a:p>
                    <a:endParaRPr lang="en-US"/>
                  </a:p>
                </p:txBody>
              </p:sp>
            </p:grpSp>
          </p:grpSp>
          <p:grpSp>
            <p:nvGrpSpPr>
              <p:cNvPr id="438" name="Graphic 4">
                <a:extLst>
                  <a:ext uri="{FF2B5EF4-FFF2-40B4-BE49-F238E27FC236}">
                    <a16:creationId xmlns:a16="http://schemas.microsoft.com/office/drawing/2014/main" id="{EFB0F10C-8A30-40F3-B4BA-EDC9F2FA23B6}"/>
                  </a:ext>
                </a:extLst>
              </p:cNvPr>
              <p:cNvGrpSpPr/>
              <p:nvPr/>
            </p:nvGrpSpPr>
            <p:grpSpPr>
              <a:xfrm>
                <a:off x="5565199" y="3986663"/>
                <a:ext cx="1535541" cy="1212496"/>
                <a:chOff x="5565199" y="3986663"/>
                <a:chExt cx="1535541" cy="1212496"/>
              </a:xfrm>
            </p:grpSpPr>
            <p:sp>
              <p:nvSpPr>
                <p:cNvPr id="439" name="Freeform: Shape 438">
                  <a:extLst>
                    <a:ext uri="{FF2B5EF4-FFF2-40B4-BE49-F238E27FC236}">
                      <a16:creationId xmlns:a16="http://schemas.microsoft.com/office/drawing/2014/main" id="{2E5F8203-150D-4124-BB6F-246B9CD3F81E}"/>
                    </a:ext>
                  </a:extLst>
                </p:cNvPr>
                <p:cNvSpPr/>
                <p:nvPr/>
              </p:nvSpPr>
              <p:spPr>
                <a:xfrm>
                  <a:off x="6043519" y="4794356"/>
                  <a:ext cx="978089" cy="404803"/>
                </a:xfrm>
                <a:custGeom>
                  <a:avLst/>
                  <a:gdLst>
                    <a:gd name="connsiteX0" fmla="*/ 978057 w 978089"/>
                    <a:gd name="connsiteY0" fmla="*/ 0 h 404803"/>
                    <a:gd name="connsiteX1" fmla="*/ 978057 w 978089"/>
                    <a:gd name="connsiteY1" fmla="*/ 8245 h 404803"/>
                    <a:gd name="connsiteX2" fmla="*/ 962124 w 978089"/>
                    <a:gd name="connsiteY2" fmla="*/ 38217 h 404803"/>
                    <a:gd name="connsiteX3" fmla="*/ 380504 w 978089"/>
                    <a:gd name="connsiteY3" fmla="*/ 399891 h 404803"/>
                    <a:gd name="connsiteX4" fmla="*/ 347078 w 978089"/>
                    <a:gd name="connsiteY4" fmla="*/ 400894 h 404803"/>
                    <a:gd name="connsiteX5" fmla="*/ 17827 w 978089"/>
                    <a:gd name="connsiteY5" fmla="*/ 225628 h 404803"/>
                    <a:gd name="connsiteX6" fmla="*/ 0 w 978089"/>
                    <a:gd name="connsiteY6" fmla="*/ 196770 h 404803"/>
                    <a:gd name="connsiteX7" fmla="*/ 0 w 978089"/>
                    <a:gd name="connsiteY7" fmla="*/ 185628 h 404803"/>
                    <a:gd name="connsiteX8" fmla="*/ 0 w 978089"/>
                    <a:gd name="connsiteY8" fmla="*/ 185628 h 404803"/>
                    <a:gd name="connsiteX9" fmla="*/ 2229 w 978089"/>
                    <a:gd name="connsiteY9" fmla="*/ 189305 h 404803"/>
                    <a:gd name="connsiteX10" fmla="*/ 363902 w 978089"/>
                    <a:gd name="connsiteY10" fmla="*/ 382509 h 40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089" h="404803">
                      <a:moveTo>
                        <a:pt x="978057" y="0"/>
                      </a:moveTo>
                      <a:lnTo>
                        <a:pt x="978057" y="8245"/>
                      </a:lnTo>
                      <a:cubicBezTo>
                        <a:pt x="978592" y="20390"/>
                        <a:pt x="972486" y="31866"/>
                        <a:pt x="962124" y="38217"/>
                      </a:cubicBezTo>
                      <a:lnTo>
                        <a:pt x="380504" y="399891"/>
                      </a:lnTo>
                      <a:cubicBezTo>
                        <a:pt x="370309" y="406064"/>
                        <a:pt x="357629" y="406443"/>
                        <a:pt x="347078" y="400894"/>
                      </a:cubicBezTo>
                      <a:lnTo>
                        <a:pt x="17827" y="225628"/>
                      </a:lnTo>
                      <a:cubicBezTo>
                        <a:pt x="7086" y="219968"/>
                        <a:pt x="256" y="208915"/>
                        <a:pt x="0" y="196770"/>
                      </a:cubicBezTo>
                      <a:lnTo>
                        <a:pt x="0" y="185628"/>
                      </a:lnTo>
                      <a:lnTo>
                        <a:pt x="0" y="185628"/>
                      </a:lnTo>
                      <a:cubicBezTo>
                        <a:pt x="45" y="187166"/>
                        <a:pt x="891" y="188558"/>
                        <a:pt x="2229" y="189305"/>
                      </a:cubicBezTo>
                      <a:lnTo>
                        <a:pt x="363902" y="382509"/>
                      </a:lnTo>
                      <a:close/>
                    </a:path>
                  </a:pathLst>
                </a:custGeom>
                <a:solidFill>
                  <a:srgbClr val="37474F"/>
                </a:solidFill>
                <a:ln w="111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F39F542A-37E0-4001-A538-5389C5E0032F}"/>
                    </a:ext>
                  </a:extLst>
                </p:cNvPr>
                <p:cNvSpPr/>
                <p:nvPr/>
              </p:nvSpPr>
              <p:spPr>
                <a:xfrm>
                  <a:off x="6406753" y="4794802"/>
                  <a:ext cx="615182" cy="404236"/>
                </a:xfrm>
                <a:custGeom>
                  <a:avLst/>
                  <a:gdLst>
                    <a:gd name="connsiteX0" fmla="*/ 0 w 615182"/>
                    <a:gd name="connsiteY0" fmla="*/ 381952 h 404236"/>
                    <a:gd name="connsiteX1" fmla="*/ 780 w 615182"/>
                    <a:gd name="connsiteY1" fmla="*/ 404237 h 404236"/>
                    <a:gd name="connsiteX2" fmla="*/ 17493 w 615182"/>
                    <a:gd name="connsiteY2" fmla="*/ 399223 h 404236"/>
                    <a:gd name="connsiteX3" fmla="*/ 599112 w 615182"/>
                    <a:gd name="connsiteY3" fmla="*/ 38106 h 404236"/>
                    <a:gd name="connsiteX4" fmla="*/ 615157 w 615182"/>
                    <a:gd name="connsiteY4" fmla="*/ 8245 h 404236"/>
                    <a:gd name="connsiteX5" fmla="*/ 615157 w 615182"/>
                    <a:gd name="connsiteY5" fmla="*/ 0 h 4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182" h="404236">
                      <a:moveTo>
                        <a:pt x="0" y="381952"/>
                      </a:moveTo>
                      <a:lnTo>
                        <a:pt x="780" y="404237"/>
                      </a:lnTo>
                      <a:cubicBezTo>
                        <a:pt x="6685" y="404014"/>
                        <a:pt x="12435" y="402287"/>
                        <a:pt x="17493" y="399223"/>
                      </a:cubicBezTo>
                      <a:lnTo>
                        <a:pt x="599112" y="38106"/>
                      </a:lnTo>
                      <a:cubicBezTo>
                        <a:pt x="609486" y="31800"/>
                        <a:pt x="615625" y="20379"/>
                        <a:pt x="615157" y="8245"/>
                      </a:cubicBezTo>
                      <a:lnTo>
                        <a:pt x="615157" y="0"/>
                      </a:lnTo>
                      <a:close/>
                    </a:path>
                  </a:pathLst>
                </a:custGeom>
                <a:solidFill>
                  <a:srgbClr val="263238"/>
                </a:solidFill>
                <a:ln w="111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939A4AD9-FB13-40DA-9596-BC17E2C6643A}"/>
                    </a:ext>
                  </a:extLst>
                </p:cNvPr>
                <p:cNvSpPr/>
                <p:nvPr/>
              </p:nvSpPr>
              <p:spPr>
                <a:xfrm>
                  <a:off x="6042671" y="4600587"/>
                  <a:ext cx="978904" cy="576166"/>
                </a:xfrm>
                <a:custGeom>
                  <a:avLst/>
                  <a:gdLst>
                    <a:gd name="connsiteX0" fmla="*/ 978905 w 978904"/>
                    <a:gd name="connsiteY0" fmla="*/ 193769 h 576166"/>
                    <a:gd name="connsiteX1" fmla="*/ 620796 w 978904"/>
                    <a:gd name="connsiteY1" fmla="*/ 2347 h 576166"/>
                    <a:gd name="connsiteX2" fmla="*/ 600629 w 978904"/>
                    <a:gd name="connsiteY2" fmla="*/ 3016 h 576166"/>
                    <a:gd name="connsiteX3" fmla="*/ 2297 w 978904"/>
                    <a:gd name="connsiteY3" fmla="*/ 375163 h 576166"/>
                    <a:gd name="connsiteX4" fmla="*/ 558 w 978904"/>
                    <a:gd name="connsiteY4" fmla="*/ 381224 h 576166"/>
                    <a:gd name="connsiteX5" fmla="*/ 2297 w 978904"/>
                    <a:gd name="connsiteY5" fmla="*/ 382962 h 576166"/>
                    <a:gd name="connsiteX6" fmla="*/ 363747 w 978904"/>
                    <a:gd name="connsiteY6" fmla="*/ 576167 h 57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904" h="576166">
                      <a:moveTo>
                        <a:pt x="978905" y="193769"/>
                      </a:moveTo>
                      <a:lnTo>
                        <a:pt x="620796" y="2347"/>
                      </a:lnTo>
                      <a:cubicBezTo>
                        <a:pt x="614423" y="-1007"/>
                        <a:pt x="606758" y="-751"/>
                        <a:pt x="600629" y="3016"/>
                      </a:cubicBezTo>
                      <a:lnTo>
                        <a:pt x="2297" y="375163"/>
                      </a:lnTo>
                      <a:cubicBezTo>
                        <a:pt x="146" y="376355"/>
                        <a:pt x="-634" y="379063"/>
                        <a:pt x="558" y="381224"/>
                      </a:cubicBezTo>
                      <a:cubicBezTo>
                        <a:pt x="960" y="381948"/>
                        <a:pt x="1561" y="382561"/>
                        <a:pt x="2297" y="382962"/>
                      </a:cubicBezTo>
                      <a:lnTo>
                        <a:pt x="363747" y="576167"/>
                      </a:lnTo>
                      <a:close/>
                    </a:path>
                  </a:pathLst>
                </a:custGeom>
                <a:solidFill>
                  <a:srgbClr val="455A64"/>
                </a:solidFill>
                <a:ln w="111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D68C1473-3E1C-49F7-B88E-775F29D2B905}"/>
                    </a:ext>
                  </a:extLst>
                </p:cNvPr>
                <p:cNvSpPr/>
                <p:nvPr/>
              </p:nvSpPr>
              <p:spPr>
                <a:xfrm>
                  <a:off x="6209426" y="4705665"/>
                  <a:ext cx="737943" cy="441340"/>
                </a:xfrm>
                <a:custGeom>
                  <a:avLst/>
                  <a:gdLst>
                    <a:gd name="connsiteX0" fmla="*/ 193093 w 737943"/>
                    <a:gd name="connsiteY0" fmla="*/ 441340 h 441340"/>
                    <a:gd name="connsiteX1" fmla="*/ 0 w 737943"/>
                    <a:gd name="connsiteY1" fmla="*/ 338275 h 441340"/>
                    <a:gd name="connsiteX2" fmla="*/ 543848 w 737943"/>
                    <a:gd name="connsiteY2" fmla="*/ 0 h 441340"/>
                    <a:gd name="connsiteX3" fmla="*/ 737944 w 737943"/>
                    <a:gd name="connsiteY3" fmla="*/ 102508 h 441340"/>
                    <a:gd name="connsiteX4" fmla="*/ 193093 w 737943"/>
                    <a:gd name="connsiteY4" fmla="*/ 441340 h 44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43" h="441340">
                      <a:moveTo>
                        <a:pt x="193093" y="441340"/>
                      </a:moveTo>
                      <a:lnTo>
                        <a:pt x="0" y="338275"/>
                      </a:lnTo>
                      <a:lnTo>
                        <a:pt x="543848" y="0"/>
                      </a:lnTo>
                      <a:lnTo>
                        <a:pt x="737944" y="102508"/>
                      </a:lnTo>
                      <a:lnTo>
                        <a:pt x="193093" y="441340"/>
                      </a:lnTo>
                      <a:close/>
                    </a:path>
                  </a:pathLst>
                </a:custGeom>
                <a:solidFill>
                  <a:srgbClr val="37474F"/>
                </a:solidFill>
                <a:ln w="111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9FDDD585-51BE-41FF-8DB6-415075D2ECD4}"/>
                    </a:ext>
                  </a:extLst>
                </p:cNvPr>
                <p:cNvSpPr/>
                <p:nvPr/>
              </p:nvSpPr>
              <p:spPr>
                <a:xfrm>
                  <a:off x="6209426" y="4705665"/>
                  <a:ext cx="737943" cy="342175"/>
                </a:xfrm>
                <a:custGeom>
                  <a:avLst/>
                  <a:gdLst>
                    <a:gd name="connsiteX0" fmla="*/ 737944 w 737943"/>
                    <a:gd name="connsiteY0" fmla="*/ 102508 h 342175"/>
                    <a:gd name="connsiteX1" fmla="*/ 730813 w 737943"/>
                    <a:gd name="connsiteY1" fmla="*/ 106853 h 342175"/>
                    <a:gd name="connsiteX2" fmla="*/ 544071 w 737943"/>
                    <a:gd name="connsiteY2" fmla="*/ 8245 h 342175"/>
                    <a:gd name="connsiteX3" fmla="*/ 7354 w 737943"/>
                    <a:gd name="connsiteY3" fmla="*/ 342175 h 342175"/>
                    <a:gd name="connsiteX4" fmla="*/ 0 w 737943"/>
                    <a:gd name="connsiteY4" fmla="*/ 338275 h 342175"/>
                    <a:gd name="connsiteX5" fmla="*/ 543848 w 737943"/>
                    <a:gd name="connsiteY5" fmla="*/ 0 h 342175"/>
                    <a:gd name="connsiteX6" fmla="*/ 737944 w 737943"/>
                    <a:gd name="connsiteY6" fmla="*/ 102508 h 34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943" h="342175">
                      <a:moveTo>
                        <a:pt x="737944" y="102508"/>
                      </a:moveTo>
                      <a:lnTo>
                        <a:pt x="730813" y="106853"/>
                      </a:lnTo>
                      <a:lnTo>
                        <a:pt x="544071" y="8245"/>
                      </a:lnTo>
                      <a:lnTo>
                        <a:pt x="7354" y="342175"/>
                      </a:lnTo>
                      <a:lnTo>
                        <a:pt x="0" y="338275"/>
                      </a:lnTo>
                      <a:lnTo>
                        <a:pt x="543848" y="0"/>
                      </a:lnTo>
                      <a:lnTo>
                        <a:pt x="737944" y="102508"/>
                      </a:lnTo>
                      <a:close/>
                    </a:path>
                  </a:pathLst>
                </a:custGeom>
                <a:solidFill>
                  <a:srgbClr val="263238"/>
                </a:solidFill>
                <a:ln w="111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5994E9FF-E6F5-4A29-B62B-E69F035E6B38}"/>
                    </a:ext>
                  </a:extLst>
                </p:cNvPr>
                <p:cNvSpPr/>
                <p:nvPr/>
              </p:nvSpPr>
              <p:spPr>
                <a:xfrm>
                  <a:off x="6299343" y="4742991"/>
                  <a:ext cx="263845" cy="155432"/>
                </a:xfrm>
                <a:custGeom>
                  <a:avLst/>
                  <a:gdLst>
                    <a:gd name="connsiteX0" fmla="*/ 0 w 263845"/>
                    <a:gd name="connsiteY0" fmla="*/ 102954 h 155432"/>
                    <a:gd name="connsiteX1" fmla="*/ 3566 w 263845"/>
                    <a:gd name="connsiteY1" fmla="*/ 104848 h 155432"/>
                    <a:gd name="connsiteX2" fmla="*/ 98274 w 263845"/>
                    <a:gd name="connsiteY2" fmla="*/ 155433 h 155432"/>
                    <a:gd name="connsiteX3" fmla="*/ 260392 w 263845"/>
                    <a:gd name="connsiteY3" fmla="*/ 54596 h 155432"/>
                    <a:gd name="connsiteX4" fmla="*/ 263846 w 263845"/>
                    <a:gd name="connsiteY4" fmla="*/ 52480 h 155432"/>
                    <a:gd name="connsiteX5" fmla="*/ 165572 w 263845"/>
                    <a:gd name="connsiteY5" fmla="*/ 0 h 155432"/>
                    <a:gd name="connsiteX6" fmla="*/ 0 w 263845"/>
                    <a:gd name="connsiteY6" fmla="*/ 102954 h 15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845" h="155432">
                      <a:moveTo>
                        <a:pt x="0" y="102954"/>
                      </a:moveTo>
                      <a:lnTo>
                        <a:pt x="3566" y="104848"/>
                      </a:lnTo>
                      <a:lnTo>
                        <a:pt x="98274" y="155433"/>
                      </a:lnTo>
                      <a:lnTo>
                        <a:pt x="260392" y="54596"/>
                      </a:lnTo>
                      <a:lnTo>
                        <a:pt x="263846" y="52480"/>
                      </a:lnTo>
                      <a:lnTo>
                        <a:pt x="165572" y="0"/>
                      </a:lnTo>
                      <a:lnTo>
                        <a:pt x="0" y="102954"/>
                      </a:lnTo>
                      <a:close/>
                    </a:path>
                  </a:pathLst>
                </a:custGeom>
                <a:solidFill>
                  <a:srgbClr val="263238"/>
                </a:solidFill>
                <a:ln w="111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64F3302-F759-45FF-8BBF-23EFE1E33181}"/>
                    </a:ext>
                  </a:extLst>
                </p:cNvPr>
                <p:cNvSpPr/>
                <p:nvPr/>
              </p:nvSpPr>
              <p:spPr>
                <a:xfrm>
                  <a:off x="6302909" y="4747002"/>
                  <a:ext cx="256826" cy="151421"/>
                </a:xfrm>
                <a:custGeom>
                  <a:avLst/>
                  <a:gdLst>
                    <a:gd name="connsiteX0" fmla="*/ 0 w 256826"/>
                    <a:gd name="connsiteY0" fmla="*/ 100836 h 151421"/>
                    <a:gd name="connsiteX1" fmla="*/ 94708 w 256826"/>
                    <a:gd name="connsiteY1" fmla="*/ 151422 h 151421"/>
                    <a:gd name="connsiteX2" fmla="*/ 256826 w 256826"/>
                    <a:gd name="connsiteY2" fmla="*/ 50585 h 151421"/>
                    <a:gd name="connsiteX3" fmla="*/ 162118 w 256826"/>
                    <a:gd name="connsiteY3" fmla="*/ 0 h 151421"/>
                    <a:gd name="connsiteX4" fmla="*/ 0 w 256826"/>
                    <a:gd name="connsiteY4" fmla="*/ 100836 h 15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6" h="151421">
                      <a:moveTo>
                        <a:pt x="0" y="100836"/>
                      </a:moveTo>
                      <a:lnTo>
                        <a:pt x="94708" y="151422"/>
                      </a:lnTo>
                      <a:lnTo>
                        <a:pt x="256826" y="50585"/>
                      </a:lnTo>
                      <a:lnTo>
                        <a:pt x="162118" y="0"/>
                      </a:lnTo>
                      <a:lnTo>
                        <a:pt x="0" y="100836"/>
                      </a:lnTo>
                      <a:close/>
                    </a:path>
                  </a:pathLst>
                </a:custGeom>
                <a:solidFill>
                  <a:srgbClr val="37474F"/>
                </a:solidFill>
                <a:ln w="111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6FFC0320-B7C5-414C-B570-F6799ACA92A5}"/>
                    </a:ext>
                  </a:extLst>
                </p:cNvPr>
                <p:cNvSpPr/>
                <p:nvPr/>
              </p:nvSpPr>
              <p:spPr>
                <a:xfrm>
                  <a:off x="6406307" y="4462766"/>
                  <a:ext cx="475510" cy="305217"/>
                </a:xfrm>
                <a:custGeom>
                  <a:avLst/>
                  <a:gdLst>
                    <a:gd name="connsiteX0" fmla="*/ 469641 w 475510"/>
                    <a:gd name="connsiteY0" fmla="*/ 252035 h 305217"/>
                    <a:gd name="connsiteX1" fmla="*/ 407913 w 475510"/>
                    <a:gd name="connsiteY1" fmla="*/ 171812 h 305217"/>
                    <a:gd name="connsiteX2" fmla="*/ 350643 w 475510"/>
                    <a:gd name="connsiteY2" fmla="*/ 121672 h 305217"/>
                    <a:gd name="connsiteX3" fmla="*/ 202230 w 475510"/>
                    <a:gd name="connsiteY3" fmla="*/ 58162 h 305217"/>
                    <a:gd name="connsiteX4" fmla="*/ 93817 w 475510"/>
                    <a:gd name="connsiteY4" fmla="*/ 0 h 305217"/>
                    <a:gd name="connsiteX5" fmla="*/ 0 w 475510"/>
                    <a:gd name="connsiteY5" fmla="*/ 130140 h 305217"/>
                    <a:gd name="connsiteX6" fmla="*/ 31532 w 475510"/>
                    <a:gd name="connsiteY6" fmla="*/ 148525 h 305217"/>
                    <a:gd name="connsiteX7" fmla="*/ 107410 w 475510"/>
                    <a:gd name="connsiteY7" fmla="*/ 209584 h 305217"/>
                    <a:gd name="connsiteX8" fmla="*/ 221283 w 475510"/>
                    <a:gd name="connsiteY8" fmla="*/ 229417 h 305217"/>
                    <a:gd name="connsiteX9" fmla="*/ 225182 w 475510"/>
                    <a:gd name="connsiteY9" fmla="*/ 256381 h 305217"/>
                    <a:gd name="connsiteX10" fmla="*/ 195990 w 475510"/>
                    <a:gd name="connsiteY10" fmla="*/ 248915 h 305217"/>
                    <a:gd name="connsiteX11" fmla="*/ 176603 w 475510"/>
                    <a:gd name="connsiteY11" fmla="*/ 266074 h 305217"/>
                    <a:gd name="connsiteX12" fmla="*/ 191533 w 475510"/>
                    <a:gd name="connsiteY12" fmla="*/ 280113 h 305217"/>
                    <a:gd name="connsiteX13" fmla="*/ 213818 w 475510"/>
                    <a:gd name="connsiteY13" fmla="*/ 297495 h 305217"/>
                    <a:gd name="connsiteX14" fmla="*/ 260392 w 475510"/>
                    <a:gd name="connsiteY14" fmla="*/ 304626 h 305217"/>
                    <a:gd name="connsiteX15" fmla="*/ 275656 w 475510"/>
                    <a:gd name="connsiteY15" fmla="*/ 291256 h 305217"/>
                    <a:gd name="connsiteX16" fmla="*/ 286798 w 475510"/>
                    <a:gd name="connsiteY16" fmla="*/ 294932 h 305217"/>
                    <a:gd name="connsiteX17" fmla="*/ 307077 w 475510"/>
                    <a:gd name="connsiteY17" fmla="*/ 293595 h 305217"/>
                    <a:gd name="connsiteX18" fmla="*/ 313539 w 475510"/>
                    <a:gd name="connsiteY18" fmla="*/ 284013 h 305217"/>
                    <a:gd name="connsiteX19" fmla="*/ 337941 w 475510"/>
                    <a:gd name="connsiteY19" fmla="*/ 278888 h 305217"/>
                    <a:gd name="connsiteX20" fmla="*/ 350977 w 475510"/>
                    <a:gd name="connsiteY20" fmla="*/ 248247 h 305217"/>
                    <a:gd name="connsiteX21" fmla="*/ 352314 w 475510"/>
                    <a:gd name="connsiteY21" fmla="*/ 207021 h 305217"/>
                    <a:gd name="connsiteX22" fmla="*/ 452593 w 475510"/>
                    <a:gd name="connsiteY22" fmla="*/ 271868 h 305217"/>
                    <a:gd name="connsiteX23" fmla="*/ 469641 w 475510"/>
                    <a:gd name="connsiteY23" fmla="*/ 252035 h 30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5510" h="305217">
                      <a:moveTo>
                        <a:pt x="469641" y="252035"/>
                      </a:moveTo>
                      <a:cubicBezTo>
                        <a:pt x="450031" y="224625"/>
                        <a:pt x="425741" y="200447"/>
                        <a:pt x="407913" y="171812"/>
                      </a:cubicBezTo>
                      <a:cubicBezTo>
                        <a:pt x="390142" y="153650"/>
                        <a:pt x="371000" y="136881"/>
                        <a:pt x="350643" y="121672"/>
                      </a:cubicBezTo>
                      <a:cubicBezTo>
                        <a:pt x="291367" y="80446"/>
                        <a:pt x="276548" y="81226"/>
                        <a:pt x="202230" y="58162"/>
                      </a:cubicBezTo>
                      <a:cubicBezTo>
                        <a:pt x="162653" y="46017"/>
                        <a:pt x="125828" y="26262"/>
                        <a:pt x="93817" y="0"/>
                      </a:cubicBezTo>
                      <a:lnTo>
                        <a:pt x="0" y="130140"/>
                      </a:lnTo>
                      <a:cubicBezTo>
                        <a:pt x="11142" y="136157"/>
                        <a:pt x="21282" y="142285"/>
                        <a:pt x="31532" y="148525"/>
                      </a:cubicBezTo>
                      <a:cubicBezTo>
                        <a:pt x="48134" y="158664"/>
                        <a:pt x="69750" y="195544"/>
                        <a:pt x="107410" y="209584"/>
                      </a:cubicBezTo>
                      <a:cubicBezTo>
                        <a:pt x="157215" y="228191"/>
                        <a:pt x="215712" y="215043"/>
                        <a:pt x="221283" y="229417"/>
                      </a:cubicBezTo>
                      <a:cubicBezTo>
                        <a:pt x="221372" y="238542"/>
                        <a:pt x="222687" y="247612"/>
                        <a:pt x="225182" y="256381"/>
                      </a:cubicBezTo>
                      <a:cubicBezTo>
                        <a:pt x="215901" y="252369"/>
                        <a:pt x="206051" y="249851"/>
                        <a:pt x="195990" y="248915"/>
                      </a:cubicBezTo>
                      <a:cubicBezTo>
                        <a:pt x="186853" y="248915"/>
                        <a:pt x="173706" y="260057"/>
                        <a:pt x="176603" y="266074"/>
                      </a:cubicBezTo>
                      <a:cubicBezTo>
                        <a:pt x="179500" y="272091"/>
                        <a:pt x="184960" y="274877"/>
                        <a:pt x="191533" y="280113"/>
                      </a:cubicBezTo>
                      <a:cubicBezTo>
                        <a:pt x="196102" y="283679"/>
                        <a:pt x="211589" y="296158"/>
                        <a:pt x="213818" y="297495"/>
                      </a:cubicBezTo>
                      <a:cubicBezTo>
                        <a:pt x="228425" y="304002"/>
                        <a:pt x="244503" y="306464"/>
                        <a:pt x="260392" y="304626"/>
                      </a:cubicBezTo>
                      <a:cubicBezTo>
                        <a:pt x="267489" y="303200"/>
                        <a:pt x="273305" y="298108"/>
                        <a:pt x="275656" y="291256"/>
                      </a:cubicBezTo>
                      <a:cubicBezTo>
                        <a:pt x="279278" y="292748"/>
                        <a:pt x="282999" y="293974"/>
                        <a:pt x="286798" y="294932"/>
                      </a:cubicBezTo>
                      <a:cubicBezTo>
                        <a:pt x="293484" y="297071"/>
                        <a:pt x="300726" y="296592"/>
                        <a:pt x="307077" y="293595"/>
                      </a:cubicBezTo>
                      <a:cubicBezTo>
                        <a:pt x="310297" y="291266"/>
                        <a:pt x="312581" y="287868"/>
                        <a:pt x="313539" y="284013"/>
                      </a:cubicBezTo>
                      <a:cubicBezTo>
                        <a:pt x="321874" y="283489"/>
                        <a:pt x="330097" y="281762"/>
                        <a:pt x="337941" y="278888"/>
                      </a:cubicBezTo>
                      <a:cubicBezTo>
                        <a:pt x="349083" y="272648"/>
                        <a:pt x="349083" y="259055"/>
                        <a:pt x="350977" y="248247"/>
                      </a:cubicBezTo>
                      <a:cubicBezTo>
                        <a:pt x="353484" y="234653"/>
                        <a:pt x="353930" y="220748"/>
                        <a:pt x="352314" y="207021"/>
                      </a:cubicBezTo>
                      <a:cubicBezTo>
                        <a:pt x="385741" y="227188"/>
                        <a:pt x="411590" y="264960"/>
                        <a:pt x="452593" y="271868"/>
                      </a:cubicBezTo>
                      <a:cubicBezTo>
                        <a:pt x="466633" y="273651"/>
                        <a:pt x="485129" y="268080"/>
                        <a:pt x="469641" y="252035"/>
                      </a:cubicBezTo>
                      <a:close/>
                    </a:path>
                  </a:pathLst>
                </a:custGeom>
                <a:solidFill>
                  <a:srgbClr val="FFBDA7"/>
                </a:solidFill>
                <a:ln w="11125" cap="flat">
                  <a:noFill/>
                  <a:prstDash val="solid"/>
                  <a:miter/>
                </a:ln>
              </p:spPr>
              <p:txBody>
                <a:bodyPr rtlCol="0" anchor="ctr"/>
                <a:lstStyle/>
                <a:p>
                  <a:endParaRPr lang="en-US"/>
                </a:p>
              </p:txBody>
            </p:sp>
            <p:grpSp>
              <p:nvGrpSpPr>
                <p:cNvPr id="447" name="Graphic 4">
                  <a:extLst>
                    <a:ext uri="{FF2B5EF4-FFF2-40B4-BE49-F238E27FC236}">
                      <a16:creationId xmlns:a16="http://schemas.microsoft.com/office/drawing/2014/main" id="{67E906F7-D8D8-4169-8D20-F6A585BF1F0F}"/>
                    </a:ext>
                  </a:extLst>
                </p:cNvPr>
                <p:cNvGrpSpPr/>
                <p:nvPr/>
              </p:nvGrpSpPr>
              <p:grpSpPr>
                <a:xfrm>
                  <a:off x="5565199" y="3986663"/>
                  <a:ext cx="903531" cy="966976"/>
                  <a:chOff x="5565199" y="3986663"/>
                  <a:chExt cx="903531" cy="966976"/>
                </a:xfrm>
              </p:grpSpPr>
              <p:sp>
                <p:nvSpPr>
                  <p:cNvPr id="452" name="Freeform: Shape 451">
                    <a:extLst>
                      <a:ext uri="{FF2B5EF4-FFF2-40B4-BE49-F238E27FC236}">
                        <a16:creationId xmlns:a16="http://schemas.microsoft.com/office/drawing/2014/main" id="{846F2797-D4EF-4189-8448-B7D5593E3CA3}"/>
                      </a:ext>
                    </a:extLst>
                  </p:cNvPr>
                  <p:cNvSpPr/>
                  <p:nvPr/>
                </p:nvSpPr>
                <p:spPr>
                  <a:xfrm>
                    <a:off x="5565199" y="3995911"/>
                    <a:ext cx="903531" cy="957728"/>
                  </a:xfrm>
                  <a:custGeom>
                    <a:avLst/>
                    <a:gdLst>
                      <a:gd name="connsiteX0" fmla="*/ 2886 w 903531"/>
                      <a:gd name="connsiteY0" fmla="*/ 568917 h 957728"/>
                      <a:gd name="connsiteX1" fmla="*/ 41103 w 903531"/>
                      <a:gd name="connsiteY1" fmla="*/ 150530 h 957728"/>
                      <a:gd name="connsiteX2" fmla="*/ 173026 w 903531"/>
                      <a:gd name="connsiteY2" fmla="*/ 0 h 957728"/>
                      <a:gd name="connsiteX3" fmla="*/ 251021 w 903531"/>
                      <a:gd name="connsiteY3" fmla="*/ 279110 h 957728"/>
                      <a:gd name="connsiteX4" fmla="*/ 215478 w 903531"/>
                      <a:gd name="connsiteY4" fmla="*/ 559001 h 957728"/>
                      <a:gd name="connsiteX5" fmla="*/ 377707 w 903531"/>
                      <a:gd name="connsiteY5" fmla="*/ 657832 h 957728"/>
                      <a:gd name="connsiteX6" fmla="*/ 571357 w 903531"/>
                      <a:gd name="connsiteY6" fmla="*/ 731147 h 957728"/>
                      <a:gd name="connsiteX7" fmla="*/ 721108 w 903531"/>
                      <a:gd name="connsiteY7" fmla="*/ 738166 h 957728"/>
                      <a:gd name="connsiteX8" fmla="*/ 811582 w 903531"/>
                      <a:gd name="connsiteY8" fmla="*/ 767247 h 957728"/>
                      <a:gd name="connsiteX9" fmla="*/ 891582 w 903531"/>
                      <a:gd name="connsiteY9" fmla="*/ 817164 h 957728"/>
                      <a:gd name="connsiteX10" fmla="*/ 868184 w 903531"/>
                      <a:gd name="connsiteY10" fmla="*/ 846134 h 957728"/>
                      <a:gd name="connsiteX11" fmla="*/ 804897 w 903531"/>
                      <a:gd name="connsiteY11" fmla="*/ 823849 h 957728"/>
                      <a:gd name="connsiteX12" fmla="*/ 751191 w 903531"/>
                      <a:gd name="connsiteY12" fmla="*/ 810033 h 957728"/>
                      <a:gd name="connsiteX13" fmla="*/ 768907 w 903531"/>
                      <a:gd name="connsiteY13" fmla="*/ 868863 h 957728"/>
                      <a:gd name="connsiteX14" fmla="*/ 765565 w 903531"/>
                      <a:gd name="connsiteY14" fmla="*/ 902290 h 957728"/>
                      <a:gd name="connsiteX15" fmla="*/ 743281 w 903531"/>
                      <a:gd name="connsiteY15" fmla="*/ 914435 h 957728"/>
                      <a:gd name="connsiteX16" fmla="*/ 739938 w 903531"/>
                      <a:gd name="connsiteY16" fmla="*/ 925577 h 957728"/>
                      <a:gd name="connsiteX17" fmla="*/ 720996 w 903531"/>
                      <a:gd name="connsiteY17" fmla="*/ 932820 h 957728"/>
                      <a:gd name="connsiteX18" fmla="*/ 709854 w 903531"/>
                      <a:gd name="connsiteY18" fmla="*/ 932820 h 957728"/>
                      <a:gd name="connsiteX19" fmla="*/ 699269 w 903531"/>
                      <a:gd name="connsiteY19" fmla="*/ 950090 h 957728"/>
                      <a:gd name="connsiteX20" fmla="*/ 652695 w 903531"/>
                      <a:gd name="connsiteY20" fmla="*/ 957109 h 957728"/>
                      <a:gd name="connsiteX21" fmla="*/ 626399 w 903531"/>
                      <a:gd name="connsiteY21" fmla="*/ 946970 h 957728"/>
                      <a:gd name="connsiteX22" fmla="*/ 608795 w 903531"/>
                      <a:gd name="connsiteY22" fmla="*/ 937276 h 957728"/>
                      <a:gd name="connsiteX23" fmla="*/ 622277 w 903531"/>
                      <a:gd name="connsiteY23" fmla="*/ 914992 h 957728"/>
                      <a:gd name="connsiteX24" fmla="*/ 652361 w 903531"/>
                      <a:gd name="connsiteY24" fmla="*/ 913543 h 957728"/>
                      <a:gd name="connsiteX25" fmla="*/ 640661 w 903531"/>
                      <a:gd name="connsiteY25" fmla="*/ 888919 h 957728"/>
                      <a:gd name="connsiteX26" fmla="*/ 520884 w 903531"/>
                      <a:gd name="connsiteY26" fmla="*/ 893711 h 957728"/>
                      <a:gd name="connsiteX27" fmla="*/ 429518 w 903531"/>
                      <a:gd name="connsiteY27" fmla="*/ 851371 h 957728"/>
                      <a:gd name="connsiteX28" fmla="*/ 98040 w 903531"/>
                      <a:gd name="connsiteY28" fmla="*/ 731704 h 957728"/>
                      <a:gd name="connsiteX29" fmla="*/ 2886 w 903531"/>
                      <a:gd name="connsiteY29" fmla="*/ 568917 h 95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3531" h="957728">
                        <a:moveTo>
                          <a:pt x="2886" y="568917"/>
                        </a:moveTo>
                        <a:cubicBezTo>
                          <a:pt x="12245" y="410588"/>
                          <a:pt x="21939" y="267077"/>
                          <a:pt x="41103" y="150530"/>
                        </a:cubicBezTo>
                        <a:cubicBezTo>
                          <a:pt x="51688" y="86128"/>
                          <a:pt x="110964" y="24736"/>
                          <a:pt x="173026" y="0"/>
                        </a:cubicBezTo>
                        <a:cubicBezTo>
                          <a:pt x="263834" y="50251"/>
                          <a:pt x="258375" y="233985"/>
                          <a:pt x="251021" y="279110"/>
                        </a:cubicBezTo>
                        <a:lnTo>
                          <a:pt x="215478" y="559001"/>
                        </a:lnTo>
                        <a:cubicBezTo>
                          <a:pt x="215478" y="559001"/>
                          <a:pt x="294698" y="610366"/>
                          <a:pt x="377707" y="657832"/>
                        </a:cubicBezTo>
                        <a:cubicBezTo>
                          <a:pt x="447680" y="697832"/>
                          <a:pt x="493920" y="730813"/>
                          <a:pt x="571357" y="731147"/>
                        </a:cubicBezTo>
                        <a:cubicBezTo>
                          <a:pt x="648795" y="731481"/>
                          <a:pt x="679325" y="725353"/>
                          <a:pt x="721108" y="738166"/>
                        </a:cubicBezTo>
                        <a:cubicBezTo>
                          <a:pt x="743392" y="744963"/>
                          <a:pt x="794089" y="760451"/>
                          <a:pt x="811582" y="767247"/>
                        </a:cubicBezTo>
                        <a:cubicBezTo>
                          <a:pt x="829075" y="774044"/>
                          <a:pt x="861944" y="800117"/>
                          <a:pt x="891582" y="817164"/>
                        </a:cubicBezTo>
                        <a:cubicBezTo>
                          <a:pt x="921220" y="834212"/>
                          <a:pt x="888908" y="849699"/>
                          <a:pt x="868184" y="846134"/>
                        </a:cubicBezTo>
                        <a:cubicBezTo>
                          <a:pt x="846200" y="841510"/>
                          <a:pt x="824919" y="834022"/>
                          <a:pt x="804897" y="823849"/>
                        </a:cubicBezTo>
                        <a:cubicBezTo>
                          <a:pt x="787403" y="817788"/>
                          <a:pt x="769442" y="813164"/>
                          <a:pt x="751191" y="810033"/>
                        </a:cubicBezTo>
                        <a:cubicBezTo>
                          <a:pt x="759069" y="828997"/>
                          <a:pt x="765008" y="848707"/>
                          <a:pt x="768907" y="868863"/>
                        </a:cubicBezTo>
                        <a:cubicBezTo>
                          <a:pt x="770244" y="880006"/>
                          <a:pt x="774256" y="892819"/>
                          <a:pt x="765565" y="902290"/>
                        </a:cubicBezTo>
                        <a:cubicBezTo>
                          <a:pt x="758779" y="907427"/>
                          <a:pt x="751269" y="911516"/>
                          <a:pt x="743281" y="914435"/>
                        </a:cubicBezTo>
                        <a:cubicBezTo>
                          <a:pt x="743481" y="918424"/>
                          <a:pt x="742300" y="922357"/>
                          <a:pt x="739938" y="925577"/>
                        </a:cubicBezTo>
                        <a:cubicBezTo>
                          <a:pt x="734745" y="930268"/>
                          <a:pt x="727993" y="932853"/>
                          <a:pt x="720996" y="932820"/>
                        </a:cubicBezTo>
                        <a:cubicBezTo>
                          <a:pt x="717286" y="933042"/>
                          <a:pt x="713565" y="933042"/>
                          <a:pt x="709854" y="932820"/>
                        </a:cubicBezTo>
                        <a:cubicBezTo>
                          <a:pt x="709642" y="940051"/>
                          <a:pt x="705609" y="946614"/>
                          <a:pt x="699269" y="950090"/>
                        </a:cubicBezTo>
                        <a:cubicBezTo>
                          <a:pt x="684651" y="956563"/>
                          <a:pt x="668572" y="958992"/>
                          <a:pt x="652695" y="957109"/>
                        </a:cubicBezTo>
                        <a:cubicBezTo>
                          <a:pt x="650244" y="956441"/>
                          <a:pt x="631748" y="948975"/>
                          <a:pt x="626399" y="946970"/>
                        </a:cubicBezTo>
                        <a:cubicBezTo>
                          <a:pt x="619881" y="945098"/>
                          <a:pt x="613864" y="941778"/>
                          <a:pt x="608795" y="937276"/>
                        </a:cubicBezTo>
                        <a:cubicBezTo>
                          <a:pt x="604338" y="932039"/>
                          <a:pt x="613475" y="917555"/>
                          <a:pt x="622277" y="914992"/>
                        </a:cubicBezTo>
                        <a:cubicBezTo>
                          <a:pt x="632160" y="912853"/>
                          <a:pt x="642322" y="912363"/>
                          <a:pt x="652361" y="913543"/>
                        </a:cubicBezTo>
                        <a:cubicBezTo>
                          <a:pt x="647402" y="905878"/>
                          <a:pt x="643469" y="897599"/>
                          <a:pt x="640661" y="888919"/>
                        </a:cubicBezTo>
                        <a:cubicBezTo>
                          <a:pt x="631079" y="876775"/>
                          <a:pt x="573809" y="896719"/>
                          <a:pt x="520884" y="893711"/>
                        </a:cubicBezTo>
                        <a:cubicBezTo>
                          <a:pt x="480772" y="891371"/>
                          <a:pt x="448125" y="857276"/>
                          <a:pt x="429518" y="851371"/>
                        </a:cubicBezTo>
                        <a:cubicBezTo>
                          <a:pt x="310631" y="813264"/>
                          <a:pt x="220157" y="787526"/>
                          <a:pt x="98040" y="731704"/>
                        </a:cubicBezTo>
                        <a:cubicBezTo>
                          <a:pt x="-13828" y="681007"/>
                          <a:pt x="-1905" y="651146"/>
                          <a:pt x="2886" y="568917"/>
                        </a:cubicBezTo>
                        <a:close/>
                      </a:path>
                    </a:pathLst>
                  </a:custGeom>
                  <a:solidFill>
                    <a:srgbClr val="FFBDA7"/>
                  </a:solidFill>
                  <a:ln w="111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B9D92177-EC9A-47C7-90C1-E5DE14576533}"/>
                      </a:ext>
                    </a:extLst>
                  </p:cNvPr>
                  <p:cNvSpPr/>
                  <p:nvPr/>
                </p:nvSpPr>
                <p:spPr>
                  <a:xfrm>
                    <a:off x="6296557" y="4774969"/>
                    <a:ext cx="30752" cy="33426"/>
                  </a:xfrm>
                  <a:custGeom>
                    <a:avLst/>
                    <a:gdLst>
                      <a:gd name="connsiteX0" fmla="*/ 30752 w 30752"/>
                      <a:gd name="connsiteY0" fmla="*/ 33426 h 33426"/>
                      <a:gd name="connsiteX1" fmla="*/ 0 w 30752"/>
                      <a:gd name="connsiteY1" fmla="*/ 0 h 33426"/>
                      <a:gd name="connsiteX2" fmla="*/ 20279 w 30752"/>
                      <a:gd name="connsiteY2" fmla="*/ 31198 h 33426"/>
                    </a:gdLst>
                    <a:ahLst/>
                    <a:cxnLst>
                      <a:cxn ang="0">
                        <a:pos x="connsiteX0" y="connsiteY0"/>
                      </a:cxn>
                      <a:cxn ang="0">
                        <a:pos x="connsiteX1" y="connsiteY1"/>
                      </a:cxn>
                      <a:cxn ang="0">
                        <a:pos x="connsiteX2" y="connsiteY2"/>
                      </a:cxn>
                    </a:cxnLst>
                    <a:rect l="l" t="t" r="r" b="b"/>
                    <a:pathLst>
                      <a:path w="30752" h="33426">
                        <a:moveTo>
                          <a:pt x="30752" y="33426"/>
                        </a:moveTo>
                        <a:cubicBezTo>
                          <a:pt x="23064" y="19276"/>
                          <a:pt x="11811" y="2674"/>
                          <a:pt x="0" y="0"/>
                        </a:cubicBezTo>
                        <a:cubicBezTo>
                          <a:pt x="8167" y="9415"/>
                          <a:pt x="14997" y="19911"/>
                          <a:pt x="20279" y="31198"/>
                        </a:cubicBezTo>
                        <a:close/>
                      </a:path>
                    </a:pathLst>
                  </a:custGeom>
                  <a:solidFill>
                    <a:srgbClr val="F0997A"/>
                  </a:solidFill>
                  <a:ln w="111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49903E-27D9-4A74-BA0E-7662CB45AD4F}"/>
                      </a:ext>
                    </a:extLst>
                  </p:cNvPr>
                  <p:cNvSpPr/>
                  <p:nvPr/>
                </p:nvSpPr>
                <p:spPr>
                  <a:xfrm>
                    <a:off x="6264134" y="4791905"/>
                    <a:ext cx="45354" cy="118217"/>
                  </a:xfrm>
                  <a:custGeom>
                    <a:avLst/>
                    <a:gdLst>
                      <a:gd name="connsiteX0" fmla="*/ 45237 w 45354"/>
                      <a:gd name="connsiteY0" fmla="*/ 118218 h 118217"/>
                      <a:gd name="connsiteX1" fmla="*/ 42452 w 45354"/>
                      <a:gd name="connsiteY1" fmla="*/ 85683 h 118217"/>
                      <a:gd name="connsiteX2" fmla="*/ 34652 w 45354"/>
                      <a:gd name="connsiteY2" fmla="*/ 54151 h 118217"/>
                      <a:gd name="connsiteX3" fmla="*/ 22284 w 45354"/>
                      <a:gd name="connsiteY3" fmla="*/ 23733 h 118217"/>
                      <a:gd name="connsiteX4" fmla="*/ 0 w 45354"/>
                      <a:gd name="connsiteY4" fmla="*/ 0 h 118217"/>
                      <a:gd name="connsiteX5" fmla="*/ 10362 w 45354"/>
                      <a:gd name="connsiteY5" fmla="*/ 12145 h 118217"/>
                      <a:gd name="connsiteX6" fmla="*/ 18162 w 45354"/>
                      <a:gd name="connsiteY6" fmla="*/ 25961 h 118217"/>
                      <a:gd name="connsiteX7" fmla="*/ 29304 w 45354"/>
                      <a:gd name="connsiteY7" fmla="*/ 55933 h 118217"/>
                      <a:gd name="connsiteX8" fmla="*/ 38552 w 45354"/>
                      <a:gd name="connsiteY8" fmla="*/ 86797 h 118217"/>
                      <a:gd name="connsiteX9" fmla="*/ 45237 w 45354"/>
                      <a:gd name="connsiteY9" fmla="*/ 118218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54" h="118217">
                        <a:moveTo>
                          <a:pt x="45237" y="118218"/>
                        </a:moveTo>
                        <a:cubicBezTo>
                          <a:pt x="45705" y="107299"/>
                          <a:pt x="44769" y="96368"/>
                          <a:pt x="42452" y="85683"/>
                        </a:cubicBezTo>
                        <a:cubicBezTo>
                          <a:pt x="40468" y="75031"/>
                          <a:pt x="37861" y="64502"/>
                          <a:pt x="34652" y="54151"/>
                        </a:cubicBezTo>
                        <a:cubicBezTo>
                          <a:pt x="31733" y="43566"/>
                          <a:pt x="27577" y="33359"/>
                          <a:pt x="22284" y="23733"/>
                        </a:cubicBezTo>
                        <a:cubicBezTo>
                          <a:pt x="17237" y="13883"/>
                          <a:pt x="9504" y="5660"/>
                          <a:pt x="0" y="0"/>
                        </a:cubicBezTo>
                        <a:cubicBezTo>
                          <a:pt x="4145" y="3398"/>
                          <a:pt x="7655" y="7510"/>
                          <a:pt x="10362" y="12145"/>
                        </a:cubicBezTo>
                        <a:cubicBezTo>
                          <a:pt x="13348" y="16524"/>
                          <a:pt x="15956" y="21148"/>
                          <a:pt x="18162" y="25961"/>
                        </a:cubicBezTo>
                        <a:cubicBezTo>
                          <a:pt x="22596" y="35666"/>
                          <a:pt x="26318" y="45683"/>
                          <a:pt x="29304" y="55933"/>
                        </a:cubicBezTo>
                        <a:cubicBezTo>
                          <a:pt x="32535" y="66184"/>
                          <a:pt x="35543" y="76546"/>
                          <a:pt x="38552" y="86797"/>
                        </a:cubicBezTo>
                        <a:cubicBezTo>
                          <a:pt x="41337" y="97148"/>
                          <a:pt x="43577" y="107633"/>
                          <a:pt x="45237" y="118218"/>
                        </a:cubicBezTo>
                        <a:close/>
                      </a:path>
                    </a:pathLst>
                  </a:custGeom>
                  <a:solidFill>
                    <a:srgbClr val="F0997A"/>
                  </a:solidFill>
                  <a:ln w="111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12595246-98C3-47DC-8C83-52F8FE73EFEA}"/>
                      </a:ext>
                    </a:extLst>
                  </p:cNvPr>
                  <p:cNvSpPr/>
                  <p:nvPr/>
                </p:nvSpPr>
                <p:spPr>
                  <a:xfrm>
                    <a:off x="6232156" y="4810289"/>
                    <a:ext cx="43565" cy="117772"/>
                  </a:xfrm>
                  <a:custGeom>
                    <a:avLst/>
                    <a:gdLst>
                      <a:gd name="connsiteX0" fmla="*/ 43566 w 43565"/>
                      <a:gd name="connsiteY0" fmla="*/ 117772 h 117772"/>
                      <a:gd name="connsiteX1" fmla="*/ 39889 w 43565"/>
                      <a:gd name="connsiteY1" fmla="*/ 86017 h 117772"/>
                      <a:gd name="connsiteX2" fmla="*/ 31532 w 43565"/>
                      <a:gd name="connsiteY2" fmla="*/ 55154 h 117772"/>
                      <a:gd name="connsiteX3" fmla="*/ 19387 w 43565"/>
                      <a:gd name="connsiteY3" fmla="*/ 25404 h 117772"/>
                      <a:gd name="connsiteX4" fmla="*/ 0 w 43565"/>
                      <a:gd name="connsiteY4" fmla="*/ 0 h 117772"/>
                      <a:gd name="connsiteX5" fmla="*/ 8691 w 43565"/>
                      <a:gd name="connsiteY5" fmla="*/ 13036 h 117772"/>
                      <a:gd name="connsiteX6" fmla="*/ 15042 w 43565"/>
                      <a:gd name="connsiteY6" fmla="*/ 27410 h 117772"/>
                      <a:gd name="connsiteX7" fmla="*/ 25627 w 43565"/>
                      <a:gd name="connsiteY7" fmla="*/ 57048 h 117772"/>
                      <a:gd name="connsiteX8" fmla="*/ 43566 w 43565"/>
                      <a:gd name="connsiteY8" fmla="*/ 117772 h 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65" h="117772">
                        <a:moveTo>
                          <a:pt x="43566" y="117772"/>
                        </a:moveTo>
                        <a:cubicBezTo>
                          <a:pt x="43454" y="107087"/>
                          <a:pt x="42229" y="96446"/>
                          <a:pt x="39889" y="86017"/>
                        </a:cubicBezTo>
                        <a:cubicBezTo>
                          <a:pt x="37772" y="75555"/>
                          <a:pt x="34975" y="65248"/>
                          <a:pt x="31532" y="55154"/>
                        </a:cubicBezTo>
                        <a:cubicBezTo>
                          <a:pt x="28212" y="44959"/>
                          <a:pt x="24145" y="35020"/>
                          <a:pt x="19387" y="25404"/>
                        </a:cubicBezTo>
                        <a:cubicBezTo>
                          <a:pt x="15276" y="15376"/>
                          <a:pt x="8591" y="6607"/>
                          <a:pt x="0" y="0"/>
                        </a:cubicBezTo>
                        <a:cubicBezTo>
                          <a:pt x="3721" y="3733"/>
                          <a:pt x="6674" y="8167"/>
                          <a:pt x="8691" y="13036"/>
                        </a:cubicBezTo>
                        <a:cubicBezTo>
                          <a:pt x="10997" y="17716"/>
                          <a:pt x="13114" y="22507"/>
                          <a:pt x="15042" y="27410"/>
                        </a:cubicBezTo>
                        <a:cubicBezTo>
                          <a:pt x="18830" y="37215"/>
                          <a:pt x="22396" y="47131"/>
                          <a:pt x="25627" y="57048"/>
                        </a:cubicBezTo>
                        <a:cubicBezTo>
                          <a:pt x="32312" y="77104"/>
                          <a:pt x="38663" y="97048"/>
                          <a:pt x="43566" y="117772"/>
                        </a:cubicBezTo>
                        <a:close/>
                      </a:path>
                    </a:pathLst>
                  </a:custGeom>
                  <a:solidFill>
                    <a:srgbClr val="F0997A"/>
                  </a:solidFill>
                  <a:ln w="111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B8609B20-93FA-412A-AD1D-6C8BFCE99EBD}"/>
                      </a:ext>
                    </a:extLst>
                  </p:cNvPr>
                  <p:cNvSpPr/>
                  <p:nvPr/>
                </p:nvSpPr>
                <p:spPr>
                  <a:xfrm>
                    <a:off x="6187253" y="4906978"/>
                    <a:ext cx="38663" cy="19634"/>
                  </a:xfrm>
                  <a:custGeom>
                    <a:avLst/>
                    <a:gdLst>
                      <a:gd name="connsiteX0" fmla="*/ 0 w 38663"/>
                      <a:gd name="connsiteY0" fmla="*/ 3924 h 19634"/>
                      <a:gd name="connsiteX1" fmla="*/ 13371 w 38663"/>
                      <a:gd name="connsiteY1" fmla="*/ 3924 h 19634"/>
                      <a:gd name="connsiteX2" fmla="*/ 26518 w 38663"/>
                      <a:gd name="connsiteY2" fmla="*/ 7267 h 19634"/>
                      <a:gd name="connsiteX3" fmla="*/ 23956 w 38663"/>
                      <a:gd name="connsiteY3" fmla="*/ 4036 h 19634"/>
                      <a:gd name="connsiteX4" fmla="*/ 25516 w 38663"/>
                      <a:gd name="connsiteY4" fmla="*/ 10275 h 19634"/>
                      <a:gd name="connsiteX5" fmla="*/ 29081 w 38663"/>
                      <a:gd name="connsiteY5" fmla="*/ 14844 h 19634"/>
                      <a:gd name="connsiteX6" fmla="*/ 38663 w 38663"/>
                      <a:gd name="connsiteY6" fmla="*/ 19635 h 19634"/>
                      <a:gd name="connsiteX7" fmla="*/ 32424 w 38663"/>
                      <a:gd name="connsiteY7" fmla="*/ 12058 h 19634"/>
                      <a:gd name="connsiteX8" fmla="*/ 30641 w 38663"/>
                      <a:gd name="connsiteY8" fmla="*/ 8047 h 19634"/>
                      <a:gd name="connsiteX9" fmla="*/ 29972 w 38663"/>
                      <a:gd name="connsiteY9" fmla="*/ 4481 h 19634"/>
                      <a:gd name="connsiteX10" fmla="*/ 29972 w 38663"/>
                      <a:gd name="connsiteY10" fmla="*/ 2030 h 19634"/>
                      <a:gd name="connsiteX11" fmla="*/ 27298 w 38663"/>
                      <a:gd name="connsiteY11" fmla="*/ 1250 h 19634"/>
                      <a:gd name="connsiteX12" fmla="*/ 14708 w 38663"/>
                      <a:gd name="connsiteY12" fmla="*/ 136 h 19634"/>
                      <a:gd name="connsiteX13" fmla="*/ 0 w 38663"/>
                      <a:gd name="connsiteY13" fmla="*/ 3924 h 1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63" h="19634">
                        <a:moveTo>
                          <a:pt x="0" y="3924"/>
                        </a:moveTo>
                        <a:cubicBezTo>
                          <a:pt x="4435" y="3356"/>
                          <a:pt x="8936" y="3356"/>
                          <a:pt x="13371" y="3924"/>
                        </a:cubicBezTo>
                        <a:cubicBezTo>
                          <a:pt x="17716" y="3924"/>
                          <a:pt x="20947" y="6153"/>
                          <a:pt x="26518" y="7267"/>
                        </a:cubicBezTo>
                        <a:lnTo>
                          <a:pt x="23956" y="4036"/>
                        </a:lnTo>
                        <a:cubicBezTo>
                          <a:pt x="23956" y="6208"/>
                          <a:pt x="24490" y="8359"/>
                          <a:pt x="25516" y="10275"/>
                        </a:cubicBezTo>
                        <a:cubicBezTo>
                          <a:pt x="26451" y="11980"/>
                          <a:pt x="27655" y="13518"/>
                          <a:pt x="29081" y="14844"/>
                        </a:cubicBezTo>
                        <a:cubicBezTo>
                          <a:pt x="31766" y="17295"/>
                          <a:pt x="35086" y="18955"/>
                          <a:pt x="38663" y="19635"/>
                        </a:cubicBezTo>
                        <a:cubicBezTo>
                          <a:pt x="36301" y="17362"/>
                          <a:pt x="34206" y="14821"/>
                          <a:pt x="32424" y="12058"/>
                        </a:cubicBezTo>
                        <a:cubicBezTo>
                          <a:pt x="31677" y="10799"/>
                          <a:pt x="31075" y="9451"/>
                          <a:pt x="30641" y="8047"/>
                        </a:cubicBezTo>
                        <a:cubicBezTo>
                          <a:pt x="30240" y="6899"/>
                          <a:pt x="30017" y="5696"/>
                          <a:pt x="29972" y="4481"/>
                        </a:cubicBezTo>
                        <a:lnTo>
                          <a:pt x="29972" y="2030"/>
                        </a:lnTo>
                        <a:lnTo>
                          <a:pt x="27298" y="1250"/>
                        </a:lnTo>
                        <a:cubicBezTo>
                          <a:pt x="23198" y="147"/>
                          <a:pt x="18942" y="-231"/>
                          <a:pt x="14708" y="136"/>
                        </a:cubicBezTo>
                        <a:cubicBezTo>
                          <a:pt x="9538" y="-87"/>
                          <a:pt x="4423" y="1228"/>
                          <a:pt x="0" y="3924"/>
                        </a:cubicBezTo>
                        <a:close/>
                      </a:path>
                    </a:pathLst>
                  </a:custGeom>
                  <a:solidFill>
                    <a:srgbClr val="F0997A"/>
                  </a:solidFill>
                  <a:ln w="111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9094EF0-DFC1-4E75-900F-989A091F46C9}"/>
                      </a:ext>
                    </a:extLst>
                  </p:cNvPr>
                  <p:cNvSpPr/>
                  <p:nvPr/>
                </p:nvSpPr>
                <p:spPr>
                  <a:xfrm>
                    <a:off x="5568308" y="3986663"/>
                    <a:ext cx="257493" cy="498039"/>
                  </a:xfrm>
                  <a:custGeom>
                    <a:avLst/>
                    <a:gdLst>
                      <a:gd name="connsiteX0" fmla="*/ 170363 w 257493"/>
                      <a:gd name="connsiteY0" fmla="*/ 0 h 498039"/>
                      <a:gd name="connsiteX1" fmla="*/ 33426 w 257493"/>
                      <a:gd name="connsiteY1" fmla="*/ 159779 h 498039"/>
                      <a:gd name="connsiteX2" fmla="*/ 0 w 257493"/>
                      <a:gd name="connsiteY2" fmla="*/ 456159 h 498039"/>
                      <a:gd name="connsiteX3" fmla="*/ 120558 w 257493"/>
                      <a:gd name="connsiteY3" fmla="*/ 496048 h 498039"/>
                      <a:gd name="connsiteX4" fmla="*/ 230642 w 257493"/>
                      <a:gd name="connsiteY4" fmla="*/ 483235 h 498039"/>
                      <a:gd name="connsiteX5" fmla="*/ 253484 w 257493"/>
                      <a:gd name="connsiteY5" fmla="*/ 281339 h 498039"/>
                      <a:gd name="connsiteX6" fmla="*/ 170363 w 257493"/>
                      <a:gd name="connsiteY6" fmla="*/ 0 h 49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493" h="498039">
                        <a:moveTo>
                          <a:pt x="170363" y="0"/>
                        </a:moveTo>
                        <a:cubicBezTo>
                          <a:pt x="100859" y="26997"/>
                          <a:pt x="49471" y="86965"/>
                          <a:pt x="33426" y="159779"/>
                        </a:cubicBezTo>
                        <a:cubicBezTo>
                          <a:pt x="11142" y="259055"/>
                          <a:pt x="0" y="456159"/>
                          <a:pt x="0" y="456159"/>
                        </a:cubicBezTo>
                        <a:cubicBezTo>
                          <a:pt x="0" y="456159"/>
                          <a:pt x="33426" y="487580"/>
                          <a:pt x="120558" y="496048"/>
                        </a:cubicBezTo>
                        <a:cubicBezTo>
                          <a:pt x="207689" y="504516"/>
                          <a:pt x="230642" y="483235"/>
                          <a:pt x="230642" y="483235"/>
                        </a:cubicBezTo>
                        <a:cubicBezTo>
                          <a:pt x="230642" y="483235"/>
                          <a:pt x="246464" y="345183"/>
                          <a:pt x="253484" y="281339"/>
                        </a:cubicBezTo>
                        <a:cubicBezTo>
                          <a:pt x="260503" y="217495"/>
                          <a:pt x="269863" y="38997"/>
                          <a:pt x="170363" y="0"/>
                        </a:cubicBezTo>
                        <a:close/>
                      </a:path>
                    </a:pathLst>
                  </a:custGeom>
                  <a:solidFill>
                    <a:srgbClr val="2A9BF5"/>
                  </a:solidFill>
                  <a:ln w="11125" cap="flat">
                    <a:noFill/>
                    <a:prstDash val="solid"/>
                    <a:miter/>
                  </a:ln>
                </p:spPr>
                <p:txBody>
                  <a:bodyPr rtlCol="0" anchor="ctr"/>
                  <a:lstStyle/>
                  <a:p>
                    <a:endParaRPr lang="en-US"/>
                  </a:p>
                </p:txBody>
              </p:sp>
            </p:grpSp>
            <p:sp>
              <p:nvSpPr>
                <p:cNvPr id="448" name="Freeform: Shape 447">
                  <a:extLst>
                    <a:ext uri="{FF2B5EF4-FFF2-40B4-BE49-F238E27FC236}">
                      <a16:creationId xmlns:a16="http://schemas.microsoft.com/office/drawing/2014/main" id="{8E83EAF7-1FD7-465C-A229-3B6E4E151B8E}"/>
                    </a:ext>
                  </a:extLst>
                </p:cNvPr>
                <p:cNvSpPr/>
                <p:nvPr/>
              </p:nvSpPr>
              <p:spPr>
                <a:xfrm>
                  <a:off x="6416447" y="4366164"/>
                  <a:ext cx="684293" cy="817539"/>
                </a:xfrm>
                <a:custGeom>
                  <a:avLst/>
                  <a:gdLst>
                    <a:gd name="connsiteX0" fmla="*/ 0 w 684293"/>
                    <a:gd name="connsiteY0" fmla="*/ 815270 h 817539"/>
                    <a:gd name="connsiteX1" fmla="*/ 34540 w 684293"/>
                    <a:gd name="connsiteY1" fmla="*/ 811482 h 817539"/>
                    <a:gd name="connsiteX2" fmla="*/ 613931 w 684293"/>
                    <a:gd name="connsiteY2" fmla="*/ 451368 h 817539"/>
                    <a:gd name="connsiteX3" fmla="*/ 632205 w 684293"/>
                    <a:gd name="connsiteY3" fmla="*/ 422176 h 817539"/>
                    <a:gd name="connsiteX4" fmla="*/ 684127 w 684293"/>
                    <a:gd name="connsiteY4" fmla="*/ 34764 h 817539"/>
                    <a:gd name="connsiteX5" fmla="*/ 684127 w 684293"/>
                    <a:gd name="connsiteY5" fmla="*/ 28078 h 817539"/>
                    <a:gd name="connsiteX6" fmla="*/ 671314 w 684293"/>
                    <a:gd name="connsiteY6" fmla="*/ 0 h 817539"/>
                    <a:gd name="connsiteX7" fmla="*/ 69638 w 684293"/>
                    <a:gd name="connsiteY7" fmla="*/ 374265 h 817539"/>
                    <a:gd name="connsiteX8" fmla="*/ 55822 w 684293"/>
                    <a:gd name="connsiteY8" fmla="*/ 395546 h 8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293" h="817539">
                      <a:moveTo>
                        <a:pt x="0" y="815270"/>
                      </a:moveTo>
                      <a:cubicBezTo>
                        <a:pt x="11498" y="819304"/>
                        <a:pt x="24189" y="817911"/>
                        <a:pt x="34540" y="811482"/>
                      </a:cubicBezTo>
                      <a:lnTo>
                        <a:pt x="613931" y="451368"/>
                      </a:lnTo>
                      <a:cubicBezTo>
                        <a:pt x="624071" y="444850"/>
                        <a:pt x="630767" y="434142"/>
                        <a:pt x="632205" y="422176"/>
                      </a:cubicBezTo>
                      <a:lnTo>
                        <a:pt x="684127" y="34764"/>
                      </a:lnTo>
                      <a:cubicBezTo>
                        <a:pt x="684350" y="32546"/>
                        <a:pt x="684350" y="30296"/>
                        <a:pt x="684127" y="28078"/>
                      </a:cubicBezTo>
                      <a:cubicBezTo>
                        <a:pt x="683826" y="17371"/>
                        <a:pt x="679202" y="7243"/>
                        <a:pt x="671314" y="0"/>
                      </a:cubicBezTo>
                      <a:lnTo>
                        <a:pt x="69638" y="374265"/>
                      </a:lnTo>
                      <a:cubicBezTo>
                        <a:pt x="62084" y="378944"/>
                        <a:pt x="57025" y="386744"/>
                        <a:pt x="55822" y="395546"/>
                      </a:cubicBezTo>
                      <a:close/>
                    </a:path>
                  </a:pathLst>
                </a:custGeom>
                <a:solidFill>
                  <a:srgbClr val="263238"/>
                </a:solidFill>
                <a:ln w="111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D63E043A-54CE-4DE4-81DD-7134F3AC3730}"/>
                    </a:ext>
                  </a:extLst>
                </p:cNvPr>
                <p:cNvSpPr/>
                <p:nvPr/>
              </p:nvSpPr>
              <p:spPr>
                <a:xfrm>
                  <a:off x="6406753" y="4360593"/>
                  <a:ext cx="680895" cy="820841"/>
                </a:xfrm>
                <a:custGeom>
                  <a:avLst/>
                  <a:gdLst>
                    <a:gd name="connsiteX0" fmla="*/ 0 w 680895"/>
                    <a:gd name="connsiteY0" fmla="*/ 816161 h 820841"/>
                    <a:gd name="connsiteX1" fmla="*/ 4123 w 680895"/>
                    <a:gd name="connsiteY1" fmla="*/ 818390 h 820841"/>
                    <a:gd name="connsiteX2" fmla="*/ 9694 w 680895"/>
                    <a:gd name="connsiteY2" fmla="*/ 820841 h 820841"/>
                    <a:gd name="connsiteX3" fmla="*/ 65404 w 680895"/>
                    <a:gd name="connsiteY3" fmla="*/ 401563 h 820841"/>
                    <a:gd name="connsiteX4" fmla="*/ 79220 w 680895"/>
                    <a:gd name="connsiteY4" fmla="*/ 380281 h 820841"/>
                    <a:gd name="connsiteX5" fmla="*/ 680896 w 680895"/>
                    <a:gd name="connsiteY5" fmla="*/ 6017 h 820841"/>
                    <a:gd name="connsiteX6" fmla="*/ 672539 w 680895"/>
                    <a:gd name="connsiteY6" fmla="*/ 0 h 820841"/>
                    <a:gd name="connsiteX7" fmla="*/ 69527 w 680895"/>
                    <a:gd name="connsiteY7" fmla="*/ 375044 h 820841"/>
                    <a:gd name="connsiteX8" fmla="*/ 55822 w 680895"/>
                    <a:gd name="connsiteY8" fmla="*/ 396215 h 82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895" h="820841">
                      <a:moveTo>
                        <a:pt x="0" y="816161"/>
                      </a:moveTo>
                      <a:lnTo>
                        <a:pt x="4123" y="818390"/>
                      </a:lnTo>
                      <a:cubicBezTo>
                        <a:pt x="5927" y="819315"/>
                        <a:pt x="7788" y="820139"/>
                        <a:pt x="9694" y="820841"/>
                      </a:cubicBezTo>
                      <a:lnTo>
                        <a:pt x="65404" y="401563"/>
                      </a:lnTo>
                      <a:cubicBezTo>
                        <a:pt x="66596" y="392760"/>
                        <a:pt x="71666" y="384961"/>
                        <a:pt x="79220" y="380281"/>
                      </a:cubicBezTo>
                      <a:lnTo>
                        <a:pt x="680896" y="6017"/>
                      </a:lnTo>
                      <a:cubicBezTo>
                        <a:pt x="678400" y="3644"/>
                        <a:pt x="675581" y="1616"/>
                        <a:pt x="672539" y="0"/>
                      </a:cubicBezTo>
                      <a:lnTo>
                        <a:pt x="69527" y="375044"/>
                      </a:lnTo>
                      <a:cubicBezTo>
                        <a:pt x="62073" y="379746"/>
                        <a:pt x="57059" y="387490"/>
                        <a:pt x="55822" y="396215"/>
                      </a:cubicBezTo>
                      <a:close/>
                    </a:path>
                  </a:pathLst>
                </a:custGeom>
                <a:solidFill>
                  <a:srgbClr val="455A64"/>
                </a:solidFill>
                <a:ln w="111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0674C77-AB84-4E2B-A9B0-26EC6848E32E}"/>
                    </a:ext>
                  </a:extLst>
                </p:cNvPr>
                <p:cNvSpPr/>
                <p:nvPr/>
              </p:nvSpPr>
              <p:spPr>
                <a:xfrm>
                  <a:off x="6406753" y="4743882"/>
                  <a:ext cx="71198" cy="437551"/>
                </a:xfrm>
                <a:custGeom>
                  <a:avLst/>
                  <a:gdLst>
                    <a:gd name="connsiteX0" fmla="*/ 71198 w 71198"/>
                    <a:gd name="connsiteY0" fmla="*/ 5125 h 437551"/>
                    <a:gd name="connsiteX1" fmla="*/ 61504 w 71198"/>
                    <a:gd name="connsiteY1" fmla="*/ 0 h 437551"/>
                    <a:gd name="connsiteX2" fmla="*/ 56268 w 71198"/>
                    <a:gd name="connsiteY2" fmla="*/ 12925 h 437551"/>
                    <a:gd name="connsiteX3" fmla="*/ 0 w 71198"/>
                    <a:gd name="connsiteY3" fmla="*/ 432872 h 437551"/>
                    <a:gd name="connsiteX4" fmla="*/ 4123 w 71198"/>
                    <a:gd name="connsiteY4" fmla="*/ 435100 h 437551"/>
                    <a:gd name="connsiteX5" fmla="*/ 9694 w 71198"/>
                    <a:gd name="connsiteY5" fmla="*/ 437551 h 437551"/>
                    <a:gd name="connsiteX6" fmla="*/ 65404 w 71198"/>
                    <a:gd name="connsiteY6" fmla="*/ 18273 h 437551"/>
                    <a:gd name="connsiteX7" fmla="*/ 71198 w 71198"/>
                    <a:gd name="connsiteY7" fmla="*/ 5125 h 43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98" h="437551">
                      <a:moveTo>
                        <a:pt x="71198" y="5125"/>
                      </a:moveTo>
                      <a:lnTo>
                        <a:pt x="61504" y="0"/>
                      </a:lnTo>
                      <a:cubicBezTo>
                        <a:pt x="58763" y="3833"/>
                        <a:pt x="56969" y="8268"/>
                        <a:pt x="56268" y="12925"/>
                      </a:cubicBezTo>
                      <a:lnTo>
                        <a:pt x="0" y="432872"/>
                      </a:lnTo>
                      <a:lnTo>
                        <a:pt x="4123" y="435100"/>
                      </a:lnTo>
                      <a:cubicBezTo>
                        <a:pt x="5927" y="436025"/>
                        <a:pt x="7788" y="436850"/>
                        <a:pt x="9694" y="437551"/>
                      </a:cubicBezTo>
                      <a:lnTo>
                        <a:pt x="65404" y="18273"/>
                      </a:lnTo>
                      <a:cubicBezTo>
                        <a:pt x="66229" y="13482"/>
                        <a:pt x="68223" y="8969"/>
                        <a:pt x="71198" y="5125"/>
                      </a:cubicBezTo>
                      <a:close/>
                    </a:path>
                  </a:pathLst>
                </a:custGeom>
                <a:solidFill>
                  <a:srgbClr val="37474F"/>
                </a:solidFill>
                <a:ln w="111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56B833D-AF26-410E-BEA0-77432D1F231C}"/>
                    </a:ext>
                  </a:extLst>
                </p:cNvPr>
                <p:cNvSpPr/>
                <p:nvPr/>
              </p:nvSpPr>
              <p:spPr>
                <a:xfrm>
                  <a:off x="6736838" y="4726722"/>
                  <a:ext cx="102261" cy="112601"/>
                </a:xfrm>
                <a:custGeom>
                  <a:avLst/>
                  <a:gdLst>
                    <a:gd name="connsiteX0" fmla="*/ 391 w 102261"/>
                    <a:gd name="connsiteY0" fmla="*/ 88136 h 112601"/>
                    <a:gd name="connsiteX1" fmla="*/ 57327 w 102261"/>
                    <a:gd name="connsiteY1" fmla="*/ 9584 h 112601"/>
                    <a:gd name="connsiteX2" fmla="*/ 101896 w 102261"/>
                    <a:gd name="connsiteY2" fmla="*/ 25071 h 112601"/>
                    <a:gd name="connsiteX3" fmla="*/ 44848 w 102261"/>
                    <a:gd name="connsiteY3" fmla="*/ 103066 h 112601"/>
                    <a:gd name="connsiteX4" fmla="*/ 391 w 102261"/>
                    <a:gd name="connsiteY4" fmla="*/ 88136 h 112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1" h="112601">
                      <a:moveTo>
                        <a:pt x="391" y="88136"/>
                      </a:moveTo>
                      <a:cubicBezTo>
                        <a:pt x="3845" y="62174"/>
                        <a:pt x="29360" y="26966"/>
                        <a:pt x="57327" y="9584"/>
                      </a:cubicBezTo>
                      <a:cubicBezTo>
                        <a:pt x="85294" y="-7798"/>
                        <a:pt x="105238" y="-890"/>
                        <a:pt x="101896" y="25071"/>
                      </a:cubicBezTo>
                      <a:cubicBezTo>
                        <a:pt x="98553" y="51032"/>
                        <a:pt x="72926" y="86130"/>
                        <a:pt x="44848" y="103066"/>
                      </a:cubicBezTo>
                      <a:cubicBezTo>
                        <a:pt x="16770" y="120002"/>
                        <a:pt x="-3063" y="113986"/>
                        <a:pt x="391" y="88136"/>
                      </a:cubicBezTo>
                      <a:close/>
                    </a:path>
                  </a:pathLst>
                </a:custGeom>
                <a:solidFill>
                  <a:srgbClr val="2A9BF5"/>
                </a:solidFill>
                <a:ln w="11125" cap="flat">
                  <a:noFill/>
                  <a:prstDash val="solid"/>
                  <a:miter/>
                </a:ln>
              </p:spPr>
              <p:txBody>
                <a:bodyPr rtlCol="0" anchor="ctr"/>
                <a:lstStyle/>
                <a:p>
                  <a:endParaRPr lang="en-US"/>
                </a:p>
              </p:txBody>
            </p:sp>
          </p:grpSp>
        </p:grpSp>
      </p:grpSp>
      <p:sp>
        <p:nvSpPr>
          <p:cNvPr id="504" name="TextBox 503">
            <a:extLst>
              <a:ext uri="{FF2B5EF4-FFF2-40B4-BE49-F238E27FC236}">
                <a16:creationId xmlns:a16="http://schemas.microsoft.com/office/drawing/2014/main" id="{470DB23B-52D9-42C1-B77E-FA4512C0A1EF}"/>
              </a:ext>
            </a:extLst>
          </p:cNvPr>
          <p:cNvSpPr txBox="1"/>
          <p:nvPr/>
        </p:nvSpPr>
        <p:spPr>
          <a:xfrm>
            <a:off x="5946919" y="559798"/>
            <a:ext cx="5839705" cy="3785652"/>
          </a:xfrm>
          <a:prstGeom prst="rect">
            <a:avLst/>
          </a:prstGeom>
          <a:noFill/>
        </p:spPr>
        <p:txBody>
          <a:bodyPr wrap="square">
            <a:spAutoFit/>
          </a:bodyPr>
          <a:lstStyle/>
          <a:p>
            <a:r>
              <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 mua sắm trục tuyến đã trở thành một lựa chọn an toàn và phổ biến trong những năm qua, vì đa số người tiêu dùng đã tìm thấy sự thuận tiện và dễ dàng để chọn lựa cửa hàng, sự thoải mái trong việc mua bán  và thanh toán. Một trong những yếu tố hấp dẫn nhất về mua sắm trực tuyến là trong các kỳ nghỉ lex, nó làm giảm vớt việc phỉa xếp hàng chời đợi để tìm kiếm những mặt hàng yêu thích trong cửa hàng .</a:t>
            </a:r>
            <a:endParaRPr lang="en-US" sz="2400">
              <a:solidFill>
                <a:schemeClr val="bg1"/>
              </a:solidFill>
              <a:latin typeface="Times New Roman" panose="02020603050405020304" pitchFamily="18" charset="0"/>
              <a:cs typeface="Times New Roman" panose="02020603050405020304" pitchFamily="18" charset="0"/>
            </a:endParaRPr>
          </a:p>
        </p:txBody>
      </p:sp>
      <p:pic>
        <p:nvPicPr>
          <p:cNvPr id="16" name="Picture 15" descr="A picture containing text, clipart&#10;&#10;Description automatically generated">
            <a:extLst>
              <a:ext uri="{FF2B5EF4-FFF2-40B4-BE49-F238E27FC236}">
                <a16:creationId xmlns:a16="http://schemas.microsoft.com/office/drawing/2014/main" id="{6614D8F0-B9F2-435D-91EC-20CE342DEFC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89683" l="1687" r="96166">
                        <a14:foregroundMark x1="21319" y1="26720" x2="21319" y2="26720"/>
                        <a14:foregroundMark x1="49387" y1="23810" x2="49387" y2="23810"/>
                        <a14:foregroundMark x1="46933" y1="58201" x2="46933" y2="58201"/>
                        <a14:foregroundMark x1="55982" y1="79894" x2="55982" y2="79894"/>
                        <a14:foregroundMark x1="70399" y1="72487" x2="70399" y2="72487"/>
                        <a14:foregroundMark x1="83129" y1="65608" x2="83129" y2="65608"/>
                        <a14:foregroundMark x1="20399" y1="59259" x2="20399" y2="59259"/>
                        <a14:foregroundMark x1="9356" y1="48148" x2="9356" y2="48148"/>
                        <a14:foregroundMark x1="94939" y1="72487" x2="94939" y2="72487"/>
                        <a14:foregroundMark x1="96166" y1="61905" x2="96166" y2="61905"/>
                        <a14:foregroundMark x1="5675" y1="48148" x2="5675" y2="48148"/>
                        <a14:foregroundMark x1="1687" y1="48677" x2="1687" y2="48677"/>
                      </a14:backgroundRemoval>
                    </a14:imgEffect>
                  </a14:imgLayer>
                </a14:imgProps>
              </a:ext>
              <a:ext uri="{28A0092B-C50C-407E-A947-70E740481C1C}">
                <a14:useLocalDpi xmlns:a14="http://schemas.microsoft.com/office/drawing/2010/main" val="0"/>
              </a:ext>
            </a:extLst>
          </a:blip>
          <a:stretch>
            <a:fillRect/>
          </a:stretch>
        </p:blipFill>
        <p:spPr>
          <a:xfrm>
            <a:off x="9629216" y="4144340"/>
            <a:ext cx="2305480" cy="1336613"/>
          </a:xfrm>
          <a:prstGeom prst="rect">
            <a:avLst/>
          </a:prstGeom>
        </p:spPr>
      </p:pic>
      <p:pic>
        <p:nvPicPr>
          <p:cNvPr id="18" name="Picture 17" descr="Logo&#10;&#10;Description automatically generated">
            <a:extLst>
              <a:ext uri="{FF2B5EF4-FFF2-40B4-BE49-F238E27FC236}">
                <a16:creationId xmlns:a16="http://schemas.microsoft.com/office/drawing/2014/main" id="{0D8FB015-DEE2-431B-A98D-CA7CF4AA7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417" y="3650181"/>
            <a:ext cx="4116381" cy="4116381"/>
          </a:xfrm>
          <a:prstGeom prst="rect">
            <a:avLst/>
          </a:prstGeom>
        </p:spPr>
      </p:pic>
    </p:spTree>
    <p:extLst>
      <p:ext uri="{BB962C8B-B14F-4D97-AF65-F5344CB8AC3E}">
        <p14:creationId xmlns:p14="http://schemas.microsoft.com/office/powerpoint/2010/main" val="330282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13"/>
                                            </p:tgtEl>
                                          </p:cBhvr>
                                        </p:animEffect>
                                        <p:set>
                                          <p:cBhvr>
                                            <p:cTn id="7" dur="1" fill="hold">
                                              <p:stCondLst>
                                                <p:cond delay="499"/>
                                              </p:stCondLst>
                                            </p:cTn>
                                            <p:tgtEl>
                                              <p:spTgt spid="613"/>
                                            </p:tgtEl>
                                            <p:attrNameLst>
                                              <p:attrName>style.visibility</p:attrName>
                                            </p:attrNameLst>
                                          </p:cBhvr>
                                          <p:to>
                                            <p:strVal val="hidden"/>
                                          </p:to>
                                        </p:set>
                                      </p:childTnLst>
                                    </p:cTn>
                                  </p:par>
                                  <p:par>
                                    <p:cTn id="8" presetID="53" presetClass="entr" presetSubtype="16" fill="hold" grpId="0" nodeType="withEffect">
                                      <p:stCondLst>
                                        <p:cond delay="600"/>
                                      </p:stCondLst>
                                      <p:childTnLst>
                                        <p:set>
                                          <p:cBhvr>
                                            <p:cTn id="9" dur="1" fill="hold">
                                              <p:stCondLst>
                                                <p:cond delay="0"/>
                                              </p:stCondLst>
                                            </p:cTn>
                                            <p:tgtEl>
                                              <p:spTgt spid="89"/>
                                            </p:tgtEl>
                                            <p:attrNameLst>
                                              <p:attrName>style.visibility</p:attrName>
                                            </p:attrNameLst>
                                          </p:cBhvr>
                                          <p:to>
                                            <p:strVal val="visible"/>
                                          </p:to>
                                        </p:set>
                                        <p:anim calcmode="lin" valueType="num">
                                          <p:cBhvr>
                                            <p:cTn id="10" dur="2500" fill="hold"/>
                                            <p:tgtEl>
                                              <p:spTgt spid="89"/>
                                            </p:tgtEl>
                                            <p:attrNameLst>
                                              <p:attrName>ppt_w</p:attrName>
                                            </p:attrNameLst>
                                          </p:cBhvr>
                                          <p:tavLst>
                                            <p:tav tm="0">
                                              <p:val>
                                                <p:fltVal val="0"/>
                                              </p:val>
                                            </p:tav>
                                            <p:tav tm="100000">
                                              <p:val>
                                                <p:strVal val="#ppt_w"/>
                                              </p:val>
                                            </p:tav>
                                          </p:tavLst>
                                        </p:anim>
                                        <p:anim calcmode="lin" valueType="num">
                                          <p:cBhvr>
                                            <p:cTn id="11" dur="2500" fill="hold"/>
                                            <p:tgtEl>
                                              <p:spTgt spid="89"/>
                                            </p:tgtEl>
                                            <p:attrNameLst>
                                              <p:attrName>ppt_h</p:attrName>
                                            </p:attrNameLst>
                                          </p:cBhvr>
                                          <p:tavLst>
                                            <p:tav tm="0">
                                              <p:val>
                                                <p:fltVal val="0"/>
                                              </p:val>
                                            </p:tav>
                                            <p:tav tm="100000">
                                              <p:val>
                                                <p:strVal val="#ppt_h"/>
                                              </p:val>
                                            </p:tav>
                                          </p:tavLst>
                                        </p:anim>
                                        <p:animEffect transition="in" filter="fade">
                                          <p:cBhvr>
                                            <p:cTn id="12" dur="2500"/>
                                            <p:tgtEl>
                                              <p:spTgt spid="89"/>
                                            </p:tgtEl>
                                          </p:cBhvr>
                                        </p:animEffect>
                                      </p:childTnLst>
                                    </p:cTn>
                                  </p:par>
                                  <p:par>
                                    <p:cTn id="13" presetID="10" presetClass="entr" presetSubtype="0" fill="hold" nodeType="withEffect">
                                      <p:stCondLst>
                                        <p:cond delay="60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3250"/>
                                            <p:tgtEl>
                                              <p:spTgt spid="90"/>
                                            </p:tgtEl>
                                          </p:cBhvr>
                                        </p:animEffect>
                                      </p:childTnLst>
                                    </p:cTn>
                                  </p:par>
                                  <p:par>
                                    <p:cTn id="16" presetID="10" presetClass="entr" presetSubtype="0" fill="hold" nodeType="withEffect">
                                      <p:stCondLst>
                                        <p:cond delay="60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3250"/>
                                            <p:tgtEl>
                                              <p:spTgt spid="94"/>
                                            </p:tgtEl>
                                          </p:cBhvr>
                                        </p:animEffect>
                                      </p:childTnLst>
                                    </p:cTn>
                                  </p:par>
                                  <p:par>
                                    <p:cTn id="19" presetID="64" presetClass="path" presetSubtype="0" fill="hold" nodeType="withEffect" p14:presetBounceEnd="71429">
                                      <p:stCondLst>
                                        <p:cond delay="600"/>
                                      </p:stCondLst>
                                      <p:childTnLst>
                                        <p:animMotion origin="layout" path="M 0.00091 0.2831 L -1.45833E-6 2.96296E-6 " pathEditMode="relative" rAng="0" ptsTypes="AA" p14:bounceEnd="71429">
                                          <p:cBhvr>
                                            <p:cTn id="20" dur="3500" fill="hold"/>
                                            <p:tgtEl>
                                              <p:spTgt spid="94"/>
                                            </p:tgtEl>
                                            <p:attrNameLst>
                                              <p:attrName>ppt_x</p:attrName>
                                              <p:attrName>ppt_y</p:attrName>
                                            </p:attrNameLst>
                                          </p:cBhvr>
                                          <p:rCtr x="-52" y="-14167"/>
                                        </p:animMotion>
                                      </p:childTnLst>
                                    </p:cTn>
                                  </p:par>
                                  <p:par>
                                    <p:cTn id="21" presetID="10" presetClass="entr" presetSubtype="0" fill="hold" nodeType="withEffect">
                                      <p:stCondLst>
                                        <p:cond delay="85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3250"/>
                                            <p:tgtEl>
                                              <p:spTgt spid="108"/>
                                            </p:tgtEl>
                                          </p:cBhvr>
                                        </p:animEffect>
                                      </p:childTnLst>
                                    </p:cTn>
                                  </p:par>
                                  <p:par>
                                    <p:cTn id="24" presetID="42" presetClass="path" presetSubtype="0" accel="50000" fill="hold" nodeType="withEffect" p14:presetBounceEnd="71429">
                                      <p:stCondLst>
                                        <p:cond delay="850"/>
                                      </p:stCondLst>
                                      <p:childTnLst>
                                        <p:animMotion origin="layout" path="M -0.00052 -0.31805 L -3.75E-6 -3.33333E-6 " pathEditMode="relative" rAng="0" ptsTypes="AA" p14:bounceEnd="71429">
                                          <p:cBhvr>
                                            <p:cTn id="25" dur="3500" fill="hold"/>
                                            <p:tgtEl>
                                              <p:spTgt spid="108"/>
                                            </p:tgtEl>
                                            <p:attrNameLst>
                                              <p:attrName>ppt_x</p:attrName>
                                              <p:attrName>ppt_y</p:attrName>
                                            </p:attrNameLst>
                                          </p:cBhvr>
                                          <p:rCtr x="26" y="15903"/>
                                        </p:animMotion>
                                      </p:childTnLst>
                                    </p:cTn>
                                  </p:par>
                                  <p:par>
                                    <p:cTn id="26" presetID="10" presetClass="entr" presetSubtype="0" fill="hold" nodeType="withEffect">
                                      <p:stCondLst>
                                        <p:cond delay="8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250"/>
                                            <p:tgtEl>
                                              <p:spTgt spid="41"/>
                                            </p:tgtEl>
                                          </p:cBhvr>
                                        </p:animEffect>
                                      </p:childTnLst>
                                    </p:cTn>
                                  </p:par>
                                  <p:par>
                                    <p:cTn id="29" presetID="42" presetClass="path" presetSubtype="0" fill="hold" nodeType="withEffect" p14:presetBounceEnd="71429">
                                      <p:stCondLst>
                                        <p:cond delay="850"/>
                                      </p:stCondLst>
                                      <p:childTnLst>
                                        <p:animMotion origin="layout" path="M -0.08958 0.08403 L 8.33333E-7 -2.96296E-6 " pathEditMode="relative" rAng="0" ptsTypes="AA" p14:bounceEnd="71429">
                                          <p:cBhvr>
                                            <p:cTn id="30" dur="3500" fill="hold"/>
                                            <p:tgtEl>
                                              <p:spTgt spid="41"/>
                                            </p:tgtEl>
                                            <p:attrNameLst>
                                              <p:attrName>ppt_x</p:attrName>
                                              <p:attrName>ppt_y</p:attrName>
                                            </p:attrNameLst>
                                          </p:cBhvr>
                                          <p:rCtr x="4479" y="-4213"/>
                                        </p:animMotion>
                                      </p:childTnLst>
                                    </p:cTn>
                                  </p:par>
                                  <p:par>
                                    <p:cTn id="31" presetID="10" presetClass="entr" presetSubtype="0" fill="hold" nodeType="withEffect">
                                      <p:stCondLst>
                                        <p:cond delay="600"/>
                                      </p:stCondLst>
                                      <p:childTnLst>
                                        <p:set>
                                          <p:cBhvr>
                                            <p:cTn id="32" dur="1" fill="hold">
                                              <p:stCondLst>
                                                <p:cond delay="0"/>
                                              </p:stCondLst>
                                            </p:cTn>
                                            <p:tgtEl>
                                              <p:spTgt spid="405"/>
                                            </p:tgtEl>
                                            <p:attrNameLst>
                                              <p:attrName>style.visibility</p:attrName>
                                            </p:attrNameLst>
                                          </p:cBhvr>
                                          <p:to>
                                            <p:strVal val="visible"/>
                                          </p:to>
                                        </p:set>
                                        <p:animEffect transition="in" filter="fade">
                                          <p:cBhvr>
                                            <p:cTn id="33" dur="3250"/>
                                            <p:tgtEl>
                                              <p:spTgt spid="405"/>
                                            </p:tgtEl>
                                          </p:cBhvr>
                                        </p:animEffect>
                                      </p:childTnLst>
                                    </p:cTn>
                                  </p:par>
                                  <p:par>
                                    <p:cTn id="34" presetID="10" presetClass="entr" presetSubtype="0" fill="hold" nodeType="withEffect">
                                      <p:stCondLst>
                                        <p:cond delay="60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3250"/>
                                            <p:tgtEl>
                                              <p:spTgt spid="245"/>
                                            </p:tgtEl>
                                          </p:cBhvr>
                                        </p:animEffect>
                                      </p:childTnLst>
                                    </p:cTn>
                                  </p:par>
                                  <p:par>
                                    <p:cTn id="37" presetID="10" presetClass="entr" presetSubtype="0" fill="hold" nodeType="withEffect">
                                      <p:stCondLst>
                                        <p:cond delay="600"/>
                                      </p:stCondLst>
                                      <p:childTnLst>
                                        <p:set>
                                          <p:cBhvr>
                                            <p:cTn id="38" dur="1" fill="hold">
                                              <p:stCondLst>
                                                <p:cond delay="0"/>
                                              </p:stCondLst>
                                            </p:cTn>
                                            <p:tgtEl>
                                              <p:spTgt spid="316"/>
                                            </p:tgtEl>
                                            <p:attrNameLst>
                                              <p:attrName>style.visibility</p:attrName>
                                            </p:attrNameLst>
                                          </p:cBhvr>
                                          <p:to>
                                            <p:strVal val="visible"/>
                                          </p:to>
                                        </p:set>
                                        <p:animEffect transition="in" filter="fade">
                                          <p:cBhvr>
                                            <p:cTn id="39" dur="3250"/>
                                            <p:tgtEl>
                                              <p:spTgt spid="316"/>
                                            </p:tgtEl>
                                          </p:cBhvr>
                                        </p:animEffect>
                                      </p:childTnLst>
                                    </p:cTn>
                                  </p:par>
                                  <p:par>
                                    <p:cTn id="40" presetID="42" presetClass="path" presetSubtype="0" accel="50000" fill="hold" nodeType="withEffect" p14:presetBounceEnd="71429">
                                      <p:stCondLst>
                                        <p:cond delay="600"/>
                                      </p:stCondLst>
                                      <p:childTnLst>
                                        <p:animMotion origin="layout" path="M 0.12018 -0.11944 L 3.125E-6 -1.48148E-6 " pathEditMode="relative" rAng="0" ptsTypes="AA" p14:bounceEnd="71429">
                                          <p:cBhvr>
                                            <p:cTn id="41" dur="3500" fill="hold"/>
                                            <p:tgtEl>
                                              <p:spTgt spid="316"/>
                                            </p:tgtEl>
                                            <p:attrNameLst>
                                              <p:attrName>ppt_x</p:attrName>
                                              <p:attrName>ppt_y</p:attrName>
                                            </p:attrNameLst>
                                          </p:cBhvr>
                                          <p:rCtr x="-6016" y="5972"/>
                                        </p:animMotion>
                                      </p:childTnLst>
                                    </p:cTn>
                                  </p:par>
                                  <p:par>
                                    <p:cTn id="42" presetID="10" presetClass="entr" presetSubtype="0" fill="hold" nodeType="withEffect">
                                      <p:stCondLst>
                                        <p:cond delay="600"/>
                                      </p:stCondLst>
                                      <p:childTnLst>
                                        <p:set>
                                          <p:cBhvr>
                                            <p:cTn id="43" dur="1" fill="hold">
                                              <p:stCondLst>
                                                <p:cond delay="0"/>
                                              </p:stCondLst>
                                            </p:cTn>
                                            <p:tgtEl>
                                              <p:spTgt spid="347"/>
                                            </p:tgtEl>
                                            <p:attrNameLst>
                                              <p:attrName>style.visibility</p:attrName>
                                            </p:attrNameLst>
                                          </p:cBhvr>
                                          <p:to>
                                            <p:strVal val="visible"/>
                                          </p:to>
                                        </p:set>
                                        <p:animEffect transition="in" filter="fade">
                                          <p:cBhvr>
                                            <p:cTn id="44" dur="3250"/>
                                            <p:tgtEl>
                                              <p:spTgt spid="347"/>
                                            </p:tgtEl>
                                          </p:cBhvr>
                                        </p:animEffect>
                                      </p:childTnLst>
                                    </p:cTn>
                                  </p:par>
                                  <p:par>
                                    <p:cTn id="45" presetID="64" presetClass="path" presetSubtype="0" fill="hold" nodeType="withEffect" p14:presetBounceEnd="80000">
                                      <p:stCondLst>
                                        <p:cond delay="600"/>
                                      </p:stCondLst>
                                      <p:childTnLst>
                                        <p:animMotion origin="layout" path="M -4.16667E-6 0.23032 L -4.16667E-6 7.40741E-7 " pathEditMode="relative" rAng="0" ptsTypes="AA" p14:bounceEnd="80000">
                                          <p:cBhvr>
                                            <p:cTn id="46" dur="3500" fill="hold"/>
                                            <p:tgtEl>
                                              <p:spTgt spid="347"/>
                                            </p:tgtEl>
                                            <p:attrNameLst>
                                              <p:attrName>ppt_x</p:attrName>
                                              <p:attrName>ppt_y</p:attrName>
                                            </p:attrNameLst>
                                          </p:cBhvr>
                                          <p:rCtr x="0" y="-11528"/>
                                        </p:animMotion>
                                      </p:childTnLst>
                                    </p:cTn>
                                  </p:par>
                                  <p:par>
                                    <p:cTn id="47" presetID="10" presetClass="entr" presetSubtype="0" fill="hold" nodeType="withEffect">
                                      <p:stCondLst>
                                        <p:cond delay="60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3250"/>
                                            <p:tgtEl>
                                              <p:spTgt spid="193"/>
                                            </p:tgtEl>
                                          </p:cBhvr>
                                        </p:animEffect>
                                      </p:childTnLst>
                                    </p:cTn>
                                  </p:par>
                                  <p:par>
                                    <p:cTn id="50" presetID="64" presetClass="path" presetSubtype="0" fill="hold" nodeType="withEffect" p14:presetBounceEnd="76000">
                                      <p:stCondLst>
                                        <p:cond delay="600"/>
                                      </p:stCondLst>
                                      <p:childTnLst>
                                        <p:animMotion origin="layout" path="M 0.1194 -0.11551 L 0.00091 0.00093 " pathEditMode="relative" rAng="0" ptsTypes="AA" p14:bounceEnd="76000">
                                          <p:cBhvr>
                                            <p:cTn id="51" dur="3500" fill="hold"/>
                                            <p:tgtEl>
                                              <p:spTgt spid="193"/>
                                            </p:tgtEl>
                                            <p:attrNameLst>
                                              <p:attrName>ppt_x</p:attrName>
                                              <p:attrName>ppt_y</p:attrName>
                                            </p:attrNameLst>
                                          </p:cBhvr>
                                          <p:rCtr x="-5924" y="5810"/>
                                        </p:animMotion>
                                      </p:childTnLst>
                                    </p:cTn>
                                  </p:par>
                                  <p:par>
                                    <p:cTn id="52" presetID="10" presetClass="entr" presetSubtype="0" fill="hold" nodeType="withEffect">
                                      <p:stCondLst>
                                        <p:cond delay="600"/>
                                      </p:stCondLst>
                                      <p:childTnLst>
                                        <p:set>
                                          <p:cBhvr>
                                            <p:cTn id="53" dur="1" fill="hold">
                                              <p:stCondLst>
                                                <p:cond delay="0"/>
                                              </p:stCondLst>
                                            </p:cTn>
                                            <p:tgtEl>
                                              <p:spTgt spid="433"/>
                                            </p:tgtEl>
                                            <p:attrNameLst>
                                              <p:attrName>style.visibility</p:attrName>
                                            </p:attrNameLst>
                                          </p:cBhvr>
                                          <p:to>
                                            <p:strVal val="visible"/>
                                          </p:to>
                                        </p:set>
                                        <p:animEffect transition="in" filter="fade">
                                          <p:cBhvr>
                                            <p:cTn id="54" dur="3250"/>
                                            <p:tgtEl>
                                              <p:spTgt spid="433"/>
                                            </p:tgtEl>
                                          </p:cBhvr>
                                        </p:animEffect>
                                      </p:childTnLst>
                                    </p:cTn>
                                  </p:par>
                                  <p:par>
                                    <p:cTn id="55" presetID="64" presetClass="path" presetSubtype="0" fill="hold" nodeType="withEffect" p14:presetBounceEnd="71429">
                                      <p:stCondLst>
                                        <p:cond delay="600"/>
                                      </p:stCondLst>
                                      <p:childTnLst>
                                        <p:animMotion origin="layout" path="M 0.08633 0.11852 L -6.25E-7 7.40741E-7 " pathEditMode="relative" rAng="0" ptsTypes="AA" p14:bounceEnd="71429">
                                          <p:cBhvr>
                                            <p:cTn id="56" dur="3500" fill="hold"/>
                                            <p:tgtEl>
                                              <p:spTgt spid="433"/>
                                            </p:tgtEl>
                                            <p:attrNameLst>
                                              <p:attrName>ppt_x</p:attrName>
                                              <p:attrName>ppt_y</p:attrName>
                                            </p:attrNameLst>
                                          </p:cBhvr>
                                          <p:rCtr x="-4323" y="-5926"/>
                                        </p:animMotion>
                                      </p:childTnLst>
                                    </p:cTn>
                                  </p:par>
                                  <p:par>
                                    <p:cTn id="57" presetID="10" presetClass="entr" presetSubtype="0" fill="hold" nodeType="withEffect">
                                      <p:stCondLst>
                                        <p:cond delay="6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250"/>
                                            <p:tgtEl>
                                              <p:spTgt spid="38"/>
                                            </p:tgtEl>
                                          </p:cBhvr>
                                        </p:animEffect>
                                      </p:childTnLst>
                                    </p:cTn>
                                  </p:par>
                                  <p:par>
                                    <p:cTn id="60" presetID="42" presetClass="path" presetSubtype="0" fill="hold" nodeType="withEffect" p14:presetBounceEnd="71429">
                                      <p:stCondLst>
                                        <p:cond delay="600"/>
                                      </p:stCondLst>
                                      <p:childTnLst>
                                        <p:animMotion origin="layout" path="M -0.00039 -0.14005 L 3.33333E-6 2.22222E-6 " pathEditMode="relative" rAng="0" ptsTypes="AA" p14:bounceEnd="71429">
                                          <p:cBhvr>
                                            <p:cTn id="61" dur="3500" fill="hold"/>
                                            <p:tgtEl>
                                              <p:spTgt spid="38"/>
                                            </p:tgtEl>
                                            <p:attrNameLst>
                                              <p:attrName>ppt_x</p:attrName>
                                              <p:attrName>ppt_y</p:attrName>
                                            </p:attrNameLst>
                                          </p:cBhvr>
                                          <p:rCtr x="13" y="6991"/>
                                        </p:animMotion>
                                      </p:childTnLst>
                                    </p:cTn>
                                  </p:par>
                                  <p:par>
                                    <p:cTn id="62" presetID="10" presetClass="entr" presetSubtype="0" fill="hold" nodeType="withEffect">
                                      <p:stCondLst>
                                        <p:cond delay="6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3250"/>
                                            <p:tgtEl>
                                              <p:spTgt spid="35"/>
                                            </p:tgtEl>
                                          </p:cBhvr>
                                        </p:animEffect>
                                      </p:childTnLst>
                                    </p:cTn>
                                  </p:par>
                                  <p:par>
                                    <p:cTn id="65" presetID="42" presetClass="path" presetSubtype="0" fill="hold" nodeType="withEffect" p14:presetBounceEnd="71429">
                                      <p:stCondLst>
                                        <p:cond delay="600"/>
                                      </p:stCondLst>
                                      <p:childTnLst>
                                        <p:animMotion origin="layout" path="M 0.00013 -0.10532 L 6.25E-7 0 " pathEditMode="relative" rAng="0" ptsTypes="AA" p14:bounceEnd="71429">
                                          <p:cBhvr>
                                            <p:cTn id="66" dur="3500" fill="hold"/>
                                            <p:tgtEl>
                                              <p:spTgt spid="35"/>
                                            </p:tgtEl>
                                            <p:attrNameLst>
                                              <p:attrName>ppt_x</p:attrName>
                                              <p:attrName>ppt_y</p:attrName>
                                            </p:attrNameLst>
                                          </p:cBhvr>
                                          <p:rCtr x="-13" y="5255"/>
                                        </p:animMotion>
                                      </p:childTnLst>
                                    </p:cTn>
                                  </p:par>
                                  <p:par>
                                    <p:cTn id="67" presetID="10" presetClass="entr" presetSubtype="0" fill="hold" nodeType="withEffect">
                                      <p:stCondLst>
                                        <p:cond delay="600"/>
                                      </p:stCondLst>
                                      <p:childTnLst>
                                        <p:set>
                                          <p:cBhvr>
                                            <p:cTn id="68" dur="1" fill="hold">
                                              <p:stCondLst>
                                                <p:cond delay="0"/>
                                              </p:stCondLst>
                                            </p:cTn>
                                            <p:tgtEl>
                                              <p:spTgt spid="177"/>
                                            </p:tgtEl>
                                            <p:attrNameLst>
                                              <p:attrName>style.visibility</p:attrName>
                                            </p:attrNameLst>
                                          </p:cBhvr>
                                          <p:to>
                                            <p:strVal val="visible"/>
                                          </p:to>
                                        </p:set>
                                        <p:animEffect transition="in" filter="fade">
                                          <p:cBhvr>
                                            <p:cTn id="69" dur="3250"/>
                                            <p:tgtEl>
                                              <p:spTgt spid="177"/>
                                            </p:tgtEl>
                                          </p:cBhvr>
                                        </p:animEffect>
                                      </p:childTnLst>
                                    </p:cTn>
                                  </p:par>
                                  <p:par>
                                    <p:cTn id="70" presetID="42" presetClass="path" presetSubtype="0" fill="hold" nodeType="withEffect" p14:presetBounceEnd="71429">
                                      <p:stCondLst>
                                        <p:cond delay="600"/>
                                      </p:stCondLst>
                                      <p:childTnLst>
                                        <p:animMotion origin="layout" path="M 0.0875 -0.07453 L -4.375E-6 -2.59259E-6 " pathEditMode="relative" rAng="0" ptsTypes="AA" p14:bounceEnd="71429">
                                          <p:cBhvr>
                                            <p:cTn id="71" dur="3500" fill="hold"/>
                                            <p:tgtEl>
                                              <p:spTgt spid="177"/>
                                            </p:tgtEl>
                                            <p:attrNameLst>
                                              <p:attrName>ppt_x</p:attrName>
                                              <p:attrName>ppt_y</p:attrName>
                                            </p:attrNameLst>
                                          </p:cBhvr>
                                          <p:rCtr x="-4323" y="3634"/>
                                        </p:animMotion>
                                      </p:childTnLst>
                                    </p:cTn>
                                  </p:par>
                                  <p:par>
                                    <p:cTn id="72" presetID="10" presetClass="entr" presetSubtype="0" fill="hold" nodeType="withEffect">
                                      <p:stCondLst>
                                        <p:cond delay="125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750"/>
                                            <p:tgtEl>
                                              <p:spTgt spid="18"/>
                                            </p:tgtEl>
                                          </p:cBhvr>
                                        </p:animEffect>
                                      </p:childTnLst>
                                    </p:cTn>
                                  </p:par>
                                  <p:par>
                                    <p:cTn id="75" presetID="64" presetClass="path" presetSubtype="0" fill="hold" nodeType="withEffect" p14:presetBounceEnd="67000">
                                      <p:stCondLst>
                                        <p:cond delay="1250"/>
                                      </p:stCondLst>
                                      <p:childTnLst>
                                        <p:animMotion origin="layout" path="M 8.33333E-7 0.25 L 8.33333E-7 3.7037E-6 " pathEditMode="relative" rAng="0" ptsTypes="AA" p14:bounceEnd="67000">
                                          <p:cBhvr>
                                            <p:cTn id="76" dur="2000" fill="hold"/>
                                            <p:tgtEl>
                                              <p:spTgt spid="18"/>
                                            </p:tgtEl>
                                            <p:attrNameLst>
                                              <p:attrName>ppt_x</p:attrName>
                                              <p:attrName>ppt_y</p:attrName>
                                            </p:attrNameLst>
                                          </p:cBhvr>
                                          <p:rCtr x="0" y="-12500"/>
                                        </p:animMotion>
                                      </p:childTnLst>
                                    </p:cTn>
                                  </p:par>
                                  <p:par>
                                    <p:cTn id="77" presetID="10" presetClass="entr" presetSubtype="0" fill="hold" nodeType="withEffect">
                                      <p:stCondLst>
                                        <p:cond delay="175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750"/>
                                            <p:tgtEl>
                                              <p:spTgt spid="16"/>
                                            </p:tgtEl>
                                          </p:cBhvr>
                                        </p:animEffect>
                                      </p:childTnLst>
                                    </p:cTn>
                                  </p:par>
                                  <p:par>
                                    <p:cTn id="80" presetID="64" presetClass="path" presetSubtype="0" fill="hold" nodeType="withEffect" p14:presetBounceEnd="62000">
                                      <p:stCondLst>
                                        <p:cond delay="1750"/>
                                      </p:stCondLst>
                                      <p:childTnLst>
                                        <p:animMotion origin="layout" path="M 3.54167E-6 0.25 L 3.54167E-6 1.11111E-6 " pathEditMode="relative" rAng="0" ptsTypes="AA" p14:bounceEnd="62000">
                                          <p:cBhvr>
                                            <p:cTn id="81" dur="2000" fill="hold"/>
                                            <p:tgtEl>
                                              <p:spTgt spid="16"/>
                                            </p:tgtEl>
                                            <p:attrNameLst>
                                              <p:attrName>ppt_x</p:attrName>
                                              <p:attrName>ppt_y</p:attrName>
                                            </p:attrNameLst>
                                          </p:cBhvr>
                                          <p:rCtr x="0" y="-12500"/>
                                        </p:animMotion>
                                      </p:childTnLst>
                                    </p:cTn>
                                  </p:par>
                                  <p:par>
                                    <p:cTn id="82" presetID="22" presetClass="entr" presetSubtype="1" fill="hold" grpId="0" nodeType="withEffect">
                                      <p:stCondLst>
                                        <p:cond delay="2000"/>
                                      </p:stCondLst>
                                      <p:childTnLst>
                                        <p:set>
                                          <p:cBhvr>
                                            <p:cTn id="83" dur="1" fill="hold">
                                              <p:stCondLst>
                                                <p:cond delay="0"/>
                                              </p:stCondLst>
                                            </p:cTn>
                                            <p:tgtEl>
                                              <p:spTgt spid="504"/>
                                            </p:tgtEl>
                                            <p:attrNameLst>
                                              <p:attrName>style.visibility</p:attrName>
                                            </p:attrNameLst>
                                          </p:cBhvr>
                                          <p:to>
                                            <p:strVal val="visible"/>
                                          </p:to>
                                        </p:set>
                                        <p:animEffect transition="in" filter="wipe(up)">
                                          <p:cBhvr>
                                            <p:cTn id="84" dur="125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animBg="1"/>
          <p:bldP spid="89" grpId="0" animBg="1"/>
          <p:bldP spid="50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13"/>
                                            </p:tgtEl>
                                          </p:cBhvr>
                                        </p:animEffect>
                                        <p:set>
                                          <p:cBhvr>
                                            <p:cTn id="7" dur="1" fill="hold">
                                              <p:stCondLst>
                                                <p:cond delay="499"/>
                                              </p:stCondLst>
                                            </p:cTn>
                                            <p:tgtEl>
                                              <p:spTgt spid="613"/>
                                            </p:tgtEl>
                                            <p:attrNameLst>
                                              <p:attrName>style.visibility</p:attrName>
                                            </p:attrNameLst>
                                          </p:cBhvr>
                                          <p:to>
                                            <p:strVal val="hidden"/>
                                          </p:to>
                                        </p:set>
                                      </p:childTnLst>
                                    </p:cTn>
                                  </p:par>
                                  <p:par>
                                    <p:cTn id="8" presetID="53" presetClass="entr" presetSubtype="16" fill="hold" grpId="0" nodeType="withEffect">
                                      <p:stCondLst>
                                        <p:cond delay="600"/>
                                      </p:stCondLst>
                                      <p:childTnLst>
                                        <p:set>
                                          <p:cBhvr>
                                            <p:cTn id="9" dur="1" fill="hold">
                                              <p:stCondLst>
                                                <p:cond delay="0"/>
                                              </p:stCondLst>
                                            </p:cTn>
                                            <p:tgtEl>
                                              <p:spTgt spid="89"/>
                                            </p:tgtEl>
                                            <p:attrNameLst>
                                              <p:attrName>style.visibility</p:attrName>
                                            </p:attrNameLst>
                                          </p:cBhvr>
                                          <p:to>
                                            <p:strVal val="visible"/>
                                          </p:to>
                                        </p:set>
                                        <p:anim calcmode="lin" valueType="num">
                                          <p:cBhvr>
                                            <p:cTn id="10" dur="2500" fill="hold"/>
                                            <p:tgtEl>
                                              <p:spTgt spid="89"/>
                                            </p:tgtEl>
                                            <p:attrNameLst>
                                              <p:attrName>ppt_w</p:attrName>
                                            </p:attrNameLst>
                                          </p:cBhvr>
                                          <p:tavLst>
                                            <p:tav tm="0">
                                              <p:val>
                                                <p:fltVal val="0"/>
                                              </p:val>
                                            </p:tav>
                                            <p:tav tm="100000">
                                              <p:val>
                                                <p:strVal val="#ppt_w"/>
                                              </p:val>
                                            </p:tav>
                                          </p:tavLst>
                                        </p:anim>
                                        <p:anim calcmode="lin" valueType="num">
                                          <p:cBhvr>
                                            <p:cTn id="11" dur="2500" fill="hold"/>
                                            <p:tgtEl>
                                              <p:spTgt spid="89"/>
                                            </p:tgtEl>
                                            <p:attrNameLst>
                                              <p:attrName>ppt_h</p:attrName>
                                            </p:attrNameLst>
                                          </p:cBhvr>
                                          <p:tavLst>
                                            <p:tav tm="0">
                                              <p:val>
                                                <p:fltVal val="0"/>
                                              </p:val>
                                            </p:tav>
                                            <p:tav tm="100000">
                                              <p:val>
                                                <p:strVal val="#ppt_h"/>
                                              </p:val>
                                            </p:tav>
                                          </p:tavLst>
                                        </p:anim>
                                        <p:animEffect transition="in" filter="fade">
                                          <p:cBhvr>
                                            <p:cTn id="12" dur="2500"/>
                                            <p:tgtEl>
                                              <p:spTgt spid="89"/>
                                            </p:tgtEl>
                                          </p:cBhvr>
                                        </p:animEffect>
                                      </p:childTnLst>
                                    </p:cTn>
                                  </p:par>
                                  <p:par>
                                    <p:cTn id="13" presetID="10" presetClass="entr" presetSubtype="0" fill="hold" nodeType="withEffect">
                                      <p:stCondLst>
                                        <p:cond delay="60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3250"/>
                                            <p:tgtEl>
                                              <p:spTgt spid="90"/>
                                            </p:tgtEl>
                                          </p:cBhvr>
                                        </p:animEffect>
                                      </p:childTnLst>
                                    </p:cTn>
                                  </p:par>
                                  <p:par>
                                    <p:cTn id="16" presetID="10" presetClass="entr" presetSubtype="0" fill="hold" nodeType="withEffect">
                                      <p:stCondLst>
                                        <p:cond delay="60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3250"/>
                                            <p:tgtEl>
                                              <p:spTgt spid="94"/>
                                            </p:tgtEl>
                                          </p:cBhvr>
                                        </p:animEffect>
                                      </p:childTnLst>
                                    </p:cTn>
                                  </p:par>
                                  <p:par>
                                    <p:cTn id="19" presetID="64" presetClass="path" presetSubtype="0" fill="hold" nodeType="withEffect">
                                      <p:stCondLst>
                                        <p:cond delay="600"/>
                                      </p:stCondLst>
                                      <p:childTnLst>
                                        <p:animMotion origin="layout" path="M 0.00091 0.2831 L -1.45833E-6 2.96296E-6 " pathEditMode="relative" rAng="0" ptsTypes="AA">
                                          <p:cBhvr>
                                            <p:cTn id="20" dur="3500" fill="hold"/>
                                            <p:tgtEl>
                                              <p:spTgt spid="94"/>
                                            </p:tgtEl>
                                            <p:attrNameLst>
                                              <p:attrName>ppt_x</p:attrName>
                                              <p:attrName>ppt_y</p:attrName>
                                            </p:attrNameLst>
                                          </p:cBhvr>
                                          <p:rCtr x="-52" y="-14167"/>
                                        </p:animMotion>
                                      </p:childTnLst>
                                    </p:cTn>
                                  </p:par>
                                  <p:par>
                                    <p:cTn id="21" presetID="10" presetClass="entr" presetSubtype="0" fill="hold" nodeType="withEffect">
                                      <p:stCondLst>
                                        <p:cond delay="85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3250"/>
                                            <p:tgtEl>
                                              <p:spTgt spid="108"/>
                                            </p:tgtEl>
                                          </p:cBhvr>
                                        </p:animEffect>
                                      </p:childTnLst>
                                    </p:cTn>
                                  </p:par>
                                  <p:par>
                                    <p:cTn id="24" presetID="42" presetClass="path" presetSubtype="0" accel="50000" fill="hold" nodeType="withEffect">
                                      <p:stCondLst>
                                        <p:cond delay="850"/>
                                      </p:stCondLst>
                                      <p:childTnLst>
                                        <p:animMotion origin="layout" path="M -0.00052 -0.31805 L -3.75E-6 -3.33333E-6 " pathEditMode="relative" rAng="0" ptsTypes="AA">
                                          <p:cBhvr>
                                            <p:cTn id="25" dur="3500" fill="hold"/>
                                            <p:tgtEl>
                                              <p:spTgt spid="108"/>
                                            </p:tgtEl>
                                            <p:attrNameLst>
                                              <p:attrName>ppt_x</p:attrName>
                                              <p:attrName>ppt_y</p:attrName>
                                            </p:attrNameLst>
                                          </p:cBhvr>
                                          <p:rCtr x="26" y="15903"/>
                                        </p:animMotion>
                                      </p:childTnLst>
                                    </p:cTn>
                                  </p:par>
                                  <p:par>
                                    <p:cTn id="26" presetID="10" presetClass="entr" presetSubtype="0" fill="hold" nodeType="withEffect">
                                      <p:stCondLst>
                                        <p:cond delay="8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250"/>
                                            <p:tgtEl>
                                              <p:spTgt spid="41"/>
                                            </p:tgtEl>
                                          </p:cBhvr>
                                        </p:animEffect>
                                      </p:childTnLst>
                                    </p:cTn>
                                  </p:par>
                                  <p:par>
                                    <p:cTn id="29" presetID="42" presetClass="path" presetSubtype="0" fill="hold" nodeType="withEffect">
                                      <p:stCondLst>
                                        <p:cond delay="850"/>
                                      </p:stCondLst>
                                      <p:childTnLst>
                                        <p:animMotion origin="layout" path="M -0.08958 0.08403 L 8.33333E-7 -2.96296E-6 " pathEditMode="relative" rAng="0" ptsTypes="AA">
                                          <p:cBhvr>
                                            <p:cTn id="30" dur="3500" fill="hold"/>
                                            <p:tgtEl>
                                              <p:spTgt spid="41"/>
                                            </p:tgtEl>
                                            <p:attrNameLst>
                                              <p:attrName>ppt_x</p:attrName>
                                              <p:attrName>ppt_y</p:attrName>
                                            </p:attrNameLst>
                                          </p:cBhvr>
                                          <p:rCtr x="4479" y="-4213"/>
                                        </p:animMotion>
                                      </p:childTnLst>
                                    </p:cTn>
                                  </p:par>
                                  <p:par>
                                    <p:cTn id="31" presetID="10" presetClass="entr" presetSubtype="0" fill="hold" nodeType="withEffect">
                                      <p:stCondLst>
                                        <p:cond delay="600"/>
                                      </p:stCondLst>
                                      <p:childTnLst>
                                        <p:set>
                                          <p:cBhvr>
                                            <p:cTn id="32" dur="1" fill="hold">
                                              <p:stCondLst>
                                                <p:cond delay="0"/>
                                              </p:stCondLst>
                                            </p:cTn>
                                            <p:tgtEl>
                                              <p:spTgt spid="405"/>
                                            </p:tgtEl>
                                            <p:attrNameLst>
                                              <p:attrName>style.visibility</p:attrName>
                                            </p:attrNameLst>
                                          </p:cBhvr>
                                          <p:to>
                                            <p:strVal val="visible"/>
                                          </p:to>
                                        </p:set>
                                        <p:animEffect transition="in" filter="fade">
                                          <p:cBhvr>
                                            <p:cTn id="33" dur="3250"/>
                                            <p:tgtEl>
                                              <p:spTgt spid="405"/>
                                            </p:tgtEl>
                                          </p:cBhvr>
                                        </p:animEffect>
                                      </p:childTnLst>
                                    </p:cTn>
                                  </p:par>
                                  <p:par>
                                    <p:cTn id="34" presetID="10" presetClass="entr" presetSubtype="0" fill="hold" nodeType="withEffect">
                                      <p:stCondLst>
                                        <p:cond delay="60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3250"/>
                                            <p:tgtEl>
                                              <p:spTgt spid="245"/>
                                            </p:tgtEl>
                                          </p:cBhvr>
                                        </p:animEffect>
                                      </p:childTnLst>
                                    </p:cTn>
                                  </p:par>
                                  <p:par>
                                    <p:cTn id="37" presetID="10" presetClass="entr" presetSubtype="0" fill="hold" nodeType="withEffect">
                                      <p:stCondLst>
                                        <p:cond delay="600"/>
                                      </p:stCondLst>
                                      <p:childTnLst>
                                        <p:set>
                                          <p:cBhvr>
                                            <p:cTn id="38" dur="1" fill="hold">
                                              <p:stCondLst>
                                                <p:cond delay="0"/>
                                              </p:stCondLst>
                                            </p:cTn>
                                            <p:tgtEl>
                                              <p:spTgt spid="316"/>
                                            </p:tgtEl>
                                            <p:attrNameLst>
                                              <p:attrName>style.visibility</p:attrName>
                                            </p:attrNameLst>
                                          </p:cBhvr>
                                          <p:to>
                                            <p:strVal val="visible"/>
                                          </p:to>
                                        </p:set>
                                        <p:animEffect transition="in" filter="fade">
                                          <p:cBhvr>
                                            <p:cTn id="39" dur="3250"/>
                                            <p:tgtEl>
                                              <p:spTgt spid="316"/>
                                            </p:tgtEl>
                                          </p:cBhvr>
                                        </p:animEffect>
                                      </p:childTnLst>
                                    </p:cTn>
                                  </p:par>
                                  <p:par>
                                    <p:cTn id="40" presetID="42" presetClass="path" presetSubtype="0" accel="50000" fill="hold" nodeType="withEffect">
                                      <p:stCondLst>
                                        <p:cond delay="600"/>
                                      </p:stCondLst>
                                      <p:childTnLst>
                                        <p:animMotion origin="layout" path="M 0.12018 -0.11944 L 3.125E-6 -1.48148E-6 " pathEditMode="relative" rAng="0" ptsTypes="AA">
                                          <p:cBhvr>
                                            <p:cTn id="41" dur="3500" fill="hold"/>
                                            <p:tgtEl>
                                              <p:spTgt spid="316"/>
                                            </p:tgtEl>
                                            <p:attrNameLst>
                                              <p:attrName>ppt_x</p:attrName>
                                              <p:attrName>ppt_y</p:attrName>
                                            </p:attrNameLst>
                                          </p:cBhvr>
                                          <p:rCtr x="-6016" y="5972"/>
                                        </p:animMotion>
                                      </p:childTnLst>
                                    </p:cTn>
                                  </p:par>
                                  <p:par>
                                    <p:cTn id="42" presetID="10" presetClass="entr" presetSubtype="0" fill="hold" nodeType="withEffect">
                                      <p:stCondLst>
                                        <p:cond delay="600"/>
                                      </p:stCondLst>
                                      <p:childTnLst>
                                        <p:set>
                                          <p:cBhvr>
                                            <p:cTn id="43" dur="1" fill="hold">
                                              <p:stCondLst>
                                                <p:cond delay="0"/>
                                              </p:stCondLst>
                                            </p:cTn>
                                            <p:tgtEl>
                                              <p:spTgt spid="347"/>
                                            </p:tgtEl>
                                            <p:attrNameLst>
                                              <p:attrName>style.visibility</p:attrName>
                                            </p:attrNameLst>
                                          </p:cBhvr>
                                          <p:to>
                                            <p:strVal val="visible"/>
                                          </p:to>
                                        </p:set>
                                        <p:animEffect transition="in" filter="fade">
                                          <p:cBhvr>
                                            <p:cTn id="44" dur="3250"/>
                                            <p:tgtEl>
                                              <p:spTgt spid="347"/>
                                            </p:tgtEl>
                                          </p:cBhvr>
                                        </p:animEffect>
                                      </p:childTnLst>
                                    </p:cTn>
                                  </p:par>
                                  <p:par>
                                    <p:cTn id="45" presetID="64" presetClass="path" presetSubtype="0" fill="hold" nodeType="withEffect">
                                      <p:stCondLst>
                                        <p:cond delay="600"/>
                                      </p:stCondLst>
                                      <p:childTnLst>
                                        <p:animMotion origin="layout" path="M -4.16667E-6 0.23032 L -4.16667E-6 7.40741E-7 " pathEditMode="relative" rAng="0" ptsTypes="AA">
                                          <p:cBhvr>
                                            <p:cTn id="46" dur="3500" fill="hold"/>
                                            <p:tgtEl>
                                              <p:spTgt spid="347"/>
                                            </p:tgtEl>
                                            <p:attrNameLst>
                                              <p:attrName>ppt_x</p:attrName>
                                              <p:attrName>ppt_y</p:attrName>
                                            </p:attrNameLst>
                                          </p:cBhvr>
                                          <p:rCtr x="0" y="-11528"/>
                                        </p:animMotion>
                                      </p:childTnLst>
                                    </p:cTn>
                                  </p:par>
                                  <p:par>
                                    <p:cTn id="47" presetID="10" presetClass="entr" presetSubtype="0" fill="hold" nodeType="withEffect">
                                      <p:stCondLst>
                                        <p:cond delay="60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3250"/>
                                            <p:tgtEl>
                                              <p:spTgt spid="193"/>
                                            </p:tgtEl>
                                          </p:cBhvr>
                                        </p:animEffect>
                                      </p:childTnLst>
                                    </p:cTn>
                                  </p:par>
                                  <p:par>
                                    <p:cTn id="50" presetID="64" presetClass="path" presetSubtype="0" fill="hold" nodeType="withEffect">
                                      <p:stCondLst>
                                        <p:cond delay="600"/>
                                      </p:stCondLst>
                                      <p:childTnLst>
                                        <p:animMotion origin="layout" path="M 0.1194 -0.11551 L 0.00091 0.00093 " pathEditMode="relative" rAng="0" ptsTypes="AA">
                                          <p:cBhvr>
                                            <p:cTn id="51" dur="3500" fill="hold"/>
                                            <p:tgtEl>
                                              <p:spTgt spid="193"/>
                                            </p:tgtEl>
                                            <p:attrNameLst>
                                              <p:attrName>ppt_x</p:attrName>
                                              <p:attrName>ppt_y</p:attrName>
                                            </p:attrNameLst>
                                          </p:cBhvr>
                                          <p:rCtr x="-5924" y="5810"/>
                                        </p:animMotion>
                                      </p:childTnLst>
                                    </p:cTn>
                                  </p:par>
                                  <p:par>
                                    <p:cTn id="52" presetID="10" presetClass="entr" presetSubtype="0" fill="hold" nodeType="withEffect">
                                      <p:stCondLst>
                                        <p:cond delay="600"/>
                                      </p:stCondLst>
                                      <p:childTnLst>
                                        <p:set>
                                          <p:cBhvr>
                                            <p:cTn id="53" dur="1" fill="hold">
                                              <p:stCondLst>
                                                <p:cond delay="0"/>
                                              </p:stCondLst>
                                            </p:cTn>
                                            <p:tgtEl>
                                              <p:spTgt spid="433"/>
                                            </p:tgtEl>
                                            <p:attrNameLst>
                                              <p:attrName>style.visibility</p:attrName>
                                            </p:attrNameLst>
                                          </p:cBhvr>
                                          <p:to>
                                            <p:strVal val="visible"/>
                                          </p:to>
                                        </p:set>
                                        <p:animEffect transition="in" filter="fade">
                                          <p:cBhvr>
                                            <p:cTn id="54" dur="3250"/>
                                            <p:tgtEl>
                                              <p:spTgt spid="433"/>
                                            </p:tgtEl>
                                          </p:cBhvr>
                                        </p:animEffect>
                                      </p:childTnLst>
                                    </p:cTn>
                                  </p:par>
                                  <p:par>
                                    <p:cTn id="55" presetID="64" presetClass="path" presetSubtype="0" fill="hold" nodeType="withEffect">
                                      <p:stCondLst>
                                        <p:cond delay="600"/>
                                      </p:stCondLst>
                                      <p:childTnLst>
                                        <p:animMotion origin="layout" path="M 0.08633 0.11852 L -6.25E-7 7.40741E-7 " pathEditMode="relative" rAng="0" ptsTypes="AA">
                                          <p:cBhvr>
                                            <p:cTn id="56" dur="3500" fill="hold"/>
                                            <p:tgtEl>
                                              <p:spTgt spid="433"/>
                                            </p:tgtEl>
                                            <p:attrNameLst>
                                              <p:attrName>ppt_x</p:attrName>
                                              <p:attrName>ppt_y</p:attrName>
                                            </p:attrNameLst>
                                          </p:cBhvr>
                                          <p:rCtr x="-4323" y="-5926"/>
                                        </p:animMotion>
                                      </p:childTnLst>
                                    </p:cTn>
                                  </p:par>
                                  <p:par>
                                    <p:cTn id="57" presetID="10" presetClass="entr" presetSubtype="0" fill="hold" nodeType="withEffect">
                                      <p:stCondLst>
                                        <p:cond delay="6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250"/>
                                            <p:tgtEl>
                                              <p:spTgt spid="38"/>
                                            </p:tgtEl>
                                          </p:cBhvr>
                                        </p:animEffect>
                                      </p:childTnLst>
                                    </p:cTn>
                                  </p:par>
                                  <p:par>
                                    <p:cTn id="60" presetID="42" presetClass="path" presetSubtype="0" fill="hold" nodeType="withEffect">
                                      <p:stCondLst>
                                        <p:cond delay="600"/>
                                      </p:stCondLst>
                                      <p:childTnLst>
                                        <p:animMotion origin="layout" path="M -0.00039 -0.14005 L 3.33333E-6 2.22222E-6 " pathEditMode="relative" rAng="0" ptsTypes="AA">
                                          <p:cBhvr>
                                            <p:cTn id="61" dur="3500" fill="hold"/>
                                            <p:tgtEl>
                                              <p:spTgt spid="38"/>
                                            </p:tgtEl>
                                            <p:attrNameLst>
                                              <p:attrName>ppt_x</p:attrName>
                                              <p:attrName>ppt_y</p:attrName>
                                            </p:attrNameLst>
                                          </p:cBhvr>
                                          <p:rCtr x="13" y="6991"/>
                                        </p:animMotion>
                                      </p:childTnLst>
                                    </p:cTn>
                                  </p:par>
                                  <p:par>
                                    <p:cTn id="62" presetID="10" presetClass="entr" presetSubtype="0" fill="hold" nodeType="withEffect">
                                      <p:stCondLst>
                                        <p:cond delay="6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3250"/>
                                            <p:tgtEl>
                                              <p:spTgt spid="35"/>
                                            </p:tgtEl>
                                          </p:cBhvr>
                                        </p:animEffect>
                                      </p:childTnLst>
                                    </p:cTn>
                                  </p:par>
                                  <p:par>
                                    <p:cTn id="65" presetID="42" presetClass="path" presetSubtype="0" fill="hold" nodeType="withEffect">
                                      <p:stCondLst>
                                        <p:cond delay="600"/>
                                      </p:stCondLst>
                                      <p:childTnLst>
                                        <p:animMotion origin="layout" path="M 0.00013 -0.10532 L 6.25E-7 0 " pathEditMode="relative" rAng="0" ptsTypes="AA">
                                          <p:cBhvr>
                                            <p:cTn id="66" dur="3500" fill="hold"/>
                                            <p:tgtEl>
                                              <p:spTgt spid="35"/>
                                            </p:tgtEl>
                                            <p:attrNameLst>
                                              <p:attrName>ppt_x</p:attrName>
                                              <p:attrName>ppt_y</p:attrName>
                                            </p:attrNameLst>
                                          </p:cBhvr>
                                          <p:rCtr x="-13" y="5255"/>
                                        </p:animMotion>
                                      </p:childTnLst>
                                    </p:cTn>
                                  </p:par>
                                  <p:par>
                                    <p:cTn id="67" presetID="10" presetClass="entr" presetSubtype="0" fill="hold" nodeType="withEffect">
                                      <p:stCondLst>
                                        <p:cond delay="600"/>
                                      </p:stCondLst>
                                      <p:childTnLst>
                                        <p:set>
                                          <p:cBhvr>
                                            <p:cTn id="68" dur="1" fill="hold">
                                              <p:stCondLst>
                                                <p:cond delay="0"/>
                                              </p:stCondLst>
                                            </p:cTn>
                                            <p:tgtEl>
                                              <p:spTgt spid="177"/>
                                            </p:tgtEl>
                                            <p:attrNameLst>
                                              <p:attrName>style.visibility</p:attrName>
                                            </p:attrNameLst>
                                          </p:cBhvr>
                                          <p:to>
                                            <p:strVal val="visible"/>
                                          </p:to>
                                        </p:set>
                                        <p:animEffect transition="in" filter="fade">
                                          <p:cBhvr>
                                            <p:cTn id="69" dur="3250"/>
                                            <p:tgtEl>
                                              <p:spTgt spid="177"/>
                                            </p:tgtEl>
                                          </p:cBhvr>
                                        </p:animEffect>
                                      </p:childTnLst>
                                    </p:cTn>
                                  </p:par>
                                  <p:par>
                                    <p:cTn id="70" presetID="42" presetClass="path" presetSubtype="0" fill="hold" nodeType="withEffect">
                                      <p:stCondLst>
                                        <p:cond delay="600"/>
                                      </p:stCondLst>
                                      <p:childTnLst>
                                        <p:animMotion origin="layout" path="M 0.0875 -0.07453 L -4.375E-6 -2.59259E-6 " pathEditMode="relative" rAng="0" ptsTypes="AA">
                                          <p:cBhvr>
                                            <p:cTn id="71" dur="3500" fill="hold"/>
                                            <p:tgtEl>
                                              <p:spTgt spid="177"/>
                                            </p:tgtEl>
                                            <p:attrNameLst>
                                              <p:attrName>ppt_x</p:attrName>
                                              <p:attrName>ppt_y</p:attrName>
                                            </p:attrNameLst>
                                          </p:cBhvr>
                                          <p:rCtr x="-4323" y="3634"/>
                                        </p:animMotion>
                                      </p:childTnLst>
                                    </p:cTn>
                                  </p:par>
                                  <p:par>
                                    <p:cTn id="72" presetID="10" presetClass="entr" presetSubtype="0" fill="hold" nodeType="withEffect">
                                      <p:stCondLst>
                                        <p:cond delay="125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750"/>
                                            <p:tgtEl>
                                              <p:spTgt spid="18"/>
                                            </p:tgtEl>
                                          </p:cBhvr>
                                        </p:animEffect>
                                      </p:childTnLst>
                                    </p:cTn>
                                  </p:par>
                                  <p:par>
                                    <p:cTn id="75" presetID="64" presetClass="path" presetSubtype="0" fill="hold" nodeType="withEffect">
                                      <p:stCondLst>
                                        <p:cond delay="1250"/>
                                      </p:stCondLst>
                                      <p:childTnLst>
                                        <p:animMotion origin="layout" path="M 8.33333E-7 0.25 L 8.33333E-7 3.7037E-6 " pathEditMode="relative" rAng="0" ptsTypes="AA">
                                          <p:cBhvr>
                                            <p:cTn id="76" dur="2000" fill="hold"/>
                                            <p:tgtEl>
                                              <p:spTgt spid="18"/>
                                            </p:tgtEl>
                                            <p:attrNameLst>
                                              <p:attrName>ppt_x</p:attrName>
                                              <p:attrName>ppt_y</p:attrName>
                                            </p:attrNameLst>
                                          </p:cBhvr>
                                          <p:rCtr x="0" y="-12500"/>
                                        </p:animMotion>
                                      </p:childTnLst>
                                    </p:cTn>
                                  </p:par>
                                  <p:par>
                                    <p:cTn id="77" presetID="10" presetClass="entr" presetSubtype="0" fill="hold" nodeType="withEffect">
                                      <p:stCondLst>
                                        <p:cond delay="175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750"/>
                                            <p:tgtEl>
                                              <p:spTgt spid="16"/>
                                            </p:tgtEl>
                                          </p:cBhvr>
                                        </p:animEffect>
                                      </p:childTnLst>
                                    </p:cTn>
                                  </p:par>
                                  <p:par>
                                    <p:cTn id="80" presetID="64" presetClass="path" presetSubtype="0" fill="hold" nodeType="withEffect">
                                      <p:stCondLst>
                                        <p:cond delay="1750"/>
                                      </p:stCondLst>
                                      <p:childTnLst>
                                        <p:animMotion origin="layout" path="M 3.54167E-6 0.25 L 3.54167E-6 1.11111E-6 " pathEditMode="relative" rAng="0" ptsTypes="AA">
                                          <p:cBhvr>
                                            <p:cTn id="81" dur="2000" fill="hold"/>
                                            <p:tgtEl>
                                              <p:spTgt spid="16"/>
                                            </p:tgtEl>
                                            <p:attrNameLst>
                                              <p:attrName>ppt_x</p:attrName>
                                              <p:attrName>ppt_y</p:attrName>
                                            </p:attrNameLst>
                                          </p:cBhvr>
                                          <p:rCtr x="0" y="-12500"/>
                                        </p:animMotion>
                                      </p:childTnLst>
                                    </p:cTn>
                                  </p:par>
                                  <p:par>
                                    <p:cTn id="82" presetID="22" presetClass="entr" presetSubtype="1" fill="hold" grpId="0" nodeType="withEffect">
                                      <p:stCondLst>
                                        <p:cond delay="2000"/>
                                      </p:stCondLst>
                                      <p:childTnLst>
                                        <p:set>
                                          <p:cBhvr>
                                            <p:cTn id="83" dur="1" fill="hold">
                                              <p:stCondLst>
                                                <p:cond delay="0"/>
                                              </p:stCondLst>
                                            </p:cTn>
                                            <p:tgtEl>
                                              <p:spTgt spid="504"/>
                                            </p:tgtEl>
                                            <p:attrNameLst>
                                              <p:attrName>style.visibility</p:attrName>
                                            </p:attrNameLst>
                                          </p:cBhvr>
                                          <p:to>
                                            <p:strVal val="visible"/>
                                          </p:to>
                                        </p:set>
                                        <p:animEffect transition="in" filter="wipe(up)">
                                          <p:cBhvr>
                                            <p:cTn id="84" dur="125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animBg="1"/>
          <p:bldP spid="89" grpId="0" animBg="1"/>
          <p:bldP spid="50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3970" y="-35442"/>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4" name="Graphic 4">
            <a:extLst>
              <a:ext uri="{FF2B5EF4-FFF2-40B4-BE49-F238E27FC236}">
                <a16:creationId xmlns:a16="http://schemas.microsoft.com/office/drawing/2014/main" id="{A6B365D7-BAC4-47DE-ABD7-1996B3A94BC3}"/>
              </a:ext>
            </a:extLst>
          </p:cNvPr>
          <p:cNvGrpSpPr/>
          <p:nvPr/>
        </p:nvGrpSpPr>
        <p:grpSpPr>
          <a:xfrm>
            <a:off x="2174480" y="-586722"/>
            <a:ext cx="253374" cy="364410"/>
            <a:chOff x="5419894" y="820117"/>
            <a:chExt cx="253374" cy="364410"/>
          </a:xfrm>
        </p:grpSpPr>
        <p:sp>
          <p:nvSpPr>
            <p:cNvPr id="445" name="Freeform: Shape 444">
              <a:extLst>
                <a:ext uri="{FF2B5EF4-FFF2-40B4-BE49-F238E27FC236}">
                  <a16:creationId xmlns:a16="http://schemas.microsoft.com/office/drawing/2014/main" id="{58E6DDB4-4B2F-451D-9BB0-FF89B64848E1}"/>
                </a:ext>
              </a:extLst>
            </p:cNvPr>
            <p:cNvSpPr/>
            <p:nvPr/>
          </p:nvSpPr>
          <p:spPr>
            <a:xfrm>
              <a:off x="5419894" y="820117"/>
              <a:ext cx="253374" cy="364410"/>
            </a:xfrm>
            <a:custGeom>
              <a:avLst/>
              <a:gdLst>
                <a:gd name="connsiteX0" fmla="*/ 209026 w 253374"/>
                <a:gd name="connsiteY0" fmla="*/ 8753 h 364410"/>
                <a:gd name="connsiteX1" fmla="*/ 124569 w 253374"/>
                <a:gd name="connsiteY1" fmla="*/ 15216 h 364410"/>
                <a:gd name="connsiteX2" fmla="*/ 0 w 253374"/>
                <a:gd name="connsiteY2" fmla="*/ 252766 h 364410"/>
                <a:gd name="connsiteX3" fmla="*/ 44569 w 253374"/>
                <a:gd name="connsiteY3" fmla="*/ 355608 h 364410"/>
                <a:gd name="connsiteX4" fmla="*/ 77995 w 253374"/>
                <a:gd name="connsiteY4" fmla="*/ 364410 h 364410"/>
                <a:gd name="connsiteX5" fmla="*/ 128803 w 253374"/>
                <a:gd name="connsiteY5" fmla="*/ 349145 h 364410"/>
                <a:gd name="connsiteX6" fmla="*/ 253372 w 253374"/>
                <a:gd name="connsiteY6" fmla="*/ 111484 h 364410"/>
                <a:gd name="connsiteX7" fmla="*/ 209026 w 253374"/>
                <a:gd name="connsiteY7" fmla="*/ 8753 h 364410"/>
                <a:gd name="connsiteX8" fmla="*/ 9248 w 253374"/>
                <a:gd name="connsiteY8" fmla="*/ 244855 h 364410"/>
                <a:gd name="connsiteX9" fmla="*/ 49137 w 253374"/>
                <a:gd name="connsiteY9" fmla="*/ 110147 h 364410"/>
                <a:gd name="connsiteX10" fmla="*/ 66518 w 253374"/>
                <a:gd name="connsiteY10" fmla="*/ 115718 h 364410"/>
                <a:gd name="connsiteX11" fmla="*/ 44791 w 253374"/>
                <a:gd name="connsiteY11" fmla="*/ 224465 h 364410"/>
                <a:gd name="connsiteX12" fmla="*/ 131254 w 253374"/>
                <a:gd name="connsiteY12" fmla="*/ 184688 h 364410"/>
                <a:gd name="connsiteX13" fmla="*/ 199667 w 253374"/>
                <a:gd name="connsiteY13" fmla="*/ 145244 h 364410"/>
                <a:gd name="connsiteX14" fmla="*/ 177383 w 253374"/>
                <a:gd name="connsiteY14" fmla="*/ 247752 h 364410"/>
                <a:gd name="connsiteX15" fmla="*/ 130809 w 253374"/>
                <a:gd name="connsiteY15" fmla="*/ 258894 h 364410"/>
                <a:gd name="connsiteX16" fmla="*/ 131254 w 253374"/>
                <a:gd name="connsiteY16" fmla="*/ 174437 h 364410"/>
                <a:gd name="connsiteX17" fmla="*/ 131254 w 253374"/>
                <a:gd name="connsiteY17" fmla="*/ 100007 h 364410"/>
                <a:gd name="connsiteX18" fmla="*/ 180391 w 253374"/>
                <a:gd name="connsiteY18" fmla="*/ 57333 h 364410"/>
                <a:gd name="connsiteX19" fmla="*/ 199778 w 253374"/>
                <a:gd name="connsiteY19" fmla="*/ 135328 h 364410"/>
                <a:gd name="connsiteX20" fmla="*/ 131254 w 253374"/>
                <a:gd name="connsiteY20" fmla="*/ 89422 h 364410"/>
                <a:gd name="connsiteX21" fmla="*/ 131254 w 253374"/>
                <a:gd name="connsiteY21" fmla="*/ 23907 h 364410"/>
                <a:gd name="connsiteX22" fmla="*/ 174709 w 253374"/>
                <a:gd name="connsiteY22" fmla="*/ 49533 h 364410"/>
                <a:gd name="connsiteX23" fmla="*/ 131254 w 253374"/>
                <a:gd name="connsiteY23" fmla="*/ 89422 h 364410"/>
                <a:gd name="connsiteX24" fmla="*/ 122341 w 253374"/>
                <a:gd name="connsiteY24" fmla="*/ 94882 h 364410"/>
                <a:gd name="connsiteX25" fmla="*/ 79332 w 253374"/>
                <a:gd name="connsiteY25" fmla="*/ 107584 h 364410"/>
                <a:gd name="connsiteX26" fmla="*/ 122341 w 253374"/>
                <a:gd name="connsiteY26" fmla="*/ 31817 h 364410"/>
                <a:gd name="connsiteX27" fmla="*/ 75766 w 253374"/>
                <a:gd name="connsiteY27" fmla="*/ 116609 h 364410"/>
                <a:gd name="connsiteX28" fmla="*/ 78218 w 253374"/>
                <a:gd name="connsiteY28" fmla="*/ 116609 h 364410"/>
                <a:gd name="connsiteX29" fmla="*/ 122786 w 253374"/>
                <a:gd name="connsiteY29" fmla="*/ 104798 h 364410"/>
                <a:gd name="connsiteX30" fmla="*/ 122786 w 253374"/>
                <a:gd name="connsiteY30" fmla="*/ 179896 h 364410"/>
                <a:gd name="connsiteX31" fmla="*/ 54374 w 253374"/>
                <a:gd name="connsiteY31" fmla="*/ 219451 h 364410"/>
                <a:gd name="connsiteX32" fmla="*/ 75766 w 253374"/>
                <a:gd name="connsiteY32" fmla="*/ 116609 h 364410"/>
                <a:gd name="connsiteX33" fmla="*/ 122341 w 253374"/>
                <a:gd name="connsiteY33" fmla="*/ 189924 h 364410"/>
                <a:gd name="connsiteX34" fmla="*/ 122341 w 253374"/>
                <a:gd name="connsiteY34" fmla="*/ 264242 h 364410"/>
                <a:gd name="connsiteX35" fmla="*/ 73204 w 253374"/>
                <a:gd name="connsiteY35" fmla="*/ 307362 h 364410"/>
                <a:gd name="connsiteX36" fmla="*/ 53705 w 253374"/>
                <a:gd name="connsiteY36" fmla="*/ 229367 h 364410"/>
                <a:gd name="connsiteX37" fmla="*/ 122341 w 253374"/>
                <a:gd name="connsiteY37" fmla="*/ 274827 h 364410"/>
                <a:gd name="connsiteX38" fmla="*/ 122341 w 253374"/>
                <a:gd name="connsiteY38" fmla="*/ 340343 h 364410"/>
                <a:gd name="connsiteX39" fmla="*/ 78441 w 253374"/>
                <a:gd name="connsiteY39" fmla="*/ 314828 h 364410"/>
                <a:gd name="connsiteX40" fmla="*/ 122341 w 253374"/>
                <a:gd name="connsiteY40" fmla="*/ 274827 h 364410"/>
                <a:gd name="connsiteX41" fmla="*/ 131254 w 253374"/>
                <a:gd name="connsiteY41" fmla="*/ 269368 h 364410"/>
                <a:gd name="connsiteX42" fmla="*/ 174709 w 253374"/>
                <a:gd name="connsiteY42" fmla="*/ 256666 h 364410"/>
                <a:gd name="connsiteX43" fmla="*/ 131700 w 253374"/>
                <a:gd name="connsiteY43" fmla="*/ 332432 h 364410"/>
                <a:gd name="connsiteX44" fmla="*/ 209249 w 253374"/>
                <a:gd name="connsiteY44" fmla="*/ 140008 h 364410"/>
                <a:gd name="connsiteX45" fmla="*/ 244904 w 253374"/>
                <a:gd name="connsiteY45" fmla="*/ 119395 h 364410"/>
                <a:gd name="connsiteX46" fmla="*/ 205015 w 253374"/>
                <a:gd name="connsiteY46" fmla="*/ 254214 h 364410"/>
                <a:gd name="connsiteX47" fmla="*/ 187522 w 253374"/>
                <a:gd name="connsiteY47" fmla="*/ 248643 h 364410"/>
                <a:gd name="connsiteX48" fmla="*/ 208692 w 253374"/>
                <a:gd name="connsiteY48" fmla="*/ 140008 h 364410"/>
                <a:gd name="connsiteX49" fmla="*/ 245127 w 253374"/>
                <a:gd name="connsiteY49" fmla="*/ 109032 h 364410"/>
                <a:gd name="connsiteX50" fmla="*/ 208135 w 253374"/>
                <a:gd name="connsiteY50" fmla="*/ 129757 h 364410"/>
                <a:gd name="connsiteX51" fmla="*/ 185851 w 253374"/>
                <a:gd name="connsiteY51" fmla="*/ 49756 h 364410"/>
                <a:gd name="connsiteX52" fmla="*/ 208135 w 253374"/>
                <a:gd name="connsiteY52" fmla="*/ 18670 h 364410"/>
                <a:gd name="connsiteX53" fmla="*/ 244570 w 253374"/>
                <a:gd name="connsiteY53" fmla="*/ 109032 h 364410"/>
                <a:gd name="connsiteX54" fmla="*/ 200558 w 253374"/>
                <a:gd name="connsiteY54" fmla="*/ 14213 h 364410"/>
                <a:gd name="connsiteX55" fmla="*/ 181394 w 253374"/>
                <a:gd name="connsiteY55" fmla="*/ 42291 h 364410"/>
                <a:gd name="connsiteX56" fmla="*/ 141282 w 253374"/>
                <a:gd name="connsiteY56" fmla="*/ 16776 h 364410"/>
                <a:gd name="connsiteX57" fmla="*/ 175489 w 253374"/>
                <a:gd name="connsiteY57" fmla="*/ 8865 h 364410"/>
                <a:gd name="connsiteX58" fmla="*/ 200001 w 253374"/>
                <a:gd name="connsiteY58" fmla="*/ 14213 h 364410"/>
                <a:gd name="connsiteX59" fmla="*/ 106519 w 253374"/>
                <a:gd name="connsiteY59" fmla="*/ 39283 h 364410"/>
                <a:gd name="connsiteX60" fmla="*/ 70530 w 253374"/>
                <a:gd name="connsiteY60" fmla="*/ 107027 h 364410"/>
                <a:gd name="connsiteX61" fmla="*/ 54151 w 253374"/>
                <a:gd name="connsiteY61" fmla="*/ 102347 h 364410"/>
                <a:gd name="connsiteX62" fmla="*/ 105962 w 253374"/>
                <a:gd name="connsiteY62" fmla="*/ 39283 h 364410"/>
                <a:gd name="connsiteX63" fmla="*/ 9582 w 253374"/>
                <a:gd name="connsiteY63" fmla="*/ 255329 h 364410"/>
                <a:gd name="connsiteX64" fmla="*/ 45460 w 253374"/>
                <a:gd name="connsiteY64" fmla="*/ 234604 h 364410"/>
                <a:gd name="connsiteX65" fmla="*/ 67744 w 253374"/>
                <a:gd name="connsiteY65" fmla="*/ 314716 h 364410"/>
                <a:gd name="connsiteX66" fmla="*/ 46463 w 253374"/>
                <a:gd name="connsiteY66" fmla="*/ 345580 h 364410"/>
                <a:gd name="connsiteX67" fmla="*/ 9025 w 253374"/>
                <a:gd name="connsiteY67" fmla="*/ 255329 h 364410"/>
                <a:gd name="connsiteX68" fmla="*/ 54151 w 253374"/>
                <a:gd name="connsiteY68" fmla="*/ 350037 h 364410"/>
                <a:gd name="connsiteX69" fmla="*/ 73315 w 253374"/>
                <a:gd name="connsiteY69" fmla="*/ 322070 h 364410"/>
                <a:gd name="connsiteX70" fmla="*/ 112758 w 253374"/>
                <a:gd name="connsiteY70" fmla="*/ 347586 h 364410"/>
                <a:gd name="connsiteX71" fmla="*/ 53594 w 253374"/>
                <a:gd name="connsiteY71" fmla="*/ 350037 h 364410"/>
                <a:gd name="connsiteX72" fmla="*/ 147633 w 253374"/>
                <a:gd name="connsiteY72" fmla="*/ 324744 h 364410"/>
                <a:gd name="connsiteX73" fmla="*/ 183622 w 253374"/>
                <a:gd name="connsiteY73" fmla="*/ 256889 h 364410"/>
                <a:gd name="connsiteX74" fmla="*/ 200001 w 253374"/>
                <a:gd name="connsiteY74" fmla="*/ 261568 h 364410"/>
                <a:gd name="connsiteX75" fmla="*/ 147633 w 253374"/>
                <a:gd name="connsiteY75" fmla="*/ 324744 h 36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374" h="364410">
                  <a:moveTo>
                    <a:pt x="209026" y="8753"/>
                  </a:moveTo>
                  <a:cubicBezTo>
                    <a:pt x="185516" y="-4952"/>
                    <a:pt x="155433" y="-2389"/>
                    <a:pt x="124569" y="15216"/>
                  </a:cubicBezTo>
                  <a:cubicBezTo>
                    <a:pt x="55933" y="54882"/>
                    <a:pt x="0" y="161400"/>
                    <a:pt x="0" y="252766"/>
                  </a:cubicBezTo>
                  <a:cubicBezTo>
                    <a:pt x="0" y="301791"/>
                    <a:pt x="16267" y="339229"/>
                    <a:pt x="44569" y="355608"/>
                  </a:cubicBezTo>
                  <a:cubicBezTo>
                    <a:pt x="54741" y="361422"/>
                    <a:pt x="66273" y="364457"/>
                    <a:pt x="77995" y="364410"/>
                  </a:cubicBezTo>
                  <a:cubicBezTo>
                    <a:pt x="95978" y="363863"/>
                    <a:pt x="113494" y="358600"/>
                    <a:pt x="128803" y="349145"/>
                  </a:cubicBezTo>
                  <a:cubicBezTo>
                    <a:pt x="197550" y="309479"/>
                    <a:pt x="253372" y="202849"/>
                    <a:pt x="253372" y="111484"/>
                  </a:cubicBezTo>
                  <a:cubicBezTo>
                    <a:pt x="253595" y="62570"/>
                    <a:pt x="237327" y="25021"/>
                    <a:pt x="209026" y="8753"/>
                  </a:cubicBezTo>
                  <a:close/>
                  <a:moveTo>
                    <a:pt x="9248" y="244855"/>
                  </a:moveTo>
                  <a:cubicBezTo>
                    <a:pt x="11822" y="197451"/>
                    <a:pt x="25493" y="151312"/>
                    <a:pt x="49137" y="110147"/>
                  </a:cubicBezTo>
                  <a:cubicBezTo>
                    <a:pt x="54652" y="112790"/>
                    <a:pt x="60502" y="114664"/>
                    <a:pt x="66518" y="115718"/>
                  </a:cubicBezTo>
                  <a:cubicBezTo>
                    <a:pt x="53059" y="150444"/>
                    <a:pt x="45716" y="187235"/>
                    <a:pt x="44791" y="224465"/>
                  </a:cubicBezTo>
                  <a:close/>
                  <a:moveTo>
                    <a:pt x="131254" y="184688"/>
                  </a:moveTo>
                  <a:lnTo>
                    <a:pt x="199667" y="145244"/>
                  </a:lnTo>
                  <a:cubicBezTo>
                    <a:pt x="197907" y="180405"/>
                    <a:pt x="190374" y="215035"/>
                    <a:pt x="177383" y="247752"/>
                  </a:cubicBezTo>
                  <a:cubicBezTo>
                    <a:pt x="161171" y="247536"/>
                    <a:pt x="145171" y="251365"/>
                    <a:pt x="130809" y="258894"/>
                  </a:cubicBezTo>
                  <a:close/>
                  <a:moveTo>
                    <a:pt x="131254" y="174437"/>
                  </a:moveTo>
                  <a:lnTo>
                    <a:pt x="131254" y="100007"/>
                  </a:lnTo>
                  <a:cubicBezTo>
                    <a:pt x="149828" y="88521"/>
                    <a:pt x="166419" y="74111"/>
                    <a:pt x="180391" y="57333"/>
                  </a:cubicBezTo>
                  <a:cubicBezTo>
                    <a:pt x="193840" y="81077"/>
                    <a:pt x="200547" y="108049"/>
                    <a:pt x="199778" y="135328"/>
                  </a:cubicBezTo>
                  <a:close/>
                  <a:moveTo>
                    <a:pt x="131254" y="89422"/>
                  </a:moveTo>
                  <a:lnTo>
                    <a:pt x="131254" y="23907"/>
                  </a:lnTo>
                  <a:cubicBezTo>
                    <a:pt x="148614" y="26221"/>
                    <a:pt x="164291" y="35467"/>
                    <a:pt x="174709" y="49533"/>
                  </a:cubicBezTo>
                  <a:cubicBezTo>
                    <a:pt x="162263" y="64888"/>
                    <a:pt x="147622" y="78329"/>
                    <a:pt x="131254" y="89422"/>
                  </a:cubicBezTo>
                  <a:close/>
                  <a:moveTo>
                    <a:pt x="122341" y="94882"/>
                  </a:moveTo>
                  <a:cubicBezTo>
                    <a:pt x="109260" y="102560"/>
                    <a:pt x="94485" y="106920"/>
                    <a:pt x="79332" y="107584"/>
                  </a:cubicBezTo>
                  <a:cubicBezTo>
                    <a:pt x="90396" y="80607"/>
                    <a:pt x="104847" y="55147"/>
                    <a:pt x="122341" y="31817"/>
                  </a:cubicBezTo>
                  <a:close/>
                  <a:moveTo>
                    <a:pt x="75766" y="116609"/>
                  </a:moveTo>
                  <a:lnTo>
                    <a:pt x="78218" y="116609"/>
                  </a:lnTo>
                  <a:cubicBezTo>
                    <a:pt x="93794" y="116225"/>
                    <a:pt x="109059" y="112178"/>
                    <a:pt x="122786" y="104798"/>
                  </a:cubicBezTo>
                  <a:lnTo>
                    <a:pt x="122786" y="179896"/>
                  </a:lnTo>
                  <a:lnTo>
                    <a:pt x="54374" y="219451"/>
                  </a:lnTo>
                  <a:cubicBezTo>
                    <a:pt x="55755" y="184222"/>
                    <a:pt x="62986" y="149467"/>
                    <a:pt x="75766" y="116609"/>
                  </a:cubicBezTo>
                  <a:close/>
                  <a:moveTo>
                    <a:pt x="122341" y="189924"/>
                  </a:moveTo>
                  <a:lnTo>
                    <a:pt x="122341" y="264242"/>
                  </a:lnTo>
                  <a:cubicBezTo>
                    <a:pt x="103700" y="275809"/>
                    <a:pt x="87098" y="290378"/>
                    <a:pt x="73204" y="307362"/>
                  </a:cubicBezTo>
                  <a:cubicBezTo>
                    <a:pt x="59766" y="283609"/>
                    <a:pt x="53025" y="256651"/>
                    <a:pt x="53705" y="229367"/>
                  </a:cubicBezTo>
                  <a:close/>
                  <a:moveTo>
                    <a:pt x="122341" y="274827"/>
                  </a:moveTo>
                  <a:lnTo>
                    <a:pt x="122341" y="340343"/>
                  </a:lnTo>
                  <a:cubicBezTo>
                    <a:pt x="104847" y="338172"/>
                    <a:pt x="88992" y="328956"/>
                    <a:pt x="78441" y="314828"/>
                  </a:cubicBezTo>
                  <a:cubicBezTo>
                    <a:pt x="90998" y="299380"/>
                    <a:pt x="105795" y="285898"/>
                    <a:pt x="122341" y="274827"/>
                  </a:cubicBezTo>
                  <a:close/>
                  <a:moveTo>
                    <a:pt x="131254" y="269368"/>
                  </a:moveTo>
                  <a:cubicBezTo>
                    <a:pt x="144469" y="261621"/>
                    <a:pt x="159399" y="257257"/>
                    <a:pt x="174709" y="256666"/>
                  </a:cubicBezTo>
                  <a:cubicBezTo>
                    <a:pt x="163644" y="283643"/>
                    <a:pt x="149193" y="309103"/>
                    <a:pt x="131700" y="332432"/>
                  </a:cubicBezTo>
                  <a:close/>
                  <a:moveTo>
                    <a:pt x="209249" y="140008"/>
                  </a:moveTo>
                  <a:lnTo>
                    <a:pt x="244904" y="119395"/>
                  </a:lnTo>
                  <a:cubicBezTo>
                    <a:pt x="242341" y="166837"/>
                    <a:pt x="228681" y="213016"/>
                    <a:pt x="205015" y="254214"/>
                  </a:cubicBezTo>
                  <a:cubicBezTo>
                    <a:pt x="199489" y="251513"/>
                    <a:pt x="193595" y="249635"/>
                    <a:pt x="187522" y="248643"/>
                  </a:cubicBezTo>
                  <a:cubicBezTo>
                    <a:pt x="200770" y="213919"/>
                    <a:pt x="207934" y="177168"/>
                    <a:pt x="208692" y="140008"/>
                  </a:cubicBezTo>
                  <a:close/>
                  <a:moveTo>
                    <a:pt x="245127" y="109032"/>
                  </a:moveTo>
                  <a:lnTo>
                    <a:pt x="208135" y="129757"/>
                  </a:lnTo>
                  <a:cubicBezTo>
                    <a:pt x="208258" y="101542"/>
                    <a:pt x="200536" y="73847"/>
                    <a:pt x="185851" y="49756"/>
                  </a:cubicBezTo>
                  <a:cubicBezTo>
                    <a:pt x="193951" y="39890"/>
                    <a:pt x="201394" y="29505"/>
                    <a:pt x="208135" y="18670"/>
                  </a:cubicBezTo>
                  <a:cubicBezTo>
                    <a:pt x="230419" y="34157"/>
                    <a:pt x="244013" y="66581"/>
                    <a:pt x="244570" y="109032"/>
                  </a:cubicBezTo>
                  <a:close/>
                  <a:moveTo>
                    <a:pt x="200558" y="14213"/>
                  </a:moveTo>
                  <a:cubicBezTo>
                    <a:pt x="194753" y="23958"/>
                    <a:pt x="188358" y="33335"/>
                    <a:pt x="181394" y="42291"/>
                  </a:cubicBezTo>
                  <a:cubicBezTo>
                    <a:pt x="171199" y="29599"/>
                    <a:pt x="157104" y="20629"/>
                    <a:pt x="141282" y="16776"/>
                  </a:cubicBezTo>
                  <a:cubicBezTo>
                    <a:pt x="152012" y="11808"/>
                    <a:pt x="163667" y="9115"/>
                    <a:pt x="175489" y="8865"/>
                  </a:cubicBezTo>
                  <a:cubicBezTo>
                    <a:pt x="183945" y="8868"/>
                    <a:pt x="192313" y="10692"/>
                    <a:pt x="200001" y="14213"/>
                  </a:cubicBezTo>
                  <a:close/>
                  <a:moveTo>
                    <a:pt x="106519" y="39283"/>
                  </a:moveTo>
                  <a:cubicBezTo>
                    <a:pt x="92157" y="60523"/>
                    <a:pt x="80090" y="83232"/>
                    <a:pt x="70530" y="107027"/>
                  </a:cubicBezTo>
                  <a:cubicBezTo>
                    <a:pt x="64858" y="106337"/>
                    <a:pt x="59332" y="104758"/>
                    <a:pt x="54151" y="102347"/>
                  </a:cubicBezTo>
                  <a:cubicBezTo>
                    <a:pt x="67878" y="78650"/>
                    <a:pt x="85382" y="57350"/>
                    <a:pt x="105962" y="39283"/>
                  </a:cubicBezTo>
                  <a:close/>
                  <a:moveTo>
                    <a:pt x="9582" y="255329"/>
                  </a:moveTo>
                  <a:lnTo>
                    <a:pt x="45460" y="234604"/>
                  </a:lnTo>
                  <a:cubicBezTo>
                    <a:pt x="45360" y="262853"/>
                    <a:pt x="53070" y="290580"/>
                    <a:pt x="67744" y="314716"/>
                  </a:cubicBezTo>
                  <a:cubicBezTo>
                    <a:pt x="59956" y="324507"/>
                    <a:pt x="52847" y="334819"/>
                    <a:pt x="46463" y="345580"/>
                  </a:cubicBezTo>
                  <a:cubicBezTo>
                    <a:pt x="22953" y="330204"/>
                    <a:pt x="9582" y="297780"/>
                    <a:pt x="9025" y="255329"/>
                  </a:cubicBezTo>
                  <a:close/>
                  <a:moveTo>
                    <a:pt x="54151" y="350037"/>
                  </a:moveTo>
                  <a:cubicBezTo>
                    <a:pt x="59978" y="340345"/>
                    <a:pt x="66385" y="331006"/>
                    <a:pt x="73315" y="322070"/>
                  </a:cubicBezTo>
                  <a:cubicBezTo>
                    <a:pt x="83332" y="334646"/>
                    <a:pt x="97182" y="343607"/>
                    <a:pt x="112758" y="347586"/>
                  </a:cubicBezTo>
                  <a:cubicBezTo>
                    <a:pt x="94340" y="356984"/>
                    <a:pt x="72736" y="357879"/>
                    <a:pt x="53594" y="350037"/>
                  </a:cubicBezTo>
                  <a:close/>
                  <a:moveTo>
                    <a:pt x="147633" y="324744"/>
                  </a:moveTo>
                  <a:cubicBezTo>
                    <a:pt x="161984" y="303454"/>
                    <a:pt x="174040" y="280709"/>
                    <a:pt x="183622" y="256889"/>
                  </a:cubicBezTo>
                  <a:cubicBezTo>
                    <a:pt x="189282" y="257630"/>
                    <a:pt x="194798" y="259207"/>
                    <a:pt x="200001" y="261568"/>
                  </a:cubicBezTo>
                  <a:cubicBezTo>
                    <a:pt x="186107" y="285340"/>
                    <a:pt x="168413" y="306681"/>
                    <a:pt x="147633" y="324744"/>
                  </a:cubicBezTo>
                  <a:close/>
                </a:path>
              </a:pathLst>
            </a:custGeom>
            <a:solidFill>
              <a:srgbClr val="2A9BF5"/>
            </a:solidFill>
            <a:ln w="111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C2E9EC86-B08F-44DD-9D60-0790DF1A0025}"/>
                </a:ext>
              </a:extLst>
            </p:cNvPr>
            <p:cNvSpPr/>
            <p:nvPr/>
          </p:nvSpPr>
          <p:spPr>
            <a:xfrm>
              <a:off x="5419894" y="820117"/>
              <a:ext cx="253374" cy="364410"/>
            </a:xfrm>
            <a:custGeom>
              <a:avLst/>
              <a:gdLst>
                <a:gd name="connsiteX0" fmla="*/ 209026 w 253374"/>
                <a:gd name="connsiteY0" fmla="*/ 8753 h 364410"/>
                <a:gd name="connsiteX1" fmla="*/ 124569 w 253374"/>
                <a:gd name="connsiteY1" fmla="*/ 15216 h 364410"/>
                <a:gd name="connsiteX2" fmla="*/ 0 w 253374"/>
                <a:gd name="connsiteY2" fmla="*/ 252766 h 364410"/>
                <a:gd name="connsiteX3" fmla="*/ 44569 w 253374"/>
                <a:gd name="connsiteY3" fmla="*/ 355608 h 364410"/>
                <a:gd name="connsiteX4" fmla="*/ 77995 w 253374"/>
                <a:gd name="connsiteY4" fmla="*/ 364410 h 364410"/>
                <a:gd name="connsiteX5" fmla="*/ 128803 w 253374"/>
                <a:gd name="connsiteY5" fmla="*/ 349145 h 364410"/>
                <a:gd name="connsiteX6" fmla="*/ 253372 w 253374"/>
                <a:gd name="connsiteY6" fmla="*/ 111484 h 364410"/>
                <a:gd name="connsiteX7" fmla="*/ 209026 w 253374"/>
                <a:gd name="connsiteY7" fmla="*/ 8753 h 364410"/>
                <a:gd name="connsiteX8" fmla="*/ 9248 w 253374"/>
                <a:gd name="connsiteY8" fmla="*/ 244855 h 364410"/>
                <a:gd name="connsiteX9" fmla="*/ 49137 w 253374"/>
                <a:gd name="connsiteY9" fmla="*/ 110147 h 364410"/>
                <a:gd name="connsiteX10" fmla="*/ 66518 w 253374"/>
                <a:gd name="connsiteY10" fmla="*/ 115718 h 364410"/>
                <a:gd name="connsiteX11" fmla="*/ 44791 w 253374"/>
                <a:gd name="connsiteY11" fmla="*/ 224465 h 364410"/>
                <a:gd name="connsiteX12" fmla="*/ 131254 w 253374"/>
                <a:gd name="connsiteY12" fmla="*/ 184688 h 364410"/>
                <a:gd name="connsiteX13" fmla="*/ 199667 w 253374"/>
                <a:gd name="connsiteY13" fmla="*/ 145244 h 364410"/>
                <a:gd name="connsiteX14" fmla="*/ 177383 w 253374"/>
                <a:gd name="connsiteY14" fmla="*/ 247752 h 364410"/>
                <a:gd name="connsiteX15" fmla="*/ 130809 w 253374"/>
                <a:gd name="connsiteY15" fmla="*/ 258894 h 364410"/>
                <a:gd name="connsiteX16" fmla="*/ 131254 w 253374"/>
                <a:gd name="connsiteY16" fmla="*/ 174437 h 364410"/>
                <a:gd name="connsiteX17" fmla="*/ 131254 w 253374"/>
                <a:gd name="connsiteY17" fmla="*/ 100007 h 364410"/>
                <a:gd name="connsiteX18" fmla="*/ 180391 w 253374"/>
                <a:gd name="connsiteY18" fmla="*/ 57333 h 364410"/>
                <a:gd name="connsiteX19" fmla="*/ 199778 w 253374"/>
                <a:gd name="connsiteY19" fmla="*/ 135328 h 364410"/>
                <a:gd name="connsiteX20" fmla="*/ 131254 w 253374"/>
                <a:gd name="connsiteY20" fmla="*/ 89422 h 364410"/>
                <a:gd name="connsiteX21" fmla="*/ 131254 w 253374"/>
                <a:gd name="connsiteY21" fmla="*/ 23907 h 364410"/>
                <a:gd name="connsiteX22" fmla="*/ 174709 w 253374"/>
                <a:gd name="connsiteY22" fmla="*/ 49533 h 364410"/>
                <a:gd name="connsiteX23" fmla="*/ 131254 w 253374"/>
                <a:gd name="connsiteY23" fmla="*/ 89422 h 364410"/>
                <a:gd name="connsiteX24" fmla="*/ 122341 w 253374"/>
                <a:gd name="connsiteY24" fmla="*/ 94882 h 364410"/>
                <a:gd name="connsiteX25" fmla="*/ 79332 w 253374"/>
                <a:gd name="connsiteY25" fmla="*/ 107584 h 364410"/>
                <a:gd name="connsiteX26" fmla="*/ 122341 w 253374"/>
                <a:gd name="connsiteY26" fmla="*/ 31817 h 364410"/>
                <a:gd name="connsiteX27" fmla="*/ 75766 w 253374"/>
                <a:gd name="connsiteY27" fmla="*/ 116609 h 364410"/>
                <a:gd name="connsiteX28" fmla="*/ 78218 w 253374"/>
                <a:gd name="connsiteY28" fmla="*/ 116609 h 364410"/>
                <a:gd name="connsiteX29" fmla="*/ 122786 w 253374"/>
                <a:gd name="connsiteY29" fmla="*/ 104798 h 364410"/>
                <a:gd name="connsiteX30" fmla="*/ 122786 w 253374"/>
                <a:gd name="connsiteY30" fmla="*/ 179896 h 364410"/>
                <a:gd name="connsiteX31" fmla="*/ 54374 w 253374"/>
                <a:gd name="connsiteY31" fmla="*/ 219451 h 364410"/>
                <a:gd name="connsiteX32" fmla="*/ 75766 w 253374"/>
                <a:gd name="connsiteY32" fmla="*/ 116609 h 364410"/>
                <a:gd name="connsiteX33" fmla="*/ 122341 w 253374"/>
                <a:gd name="connsiteY33" fmla="*/ 189924 h 364410"/>
                <a:gd name="connsiteX34" fmla="*/ 122341 w 253374"/>
                <a:gd name="connsiteY34" fmla="*/ 264242 h 364410"/>
                <a:gd name="connsiteX35" fmla="*/ 73204 w 253374"/>
                <a:gd name="connsiteY35" fmla="*/ 307362 h 364410"/>
                <a:gd name="connsiteX36" fmla="*/ 53705 w 253374"/>
                <a:gd name="connsiteY36" fmla="*/ 229367 h 364410"/>
                <a:gd name="connsiteX37" fmla="*/ 122341 w 253374"/>
                <a:gd name="connsiteY37" fmla="*/ 274827 h 364410"/>
                <a:gd name="connsiteX38" fmla="*/ 122341 w 253374"/>
                <a:gd name="connsiteY38" fmla="*/ 340343 h 364410"/>
                <a:gd name="connsiteX39" fmla="*/ 78441 w 253374"/>
                <a:gd name="connsiteY39" fmla="*/ 314828 h 364410"/>
                <a:gd name="connsiteX40" fmla="*/ 122341 w 253374"/>
                <a:gd name="connsiteY40" fmla="*/ 274827 h 364410"/>
                <a:gd name="connsiteX41" fmla="*/ 131254 w 253374"/>
                <a:gd name="connsiteY41" fmla="*/ 269368 h 364410"/>
                <a:gd name="connsiteX42" fmla="*/ 174709 w 253374"/>
                <a:gd name="connsiteY42" fmla="*/ 256666 h 364410"/>
                <a:gd name="connsiteX43" fmla="*/ 131700 w 253374"/>
                <a:gd name="connsiteY43" fmla="*/ 332432 h 364410"/>
                <a:gd name="connsiteX44" fmla="*/ 209249 w 253374"/>
                <a:gd name="connsiteY44" fmla="*/ 140008 h 364410"/>
                <a:gd name="connsiteX45" fmla="*/ 244904 w 253374"/>
                <a:gd name="connsiteY45" fmla="*/ 119395 h 364410"/>
                <a:gd name="connsiteX46" fmla="*/ 205015 w 253374"/>
                <a:gd name="connsiteY46" fmla="*/ 254214 h 364410"/>
                <a:gd name="connsiteX47" fmla="*/ 187522 w 253374"/>
                <a:gd name="connsiteY47" fmla="*/ 248643 h 364410"/>
                <a:gd name="connsiteX48" fmla="*/ 208692 w 253374"/>
                <a:gd name="connsiteY48" fmla="*/ 140008 h 364410"/>
                <a:gd name="connsiteX49" fmla="*/ 245127 w 253374"/>
                <a:gd name="connsiteY49" fmla="*/ 109032 h 364410"/>
                <a:gd name="connsiteX50" fmla="*/ 208135 w 253374"/>
                <a:gd name="connsiteY50" fmla="*/ 129757 h 364410"/>
                <a:gd name="connsiteX51" fmla="*/ 185851 w 253374"/>
                <a:gd name="connsiteY51" fmla="*/ 49756 h 364410"/>
                <a:gd name="connsiteX52" fmla="*/ 208135 w 253374"/>
                <a:gd name="connsiteY52" fmla="*/ 18670 h 364410"/>
                <a:gd name="connsiteX53" fmla="*/ 244570 w 253374"/>
                <a:gd name="connsiteY53" fmla="*/ 109032 h 364410"/>
                <a:gd name="connsiteX54" fmla="*/ 200558 w 253374"/>
                <a:gd name="connsiteY54" fmla="*/ 14213 h 364410"/>
                <a:gd name="connsiteX55" fmla="*/ 181394 w 253374"/>
                <a:gd name="connsiteY55" fmla="*/ 42291 h 364410"/>
                <a:gd name="connsiteX56" fmla="*/ 141282 w 253374"/>
                <a:gd name="connsiteY56" fmla="*/ 16776 h 364410"/>
                <a:gd name="connsiteX57" fmla="*/ 175489 w 253374"/>
                <a:gd name="connsiteY57" fmla="*/ 8865 h 364410"/>
                <a:gd name="connsiteX58" fmla="*/ 200001 w 253374"/>
                <a:gd name="connsiteY58" fmla="*/ 14213 h 364410"/>
                <a:gd name="connsiteX59" fmla="*/ 106519 w 253374"/>
                <a:gd name="connsiteY59" fmla="*/ 39283 h 364410"/>
                <a:gd name="connsiteX60" fmla="*/ 70530 w 253374"/>
                <a:gd name="connsiteY60" fmla="*/ 107027 h 364410"/>
                <a:gd name="connsiteX61" fmla="*/ 54151 w 253374"/>
                <a:gd name="connsiteY61" fmla="*/ 102347 h 364410"/>
                <a:gd name="connsiteX62" fmla="*/ 105962 w 253374"/>
                <a:gd name="connsiteY62" fmla="*/ 39283 h 364410"/>
                <a:gd name="connsiteX63" fmla="*/ 9582 w 253374"/>
                <a:gd name="connsiteY63" fmla="*/ 255329 h 364410"/>
                <a:gd name="connsiteX64" fmla="*/ 45460 w 253374"/>
                <a:gd name="connsiteY64" fmla="*/ 234604 h 364410"/>
                <a:gd name="connsiteX65" fmla="*/ 67744 w 253374"/>
                <a:gd name="connsiteY65" fmla="*/ 314716 h 364410"/>
                <a:gd name="connsiteX66" fmla="*/ 46463 w 253374"/>
                <a:gd name="connsiteY66" fmla="*/ 345580 h 364410"/>
                <a:gd name="connsiteX67" fmla="*/ 9025 w 253374"/>
                <a:gd name="connsiteY67" fmla="*/ 255329 h 364410"/>
                <a:gd name="connsiteX68" fmla="*/ 54151 w 253374"/>
                <a:gd name="connsiteY68" fmla="*/ 350037 h 364410"/>
                <a:gd name="connsiteX69" fmla="*/ 73315 w 253374"/>
                <a:gd name="connsiteY69" fmla="*/ 322070 h 364410"/>
                <a:gd name="connsiteX70" fmla="*/ 112758 w 253374"/>
                <a:gd name="connsiteY70" fmla="*/ 347586 h 364410"/>
                <a:gd name="connsiteX71" fmla="*/ 53594 w 253374"/>
                <a:gd name="connsiteY71" fmla="*/ 350037 h 364410"/>
                <a:gd name="connsiteX72" fmla="*/ 147633 w 253374"/>
                <a:gd name="connsiteY72" fmla="*/ 324744 h 364410"/>
                <a:gd name="connsiteX73" fmla="*/ 183622 w 253374"/>
                <a:gd name="connsiteY73" fmla="*/ 256889 h 364410"/>
                <a:gd name="connsiteX74" fmla="*/ 200001 w 253374"/>
                <a:gd name="connsiteY74" fmla="*/ 261568 h 364410"/>
                <a:gd name="connsiteX75" fmla="*/ 147633 w 253374"/>
                <a:gd name="connsiteY75" fmla="*/ 324744 h 36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374" h="364410">
                  <a:moveTo>
                    <a:pt x="209026" y="8753"/>
                  </a:moveTo>
                  <a:cubicBezTo>
                    <a:pt x="185516" y="-4952"/>
                    <a:pt x="155433" y="-2389"/>
                    <a:pt x="124569" y="15216"/>
                  </a:cubicBezTo>
                  <a:cubicBezTo>
                    <a:pt x="55933" y="54882"/>
                    <a:pt x="0" y="161400"/>
                    <a:pt x="0" y="252766"/>
                  </a:cubicBezTo>
                  <a:cubicBezTo>
                    <a:pt x="0" y="301791"/>
                    <a:pt x="16267" y="339229"/>
                    <a:pt x="44569" y="355608"/>
                  </a:cubicBezTo>
                  <a:cubicBezTo>
                    <a:pt x="54741" y="361422"/>
                    <a:pt x="66273" y="364457"/>
                    <a:pt x="77995" y="364410"/>
                  </a:cubicBezTo>
                  <a:cubicBezTo>
                    <a:pt x="95978" y="363863"/>
                    <a:pt x="113494" y="358600"/>
                    <a:pt x="128803" y="349145"/>
                  </a:cubicBezTo>
                  <a:cubicBezTo>
                    <a:pt x="197550" y="309479"/>
                    <a:pt x="253372" y="202849"/>
                    <a:pt x="253372" y="111484"/>
                  </a:cubicBezTo>
                  <a:cubicBezTo>
                    <a:pt x="253595" y="62570"/>
                    <a:pt x="237327" y="25021"/>
                    <a:pt x="209026" y="8753"/>
                  </a:cubicBezTo>
                  <a:close/>
                  <a:moveTo>
                    <a:pt x="9248" y="244855"/>
                  </a:moveTo>
                  <a:cubicBezTo>
                    <a:pt x="11822" y="197451"/>
                    <a:pt x="25493" y="151312"/>
                    <a:pt x="49137" y="110147"/>
                  </a:cubicBezTo>
                  <a:cubicBezTo>
                    <a:pt x="54652" y="112790"/>
                    <a:pt x="60502" y="114664"/>
                    <a:pt x="66518" y="115718"/>
                  </a:cubicBezTo>
                  <a:cubicBezTo>
                    <a:pt x="53059" y="150444"/>
                    <a:pt x="45716" y="187235"/>
                    <a:pt x="44791" y="224465"/>
                  </a:cubicBezTo>
                  <a:close/>
                  <a:moveTo>
                    <a:pt x="131254" y="184688"/>
                  </a:moveTo>
                  <a:lnTo>
                    <a:pt x="199667" y="145244"/>
                  </a:lnTo>
                  <a:cubicBezTo>
                    <a:pt x="197907" y="180405"/>
                    <a:pt x="190374" y="215035"/>
                    <a:pt x="177383" y="247752"/>
                  </a:cubicBezTo>
                  <a:cubicBezTo>
                    <a:pt x="161171" y="247536"/>
                    <a:pt x="145171" y="251365"/>
                    <a:pt x="130809" y="258894"/>
                  </a:cubicBezTo>
                  <a:close/>
                  <a:moveTo>
                    <a:pt x="131254" y="174437"/>
                  </a:moveTo>
                  <a:lnTo>
                    <a:pt x="131254" y="100007"/>
                  </a:lnTo>
                  <a:cubicBezTo>
                    <a:pt x="149828" y="88521"/>
                    <a:pt x="166419" y="74111"/>
                    <a:pt x="180391" y="57333"/>
                  </a:cubicBezTo>
                  <a:cubicBezTo>
                    <a:pt x="193840" y="81077"/>
                    <a:pt x="200547" y="108049"/>
                    <a:pt x="199778" y="135328"/>
                  </a:cubicBezTo>
                  <a:close/>
                  <a:moveTo>
                    <a:pt x="131254" y="89422"/>
                  </a:moveTo>
                  <a:lnTo>
                    <a:pt x="131254" y="23907"/>
                  </a:lnTo>
                  <a:cubicBezTo>
                    <a:pt x="148614" y="26221"/>
                    <a:pt x="164291" y="35467"/>
                    <a:pt x="174709" y="49533"/>
                  </a:cubicBezTo>
                  <a:cubicBezTo>
                    <a:pt x="162263" y="64888"/>
                    <a:pt x="147622" y="78329"/>
                    <a:pt x="131254" y="89422"/>
                  </a:cubicBezTo>
                  <a:close/>
                  <a:moveTo>
                    <a:pt x="122341" y="94882"/>
                  </a:moveTo>
                  <a:cubicBezTo>
                    <a:pt x="109260" y="102560"/>
                    <a:pt x="94485" y="106920"/>
                    <a:pt x="79332" y="107584"/>
                  </a:cubicBezTo>
                  <a:cubicBezTo>
                    <a:pt x="90396" y="80607"/>
                    <a:pt x="104847" y="55147"/>
                    <a:pt x="122341" y="31817"/>
                  </a:cubicBezTo>
                  <a:close/>
                  <a:moveTo>
                    <a:pt x="75766" y="116609"/>
                  </a:moveTo>
                  <a:lnTo>
                    <a:pt x="78218" y="116609"/>
                  </a:lnTo>
                  <a:cubicBezTo>
                    <a:pt x="93794" y="116225"/>
                    <a:pt x="109059" y="112178"/>
                    <a:pt x="122786" y="104798"/>
                  </a:cubicBezTo>
                  <a:lnTo>
                    <a:pt x="122786" y="179896"/>
                  </a:lnTo>
                  <a:lnTo>
                    <a:pt x="54374" y="219451"/>
                  </a:lnTo>
                  <a:cubicBezTo>
                    <a:pt x="55755" y="184222"/>
                    <a:pt x="62986" y="149467"/>
                    <a:pt x="75766" y="116609"/>
                  </a:cubicBezTo>
                  <a:close/>
                  <a:moveTo>
                    <a:pt x="122341" y="189924"/>
                  </a:moveTo>
                  <a:lnTo>
                    <a:pt x="122341" y="264242"/>
                  </a:lnTo>
                  <a:cubicBezTo>
                    <a:pt x="103700" y="275809"/>
                    <a:pt x="87098" y="290378"/>
                    <a:pt x="73204" y="307362"/>
                  </a:cubicBezTo>
                  <a:cubicBezTo>
                    <a:pt x="59766" y="283609"/>
                    <a:pt x="53025" y="256651"/>
                    <a:pt x="53705" y="229367"/>
                  </a:cubicBezTo>
                  <a:close/>
                  <a:moveTo>
                    <a:pt x="122341" y="274827"/>
                  </a:moveTo>
                  <a:lnTo>
                    <a:pt x="122341" y="340343"/>
                  </a:lnTo>
                  <a:cubicBezTo>
                    <a:pt x="104847" y="338172"/>
                    <a:pt x="88992" y="328956"/>
                    <a:pt x="78441" y="314828"/>
                  </a:cubicBezTo>
                  <a:cubicBezTo>
                    <a:pt x="90998" y="299380"/>
                    <a:pt x="105795" y="285898"/>
                    <a:pt x="122341" y="274827"/>
                  </a:cubicBezTo>
                  <a:close/>
                  <a:moveTo>
                    <a:pt x="131254" y="269368"/>
                  </a:moveTo>
                  <a:cubicBezTo>
                    <a:pt x="144469" y="261621"/>
                    <a:pt x="159399" y="257257"/>
                    <a:pt x="174709" y="256666"/>
                  </a:cubicBezTo>
                  <a:cubicBezTo>
                    <a:pt x="163644" y="283643"/>
                    <a:pt x="149193" y="309103"/>
                    <a:pt x="131700" y="332432"/>
                  </a:cubicBezTo>
                  <a:close/>
                  <a:moveTo>
                    <a:pt x="209249" y="140008"/>
                  </a:moveTo>
                  <a:lnTo>
                    <a:pt x="244904" y="119395"/>
                  </a:lnTo>
                  <a:cubicBezTo>
                    <a:pt x="242341" y="166837"/>
                    <a:pt x="228681" y="213016"/>
                    <a:pt x="205015" y="254214"/>
                  </a:cubicBezTo>
                  <a:cubicBezTo>
                    <a:pt x="199489" y="251513"/>
                    <a:pt x="193595" y="249635"/>
                    <a:pt x="187522" y="248643"/>
                  </a:cubicBezTo>
                  <a:cubicBezTo>
                    <a:pt x="200770" y="213919"/>
                    <a:pt x="207934" y="177168"/>
                    <a:pt x="208692" y="140008"/>
                  </a:cubicBezTo>
                  <a:close/>
                  <a:moveTo>
                    <a:pt x="245127" y="109032"/>
                  </a:moveTo>
                  <a:lnTo>
                    <a:pt x="208135" y="129757"/>
                  </a:lnTo>
                  <a:cubicBezTo>
                    <a:pt x="208258" y="101542"/>
                    <a:pt x="200536" y="73847"/>
                    <a:pt x="185851" y="49756"/>
                  </a:cubicBezTo>
                  <a:cubicBezTo>
                    <a:pt x="193951" y="39890"/>
                    <a:pt x="201394" y="29505"/>
                    <a:pt x="208135" y="18670"/>
                  </a:cubicBezTo>
                  <a:cubicBezTo>
                    <a:pt x="230419" y="34157"/>
                    <a:pt x="244013" y="66581"/>
                    <a:pt x="244570" y="109032"/>
                  </a:cubicBezTo>
                  <a:close/>
                  <a:moveTo>
                    <a:pt x="200558" y="14213"/>
                  </a:moveTo>
                  <a:cubicBezTo>
                    <a:pt x="194753" y="23958"/>
                    <a:pt x="188358" y="33335"/>
                    <a:pt x="181394" y="42291"/>
                  </a:cubicBezTo>
                  <a:cubicBezTo>
                    <a:pt x="171199" y="29599"/>
                    <a:pt x="157104" y="20629"/>
                    <a:pt x="141282" y="16776"/>
                  </a:cubicBezTo>
                  <a:cubicBezTo>
                    <a:pt x="152012" y="11808"/>
                    <a:pt x="163667" y="9115"/>
                    <a:pt x="175489" y="8865"/>
                  </a:cubicBezTo>
                  <a:cubicBezTo>
                    <a:pt x="183945" y="8868"/>
                    <a:pt x="192313" y="10692"/>
                    <a:pt x="200001" y="14213"/>
                  </a:cubicBezTo>
                  <a:close/>
                  <a:moveTo>
                    <a:pt x="106519" y="39283"/>
                  </a:moveTo>
                  <a:cubicBezTo>
                    <a:pt x="92157" y="60523"/>
                    <a:pt x="80090" y="83232"/>
                    <a:pt x="70530" y="107027"/>
                  </a:cubicBezTo>
                  <a:cubicBezTo>
                    <a:pt x="64858" y="106337"/>
                    <a:pt x="59332" y="104758"/>
                    <a:pt x="54151" y="102347"/>
                  </a:cubicBezTo>
                  <a:cubicBezTo>
                    <a:pt x="67878" y="78650"/>
                    <a:pt x="85382" y="57350"/>
                    <a:pt x="105962" y="39283"/>
                  </a:cubicBezTo>
                  <a:close/>
                  <a:moveTo>
                    <a:pt x="9582" y="255329"/>
                  </a:moveTo>
                  <a:lnTo>
                    <a:pt x="45460" y="234604"/>
                  </a:lnTo>
                  <a:cubicBezTo>
                    <a:pt x="45360" y="262853"/>
                    <a:pt x="53070" y="290580"/>
                    <a:pt x="67744" y="314716"/>
                  </a:cubicBezTo>
                  <a:cubicBezTo>
                    <a:pt x="59956" y="324507"/>
                    <a:pt x="52847" y="334819"/>
                    <a:pt x="46463" y="345580"/>
                  </a:cubicBezTo>
                  <a:cubicBezTo>
                    <a:pt x="22953" y="330204"/>
                    <a:pt x="9582" y="297780"/>
                    <a:pt x="9025" y="255329"/>
                  </a:cubicBezTo>
                  <a:close/>
                  <a:moveTo>
                    <a:pt x="54151" y="350037"/>
                  </a:moveTo>
                  <a:cubicBezTo>
                    <a:pt x="59978" y="340345"/>
                    <a:pt x="66385" y="331006"/>
                    <a:pt x="73315" y="322070"/>
                  </a:cubicBezTo>
                  <a:cubicBezTo>
                    <a:pt x="83332" y="334646"/>
                    <a:pt x="97182" y="343607"/>
                    <a:pt x="112758" y="347586"/>
                  </a:cubicBezTo>
                  <a:cubicBezTo>
                    <a:pt x="94340" y="356984"/>
                    <a:pt x="72736" y="357879"/>
                    <a:pt x="53594" y="350037"/>
                  </a:cubicBezTo>
                  <a:close/>
                  <a:moveTo>
                    <a:pt x="147633" y="324744"/>
                  </a:moveTo>
                  <a:cubicBezTo>
                    <a:pt x="161984" y="303454"/>
                    <a:pt x="174040" y="280709"/>
                    <a:pt x="183622" y="256889"/>
                  </a:cubicBezTo>
                  <a:cubicBezTo>
                    <a:pt x="189282" y="257630"/>
                    <a:pt x="194798" y="259207"/>
                    <a:pt x="200001" y="261568"/>
                  </a:cubicBezTo>
                  <a:cubicBezTo>
                    <a:pt x="186107" y="285340"/>
                    <a:pt x="168413" y="306681"/>
                    <a:pt x="147633" y="324744"/>
                  </a:cubicBezTo>
                  <a:close/>
                </a:path>
              </a:pathLst>
            </a:custGeom>
            <a:solidFill>
              <a:srgbClr val="FFFFFF">
                <a:alpha val="60000"/>
              </a:srgbClr>
            </a:solidFill>
            <a:ln w="11125" cap="flat">
              <a:noFill/>
              <a:prstDash val="solid"/>
              <a:miter/>
            </a:ln>
          </p:spPr>
          <p:txBody>
            <a:bodyPr rtlCol="0" anchor="ctr"/>
            <a:lstStyle/>
            <a:p>
              <a:endParaRPr lang="en-US"/>
            </a:p>
          </p:txBody>
        </p:sp>
      </p:grpSp>
      <p:grpSp>
        <p:nvGrpSpPr>
          <p:cNvPr id="441" name="Graphic 4">
            <a:extLst>
              <a:ext uri="{FF2B5EF4-FFF2-40B4-BE49-F238E27FC236}">
                <a16:creationId xmlns:a16="http://schemas.microsoft.com/office/drawing/2014/main" id="{AD61CBB6-0550-4BA4-8075-1A8E6E634CD6}"/>
              </a:ext>
            </a:extLst>
          </p:cNvPr>
          <p:cNvGrpSpPr/>
          <p:nvPr/>
        </p:nvGrpSpPr>
        <p:grpSpPr>
          <a:xfrm>
            <a:off x="1269686" y="-771287"/>
            <a:ext cx="411753" cy="521638"/>
            <a:chOff x="4940197" y="890655"/>
            <a:chExt cx="411753" cy="521638"/>
          </a:xfrm>
        </p:grpSpPr>
        <p:sp>
          <p:nvSpPr>
            <p:cNvPr id="442" name="Freeform: Shape 441">
              <a:extLst>
                <a:ext uri="{FF2B5EF4-FFF2-40B4-BE49-F238E27FC236}">
                  <a16:creationId xmlns:a16="http://schemas.microsoft.com/office/drawing/2014/main" id="{B8260C2A-523C-4838-A395-F89301915607}"/>
                </a:ext>
              </a:extLst>
            </p:cNvPr>
            <p:cNvSpPr/>
            <p:nvPr/>
          </p:nvSpPr>
          <p:spPr>
            <a:xfrm>
              <a:off x="4940197" y="890655"/>
              <a:ext cx="411753" cy="521638"/>
            </a:xfrm>
            <a:custGeom>
              <a:avLst/>
              <a:gdLst>
                <a:gd name="connsiteX0" fmla="*/ 84598 w 411753"/>
                <a:gd name="connsiteY0" fmla="*/ 521618 h 521638"/>
                <a:gd name="connsiteX1" fmla="*/ 78358 w 411753"/>
                <a:gd name="connsiteY1" fmla="*/ 520058 h 521638"/>
                <a:gd name="connsiteX2" fmla="*/ 44932 w 411753"/>
                <a:gd name="connsiteY2" fmla="*/ 501005 h 521638"/>
                <a:gd name="connsiteX3" fmla="*/ 40029 w 411753"/>
                <a:gd name="connsiteY3" fmla="*/ 484849 h 521638"/>
                <a:gd name="connsiteX4" fmla="*/ 70336 w 411753"/>
                <a:gd name="connsiteY4" fmla="*/ 423679 h 521638"/>
                <a:gd name="connsiteX5" fmla="*/ 70336 w 411753"/>
                <a:gd name="connsiteY5" fmla="*/ 417996 h 521638"/>
                <a:gd name="connsiteX6" fmla="*/ 59194 w 411753"/>
                <a:gd name="connsiteY6" fmla="*/ 394152 h 521638"/>
                <a:gd name="connsiteX7" fmla="*/ 13734 w 411753"/>
                <a:gd name="connsiteY7" fmla="*/ 414542 h 521638"/>
                <a:gd name="connsiteX8" fmla="*/ 1165 w 411753"/>
                <a:gd name="connsiteY8" fmla="*/ 410939 h 521638"/>
                <a:gd name="connsiteX9" fmla="*/ 29 w 411753"/>
                <a:gd name="connsiteY9" fmla="*/ 405740 h 521638"/>
                <a:gd name="connsiteX10" fmla="*/ 29 w 411753"/>
                <a:gd name="connsiteY10" fmla="*/ 346686 h 521638"/>
                <a:gd name="connsiteX11" fmla="*/ 8163 w 411753"/>
                <a:gd name="connsiteY11" fmla="*/ 332202 h 521638"/>
                <a:gd name="connsiteX12" fmla="*/ 54848 w 411753"/>
                <a:gd name="connsiteY12" fmla="*/ 298775 h 521638"/>
                <a:gd name="connsiteX13" fmla="*/ 59194 w 411753"/>
                <a:gd name="connsiteY13" fmla="*/ 292201 h 521638"/>
                <a:gd name="connsiteX14" fmla="*/ 71227 w 411753"/>
                <a:gd name="connsiteY14" fmla="*/ 251867 h 521638"/>
                <a:gd name="connsiteX15" fmla="*/ 70336 w 411753"/>
                <a:gd name="connsiteY15" fmla="*/ 247856 h 521638"/>
                <a:gd name="connsiteX16" fmla="*/ 43929 w 411753"/>
                <a:gd name="connsiteY16" fmla="*/ 225571 h 521638"/>
                <a:gd name="connsiteX17" fmla="*/ 41589 w 411753"/>
                <a:gd name="connsiteY17" fmla="*/ 209638 h 521638"/>
                <a:gd name="connsiteX18" fmla="*/ 79138 w 411753"/>
                <a:gd name="connsiteY18" fmla="*/ 144457 h 521638"/>
                <a:gd name="connsiteX19" fmla="*/ 94960 w 411753"/>
                <a:gd name="connsiteY19" fmla="*/ 138551 h 521638"/>
                <a:gd name="connsiteX20" fmla="*/ 127829 w 411753"/>
                <a:gd name="connsiteY20" fmla="*/ 149694 h 521638"/>
                <a:gd name="connsiteX21" fmla="*/ 131840 w 411753"/>
                <a:gd name="connsiteY21" fmla="*/ 148579 h 521638"/>
                <a:gd name="connsiteX22" fmla="*/ 160699 w 411753"/>
                <a:gd name="connsiteY22" fmla="*/ 117938 h 521638"/>
                <a:gd name="connsiteX23" fmla="*/ 164264 w 411753"/>
                <a:gd name="connsiteY23" fmla="*/ 110919 h 521638"/>
                <a:gd name="connsiteX24" fmla="*/ 169389 w 411753"/>
                <a:gd name="connsiteY24" fmla="*/ 53983 h 521638"/>
                <a:gd name="connsiteX25" fmla="*/ 178192 w 411753"/>
                <a:gd name="connsiteY25" fmla="*/ 40166 h 521638"/>
                <a:gd name="connsiteX26" fmla="*/ 229334 w 411753"/>
                <a:gd name="connsiteY26" fmla="*/ 10640 h 521638"/>
                <a:gd name="connsiteX27" fmla="*/ 238805 w 411753"/>
                <a:gd name="connsiteY27" fmla="*/ 10083 h 521638"/>
                <a:gd name="connsiteX28" fmla="*/ 243819 w 411753"/>
                <a:gd name="connsiteY28" fmla="*/ 18105 h 521638"/>
                <a:gd name="connsiteX29" fmla="*/ 248833 w 411753"/>
                <a:gd name="connsiteY29" fmla="*/ 67687 h 521638"/>
                <a:gd name="connsiteX30" fmla="*/ 274460 w 411753"/>
                <a:gd name="connsiteY30" fmla="*/ 64790 h 521638"/>
                <a:gd name="connsiteX31" fmla="*/ 274460 w 411753"/>
                <a:gd name="connsiteY31" fmla="*/ 64790 h 521638"/>
                <a:gd name="connsiteX32" fmla="*/ 279474 w 411753"/>
                <a:gd name="connsiteY32" fmla="*/ 62339 h 521638"/>
                <a:gd name="connsiteX33" fmla="*/ 317246 w 411753"/>
                <a:gd name="connsiteY33" fmla="*/ 5514 h 521638"/>
                <a:gd name="connsiteX34" fmla="*/ 333736 w 411753"/>
                <a:gd name="connsiteY34" fmla="*/ 1615 h 521638"/>
                <a:gd name="connsiteX35" fmla="*/ 367162 w 411753"/>
                <a:gd name="connsiteY35" fmla="*/ 20668 h 521638"/>
                <a:gd name="connsiteX36" fmla="*/ 372065 w 411753"/>
                <a:gd name="connsiteY36" fmla="*/ 36824 h 521638"/>
                <a:gd name="connsiteX37" fmla="*/ 341312 w 411753"/>
                <a:gd name="connsiteY37" fmla="*/ 98217 h 521638"/>
                <a:gd name="connsiteX38" fmla="*/ 341312 w 411753"/>
                <a:gd name="connsiteY38" fmla="*/ 103899 h 521638"/>
                <a:gd name="connsiteX39" fmla="*/ 352455 w 411753"/>
                <a:gd name="connsiteY39" fmla="*/ 127744 h 521638"/>
                <a:gd name="connsiteX40" fmla="*/ 398137 w 411753"/>
                <a:gd name="connsiteY40" fmla="*/ 107131 h 521638"/>
                <a:gd name="connsiteX41" fmla="*/ 410661 w 411753"/>
                <a:gd name="connsiteY41" fmla="*/ 110913 h 521638"/>
                <a:gd name="connsiteX42" fmla="*/ 411731 w 411753"/>
                <a:gd name="connsiteY42" fmla="*/ 115933 h 521638"/>
                <a:gd name="connsiteX43" fmla="*/ 411731 w 411753"/>
                <a:gd name="connsiteY43" fmla="*/ 174986 h 521638"/>
                <a:gd name="connsiteX44" fmla="*/ 404154 w 411753"/>
                <a:gd name="connsiteY44" fmla="*/ 189582 h 521638"/>
                <a:gd name="connsiteX45" fmla="*/ 357469 w 411753"/>
                <a:gd name="connsiteY45" fmla="*/ 222452 h 521638"/>
                <a:gd name="connsiteX46" fmla="*/ 353123 w 411753"/>
                <a:gd name="connsiteY46" fmla="*/ 229026 h 521638"/>
                <a:gd name="connsiteX47" fmla="*/ 341090 w 411753"/>
                <a:gd name="connsiteY47" fmla="*/ 269360 h 521638"/>
                <a:gd name="connsiteX48" fmla="*/ 342092 w 411753"/>
                <a:gd name="connsiteY48" fmla="*/ 273371 h 521638"/>
                <a:gd name="connsiteX49" fmla="*/ 368388 w 411753"/>
                <a:gd name="connsiteY49" fmla="*/ 295656 h 521638"/>
                <a:gd name="connsiteX50" fmla="*/ 371285 w 411753"/>
                <a:gd name="connsiteY50" fmla="*/ 312257 h 521638"/>
                <a:gd name="connsiteX51" fmla="*/ 333513 w 411753"/>
                <a:gd name="connsiteY51" fmla="*/ 377884 h 521638"/>
                <a:gd name="connsiteX52" fmla="*/ 317691 w 411753"/>
                <a:gd name="connsiteY52" fmla="*/ 383790 h 521638"/>
                <a:gd name="connsiteX53" fmla="*/ 284822 w 411753"/>
                <a:gd name="connsiteY53" fmla="*/ 372648 h 521638"/>
                <a:gd name="connsiteX54" fmla="*/ 280922 w 411753"/>
                <a:gd name="connsiteY54" fmla="*/ 373762 h 521638"/>
                <a:gd name="connsiteX55" fmla="*/ 251953 w 411753"/>
                <a:gd name="connsiteY55" fmla="*/ 404403 h 521638"/>
                <a:gd name="connsiteX56" fmla="*/ 248499 w 411753"/>
                <a:gd name="connsiteY56" fmla="*/ 411422 h 521638"/>
                <a:gd name="connsiteX57" fmla="*/ 243373 w 411753"/>
                <a:gd name="connsiteY57" fmla="*/ 468359 h 521638"/>
                <a:gd name="connsiteX58" fmla="*/ 234459 w 411753"/>
                <a:gd name="connsiteY58" fmla="*/ 482175 h 521638"/>
                <a:gd name="connsiteX59" fmla="*/ 183317 w 411753"/>
                <a:gd name="connsiteY59" fmla="*/ 511701 h 521638"/>
                <a:gd name="connsiteX60" fmla="*/ 170359 w 411753"/>
                <a:gd name="connsiteY60" fmla="*/ 509015 h 521638"/>
                <a:gd name="connsiteX61" fmla="*/ 168832 w 411753"/>
                <a:gd name="connsiteY61" fmla="*/ 504348 h 521638"/>
                <a:gd name="connsiteX62" fmla="*/ 164153 w 411753"/>
                <a:gd name="connsiteY62" fmla="*/ 454765 h 521638"/>
                <a:gd name="connsiteX63" fmla="*/ 138080 w 411753"/>
                <a:gd name="connsiteY63" fmla="*/ 457439 h 521638"/>
                <a:gd name="connsiteX64" fmla="*/ 132843 w 411753"/>
                <a:gd name="connsiteY64" fmla="*/ 459891 h 521638"/>
                <a:gd name="connsiteX65" fmla="*/ 95071 w 411753"/>
                <a:gd name="connsiteY65" fmla="*/ 516715 h 521638"/>
                <a:gd name="connsiteX66" fmla="*/ 84598 w 411753"/>
                <a:gd name="connsiteY66" fmla="*/ 521618 h 521638"/>
                <a:gd name="connsiteX67" fmla="*/ 59862 w 411753"/>
                <a:gd name="connsiteY67" fmla="*/ 382898 h 521638"/>
                <a:gd name="connsiteX68" fmla="*/ 64319 w 411753"/>
                <a:gd name="connsiteY68" fmla="*/ 383901 h 521638"/>
                <a:gd name="connsiteX69" fmla="*/ 70336 w 411753"/>
                <a:gd name="connsiteY69" fmla="*/ 390809 h 521638"/>
                <a:gd name="connsiteX70" fmla="*/ 79918 w 411753"/>
                <a:gd name="connsiteY70" fmla="*/ 412202 h 521638"/>
                <a:gd name="connsiteX71" fmla="*/ 80921 w 411753"/>
                <a:gd name="connsiteY71" fmla="*/ 428581 h 521638"/>
                <a:gd name="connsiteX72" fmla="*/ 50503 w 411753"/>
                <a:gd name="connsiteY72" fmla="*/ 489751 h 521638"/>
                <a:gd name="connsiteX73" fmla="*/ 50503 w 411753"/>
                <a:gd name="connsiteY73" fmla="*/ 491423 h 521638"/>
                <a:gd name="connsiteX74" fmla="*/ 83929 w 411753"/>
                <a:gd name="connsiteY74" fmla="*/ 510476 h 521638"/>
                <a:gd name="connsiteX75" fmla="*/ 85600 w 411753"/>
                <a:gd name="connsiteY75" fmla="*/ 510476 h 521638"/>
                <a:gd name="connsiteX76" fmla="*/ 123484 w 411753"/>
                <a:gd name="connsiteY76" fmla="*/ 453651 h 521638"/>
                <a:gd name="connsiteX77" fmla="*/ 138080 w 411753"/>
                <a:gd name="connsiteY77" fmla="*/ 446186 h 521638"/>
                <a:gd name="connsiteX78" fmla="*/ 161367 w 411753"/>
                <a:gd name="connsiteY78" fmla="*/ 443846 h 521638"/>
                <a:gd name="connsiteX79" fmla="*/ 170504 w 411753"/>
                <a:gd name="connsiteY79" fmla="*/ 445629 h 521638"/>
                <a:gd name="connsiteX80" fmla="*/ 174960 w 411753"/>
                <a:gd name="connsiteY80" fmla="*/ 453540 h 521638"/>
                <a:gd name="connsiteX81" fmla="*/ 179640 w 411753"/>
                <a:gd name="connsiteY81" fmla="*/ 501005 h 521638"/>
                <a:gd name="connsiteX82" fmla="*/ 228888 w 411753"/>
                <a:gd name="connsiteY82" fmla="*/ 472593 h 521638"/>
                <a:gd name="connsiteX83" fmla="*/ 232231 w 411753"/>
                <a:gd name="connsiteY83" fmla="*/ 467356 h 521638"/>
                <a:gd name="connsiteX84" fmla="*/ 237356 w 411753"/>
                <a:gd name="connsiteY84" fmla="*/ 410419 h 521638"/>
                <a:gd name="connsiteX85" fmla="*/ 244487 w 411753"/>
                <a:gd name="connsiteY85" fmla="*/ 396269 h 521638"/>
                <a:gd name="connsiteX86" fmla="*/ 272343 w 411753"/>
                <a:gd name="connsiteY86" fmla="*/ 366742 h 521638"/>
                <a:gd name="connsiteX87" fmla="*/ 288499 w 411753"/>
                <a:gd name="connsiteY87" fmla="*/ 362174 h 521638"/>
                <a:gd name="connsiteX88" fmla="*/ 321925 w 411753"/>
                <a:gd name="connsiteY88" fmla="*/ 373316 h 521638"/>
                <a:gd name="connsiteX89" fmla="*/ 324488 w 411753"/>
                <a:gd name="connsiteY89" fmla="*/ 372313 h 521638"/>
                <a:gd name="connsiteX90" fmla="*/ 362148 w 411753"/>
                <a:gd name="connsiteY90" fmla="*/ 307243 h 521638"/>
                <a:gd name="connsiteX91" fmla="*/ 361591 w 411753"/>
                <a:gd name="connsiteY91" fmla="*/ 304458 h 521638"/>
                <a:gd name="connsiteX92" fmla="*/ 335296 w 411753"/>
                <a:gd name="connsiteY92" fmla="*/ 282174 h 521638"/>
                <a:gd name="connsiteX93" fmla="*/ 331173 w 411753"/>
                <a:gd name="connsiteY93" fmla="*/ 265906 h 521638"/>
                <a:gd name="connsiteX94" fmla="*/ 342315 w 411753"/>
                <a:gd name="connsiteY94" fmla="*/ 226909 h 521638"/>
                <a:gd name="connsiteX95" fmla="*/ 351118 w 411753"/>
                <a:gd name="connsiteY95" fmla="*/ 213761 h 521638"/>
                <a:gd name="connsiteX96" fmla="*/ 397803 w 411753"/>
                <a:gd name="connsiteY96" fmla="*/ 180334 h 521638"/>
                <a:gd name="connsiteX97" fmla="*/ 400700 w 411753"/>
                <a:gd name="connsiteY97" fmla="*/ 174875 h 521638"/>
                <a:gd name="connsiteX98" fmla="*/ 400700 w 411753"/>
                <a:gd name="connsiteY98" fmla="*/ 118050 h 521638"/>
                <a:gd name="connsiteX99" fmla="*/ 357134 w 411753"/>
                <a:gd name="connsiteY99" fmla="*/ 137660 h 521638"/>
                <a:gd name="connsiteX100" fmla="*/ 348109 w 411753"/>
                <a:gd name="connsiteY100" fmla="*/ 137660 h 521638"/>
                <a:gd name="connsiteX101" fmla="*/ 341981 w 411753"/>
                <a:gd name="connsiteY101" fmla="*/ 130640 h 521638"/>
                <a:gd name="connsiteX102" fmla="*/ 332399 w 411753"/>
                <a:gd name="connsiteY102" fmla="*/ 109248 h 521638"/>
                <a:gd name="connsiteX103" fmla="*/ 331507 w 411753"/>
                <a:gd name="connsiteY103" fmla="*/ 92869 h 521638"/>
                <a:gd name="connsiteX104" fmla="*/ 361814 w 411753"/>
                <a:gd name="connsiteY104" fmla="*/ 31698 h 521638"/>
                <a:gd name="connsiteX105" fmla="*/ 361814 w 411753"/>
                <a:gd name="connsiteY105" fmla="*/ 30027 h 521638"/>
                <a:gd name="connsiteX106" fmla="*/ 328388 w 411753"/>
                <a:gd name="connsiteY106" fmla="*/ 11085 h 521638"/>
                <a:gd name="connsiteX107" fmla="*/ 326716 w 411753"/>
                <a:gd name="connsiteY107" fmla="*/ 11085 h 521638"/>
                <a:gd name="connsiteX108" fmla="*/ 288944 w 411753"/>
                <a:gd name="connsiteY108" fmla="*/ 68022 h 521638"/>
                <a:gd name="connsiteX109" fmla="*/ 274237 w 411753"/>
                <a:gd name="connsiteY109" fmla="*/ 75376 h 521638"/>
                <a:gd name="connsiteX110" fmla="*/ 250950 w 411753"/>
                <a:gd name="connsiteY110" fmla="*/ 77715 h 521638"/>
                <a:gd name="connsiteX111" fmla="*/ 241925 w 411753"/>
                <a:gd name="connsiteY111" fmla="*/ 75933 h 521638"/>
                <a:gd name="connsiteX112" fmla="*/ 237468 w 411753"/>
                <a:gd name="connsiteY112" fmla="*/ 68022 h 521638"/>
                <a:gd name="connsiteX113" fmla="*/ 232677 w 411753"/>
                <a:gd name="connsiteY113" fmla="*/ 20556 h 521638"/>
                <a:gd name="connsiteX114" fmla="*/ 183428 w 411753"/>
                <a:gd name="connsiteY114" fmla="*/ 48969 h 521638"/>
                <a:gd name="connsiteX115" fmla="*/ 180086 w 411753"/>
                <a:gd name="connsiteY115" fmla="*/ 54205 h 521638"/>
                <a:gd name="connsiteX116" fmla="*/ 175295 w 411753"/>
                <a:gd name="connsiteY116" fmla="*/ 111699 h 521638"/>
                <a:gd name="connsiteX117" fmla="*/ 168164 w 411753"/>
                <a:gd name="connsiteY117" fmla="*/ 125849 h 521638"/>
                <a:gd name="connsiteX118" fmla="*/ 140308 w 411753"/>
                <a:gd name="connsiteY118" fmla="*/ 155376 h 521638"/>
                <a:gd name="connsiteX119" fmla="*/ 124152 w 411753"/>
                <a:gd name="connsiteY119" fmla="*/ 159944 h 521638"/>
                <a:gd name="connsiteX120" fmla="*/ 91394 w 411753"/>
                <a:gd name="connsiteY120" fmla="*/ 148802 h 521638"/>
                <a:gd name="connsiteX121" fmla="*/ 88720 w 411753"/>
                <a:gd name="connsiteY121" fmla="*/ 149805 h 521638"/>
                <a:gd name="connsiteX122" fmla="*/ 51171 w 411753"/>
                <a:gd name="connsiteY122" fmla="*/ 214875 h 521638"/>
                <a:gd name="connsiteX123" fmla="*/ 51171 w 411753"/>
                <a:gd name="connsiteY123" fmla="*/ 217661 h 521638"/>
                <a:gd name="connsiteX124" fmla="*/ 77578 w 411753"/>
                <a:gd name="connsiteY124" fmla="*/ 239945 h 521638"/>
                <a:gd name="connsiteX125" fmla="*/ 81701 w 411753"/>
                <a:gd name="connsiteY125" fmla="*/ 256101 h 521638"/>
                <a:gd name="connsiteX126" fmla="*/ 70559 w 411753"/>
                <a:gd name="connsiteY126" fmla="*/ 295098 h 521638"/>
                <a:gd name="connsiteX127" fmla="*/ 61868 w 411753"/>
                <a:gd name="connsiteY127" fmla="*/ 308358 h 521638"/>
                <a:gd name="connsiteX128" fmla="*/ 15071 w 411753"/>
                <a:gd name="connsiteY128" fmla="*/ 341784 h 521638"/>
                <a:gd name="connsiteX129" fmla="*/ 12285 w 411753"/>
                <a:gd name="connsiteY129" fmla="*/ 347244 h 521638"/>
                <a:gd name="connsiteX130" fmla="*/ 12285 w 411753"/>
                <a:gd name="connsiteY130" fmla="*/ 404180 h 521638"/>
                <a:gd name="connsiteX131" fmla="*/ 55740 w 411753"/>
                <a:gd name="connsiteY131" fmla="*/ 384458 h 521638"/>
                <a:gd name="connsiteX132" fmla="*/ 59862 w 411753"/>
                <a:gd name="connsiteY132" fmla="*/ 383010 h 521638"/>
                <a:gd name="connsiteX133" fmla="*/ 167495 w 411753"/>
                <a:gd name="connsiteY133" fmla="*/ 377884 h 521638"/>
                <a:gd name="connsiteX134" fmla="*/ 142314 w 411753"/>
                <a:gd name="connsiteY134" fmla="*/ 371422 h 521638"/>
                <a:gd name="connsiteX135" fmla="*/ 114236 w 411753"/>
                <a:gd name="connsiteY135" fmla="*/ 310697 h 521638"/>
                <a:gd name="connsiteX136" fmla="*/ 203373 w 411753"/>
                <a:gd name="connsiteY136" fmla="*/ 156267 h 521638"/>
                <a:gd name="connsiteX137" fmla="*/ 270226 w 411753"/>
                <a:gd name="connsiteY137" fmla="*/ 150139 h 521638"/>
                <a:gd name="connsiteX138" fmla="*/ 297858 w 411753"/>
                <a:gd name="connsiteY138" fmla="*/ 210975 h 521638"/>
                <a:gd name="connsiteX139" fmla="*/ 208721 w 411753"/>
                <a:gd name="connsiteY139" fmla="*/ 365405 h 521638"/>
                <a:gd name="connsiteX140" fmla="*/ 208721 w 411753"/>
                <a:gd name="connsiteY140" fmla="*/ 365405 h 521638"/>
                <a:gd name="connsiteX141" fmla="*/ 167495 w 411753"/>
                <a:gd name="connsiteY141" fmla="*/ 377996 h 521638"/>
                <a:gd name="connsiteX142" fmla="*/ 244710 w 411753"/>
                <a:gd name="connsiteY142" fmla="*/ 155042 h 521638"/>
                <a:gd name="connsiteX143" fmla="*/ 208944 w 411753"/>
                <a:gd name="connsiteY143" fmla="*/ 166184 h 521638"/>
                <a:gd name="connsiteX144" fmla="*/ 125266 w 411753"/>
                <a:gd name="connsiteY144" fmla="*/ 311032 h 521638"/>
                <a:gd name="connsiteX145" fmla="*/ 147551 w 411753"/>
                <a:gd name="connsiteY145" fmla="*/ 362174 h 521638"/>
                <a:gd name="connsiteX146" fmla="*/ 203261 w 411753"/>
                <a:gd name="connsiteY146" fmla="*/ 356046 h 521638"/>
                <a:gd name="connsiteX147" fmla="*/ 203261 w 411753"/>
                <a:gd name="connsiteY147" fmla="*/ 356046 h 521638"/>
                <a:gd name="connsiteX148" fmla="*/ 286827 w 411753"/>
                <a:gd name="connsiteY148" fmla="*/ 211198 h 521638"/>
                <a:gd name="connsiteX149" fmla="*/ 264543 w 411753"/>
                <a:gd name="connsiteY149" fmla="*/ 160056 h 521638"/>
                <a:gd name="connsiteX150" fmla="*/ 244710 w 411753"/>
                <a:gd name="connsiteY150" fmla="*/ 154819 h 52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11753" h="521638">
                  <a:moveTo>
                    <a:pt x="84598" y="521618"/>
                  </a:moveTo>
                  <a:cubicBezTo>
                    <a:pt x="82414" y="521641"/>
                    <a:pt x="80275" y="521104"/>
                    <a:pt x="78358" y="520058"/>
                  </a:cubicBezTo>
                  <a:lnTo>
                    <a:pt x="44932" y="501005"/>
                  </a:lnTo>
                  <a:cubicBezTo>
                    <a:pt x="39260" y="497784"/>
                    <a:pt x="37099" y="490681"/>
                    <a:pt x="40029" y="484849"/>
                  </a:cubicBezTo>
                  <a:lnTo>
                    <a:pt x="70336" y="423679"/>
                  </a:lnTo>
                  <a:cubicBezTo>
                    <a:pt x="71105" y="421864"/>
                    <a:pt x="71105" y="419811"/>
                    <a:pt x="70336" y="417996"/>
                  </a:cubicBezTo>
                  <a:cubicBezTo>
                    <a:pt x="65689" y="410519"/>
                    <a:pt x="61946" y="402514"/>
                    <a:pt x="59194" y="394152"/>
                  </a:cubicBezTo>
                  <a:lnTo>
                    <a:pt x="13734" y="414542"/>
                  </a:lnTo>
                  <a:cubicBezTo>
                    <a:pt x="9266" y="417019"/>
                    <a:pt x="3639" y="415406"/>
                    <a:pt x="1165" y="410939"/>
                  </a:cubicBezTo>
                  <a:cubicBezTo>
                    <a:pt x="285" y="409354"/>
                    <a:pt x="-116" y="407546"/>
                    <a:pt x="29" y="405740"/>
                  </a:cubicBezTo>
                  <a:lnTo>
                    <a:pt x="29" y="346686"/>
                  </a:lnTo>
                  <a:cubicBezTo>
                    <a:pt x="430" y="340883"/>
                    <a:pt x="3416" y="335564"/>
                    <a:pt x="8163" y="332202"/>
                  </a:cubicBezTo>
                  <a:lnTo>
                    <a:pt x="54848" y="298775"/>
                  </a:lnTo>
                  <a:cubicBezTo>
                    <a:pt x="56954" y="297101"/>
                    <a:pt x="58481" y="294798"/>
                    <a:pt x="59194" y="292201"/>
                  </a:cubicBezTo>
                  <a:cubicBezTo>
                    <a:pt x="62325" y="278509"/>
                    <a:pt x="66347" y="265036"/>
                    <a:pt x="71227" y="251867"/>
                  </a:cubicBezTo>
                  <a:cubicBezTo>
                    <a:pt x="71640" y="250465"/>
                    <a:pt x="71305" y="248950"/>
                    <a:pt x="70336" y="247856"/>
                  </a:cubicBezTo>
                  <a:lnTo>
                    <a:pt x="43929" y="225571"/>
                  </a:lnTo>
                  <a:cubicBezTo>
                    <a:pt x="39717" y="221361"/>
                    <a:pt x="38759" y="214883"/>
                    <a:pt x="41589" y="209638"/>
                  </a:cubicBezTo>
                  <a:lnTo>
                    <a:pt x="79138" y="144457"/>
                  </a:lnTo>
                  <a:cubicBezTo>
                    <a:pt x="82458" y="139119"/>
                    <a:pt x="88954" y="136693"/>
                    <a:pt x="94960" y="138551"/>
                  </a:cubicBezTo>
                  <a:lnTo>
                    <a:pt x="127829" y="149694"/>
                  </a:lnTo>
                  <a:cubicBezTo>
                    <a:pt x="129267" y="150050"/>
                    <a:pt x="130793" y="149628"/>
                    <a:pt x="131840" y="148579"/>
                  </a:cubicBezTo>
                  <a:cubicBezTo>
                    <a:pt x="140765" y="137737"/>
                    <a:pt x="150414" y="127501"/>
                    <a:pt x="160699" y="117938"/>
                  </a:cubicBezTo>
                  <a:cubicBezTo>
                    <a:pt x="162570" y="116013"/>
                    <a:pt x="163818" y="113566"/>
                    <a:pt x="164264" y="110919"/>
                  </a:cubicBezTo>
                  <a:lnTo>
                    <a:pt x="169389" y="53983"/>
                  </a:lnTo>
                  <a:cubicBezTo>
                    <a:pt x="170114" y="48292"/>
                    <a:pt x="173334" y="43223"/>
                    <a:pt x="178192" y="40166"/>
                  </a:cubicBezTo>
                  <a:lnTo>
                    <a:pt x="229334" y="10640"/>
                  </a:lnTo>
                  <a:cubicBezTo>
                    <a:pt x="232186" y="8858"/>
                    <a:pt x="235763" y="8649"/>
                    <a:pt x="238805" y="10083"/>
                  </a:cubicBezTo>
                  <a:cubicBezTo>
                    <a:pt x="241758" y="11704"/>
                    <a:pt x="243652" y="14741"/>
                    <a:pt x="243819" y="18105"/>
                  </a:cubicBezTo>
                  <a:lnTo>
                    <a:pt x="248833" y="67687"/>
                  </a:lnTo>
                  <a:cubicBezTo>
                    <a:pt x="257223" y="65686"/>
                    <a:pt x="265836" y="64714"/>
                    <a:pt x="274460" y="64790"/>
                  </a:cubicBezTo>
                  <a:lnTo>
                    <a:pt x="274460" y="64790"/>
                  </a:lnTo>
                  <a:cubicBezTo>
                    <a:pt x="276410" y="64729"/>
                    <a:pt x="278226" y="63837"/>
                    <a:pt x="279474" y="62339"/>
                  </a:cubicBezTo>
                  <a:lnTo>
                    <a:pt x="317246" y="5514"/>
                  </a:lnTo>
                  <a:cubicBezTo>
                    <a:pt x="320878" y="109"/>
                    <a:pt x="328065" y="-1589"/>
                    <a:pt x="333736" y="1615"/>
                  </a:cubicBezTo>
                  <a:lnTo>
                    <a:pt x="367162" y="20668"/>
                  </a:lnTo>
                  <a:cubicBezTo>
                    <a:pt x="372834" y="23890"/>
                    <a:pt x="374995" y="30992"/>
                    <a:pt x="372065" y="36824"/>
                  </a:cubicBezTo>
                  <a:lnTo>
                    <a:pt x="341312" y="98217"/>
                  </a:lnTo>
                  <a:cubicBezTo>
                    <a:pt x="340544" y="100032"/>
                    <a:pt x="340544" y="102084"/>
                    <a:pt x="341312" y="103899"/>
                  </a:cubicBezTo>
                  <a:cubicBezTo>
                    <a:pt x="346003" y="111352"/>
                    <a:pt x="349747" y="119362"/>
                    <a:pt x="352455" y="127744"/>
                  </a:cubicBezTo>
                  <a:lnTo>
                    <a:pt x="398137" y="107131"/>
                  </a:lnTo>
                  <a:cubicBezTo>
                    <a:pt x="402639" y="104718"/>
                    <a:pt x="408243" y="106412"/>
                    <a:pt x="410661" y="110913"/>
                  </a:cubicBezTo>
                  <a:cubicBezTo>
                    <a:pt x="411486" y="112452"/>
                    <a:pt x="411853" y="114192"/>
                    <a:pt x="411731" y="115933"/>
                  </a:cubicBezTo>
                  <a:lnTo>
                    <a:pt x="411731" y="174986"/>
                  </a:lnTo>
                  <a:cubicBezTo>
                    <a:pt x="411541" y="180747"/>
                    <a:pt x="408756" y="186114"/>
                    <a:pt x="404154" y="189582"/>
                  </a:cubicBezTo>
                  <a:lnTo>
                    <a:pt x="357469" y="222452"/>
                  </a:lnTo>
                  <a:cubicBezTo>
                    <a:pt x="355452" y="224211"/>
                    <a:pt x="353948" y="226482"/>
                    <a:pt x="353123" y="229026"/>
                  </a:cubicBezTo>
                  <a:cubicBezTo>
                    <a:pt x="350059" y="242735"/>
                    <a:pt x="346037" y="256212"/>
                    <a:pt x="341090" y="269360"/>
                  </a:cubicBezTo>
                  <a:cubicBezTo>
                    <a:pt x="340722" y="270781"/>
                    <a:pt x="341101" y="272289"/>
                    <a:pt x="342092" y="273371"/>
                  </a:cubicBezTo>
                  <a:lnTo>
                    <a:pt x="368388" y="295656"/>
                  </a:lnTo>
                  <a:cubicBezTo>
                    <a:pt x="373079" y="299851"/>
                    <a:pt x="374282" y="306720"/>
                    <a:pt x="371285" y="312257"/>
                  </a:cubicBezTo>
                  <a:lnTo>
                    <a:pt x="333513" y="377884"/>
                  </a:lnTo>
                  <a:cubicBezTo>
                    <a:pt x="330248" y="383287"/>
                    <a:pt x="323697" y="385733"/>
                    <a:pt x="317691" y="383790"/>
                  </a:cubicBezTo>
                  <a:lnTo>
                    <a:pt x="284822" y="372648"/>
                  </a:lnTo>
                  <a:cubicBezTo>
                    <a:pt x="283418" y="372407"/>
                    <a:pt x="281981" y="372817"/>
                    <a:pt x="280922" y="373762"/>
                  </a:cubicBezTo>
                  <a:cubicBezTo>
                    <a:pt x="271953" y="384607"/>
                    <a:pt x="262281" y="394843"/>
                    <a:pt x="251953" y="404403"/>
                  </a:cubicBezTo>
                  <a:cubicBezTo>
                    <a:pt x="250114" y="406334"/>
                    <a:pt x="248900" y="408784"/>
                    <a:pt x="248499" y="411422"/>
                  </a:cubicBezTo>
                  <a:lnTo>
                    <a:pt x="243373" y="468359"/>
                  </a:lnTo>
                  <a:cubicBezTo>
                    <a:pt x="242616" y="474063"/>
                    <a:pt x="239340" y="479131"/>
                    <a:pt x="234459" y="482175"/>
                  </a:cubicBezTo>
                  <a:lnTo>
                    <a:pt x="183317" y="511701"/>
                  </a:lnTo>
                  <a:cubicBezTo>
                    <a:pt x="178994" y="514538"/>
                    <a:pt x="173189" y="513336"/>
                    <a:pt x="170359" y="509015"/>
                  </a:cubicBezTo>
                  <a:cubicBezTo>
                    <a:pt x="169445" y="507622"/>
                    <a:pt x="168910" y="506011"/>
                    <a:pt x="168832" y="504348"/>
                  </a:cubicBezTo>
                  <a:lnTo>
                    <a:pt x="164153" y="454765"/>
                  </a:lnTo>
                  <a:cubicBezTo>
                    <a:pt x="155607" y="456717"/>
                    <a:pt x="146849" y="457615"/>
                    <a:pt x="138080" y="457439"/>
                  </a:cubicBezTo>
                  <a:cubicBezTo>
                    <a:pt x="136019" y="457264"/>
                    <a:pt x="134024" y="458198"/>
                    <a:pt x="132843" y="459891"/>
                  </a:cubicBezTo>
                  <a:lnTo>
                    <a:pt x="95071" y="516715"/>
                  </a:lnTo>
                  <a:cubicBezTo>
                    <a:pt x="92631" y="520014"/>
                    <a:pt x="88698" y="521858"/>
                    <a:pt x="84598" y="521618"/>
                  </a:cubicBezTo>
                  <a:close/>
                  <a:moveTo>
                    <a:pt x="59862" y="382898"/>
                  </a:moveTo>
                  <a:cubicBezTo>
                    <a:pt x="61400" y="382897"/>
                    <a:pt x="62926" y="383239"/>
                    <a:pt x="64319" y="383901"/>
                  </a:cubicBezTo>
                  <a:cubicBezTo>
                    <a:pt x="67227" y="385235"/>
                    <a:pt x="69411" y="387751"/>
                    <a:pt x="70336" y="390809"/>
                  </a:cubicBezTo>
                  <a:cubicBezTo>
                    <a:pt x="72620" y="398312"/>
                    <a:pt x="75840" y="405500"/>
                    <a:pt x="79918" y="412202"/>
                  </a:cubicBezTo>
                  <a:cubicBezTo>
                    <a:pt x="82837" y="417191"/>
                    <a:pt x="83216" y="423273"/>
                    <a:pt x="80921" y="428581"/>
                  </a:cubicBezTo>
                  <a:lnTo>
                    <a:pt x="50503" y="489751"/>
                  </a:lnTo>
                  <a:cubicBezTo>
                    <a:pt x="50146" y="490253"/>
                    <a:pt x="50146" y="490921"/>
                    <a:pt x="50503" y="491423"/>
                  </a:cubicBezTo>
                  <a:lnTo>
                    <a:pt x="83929" y="510476"/>
                  </a:lnTo>
                  <a:cubicBezTo>
                    <a:pt x="84419" y="510867"/>
                    <a:pt x="85110" y="510867"/>
                    <a:pt x="85600" y="510476"/>
                  </a:cubicBezTo>
                  <a:lnTo>
                    <a:pt x="123484" y="453651"/>
                  </a:lnTo>
                  <a:cubicBezTo>
                    <a:pt x="126927" y="449038"/>
                    <a:pt x="132320" y="446282"/>
                    <a:pt x="138080" y="446186"/>
                  </a:cubicBezTo>
                  <a:cubicBezTo>
                    <a:pt x="145913" y="446380"/>
                    <a:pt x="153735" y="445594"/>
                    <a:pt x="161367" y="443846"/>
                  </a:cubicBezTo>
                  <a:cubicBezTo>
                    <a:pt x="164531" y="443177"/>
                    <a:pt x="167830" y="443821"/>
                    <a:pt x="170504" y="445629"/>
                  </a:cubicBezTo>
                  <a:cubicBezTo>
                    <a:pt x="173044" y="447513"/>
                    <a:pt x="174671" y="450390"/>
                    <a:pt x="174960" y="453540"/>
                  </a:cubicBezTo>
                  <a:lnTo>
                    <a:pt x="179640" y="501005"/>
                  </a:lnTo>
                  <a:lnTo>
                    <a:pt x="228888" y="472593"/>
                  </a:lnTo>
                  <a:cubicBezTo>
                    <a:pt x="230649" y="471358"/>
                    <a:pt x="231852" y="469475"/>
                    <a:pt x="232231" y="467356"/>
                  </a:cubicBezTo>
                  <a:lnTo>
                    <a:pt x="237356" y="410419"/>
                  </a:lnTo>
                  <a:cubicBezTo>
                    <a:pt x="238081" y="405038"/>
                    <a:pt x="240599" y="400056"/>
                    <a:pt x="244487" y="396269"/>
                  </a:cubicBezTo>
                  <a:cubicBezTo>
                    <a:pt x="254382" y="387023"/>
                    <a:pt x="263685" y="377161"/>
                    <a:pt x="272343" y="366742"/>
                  </a:cubicBezTo>
                  <a:cubicBezTo>
                    <a:pt x="276365" y="362180"/>
                    <a:pt x="282683" y="360392"/>
                    <a:pt x="288499" y="362174"/>
                  </a:cubicBezTo>
                  <a:lnTo>
                    <a:pt x="321925" y="373316"/>
                  </a:lnTo>
                  <a:cubicBezTo>
                    <a:pt x="322906" y="373508"/>
                    <a:pt x="323897" y="373117"/>
                    <a:pt x="324488" y="372313"/>
                  </a:cubicBezTo>
                  <a:lnTo>
                    <a:pt x="362148" y="307243"/>
                  </a:lnTo>
                  <a:cubicBezTo>
                    <a:pt x="362483" y="306283"/>
                    <a:pt x="362271" y="305214"/>
                    <a:pt x="361591" y="304458"/>
                  </a:cubicBezTo>
                  <a:lnTo>
                    <a:pt x="335296" y="282174"/>
                  </a:lnTo>
                  <a:cubicBezTo>
                    <a:pt x="330850" y="278030"/>
                    <a:pt x="329234" y="271668"/>
                    <a:pt x="331173" y="265906"/>
                  </a:cubicBezTo>
                  <a:cubicBezTo>
                    <a:pt x="335753" y="253171"/>
                    <a:pt x="339474" y="240142"/>
                    <a:pt x="342315" y="226909"/>
                  </a:cubicBezTo>
                  <a:cubicBezTo>
                    <a:pt x="343708" y="221669"/>
                    <a:pt x="346806" y="217044"/>
                    <a:pt x="351118" y="213761"/>
                  </a:cubicBezTo>
                  <a:lnTo>
                    <a:pt x="397803" y="180334"/>
                  </a:lnTo>
                  <a:cubicBezTo>
                    <a:pt x="399441" y="178959"/>
                    <a:pt x="400477" y="177002"/>
                    <a:pt x="400700" y="174875"/>
                  </a:cubicBezTo>
                  <a:lnTo>
                    <a:pt x="400700" y="118050"/>
                  </a:lnTo>
                  <a:lnTo>
                    <a:pt x="357134" y="137660"/>
                  </a:lnTo>
                  <a:cubicBezTo>
                    <a:pt x="354260" y="138932"/>
                    <a:pt x="350984" y="138932"/>
                    <a:pt x="348109" y="137660"/>
                  </a:cubicBezTo>
                  <a:cubicBezTo>
                    <a:pt x="345134" y="136327"/>
                    <a:pt x="342906" y="133764"/>
                    <a:pt x="341981" y="130640"/>
                  </a:cubicBezTo>
                  <a:cubicBezTo>
                    <a:pt x="339675" y="123145"/>
                    <a:pt x="336455" y="115961"/>
                    <a:pt x="332399" y="109248"/>
                  </a:cubicBezTo>
                  <a:cubicBezTo>
                    <a:pt x="329513" y="104240"/>
                    <a:pt x="329179" y="98159"/>
                    <a:pt x="331507" y="92869"/>
                  </a:cubicBezTo>
                  <a:lnTo>
                    <a:pt x="361814" y="31698"/>
                  </a:lnTo>
                  <a:cubicBezTo>
                    <a:pt x="362204" y="31210"/>
                    <a:pt x="362204" y="30515"/>
                    <a:pt x="361814" y="30027"/>
                  </a:cubicBezTo>
                  <a:lnTo>
                    <a:pt x="328388" y="11085"/>
                  </a:lnTo>
                  <a:cubicBezTo>
                    <a:pt x="327897" y="10694"/>
                    <a:pt x="327207" y="10694"/>
                    <a:pt x="326716" y="11085"/>
                  </a:cubicBezTo>
                  <a:lnTo>
                    <a:pt x="288944" y="68022"/>
                  </a:lnTo>
                  <a:cubicBezTo>
                    <a:pt x="285568" y="72768"/>
                    <a:pt x="280053" y="75525"/>
                    <a:pt x="274237" y="75376"/>
                  </a:cubicBezTo>
                  <a:cubicBezTo>
                    <a:pt x="266404" y="75197"/>
                    <a:pt x="258582" y="75984"/>
                    <a:pt x="250950" y="77715"/>
                  </a:cubicBezTo>
                  <a:cubicBezTo>
                    <a:pt x="247830" y="78449"/>
                    <a:pt x="244532" y="77799"/>
                    <a:pt x="241925" y="75933"/>
                  </a:cubicBezTo>
                  <a:cubicBezTo>
                    <a:pt x="239384" y="74048"/>
                    <a:pt x="237758" y="71172"/>
                    <a:pt x="237468" y="68022"/>
                  </a:cubicBezTo>
                  <a:lnTo>
                    <a:pt x="232677" y="20556"/>
                  </a:lnTo>
                  <a:lnTo>
                    <a:pt x="183428" y="48969"/>
                  </a:lnTo>
                  <a:cubicBezTo>
                    <a:pt x="181701" y="50236"/>
                    <a:pt x="180509" y="52104"/>
                    <a:pt x="180086" y="54205"/>
                  </a:cubicBezTo>
                  <a:lnTo>
                    <a:pt x="175295" y="111699"/>
                  </a:lnTo>
                  <a:cubicBezTo>
                    <a:pt x="174593" y="117088"/>
                    <a:pt x="172075" y="122078"/>
                    <a:pt x="168164" y="125849"/>
                  </a:cubicBezTo>
                  <a:cubicBezTo>
                    <a:pt x="158270" y="135095"/>
                    <a:pt x="148966" y="144957"/>
                    <a:pt x="140308" y="155376"/>
                  </a:cubicBezTo>
                  <a:cubicBezTo>
                    <a:pt x="136320" y="159990"/>
                    <a:pt x="129969" y="161786"/>
                    <a:pt x="124152" y="159944"/>
                  </a:cubicBezTo>
                  <a:lnTo>
                    <a:pt x="91394" y="148802"/>
                  </a:lnTo>
                  <a:cubicBezTo>
                    <a:pt x="90392" y="148619"/>
                    <a:pt x="89355" y="149005"/>
                    <a:pt x="88720" y="149805"/>
                  </a:cubicBezTo>
                  <a:lnTo>
                    <a:pt x="51171" y="214875"/>
                  </a:lnTo>
                  <a:cubicBezTo>
                    <a:pt x="50625" y="215723"/>
                    <a:pt x="50625" y="216813"/>
                    <a:pt x="51171" y="217661"/>
                  </a:cubicBezTo>
                  <a:lnTo>
                    <a:pt x="77578" y="239945"/>
                  </a:lnTo>
                  <a:cubicBezTo>
                    <a:pt x="82002" y="244053"/>
                    <a:pt x="83617" y="250373"/>
                    <a:pt x="81701" y="256101"/>
                  </a:cubicBezTo>
                  <a:cubicBezTo>
                    <a:pt x="77133" y="268842"/>
                    <a:pt x="73411" y="281869"/>
                    <a:pt x="70559" y="295098"/>
                  </a:cubicBezTo>
                  <a:cubicBezTo>
                    <a:pt x="69177" y="300342"/>
                    <a:pt x="66124" y="304995"/>
                    <a:pt x="61868" y="308358"/>
                  </a:cubicBezTo>
                  <a:lnTo>
                    <a:pt x="15071" y="341784"/>
                  </a:lnTo>
                  <a:cubicBezTo>
                    <a:pt x="13511" y="343206"/>
                    <a:pt x="12519" y="345146"/>
                    <a:pt x="12285" y="347244"/>
                  </a:cubicBezTo>
                  <a:lnTo>
                    <a:pt x="12285" y="404180"/>
                  </a:lnTo>
                  <a:lnTo>
                    <a:pt x="55740" y="384458"/>
                  </a:lnTo>
                  <a:cubicBezTo>
                    <a:pt x="57010" y="383723"/>
                    <a:pt x="58414" y="383232"/>
                    <a:pt x="59862" y="383010"/>
                  </a:cubicBezTo>
                  <a:close/>
                  <a:moveTo>
                    <a:pt x="167495" y="377884"/>
                  </a:moveTo>
                  <a:cubicBezTo>
                    <a:pt x="158671" y="378008"/>
                    <a:pt x="149980" y="375777"/>
                    <a:pt x="142314" y="371422"/>
                  </a:cubicBezTo>
                  <a:cubicBezTo>
                    <a:pt x="124152" y="360948"/>
                    <a:pt x="114236" y="339333"/>
                    <a:pt x="114236" y="310697"/>
                  </a:cubicBezTo>
                  <a:cubicBezTo>
                    <a:pt x="114236" y="253873"/>
                    <a:pt x="154236" y="184568"/>
                    <a:pt x="203373" y="156267"/>
                  </a:cubicBezTo>
                  <a:cubicBezTo>
                    <a:pt x="228220" y="141894"/>
                    <a:pt x="251953" y="139666"/>
                    <a:pt x="270226" y="150139"/>
                  </a:cubicBezTo>
                  <a:cubicBezTo>
                    <a:pt x="288499" y="160613"/>
                    <a:pt x="297858" y="182340"/>
                    <a:pt x="297858" y="210975"/>
                  </a:cubicBezTo>
                  <a:cubicBezTo>
                    <a:pt x="297858" y="267800"/>
                    <a:pt x="257858" y="337104"/>
                    <a:pt x="208721" y="365405"/>
                  </a:cubicBezTo>
                  <a:lnTo>
                    <a:pt x="208721" y="365405"/>
                  </a:lnTo>
                  <a:cubicBezTo>
                    <a:pt x="196320" y="373155"/>
                    <a:pt x="182102" y="377498"/>
                    <a:pt x="167495" y="377996"/>
                  </a:cubicBezTo>
                  <a:close/>
                  <a:moveTo>
                    <a:pt x="244710" y="155042"/>
                  </a:moveTo>
                  <a:cubicBezTo>
                    <a:pt x="232019" y="155575"/>
                    <a:pt x="219696" y="159416"/>
                    <a:pt x="208944" y="166184"/>
                  </a:cubicBezTo>
                  <a:cubicBezTo>
                    <a:pt x="159573" y="198387"/>
                    <a:pt x="128498" y="252179"/>
                    <a:pt x="125266" y="311032"/>
                  </a:cubicBezTo>
                  <a:cubicBezTo>
                    <a:pt x="125266" y="335544"/>
                    <a:pt x="133289" y="353706"/>
                    <a:pt x="147551" y="362174"/>
                  </a:cubicBezTo>
                  <a:cubicBezTo>
                    <a:pt x="161813" y="370642"/>
                    <a:pt x="181869" y="368414"/>
                    <a:pt x="203261" y="356046"/>
                  </a:cubicBezTo>
                  <a:lnTo>
                    <a:pt x="203261" y="356046"/>
                  </a:lnTo>
                  <a:cubicBezTo>
                    <a:pt x="252599" y="323831"/>
                    <a:pt x="283630" y="270035"/>
                    <a:pt x="286827" y="211198"/>
                  </a:cubicBezTo>
                  <a:cubicBezTo>
                    <a:pt x="286827" y="186685"/>
                    <a:pt x="278917" y="168524"/>
                    <a:pt x="264543" y="160056"/>
                  </a:cubicBezTo>
                  <a:cubicBezTo>
                    <a:pt x="258515" y="156572"/>
                    <a:pt x="251674" y="154763"/>
                    <a:pt x="244710" y="154819"/>
                  </a:cubicBezTo>
                  <a:close/>
                </a:path>
              </a:pathLst>
            </a:custGeom>
            <a:solidFill>
              <a:srgbClr val="2A9BF5"/>
            </a:solidFill>
            <a:ln w="111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59C01713-7C0A-4423-BE11-F3B0E95AB047}"/>
                </a:ext>
              </a:extLst>
            </p:cNvPr>
            <p:cNvSpPr/>
            <p:nvPr/>
          </p:nvSpPr>
          <p:spPr>
            <a:xfrm>
              <a:off x="4940197" y="890655"/>
              <a:ext cx="411753" cy="521638"/>
            </a:xfrm>
            <a:custGeom>
              <a:avLst/>
              <a:gdLst>
                <a:gd name="connsiteX0" fmla="*/ 84598 w 411753"/>
                <a:gd name="connsiteY0" fmla="*/ 521618 h 521638"/>
                <a:gd name="connsiteX1" fmla="*/ 78358 w 411753"/>
                <a:gd name="connsiteY1" fmla="*/ 520058 h 521638"/>
                <a:gd name="connsiteX2" fmla="*/ 44932 w 411753"/>
                <a:gd name="connsiteY2" fmla="*/ 501005 h 521638"/>
                <a:gd name="connsiteX3" fmla="*/ 40029 w 411753"/>
                <a:gd name="connsiteY3" fmla="*/ 484849 h 521638"/>
                <a:gd name="connsiteX4" fmla="*/ 70336 w 411753"/>
                <a:gd name="connsiteY4" fmla="*/ 423679 h 521638"/>
                <a:gd name="connsiteX5" fmla="*/ 70336 w 411753"/>
                <a:gd name="connsiteY5" fmla="*/ 417996 h 521638"/>
                <a:gd name="connsiteX6" fmla="*/ 59194 w 411753"/>
                <a:gd name="connsiteY6" fmla="*/ 394152 h 521638"/>
                <a:gd name="connsiteX7" fmla="*/ 13734 w 411753"/>
                <a:gd name="connsiteY7" fmla="*/ 414542 h 521638"/>
                <a:gd name="connsiteX8" fmla="*/ 1165 w 411753"/>
                <a:gd name="connsiteY8" fmla="*/ 410939 h 521638"/>
                <a:gd name="connsiteX9" fmla="*/ 29 w 411753"/>
                <a:gd name="connsiteY9" fmla="*/ 405740 h 521638"/>
                <a:gd name="connsiteX10" fmla="*/ 29 w 411753"/>
                <a:gd name="connsiteY10" fmla="*/ 346686 h 521638"/>
                <a:gd name="connsiteX11" fmla="*/ 8163 w 411753"/>
                <a:gd name="connsiteY11" fmla="*/ 332202 h 521638"/>
                <a:gd name="connsiteX12" fmla="*/ 54848 w 411753"/>
                <a:gd name="connsiteY12" fmla="*/ 298775 h 521638"/>
                <a:gd name="connsiteX13" fmla="*/ 59194 w 411753"/>
                <a:gd name="connsiteY13" fmla="*/ 292201 h 521638"/>
                <a:gd name="connsiteX14" fmla="*/ 71227 w 411753"/>
                <a:gd name="connsiteY14" fmla="*/ 251867 h 521638"/>
                <a:gd name="connsiteX15" fmla="*/ 70336 w 411753"/>
                <a:gd name="connsiteY15" fmla="*/ 247856 h 521638"/>
                <a:gd name="connsiteX16" fmla="*/ 43929 w 411753"/>
                <a:gd name="connsiteY16" fmla="*/ 225571 h 521638"/>
                <a:gd name="connsiteX17" fmla="*/ 41589 w 411753"/>
                <a:gd name="connsiteY17" fmla="*/ 209638 h 521638"/>
                <a:gd name="connsiteX18" fmla="*/ 79138 w 411753"/>
                <a:gd name="connsiteY18" fmla="*/ 144457 h 521638"/>
                <a:gd name="connsiteX19" fmla="*/ 94960 w 411753"/>
                <a:gd name="connsiteY19" fmla="*/ 138551 h 521638"/>
                <a:gd name="connsiteX20" fmla="*/ 127829 w 411753"/>
                <a:gd name="connsiteY20" fmla="*/ 149694 h 521638"/>
                <a:gd name="connsiteX21" fmla="*/ 131840 w 411753"/>
                <a:gd name="connsiteY21" fmla="*/ 148579 h 521638"/>
                <a:gd name="connsiteX22" fmla="*/ 160699 w 411753"/>
                <a:gd name="connsiteY22" fmla="*/ 117938 h 521638"/>
                <a:gd name="connsiteX23" fmla="*/ 164264 w 411753"/>
                <a:gd name="connsiteY23" fmla="*/ 110919 h 521638"/>
                <a:gd name="connsiteX24" fmla="*/ 169389 w 411753"/>
                <a:gd name="connsiteY24" fmla="*/ 53983 h 521638"/>
                <a:gd name="connsiteX25" fmla="*/ 178192 w 411753"/>
                <a:gd name="connsiteY25" fmla="*/ 40166 h 521638"/>
                <a:gd name="connsiteX26" fmla="*/ 229334 w 411753"/>
                <a:gd name="connsiteY26" fmla="*/ 10640 h 521638"/>
                <a:gd name="connsiteX27" fmla="*/ 238805 w 411753"/>
                <a:gd name="connsiteY27" fmla="*/ 10083 h 521638"/>
                <a:gd name="connsiteX28" fmla="*/ 243819 w 411753"/>
                <a:gd name="connsiteY28" fmla="*/ 18105 h 521638"/>
                <a:gd name="connsiteX29" fmla="*/ 248833 w 411753"/>
                <a:gd name="connsiteY29" fmla="*/ 67687 h 521638"/>
                <a:gd name="connsiteX30" fmla="*/ 274460 w 411753"/>
                <a:gd name="connsiteY30" fmla="*/ 64790 h 521638"/>
                <a:gd name="connsiteX31" fmla="*/ 274460 w 411753"/>
                <a:gd name="connsiteY31" fmla="*/ 64790 h 521638"/>
                <a:gd name="connsiteX32" fmla="*/ 279474 w 411753"/>
                <a:gd name="connsiteY32" fmla="*/ 62339 h 521638"/>
                <a:gd name="connsiteX33" fmla="*/ 317246 w 411753"/>
                <a:gd name="connsiteY33" fmla="*/ 5514 h 521638"/>
                <a:gd name="connsiteX34" fmla="*/ 333736 w 411753"/>
                <a:gd name="connsiteY34" fmla="*/ 1615 h 521638"/>
                <a:gd name="connsiteX35" fmla="*/ 367162 w 411753"/>
                <a:gd name="connsiteY35" fmla="*/ 20668 h 521638"/>
                <a:gd name="connsiteX36" fmla="*/ 372065 w 411753"/>
                <a:gd name="connsiteY36" fmla="*/ 36824 h 521638"/>
                <a:gd name="connsiteX37" fmla="*/ 341312 w 411753"/>
                <a:gd name="connsiteY37" fmla="*/ 98217 h 521638"/>
                <a:gd name="connsiteX38" fmla="*/ 341312 w 411753"/>
                <a:gd name="connsiteY38" fmla="*/ 103899 h 521638"/>
                <a:gd name="connsiteX39" fmla="*/ 352455 w 411753"/>
                <a:gd name="connsiteY39" fmla="*/ 127744 h 521638"/>
                <a:gd name="connsiteX40" fmla="*/ 398137 w 411753"/>
                <a:gd name="connsiteY40" fmla="*/ 107131 h 521638"/>
                <a:gd name="connsiteX41" fmla="*/ 410661 w 411753"/>
                <a:gd name="connsiteY41" fmla="*/ 110913 h 521638"/>
                <a:gd name="connsiteX42" fmla="*/ 411731 w 411753"/>
                <a:gd name="connsiteY42" fmla="*/ 115933 h 521638"/>
                <a:gd name="connsiteX43" fmla="*/ 411731 w 411753"/>
                <a:gd name="connsiteY43" fmla="*/ 174986 h 521638"/>
                <a:gd name="connsiteX44" fmla="*/ 404154 w 411753"/>
                <a:gd name="connsiteY44" fmla="*/ 189582 h 521638"/>
                <a:gd name="connsiteX45" fmla="*/ 357469 w 411753"/>
                <a:gd name="connsiteY45" fmla="*/ 222452 h 521638"/>
                <a:gd name="connsiteX46" fmla="*/ 353123 w 411753"/>
                <a:gd name="connsiteY46" fmla="*/ 229026 h 521638"/>
                <a:gd name="connsiteX47" fmla="*/ 341090 w 411753"/>
                <a:gd name="connsiteY47" fmla="*/ 269360 h 521638"/>
                <a:gd name="connsiteX48" fmla="*/ 342092 w 411753"/>
                <a:gd name="connsiteY48" fmla="*/ 273371 h 521638"/>
                <a:gd name="connsiteX49" fmla="*/ 368388 w 411753"/>
                <a:gd name="connsiteY49" fmla="*/ 295656 h 521638"/>
                <a:gd name="connsiteX50" fmla="*/ 371285 w 411753"/>
                <a:gd name="connsiteY50" fmla="*/ 312257 h 521638"/>
                <a:gd name="connsiteX51" fmla="*/ 333513 w 411753"/>
                <a:gd name="connsiteY51" fmla="*/ 377884 h 521638"/>
                <a:gd name="connsiteX52" fmla="*/ 317691 w 411753"/>
                <a:gd name="connsiteY52" fmla="*/ 383790 h 521638"/>
                <a:gd name="connsiteX53" fmla="*/ 284822 w 411753"/>
                <a:gd name="connsiteY53" fmla="*/ 372648 h 521638"/>
                <a:gd name="connsiteX54" fmla="*/ 280922 w 411753"/>
                <a:gd name="connsiteY54" fmla="*/ 373762 h 521638"/>
                <a:gd name="connsiteX55" fmla="*/ 251953 w 411753"/>
                <a:gd name="connsiteY55" fmla="*/ 404403 h 521638"/>
                <a:gd name="connsiteX56" fmla="*/ 248499 w 411753"/>
                <a:gd name="connsiteY56" fmla="*/ 411422 h 521638"/>
                <a:gd name="connsiteX57" fmla="*/ 243373 w 411753"/>
                <a:gd name="connsiteY57" fmla="*/ 468359 h 521638"/>
                <a:gd name="connsiteX58" fmla="*/ 234459 w 411753"/>
                <a:gd name="connsiteY58" fmla="*/ 482175 h 521638"/>
                <a:gd name="connsiteX59" fmla="*/ 183317 w 411753"/>
                <a:gd name="connsiteY59" fmla="*/ 511701 h 521638"/>
                <a:gd name="connsiteX60" fmla="*/ 170359 w 411753"/>
                <a:gd name="connsiteY60" fmla="*/ 509015 h 521638"/>
                <a:gd name="connsiteX61" fmla="*/ 168832 w 411753"/>
                <a:gd name="connsiteY61" fmla="*/ 504348 h 521638"/>
                <a:gd name="connsiteX62" fmla="*/ 164153 w 411753"/>
                <a:gd name="connsiteY62" fmla="*/ 454765 h 521638"/>
                <a:gd name="connsiteX63" fmla="*/ 138080 w 411753"/>
                <a:gd name="connsiteY63" fmla="*/ 457439 h 521638"/>
                <a:gd name="connsiteX64" fmla="*/ 132843 w 411753"/>
                <a:gd name="connsiteY64" fmla="*/ 459891 h 521638"/>
                <a:gd name="connsiteX65" fmla="*/ 95071 w 411753"/>
                <a:gd name="connsiteY65" fmla="*/ 516715 h 521638"/>
                <a:gd name="connsiteX66" fmla="*/ 84598 w 411753"/>
                <a:gd name="connsiteY66" fmla="*/ 521618 h 521638"/>
                <a:gd name="connsiteX67" fmla="*/ 59862 w 411753"/>
                <a:gd name="connsiteY67" fmla="*/ 382898 h 521638"/>
                <a:gd name="connsiteX68" fmla="*/ 64319 w 411753"/>
                <a:gd name="connsiteY68" fmla="*/ 383901 h 521638"/>
                <a:gd name="connsiteX69" fmla="*/ 70336 w 411753"/>
                <a:gd name="connsiteY69" fmla="*/ 390809 h 521638"/>
                <a:gd name="connsiteX70" fmla="*/ 79918 w 411753"/>
                <a:gd name="connsiteY70" fmla="*/ 412202 h 521638"/>
                <a:gd name="connsiteX71" fmla="*/ 80921 w 411753"/>
                <a:gd name="connsiteY71" fmla="*/ 428581 h 521638"/>
                <a:gd name="connsiteX72" fmla="*/ 50503 w 411753"/>
                <a:gd name="connsiteY72" fmla="*/ 489751 h 521638"/>
                <a:gd name="connsiteX73" fmla="*/ 50503 w 411753"/>
                <a:gd name="connsiteY73" fmla="*/ 491423 h 521638"/>
                <a:gd name="connsiteX74" fmla="*/ 83929 w 411753"/>
                <a:gd name="connsiteY74" fmla="*/ 510476 h 521638"/>
                <a:gd name="connsiteX75" fmla="*/ 85600 w 411753"/>
                <a:gd name="connsiteY75" fmla="*/ 510476 h 521638"/>
                <a:gd name="connsiteX76" fmla="*/ 123484 w 411753"/>
                <a:gd name="connsiteY76" fmla="*/ 453651 h 521638"/>
                <a:gd name="connsiteX77" fmla="*/ 138080 w 411753"/>
                <a:gd name="connsiteY77" fmla="*/ 446186 h 521638"/>
                <a:gd name="connsiteX78" fmla="*/ 161367 w 411753"/>
                <a:gd name="connsiteY78" fmla="*/ 443846 h 521638"/>
                <a:gd name="connsiteX79" fmla="*/ 170504 w 411753"/>
                <a:gd name="connsiteY79" fmla="*/ 445629 h 521638"/>
                <a:gd name="connsiteX80" fmla="*/ 174960 w 411753"/>
                <a:gd name="connsiteY80" fmla="*/ 453540 h 521638"/>
                <a:gd name="connsiteX81" fmla="*/ 179640 w 411753"/>
                <a:gd name="connsiteY81" fmla="*/ 501005 h 521638"/>
                <a:gd name="connsiteX82" fmla="*/ 228888 w 411753"/>
                <a:gd name="connsiteY82" fmla="*/ 472593 h 521638"/>
                <a:gd name="connsiteX83" fmla="*/ 232231 w 411753"/>
                <a:gd name="connsiteY83" fmla="*/ 467356 h 521638"/>
                <a:gd name="connsiteX84" fmla="*/ 237356 w 411753"/>
                <a:gd name="connsiteY84" fmla="*/ 410419 h 521638"/>
                <a:gd name="connsiteX85" fmla="*/ 244487 w 411753"/>
                <a:gd name="connsiteY85" fmla="*/ 396269 h 521638"/>
                <a:gd name="connsiteX86" fmla="*/ 272343 w 411753"/>
                <a:gd name="connsiteY86" fmla="*/ 366742 h 521638"/>
                <a:gd name="connsiteX87" fmla="*/ 288499 w 411753"/>
                <a:gd name="connsiteY87" fmla="*/ 362174 h 521638"/>
                <a:gd name="connsiteX88" fmla="*/ 321925 w 411753"/>
                <a:gd name="connsiteY88" fmla="*/ 373316 h 521638"/>
                <a:gd name="connsiteX89" fmla="*/ 324488 w 411753"/>
                <a:gd name="connsiteY89" fmla="*/ 372313 h 521638"/>
                <a:gd name="connsiteX90" fmla="*/ 362148 w 411753"/>
                <a:gd name="connsiteY90" fmla="*/ 307243 h 521638"/>
                <a:gd name="connsiteX91" fmla="*/ 361591 w 411753"/>
                <a:gd name="connsiteY91" fmla="*/ 304458 h 521638"/>
                <a:gd name="connsiteX92" fmla="*/ 335296 w 411753"/>
                <a:gd name="connsiteY92" fmla="*/ 282174 h 521638"/>
                <a:gd name="connsiteX93" fmla="*/ 331173 w 411753"/>
                <a:gd name="connsiteY93" fmla="*/ 265906 h 521638"/>
                <a:gd name="connsiteX94" fmla="*/ 342315 w 411753"/>
                <a:gd name="connsiteY94" fmla="*/ 226909 h 521638"/>
                <a:gd name="connsiteX95" fmla="*/ 351118 w 411753"/>
                <a:gd name="connsiteY95" fmla="*/ 213761 h 521638"/>
                <a:gd name="connsiteX96" fmla="*/ 397803 w 411753"/>
                <a:gd name="connsiteY96" fmla="*/ 180334 h 521638"/>
                <a:gd name="connsiteX97" fmla="*/ 400700 w 411753"/>
                <a:gd name="connsiteY97" fmla="*/ 174875 h 521638"/>
                <a:gd name="connsiteX98" fmla="*/ 400700 w 411753"/>
                <a:gd name="connsiteY98" fmla="*/ 118050 h 521638"/>
                <a:gd name="connsiteX99" fmla="*/ 357134 w 411753"/>
                <a:gd name="connsiteY99" fmla="*/ 137660 h 521638"/>
                <a:gd name="connsiteX100" fmla="*/ 348109 w 411753"/>
                <a:gd name="connsiteY100" fmla="*/ 137660 h 521638"/>
                <a:gd name="connsiteX101" fmla="*/ 341981 w 411753"/>
                <a:gd name="connsiteY101" fmla="*/ 130640 h 521638"/>
                <a:gd name="connsiteX102" fmla="*/ 332399 w 411753"/>
                <a:gd name="connsiteY102" fmla="*/ 109248 h 521638"/>
                <a:gd name="connsiteX103" fmla="*/ 331507 w 411753"/>
                <a:gd name="connsiteY103" fmla="*/ 92869 h 521638"/>
                <a:gd name="connsiteX104" fmla="*/ 361814 w 411753"/>
                <a:gd name="connsiteY104" fmla="*/ 31698 h 521638"/>
                <a:gd name="connsiteX105" fmla="*/ 361814 w 411753"/>
                <a:gd name="connsiteY105" fmla="*/ 30027 h 521638"/>
                <a:gd name="connsiteX106" fmla="*/ 328388 w 411753"/>
                <a:gd name="connsiteY106" fmla="*/ 11085 h 521638"/>
                <a:gd name="connsiteX107" fmla="*/ 326716 w 411753"/>
                <a:gd name="connsiteY107" fmla="*/ 11085 h 521638"/>
                <a:gd name="connsiteX108" fmla="*/ 288944 w 411753"/>
                <a:gd name="connsiteY108" fmla="*/ 68022 h 521638"/>
                <a:gd name="connsiteX109" fmla="*/ 274237 w 411753"/>
                <a:gd name="connsiteY109" fmla="*/ 75376 h 521638"/>
                <a:gd name="connsiteX110" fmla="*/ 250950 w 411753"/>
                <a:gd name="connsiteY110" fmla="*/ 77715 h 521638"/>
                <a:gd name="connsiteX111" fmla="*/ 241925 w 411753"/>
                <a:gd name="connsiteY111" fmla="*/ 75933 h 521638"/>
                <a:gd name="connsiteX112" fmla="*/ 237468 w 411753"/>
                <a:gd name="connsiteY112" fmla="*/ 68022 h 521638"/>
                <a:gd name="connsiteX113" fmla="*/ 232677 w 411753"/>
                <a:gd name="connsiteY113" fmla="*/ 20556 h 521638"/>
                <a:gd name="connsiteX114" fmla="*/ 183428 w 411753"/>
                <a:gd name="connsiteY114" fmla="*/ 48969 h 521638"/>
                <a:gd name="connsiteX115" fmla="*/ 180086 w 411753"/>
                <a:gd name="connsiteY115" fmla="*/ 54205 h 521638"/>
                <a:gd name="connsiteX116" fmla="*/ 175295 w 411753"/>
                <a:gd name="connsiteY116" fmla="*/ 111699 h 521638"/>
                <a:gd name="connsiteX117" fmla="*/ 168164 w 411753"/>
                <a:gd name="connsiteY117" fmla="*/ 125849 h 521638"/>
                <a:gd name="connsiteX118" fmla="*/ 140308 w 411753"/>
                <a:gd name="connsiteY118" fmla="*/ 155376 h 521638"/>
                <a:gd name="connsiteX119" fmla="*/ 124152 w 411753"/>
                <a:gd name="connsiteY119" fmla="*/ 159944 h 521638"/>
                <a:gd name="connsiteX120" fmla="*/ 91394 w 411753"/>
                <a:gd name="connsiteY120" fmla="*/ 148802 h 521638"/>
                <a:gd name="connsiteX121" fmla="*/ 88720 w 411753"/>
                <a:gd name="connsiteY121" fmla="*/ 149805 h 521638"/>
                <a:gd name="connsiteX122" fmla="*/ 51171 w 411753"/>
                <a:gd name="connsiteY122" fmla="*/ 214875 h 521638"/>
                <a:gd name="connsiteX123" fmla="*/ 51171 w 411753"/>
                <a:gd name="connsiteY123" fmla="*/ 217661 h 521638"/>
                <a:gd name="connsiteX124" fmla="*/ 77578 w 411753"/>
                <a:gd name="connsiteY124" fmla="*/ 239945 h 521638"/>
                <a:gd name="connsiteX125" fmla="*/ 81701 w 411753"/>
                <a:gd name="connsiteY125" fmla="*/ 256101 h 521638"/>
                <a:gd name="connsiteX126" fmla="*/ 70559 w 411753"/>
                <a:gd name="connsiteY126" fmla="*/ 295098 h 521638"/>
                <a:gd name="connsiteX127" fmla="*/ 61868 w 411753"/>
                <a:gd name="connsiteY127" fmla="*/ 308358 h 521638"/>
                <a:gd name="connsiteX128" fmla="*/ 15071 w 411753"/>
                <a:gd name="connsiteY128" fmla="*/ 341784 h 521638"/>
                <a:gd name="connsiteX129" fmla="*/ 12285 w 411753"/>
                <a:gd name="connsiteY129" fmla="*/ 347244 h 521638"/>
                <a:gd name="connsiteX130" fmla="*/ 12285 w 411753"/>
                <a:gd name="connsiteY130" fmla="*/ 404180 h 521638"/>
                <a:gd name="connsiteX131" fmla="*/ 55740 w 411753"/>
                <a:gd name="connsiteY131" fmla="*/ 384458 h 521638"/>
                <a:gd name="connsiteX132" fmla="*/ 59862 w 411753"/>
                <a:gd name="connsiteY132" fmla="*/ 383010 h 521638"/>
                <a:gd name="connsiteX133" fmla="*/ 167495 w 411753"/>
                <a:gd name="connsiteY133" fmla="*/ 377884 h 521638"/>
                <a:gd name="connsiteX134" fmla="*/ 142314 w 411753"/>
                <a:gd name="connsiteY134" fmla="*/ 371422 h 521638"/>
                <a:gd name="connsiteX135" fmla="*/ 114236 w 411753"/>
                <a:gd name="connsiteY135" fmla="*/ 310697 h 521638"/>
                <a:gd name="connsiteX136" fmla="*/ 203373 w 411753"/>
                <a:gd name="connsiteY136" fmla="*/ 156267 h 521638"/>
                <a:gd name="connsiteX137" fmla="*/ 270226 w 411753"/>
                <a:gd name="connsiteY137" fmla="*/ 150139 h 521638"/>
                <a:gd name="connsiteX138" fmla="*/ 297858 w 411753"/>
                <a:gd name="connsiteY138" fmla="*/ 210975 h 521638"/>
                <a:gd name="connsiteX139" fmla="*/ 208721 w 411753"/>
                <a:gd name="connsiteY139" fmla="*/ 365405 h 521638"/>
                <a:gd name="connsiteX140" fmla="*/ 208721 w 411753"/>
                <a:gd name="connsiteY140" fmla="*/ 365405 h 521638"/>
                <a:gd name="connsiteX141" fmla="*/ 167495 w 411753"/>
                <a:gd name="connsiteY141" fmla="*/ 377996 h 521638"/>
                <a:gd name="connsiteX142" fmla="*/ 244710 w 411753"/>
                <a:gd name="connsiteY142" fmla="*/ 155042 h 521638"/>
                <a:gd name="connsiteX143" fmla="*/ 208944 w 411753"/>
                <a:gd name="connsiteY143" fmla="*/ 166184 h 521638"/>
                <a:gd name="connsiteX144" fmla="*/ 125266 w 411753"/>
                <a:gd name="connsiteY144" fmla="*/ 311032 h 521638"/>
                <a:gd name="connsiteX145" fmla="*/ 147551 w 411753"/>
                <a:gd name="connsiteY145" fmla="*/ 362174 h 521638"/>
                <a:gd name="connsiteX146" fmla="*/ 203261 w 411753"/>
                <a:gd name="connsiteY146" fmla="*/ 356046 h 521638"/>
                <a:gd name="connsiteX147" fmla="*/ 203261 w 411753"/>
                <a:gd name="connsiteY147" fmla="*/ 356046 h 521638"/>
                <a:gd name="connsiteX148" fmla="*/ 286827 w 411753"/>
                <a:gd name="connsiteY148" fmla="*/ 211198 h 521638"/>
                <a:gd name="connsiteX149" fmla="*/ 264543 w 411753"/>
                <a:gd name="connsiteY149" fmla="*/ 160056 h 521638"/>
                <a:gd name="connsiteX150" fmla="*/ 244710 w 411753"/>
                <a:gd name="connsiteY150" fmla="*/ 154819 h 52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11753" h="521638">
                  <a:moveTo>
                    <a:pt x="84598" y="521618"/>
                  </a:moveTo>
                  <a:cubicBezTo>
                    <a:pt x="82414" y="521641"/>
                    <a:pt x="80275" y="521104"/>
                    <a:pt x="78358" y="520058"/>
                  </a:cubicBezTo>
                  <a:lnTo>
                    <a:pt x="44932" y="501005"/>
                  </a:lnTo>
                  <a:cubicBezTo>
                    <a:pt x="39260" y="497784"/>
                    <a:pt x="37099" y="490681"/>
                    <a:pt x="40029" y="484849"/>
                  </a:cubicBezTo>
                  <a:lnTo>
                    <a:pt x="70336" y="423679"/>
                  </a:lnTo>
                  <a:cubicBezTo>
                    <a:pt x="71105" y="421864"/>
                    <a:pt x="71105" y="419811"/>
                    <a:pt x="70336" y="417996"/>
                  </a:cubicBezTo>
                  <a:cubicBezTo>
                    <a:pt x="65689" y="410519"/>
                    <a:pt x="61946" y="402514"/>
                    <a:pt x="59194" y="394152"/>
                  </a:cubicBezTo>
                  <a:lnTo>
                    <a:pt x="13734" y="414542"/>
                  </a:lnTo>
                  <a:cubicBezTo>
                    <a:pt x="9266" y="417019"/>
                    <a:pt x="3639" y="415406"/>
                    <a:pt x="1165" y="410939"/>
                  </a:cubicBezTo>
                  <a:cubicBezTo>
                    <a:pt x="285" y="409354"/>
                    <a:pt x="-116" y="407546"/>
                    <a:pt x="29" y="405740"/>
                  </a:cubicBezTo>
                  <a:lnTo>
                    <a:pt x="29" y="346686"/>
                  </a:lnTo>
                  <a:cubicBezTo>
                    <a:pt x="430" y="340883"/>
                    <a:pt x="3416" y="335564"/>
                    <a:pt x="8163" y="332202"/>
                  </a:cubicBezTo>
                  <a:lnTo>
                    <a:pt x="54848" y="298775"/>
                  </a:lnTo>
                  <a:cubicBezTo>
                    <a:pt x="56954" y="297101"/>
                    <a:pt x="58481" y="294798"/>
                    <a:pt x="59194" y="292201"/>
                  </a:cubicBezTo>
                  <a:cubicBezTo>
                    <a:pt x="62325" y="278509"/>
                    <a:pt x="66347" y="265036"/>
                    <a:pt x="71227" y="251867"/>
                  </a:cubicBezTo>
                  <a:cubicBezTo>
                    <a:pt x="71640" y="250465"/>
                    <a:pt x="71305" y="248950"/>
                    <a:pt x="70336" y="247856"/>
                  </a:cubicBezTo>
                  <a:lnTo>
                    <a:pt x="43929" y="225571"/>
                  </a:lnTo>
                  <a:cubicBezTo>
                    <a:pt x="39717" y="221361"/>
                    <a:pt x="38759" y="214883"/>
                    <a:pt x="41589" y="209638"/>
                  </a:cubicBezTo>
                  <a:lnTo>
                    <a:pt x="79138" y="144457"/>
                  </a:lnTo>
                  <a:cubicBezTo>
                    <a:pt x="82458" y="139119"/>
                    <a:pt x="88954" y="136693"/>
                    <a:pt x="94960" y="138551"/>
                  </a:cubicBezTo>
                  <a:lnTo>
                    <a:pt x="127829" y="149694"/>
                  </a:lnTo>
                  <a:cubicBezTo>
                    <a:pt x="129267" y="150050"/>
                    <a:pt x="130793" y="149628"/>
                    <a:pt x="131840" y="148579"/>
                  </a:cubicBezTo>
                  <a:cubicBezTo>
                    <a:pt x="140765" y="137737"/>
                    <a:pt x="150414" y="127501"/>
                    <a:pt x="160699" y="117938"/>
                  </a:cubicBezTo>
                  <a:cubicBezTo>
                    <a:pt x="162570" y="116013"/>
                    <a:pt x="163818" y="113566"/>
                    <a:pt x="164264" y="110919"/>
                  </a:cubicBezTo>
                  <a:lnTo>
                    <a:pt x="169389" y="53983"/>
                  </a:lnTo>
                  <a:cubicBezTo>
                    <a:pt x="170114" y="48292"/>
                    <a:pt x="173334" y="43223"/>
                    <a:pt x="178192" y="40166"/>
                  </a:cubicBezTo>
                  <a:lnTo>
                    <a:pt x="229334" y="10640"/>
                  </a:lnTo>
                  <a:cubicBezTo>
                    <a:pt x="232186" y="8858"/>
                    <a:pt x="235763" y="8649"/>
                    <a:pt x="238805" y="10083"/>
                  </a:cubicBezTo>
                  <a:cubicBezTo>
                    <a:pt x="241758" y="11704"/>
                    <a:pt x="243652" y="14741"/>
                    <a:pt x="243819" y="18105"/>
                  </a:cubicBezTo>
                  <a:lnTo>
                    <a:pt x="248833" y="67687"/>
                  </a:lnTo>
                  <a:cubicBezTo>
                    <a:pt x="257223" y="65686"/>
                    <a:pt x="265836" y="64714"/>
                    <a:pt x="274460" y="64790"/>
                  </a:cubicBezTo>
                  <a:lnTo>
                    <a:pt x="274460" y="64790"/>
                  </a:lnTo>
                  <a:cubicBezTo>
                    <a:pt x="276410" y="64729"/>
                    <a:pt x="278226" y="63837"/>
                    <a:pt x="279474" y="62339"/>
                  </a:cubicBezTo>
                  <a:lnTo>
                    <a:pt x="317246" y="5514"/>
                  </a:lnTo>
                  <a:cubicBezTo>
                    <a:pt x="320878" y="109"/>
                    <a:pt x="328065" y="-1589"/>
                    <a:pt x="333736" y="1615"/>
                  </a:cubicBezTo>
                  <a:lnTo>
                    <a:pt x="367162" y="20668"/>
                  </a:lnTo>
                  <a:cubicBezTo>
                    <a:pt x="372834" y="23890"/>
                    <a:pt x="374995" y="30992"/>
                    <a:pt x="372065" y="36824"/>
                  </a:cubicBezTo>
                  <a:lnTo>
                    <a:pt x="341312" y="98217"/>
                  </a:lnTo>
                  <a:cubicBezTo>
                    <a:pt x="340544" y="100032"/>
                    <a:pt x="340544" y="102084"/>
                    <a:pt x="341312" y="103899"/>
                  </a:cubicBezTo>
                  <a:cubicBezTo>
                    <a:pt x="346003" y="111352"/>
                    <a:pt x="349747" y="119362"/>
                    <a:pt x="352455" y="127744"/>
                  </a:cubicBezTo>
                  <a:lnTo>
                    <a:pt x="398137" y="107131"/>
                  </a:lnTo>
                  <a:cubicBezTo>
                    <a:pt x="402639" y="104718"/>
                    <a:pt x="408243" y="106412"/>
                    <a:pt x="410661" y="110913"/>
                  </a:cubicBezTo>
                  <a:cubicBezTo>
                    <a:pt x="411486" y="112452"/>
                    <a:pt x="411853" y="114192"/>
                    <a:pt x="411731" y="115933"/>
                  </a:cubicBezTo>
                  <a:lnTo>
                    <a:pt x="411731" y="174986"/>
                  </a:lnTo>
                  <a:cubicBezTo>
                    <a:pt x="411541" y="180747"/>
                    <a:pt x="408756" y="186114"/>
                    <a:pt x="404154" y="189582"/>
                  </a:cubicBezTo>
                  <a:lnTo>
                    <a:pt x="357469" y="222452"/>
                  </a:lnTo>
                  <a:cubicBezTo>
                    <a:pt x="355452" y="224211"/>
                    <a:pt x="353948" y="226482"/>
                    <a:pt x="353123" y="229026"/>
                  </a:cubicBezTo>
                  <a:cubicBezTo>
                    <a:pt x="350059" y="242735"/>
                    <a:pt x="346037" y="256212"/>
                    <a:pt x="341090" y="269360"/>
                  </a:cubicBezTo>
                  <a:cubicBezTo>
                    <a:pt x="340722" y="270781"/>
                    <a:pt x="341101" y="272289"/>
                    <a:pt x="342092" y="273371"/>
                  </a:cubicBezTo>
                  <a:lnTo>
                    <a:pt x="368388" y="295656"/>
                  </a:lnTo>
                  <a:cubicBezTo>
                    <a:pt x="373079" y="299851"/>
                    <a:pt x="374282" y="306720"/>
                    <a:pt x="371285" y="312257"/>
                  </a:cubicBezTo>
                  <a:lnTo>
                    <a:pt x="333513" y="377884"/>
                  </a:lnTo>
                  <a:cubicBezTo>
                    <a:pt x="330248" y="383287"/>
                    <a:pt x="323697" y="385733"/>
                    <a:pt x="317691" y="383790"/>
                  </a:cubicBezTo>
                  <a:lnTo>
                    <a:pt x="284822" y="372648"/>
                  </a:lnTo>
                  <a:cubicBezTo>
                    <a:pt x="283418" y="372407"/>
                    <a:pt x="281981" y="372817"/>
                    <a:pt x="280922" y="373762"/>
                  </a:cubicBezTo>
                  <a:cubicBezTo>
                    <a:pt x="271953" y="384607"/>
                    <a:pt x="262281" y="394843"/>
                    <a:pt x="251953" y="404403"/>
                  </a:cubicBezTo>
                  <a:cubicBezTo>
                    <a:pt x="250114" y="406334"/>
                    <a:pt x="248900" y="408784"/>
                    <a:pt x="248499" y="411422"/>
                  </a:cubicBezTo>
                  <a:lnTo>
                    <a:pt x="243373" y="468359"/>
                  </a:lnTo>
                  <a:cubicBezTo>
                    <a:pt x="242616" y="474063"/>
                    <a:pt x="239340" y="479131"/>
                    <a:pt x="234459" y="482175"/>
                  </a:cubicBezTo>
                  <a:lnTo>
                    <a:pt x="183317" y="511701"/>
                  </a:lnTo>
                  <a:cubicBezTo>
                    <a:pt x="178994" y="514538"/>
                    <a:pt x="173189" y="513336"/>
                    <a:pt x="170359" y="509015"/>
                  </a:cubicBezTo>
                  <a:cubicBezTo>
                    <a:pt x="169445" y="507622"/>
                    <a:pt x="168910" y="506011"/>
                    <a:pt x="168832" y="504348"/>
                  </a:cubicBezTo>
                  <a:lnTo>
                    <a:pt x="164153" y="454765"/>
                  </a:lnTo>
                  <a:cubicBezTo>
                    <a:pt x="155607" y="456717"/>
                    <a:pt x="146849" y="457615"/>
                    <a:pt x="138080" y="457439"/>
                  </a:cubicBezTo>
                  <a:cubicBezTo>
                    <a:pt x="136019" y="457264"/>
                    <a:pt x="134024" y="458198"/>
                    <a:pt x="132843" y="459891"/>
                  </a:cubicBezTo>
                  <a:lnTo>
                    <a:pt x="95071" y="516715"/>
                  </a:lnTo>
                  <a:cubicBezTo>
                    <a:pt x="92631" y="520014"/>
                    <a:pt x="88698" y="521858"/>
                    <a:pt x="84598" y="521618"/>
                  </a:cubicBezTo>
                  <a:close/>
                  <a:moveTo>
                    <a:pt x="59862" y="382898"/>
                  </a:moveTo>
                  <a:cubicBezTo>
                    <a:pt x="61400" y="382897"/>
                    <a:pt x="62926" y="383239"/>
                    <a:pt x="64319" y="383901"/>
                  </a:cubicBezTo>
                  <a:cubicBezTo>
                    <a:pt x="67227" y="385235"/>
                    <a:pt x="69411" y="387751"/>
                    <a:pt x="70336" y="390809"/>
                  </a:cubicBezTo>
                  <a:cubicBezTo>
                    <a:pt x="72620" y="398312"/>
                    <a:pt x="75840" y="405500"/>
                    <a:pt x="79918" y="412202"/>
                  </a:cubicBezTo>
                  <a:cubicBezTo>
                    <a:pt x="82837" y="417191"/>
                    <a:pt x="83216" y="423273"/>
                    <a:pt x="80921" y="428581"/>
                  </a:cubicBezTo>
                  <a:lnTo>
                    <a:pt x="50503" y="489751"/>
                  </a:lnTo>
                  <a:cubicBezTo>
                    <a:pt x="50146" y="490253"/>
                    <a:pt x="50146" y="490921"/>
                    <a:pt x="50503" y="491423"/>
                  </a:cubicBezTo>
                  <a:lnTo>
                    <a:pt x="83929" y="510476"/>
                  </a:lnTo>
                  <a:cubicBezTo>
                    <a:pt x="84419" y="510867"/>
                    <a:pt x="85110" y="510867"/>
                    <a:pt x="85600" y="510476"/>
                  </a:cubicBezTo>
                  <a:lnTo>
                    <a:pt x="123484" y="453651"/>
                  </a:lnTo>
                  <a:cubicBezTo>
                    <a:pt x="126927" y="449038"/>
                    <a:pt x="132320" y="446282"/>
                    <a:pt x="138080" y="446186"/>
                  </a:cubicBezTo>
                  <a:cubicBezTo>
                    <a:pt x="145913" y="446380"/>
                    <a:pt x="153735" y="445594"/>
                    <a:pt x="161367" y="443846"/>
                  </a:cubicBezTo>
                  <a:cubicBezTo>
                    <a:pt x="164531" y="443177"/>
                    <a:pt x="167830" y="443821"/>
                    <a:pt x="170504" y="445629"/>
                  </a:cubicBezTo>
                  <a:cubicBezTo>
                    <a:pt x="173044" y="447513"/>
                    <a:pt x="174671" y="450390"/>
                    <a:pt x="174960" y="453540"/>
                  </a:cubicBezTo>
                  <a:lnTo>
                    <a:pt x="179640" y="501005"/>
                  </a:lnTo>
                  <a:lnTo>
                    <a:pt x="228888" y="472593"/>
                  </a:lnTo>
                  <a:cubicBezTo>
                    <a:pt x="230649" y="471358"/>
                    <a:pt x="231852" y="469475"/>
                    <a:pt x="232231" y="467356"/>
                  </a:cubicBezTo>
                  <a:lnTo>
                    <a:pt x="237356" y="410419"/>
                  </a:lnTo>
                  <a:cubicBezTo>
                    <a:pt x="238081" y="405038"/>
                    <a:pt x="240599" y="400056"/>
                    <a:pt x="244487" y="396269"/>
                  </a:cubicBezTo>
                  <a:cubicBezTo>
                    <a:pt x="254382" y="387023"/>
                    <a:pt x="263685" y="377161"/>
                    <a:pt x="272343" y="366742"/>
                  </a:cubicBezTo>
                  <a:cubicBezTo>
                    <a:pt x="276365" y="362180"/>
                    <a:pt x="282683" y="360392"/>
                    <a:pt x="288499" y="362174"/>
                  </a:cubicBezTo>
                  <a:lnTo>
                    <a:pt x="321925" y="373316"/>
                  </a:lnTo>
                  <a:cubicBezTo>
                    <a:pt x="322906" y="373508"/>
                    <a:pt x="323897" y="373117"/>
                    <a:pt x="324488" y="372313"/>
                  </a:cubicBezTo>
                  <a:lnTo>
                    <a:pt x="362148" y="307243"/>
                  </a:lnTo>
                  <a:cubicBezTo>
                    <a:pt x="362483" y="306283"/>
                    <a:pt x="362271" y="305214"/>
                    <a:pt x="361591" y="304458"/>
                  </a:cubicBezTo>
                  <a:lnTo>
                    <a:pt x="335296" y="282174"/>
                  </a:lnTo>
                  <a:cubicBezTo>
                    <a:pt x="330850" y="278030"/>
                    <a:pt x="329234" y="271668"/>
                    <a:pt x="331173" y="265906"/>
                  </a:cubicBezTo>
                  <a:cubicBezTo>
                    <a:pt x="335753" y="253171"/>
                    <a:pt x="339474" y="240142"/>
                    <a:pt x="342315" y="226909"/>
                  </a:cubicBezTo>
                  <a:cubicBezTo>
                    <a:pt x="343708" y="221669"/>
                    <a:pt x="346806" y="217044"/>
                    <a:pt x="351118" y="213761"/>
                  </a:cubicBezTo>
                  <a:lnTo>
                    <a:pt x="397803" y="180334"/>
                  </a:lnTo>
                  <a:cubicBezTo>
                    <a:pt x="399441" y="178959"/>
                    <a:pt x="400477" y="177002"/>
                    <a:pt x="400700" y="174875"/>
                  </a:cubicBezTo>
                  <a:lnTo>
                    <a:pt x="400700" y="118050"/>
                  </a:lnTo>
                  <a:lnTo>
                    <a:pt x="357134" y="137660"/>
                  </a:lnTo>
                  <a:cubicBezTo>
                    <a:pt x="354260" y="138932"/>
                    <a:pt x="350984" y="138932"/>
                    <a:pt x="348109" y="137660"/>
                  </a:cubicBezTo>
                  <a:cubicBezTo>
                    <a:pt x="345134" y="136327"/>
                    <a:pt x="342906" y="133764"/>
                    <a:pt x="341981" y="130640"/>
                  </a:cubicBezTo>
                  <a:cubicBezTo>
                    <a:pt x="339675" y="123145"/>
                    <a:pt x="336455" y="115961"/>
                    <a:pt x="332399" y="109248"/>
                  </a:cubicBezTo>
                  <a:cubicBezTo>
                    <a:pt x="329513" y="104240"/>
                    <a:pt x="329179" y="98159"/>
                    <a:pt x="331507" y="92869"/>
                  </a:cubicBezTo>
                  <a:lnTo>
                    <a:pt x="361814" y="31698"/>
                  </a:lnTo>
                  <a:cubicBezTo>
                    <a:pt x="362204" y="31210"/>
                    <a:pt x="362204" y="30515"/>
                    <a:pt x="361814" y="30027"/>
                  </a:cubicBezTo>
                  <a:lnTo>
                    <a:pt x="328388" y="11085"/>
                  </a:lnTo>
                  <a:cubicBezTo>
                    <a:pt x="327897" y="10694"/>
                    <a:pt x="327207" y="10694"/>
                    <a:pt x="326716" y="11085"/>
                  </a:cubicBezTo>
                  <a:lnTo>
                    <a:pt x="288944" y="68022"/>
                  </a:lnTo>
                  <a:cubicBezTo>
                    <a:pt x="285568" y="72768"/>
                    <a:pt x="280053" y="75525"/>
                    <a:pt x="274237" y="75376"/>
                  </a:cubicBezTo>
                  <a:cubicBezTo>
                    <a:pt x="266404" y="75197"/>
                    <a:pt x="258582" y="75984"/>
                    <a:pt x="250950" y="77715"/>
                  </a:cubicBezTo>
                  <a:cubicBezTo>
                    <a:pt x="247830" y="78449"/>
                    <a:pt x="244532" y="77799"/>
                    <a:pt x="241925" y="75933"/>
                  </a:cubicBezTo>
                  <a:cubicBezTo>
                    <a:pt x="239384" y="74048"/>
                    <a:pt x="237758" y="71172"/>
                    <a:pt x="237468" y="68022"/>
                  </a:cubicBezTo>
                  <a:lnTo>
                    <a:pt x="232677" y="20556"/>
                  </a:lnTo>
                  <a:lnTo>
                    <a:pt x="183428" y="48969"/>
                  </a:lnTo>
                  <a:cubicBezTo>
                    <a:pt x="181701" y="50236"/>
                    <a:pt x="180509" y="52104"/>
                    <a:pt x="180086" y="54205"/>
                  </a:cubicBezTo>
                  <a:lnTo>
                    <a:pt x="175295" y="111699"/>
                  </a:lnTo>
                  <a:cubicBezTo>
                    <a:pt x="174593" y="117088"/>
                    <a:pt x="172075" y="122078"/>
                    <a:pt x="168164" y="125849"/>
                  </a:cubicBezTo>
                  <a:cubicBezTo>
                    <a:pt x="158270" y="135095"/>
                    <a:pt x="148966" y="144957"/>
                    <a:pt x="140308" y="155376"/>
                  </a:cubicBezTo>
                  <a:cubicBezTo>
                    <a:pt x="136320" y="159990"/>
                    <a:pt x="129969" y="161786"/>
                    <a:pt x="124152" y="159944"/>
                  </a:cubicBezTo>
                  <a:lnTo>
                    <a:pt x="91394" y="148802"/>
                  </a:lnTo>
                  <a:cubicBezTo>
                    <a:pt x="90392" y="148619"/>
                    <a:pt x="89355" y="149005"/>
                    <a:pt x="88720" y="149805"/>
                  </a:cubicBezTo>
                  <a:lnTo>
                    <a:pt x="51171" y="214875"/>
                  </a:lnTo>
                  <a:cubicBezTo>
                    <a:pt x="50625" y="215723"/>
                    <a:pt x="50625" y="216813"/>
                    <a:pt x="51171" y="217661"/>
                  </a:cubicBezTo>
                  <a:lnTo>
                    <a:pt x="77578" y="239945"/>
                  </a:lnTo>
                  <a:cubicBezTo>
                    <a:pt x="82002" y="244053"/>
                    <a:pt x="83617" y="250373"/>
                    <a:pt x="81701" y="256101"/>
                  </a:cubicBezTo>
                  <a:cubicBezTo>
                    <a:pt x="77133" y="268842"/>
                    <a:pt x="73411" y="281869"/>
                    <a:pt x="70559" y="295098"/>
                  </a:cubicBezTo>
                  <a:cubicBezTo>
                    <a:pt x="69177" y="300342"/>
                    <a:pt x="66124" y="304995"/>
                    <a:pt x="61868" y="308358"/>
                  </a:cubicBezTo>
                  <a:lnTo>
                    <a:pt x="15071" y="341784"/>
                  </a:lnTo>
                  <a:cubicBezTo>
                    <a:pt x="13511" y="343206"/>
                    <a:pt x="12519" y="345146"/>
                    <a:pt x="12285" y="347244"/>
                  </a:cubicBezTo>
                  <a:lnTo>
                    <a:pt x="12285" y="404180"/>
                  </a:lnTo>
                  <a:lnTo>
                    <a:pt x="55740" y="384458"/>
                  </a:lnTo>
                  <a:cubicBezTo>
                    <a:pt x="57010" y="383723"/>
                    <a:pt x="58414" y="383232"/>
                    <a:pt x="59862" y="383010"/>
                  </a:cubicBezTo>
                  <a:close/>
                  <a:moveTo>
                    <a:pt x="167495" y="377884"/>
                  </a:moveTo>
                  <a:cubicBezTo>
                    <a:pt x="158671" y="378008"/>
                    <a:pt x="149980" y="375777"/>
                    <a:pt x="142314" y="371422"/>
                  </a:cubicBezTo>
                  <a:cubicBezTo>
                    <a:pt x="124152" y="360948"/>
                    <a:pt x="114236" y="339333"/>
                    <a:pt x="114236" y="310697"/>
                  </a:cubicBezTo>
                  <a:cubicBezTo>
                    <a:pt x="114236" y="253873"/>
                    <a:pt x="154236" y="184568"/>
                    <a:pt x="203373" y="156267"/>
                  </a:cubicBezTo>
                  <a:cubicBezTo>
                    <a:pt x="228220" y="141894"/>
                    <a:pt x="251953" y="139666"/>
                    <a:pt x="270226" y="150139"/>
                  </a:cubicBezTo>
                  <a:cubicBezTo>
                    <a:pt x="288499" y="160613"/>
                    <a:pt x="297858" y="182340"/>
                    <a:pt x="297858" y="210975"/>
                  </a:cubicBezTo>
                  <a:cubicBezTo>
                    <a:pt x="297858" y="267800"/>
                    <a:pt x="257858" y="337104"/>
                    <a:pt x="208721" y="365405"/>
                  </a:cubicBezTo>
                  <a:lnTo>
                    <a:pt x="208721" y="365405"/>
                  </a:lnTo>
                  <a:cubicBezTo>
                    <a:pt x="196320" y="373155"/>
                    <a:pt x="182102" y="377498"/>
                    <a:pt x="167495" y="377996"/>
                  </a:cubicBezTo>
                  <a:close/>
                  <a:moveTo>
                    <a:pt x="244710" y="155042"/>
                  </a:moveTo>
                  <a:cubicBezTo>
                    <a:pt x="232019" y="155575"/>
                    <a:pt x="219696" y="159416"/>
                    <a:pt x="208944" y="166184"/>
                  </a:cubicBezTo>
                  <a:cubicBezTo>
                    <a:pt x="159573" y="198387"/>
                    <a:pt x="128498" y="252179"/>
                    <a:pt x="125266" y="311032"/>
                  </a:cubicBezTo>
                  <a:cubicBezTo>
                    <a:pt x="125266" y="335544"/>
                    <a:pt x="133289" y="353706"/>
                    <a:pt x="147551" y="362174"/>
                  </a:cubicBezTo>
                  <a:cubicBezTo>
                    <a:pt x="161813" y="370642"/>
                    <a:pt x="181869" y="368414"/>
                    <a:pt x="203261" y="356046"/>
                  </a:cubicBezTo>
                  <a:lnTo>
                    <a:pt x="203261" y="356046"/>
                  </a:lnTo>
                  <a:cubicBezTo>
                    <a:pt x="252599" y="323831"/>
                    <a:pt x="283630" y="270035"/>
                    <a:pt x="286827" y="211198"/>
                  </a:cubicBezTo>
                  <a:cubicBezTo>
                    <a:pt x="286827" y="186685"/>
                    <a:pt x="278917" y="168524"/>
                    <a:pt x="264543" y="160056"/>
                  </a:cubicBezTo>
                  <a:cubicBezTo>
                    <a:pt x="258515" y="156572"/>
                    <a:pt x="251674" y="154763"/>
                    <a:pt x="244710" y="154819"/>
                  </a:cubicBezTo>
                  <a:close/>
                </a:path>
              </a:pathLst>
            </a:custGeom>
            <a:solidFill>
              <a:srgbClr val="FFFFFF">
                <a:alpha val="60000"/>
              </a:srgbClr>
            </a:solidFill>
            <a:ln w="11125" cap="flat">
              <a:noFill/>
              <a:prstDash val="solid"/>
              <a:miter/>
            </a:ln>
          </p:spPr>
          <p:txBody>
            <a:bodyPr rtlCol="0" anchor="ctr"/>
            <a:lstStyle/>
            <a:p>
              <a:endParaRPr lang="en-US"/>
            </a:p>
          </p:txBody>
        </p:sp>
      </p:grpSp>
      <p:grpSp>
        <p:nvGrpSpPr>
          <p:cNvPr id="447" name="Graphic 4">
            <a:extLst>
              <a:ext uri="{FF2B5EF4-FFF2-40B4-BE49-F238E27FC236}">
                <a16:creationId xmlns:a16="http://schemas.microsoft.com/office/drawing/2014/main" id="{200CC2BF-6013-4A73-BE49-A6EFC4979FF3}"/>
              </a:ext>
            </a:extLst>
          </p:cNvPr>
          <p:cNvGrpSpPr/>
          <p:nvPr/>
        </p:nvGrpSpPr>
        <p:grpSpPr>
          <a:xfrm>
            <a:off x="-2194267" y="2899604"/>
            <a:ext cx="1150313" cy="1395862"/>
            <a:chOff x="3731192" y="786783"/>
            <a:chExt cx="1150313" cy="1395862"/>
          </a:xfrm>
        </p:grpSpPr>
        <p:grpSp>
          <p:nvGrpSpPr>
            <p:cNvPr id="448" name="Graphic 4">
              <a:extLst>
                <a:ext uri="{FF2B5EF4-FFF2-40B4-BE49-F238E27FC236}">
                  <a16:creationId xmlns:a16="http://schemas.microsoft.com/office/drawing/2014/main" id="{CE53506F-CFEF-4100-B759-162608B91E2D}"/>
                </a:ext>
              </a:extLst>
            </p:cNvPr>
            <p:cNvGrpSpPr/>
            <p:nvPr/>
          </p:nvGrpSpPr>
          <p:grpSpPr>
            <a:xfrm>
              <a:off x="3731192" y="809160"/>
              <a:ext cx="1089477" cy="1373485"/>
              <a:chOff x="3731192" y="809160"/>
              <a:chExt cx="1089477" cy="1373485"/>
            </a:xfrm>
          </p:grpSpPr>
          <p:sp>
            <p:nvSpPr>
              <p:cNvPr id="490" name="Freeform: Shape 489">
                <a:extLst>
                  <a:ext uri="{FF2B5EF4-FFF2-40B4-BE49-F238E27FC236}">
                    <a16:creationId xmlns:a16="http://schemas.microsoft.com/office/drawing/2014/main" id="{ECB460A2-C9CC-42BE-819C-E0040932BBDA}"/>
                  </a:ext>
                </a:extLst>
              </p:cNvPr>
              <p:cNvSpPr/>
              <p:nvPr/>
            </p:nvSpPr>
            <p:spPr>
              <a:xfrm>
                <a:off x="3774535" y="1435226"/>
                <a:ext cx="1671" cy="3231"/>
              </a:xfrm>
              <a:custGeom>
                <a:avLst/>
                <a:gdLst>
                  <a:gd name="connsiteX0" fmla="*/ 0 w 1671"/>
                  <a:gd name="connsiteY0" fmla="*/ 3231 h 3231"/>
                  <a:gd name="connsiteX1" fmla="*/ 1671 w 1671"/>
                  <a:gd name="connsiteY1" fmla="*/ 0 h 3231"/>
                  <a:gd name="connsiteX2" fmla="*/ 1671 w 1671"/>
                  <a:gd name="connsiteY2" fmla="*/ 0 h 3231"/>
                  <a:gd name="connsiteX3" fmla="*/ 0 w 1671"/>
                  <a:gd name="connsiteY3" fmla="*/ 3231 h 3231"/>
                </a:gdLst>
                <a:ahLst/>
                <a:cxnLst>
                  <a:cxn ang="0">
                    <a:pos x="connsiteX0" y="connsiteY0"/>
                  </a:cxn>
                  <a:cxn ang="0">
                    <a:pos x="connsiteX1" y="connsiteY1"/>
                  </a:cxn>
                  <a:cxn ang="0">
                    <a:pos x="connsiteX2" y="connsiteY2"/>
                  </a:cxn>
                  <a:cxn ang="0">
                    <a:pos x="connsiteX3" y="connsiteY3"/>
                  </a:cxn>
                </a:cxnLst>
                <a:rect l="l" t="t" r="r" b="b"/>
                <a:pathLst>
                  <a:path w="1671" h="3231">
                    <a:moveTo>
                      <a:pt x="0" y="3231"/>
                    </a:moveTo>
                    <a:cubicBezTo>
                      <a:pt x="490" y="2120"/>
                      <a:pt x="1048" y="1042"/>
                      <a:pt x="1671" y="0"/>
                    </a:cubicBezTo>
                    <a:lnTo>
                      <a:pt x="1671" y="0"/>
                    </a:lnTo>
                    <a:cubicBezTo>
                      <a:pt x="1050" y="1042"/>
                      <a:pt x="491" y="2121"/>
                      <a:pt x="0" y="3231"/>
                    </a:cubicBezTo>
                    <a:close/>
                  </a:path>
                </a:pathLst>
              </a:custGeom>
              <a:solidFill>
                <a:srgbClr val="EBEBEB"/>
              </a:solidFill>
              <a:ln w="111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B92F6FB2-E072-425E-B44F-0D4A76A0B830}"/>
                  </a:ext>
                </a:extLst>
              </p:cNvPr>
              <p:cNvSpPr/>
              <p:nvPr/>
            </p:nvSpPr>
            <p:spPr>
              <a:xfrm>
                <a:off x="3735538" y="809160"/>
                <a:ext cx="1084575" cy="626065"/>
              </a:xfrm>
              <a:custGeom>
                <a:avLst/>
                <a:gdLst>
                  <a:gd name="connsiteX0" fmla="*/ 1084575 w 1084575"/>
                  <a:gd name="connsiteY0" fmla="*/ 30073 h 626065"/>
                  <a:gd name="connsiteX1" fmla="*/ 1077556 w 1084575"/>
                  <a:gd name="connsiteY1" fmla="*/ 24502 h 626065"/>
                  <a:gd name="connsiteX2" fmla="*/ 1071539 w 1084575"/>
                  <a:gd name="connsiteY2" fmla="*/ 26396 h 626065"/>
                  <a:gd name="connsiteX3" fmla="*/ 50251 w 1084575"/>
                  <a:gd name="connsiteY3" fmla="*/ 615927 h 626065"/>
                  <a:gd name="connsiteX4" fmla="*/ 40669 w 1084575"/>
                  <a:gd name="connsiteY4" fmla="*/ 626066 h 626065"/>
                  <a:gd name="connsiteX5" fmla="*/ 0 w 1084575"/>
                  <a:gd name="connsiteY5" fmla="*/ 602445 h 626065"/>
                  <a:gd name="connsiteX6" fmla="*/ 9248 w 1084575"/>
                  <a:gd name="connsiteY6" fmla="*/ 592751 h 626065"/>
                  <a:gd name="connsiteX7" fmla="*/ 1030425 w 1084575"/>
                  <a:gd name="connsiteY7" fmla="*/ 3221 h 626065"/>
                  <a:gd name="connsiteX8" fmla="*/ 1057723 w 1084575"/>
                  <a:gd name="connsiteY8" fmla="*/ 3221 h 626065"/>
                  <a:gd name="connsiteX9" fmla="*/ 1071428 w 1084575"/>
                  <a:gd name="connsiteY9" fmla="*/ 10909 h 626065"/>
                  <a:gd name="connsiteX10" fmla="*/ 1084575 w 1084575"/>
                  <a:gd name="connsiteY10" fmla="*/ 30073 h 6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4575" h="626065">
                    <a:moveTo>
                      <a:pt x="1084575" y="30073"/>
                    </a:moveTo>
                    <a:cubicBezTo>
                      <a:pt x="1083840" y="26794"/>
                      <a:pt x="1080921" y="24473"/>
                      <a:pt x="1077556" y="24502"/>
                    </a:cubicBezTo>
                    <a:cubicBezTo>
                      <a:pt x="1075405" y="24541"/>
                      <a:pt x="1073322" y="25198"/>
                      <a:pt x="1071539" y="26396"/>
                    </a:cubicBezTo>
                    <a:lnTo>
                      <a:pt x="50251" y="615927"/>
                    </a:lnTo>
                    <a:cubicBezTo>
                      <a:pt x="46254" y="618447"/>
                      <a:pt x="42958" y="621933"/>
                      <a:pt x="40669" y="626066"/>
                    </a:cubicBezTo>
                    <a:lnTo>
                      <a:pt x="0" y="602445"/>
                    </a:lnTo>
                    <a:cubicBezTo>
                      <a:pt x="2241" y="598504"/>
                      <a:pt x="5417" y="595174"/>
                      <a:pt x="9248" y="592751"/>
                    </a:cubicBezTo>
                    <a:lnTo>
                      <a:pt x="1030425" y="3221"/>
                    </a:lnTo>
                    <a:cubicBezTo>
                      <a:pt x="1039015" y="-1074"/>
                      <a:pt x="1049132" y="-1074"/>
                      <a:pt x="1057723" y="3221"/>
                    </a:cubicBezTo>
                    <a:lnTo>
                      <a:pt x="1071428" y="10909"/>
                    </a:lnTo>
                    <a:cubicBezTo>
                      <a:pt x="1078236" y="15241"/>
                      <a:pt x="1082982" y="22161"/>
                      <a:pt x="1084575" y="30073"/>
                    </a:cubicBezTo>
                    <a:close/>
                  </a:path>
                </a:pathLst>
              </a:custGeom>
              <a:solidFill>
                <a:srgbClr val="37474F">
                  <a:alpha val="50000"/>
                </a:srgbClr>
              </a:solidFill>
              <a:ln w="111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012AB15F-1CE9-4B08-B2B6-55E621DCC0F7}"/>
                  </a:ext>
                </a:extLst>
              </p:cNvPr>
              <p:cNvSpPr/>
              <p:nvPr/>
            </p:nvSpPr>
            <p:spPr>
              <a:xfrm>
                <a:off x="3731192" y="1411604"/>
                <a:ext cx="54596" cy="771041"/>
              </a:xfrm>
              <a:custGeom>
                <a:avLst/>
                <a:gdLst>
                  <a:gd name="connsiteX0" fmla="*/ 54596 w 54596"/>
                  <a:gd name="connsiteY0" fmla="*/ 767916 h 771041"/>
                  <a:gd name="connsiteX1" fmla="*/ 27410 w 54596"/>
                  <a:gd name="connsiteY1" fmla="*/ 767916 h 771041"/>
                  <a:gd name="connsiteX2" fmla="*/ 13816 w 54596"/>
                  <a:gd name="connsiteY2" fmla="*/ 759559 h 771041"/>
                  <a:gd name="connsiteX3" fmla="*/ 0 w 54596"/>
                  <a:gd name="connsiteY3" fmla="*/ 736049 h 771041"/>
                  <a:gd name="connsiteX4" fmla="*/ 0 w 54596"/>
                  <a:gd name="connsiteY4" fmla="*/ 13928 h 771041"/>
                  <a:gd name="connsiteX5" fmla="*/ 4345 w 54596"/>
                  <a:gd name="connsiteY5" fmla="*/ 0 h 771041"/>
                  <a:gd name="connsiteX6" fmla="*/ 45014 w 54596"/>
                  <a:gd name="connsiteY6" fmla="*/ 23621 h 771041"/>
                  <a:gd name="connsiteX7" fmla="*/ 41003 w 54596"/>
                  <a:gd name="connsiteY7" fmla="*/ 36992 h 771041"/>
                  <a:gd name="connsiteX8" fmla="*/ 41003 w 54596"/>
                  <a:gd name="connsiteY8" fmla="*/ 760005 h 771041"/>
                  <a:gd name="connsiteX9" fmla="*/ 54596 w 54596"/>
                  <a:gd name="connsiteY9" fmla="*/ 767916 h 77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596" h="771041">
                    <a:moveTo>
                      <a:pt x="54596" y="767916"/>
                    </a:moveTo>
                    <a:cubicBezTo>
                      <a:pt x="46015" y="772083"/>
                      <a:pt x="35991" y="772083"/>
                      <a:pt x="27410" y="767916"/>
                    </a:cubicBezTo>
                    <a:lnTo>
                      <a:pt x="13816" y="759559"/>
                    </a:lnTo>
                    <a:cubicBezTo>
                      <a:pt x="5609" y="754490"/>
                      <a:pt x="438" y="745687"/>
                      <a:pt x="0" y="736049"/>
                    </a:cubicBezTo>
                    <a:lnTo>
                      <a:pt x="0" y="13928"/>
                    </a:lnTo>
                    <a:cubicBezTo>
                      <a:pt x="185" y="8982"/>
                      <a:pt x="1686" y="4174"/>
                      <a:pt x="4345" y="0"/>
                    </a:cubicBezTo>
                    <a:lnTo>
                      <a:pt x="45014" y="23621"/>
                    </a:lnTo>
                    <a:cubicBezTo>
                      <a:pt x="42560" y="27664"/>
                      <a:pt x="41179" y="32266"/>
                      <a:pt x="41003" y="36992"/>
                    </a:cubicBezTo>
                    <a:lnTo>
                      <a:pt x="41003" y="760005"/>
                    </a:lnTo>
                    <a:cubicBezTo>
                      <a:pt x="41003" y="767916"/>
                      <a:pt x="47243" y="772484"/>
                      <a:pt x="54596" y="767916"/>
                    </a:cubicBezTo>
                    <a:close/>
                  </a:path>
                </a:pathLst>
              </a:custGeom>
              <a:solidFill>
                <a:srgbClr val="263238"/>
              </a:solidFill>
              <a:ln w="111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4157A7AA-3007-48B7-9C45-37D367EDC47A}"/>
                  </a:ext>
                </a:extLst>
              </p:cNvPr>
              <p:cNvSpPr/>
              <p:nvPr/>
            </p:nvSpPr>
            <p:spPr>
              <a:xfrm>
                <a:off x="3772196" y="833662"/>
                <a:ext cx="1048474" cy="1347641"/>
              </a:xfrm>
              <a:custGeom>
                <a:avLst/>
                <a:gdLst>
                  <a:gd name="connsiteX0" fmla="*/ 1040898 w 1048474"/>
                  <a:gd name="connsiteY0" fmla="*/ 0 h 1347641"/>
                  <a:gd name="connsiteX1" fmla="*/ 1034882 w 1048474"/>
                  <a:gd name="connsiteY1" fmla="*/ 1894 h 1347641"/>
                  <a:gd name="connsiteX2" fmla="*/ 13593 w 1048474"/>
                  <a:gd name="connsiteY2" fmla="*/ 591425 h 1347641"/>
                  <a:gd name="connsiteX3" fmla="*/ 0 w 1048474"/>
                  <a:gd name="connsiteY3" fmla="*/ 614934 h 1347641"/>
                  <a:gd name="connsiteX4" fmla="*/ 0 w 1048474"/>
                  <a:gd name="connsiteY4" fmla="*/ 1337947 h 1347641"/>
                  <a:gd name="connsiteX5" fmla="*/ 7577 w 1048474"/>
                  <a:gd name="connsiteY5" fmla="*/ 1347641 h 1347641"/>
                  <a:gd name="connsiteX6" fmla="*/ 13593 w 1048474"/>
                  <a:gd name="connsiteY6" fmla="*/ 1345858 h 1347641"/>
                  <a:gd name="connsiteX7" fmla="*/ 1034882 w 1048474"/>
                  <a:gd name="connsiteY7" fmla="*/ 756217 h 1347641"/>
                  <a:gd name="connsiteX8" fmla="*/ 1048475 w 1048474"/>
                  <a:gd name="connsiteY8" fmla="*/ 732707 h 1347641"/>
                  <a:gd name="connsiteX9" fmla="*/ 1048475 w 1048474"/>
                  <a:gd name="connsiteY9" fmla="*/ 9694 h 1347641"/>
                  <a:gd name="connsiteX10" fmla="*/ 1040898 w 1048474"/>
                  <a:gd name="connsiteY10" fmla="*/ 0 h 134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8474" h="1347641">
                    <a:moveTo>
                      <a:pt x="1040898" y="0"/>
                    </a:moveTo>
                    <a:cubicBezTo>
                      <a:pt x="1038748" y="39"/>
                      <a:pt x="1036664" y="696"/>
                      <a:pt x="1034882" y="1894"/>
                    </a:cubicBezTo>
                    <a:lnTo>
                      <a:pt x="13593" y="591425"/>
                    </a:lnTo>
                    <a:cubicBezTo>
                      <a:pt x="5608" y="596679"/>
                      <a:pt x="570" y="605392"/>
                      <a:pt x="0" y="614934"/>
                    </a:cubicBezTo>
                    <a:lnTo>
                      <a:pt x="0" y="1337947"/>
                    </a:lnTo>
                    <a:cubicBezTo>
                      <a:pt x="0" y="1344076"/>
                      <a:pt x="3120" y="1347641"/>
                      <a:pt x="7577" y="1347641"/>
                    </a:cubicBezTo>
                    <a:cubicBezTo>
                      <a:pt x="9703" y="1347574"/>
                      <a:pt x="11776" y="1346961"/>
                      <a:pt x="13593" y="1345858"/>
                    </a:cubicBezTo>
                    <a:lnTo>
                      <a:pt x="1034882" y="756217"/>
                    </a:lnTo>
                    <a:cubicBezTo>
                      <a:pt x="1042893" y="750988"/>
                      <a:pt x="1047940" y="742259"/>
                      <a:pt x="1048475" y="732707"/>
                    </a:cubicBezTo>
                    <a:lnTo>
                      <a:pt x="1048475" y="9694"/>
                    </a:lnTo>
                    <a:cubicBezTo>
                      <a:pt x="1048475" y="3565"/>
                      <a:pt x="1045355" y="0"/>
                      <a:pt x="1040898" y="0"/>
                    </a:cubicBezTo>
                    <a:close/>
                  </a:path>
                </a:pathLst>
              </a:custGeom>
              <a:solidFill>
                <a:srgbClr val="37474F"/>
              </a:solidFill>
              <a:ln w="111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577FCD52-3AF3-48A1-8FAC-449A5AEBD674}"/>
                  </a:ext>
                </a:extLst>
              </p:cNvPr>
              <p:cNvSpPr/>
              <p:nvPr/>
            </p:nvSpPr>
            <p:spPr>
              <a:xfrm>
                <a:off x="3772196" y="833439"/>
                <a:ext cx="1048474" cy="1347864"/>
              </a:xfrm>
              <a:custGeom>
                <a:avLst/>
                <a:gdLst>
                  <a:gd name="connsiteX0" fmla="*/ 1038781 w 1048474"/>
                  <a:gd name="connsiteY0" fmla="*/ 10585 h 1347864"/>
                  <a:gd name="connsiteX1" fmla="*/ 1038781 w 1048474"/>
                  <a:gd name="connsiteY1" fmla="*/ 732930 h 1347864"/>
                  <a:gd name="connsiteX2" fmla="*/ 1030090 w 1048474"/>
                  <a:gd name="connsiteY2" fmla="*/ 748194 h 1347864"/>
                  <a:gd name="connsiteX3" fmla="*/ 9694 w 1048474"/>
                  <a:gd name="connsiteY3" fmla="*/ 1337279 h 1347864"/>
                  <a:gd name="connsiteX4" fmla="*/ 9694 w 1048474"/>
                  <a:gd name="connsiteY4" fmla="*/ 615157 h 1347864"/>
                  <a:gd name="connsiteX5" fmla="*/ 18496 w 1048474"/>
                  <a:gd name="connsiteY5" fmla="*/ 600004 h 1347864"/>
                  <a:gd name="connsiteX6" fmla="*/ 1038781 w 1048474"/>
                  <a:gd name="connsiteY6" fmla="*/ 10585 h 1347864"/>
                  <a:gd name="connsiteX7" fmla="*/ 1040898 w 1048474"/>
                  <a:gd name="connsiteY7" fmla="*/ 0 h 1347864"/>
                  <a:gd name="connsiteX8" fmla="*/ 1034882 w 1048474"/>
                  <a:gd name="connsiteY8" fmla="*/ 1894 h 1347864"/>
                  <a:gd name="connsiteX9" fmla="*/ 13593 w 1048474"/>
                  <a:gd name="connsiteY9" fmla="*/ 591647 h 1347864"/>
                  <a:gd name="connsiteX10" fmla="*/ 0 w 1048474"/>
                  <a:gd name="connsiteY10" fmla="*/ 615157 h 1347864"/>
                  <a:gd name="connsiteX11" fmla="*/ 0 w 1048474"/>
                  <a:gd name="connsiteY11" fmla="*/ 1338170 h 1347864"/>
                  <a:gd name="connsiteX12" fmla="*/ 7577 w 1048474"/>
                  <a:gd name="connsiteY12" fmla="*/ 1347864 h 1347864"/>
                  <a:gd name="connsiteX13" fmla="*/ 13593 w 1048474"/>
                  <a:gd name="connsiteY13" fmla="*/ 1346081 h 1347864"/>
                  <a:gd name="connsiteX14" fmla="*/ 1034882 w 1048474"/>
                  <a:gd name="connsiteY14" fmla="*/ 756440 h 1347864"/>
                  <a:gd name="connsiteX15" fmla="*/ 1048475 w 1048474"/>
                  <a:gd name="connsiteY15" fmla="*/ 732930 h 1347864"/>
                  <a:gd name="connsiteX16" fmla="*/ 1048475 w 1048474"/>
                  <a:gd name="connsiteY16" fmla="*/ 9917 h 1347864"/>
                  <a:gd name="connsiteX17" fmla="*/ 1040898 w 1048474"/>
                  <a:gd name="connsiteY17" fmla="*/ 223 h 134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74" h="1347864">
                    <a:moveTo>
                      <a:pt x="1038781" y="10585"/>
                    </a:moveTo>
                    <a:lnTo>
                      <a:pt x="1038781" y="732930"/>
                    </a:lnTo>
                    <a:cubicBezTo>
                      <a:pt x="1038258" y="739046"/>
                      <a:pt x="1035082" y="744626"/>
                      <a:pt x="1030090" y="748194"/>
                    </a:cubicBezTo>
                    <a:lnTo>
                      <a:pt x="9694" y="1337279"/>
                    </a:lnTo>
                    <a:lnTo>
                      <a:pt x="9694" y="615157"/>
                    </a:lnTo>
                    <a:cubicBezTo>
                      <a:pt x="10182" y="609034"/>
                      <a:pt x="13418" y="603461"/>
                      <a:pt x="18496" y="600004"/>
                    </a:cubicBezTo>
                    <a:lnTo>
                      <a:pt x="1038781" y="10585"/>
                    </a:lnTo>
                    <a:moveTo>
                      <a:pt x="1040898" y="0"/>
                    </a:moveTo>
                    <a:cubicBezTo>
                      <a:pt x="1038748" y="39"/>
                      <a:pt x="1036664" y="696"/>
                      <a:pt x="1034882" y="1894"/>
                    </a:cubicBezTo>
                    <a:lnTo>
                      <a:pt x="13593" y="591647"/>
                    </a:lnTo>
                    <a:cubicBezTo>
                      <a:pt x="5608" y="596902"/>
                      <a:pt x="570" y="605615"/>
                      <a:pt x="0" y="615157"/>
                    </a:cubicBezTo>
                    <a:lnTo>
                      <a:pt x="0" y="1338170"/>
                    </a:lnTo>
                    <a:cubicBezTo>
                      <a:pt x="0" y="1344299"/>
                      <a:pt x="3120" y="1347864"/>
                      <a:pt x="7577" y="1347864"/>
                    </a:cubicBezTo>
                    <a:cubicBezTo>
                      <a:pt x="9703" y="1347797"/>
                      <a:pt x="11776" y="1347184"/>
                      <a:pt x="13593" y="1346081"/>
                    </a:cubicBezTo>
                    <a:lnTo>
                      <a:pt x="1034882" y="756440"/>
                    </a:lnTo>
                    <a:cubicBezTo>
                      <a:pt x="1042893" y="751211"/>
                      <a:pt x="1047940" y="742482"/>
                      <a:pt x="1048475" y="732930"/>
                    </a:cubicBezTo>
                    <a:lnTo>
                      <a:pt x="1048475" y="9917"/>
                    </a:lnTo>
                    <a:cubicBezTo>
                      <a:pt x="1048475" y="3788"/>
                      <a:pt x="1045355" y="223"/>
                      <a:pt x="1040898" y="223"/>
                    </a:cubicBezTo>
                    <a:close/>
                  </a:path>
                </a:pathLst>
              </a:custGeom>
              <a:solidFill>
                <a:srgbClr val="455A64"/>
              </a:solidFill>
              <a:ln w="11125" cap="flat">
                <a:noFill/>
                <a:prstDash val="solid"/>
                <a:miter/>
              </a:ln>
            </p:spPr>
            <p:txBody>
              <a:bodyPr rtlCol="0" anchor="ctr"/>
              <a:lstStyle/>
              <a:p>
                <a:endParaRPr lang="en-US"/>
              </a:p>
            </p:txBody>
          </p:sp>
        </p:grpSp>
        <p:sp>
          <p:nvSpPr>
            <p:cNvPr id="449" name="Freeform: Shape 448">
              <a:extLst>
                <a:ext uri="{FF2B5EF4-FFF2-40B4-BE49-F238E27FC236}">
                  <a16:creationId xmlns:a16="http://schemas.microsoft.com/office/drawing/2014/main" id="{5EE5672C-0349-4419-A78E-B3E82ADFAA1D}"/>
                </a:ext>
              </a:extLst>
            </p:cNvPr>
            <p:cNvSpPr/>
            <p:nvPr/>
          </p:nvSpPr>
          <p:spPr>
            <a:xfrm>
              <a:off x="3829578" y="951006"/>
              <a:ext cx="878223" cy="1081084"/>
            </a:xfrm>
            <a:custGeom>
              <a:avLst/>
              <a:gdLst>
                <a:gd name="connsiteX0" fmla="*/ 878223 w 878223"/>
                <a:gd name="connsiteY0" fmla="*/ 554527 h 1081084"/>
                <a:gd name="connsiteX1" fmla="*/ 878223 w 878223"/>
                <a:gd name="connsiteY1" fmla="*/ 19704 h 1081084"/>
                <a:gd name="connsiteX2" fmla="*/ 850591 w 878223"/>
                <a:gd name="connsiteY2" fmla="*/ 3771 h 1081084"/>
                <a:gd name="connsiteX3" fmla="*/ 27632 w 878223"/>
                <a:gd name="connsiteY3" fmla="*/ 478538 h 1081084"/>
                <a:gd name="connsiteX4" fmla="*/ 0 w 878223"/>
                <a:gd name="connsiteY4" fmla="*/ 526449 h 1081084"/>
                <a:gd name="connsiteX5" fmla="*/ 0 w 878223"/>
                <a:gd name="connsiteY5" fmla="*/ 1061271 h 1081084"/>
                <a:gd name="connsiteX6" fmla="*/ 27632 w 878223"/>
                <a:gd name="connsiteY6" fmla="*/ 1077316 h 1081084"/>
                <a:gd name="connsiteX7" fmla="*/ 850591 w 878223"/>
                <a:gd name="connsiteY7" fmla="*/ 602215 h 1081084"/>
                <a:gd name="connsiteX8" fmla="*/ 878223 w 878223"/>
                <a:gd name="connsiteY8" fmla="*/ 554527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223" h="1081084">
                  <a:moveTo>
                    <a:pt x="878223" y="554527"/>
                  </a:moveTo>
                  <a:lnTo>
                    <a:pt x="878223" y="19704"/>
                  </a:lnTo>
                  <a:cubicBezTo>
                    <a:pt x="878223" y="2100"/>
                    <a:pt x="865855" y="-5031"/>
                    <a:pt x="850591" y="3771"/>
                  </a:cubicBezTo>
                  <a:lnTo>
                    <a:pt x="27632" y="478538"/>
                  </a:lnTo>
                  <a:cubicBezTo>
                    <a:pt x="11315" y="489194"/>
                    <a:pt x="1053" y="506988"/>
                    <a:pt x="0" y="526449"/>
                  </a:cubicBezTo>
                  <a:lnTo>
                    <a:pt x="0" y="1061271"/>
                  </a:lnTo>
                  <a:cubicBezTo>
                    <a:pt x="0" y="1078987"/>
                    <a:pt x="12368" y="1086118"/>
                    <a:pt x="27632" y="1077316"/>
                  </a:cubicBezTo>
                  <a:lnTo>
                    <a:pt x="850591" y="602215"/>
                  </a:lnTo>
                  <a:cubicBezTo>
                    <a:pt x="866847" y="591605"/>
                    <a:pt x="877098" y="573908"/>
                    <a:pt x="878223" y="554527"/>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450" name="Graphic 4">
              <a:extLst>
                <a:ext uri="{FF2B5EF4-FFF2-40B4-BE49-F238E27FC236}">
                  <a16:creationId xmlns:a16="http://schemas.microsoft.com/office/drawing/2014/main" id="{DCE60161-7A7F-46B0-8F44-626B647A2949}"/>
                </a:ext>
              </a:extLst>
            </p:cNvPr>
            <p:cNvGrpSpPr/>
            <p:nvPr/>
          </p:nvGrpSpPr>
          <p:grpSpPr>
            <a:xfrm>
              <a:off x="3857321" y="966939"/>
              <a:ext cx="878222" cy="1081307"/>
              <a:chOff x="3857321" y="966939"/>
              <a:chExt cx="878222" cy="1081307"/>
            </a:xfrm>
          </p:grpSpPr>
          <p:sp>
            <p:nvSpPr>
              <p:cNvPr id="458" name="Freeform: Shape 457">
                <a:extLst>
                  <a:ext uri="{FF2B5EF4-FFF2-40B4-BE49-F238E27FC236}">
                    <a16:creationId xmlns:a16="http://schemas.microsoft.com/office/drawing/2014/main" id="{0A665ACB-D6C8-40AF-B6CE-3E88DD004C41}"/>
                  </a:ext>
                </a:extLst>
              </p:cNvPr>
              <p:cNvSpPr/>
              <p:nvPr/>
            </p:nvSpPr>
            <p:spPr>
              <a:xfrm>
                <a:off x="3857321" y="966939"/>
                <a:ext cx="878222" cy="1081307"/>
              </a:xfrm>
              <a:custGeom>
                <a:avLst/>
                <a:gdLst>
                  <a:gd name="connsiteX0" fmla="*/ 878223 w 878222"/>
                  <a:gd name="connsiteY0" fmla="*/ 554527 h 1081307"/>
                  <a:gd name="connsiteX1" fmla="*/ 878223 w 878222"/>
                  <a:gd name="connsiteY1" fmla="*/ 19704 h 1081307"/>
                  <a:gd name="connsiteX2" fmla="*/ 850591 w 878222"/>
                  <a:gd name="connsiteY2" fmla="*/ 3771 h 1081307"/>
                  <a:gd name="connsiteX3" fmla="*/ 27632 w 878222"/>
                  <a:gd name="connsiteY3" fmla="*/ 478760 h 1081307"/>
                  <a:gd name="connsiteX4" fmla="*/ 0 w 878222"/>
                  <a:gd name="connsiteY4" fmla="*/ 526672 h 1081307"/>
                  <a:gd name="connsiteX5" fmla="*/ 0 w 878222"/>
                  <a:gd name="connsiteY5" fmla="*/ 1061494 h 1081307"/>
                  <a:gd name="connsiteX6" fmla="*/ 27632 w 878222"/>
                  <a:gd name="connsiteY6" fmla="*/ 1077539 h 1081307"/>
                  <a:gd name="connsiteX7" fmla="*/ 850591 w 878222"/>
                  <a:gd name="connsiteY7" fmla="*/ 602438 h 1081307"/>
                  <a:gd name="connsiteX8" fmla="*/ 878223 w 878222"/>
                  <a:gd name="connsiteY8" fmla="*/ 554527 h 10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222" h="1081307">
                    <a:moveTo>
                      <a:pt x="878223" y="554527"/>
                    </a:moveTo>
                    <a:lnTo>
                      <a:pt x="878223" y="19704"/>
                    </a:lnTo>
                    <a:cubicBezTo>
                      <a:pt x="878223" y="2100"/>
                      <a:pt x="865855" y="-5031"/>
                      <a:pt x="850591" y="3771"/>
                    </a:cubicBezTo>
                    <a:lnTo>
                      <a:pt x="27632" y="478760"/>
                    </a:lnTo>
                    <a:cubicBezTo>
                      <a:pt x="11315" y="489417"/>
                      <a:pt x="1053" y="507211"/>
                      <a:pt x="0" y="526672"/>
                    </a:cubicBezTo>
                    <a:lnTo>
                      <a:pt x="0" y="1061494"/>
                    </a:lnTo>
                    <a:cubicBezTo>
                      <a:pt x="0" y="1079210"/>
                      <a:pt x="12368" y="1086341"/>
                      <a:pt x="27632" y="1077539"/>
                    </a:cubicBezTo>
                    <a:lnTo>
                      <a:pt x="850591" y="602438"/>
                    </a:lnTo>
                    <a:cubicBezTo>
                      <a:pt x="866880" y="591756"/>
                      <a:pt x="877131" y="573977"/>
                      <a:pt x="878223" y="554527"/>
                    </a:cubicBezTo>
                    <a:close/>
                  </a:path>
                </a:pathLst>
              </a:custGeom>
              <a:solidFill>
                <a:srgbClr val="2A9BF5"/>
              </a:solidFill>
              <a:ln w="11125" cap="flat">
                <a:noFill/>
                <a:prstDash val="solid"/>
                <a:miter/>
              </a:ln>
            </p:spPr>
            <p:txBody>
              <a:bodyPr rtlCol="0" anchor="ctr"/>
              <a:lstStyle/>
              <a:p>
                <a:endParaRPr lang="en-US"/>
              </a:p>
            </p:txBody>
          </p:sp>
          <p:grpSp>
            <p:nvGrpSpPr>
              <p:cNvPr id="459" name="Graphic 4">
                <a:extLst>
                  <a:ext uri="{FF2B5EF4-FFF2-40B4-BE49-F238E27FC236}">
                    <a16:creationId xmlns:a16="http://schemas.microsoft.com/office/drawing/2014/main" id="{E28B4990-8DE5-4AAE-B6A5-5AF6A523F0D3}"/>
                  </a:ext>
                </a:extLst>
              </p:cNvPr>
              <p:cNvGrpSpPr/>
              <p:nvPr/>
            </p:nvGrpSpPr>
            <p:grpSpPr>
              <a:xfrm>
                <a:off x="3876817" y="1018013"/>
                <a:ext cx="833657" cy="978932"/>
                <a:chOff x="3876817" y="1018013"/>
                <a:chExt cx="833657" cy="978932"/>
              </a:xfrm>
            </p:grpSpPr>
            <p:sp>
              <p:nvSpPr>
                <p:cNvPr id="460" name="Freeform: Shape 459">
                  <a:extLst>
                    <a:ext uri="{FF2B5EF4-FFF2-40B4-BE49-F238E27FC236}">
                      <a16:creationId xmlns:a16="http://schemas.microsoft.com/office/drawing/2014/main" id="{897E494E-7F0D-4133-B1A4-B4AD54E37F85}"/>
                    </a:ext>
                  </a:extLst>
                </p:cNvPr>
                <p:cNvSpPr/>
                <p:nvPr/>
              </p:nvSpPr>
              <p:spPr>
                <a:xfrm>
                  <a:off x="3993924" y="1411005"/>
                  <a:ext cx="232766" cy="219746"/>
                </a:xfrm>
                <a:custGeom>
                  <a:avLst/>
                  <a:gdLst>
                    <a:gd name="connsiteX0" fmla="*/ 227745 w 232766"/>
                    <a:gd name="connsiteY0" fmla="*/ 90405 h 219746"/>
                    <a:gd name="connsiteX1" fmla="*/ 4903 w 232766"/>
                    <a:gd name="connsiteY1" fmla="*/ 219097 h 219746"/>
                    <a:gd name="connsiteX2" fmla="*/ 0 w 232766"/>
                    <a:gd name="connsiteY2" fmla="*/ 215420 h 219746"/>
                    <a:gd name="connsiteX3" fmla="*/ 0 w 232766"/>
                    <a:gd name="connsiteY3" fmla="*/ 138985 h 219746"/>
                    <a:gd name="connsiteX4" fmla="*/ 4903 w 232766"/>
                    <a:gd name="connsiteY4" fmla="*/ 129403 h 219746"/>
                    <a:gd name="connsiteX5" fmla="*/ 227745 w 232766"/>
                    <a:gd name="connsiteY5" fmla="*/ 600 h 219746"/>
                    <a:gd name="connsiteX6" fmla="*/ 232759 w 232766"/>
                    <a:gd name="connsiteY6" fmla="*/ 4388 h 219746"/>
                    <a:gd name="connsiteX7" fmla="*/ 232759 w 232766"/>
                    <a:gd name="connsiteY7" fmla="*/ 80266 h 219746"/>
                    <a:gd name="connsiteX8" fmla="*/ 227745 w 232766"/>
                    <a:gd name="connsiteY8" fmla="*/ 90405 h 21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766" h="219746">
                      <a:moveTo>
                        <a:pt x="227745" y="90405"/>
                      </a:moveTo>
                      <a:lnTo>
                        <a:pt x="4903" y="219097"/>
                      </a:lnTo>
                      <a:cubicBezTo>
                        <a:pt x="2228" y="220768"/>
                        <a:pt x="0" y="219097"/>
                        <a:pt x="0" y="215420"/>
                      </a:cubicBezTo>
                      <a:lnTo>
                        <a:pt x="0" y="138985"/>
                      </a:lnTo>
                      <a:cubicBezTo>
                        <a:pt x="52" y="135201"/>
                        <a:pt x="1865" y="131659"/>
                        <a:pt x="4903" y="129403"/>
                      </a:cubicBezTo>
                      <a:lnTo>
                        <a:pt x="227745" y="600"/>
                      </a:lnTo>
                      <a:cubicBezTo>
                        <a:pt x="230531" y="-960"/>
                        <a:pt x="232759" y="600"/>
                        <a:pt x="232759" y="4388"/>
                      </a:cubicBezTo>
                      <a:lnTo>
                        <a:pt x="232759" y="80266"/>
                      </a:lnTo>
                      <a:cubicBezTo>
                        <a:pt x="232900" y="84274"/>
                        <a:pt x="231015" y="88084"/>
                        <a:pt x="227745" y="90405"/>
                      </a:cubicBezTo>
                      <a:close/>
                    </a:path>
                  </a:pathLst>
                </a:custGeom>
                <a:solidFill>
                  <a:srgbClr val="37474F"/>
                </a:solidFill>
                <a:ln w="111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95DFA22-D838-45ED-B8F9-FABD722546F6}"/>
                    </a:ext>
                  </a:extLst>
                </p:cNvPr>
                <p:cNvSpPr/>
                <p:nvPr/>
              </p:nvSpPr>
              <p:spPr>
                <a:xfrm>
                  <a:off x="4036137" y="1533479"/>
                  <a:ext cx="18100" cy="51346"/>
                </a:xfrm>
                <a:custGeom>
                  <a:avLst/>
                  <a:gdLst>
                    <a:gd name="connsiteX0" fmla="*/ 127 w 18100"/>
                    <a:gd name="connsiteY0" fmla="*/ 51162 h 51346"/>
                    <a:gd name="connsiteX1" fmla="*/ 127 w 18100"/>
                    <a:gd name="connsiteY1" fmla="*/ 49603 h 51346"/>
                    <a:gd name="connsiteX2" fmla="*/ 127 w 18100"/>
                    <a:gd name="connsiteY2" fmla="*/ 8934 h 51346"/>
                    <a:gd name="connsiteX3" fmla="*/ 127 w 18100"/>
                    <a:gd name="connsiteY3" fmla="*/ 6928 h 51346"/>
                    <a:gd name="connsiteX4" fmla="*/ 1241 w 18100"/>
                    <a:gd name="connsiteY4" fmla="*/ 5814 h 51346"/>
                    <a:gd name="connsiteX5" fmla="*/ 8706 w 18100"/>
                    <a:gd name="connsiteY5" fmla="*/ 1469 h 51346"/>
                    <a:gd name="connsiteX6" fmla="*/ 15058 w 18100"/>
                    <a:gd name="connsiteY6" fmla="*/ 689 h 51346"/>
                    <a:gd name="connsiteX7" fmla="*/ 17174 w 18100"/>
                    <a:gd name="connsiteY7" fmla="*/ 7708 h 51346"/>
                    <a:gd name="connsiteX8" fmla="*/ 16172 w 18100"/>
                    <a:gd name="connsiteY8" fmla="*/ 14728 h 51346"/>
                    <a:gd name="connsiteX9" fmla="*/ 13386 w 18100"/>
                    <a:gd name="connsiteY9" fmla="*/ 20299 h 51346"/>
                    <a:gd name="connsiteX10" fmla="*/ 13386 w 18100"/>
                    <a:gd name="connsiteY10" fmla="*/ 20299 h 51346"/>
                    <a:gd name="connsiteX11" fmla="*/ 16729 w 18100"/>
                    <a:gd name="connsiteY11" fmla="*/ 21970 h 51346"/>
                    <a:gd name="connsiteX12" fmla="*/ 18066 w 18100"/>
                    <a:gd name="connsiteY12" fmla="*/ 28432 h 51346"/>
                    <a:gd name="connsiteX13" fmla="*/ 15726 w 18100"/>
                    <a:gd name="connsiteY13" fmla="*/ 39575 h 51346"/>
                    <a:gd name="connsiteX14" fmla="*/ 8706 w 18100"/>
                    <a:gd name="connsiteY14" fmla="*/ 46928 h 51346"/>
                    <a:gd name="connsiteX15" fmla="*/ 1241 w 18100"/>
                    <a:gd name="connsiteY15" fmla="*/ 51274 h 51346"/>
                    <a:gd name="connsiteX16" fmla="*/ 127 w 18100"/>
                    <a:gd name="connsiteY16" fmla="*/ 51162 h 51346"/>
                    <a:gd name="connsiteX17" fmla="*/ 8595 w 18100"/>
                    <a:gd name="connsiteY17" fmla="*/ 20410 h 51346"/>
                    <a:gd name="connsiteX18" fmla="*/ 10935 w 18100"/>
                    <a:gd name="connsiteY18" fmla="*/ 17402 h 51346"/>
                    <a:gd name="connsiteX19" fmla="*/ 11826 w 18100"/>
                    <a:gd name="connsiteY19" fmla="*/ 12276 h 51346"/>
                    <a:gd name="connsiteX20" fmla="*/ 11046 w 18100"/>
                    <a:gd name="connsiteY20" fmla="*/ 8265 h 51346"/>
                    <a:gd name="connsiteX21" fmla="*/ 8595 w 18100"/>
                    <a:gd name="connsiteY21" fmla="*/ 8265 h 51346"/>
                    <a:gd name="connsiteX22" fmla="*/ 5141 w 18100"/>
                    <a:gd name="connsiteY22" fmla="*/ 10159 h 51346"/>
                    <a:gd name="connsiteX23" fmla="*/ 5141 w 18100"/>
                    <a:gd name="connsiteY23" fmla="*/ 22304 h 51346"/>
                    <a:gd name="connsiteX24" fmla="*/ 8595 w 18100"/>
                    <a:gd name="connsiteY24" fmla="*/ 39797 h 51346"/>
                    <a:gd name="connsiteX25" fmla="*/ 12049 w 18100"/>
                    <a:gd name="connsiteY25" fmla="*/ 30995 h 51346"/>
                    <a:gd name="connsiteX26" fmla="*/ 11158 w 18100"/>
                    <a:gd name="connsiteY26" fmla="*/ 26873 h 51346"/>
                    <a:gd name="connsiteX27" fmla="*/ 8372 w 18100"/>
                    <a:gd name="connsiteY27" fmla="*/ 26873 h 51346"/>
                    <a:gd name="connsiteX28" fmla="*/ 4584 w 18100"/>
                    <a:gd name="connsiteY28" fmla="*/ 29101 h 51346"/>
                    <a:gd name="connsiteX29" fmla="*/ 4584 w 18100"/>
                    <a:gd name="connsiteY29" fmla="*/ 42026 h 5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00" h="51346">
                      <a:moveTo>
                        <a:pt x="127" y="51162"/>
                      </a:moveTo>
                      <a:cubicBezTo>
                        <a:pt x="-42" y="50657"/>
                        <a:pt x="-42" y="50108"/>
                        <a:pt x="127" y="49603"/>
                      </a:cubicBezTo>
                      <a:lnTo>
                        <a:pt x="127" y="8934"/>
                      </a:lnTo>
                      <a:cubicBezTo>
                        <a:pt x="0" y="8271"/>
                        <a:pt x="0" y="7591"/>
                        <a:pt x="127" y="6928"/>
                      </a:cubicBezTo>
                      <a:cubicBezTo>
                        <a:pt x="378" y="6453"/>
                        <a:pt x="767" y="6065"/>
                        <a:pt x="1241" y="5814"/>
                      </a:cubicBezTo>
                      <a:lnTo>
                        <a:pt x="8706" y="1469"/>
                      </a:lnTo>
                      <a:cubicBezTo>
                        <a:pt x="11492" y="-203"/>
                        <a:pt x="13720" y="-426"/>
                        <a:pt x="15058" y="689"/>
                      </a:cubicBezTo>
                      <a:cubicBezTo>
                        <a:pt x="16750" y="2609"/>
                        <a:pt x="17523" y="5172"/>
                        <a:pt x="17174" y="7708"/>
                      </a:cubicBezTo>
                      <a:cubicBezTo>
                        <a:pt x="17186" y="10085"/>
                        <a:pt x="16848" y="12449"/>
                        <a:pt x="16172" y="14728"/>
                      </a:cubicBezTo>
                      <a:cubicBezTo>
                        <a:pt x="15509" y="16705"/>
                        <a:pt x="14571" y="18582"/>
                        <a:pt x="13386" y="20299"/>
                      </a:cubicBezTo>
                      <a:lnTo>
                        <a:pt x="13386" y="20299"/>
                      </a:lnTo>
                      <a:cubicBezTo>
                        <a:pt x="14727" y="20181"/>
                        <a:pt x="16019" y="20827"/>
                        <a:pt x="16729" y="21970"/>
                      </a:cubicBezTo>
                      <a:cubicBezTo>
                        <a:pt x="17774" y="23956"/>
                        <a:pt x="18237" y="26195"/>
                        <a:pt x="18066" y="28432"/>
                      </a:cubicBezTo>
                      <a:cubicBezTo>
                        <a:pt x="18175" y="32279"/>
                        <a:pt x="17374" y="36097"/>
                        <a:pt x="15726" y="39575"/>
                      </a:cubicBezTo>
                      <a:cubicBezTo>
                        <a:pt x="14183" y="42679"/>
                        <a:pt x="11736" y="45243"/>
                        <a:pt x="8706" y="46928"/>
                      </a:cubicBezTo>
                      <a:lnTo>
                        <a:pt x="1241" y="51274"/>
                      </a:lnTo>
                      <a:cubicBezTo>
                        <a:pt x="1241" y="51274"/>
                        <a:pt x="350" y="51497"/>
                        <a:pt x="127" y="51162"/>
                      </a:cubicBezTo>
                      <a:close/>
                      <a:moveTo>
                        <a:pt x="8595" y="20410"/>
                      </a:moveTo>
                      <a:cubicBezTo>
                        <a:pt x="9705" y="19714"/>
                        <a:pt x="10533" y="18649"/>
                        <a:pt x="10935" y="17402"/>
                      </a:cubicBezTo>
                      <a:cubicBezTo>
                        <a:pt x="11549" y="15764"/>
                        <a:pt x="11851" y="14026"/>
                        <a:pt x="11826" y="12276"/>
                      </a:cubicBezTo>
                      <a:cubicBezTo>
                        <a:pt x="11983" y="10891"/>
                        <a:pt x="11712" y="9491"/>
                        <a:pt x="11046" y="8265"/>
                      </a:cubicBezTo>
                      <a:cubicBezTo>
                        <a:pt x="10489" y="7708"/>
                        <a:pt x="9709" y="7708"/>
                        <a:pt x="8595" y="8265"/>
                      </a:cubicBezTo>
                      <a:lnTo>
                        <a:pt x="5141" y="10159"/>
                      </a:lnTo>
                      <a:lnTo>
                        <a:pt x="5141" y="22304"/>
                      </a:lnTo>
                      <a:close/>
                      <a:moveTo>
                        <a:pt x="8595" y="39797"/>
                      </a:moveTo>
                      <a:cubicBezTo>
                        <a:pt x="10935" y="38460"/>
                        <a:pt x="12049" y="35563"/>
                        <a:pt x="12049" y="30995"/>
                      </a:cubicBezTo>
                      <a:cubicBezTo>
                        <a:pt x="12196" y="29561"/>
                        <a:pt x="11884" y="28117"/>
                        <a:pt x="11158" y="26873"/>
                      </a:cubicBezTo>
                      <a:cubicBezTo>
                        <a:pt x="10601" y="26204"/>
                        <a:pt x="9598" y="26204"/>
                        <a:pt x="8372" y="26873"/>
                      </a:cubicBezTo>
                      <a:lnTo>
                        <a:pt x="4584" y="29101"/>
                      </a:lnTo>
                      <a:lnTo>
                        <a:pt x="4584" y="42026"/>
                      </a:lnTo>
                      <a:close/>
                    </a:path>
                  </a:pathLst>
                </a:custGeom>
                <a:solidFill>
                  <a:srgbClr val="FFFFFF"/>
                </a:solidFill>
                <a:ln w="111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8EC6E21D-48D3-46D9-A704-03044A9BB8AE}"/>
                    </a:ext>
                  </a:extLst>
                </p:cNvPr>
                <p:cNvSpPr/>
                <p:nvPr/>
              </p:nvSpPr>
              <p:spPr>
                <a:xfrm>
                  <a:off x="4058111" y="1516421"/>
                  <a:ext cx="19825" cy="52473"/>
                </a:xfrm>
                <a:custGeom>
                  <a:avLst/>
                  <a:gdLst>
                    <a:gd name="connsiteX0" fmla="*/ 2778 w 19825"/>
                    <a:gd name="connsiteY0" fmla="*/ 51842 h 52473"/>
                    <a:gd name="connsiteX1" fmla="*/ 104 w 19825"/>
                    <a:gd name="connsiteY1" fmla="*/ 43374 h 52473"/>
                    <a:gd name="connsiteX2" fmla="*/ 104 w 19825"/>
                    <a:gd name="connsiteY2" fmla="*/ 12510 h 52473"/>
                    <a:gd name="connsiteX3" fmla="*/ 2332 w 19825"/>
                    <a:gd name="connsiteY3" fmla="*/ 9390 h 52473"/>
                    <a:gd name="connsiteX4" fmla="*/ 3558 w 19825"/>
                    <a:gd name="connsiteY4" fmla="*/ 8722 h 52473"/>
                    <a:gd name="connsiteX5" fmla="*/ 5675 w 19825"/>
                    <a:gd name="connsiteY5" fmla="*/ 9279 h 52473"/>
                    <a:gd name="connsiteX6" fmla="*/ 5675 w 19825"/>
                    <a:gd name="connsiteY6" fmla="*/ 39474 h 52473"/>
                    <a:gd name="connsiteX7" fmla="*/ 6900 w 19825"/>
                    <a:gd name="connsiteY7" fmla="*/ 43597 h 52473"/>
                    <a:gd name="connsiteX8" fmla="*/ 10020 w 19825"/>
                    <a:gd name="connsiteY8" fmla="*/ 43597 h 52473"/>
                    <a:gd name="connsiteX9" fmla="*/ 13028 w 19825"/>
                    <a:gd name="connsiteY9" fmla="*/ 39920 h 52473"/>
                    <a:gd name="connsiteX10" fmla="*/ 14254 w 19825"/>
                    <a:gd name="connsiteY10" fmla="*/ 34460 h 52473"/>
                    <a:gd name="connsiteX11" fmla="*/ 14254 w 19825"/>
                    <a:gd name="connsiteY11" fmla="*/ 4376 h 52473"/>
                    <a:gd name="connsiteX12" fmla="*/ 16371 w 19825"/>
                    <a:gd name="connsiteY12" fmla="*/ 1256 h 52473"/>
                    <a:gd name="connsiteX13" fmla="*/ 17708 w 19825"/>
                    <a:gd name="connsiteY13" fmla="*/ 588 h 52473"/>
                    <a:gd name="connsiteX14" fmla="*/ 19825 w 19825"/>
                    <a:gd name="connsiteY14" fmla="*/ 588 h 52473"/>
                    <a:gd name="connsiteX15" fmla="*/ 19825 w 19825"/>
                    <a:gd name="connsiteY15" fmla="*/ 31117 h 52473"/>
                    <a:gd name="connsiteX16" fmla="*/ 17262 w 19825"/>
                    <a:gd name="connsiteY16" fmla="*/ 42260 h 52473"/>
                    <a:gd name="connsiteX17" fmla="*/ 10020 w 19825"/>
                    <a:gd name="connsiteY17" fmla="*/ 50059 h 52473"/>
                    <a:gd name="connsiteX18" fmla="*/ 2778 w 19825"/>
                    <a:gd name="connsiteY18" fmla="*/ 51842 h 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25" h="52473">
                      <a:moveTo>
                        <a:pt x="2778" y="51842"/>
                      </a:moveTo>
                      <a:cubicBezTo>
                        <a:pt x="646" y="49572"/>
                        <a:pt x="-338" y="46456"/>
                        <a:pt x="104" y="43374"/>
                      </a:cubicBezTo>
                      <a:lnTo>
                        <a:pt x="104" y="12510"/>
                      </a:lnTo>
                      <a:cubicBezTo>
                        <a:pt x="226" y="11143"/>
                        <a:pt x="1078" y="9950"/>
                        <a:pt x="2332" y="9390"/>
                      </a:cubicBezTo>
                      <a:lnTo>
                        <a:pt x="3558" y="8722"/>
                      </a:lnTo>
                      <a:cubicBezTo>
                        <a:pt x="5006" y="7830"/>
                        <a:pt x="5675" y="8053"/>
                        <a:pt x="5675" y="9279"/>
                      </a:cubicBezTo>
                      <a:lnTo>
                        <a:pt x="5675" y="39474"/>
                      </a:lnTo>
                      <a:cubicBezTo>
                        <a:pt x="5528" y="40956"/>
                        <a:pt x="5968" y="42436"/>
                        <a:pt x="6900" y="43597"/>
                      </a:cubicBezTo>
                      <a:cubicBezTo>
                        <a:pt x="7680" y="44377"/>
                        <a:pt x="8683" y="44377"/>
                        <a:pt x="10020" y="43597"/>
                      </a:cubicBezTo>
                      <a:cubicBezTo>
                        <a:pt x="11357" y="42687"/>
                        <a:pt x="12402" y="41410"/>
                        <a:pt x="13028" y="39920"/>
                      </a:cubicBezTo>
                      <a:cubicBezTo>
                        <a:pt x="13894" y="38234"/>
                        <a:pt x="14316" y="36354"/>
                        <a:pt x="14254" y="34460"/>
                      </a:cubicBezTo>
                      <a:lnTo>
                        <a:pt x="14254" y="4376"/>
                      </a:lnTo>
                      <a:cubicBezTo>
                        <a:pt x="14377" y="3041"/>
                        <a:pt x="15177" y="1864"/>
                        <a:pt x="16371" y="1256"/>
                      </a:cubicBezTo>
                      <a:lnTo>
                        <a:pt x="17708" y="588"/>
                      </a:lnTo>
                      <a:cubicBezTo>
                        <a:pt x="19045" y="-303"/>
                        <a:pt x="19825" y="-81"/>
                        <a:pt x="19825" y="588"/>
                      </a:cubicBezTo>
                      <a:lnTo>
                        <a:pt x="19825" y="31117"/>
                      </a:lnTo>
                      <a:cubicBezTo>
                        <a:pt x="19836" y="34979"/>
                        <a:pt x="18959" y="38791"/>
                        <a:pt x="17262" y="42260"/>
                      </a:cubicBezTo>
                      <a:cubicBezTo>
                        <a:pt x="15648" y="45502"/>
                        <a:pt x="13134" y="48209"/>
                        <a:pt x="10020" y="50059"/>
                      </a:cubicBezTo>
                      <a:cubicBezTo>
                        <a:pt x="6900" y="52733"/>
                        <a:pt x="4449" y="52956"/>
                        <a:pt x="2778" y="51842"/>
                      </a:cubicBezTo>
                      <a:close/>
                    </a:path>
                  </a:pathLst>
                </a:custGeom>
                <a:solidFill>
                  <a:srgbClr val="FFFFFF"/>
                </a:solidFill>
                <a:ln w="111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C714CA8-BA63-49F1-8648-CA7805688EC3}"/>
                    </a:ext>
                  </a:extLst>
                </p:cNvPr>
                <p:cNvSpPr/>
                <p:nvPr/>
              </p:nvSpPr>
              <p:spPr>
                <a:xfrm>
                  <a:off x="4080879" y="1503484"/>
                  <a:ext cx="19229" cy="51528"/>
                </a:xfrm>
                <a:custGeom>
                  <a:avLst/>
                  <a:gdLst>
                    <a:gd name="connsiteX0" fmla="*/ 6750 w 19229"/>
                    <a:gd name="connsiteY0" fmla="*/ 50405 h 51528"/>
                    <a:gd name="connsiteX1" fmla="*/ 6750 w 19229"/>
                    <a:gd name="connsiteY1" fmla="*/ 32243 h 51528"/>
                    <a:gd name="connsiteX2" fmla="*/ 65 w 19229"/>
                    <a:gd name="connsiteY2" fmla="*/ 13190 h 51528"/>
                    <a:gd name="connsiteX3" fmla="*/ 65 w 19229"/>
                    <a:gd name="connsiteY3" fmla="*/ 11964 h 51528"/>
                    <a:gd name="connsiteX4" fmla="*/ 2294 w 19229"/>
                    <a:gd name="connsiteY4" fmla="*/ 9402 h 51528"/>
                    <a:gd name="connsiteX5" fmla="*/ 3965 w 19229"/>
                    <a:gd name="connsiteY5" fmla="*/ 8399 h 51528"/>
                    <a:gd name="connsiteX6" fmla="*/ 5413 w 19229"/>
                    <a:gd name="connsiteY6" fmla="*/ 8399 h 51528"/>
                    <a:gd name="connsiteX7" fmla="*/ 6082 w 19229"/>
                    <a:gd name="connsiteY7" fmla="*/ 8399 h 51528"/>
                    <a:gd name="connsiteX8" fmla="*/ 9536 w 19229"/>
                    <a:gd name="connsiteY8" fmla="*/ 22772 h 51528"/>
                    <a:gd name="connsiteX9" fmla="*/ 13547 w 19229"/>
                    <a:gd name="connsiteY9" fmla="*/ 3719 h 51528"/>
                    <a:gd name="connsiteX10" fmla="*/ 14216 w 19229"/>
                    <a:gd name="connsiteY10" fmla="*/ 2494 h 51528"/>
                    <a:gd name="connsiteX11" fmla="*/ 15664 w 19229"/>
                    <a:gd name="connsiteY11" fmla="*/ 1491 h 51528"/>
                    <a:gd name="connsiteX12" fmla="*/ 17001 w 19229"/>
                    <a:gd name="connsiteY12" fmla="*/ 711 h 51528"/>
                    <a:gd name="connsiteX13" fmla="*/ 19230 w 19229"/>
                    <a:gd name="connsiteY13" fmla="*/ 711 h 51528"/>
                    <a:gd name="connsiteX14" fmla="*/ 19230 w 19229"/>
                    <a:gd name="connsiteY14" fmla="*/ 2382 h 51528"/>
                    <a:gd name="connsiteX15" fmla="*/ 12544 w 19229"/>
                    <a:gd name="connsiteY15" fmla="*/ 29346 h 51528"/>
                    <a:gd name="connsiteX16" fmla="*/ 12544 w 19229"/>
                    <a:gd name="connsiteY16" fmla="*/ 47285 h 51528"/>
                    <a:gd name="connsiteX17" fmla="*/ 10316 w 19229"/>
                    <a:gd name="connsiteY17" fmla="*/ 50293 h 51528"/>
                    <a:gd name="connsiteX18" fmla="*/ 9090 w 19229"/>
                    <a:gd name="connsiteY18" fmla="*/ 51073 h 51528"/>
                    <a:gd name="connsiteX19" fmla="*/ 6750 w 19229"/>
                    <a:gd name="connsiteY19" fmla="*/ 50405 h 5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29" h="51528">
                      <a:moveTo>
                        <a:pt x="6750" y="50405"/>
                      </a:moveTo>
                      <a:lnTo>
                        <a:pt x="6750" y="32243"/>
                      </a:lnTo>
                      <a:lnTo>
                        <a:pt x="65" y="13190"/>
                      </a:lnTo>
                      <a:cubicBezTo>
                        <a:pt x="-22" y="12787"/>
                        <a:pt x="-22" y="12368"/>
                        <a:pt x="65" y="11964"/>
                      </a:cubicBezTo>
                      <a:cubicBezTo>
                        <a:pt x="65" y="11073"/>
                        <a:pt x="845" y="10293"/>
                        <a:pt x="2294" y="9402"/>
                      </a:cubicBezTo>
                      <a:lnTo>
                        <a:pt x="3965" y="8399"/>
                      </a:lnTo>
                      <a:lnTo>
                        <a:pt x="5413" y="8399"/>
                      </a:lnTo>
                      <a:cubicBezTo>
                        <a:pt x="5621" y="8280"/>
                        <a:pt x="5875" y="8280"/>
                        <a:pt x="6082" y="8399"/>
                      </a:cubicBezTo>
                      <a:lnTo>
                        <a:pt x="9536" y="22772"/>
                      </a:lnTo>
                      <a:lnTo>
                        <a:pt x="13547" y="3719"/>
                      </a:lnTo>
                      <a:cubicBezTo>
                        <a:pt x="13658" y="3259"/>
                        <a:pt x="13888" y="2836"/>
                        <a:pt x="14216" y="2494"/>
                      </a:cubicBezTo>
                      <a:cubicBezTo>
                        <a:pt x="14640" y="2081"/>
                        <a:pt x="15129" y="1743"/>
                        <a:pt x="15664" y="1491"/>
                      </a:cubicBezTo>
                      <a:lnTo>
                        <a:pt x="17001" y="711"/>
                      </a:lnTo>
                      <a:cubicBezTo>
                        <a:pt x="18450" y="-180"/>
                        <a:pt x="19230" y="-292"/>
                        <a:pt x="19230" y="711"/>
                      </a:cubicBezTo>
                      <a:cubicBezTo>
                        <a:pt x="19230" y="1714"/>
                        <a:pt x="19230" y="1491"/>
                        <a:pt x="19230" y="2382"/>
                      </a:cubicBezTo>
                      <a:lnTo>
                        <a:pt x="12544" y="29346"/>
                      </a:lnTo>
                      <a:lnTo>
                        <a:pt x="12544" y="47285"/>
                      </a:lnTo>
                      <a:cubicBezTo>
                        <a:pt x="12456" y="48639"/>
                        <a:pt x="11585" y="49815"/>
                        <a:pt x="10316" y="50293"/>
                      </a:cubicBezTo>
                      <a:lnTo>
                        <a:pt x="9090" y="51073"/>
                      </a:lnTo>
                      <a:cubicBezTo>
                        <a:pt x="7530" y="51853"/>
                        <a:pt x="6750" y="51630"/>
                        <a:pt x="6750" y="50405"/>
                      </a:cubicBezTo>
                      <a:close/>
                    </a:path>
                  </a:pathLst>
                </a:custGeom>
                <a:solidFill>
                  <a:srgbClr val="FFFFFF"/>
                </a:solidFill>
                <a:ln w="111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96D2C6D-C4D7-4D95-95F2-49C9D1F5A762}"/>
                    </a:ext>
                  </a:extLst>
                </p:cNvPr>
                <p:cNvSpPr/>
                <p:nvPr/>
              </p:nvSpPr>
              <p:spPr>
                <a:xfrm>
                  <a:off x="4108799" y="1489050"/>
                  <a:ext cx="19944" cy="53557"/>
                </a:xfrm>
                <a:custGeom>
                  <a:avLst/>
                  <a:gdLst>
                    <a:gd name="connsiteX0" fmla="*/ 0 w 19944"/>
                    <a:gd name="connsiteY0" fmla="*/ 52583 h 53557"/>
                    <a:gd name="connsiteX1" fmla="*/ 0 w 19944"/>
                    <a:gd name="connsiteY1" fmla="*/ 10688 h 53557"/>
                    <a:gd name="connsiteX2" fmla="*/ 2117 w 19944"/>
                    <a:gd name="connsiteY2" fmla="*/ 7568 h 53557"/>
                    <a:gd name="connsiteX3" fmla="*/ 3231 w 19944"/>
                    <a:gd name="connsiteY3" fmla="*/ 7568 h 53557"/>
                    <a:gd name="connsiteX4" fmla="*/ 4457 w 19944"/>
                    <a:gd name="connsiteY4" fmla="*/ 7568 h 53557"/>
                    <a:gd name="connsiteX5" fmla="*/ 5237 w 19944"/>
                    <a:gd name="connsiteY5" fmla="*/ 8460 h 53557"/>
                    <a:gd name="connsiteX6" fmla="*/ 13482 w 19944"/>
                    <a:gd name="connsiteY6" fmla="*/ 27513 h 53557"/>
                    <a:gd name="connsiteX7" fmla="*/ 14819 w 19944"/>
                    <a:gd name="connsiteY7" fmla="*/ 31524 h 53557"/>
                    <a:gd name="connsiteX8" fmla="*/ 14819 w 19944"/>
                    <a:gd name="connsiteY8" fmla="*/ 31524 h 53557"/>
                    <a:gd name="connsiteX9" fmla="*/ 14819 w 19944"/>
                    <a:gd name="connsiteY9" fmla="*/ 26844 h 53557"/>
                    <a:gd name="connsiteX10" fmla="*/ 14819 w 19944"/>
                    <a:gd name="connsiteY10" fmla="*/ 3446 h 53557"/>
                    <a:gd name="connsiteX11" fmla="*/ 16936 w 19944"/>
                    <a:gd name="connsiteY11" fmla="*/ 326 h 53557"/>
                    <a:gd name="connsiteX12" fmla="*/ 17716 w 19944"/>
                    <a:gd name="connsiteY12" fmla="*/ 326 h 53557"/>
                    <a:gd name="connsiteX13" fmla="*/ 19944 w 19944"/>
                    <a:gd name="connsiteY13" fmla="*/ 995 h 53557"/>
                    <a:gd name="connsiteX14" fmla="*/ 19944 w 19944"/>
                    <a:gd name="connsiteY14" fmla="*/ 42778 h 53557"/>
                    <a:gd name="connsiteX15" fmla="*/ 17716 w 19944"/>
                    <a:gd name="connsiteY15" fmla="*/ 45897 h 53557"/>
                    <a:gd name="connsiteX16" fmla="*/ 16936 w 19944"/>
                    <a:gd name="connsiteY16" fmla="*/ 45897 h 53557"/>
                    <a:gd name="connsiteX17" fmla="*/ 15710 w 19944"/>
                    <a:gd name="connsiteY17" fmla="*/ 45897 h 53557"/>
                    <a:gd name="connsiteX18" fmla="*/ 14930 w 19944"/>
                    <a:gd name="connsiteY18" fmla="*/ 45117 h 53557"/>
                    <a:gd name="connsiteX19" fmla="*/ 6128 w 19944"/>
                    <a:gd name="connsiteY19" fmla="*/ 24616 h 53557"/>
                    <a:gd name="connsiteX20" fmla="*/ 5014 w 19944"/>
                    <a:gd name="connsiteY20" fmla="*/ 21162 h 53557"/>
                    <a:gd name="connsiteX21" fmla="*/ 5014 w 19944"/>
                    <a:gd name="connsiteY21" fmla="*/ 21162 h 53557"/>
                    <a:gd name="connsiteX22" fmla="*/ 5014 w 19944"/>
                    <a:gd name="connsiteY22" fmla="*/ 25284 h 53557"/>
                    <a:gd name="connsiteX23" fmla="*/ 5014 w 19944"/>
                    <a:gd name="connsiteY23" fmla="*/ 49351 h 53557"/>
                    <a:gd name="connsiteX24" fmla="*/ 2897 w 19944"/>
                    <a:gd name="connsiteY24" fmla="*/ 52360 h 53557"/>
                    <a:gd name="connsiteX25" fmla="*/ 2006 w 19944"/>
                    <a:gd name="connsiteY25" fmla="*/ 52360 h 53557"/>
                    <a:gd name="connsiteX26" fmla="*/ 0 w 19944"/>
                    <a:gd name="connsiteY26" fmla="*/ 52583 h 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44" h="53557">
                      <a:moveTo>
                        <a:pt x="0" y="52583"/>
                      </a:moveTo>
                      <a:lnTo>
                        <a:pt x="0" y="10688"/>
                      </a:lnTo>
                      <a:cubicBezTo>
                        <a:pt x="78" y="9338"/>
                        <a:pt x="891" y="8140"/>
                        <a:pt x="2117" y="7568"/>
                      </a:cubicBezTo>
                      <a:lnTo>
                        <a:pt x="3231" y="7568"/>
                      </a:lnTo>
                      <a:cubicBezTo>
                        <a:pt x="3632" y="7459"/>
                        <a:pt x="4056" y="7459"/>
                        <a:pt x="4457" y="7568"/>
                      </a:cubicBezTo>
                      <a:cubicBezTo>
                        <a:pt x="4457" y="7568"/>
                        <a:pt x="4457" y="7568"/>
                        <a:pt x="5237" y="8460"/>
                      </a:cubicBezTo>
                      <a:lnTo>
                        <a:pt x="13482" y="27513"/>
                      </a:lnTo>
                      <a:cubicBezTo>
                        <a:pt x="13997" y="28825"/>
                        <a:pt x="14443" y="30165"/>
                        <a:pt x="14819" y="31524"/>
                      </a:cubicBezTo>
                      <a:lnTo>
                        <a:pt x="14819" y="31524"/>
                      </a:lnTo>
                      <a:cubicBezTo>
                        <a:pt x="14717" y="29966"/>
                        <a:pt x="14717" y="28402"/>
                        <a:pt x="14819" y="26844"/>
                      </a:cubicBezTo>
                      <a:lnTo>
                        <a:pt x="14819" y="3446"/>
                      </a:lnTo>
                      <a:cubicBezTo>
                        <a:pt x="14897" y="2095"/>
                        <a:pt x="15710" y="898"/>
                        <a:pt x="16936" y="326"/>
                      </a:cubicBezTo>
                      <a:lnTo>
                        <a:pt x="17716" y="326"/>
                      </a:lnTo>
                      <a:cubicBezTo>
                        <a:pt x="19164" y="-454"/>
                        <a:pt x="19944" y="326"/>
                        <a:pt x="19944" y="995"/>
                      </a:cubicBezTo>
                      <a:lnTo>
                        <a:pt x="19944" y="42778"/>
                      </a:lnTo>
                      <a:cubicBezTo>
                        <a:pt x="19872" y="44162"/>
                        <a:pt x="19002" y="45379"/>
                        <a:pt x="17716" y="45897"/>
                      </a:cubicBezTo>
                      <a:lnTo>
                        <a:pt x="16936" y="45897"/>
                      </a:lnTo>
                      <a:cubicBezTo>
                        <a:pt x="16936" y="45897"/>
                        <a:pt x="16045" y="45897"/>
                        <a:pt x="15710" y="45897"/>
                      </a:cubicBezTo>
                      <a:cubicBezTo>
                        <a:pt x="15376" y="45897"/>
                        <a:pt x="15042" y="45897"/>
                        <a:pt x="14930" y="45117"/>
                      </a:cubicBezTo>
                      <a:lnTo>
                        <a:pt x="6128" y="24616"/>
                      </a:lnTo>
                      <a:cubicBezTo>
                        <a:pt x="5691" y="23486"/>
                        <a:pt x="5319" y="22333"/>
                        <a:pt x="5014" y="21162"/>
                      </a:cubicBezTo>
                      <a:lnTo>
                        <a:pt x="5014" y="21162"/>
                      </a:lnTo>
                      <a:cubicBezTo>
                        <a:pt x="5120" y="22533"/>
                        <a:pt x="5120" y="23912"/>
                        <a:pt x="5014" y="25284"/>
                      </a:cubicBezTo>
                      <a:lnTo>
                        <a:pt x="5014" y="49351"/>
                      </a:lnTo>
                      <a:cubicBezTo>
                        <a:pt x="4973" y="50687"/>
                        <a:pt x="4140" y="51871"/>
                        <a:pt x="2897" y="52360"/>
                      </a:cubicBezTo>
                      <a:lnTo>
                        <a:pt x="2006" y="52360"/>
                      </a:lnTo>
                      <a:cubicBezTo>
                        <a:pt x="669" y="54031"/>
                        <a:pt x="0" y="53808"/>
                        <a:pt x="0" y="52583"/>
                      </a:cubicBezTo>
                      <a:close/>
                    </a:path>
                  </a:pathLst>
                </a:custGeom>
                <a:solidFill>
                  <a:srgbClr val="FFFFFF"/>
                </a:solidFill>
                <a:ln w="111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35C59600-29A9-490B-BEC7-A9E52E867671}"/>
                    </a:ext>
                  </a:extLst>
                </p:cNvPr>
                <p:cNvSpPr/>
                <p:nvPr/>
              </p:nvSpPr>
              <p:spPr>
                <a:xfrm>
                  <a:off x="4132866" y="1476140"/>
                  <a:ext cx="22284" cy="48866"/>
                </a:xfrm>
                <a:custGeom>
                  <a:avLst/>
                  <a:gdLst>
                    <a:gd name="connsiteX0" fmla="*/ 0 w 22284"/>
                    <a:gd name="connsiteY0" fmla="*/ 30618 h 48866"/>
                    <a:gd name="connsiteX1" fmla="*/ 11142 w 22284"/>
                    <a:gd name="connsiteY1" fmla="*/ 1314 h 48866"/>
                    <a:gd name="connsiteX2" fmla="*/ 22284 w 22284"/>
                    <a:gd name="connsiteY2" fmla="*/ 18139 h 48866"/>
                    <a:gd name="connsiteX3" fmla="*/ 11142 w 22284"/>
                    <a:gd name="connsiteY3" fmla="*/ 47554 h 48866"/>
                    <a:gd name="connsiteX4" fmla="*/ 0 w 22284"/>
                    <a:gd name="connsiteY4" fmla="*/ 30618 h 48866"/>
                    <a:gd name="connsiteX5" fmla="*/ 14596 w 22284"/>
                    <a:gd name="connsiteY5" fmla="*/ 34406 h 48866"/>
                    <a:gd name="connsiteX6" fmla="*/ 15933 w 22284"/>
                    <a:gd name="connsiteY6" fmla="*/ 21481 h 48866"/>
                    <a:gd name="connsiteX7" fmla="*/ 14596 w 22284"/>
                    <a:gd name="connsiteY7" fmla="*/ 10339 h 48866"/>
                    <a:gd name="connsiteX8" fmla="*/ 11840 w 22284"/>
                    <a:gd name="connsiteY8" fmla="*/ 8508 h 48866"/>
                    <a:gd name="connsiteX9" fmla="*/ 10808 w 22284"/>
                    <a:gd name="connsiteY9" fmla="*/ 9002 h 48866"/>
                    <a:gd name="connsiteX10" fmla="*/ 6908 w 22284"/>
                    <a:gd name="connsiteY10" fmla="*/ 14907 h 48866"/>
                    <a:gd name="connsiteX11" fmla="*/ 5683 w 22284"/>
                    <a:gd name="connsiteY11" fmla="*/ 27832 h 48866"/>
                    <a:gd name="connsiteX12" fmla="*/ 6908 w 22284"/>
                    <a:gd name="connsiteY12" fmla="*/ 38974 h 48866"/>
                    <a:gd name="connsiteX13" fmla="*/ 10808 w 22284"/>
                    <a:gd name="connsiteY13" fmla="*/ 40423 h 48866"/>
                    <a:gd name="connsiteX14" fmla="*/ 14596 w 22284"/>
                    <a:gd name="connsiteY14" fmla="*/ 34406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84" h="48866">
                      <a:moveTo>
                        <a:pt x="0" y="30618"/>
                      </a:moveTo>
                      <a:cubicBezTo>
                        <a:pt x="0" y="15242"/>
                        <a:pt x="3565" y="5436"/>
                        <a:pt x="11142" y="1314"/>
                      </a:cubicBezTo>
                      <a:cubicBezTo>
                        <a:pt x="18719" y="-2809"/>
                        <a:pt x="22284" y="2762"/>
                        <a:pt x="22284" y="18139"/>
                      </a:cubicBezTo>
                      <a:cubicBezTo>
                        <a:pt x="22284" y="33515"/>
                        <a:pt x="18719" y="43431"/>
                        <a:pt x="11142" y="47554"/>
                      </a:cubicBezTo>
                      <a:cubicBezTo>
                        <a:pt x="3565" y="51676"/>
                        <a:pt x="0" y="46105"/>
                        <a:pt x="0" y="30618"/>
                      </a:cubicBezTo>
                      <a:close/>
                      <a:moveTo>
                        <a:pt x="14596" y="34406"/>
                      </a:moveTo>
                      <a:cubicBezTo>
                        <a:pt x="15638" y="30181"/>
                        <a:pt x="16088" y="25831"/>
                        <a:pt x="15933" y="21481"/>
                      </a:cubicBezTo>
                      <a:cubicBezTo>
                        <a:pt x="16132" y="17717"/>
                        <a:pt x="15679" y="13948"/>
                        <a:pt x="14596" y="10339"/>
                      </a:cubicBezTo>
                      <a:cubicBezTo>
                        <a:pt x="14340" y="9072"/>
                        <a:pt x="13106" y="8253"/>
                        <a:pt x="11840" y="8508"/>
                      </a:cubicBezTo>
                      <a:cubicBezTo>
                        <a:pt x="11460" y="8585"/>
                        <a:pt x="11105" y="8755"/>
                        <a:pt x="10808" y="9002"/>
                      </a:cubicBezTo>
                      <a:cubicBezTo>
                        <a:pt x="8802" y="10400"/>
                        <a:pt x="7407" y="12513"/>
                        <a:pt x="6908" y="14907"/>
                      </a:cubicBezTo>
                      <a:cubicBezTo>
                        <a:pt x="5958" y="19147"/>
                        <a:pt x="5547" y="23489"/>
                        <a:pt x="5683" y="27832"/>
                      </a:cubicBezTo>
                      <a:cubicBezTo>
                        <a:pt x="5503" y="31587"/>
                        <a:pt x="5917" y="35348"/>
                        <a:pt x="6908" y="38974"/>
                      </a:cubicBezTo>
                      <a:cubicBezTo>
                        <a:pt x="7800" y="40980"/>
                        <a:pt x="9025" y="41426"/>
                        <a:pt x="10808" y="40423"/>
                      </a:cubicBezTo>
                      <a:cubicBezTo>
                        <a:pt x="12831" y="39011"/>
                        <a:pt x="14197" y="36841"/>
                        <a:pt x="14596" y="34406"/>
                      </a:cubicBezTo>
                      <a:close/>
                    </a:path>
                  </a:pathLst>
                </a:custGeom>
                <a:solidFill>
                  <a:srgbClr val="FFFFFF"/>
                </a:solidFill>
                <a:ln w="111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C13D8AAB-4EC9-412C-8136-06A5167DE5DD}"/>
                    </a:ext>
                  </a:extLst>
                </p:cNvPr>
                <p:cNvSpPr/>
                <p:nvPr/>
              </p:nvSpPr>
              <p:spPr>
                <a:xfrm>
                  <a:off x="4155931" y="1454542"/>
                  <a:ext cx="28523" cy="58677"/>
                </a:xfrm>
                <a:custGeom>
                  <a:avLst/>
                  <a:gdLst>
                    <a:gd name="connsiteX0" fmla="*/ 5683 w 28523"/>
                    <a:gd name="connsiteY0" fmla="*/ 57230 h 58677"/>
                    <a:gd name="connsiteX1" fmla="*/ 0 w 28523"/>
                    <a:gd name="connsiteY1" fmla="*/ 18566 h 58677"/>
                    <a:gd name="connsiteX2" fmla="*/ 0 w 28523"/>
                    <a:gd name="connsiteY2" fmla="*/ 17675 h 58677"/>
                    <a:gd name="connsiteX3" fmla="*/ 2228 w 28523"/>
                    <a:gd name="connsiteY3" fmla="*/ 14889 h 58677"/>
                    <a:gd name="connsiteX4" fmla="*/ 3231 w 28523"/>
                    <a:gd name="connsiteY4" fmla="*/ 14889 h 58677"/>
                    <a:gd name="connsiteX5" fmla="*/ 5571 w 28523"/>
                    <a:gd name="connsiteY5" fmla="*/ 14889 h 58677"/>
                    <a:gd name="connsiteX6" fmla="*/ 8134 w 28523"/>
                    <a:gd name="connsiteY6" fmla="*/ 39848 h 58677"/>
                    <a:gd name="connsiteX7" fmla="*/ 8134 w 28523"/>
                    <a:gd name="connsiteY7" fmla="*/ 45196 h 58677"/>
                    <a:gd name="connsiteX8" fmla="*/ 8134 w 28523"/>
                    <a:gd name="connsiteY8" fmla="*/ 48204 h 58677"/>
                    <a:gd name="connsiteX9" fmla="*/ 9025 w 28523"/>
                    <a:gd name="connsiteY9" fmla="*/ 38734 h 58677"/>
                    <a:gd name="connsiteX10" fmla="*/ 12479 w 28523"/>
                    <a:gd name="connsiteY10" fmla="*/ 10098 h 58677"/>
                    <a:gd name="connsiteX11" fmla="*/ 12479 w 28523"/>
                    <a:gd name="connsiteY11" fmla="*/ 8761 h 58677"/>
                    <a:gd name="connsiteX12" fmla="*/ 13705 w 28523"/>
                    <a:gd name="connsiteY12" fmla="*/ 7758 h 58677"/>
                    <a:gd name="connsiteX13" fmla="*/ 15376 w 28523"/>
                    <a:gd name="connsiteY13" fmla="*/ 6756 h 58677"/>
                    <a:gd name="connsiteX14" fmla="*/ 16713 w 28523"/>
                    <a:gd name="connsiteY14" fmla="*/ 6756 h 58677"/>
                    <a:gd name="connsiteX15" fmla="*/ 16713 w 28523"/>
                    <a:gd name="connsiteY15" fmla="*/ 7424 h 58677"/>
                    <a:gd name="connsiteX16" fmla="*/ 19722 w 28523"/>
                    <a:gd name="connsiteY16" fmla="*/ 32605 h 58677"/>
                    <a:gd name="connsiteX17" fmla="*/ 19722 w 28523"/>
                    <a:gd name="connsiteY17" fmla="*/ 37508 h 58677"/>
                    <a:gd name="connsiteX18" fmla="*/ 19722 w 28523"/>
                    <a:gd name="connsiteY18" fmla="*/ 41073 h 58677"/>
                    <a:gd name="connsiteX19" fmla="*/ 20502 w 28523"/>
                    <a:gd name="connsiteY19" fmla="*/ 31603 h 58677"/>
                    <a:gd name="connsiteX20" fmla="*/ 23176 w 28523"/>
                    <a:gd name="connsiteY20" fmla="*/ 3636 h 58677"/>
                    <a:gd name="connsiteX21" fmla="*/ 25515 w 28523"/>
                    <a:gd name="connsiteY21" fmla="*/ 627 h 58677"/>
                    <a:gd name="connsiteX22" fmla="*/ 26295 w 28523"/>
                    <a:gd name="connsiteY22" fmla="*/ 627 h 58677"/>
                    <a:gd name="connsiteX23" fmla="*/ 28524 w 28523"/>
                    <a:gd name="connsiteY23" fmla="*/ 627 h 58677"/>
                    <a:gd name="connsiteX24" fmla="*/ 28524 w 28523"/>
                    <a:gd name="connsiteY24" fmla="*/ 1630 h 58677"/>
                    <a:gd name="connsiteX25" fmla="*/ 22841 w 28523"/>
                    <a:gd name="connsiteY25" fmla="*/ 46756 h 58677"/>
                    <a:gd name="connsiteX26" fmla="*/ 21059 w 28523"/>
                    <a:gd name="connsiteY26" fmla="*/ 49096 h 58677"/>
                    <a:gd name="connsiteX27" fmla="*/ 18719 w 28523"/>
                    <a:gd name="connsiteY27" fmla="*/ 50433 h 58677"/>
                    <a:gd name="connsiteX28" fmla="*/ 16936 w 28523"/>
                    <a:gd name="connsiteY28" fmla="*/ 50433 h 58677"/>
                    <a:gd name="connsiteX29" fmla="*/ 13816 w 28523"/>
                    <a:gd name="connsiteY29" fmla="*/ 28149 h 58677"/>
                    <a:gd name="connsiteX30" fmla="*/ 13816 w 28523"/>
                    <a:gd name="connsiteY30" fmla="*/ 21129 h 58677"/>
                    <a:gd name="connsiteX31" fmla="*/ 13259 w 28523"/>
                    <a:gd name="connsiteY31" fmla="*/ 28817 h 58677"/>
                    <a:gd name="connsiteX32" fmla="*/ 10028 w 28523"/>
                    <a:gd name="connsiteY32" fmla="*/ 55001 h 58677"/>
                    <a:gd name="connsiteX33" fmla="*/ 8245 w 28523"/>
                    <a:gd name="connsiteY33" fmla="*/ 57341 h 58677"/>
                    <a:gd name="connsiteX34" fmla="*/ 5905 w 28523"/>
                    <a:gd name="connsiteY34" fmla="*/ 58678 h 58677"/>
                    <a:gd name="connsiteX35" fmla="*/ 5683 w 28523"/>
                    <a:gd name="connsiteY35" fmla="*/ 57230 h 5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23" h="58677">
                      <a:moveTo>
                        <a:pt x="5683" y="57230"/>
                      </a:moveTo>
                      <a:lnTo>
                        <a:pt x="0" y="18566"/>
                      </a:lnTo>
                      <a:lnTo>
                        <a:pt x="0" y="17675"/>
                      </a:lnTo>
                      <a:cubicBezTo>
                        <a:pt x="0" y="16672"/>
                        <a:pt x="780" y="15669"/>
                        <a:pt x="2228" y="14889"/>
                      </a:cubicBezTo>
                      <a:lnTo>
                        <a:pt x="3231" y="14889"/>
                      </a:lnTo>
                      <a:cubicBezTo>
                        <a:pt x="4643" y="13998"/>
                        <a:pt x="5423" y="13998"/>
                        <a:pt x="5571" y="14889"/>
                      </a:cubicBezTo>
                      <a:lnTo>
                        <a:pt x="8134" y="39848"/>
                      </a:lnTo>
                      <a:lnTo>
                        <a:pt x="8134" y="45196"/>
                      </a:lnTo>
                      <a:lnTo>
                        <a:pt x="8134" y="48204"/>
                      </a:lnTo>
                      <a:cubicBezTo>
                        <a:pt x="8134" y="46087"/>
                        <a:pt x="8134" y="42856"/>
                        <a:pt x="9025" y="38734"/>
                      </a:cubicBezTo>
                      <a:lnTo>
                        <a:pt x="12479" y="10098"/>
                      </a:lnTo>
                      <a:cubicBezTo>
                        <a:pt x="12356" y="9661"/>
                        <a:pt x="12356" y="9198"/>
                        <a:pt x="12479" y="8761"/>
                      </a:cubicBezTo>
                      <a:cubicBezTo>
                        <a:pt x="12815" y="8347"/>
                        <a:pt x="13232" y="8006"/>
                        <a:pt x="13705" y="7758"/>
                      </a:cubicBezTo>
                      <a:lnTo>
                        <a:pt x="15376" y="6756"/>
                      </a:lnTo>
                      <a:cubicBezTo>
                        <a:pt x="15815" y="6642"/>
                        <a:pt x="16274" y="6642"/>
                        <a:pt x="16713" y="6756"/>
                      </a:cubicBezTo>
                      <a:cubicBezTo>
                        <a:pt x="16713" y="6756"/>
                        <a:pt x="16713" y="6756"/>
                        <a:pt x="16713" y="7424"/>
                      </a:cubicBezTo>
                      <a:lnTo>
                        <a:pt x="19722" y="32605"/>
                      </a:lnTo>
                      <a:cubicBezTo>
                        <a:pt x="19722" y="33385"/>
                        <a:pt x="19722" y="35057"/>
                        <a:pt x="19722" y="37508"/>
                      </a:cubicBezTo>
                      <a:cubicBezTo>
                        <a:pt x="19722" y="39959"/>
                        <a:pt x="19722" y="39625"/>
                        <a:pt x="19722" y="41073"/>
                      </a:cubicBezTo>
                      <a:lnTo>
                        <a:pt x="20502" y="31603"/>
                      </a:lnTo>
                      <a:lnTo>
                        <a:pt x="23176" y="3636"/>
                      </a:lnTo>
                      <a:cubicBezTo>
                        <a:pt x="23380" y="2294"/>
                        <a:pt x="24265" y="1154"/>
                        <a:pt x="25515" y="627"/>
                      </a:cubicBezTo>
                      <a:lnTo>
                        <a:pt x="26295" y="627"/>
                      </a:lnTo>
                      <a:cubicBezTo>
                        <a:pt x="27744" y="-264"/>
                        <a:pt x="28524" y="-152"/>
                        <a:pt x="28524" y="627"/>
                      </a:cubicBezTo>
                      <a:lnTo>
                        <a:pt x="28524" y="1630"/>
                      </a:lnTo>
                      <a:lnTo>
                        <a:pt x="22841" y="46756"/>
                      </a:lnTo>
                      <a:cubicBezTo>
                        <a:pt x="22658" y="47776"/>
                        <a:pt x="21995" y="48647"/>
                        <a:pt x="21059" y="49096"/>
                      </a:cubicBezTo>
                      <a:lnTo>
                        <a:pt x="18719" y="50433"/>
                      </a:lnTo>
                      <a:cubicBezTo>
                        <a:pt x="17605" y="51101"/>
                        <a:pt x="17048" y="50433"/>
                        <a:pt x="16936" y="50433"/>
                      </a:cubicBezTo>
                      <a:lnTo>
                        <a:pt x="13816" y="28149"/>
                      </a:lnTo>
                      <a:lnTo>
                        <a:pt x="13816" y="21129"/>
                      </a:lnTo>
                      <a:lnTo>
                        <a:pt x="13259" y="28817"/>
                      </a:lnTo>
                      <a:lnTo>
                        <a:pt x="10028" y="55001"/>
                      </a:lnTo>
                      <a:cubicBezTo>
                        <a:pt x="9844" y="56022"/>
                        <a:pt x="9180" y="56892"/>
                        <a:pt x="8245" y="57341"/>
                      </a:cubicBezTo>
                      <a:lnTo>
                        <a:pt x="5905" y="58678"/>
                      </a:lnTo>
                      <a:cubicBezTo>
                        <a:pt x="6351" y="58009"/>
                        <a:pt x="5794" y="58009"/>
                        <a:pt x="5683" y="57230"/>
                      </a:cubicBezTo>
                      <a:close/>
                    </a:path>
                  </a:pathLst>
                </a:custGeom>
                <a:solidFill>
                  <a:srgbClr val="FFFFFF"/>
                </a:solidFill>
                <a:ln w="111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CE85B51E-14DA-4AC9-84D7-633B0A2E6CEF}"/>
                    </a:ext>
                  </a:extLst>
                </p:cNvPr>
                <p:cNvSpPr/>
                <p:nvPr/>
              </p:nvSpPr>
              <p:spPr>
                <a:xfrm>
                  <a:off x="4309024" y="1178907"/>
                  <a:ext cx="151436" cy="383561"/>
                </a:xfrm>
                <a:custGeom>
                  <a:avLst/>
                  <a:gdLst>
                    <a:gd name="connsiteX0" fmla="*/ 151422 w 151436"/>
                    <a:gd name="connsiteY0" fmla="*/ 200608 h 383561"/>
                    <a:gd name="connsiteX1" fmla="*/ 144179 w 151436"/>
                    <a:gd name="connsiteY1" fmla="*/ 254981 h 383561"/>
                    <a:gd name="connsiteX2" fmla="*/ 94597 w 151436"/>
                    <a:gd name="connsiteY2" fmla="*/ 331082 h 383561"/>
                    <a:gd name="connsiteX3" fmla="*/ 56825 w 151436"/>
                    <a:gd name="connsiteY3" fmla="*/ 357489 h 383561"/>
                    <a:gd name="connsiteX4" fmla="*/ 27855 w 151436"/>
                    <a:gd name="connsiteY4" fmla="*/ 372419 h 383561"/>
                    <a:gd name="connsiteX5" fmla="*/ 0 w 151436"/>
                    <a:gd name="connsiteY5" fmla="*/ 383562 h 383561"/>
                    <a:gd name="connsiteX6" fmla="*/ 0 w 151436"/>
                    <a:gd name="connsiteY6" fmla="*/ 55091 h 383561"/>
                    <a:gd name="connsiteX7" fmla="*/ 24847 w 151436"/>
                    <a:gd name="connsiteY7" fmla="*/ 36150 h 383561"/>
                    <a:gd name="connsiteX8" fmla="*/ 56268 w 151436"/>
                    <a:gd name="connsiteY8" fmla="*/ 16094 h 383561"/>
                    <a:gd name="connsiteX9" fmla="*/ 88134 w 151436"/>
                    <a:gd name="connsiteY9" fmla="*/ 2055 h 383561"/>
                    <a:gd name="connsiteX10" fmla="*/ 113984 w 151436"/>
                    <a:gd name="connsiteY10" fmla="*/ 2055 h 383561"/>
                    <a:gd name="connsiteX11" fmla="*/ 131477 w 151436"/>
                    <a:gd name="connsiteY11" fmla="*/ 19548 h 383561"/>
                    <a:gd name="connsiteX12" fmla="*/ 137940 w 151436"/>
                    <a:gd name="connsiteY12" fmla="*/ 59325 h 383561"/>
                    <a:gd name="connsiteX13" fmla="*/ 131589 w 151436"/>
                    <a:gd name="connsiteY13" fmla="*/ 102334 h 383561"/>
                    <a:gd name="connsiteX14" fmla="*/ 115655 w 151436"/>
                    <a:gd name="connsiteY14" fmla="*/ 138323 h 383561"/>
                    <a:gd name="connsiteX15" fmla="*/ 129026 w 151436"/>
                    <a:gd name="connsiteY15" fmla="*/ 141443 h 383561"/>
                    <a:gd name="connsiteX16" fmla="*/ 140168 w 151436"/>
                    <a:gd name="connsiteY16" fmla="*/ 151471 h 383561"/>
                    <a:gd name="connsiteX17" fmla="*/ 148079 w 151436"/>
                    <a:gd name="connsiteY17" fmla="*/ 170524 h 383561"/>
                    <a:gd name="connsiteX18" fmla="*/ 151422 w 151436"/>
                    <a:gd name="connsiteY18" fmla="*/ 200608 h 383561"/>
                    <a:gd name="connsiteX19" fmla="*/ 51811 w 151436"/>
                    <a:gd name="connsiteY19" fmla="*/ 150357 h 383561"/>
                    <a:gd name="connsiteX20" fmla="*/ 60167 w 151436"/>
                    <a:gd name="connsiteY20" fmla="*/ 145566 h 383561"/>
                    <a:gd name="connsiteX21" fmla="*/ 80223 w 151436"/>
                    <a:gd name="connsiteY21" fmla="*/ 125844 h 383561"/>
                    <a:gd name="connsiteX22" fmla="*/ 87354 w 151436"/>
                    <a:gd name="connsiteY22" fmla="*/ 93866 h 383561"/>
                    <a:gd name="connsiteX23" fmla="*/ 84792 w 151436"/>
                    <a:gd name="connsiteY23" fmla="*/ 79270 h 383561"/>
                    <a:gd name="connsiteX24" fmla="*/ 78441 w 151436"/>
                    <a:gd name="connsiteY24" fmla="*/ 72807 h 383561"/>
                    <a:gd name="connsiteX25" fmla="*/ 69750 w 151436"/>
                    <a:gd name="connsiteY25" fmla="*/ 72807 h 383561"/>
                    <a:gd name="connsiteX26" fmla="*/ 60390 w 151436"/>
                    <a:gd name="connsiteY26" fmla="*/ 76819 h 383561"/>
                    <a:gd name="connsiteX27" fmla="*/ 56045 w 151436"/>
                    <a:gd name="connsiteY27" fmla="*/ 79381 h 383561"/>
                    <a:gd name="connsiteX28" fmla="*/ 51811 w 151436"/>
                    <a:gd name="connsiteY28" fmla="*/ 82278 h 383561"/>
                    <a:gd name="connsiteX29" fmla="*/ 51811 w 151436"/>
                    <a:gd name="connsiteY29" fmla="*/ 215761 h 383561"/>
                    <a:gd name="connsiteX30" fmla="*/ 51811 w 151436"/>
                    <a:gd name="connsiteY30" fmla="*/ 293756 h 383561"/>
                    <a:gd name="connsiteX31" fmla="*/ 57048 w 151436"/>
                    <a:gd name="connsiteY31" fmla="*/ 291416 h 383561"/>
                    <a:gd name="connsiteX32" fmla="*/ 65181 w 151436"/>
                    <a:gd name="connsiteY32" fmla="*/ 286848 h 383561"/>
                    <a:gd name="connsiteX33" fmla="*/ 76324 w 151436"/>
                    <a:gd name="connsiteY33" fmla="*/ 278380 h 383561"/>
                    <a:gd name="connsiteX34" fmla="*/ 86909 w 151436"/>
                    <a:gd name="connsiteY34" fmla="*/ 266012 h 383561"/>
                    <a:gd name="connsiteX35" fmla="*/ 94597 w 151436"/>
                    <a:gd name="connsiteY35" fmla="*/ 249633 h 383561"/>
                    <a:gd name="connsiteX36" fmla="*/ 97382 w 151436"/>
                    <a:gd name="connsiteY36" fmla="*/ 228909 h 383561"/>
                    <a:gd name="connsiteX37" fmla="*/ 88023 w 151436"/>
                    <a:gd name="connsiteY37" fmla="*/ 203727 h 383561"/>
                    <a:gd name="connsiteX38" fmla="*/ 63622 w 151436"/>
                    <a:gd name="connsiteY38" fmla="*/ 209299 h 38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1436" h="383561">
                      <a:moveTo>
                        <a:pt x="151422" y="200608"/>
                      </a:moveTo>
                      <a:cubicBezTo>
                        <a:pt x="151656" y="218988"/>
                        <a:pt x="149215" y="237304"/>
                        <a:pt x="144179" y="254981"/>
                      </a:cubicBezTo>
                      <a:cubicBezTo>
                        <a:pt x="135566" y="284705"/>
                        <a:pt x="118307" y="311195"/>
                        <a:pt x="94597" y="331082"/>
                      </a:cubicBezTo>
                      <a:cubicBezTo>
                        <a:pt x="82832" y="341011"/>
                        <a:pt x="70190" y="349849"/>
                        <a:pt x="56825" y="357489"/>
                      </a:cubicBezTo>
                      <a:cubicBezTo>
                        <a:pt x="47454" y="363002"/>
                        <a:pt x="37783" y="367986"/>
                        <a:pt x="27855" y="372419"/>
                      </a:cubicBezTo>
                      <a:cubicBezTo>
                        <a:pt x="19276" y="376096"/>
                        <a:pt x="10028" y="379885"/>
                        <a:pt x="0" y="383562"/>
                      </a:cubicBezTo>
                      <a:lnTo>
                        <a:pt x="0" y="55091"/>
                      </a:lnTo>
                      <a:cubicBezTo>
                        <a:pt x="7577" y="48852"/>
                        <a:pt x="15822" y="42501"/>
                        <a:pt x="24847" y="36150"/>
                      </a:cubicBezTo>
                      <a:cubicBezTo>
                        <a:pt x="34962" y="28919"/>
                        <a:pt x="45450" y="22223"/>
                        <a:pt x="56268" y="16094"/>
                      </a:cubicBezTo>
                      <a:cubicBezTo>
                        <a:pt x="66266" y="10108"/>
                        <a:pt x="76970" y="5392"/>
                        <a:pt x="88134" y="2055"/>
                      </a:cubicBezTo>
                      <a:cubicBezTo>
                        <a:pt x="96533" y="-685"/>
                        <a:pt x="105585" y="-685"/>
                        <a:pt x="113984" y="2055"/>
                      </a:cubicBezTo>
                      <a:cubicBezTo>
                        <a:pt x="121973" y="5226"/>
                        <a:pt x="128302" y="11556"/>
                        <a:pt x="131477" y="19548"/>
                      </a:cubicBezTo>
                      <a:cubicBezTo>
                        <a:pt x="136447" y="32193"/>
                        <a:pt x="138653" y="45757"/>
                        <a:pt x="137940" y="59325"/>
                      </a:cubicBezTo>
                      <a:cubicBezTo>
                        <a:pt x="137928" y="73895"/>
                        <a:pt x="135789" y="88384"/>
                        <a:pt x="131589" y="102334"/>
                      </a:cubicBezTo>
                      <a:cubicBezTo>
                        <a:pt x="127945" y="114999"/>
                        <a:pt x="122575" y="127108"/>
                        <a:pt x="115655" y="138323"/>
                      </a:cubicBezTo>
                      <a:cubicBezTo>
                        <a:pt x="120279" y="138427"/>
                        <a:pt x="124836" y="139489"/>
                        <a:pt x="129026" y="141443"/>
                      </a:cubicBezTo>
                      <a:cubicBezTo>
                        <a:pt x="133561" y="143751"/>
                        <a:pt x="137394" y="147209"/>
                        <a:pt x="140168" y="151471"/>
                      </a:cubicBezTo>
                      <a:cubicBezTo>
                        <a:pt x="143912" y="157305"/>
                        <a:pt x="146586" y="163756"/>
                        <a:pt x="148079" y="170524"/>
                      </a:cubicBezTo>
                      <a:cubicBezTo>
                        <a:pt x="150385" y="180385"/>
                        <a:pt x="151500" y="190483"/>
                        <a:pt x="151422" y="200608"/>
                      </a:cubicBezTo>
                      <a:close/>
                      <a:moveTo>
                        <a:pt x="51811" y="150357"/>
                      </a:moveTo>
                      <a:lnTo>
                        <a:pt x="60167" y="145566"/>
                      </a:lnTo>
                      <a:cubicBezTo>
                        <a:pt x="68451" y="140844"/>
                        <a:pt x="75363" y="134047"/>
                        <a:pt x="80223" y="125844"/>
                      </a:cubicBezTo>
                      <a:cubicBezTo>
                        <a:pt x="85407" y="116010"/>
                        <a:pt x="87868" y="104970"/>
                        <a:pt x="87354" y="93866"/>
                      </a:cubicBezTo>
                      <a:cubicBezTo>
                        <a:pt x="87603" y="88870"/>
                        <a:pt x="86727" y="83883"/>
                        <a:pt x="84792" y="79270"/>
                      </a:cubicBezTo>
                      <a:cubicBezTo>
                        <a:pt x="83568" y="76390"/>
                        <a:pt x="81299" y="74081"/>
                        <a:pt x="78441" y="72807"/>
                      </a:cubicBezTo>
                      <a:cubicBezTo>
                        <a:pt x="75622" y="71856"/>
                        <a:pt x="72569" y="71856"/>
                        <a:pt x="69750" y="72807"/>
                      </a:cubicBezTo>
                      <a:cubicBezTo>
                        <a:pt x="66500" y="73818"/>
                        <a:pt x="63363" y="75163"/>
                        <a:pt x="60390" y="76819"/>
                      </a:cubicBezTo>
                      <a:lnTo>
                        <a:pt x="56045" y="79381"/>
                      </a:lnTo>
                      <a:cubicBezTo>
                        <a:pt x="54524" y="80176"/>
                        <a:pt x="53102" y="81148"/>
                        <a:pt x="51811" y="82278"/>
                      </a:cubicBezTo>
                      <a:close/>
                      <a:moveTo>
                        <a:pt x="51811" y="215761"/>
                      </a:moveTo>
                      <a:lnTo>
                        <a:pt x="51811" y="293756"/>
                      </a:lnTo>
                      <a:lnTo>
                        <a:pt x="57048" y="291416"/>
                      </a:lnTo>
                      <a:cubicBezTo>
                        <a:pt x="59053" y="290302"/>
                        <a:pt x="61839" y="288853"/>
                        <a:pt x="65181" y="286848"/>
                      </a:cubicBezTo>
                      <a:cubicBezTo>
                        <a:pt x="69178" y="284418"/>
                        <a:pt x="72912" y="281580"/>
                        <a:pt x="76324" y="278380"/>
                      </a:cubicBezTo>
                      <a:cubicBezTo>
                        <a:pt x="80360" y="274722"/>
                        <a:pt x="83918" y="270566"/>
                        <a:pt x="86909" y="266012"/>
                      </a:cubicBezTo>
                      <a:cubicBezTo>
                        <a:pt x="90264" y="260960"/>
                        <a:pt x="92854" y="255442"/>
                        <a:pt x="94597" y="249633"/>
                      </a:cubicBezTo>
                      <a:cubicBezTo>
                        <a:pt x="96554" y="242903"/>
                        <a:pt x="97494" y="235917"/>
                        <a:pt x="97382" y="228909"/>
                      </a:cubicBezTo>
                      <a:cubicBezTo>
                        <a:pt x="97382" y="214201"/>
                        <a:pt x="94262" y="205733"/>
                        <a:pt x="88023" y="203727"/>
                      </a:cubicBezTo>
                      <a:cubicBezTo>
                        <a:pt x="79467" y="202041"/>
                        <a:pt x="70598" y="204066"/>
                        <a:pt x="63622" y="209299"/>
                      </a:cubicBezTo>
                      <a:close/>
                    </a:path>
                  </a:pathLst>
                </a:custGeom>
                <a:solidFill>
                  <a:srgbClr val="FFFFFF"/>
                </a:solidFill>
                <a:ln w="111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A839048-E07C-4FDA-841D-C02CDEBC3D29}"/>
                    </a:ext>
                  </a:extLst>
                </p:cNvPr>
                <p:cNvSpPr/>
                <p:nvPr/>
              </p:nvSpPr>
              <p:spPr>
                <a:xfrm>
                  <a:off x="4472701" y="1108427"/>
                  <a:ext cx="52368" cy="359556"/>
                </a:xfrm>
                <a:custGeom>
                  <a:avLst/>
                  <a:gdLst>
                    <a:gd name="connsiteX0" fmla="*/ 26630 w 52368"/>
                    <a:gd name="connsiteY0" fmla="*/ 348415 h 359556"/>
                    <a:gd name="connsiteX1" fmla="*/ 0 w 52368"/>
                    <a:gd name="connsiteY1" fmla="*/ 359557 h 359556"/>
                    <a:gd name="connsiteX2" fmla="*/ 0 w 52368"/>
                    <a:gd name="connsiteY2" fmla="*/ 30529 h 359556"/>
                    <a:gd name="connsiteX3" fmla="*/ 14596 w 52368"/>
                    <a:gd name="connsiteY3" fmla="*/ 19387 h 359556"/>
                    <a:gd name="connsiteX4" fmla="*/ 25738 w 52368"/>
                    <a:gd name="connsiteY4" fmla="*/ 11699 h 359556"/>
                    <a:gd name="connsiteX5" fmla="*/ 37883 w 52368"/>
                    <a:gd name="connsiteY5" fmla="*/ 5683 h 359556"/>
                    <a:gd name="connsiteX6" fmla="*/ 52368 w 52368"/>
                    <a:gd name="connsiteY6" fmla="*/ 0 h 359556"/>
                    <a:gd name="connsiteX7" fmla="*/ 52368 w 52368"/>
                    <a:gd name="connsiteY7" fmla="*/ 328804 h 359556"/>
                    <a:gd name="connsiteX8" fmla="*/ 26630 w 52368"/>
                    <a:gd name="connsiteY8" fmla="*/ 348415 h 3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68" h="359556">
                      <a:moveTo>
                        <a:pt x="26630" y="348415"/>
                      </a:moveTo>
                      <a:cubicBezTo>
                        <a:pt x="18206" y="353130"/>
                        <a:pt x="9270" y="356868"/>
                        <a:pt x="0" y="359557"/>
                      </a:cubicBezTo>
                      <a:lnTo>
                        <a:pt x="0" y="30529"/>
                      </a:lnTo>
                      <a:cubicBezTo>
                        <a:pt x="5348" y="26184"/>
                        <a:pt x="10251" y="22396"/>
                        <a:pt x="14596" y="19387"/>
                      </a:cubicBezTo>
                      <a:cubicBezTo>
                        <a:pt x="18942" y="16379"/>
                        <a:pt x="22953" y="13705"/>
                        <a:pt x="25738" y="11699"/>
                      </a:cubicBezTo>
                      <a:cubicBezTo>
                        <a:pt x="29672" y="9473"/>
                        <a:pt x="33727" y="7464"/>
                        <a:pt x="37883" y="5683"/>
                      </a:cubicBezTo>
                      <a:cubicBezTo>
                        <a:pt x="42340" y="3677"/>
                        <a:pt x="47243" y="1783"/>
                        <a:pt x="52368" y="0"/>
                      </a:cubicBezTo>
                      <a:lnTo>
                        <a:pt x="52368" y="328804"/>
                      </a:lnTo>
                      <a:cubicBezTo>
                        <a:pt x="44335" y="336031"/>
                        <a:pt x="35733" y="342589"/>
                        <a:pt x="26630" y="348415"/>
                      </a:cubicBezTo>
                      <a:close/>
                    </a:path>
                  </a:pathLst>
                </a:custGeom>
                <a:solidFill>
                  <a:srgbClr val="FFFFFF"/>
                </a:solidFill>
                <a:ln w="111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9071A14D-C2C3-47CA-87AE-D25F2F47AA83}"/>
                    </a:ext>
                  </a:extLst>
                </p:cNvPr>
                <p:cNvSpPr/>
                <p:nvPr/>
              </p:nvSpPr>
              <p:spPr>
                <a:xfrm>
                  <a:off x="4540643" y="1018013"/>
                  <a:ext cx="169831" cy="369189"/>
                </a:xfrm>
                <a:custGeom>
                  <a:avLst/>
                  <a:gdLst>
                    <a:gd name="connsiteX0" fmla="*/ 118020 w 169831"/>
                    <a:gd name="connsiteY0" fmla="*/ 164731 h 369189"/>
                    <a:gd name="connsiteX1" fmla="*/ 132394 w 169831"/>
                    <a:gd name="connsiteY1" fmla="*/ 153589 h 369189"/>
                    <a:gd name="connsiteX2" fmla="*/ 143536 w 169831"/>
                    <a:gd name="connsiteY2" fmla="*/ 145901 h 369189"/>
                    <a:gd name="connsiteX3" fmla="*/ 155792 w 169831"/>
                    <a:gd name="connsiteY3" fmla="*/ 139773 h 369189"/>
                    <a:gd name="connsiteX4" fmla="*/ 169831 w 169831"/>
                    <a:gd name="connsiteY4" fmla="*/ 134425 h 369189"/>
                    <a:gd name="connsiteX5" fmla="*/ 169831 w 169831"/>
                    <a:gd name="connsiteY5" fmla="*/ 301557 h 369189"/>
                    <a:gd name="connsiteX6" fmla="*/ 134956 w 169831"/>
                    <a:gd name="connsiteY6" fmla="*/ 334983 h 369189"/>
                    <a:gd name="connsiteX7" fmla="*/ 105541 w 169831"/>
                    <a:gd name="connsiteY7" fmla="*/ 355262 h 369189"/>
                    <a:gd name="connsiteX8" fmla="*/ 59413 w 169831"/>
                    <a:gd name="connsiteY8" fmla="*/ 369190 h 369189"/>
                    <a:gd name="connsiteX9" fmla="*/ 25986 w 169831"/>
                    <a:gd name="connsiteY9" fmla="*/ 353034 h 369189"/>
                    <a:gd name="connsiteX10" fmla="*/ 6599 w 169831"/>
                    <a:gd name="connsiteY10" fmla="*/ 311250 h 369189"/>
                    <a:gd name="connsiteX11" fmla="*/ 25 w 169831"/>
                    <a:gd name="connsiteY11" fmla="*/ 246849 h 369189"/>
                    <a:gd name="connsiteX12" fmla="*/ 6933 w 169831"/>
                    <a:gd name="connsiteY12" fmla="*/ 174536 h 369189"/>
                    <a:gd name="connsiteX13" fmla="*/ 26766 w 169831"/>
                    <a:gd name="connsiteY13" fmla="*/ 108464 h 369189"/>
                    <a:gd name="connsiteX14" fmla="*/ 58967 w 169831"/>
                    <a:gd name="connsiteY14" fmla="*/ 53979 h 369189"/>
                    <a:gd name="connsiteX15" fmla="*/ 102310 w 169831"/>
                    <a:gd name="connsiteY15" fmla="*/ 15984 h 369189"/>
                    <a:gd name="connsiteX16" fmla="*/ 129720 w 169831"/>
                    <a:gd name="connsiteY16" fmla="*/ 3393 h 369189"/>
                    <a:gd name="connsiteX17" fmla="*/ 158355 w 169831"/>
                    <a:gd name="connsiteY17" fmla="*/ 274 h 369189"/>
                    <a:gd name="connsiteX18" fmla="*/ 153787 w 169831"/>
                    <a:gd name="connsiteY18" fmla="*/ 39717 h 369189"/>
                    <a:gd name="connsiteX19" fmla="*/ 145764 w 169831"/>
                    <a:gd name="connsiteY19" fmla="*/ 74814 h 369189"/>
                    <a:gd name="connsiteX20" fmla="*/ 134622 w 169831"/>
                    <a:gd name="connsiteY20" fmla="*/ 75594 h 369189"/>
                    <a:gd name="connsiteX21" fmla="*/ 125151 w 169831"/>
                    <a:gd name="connsiteY21" fmla="*/ 77266 h 369189"/>
                    <a:gd name="connsiteX22" fmla="*/ 116238 w 169831"/>
                    <a:gd name="connsiteY22" fmla="*/ 80385 h 369189"/>
                    <a:gd name="connsiteX23" fmla="*/ 106655 w 169831"/>
                    <a:gd name="connsiteY23" fmla="*/ 85288 h 369189"/>
                    <a:gd name="connsiteX24" fmla="*/ 69218 w 169831"/>
                    <a:gd name="connsiteY24" fmla="*/ 131974 h 369189"/>
                    <a:gd name="connsiteX25" fmla="*/ 56070 w 169831"/>
                    <a:gd name="connsiteY25" fmla="*/ 214425 h 369189"/>
                    <a:gd name="connsiteX26" fmla="*/ 68884 w 169831"/>
                    <a:gd name="connsiteY26" fmla="*/ 280498 h 369189"/>
                    <a:gd name="connsiteX27" fmla="*/ 107213 w 169831"/>
                    <a:gd name="connsiteY27" fmla="*/ 282504 h 369189"/>
                    <a:gd name="connsiteX28" fmla="*/ 117352 w 169831"/>
                    <a:gd name="connsiteY28" fmla="*/ 275261 h 36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831" h="369189">
                      <a:moveTo>
                        <a:pt x="118020" y="164731"/>
                      </a:moveTo>
                      <a:cubicBezTo>
                        <a:pt x="123447" y="160349"/>
                        <a:pt x="128238" y="156634"/>
                        <a:pt x="132394" y="153589"/>
                      </a:cubicBezTo>
                      <a:cubicBezTo>
                        <a:pt x="135982" y="150846"/>
                        <a:pt x="139703" y="148280"/>
                        <a:pt x="143536" y="145901"/>
                      </a:cubicBezTo>
                      <a:cubicBezTo>
                        <a:pt x="147491" y="143614"/>
                        <a:pt x="151592" y="141567"/>
                        <a:pt x="155792" y="139773"/>
                      </a:cubicBezTo>
                      <a:cubicBezTo>
                        <a:pt x="160327" y="137642"/>
                        <a:pt x="165029" y="135854"/>
                        <a:pt x="169831" y="134425"/>
                      </a:cubicBezTo>
                      <a:lnTo>
                        <a:pt x="169831" y="301557"/>
                      </a:lnTo>
                      <a:cubicBezTo>
                        <a:pt x="159380" y="313860"/>
                        <a:pt x="147692" y="325061"/>
                        <a:pt x="134956" y="334983"/>
                      </a:cubicBezTo>
                      <a:cubicBezTo>
                        <a:pt x="125564" y="342321"/>
                        <a:pt x="115736" y="349094"/>
                        <a:pt x="105541" y="355262"/>
                      </a:cubicBezTo>
                      <a:cubicBezTo>
                        <a:pt x="91836" y="364268"/>
                        <a:pt x="75814" y="369106"/>
                        <a:pt x="59413" y="369190"/>
                      </a:cubicBezTo>
                      <a:cubicBezTo>
                        <a:pt x="46521" y="368644"/>
                        <a:pt x="34421" y="362797"/>
                        <a:pt x="25986" y="353034"/>
                      </a:cubicBezTo>
                      <a:cubicBezTo>
                        <a:pt x="16215" y="340896"/>
                        <a:pt x="9552" y="326552"/>
                        <a:pt x="6599" y="311250"/>
                      </a:cubicBezTo>
                      <a:cubicBezTo>
                        <a:pt x="1942" y="290107"/>
                        <a:pt x="-264" y="268497"/>
                        <a:pt x="25" y="246849"/>
                      </a:cubicBezTo>
                      <a:cubicBezTo>
                        <a:pt x="14" y="222580"/>
                        <a:pt x="2332" y="198365"/>
                        <a:pt x="6933" y="174536"/>
                      </a:cubicBezTo>
                      <a:cubicBezTo>
                        <a:pt x="11179" y="151869"/>
                        <a:pt x="17819" y="129720"/>
                        <a:pt x="26766" y="108464"/>
                      </a:cubicBezTo>
                      <a:cubicBezTo>
                        <a:pt x="34945" y="88908"/>
                        <a:pt x="45775" y="70574"/>
                        <a:pt x="58967" y="53979"/>
                      </a:cubicBezTo>
                      <a:cubicBezTo>
                        <a:pt x="70900" y="38706"/>
                        <a:pt x="85608" y="25817"/>
                        <a:pt x="102310" y="15984"/>
                      </a:cubicBezTo>
                      <a:cubicBezTo>
                        <a:pt x="110990" y="10861"/>
                        <a:pt x="120182" y="6642"/>
                        <a:pt x="129720" y="3393"/>
                      </a:cubicBezTo>
                      <a:cubicBezTo>
                        <a:pt x="138968" y="504"/>
                        <a:pt x="148695" y="-555"/>
                        <a:pt x="158355" y="274"/>
                      </a:cubicBezTo>
                      <a:cubicBezTo>
                        <a:pt x="157898" y="13523"/>
                        <a:pt x="156372" y="26714"/>
                        <a:pt x="153787" y="39717"/>
                      </a:cubicBezTo>
                      <a:cubicBezTo>
                        <a:pt x="151190" y="53235"/>
                        <a:pt x="148516" y="64935"/>
                        <a:pt x="145764" y="74814"/>
                      </a:cubicBezTo>
                      <a:cubicBezTo>
                        <a:pt x="142043" y="74871"/>
                        <a:pt x="138321" y="75132"/>
                        <a:pt x="134622" y="75594"/>
                      </a:cubicBezTo>
                      <a:cubicBezTo>
                        <a:pt x="131424" y="75905"/>
                        <a:pt x="128260" y="76465"/>
                        <a:pt x="125151" y="77266"/>
                      </a:cubicBezTo>
                      <a:cubicBezTo>
                        <a:pt x="122121" y="78138"/>
                        <a:pt x="119146" y="79180"/>
                        <a:pt x="116238" y="80385"/>
                      </a:cubicBezTo>
                      <a:cubicBezTo>
                        <a:pt x="112951" y="81821"/>
                        <a:pt x="109742" y="83458"/>
                        <a:pt x="106655" y="85288"/>
                      </a:cubicBezTo>
                      <a:cubicBezTo>
                        <a:pt x="89207" y="96119"/>
                        <a:pt x="76003" y="112594"/>
                        <a:pt x="69218" y="131974"/>
                      </a:cubicBezTo>
                      <a:cubicBezTo>
                        <a:pt x="59658" y="158378"/>
                        <a:pt x="55201" y="186357"/>
                        <a:pt x="56070" y="214425"/>
                      </a:cubicBezTo>
                      <a:cubicBezTo>
                        <a:pt x="56070" y="247852"/>
                        <a:pt x="60304" y="269245"/>
                        <a:pt x="68884" y="280498"/>
                      </a:cubicBezTo>
                      <a:cubicBezTo>
                        <a:pt x="77463" y="291752"/>
                        <a:pt x="90277" y="292309"/>
                        <a:pt x="107213" y="282504"/>
                      </a:cubicBezTo>
                      <a:cubicBezTo>
                        <a:pt x="110867" y="280494"/>
                        <a:pt x="114266" y="278064"/>
                        <a:pt x="117352" y="275261"/>
                      </a:cubicBezTo>
                      <a:close/>
                    </a:path>
                  </a:pathLst>
                </a:custGeom>
                <a:solidFill>
                  <a:srgbClr val="FFFFFF"/>
                </a:solidFill>
                <a:ln w="111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DA8016A5-F8FF-4BF5-83E2-24FBE1859F2B}"/>
                    </a:ext>
                  </a:extLst>
                </p:cNvPr>
                <p:cNvSpPr/>
                <p:nvPr/>
              </p:nvSpPr>
              <p:spPr>
                <a:xfrm>
                  <a:off x="4396601" y="1509321"/>
                  <a:ext cx="74345" cy="196011"/>
                </a:xfrm>
                <a:custGeom>
                  <a:avLst/>
                  <a:gdLst>
                    <a:gd name="connsiteX0" fmla="*/ 46908 w 74345"/>
                    <a:gd name="connsiteY0" fmla="*/ 73204 h 196011"/>
                    <a:gd name="connsiteX1" fmla="*/ 58051 w 74345"/>
                    <a:gd name="connsiteY1" fmla="*/ 74652 h 196011"/>
                    <a:gd name="connsiteX2" fmla="*/ 66741 w 74345"/>
                    <a:gd name="connsiteY2" fmla="*/ 79332 h 196011"/>
                    <a:gd name="connsiteX3" fmla="*/ 72312 w 74345"/>
                    <a:gd name="connsiteY3" fmla="*/ 90474 h 196011"/>
                    <a:gd name="connsiteX4" fmla="*/ 74318 w 74345"/>
                    <a:gd name="connsiteY4" fmla="*/ 108747 h 196011"/>
                    <a:gd name="connsiteX5" fmla="*/ 63176 w 74345"/>
                    <a:gd name="connsiteY5" fmla="*/ 154541 h 196011"/>
                    <a:gd name="connsiteX6" fmla="*/ 50362 w 74345"/>
                    <a:gd name="connsiteY6" fmla="*/ 172703 h 196011"/>
                    <a:gd name="connsiteX7" fmla="*/ 32089 w 74345"/>
                    <a:gd name="connsiteY7" fmla="*/ 187076 h 196011"/>
                    <a:gd name="connsiteX8" fmla="*/ 15599 w 74345"/>
                    <a:gd name="connsiteY8" fmla="*/ 194319 h 196011"/>
                    <a:gd name="connsiteX9" fmla="*/ 0 w 74345"/>
                    <a:gd name="connsiteY9" fmla="*/ 195990 h 196011"/>
                    <a:gd name="connsiteX10" fmla="*/ 2117 w 74345"/>
                    <a:gd name="connsiteY10" fmla="*/ 177383 h 196011"/>
                    <a:gd name="connsiteX11" fmla="*/ 5794 w 74345"/>
                    <a:gd name="connsiteY11" fmla="*/ 156547 h 196011"/>
                    <a:gd name="connsiteX12" fmla="*/ 29972 w 74345"/>
                    <a:gd name="connsiteY12" fmla="*/ 151867 h 196011"/>
                    <a:gd name="connsiteX13" fmla="*/ 42117 w 74345"/>
                    <a:gd name="connsiteY13" fmla="*/ 140725 h 196011"/>
                    <a:gd name="connsiteX14" fmla="*/ 46351 w 74345"/>
                    <a:gd name="connsiteY14" fmla="*/ 125795 h 196011"/>
                    <a:gd name="connsiteX15" fmla="*/ 45460 w 74345"/>
                    <a:gd name="connsiteY15" fmla="*/ 119889 h 196011"/>
                    <a:gd name="connsiteX16" fmla="*/ 43009 w 74345"/>
                    <a:gd name="connsiteY16" fmla="*/ 116770 h 196011"/>
                    <a:gd name="connsiteX17" fmla="*/ 39666 w 74345"/>
                    <a:gd name="connsiteY17" fmla="*/ 115544 h 196011"/>
                    <a:gd name="connsiteX18" fmla="*/ 35766 w 74345"/>
                    <a:gd name="connsiteY18" fmla="*/ 115544 h 196011"/>
                    <a:gd name="connsiteX19" fmla="*/ 27298 w 74345"/>
                    <a:gd name="connsiteY19" fmla="*/ 115544 h 196011"/>
                    <a:gd name="connsiteX20" fmla="*/ 16936 w 74345"/>
                    <a:gd name="connsiteY20" fmla="*/ 114653 h 196011"/>
                    <a:gd name="connsiteX21" fmla="*/ 9248 w 74345"/>
                    <a:gd name="connsiteY21" fmla="*/ 109082 h 196011"/>
                    <a:gd name="connsiteX22" fmla="*/ 4345 w 74345"/>
                    <a:gd name="connsiteY22" fmla="*/ 98719 h 196011"/>
                    <a:gd name="connsiteX23" fmla="*/ 2563 w 74345"/>
                    <a:gd name="connsiteY23" fmla="*/ 82229 h 196011"/>
                    <a:gd name="connsiteX24" fmla="*/ 12925 w 74345"/>
                    <a:gd name="connsiteY24" fmla="*/ 37660 h 196011"/>
                    <a:gd name="connsiteX25" fmla="*/ 24847 w 74345"/>
                    <a:gd name="connsiteY25" fmla="*/ 20836 h 196011"/>
                    <a:gd name="connsiteX26" fmla="*/ 40446 w 74345"/>
                    <a:gd name="connsiteY26" fmla="*/ 8357 h 196011"/>
                    <a:gd name="connsiteX27" fmla="*/ 55376 w 74345"/>
                    <a:gd name="connsiteY27" fmla="*/ 2117 h 196011"/>
                    <a:gd name="connsiteX28" fmla="*/ 70753 w 74345"/>
                    <a:gd name="connsiteY28" fmla="*/ 0 h 196011"/>
                    <a:gd name="connsiteX29" fmla="*/ 68636 w 74345"/>
                    <a:gd name="connsiteY29" fmla="*/ 17716 h 196011"/>
                    <a:gd name="connsiteX30" fmla="*/ 64624 w 74345"/>
                    <a:gd name="connsiteY30" fmla="*/ 36992 h 196011"/>
                    <a:gd name="connsiteX31" fmla="*/ 55376 w 74345"/>
                    <a:gd name="connsiteY31" fmla="*/ 36992 h 196011"/>
                    <a:gd name="connsiteX32" fmla="*/ 42117 w 74345"/>
                    <a:gd name="connsiteY32" fmla="*/ 41783 h 196011"/>
                    <a:gd name="connsiteX33" fmla="*/ 37549 w 74345"/>
                    <a:gd name="connsiteY33" fmla="*/ 45237 h 196011"/>
                    <a:gd name="connsiteX34" fmla="*/ 33538 w 74345"/>
                    <a:gd name="connsiteY34" fmla="*/ 49694 h 196011"/>
                    <a:gd name="connsiteX35" fmla="*/ 30752 w 74345"/>
                    <a:gd name="connsiteY35" fmla="*/ 55488 h 196011"/>
                    <a:gd name="connsiteX36" fmla="*/ 29749 w 74345"/>
                    <a:gd name="connsiteY36" fmla="*/ 62730 h 196011"/>
                    <a:gd name="connsiteX37" fmla="*/ 32646 w 74345"/>
                    <a:gd name="connsiteY37" fmla="*/ 71198 h 196011"/>
                    <a:gd name="connsiteX38" fmla="*/ 39443 w 74345"/>
                    <a:gd name="connsiteY38" fmla="*/ 72870 h 19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345" h="196011">
                      <a:moveTo>
                        <a:pt x="46908" y="73204"/>
                      </a:moveTo>
                      <a:cubicBezTo>
                        <a:pt x="50663" y="73329"/>
                        <a:pt x="54396" y="73813"/>
                        <a:pt x="58051" y="74652"/>
                      </a:cubicBezTo>
                      <a:cubicBezTo>
                        <a:pt x="61337" y="75345"/>
                        <a:pt x="64357" y="76970"/>
                        <a:pt x="66741" y="79332"/>
                      </a:cubicBezTo>
                      <a:cubicBezTo>
                        <a:pt x="69616" y="82441"/>
                        <a:pt x="71555" y="86306"/>
                        <a:pt x="72312" y="90474"/>
                      </a:cubicBezTo>
                      <a:cubicBezTo>
                        <a:pt x="73817" y="96444"/>
                        <a:pt x="74496" y="102592"/>
                        <a:pt x="74318" y="108747"/>
                      </a:cubicBezTo>
                      <a:cubicBezTo>
                        <a:pt x="74418" y="124696"/>
                        <a:pt x="70597" y="140424"/>
                        <a:pt x="63176" y="154541"/>
                      </a:cubicBezTo>
                      <a:cubicBezTo>
                        <a:pt x="59677" y="161106"/>
                        <a:pt x="55376" y="167208"/>
                        <a:pt x="50362" y="172703"/>
                      </a:cubicBezTo>
                      <a:cubicBezTo>
                        <a:pt x="45003" y="178357"/>
                        <a:pt x="38841" y="183199"/>
                        <a:pt x="32089" y="187076"/>
                      </a:cubicBezTo>
                      <a:cubicBezTo>
                        <a:pt x="26933" y="190201"/>
                        <a:pt x="21388" y="192635"/>
                        <a:pt x="15599" y="194319"/>
                      </a:cubicBezTo>
                      <a:cubicBezTo>
                        <a:pt x="10497" y="195570"/>
                        <a:pt x="5251" y="196132"/>
                        <a:pt x="0" y="195990"/>
                      </a:cubicBezTo>
                      <a:cubicBezTo>
                        <a:pt x="0" y="190308"/>
                        <a:pt x="1114" y="184179"/>
                        <a:pt x="2117" y="177383"/>
                      </a:cubicBezTo>
                      <a:cubicBezTo>
                        <a:pt x="3120" y="170586"/>
                        <a:pt x="4345" y="163789"/>
                        <a:pt x="5794" y="156547"/>
                      </a:cubicBezTo>
                      <a:cubicBezTo>
                        <a:pt x="14147" y="157623"/>
                        <a:pt x="22624" y="155983"/>
                        <a:pt x="29972" y="151867"/>
                      </a:cubicBezTo>
                      <a:cubicBezTo>
                        <a:pt x="34808" y="149120"/>
                        <a:pt x="38964" y="145310"/>
                        <a:pt x="42117" y="140725"/>
                      </a:cubicBezTo>
                      <a:cubicBezTo>
                        <a:pt x="45037" y="136306"/>
                        <a:pt x="46518" y="131089"/>
                        <a:pt x="46351" y="125795"/>
                      </a:cubicBezTo>
                      <a:cubicBezTo>
                        <a:pt x="46474" y="123786"/>
                        <a:pt x="46173" y="121772"/>
                        <a:pt x="45460" y="119889"/>
                      </a:cubicBezTo>
                      <a:cubicBezTo>
                        <a:pt x="44992" y="118618"/>
                        <a:pt x="44134" y="117527"/>
                        <a:pt x="43009" y="116770"/>
                      </a:cubicBezTo>
                      <a:cubicBezTo>
                        <a:pt x="42017" y="116085"/>
                        <a:pt x="40869" y="115663"/>
                        <a:pt x="39666" y="115544"/>
                      </a:cubicBezTo>
                      <a:lnTo>
                        <a:pt x="35766" y="115544"/>
                      </a:lnTo>
                      <a:lnTo>
                        <a:pt x="27298" y="115544"/>
                      </a:lnTo>
                      <a:cubicBezTo>
                        <a:pt x="23818" y="115895"/>
                        <a:pt x="20304" y="115593"/>
                        <a:pt x="16936" y="114653"/>
                      </a:cubicBezTo>
                      <a:cubicBezTo>
                        <a:pt x="13922" y="113515"/>
                        <a:pt x="11268" y="111592"/>
                        <a:pt x="9248" y="109082"/>
                      </a:cubicBezTo>
                      <a:cubicBezTo>
                        <a:pt x="6875" y="106029"/>
                        <a:pt x="5201" y="102491"/>
                        <a:pt x="4345" y="98719"/>
                      </a:cubicBezTo>
                      <a:cubicBezTo>
                        <a:pt x="3069" y="93318"/>
                        <a:pt x="2470" y="87779"/>
                        <a:pt x="2563" y="82229"/>
                      </a:cubicBezTo>
                      <a:cubicBezTo>
                        <a:pt x="2437" y="66761"/>
                        <a:pt x="5988" y="51486"/>
                        <a:pt x="12925" y="37660"/>
                      </a:cubicBezTo>
                      <a:cubicBezTo>
                        <a:pt x="16137" y="31549"/>
                        <a:pt x="20146" y="25892"/>
                        <a:pt x="24847" y="20836"/>
                      </a:cubicBezTo>
                      <a:cubicBezTo>
                        <a:pt x="29415" y="15943"/>
                        <a:pt x="34674" y="11739"/>
                        <a:pt x="40446" y="8357"/>
                      </a:cubicBezTo>
                      <a:cubicBezTo>
                        <a:pt x="45137" y="5651"/>
                        <a:pt x="50151" y="3555"/>
                        <a:pt x="55376" y="2117"/>
                      </a:cubicBezTo>
                      <a:cubicBezTo>
                        <a:pt x="60413" y="876"/>
                        <a:pt x="65571" y="166"/>
                        <a:pt x="70753" y="0"/>
                      </a:cubicBezTo>
                      <a:cubicBezTo>
                        <a:pt x="70753" y="5237"/>
                        <a:pt x="69638" y="11142"/>
                        <a:pt x="68636" y="17716"/>
                      </a:cubicBezTo>
                      <a:cubicBezTo>
                        <a:pt x="67633" y="24290"/>
                        <a:pt x="66184" y="30752"/>
                        <a:pt x="64624" y="36992"/>
                      </a:cubicBezTo>
                      <a:cubicBezTo>
                        <a:pt x="61549" y="36819"/>
                        <a:pt x="58452" y="36819"/>
                        <a:pt x="55376" y="36992"/>
                      </a:cubicBezTo>
                      <a:cubicBezTo>
                        <a:pt x="50652" y="37586"/>
                        <a:pt x="46128" y="39223"/>
                        <a:pt x="42117" y="41783"/>
                      </a:cubicBezTo>
                      <a:cubicBezTo>
                        <a:pt x="40502" y="42799"/>
                        <a:pt x="38964" y="43955"/>
                        <a:pt x="37549" y="45237"/>
                      </a:cubicBezTo>
                      <a:cubicBezTo>
                        <a:pt x="36067" y="46589"/>
                        <a:pt x="34730" y="48082"/>
                        <a:pt x="33538" y="49694"/>
                      </a:cubicBezTo>
                      <a:cubicBezTo>
                        <a:pt x="32390" y="51511"/>
                        <a:pt x="31454" y="53456"/>
                        <a:pt x="30752" y="55488"/>
                      </a:cubicBezTo>
                      <a:cubicBezTo>
                        <a:pt x="30073" y="57841"/>
                        <a:pt x="29727" y="60280"/>
                        <a:pt x="29749" y="62730"/>
                      </a:cubicBezTo>
                      <a:cubicBezTo>
                        <a:pt x="29749" y="67299"/>
                        <a:pt x="30641" y="70084"/>
                        <a:pt x="32646" y="71198"/>
                      </a:cubicBezTo>
                      <a:cubicBezTo>
                        <a:pt x="34752" y="72259"/>
                        <a:pt x="37081" y="72831"/>
                        <a:pt x="39443" y="72870"/>
                      </a:cubicBezTo>
                      <a:close/>
                    </a:path>
                  </a:pathLst>
                </a:custGeom>
                <a:solidFill>
                  <a:srgbClr val="FFFFFF"/>
                </a:solidFill>
                <a:ln w="111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0848F06E-2108-4B7F-AC6B-B8AE4DC47F00}"/>
                    </a:ext>
                  </a:extLst>
                </p:cNvPr>
                <p:cNvSpPr/>
                <p:nvPr/>
              </p:nvSpPr>
              <p:spPr>
                <a:xfrm>
                  <a:off x="4467576" y="1467538"/>
                  <a:ext cx="95710" cy="202563"/>
                </a:xfrm>
                <a:custGeom>
                  <a:avLst/>
                  <a:gdLst>
                    <a:gd name="connsiteX0" fmla="*/ 26295 w 95710"/>
                    <a:gd name="connsiteY0" fmla="*/ 187856 h 202563"/>
                    <a:gd name="connsiteX1" fmla="*/ 19944 w 95710"/>
                    <a:gd name="connsiteY1" fmla="*/ 192982 h 202563"/>
                    <a:gd name="connsiteX2" fmla="*/ 14262 w 95710"/>
                    <a:gd name="connsiteY2" fmla="*/ 196659 h 202563"/>
                    <a:gd name="connsiteX3" fmla="*/ 8022 w 95710"/>
                    <a:gd name="connsiteY3" fmla="*/ 199667 h 202563"/>
                    <a:gd name="connsiteX4" fmla="*/ 0 w 95710"/>
                    <a:gd name="connsiteY4" fmla="*/ 202564 h 202563"/>
                    <a:gd name="connsiteX5" fmla="*/ 33984 w 95710"/>
                    <a:gd name="connsiteY5" fmla="*/ 16379 h 202563"/>
                    <a:gd name="connsiteX6" fmla="*/ 41337 w 95710"/>
                    <a:gd name="connsiteY6" fmla="*/ 10919 h 202563"/>
                    <a:gd name="connsiteX7" fmla="*/ 48245 w 95710"/>
                    <a:gd name="connsiteY7" fmla="*/ 6462 h 202563"/>
                    <a:gd name="connsiteX8" fmla="*/ 54485 w 95710"/>
                    <a:gd name="connsiteY8" fmla="*/ 3343 h 202563"/>
                    <a:gd name="connsiteX9" fmla="*/ 62285 w 95710"/>
                    <a:gd name="connsiteY9" fmla="*/ 0 h 202563"/>
                    <a:gd name="connsiteX10" fmla="*/ 95711 w 95710"/>
                    <a:gd name="connsiteY10" fmla="*/ 147410 h 202563"/>
                    <a:gd name="connsiteX11" fmla="*/ 80558 w 95710"/>
                    <a:gd name="connsiteY11" fmla="*/ 158553 h 202563"/>
                    <a:gd name="connsiteX12" fmla="*/ 74541 w 95710"/>
                    <a:gd name="connsiteY12" fmla="*/ 161561 h 202563"/>
                    <a:gd name="connsiteX13" fmla="*/ 67967 w 95710"/>
                    <a:gd name="connsiteY13" fmla="*/ 163901 h 202563"/>
                    <a:gd name="connsiteX14" fmla="*/ 62285 w 95710"/>
                    <a:gd name="connsiteY14" fmla="*/ 134151 h 202563"/>
                    <a:gd name="connsiteX15" fmla="*/ 54262 w 95710"/>
                    <a:gd name="connsiteY15" fmla="*/ 141617 h 202563"/>
                    <a:gd name="connsiteX16" fmla="*/ 46574 w 95710"/>
                    <a:gd name="connsiteY16" fmla="*/ 146965 h 202563"/>
                    <a:gd name="connsiteX17" fmla="*/ 39443 w 95710"/>
                    <a:gd name="connsiteY17" fmla="*/ 150307 h 202563"/>
                    <a:gd name="connsiteX18" fmla="*/ 31867 w 95710"/>
                    <a:gd name="connsiteY18" fmla="*/ 152202 h 202563"/>
                    <a:gd name="connsiteX19" fmla="*/ 47466 w 95710"/>
                    <a:gd name="connsiteY19" fmla="*/ 52368 h 202563"/>
                    <a:gd name="connsiteX20" fmla="*/ 37326 w 95710"/>
                    <a:gd name="connsiteY20" fmla="*/ 118218 h 202563"/>
                    <a:gd name="connsiteX21" fmla="*/ 42117 w 95710"/>
                    <a:gd name="connsiteY21" fmla="*/ 117327 h 202563"/>
                    <a:gd name="connsiteX22" fmla="*/ 46908 w 95710"/>
                    <a:gd name="connsiteY22" fmla="*/ 115321 h 202563"/>
                    <a:gd name="connsiteX23" fmla="*/ 51922 w 95710"/>
                    <a:gd name="connsiteY23" fmla="*/ 111756 h 202563"/>
                    <a:gd name="connsiteX24" fmla="*/ 57159 w 95710"/>
                    <a:gd name="connsiteY24" fmla="*/ 106964 h 20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710" h="202563">
                      <a:moveTo>
                        <a:pt x="26295" y="187856"/>
                      </a:moveTo>
                      <a:cubicBezTo>
                        <a:pt x="23956" y="189862"/>
                        <a:pt x="21839" y="191533"/>
                        <a:pt x="19944" y="192982"/>
                      </a:cubicBezTo>
                      <a:cubicBezTo>
                        <a:pt x="18050" y="194430"/>
                        <a:pt x="16156" y="195544"/>
                        <a:pt x="14262" y="196659"/>
                      </a:cubicBezTo>
                      <a:cubicBezTo>
                        <a:pt x="12234" y="197770"/>
                        <a:pt x="10151" y="198775"/>
                        <a:pt x="8022" y="199667"/>
                      </a:cubicBezTo>
                      <a:cubicBezTo>
                        <a:pt x="5571" y="200670"/>
                        <a:pt x="3008" y="201561"/>
                        <a:pt x="0" y="202564"/>
                      </a:cubicBezTo>
                      <a:lnTo>
                        <a:pt x="33984" y="16379"/>
                      </a:lnTo>
                      <a:lnTo>
                        <a:pt x="41337" y="10919"/>
                      </a:lnTo>
                      <a:cubicBezTo>
                        <a:pt x="43544" y="9291"/>
                        <a:pt x="45850" y="7803"/>
                        <a:pt x="48245" y="6462"/>
                      </a:cubicBezTo>
                      <a:cubicBezTo>
                        <a:pt x="50273" y="5311"/>
                        <a:pt x="52346" y="4271"/>
                        <a:pt x="54485" y="3343"/>
                      </a:cubicBezTo>
                      <a:lnTo>
                        <a:pt x="62285" y="0"/>
                      </a:lnTo>
                      <a:lnTo>
                        <a:pt x="95711" y="147410"/>
                      </a:lnTo>
                      <a:cubicBezTo>
                        <a:pt x="90964" y="151515"/>
                        <a:pt x="85895" y="155241"/>
                        <a:pt x="80558" y="158553"/>
                      </a:cubicBezTo>
                      <a:cubicBezTo>
                        <a:pt x="78552" y="159667"/>
                        <a:pt x="76546" y="160670"/>
                        <a:pt x="74541" y="161561"/>
                      </a:cubicBezTo>
                      <a:cubicBezTo>
                        <a:pt x="72402" y="162475"/>
                        <a:pt x="70207" y="163256"/>
                        <a:pt x="67967" y="163901"/>
                      </a:cubicBezTo>
                      <a:lnTo>
                        <a:pt x="62285" y="134151"/>
                      </a:lnTo>
                      <a:cubicBezTo>
                        <a:pt x="59755" y="136791"/>
                        <a:pt x="57081" y="139283"/>
                        <a:pt x="54262" y="141617"/>
                      </a:cubicBezTo>
                      <a:cubicBezTo>
                        <a:pt x="51844" y="143595"/>
                        <a:pt x="49271" y="145384"/>
                        <a:pt x="46574" y="146965"/>
                      </a:cubicBezTo>
                      <a:cubicBezTo>
                        <a:pt x="44301" y="148282"/>
                        <a:pt x="41917" y="149399"/>
                        <a:pt x="39443" y="150307"/>
                      </a:cubicBezTo>
                      <a:cubicBezTo>
                        <a:pt x="36970" y="151122"/>
                        <a:pt x="34429" y="151755"/>
                        <a:pt x="31867" y="152202"/>
                      </a:cubicBezTo>
                      <a:close/>
                      <a:moveTo>
                        <a:pt x="47466" y="52368"/>
                      </a:moveTo>
                      <a:lnTo>
                        <a:pt x="37326" y="118218"/>
                      </a:lnTo>
                      <a:lnTo>
                        <a:pt x="42117" y="117327"/>
                      </a:lnTo>
                      <a:cubicBezTo>
                        <a:pt x="43777" y="116830"/>
                        <a:pt x="45382" y="116158"/>
                        <a:pt x="46908" y="115321"/>
                      </a:cubicBezTo>
                      <a:cubicBezTo>
                        <a:pt x="48658" y="114245"/>
                        <a:pt x="50329" y="113054"/>
                        <a:pt x="51922" y="111756"/>
                      </a:cubicBezTo>
                      <a:cubicBezTo>
                        <a:pt x="53783" y="110285"/>
                        <a:pt x="55532" y="108684"/>
                        <a:pt x="57159" y="106964"/>
                      </a:cubicBezTo>
                      <a:close/>
                    </a:path>
                  </a:pathLst>
                </a:custGeom>
                <a:solidFill>
                  <a:srgbClr val="FFFFFF"/>
                </a:solidFill>
                <a:ln w="111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B361EFDC-238F-46D1-B3D2-7B5D1A3BCEFB}"/>
                    </a:ext>
                  </a:extLst>
                </p:cNvPr>
                <p:cNvSpPr/>
                <p:nvPr/>
              </p:nvSpPr>
              <p:spPr>
                <a:xfrm>
                  <a:off x="4565627" y="1431660"/>
                  <a:ext cx="62841" cy="182842"/>
                </a:xfrm>
                <a:custGeom>
                  <a:avLst/>
                  <a:gdLst>
                    <a:gd name="connsiteX0" fmla="*/ 0 w 62841"/>
                    <a:gd name="connsiteY0" fmla="*/ 15488 h 182842"/>
                    <a:gd name="connsiteX1" fmla="*/ 7465 w 62841"/>
                    <a:gd name="connsiteY1" fmla="*/ 9694 h 182842"/>
                    <a:gd name="connsiteX2" fmla="*/ 13371 w 62841"/>
                    <a:gd name="connsiteY2" fmla="*/ 5905 h 182842"/>
                    <a:gd name="connsiteX3" fmla="*/ 19499 w 62841"/>
                    <a:gd name="connsiteY3" fmla="*/ 2786 h 182842"/>
                    <a:gd name="connsiteX4" fmla="*/ 26852 w 62841"/>
                    <a:gd name="connsiteY4" fmla="*/ 0 h 182842"/>
                    <a:gd name="connsiteX5" fmla="*/ 26852 w 62841"/>
                    <a:gd name="connsiteY5" fmla="*/ 130586 h 182842"/>
                    <a:gd name="connsiteX6" fmla="*/ 61839 w 62841"/>
                    <a:gd name="connsiteY6" fmla="*/ 110419 h 182842"/>
                    <a:gd name="connsiteX7" fmla="*/ 62842 w 62841"/>
                    <a:gd name="connsiteY7" fmla="*/ 120001 h 182842"/>
                    <a:gd name="connsiteX8" fmla="*/ 62842 w 62841"/>
                    <a:gd name="connsiteY8" fmla="*/ 127689 h 182842"/>
                    <a:gd name="connsiteX9" fmla="*/ 62842 w 62841"/>
                    <a:gd name="connsiteY9" fmla="*/ 136045 h 182842"/>
                    <a:gd name="connsiteX10" fmla="*/ 61839 w 62841"/>
                    <a:gd name="connsiteY10" fmla="*/ 147188 h 182842"/>
                    <a:gd name="connsiteX11" fmla="*/ 0 w 62841"/>
                    <a:gd name="connsiteY11" fmla="*/ 182842 h 18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1" h="182842">
                      <a:moveTo>
                        <a:pt x="0" y="15488"/>
                      </a:moveTo>
                      <a:lnTo>
                        <a:pt x="7465" y="9694"/>
                      </a:lnTo>
                      <a:cubicBezTo>
                        <a:pt x="9694" y="8134"/>
                        <a:pt x="11699" y="6908"/>
                        <a:pt x="13371" y="5905"/>
                      </a:cubicBezTo>
                      <a:cubicBezTo>
                        <a:pt x="15343" y="4732"/>
                        <a:pt x="17393" y="3690"/>
                        <a:pt x="19499" y="2786"/>
                      </a:cubicBezTo>
                      <a:cubicBezTo>
                        <a:pt x="21839" y="1783"/>
                        <a:pt x="24290" y="891"/>
                        <a:pt x="26852" y="0"/>
                      </a:cubicBezTo>
                      <a:lnTo>
                        <a:pt x="26852" y="130586"/>
                      </a:lnTo>
                      <a:lnTo>
                        <a:pt x="61839" y="110419"/>
                      </a:lnTo>
                      <a:cubicBezTo>
                        <a:pt x="62351" y="113591"/>
                        <a:pt x="62686" y="116791"/>
                        <a:pt x="62842" y="120001"/>
                      </a:cubicBezTo>
                      <a:cubicBezTo>
                        <a:pt x="62842" y="122786"/>
                        <a:pt x="62842" y="125349"/>
                        <a:pt x="62842" y="127689"/>
                      </a:cubicBezTo>
                      <a:cubicBezTo>
                        <a:pt x="62842" y="130029"/>
                        <a:pt x="62842" y="133149"/>
                        <a:pt x="62842" y="136045"/>
                      </a:cubicBezTo>
                      <a:cubicBezTo>
                        <a:pt x="62842" y="138942"/>
                        <a:pt x="62842" y="142731"/>
                        <a:pt x="61839" y="147188"/>
                      </a:cubicBezTo>
                      <a:lnTo>
                        <a:pt x="0" y="182842"/>
                      </a:lnTo>
                      <a:close/>
                    </a:path>
                  </a:pathLst>
                </a:custGeom>
                <a:solidFill>
                  <a:srgbClr val="FFFFFF"/>
                </a:solidFill>
                <a:ln w="111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52EB32-B144-4DCE-ABAA-45128B7F8DC1}"/>
                    </a:ext>
                  </a:extLst>
                </p:cNvPr>
                <p:cNvSpPr/>
                <p:nvPr/>
              </p:nvSpPr>
              <p:spPr>
                <a:xfrm>
                  <a:off x="4632480" y="1371158"/>
                  <a:ext cx="66295" cy="204681"/>
                </a:xfrm>
                <a:custGeom>
                  <a:avLst/>
                  <a:gdLst>
                    <a:gd name="connsiteX0" fmla="*/ 57493 w 66295"/>
                    <a:gd name="connsiteY0" fmla="*/ 84012 h 204681"/>
                    <a:gd name="connsiteX1" fmla="*/ 56045 w 66295"/>
                    <a:gd name="connsiteY1" fmla="*/ 102953 h 204681"/>
                    <a:gd name="connsiteX2" fmla="*/ 26852 w 66295"/>
                    <a:gd name="connsiteY2" fmla="*/ 119889 h 204681"/>
                    <a:gd name="connsiteX3" fmla="*/ 26852 w 66295"/>
                    <a:gd name="connsiteY3" fmla="*/ 153316 h 204681"/>
                    <a:gd name="connsiteX4" fmla="*/ 64847 w 66295"/>
                    <a:gd name="connsiteY4" fmla="*/ 131032 h 204681"/>
                    <a:gd name="connsiteX5" fmla="*/ 66296 w 66295"/>
                    <a:gd name="connsiteY5" fmla="*/ 147968 h 204681"/>
                    <a:gd name="connsiteX6" fmla="*/ 64847 w 66295"/>
                    <a:gd name="connsiteY6" fmla="*/ 167243 h 204681"/>
                    <a:gd name="connsiteX7" fmla="*/ 0 w 66295"/>
                    <a:gd name="connsiteY7" fmla="*/ 204681 h 204681"/>
                    <a:gd name="connsiteX8" fmla="*/ 0 w 66295"/>
                    <a:gd name="connsiteY8" fmla="*/ 36881 h 204681"/>
                    <a:gd name="connsiteX9" fmla="*/ 63956 w 66295"/>
                    <a:gd name="connsiteY9" fmla="*/ 0 h 204681"/>
                    <a:gd name="connsiteX10" fmla="*/ 64847 w 66295"/>
                    <a:gd name="connsiteY10" fmla="*/ 9025 h 204681"/>
                    <a:gd name="connsiteX11" fmla="*/ 64847 w 66295"/>
                    <a:gd name="connsiteY11" fmla="*/ 17270 h 204681"/>
                    <a:gd name="connsiteX12" fmla="*/ 63622 w 66295"/>
                    <a:gd name="connsiteY12" fmla="*/ 36323 h 204681"/>
                    <a:gd name="connsiteX13" fmla="*/ 26518 w 66295"/>
                    <a:gd name="connsiteY13" fmla="*/ 57828 h 204681"/>
                    <a:gd name="connsiteX14" fmla="*/ 26518 w 66295"/>
                    <a:gd name="connsiteY14" fmla="*/ 83455 h 204681"/>
                    <a:gd name="connsiteX15" fmla="*/ 55711 w 66295"/>
                    <a:gd name="connsiteY15" fmla="*/ 66519 h 204681"/>
                    <a:gd name="connsiteX16" fmla="*/ 57493 w 66295"/>
                    <a:gd name="connsiteY16" fmla="*/ 84012 h 2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295" h="204681">
                      <a:moveTo>
                        <a:pt x="57493" y="84012"/>
                      </a:moveTo>
                      <a:cubicBezTo>
                        <a:pt x="57449" y="90352"/>
                        <a:pt x="56959" y="96680"/>
                        <a:pt x="56045" y="102953"/>
                      </a:cubicBezTo>
                      <a:lnTo>
                        <a:pt x="26852" y="119889"/>
                      </a:lnTo>
                      <a:lnTo>
                        <a:pt x="26852" y="153316"/>
                      </a:lnTo>
                      <a:lnTo>
                        <a:pt x="64847" y="131032"/>
                      </a:lnTo>
                      <a:cubicBezTo>
                        <a:pt x="65794" y="136627"/>
                        <a:pt x="66285" y="142292"/>
                        <a:pt x="66296" y="147968"/>
                      </a:cubicBezTo>
                      <a:cubicBezTo>
                        <a:pt x="66262" y="154419"/>
                        <a:pt x="65783" y="160860"/>
                        <a:pt x="64847" y="167243"/>
                      </a:cubicBezTo>
                      <a:lnTo>
                        <a:pt x="0" y="204681"/>
                      </a:lnTo>
                      <a:lnTo>
                        <a:pt x="0" y="36881"/>
                      </a:lnTo>
                      <a:lnTo>
                        <a:pt x="63956" y="0"/>
                      </a:lnTo>
                      <a:cubicBezTo>
                        <a:pt x="63956" y="3120"/>
                        <a:pt x="64624" y="6128"/>
                        <a:pt x="64847" y="9025"/>
                      </a:cubicBezTo>
                      <a:cubicBezTo>
                        <a:pt x="65070" y="11922"/>
                        <a:pt x="64847" y="14596"/>
                        <a:pt x="64847" y="17270"/>
                      </a:cubicBezTo>
                      <a:cubicBezTo>
                        <a:pt x="64847" y="22396"/>
                        <a:pt x="64847" y="28412"/>
                        <a:pt x="63622" y="36323"/>
                      </a:cubicBezTo>
                      <a:lnTo>
                        <a:pt x="26518" y="57828"/>
                      </a:lnTo>
                      <a:lnTo>
                        <a:pt x="26518" y="83455"/>
                      </a:lnTo>
                      <a:lnTo>
                        <a:pt x="55711" y="66519"/>
                      </a:lnTo>
                      <a:cubicBezTo>
                        <a:pt x="56769" y="72294"/>
                        <a:pt x="57360" y="78143"/>
                        <a:pt x="57493" y="84012"/>
                      </a:cubicBezTo>
                      <a:close/>
                    </a:path>
                  </a:pathLst>
                </a:custGeom>
                <a:solidFill>
                  <a:srgbClr val="FFFFFF"/>
                </a:solidFill>
                <a:ln w="111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12A04819-E981-446C-9B8C-08F26A86AA7D}"/>
                    </a:ext>
                  </a:extLst>
                </p:cNvPr>
                <p:cNvSpPr/>
                <p:nvPr/>
              </p:nvSpPr>
              <p:spPr>
                <a:xfrm>
                  <a:off x="3876820" y="1944642"/>
                  <a:ext cx="36991" cy="52303"/>
                </a:xfrm>
                <a:custGeom>
                  <a:avLst/>
                  <a:gdLst>
                    <a:gd name="connsiteX0" fmla="*/ 31309 w 36991"/>
                    <a:gd name="connsiteY0" fmla="*/ 41228 h 52303"/>
                    <a:gd name="connsiteX1" fmla="*/ 27410 w 36991"/>
                    <a:gd name="connsiteY1" fmla="*/ 38553 h 52303"/>
                    <a:gd name="connsiteX2" fmla="*/ 32424 w 36991"/>
                    <a:gd name="connsiteY2" fmla="*/ 17495 h 52303"/>
                    <a:gd name="connsiteX3" fmla="*/ 26964 w 36991"/>
                    <a:gd name="connsiteY3" fmla="*/ 9138 h 52303"/>
                    <a:gd name="connsiteX4" fmla="*/ 20836 w 36991"/>
                    <a:gd name="connsiteY4" fmla="*/ 26409 h 52303"/>
                    <a:gd name="connsiteX5" fmla="*/ 10474 w 36991"/>
                    <a:gd name="connsiteY5" fmla="*/ 51144 h 52303"/>
                    <a:gd name="connsiteX6" fmla="*/ 0 w 36991"/>
                    <a:gd name="connsiteY6" fmla="*/ 38108 h 52303"/>
                    <a:gd name="connsiteX7" fmla="*/ 5014 w 36991"/>
                    <a:gd name="connsiteY7" fmla="*/ 15044 h 52303"/>
                    <a:gd name="connsiteX8" fmla="*/ 9025 w 36991"/>
                    <a:gd name="connsiteY8" fmla="*/ 17383 h 52303"/>
                    <a:gd name="connsiteX9" fmla="*/ 4568 w 36991"/>
                    <a:gd name="connsiteY9" fmla="*/ 35768 h 52303"/>
                    <a:gd name="connsiteX10" fmla="*/ 10028 w 36991"/>
                    <a:gd name="connsiteY10" fmla="*/ 43122 h 52303"/>
                    <a:gd name="connsiteX11" fmla="*/ 15933 w 36991"/>
                    <a:gd name="connsiteY11" fmla="*/ 25851 h 52303"/>
                    <a:gd name="connsiteX12" fmla="*/ 26407 w 36991"/>
                    <a:gd name="connsiteY12" fmla="*/ 1227 h 52303"/>
                    <a:gd name="connsiteX13" fmla="*/ 36992 w 36991"/>
                    <a:gd name="connsiteY13" fmla="*/ 15155 h 52303"/>
                    <a:gd name="connsiteX14" fmla="*/ 31309 w 36991"/>
                    <a:gd name="connsiteY14" fmla="*/ 41228 h 5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91" h="52303">
                      <a:moveTo>
                        <a:pt x="31309" y="41228"/>
                      </a:moveTo>
                      <a:lnTo>
                        <a:pt x="27410" y="38553"/>
                      </a:lnTo>
                      <a:cubicBezTo>
                        <a:pt x="30574" y="31980"/>
                        <a:pt x="32284" y="24793"/>
                        <a:pt x="32424" y="17495"/>
                      </a:cubicBezTo>
                      <a:cubicBezTo>
                        <a:pt x="32424" y="9918"/>
                        <a:pt x="29749" y="7467"/>
                        <a:pt x="26964" y="9138"/>
                      </a:cubicBezTo>
                      <a:cubicBezTo>
                        <a:pt x="24178" y="10810"/>
                        <a:pt x="22173" y="16381"/>
                        <a:pt x="20836" y="26409"/>
                      </a:cubicBezTo>
                      <a:cubicBezTo>
                        <a:pt x="19164" y="38665"/>
                        <a:pt x="16936" y="47356"/>
                        <a:pt x="10474" y="51144"/>
                      </a:cubicBezTo>
                      <a:cubicBezTo>
                        <a:pt x="4011" y="54932"/>
                        <a:pt x="0" y="49139"/>
                        <a:pt x="0" y="38108"/>
                      </a:cubicBezTo>
                      <a:cubicBezTo>
                        <a:pt x="55" y="30152"/>
                        <a:pt x="1763" y="22297"/>
                        <a:pt x="5014" y="15044"/>
                      </a:cubicBezTo>
                      <a:lnTo>
                        <a:pt x="9025" y="17383"/>
                      </a:lnTo>
                      <a:cubicBezTo>
                        <a:pt x="6301" y="23144"/>
                        <a:pt x="4783" y="29395"/>
                        <a:pt x="4568" y="35768"/>
                      </a:cubicBezTo>
                      <a:cubicBezTo>
                        <a:pt x="4568" y="41896"/>
                        <a:pt x="7131" y="44793"/>
                        <a:pt x="10028" y="43122"/>
                      </a:cubicBezTo>
                      <a:cubicBezTo>
                        <a:pt x="12925" y="41450"/>
                        <a:pt x="14485" y="35768"/>
                        <a:pt x="15933" y="25851"/>
                      </a:cubicBezTo>
                      <a:cubicBezTo>
                        <a:pt x="17605" y="13929"/>
                        <a:pt x="19944" y="4904"/>
                        <a:pt x="26407" y="1227"/>
                      </a:cubicBezTo>
                      <a:cubicBezTo>
                        <a:pt x="32869" y="-2450"/>
                        <a:pt x="36992" y="2119"/>
                        <a:pt x="36992" y="15155"/>
                      </a:cubicBezTo>
                      <a:cubicBezTo>
                        <a:pt x="37003" y="24158"/>
                        <a:pt x="35065" y="33049"/>
                        <a:pt x="31309" y="41228"/>
                      </a:cubicBezTo>
                      <a:close/>
                    </a:path>
                  </a:pathLst>
                </a:custGeom>
                <a:solidFill>
                  <a:srgbClr val="37474F"/>
                </a:solidFill>
                <a:ln w="111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F67CBAED-D747-4DB9-90B7-67EA8F150125}"/>
                    </a:ext>
                  </a:extLst>
                </p:cNvPr>
                <p:cNvSpPr/>
                <p:nvPr/>
              </p:nvSpPr>
              <p:spPr>
                <a:xfrm>
                  <a:off x="3877489" y="1887819"/>
                  <a:ext cx="35766" cy="66964"/>
                </a:xfrm>
                <a:custGeom>
                  <a:avLst/>
                  <a:gdLst>
                    <a:gd name="connsiteX0" fmla="*/ 0 w 35766"/>
                    <a:gd name="connsiteY0" fmla="*/ 20613 h 66964"/>
                    <a:gd name="connsiteX1" fmla="*/ 35766 w 35766"/>
                    <a:gd name="connsiteY1" fmla="*/ 0 h 66964"/>
                    <a:gd name="connsiteX2" fmla="*/ 35766 w 35766"/>
                    <a:gd name="connsiteY2" fmla="*/ 8022 h 66964"/>
                    <a:gd name="connsiteX3" fmla="*/ 19944 w 35766"/>
                    <a:gd name="connsiteY3" fmla="*/ 17159 h 66964"/>
                    <a:gd name="connsiteX4" fmla="*/ 19944 w 35766"/>
                    <a:gd name="connsiteY4" fmla="*/ 47354 h 66964"/>
                    <a:gd name="connsiteX5" fmla="*/ 35766 w 35766"/>
                    <a:gd name="connsiteY5" fmla="*/ 38218 h 66964"/>
                    <a:gd name="connsiteX6" fmla="*/ 35766 w 35766"/>
                    <a:gd name="connsiteY6" fmla="*/ 46351 h 66964"/>
                    <a:gd name="connsiteX7" fmla="*/ 0 w 35766"/>
                    <a:gd name="connsiteY7" fmla="*/ 66964 h 66964"/>
                    <a:gd name="connsiteX8" fmla="*/ 0 w 35766"/>
                    <a:gd name="connsiteY8" fmla="*/ 59276 h 66964"/>
                    <a:gd name="connsiteX9" fmla="*/ 15042 w 35766"/>
                    <a:gd name="connsiteY9" fmla="*/ 50585 h 66964"/>
                    <a:gd name="connsiteX10" fmla="*/ 15042 w 35766"/>
                    <a:gd name="connsiteY10" fmla="*/ 20501 h 66964"/>
                    <a:gd name="connsiteX11" fmla="*/ 0 w 35766"/>
                    <a:gd name="connsiteY11" fmla="*/ 291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66" h="66964">
                      <a:moveTo>
                        <a:pt x="0" y="20613"/>
                      </a:moveTo>
                      <a:lnTo>
                        <a:pt x="35766" y="0"/>
                      </a:lnTo>
                      <a:lnTo>
                        <a:pt x="35766" y="8022"/>
                      </a:lnTo>
                      <a:lnTo>
                        <a:pt x="19944" y="17159"/>
                      </a:lnTo>
                      <a:lnTo>
                        <a:pt x="19944" y="47354"/>
                      </a:lnTo>
                      <a:lnTo>
                        <a:pt x="35766" y="38218"/>
                      </a:lnTo>
                      <a:lnTo>
                        <a:pt x="35766" y="46351"/>
                      </a:lnTo>
                      <a:lnTo>
                        <a:pt x="0" y="66964"/>
                      </a:lnTo>
                      <a:lnTo>
                        <a:pt x="0" y="59276"/>
                      </a:lnTo>
                      <a:lnTo>
                        <a:pt x="15042" y="50585"/>
                      </a:lnTo>
                      <a:lnTo>
                        <a:pt x="15042" y="20501"/>
                      </a:lnTo>
                      <a:lnTo>
                        <a:pt x="0" y="29192"/>
                      </a:lnTo>
                      <a:close/>
                    </a:path>
                  </a:pathLst>
                </a:custGeom>
                <a:solidFill>
                  <a:srgbClr val="37474F"/>
                </a:solidFill>
                <a:ln w="111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7EE4689-BFA2-4247-A57E-E72968E565DA}"/>
                    </a:ext>
                  </a:extLst>
                </p:cNvPr>
                <p:cNvSpPr/>
                <p:nvPr/>
              </p:nvSpPr>
              <p:spPr>
                <a:xfrm>
                  <a:off x="3876820" y="1833788"/>
                  <a:ext cx="37103" cy="60345"/>
                </a:xfrm>
                <a:custGeom>
                  <a:avLst/>
                  <a:gdLst>
                    <a:gd name="connsiteX0" fmla="*/ 18496 w 37103"/>
                    <a:gd name="connsiteY0" fmla="*/ 58488 h 60345"/>
                    <a:gd name="connsiteX1" fmla="*/ 0 w 37103"/>
                    <a:gd name="connsiteY1" fmla="*/ 40549 h 60345"/>
                    <a:gd name="connsiteX2" fmla="*/ 18496 w 37103"/>
                    <a:gd name="connsiteY2" fmla="*/ 1886 h 60345"/>
                    <a:gd name="connsiteX3" fmla="*/ 37103 w 37103"/>
                    <a:gd name="connsiteY3" fmla="*/ 19601 h 60345"/>
                    <a:gd name="connsiteX4" fmla="*/ 18496 w 37103"/>
                    <a:gd name="connsiteY4" fmla="*/ 58488 h 60345"/>
                    <a:gd name="connsiteX5" fmla="*/ 18496 w 37103"/>
                    <a:gd name="connsiteY5" fmla="*/ 9574 h 60345"/>
                    <a:gd name="connsiteX6" fmla="*/ 4903 w 37103"/>
                    <a:gd name="connsiteY6" fmla="*/ 37763 h 60345"/>
                    <a:gd name="connsiteX7" fmla="*/ 18496 w 37103"/>
                    <a:gd name="connsiteY7" fmla="*/ 50131 h 60345"/>
                    <a:gd name="connsiteX8" fmla="*/ 32201 w 37103"/>
                    <a:gd name="connsiteY8" fmla="*/ 21941 h 60345"/>
                    <a:gd name="connsiteX9" fmla="*/ 18496 w 37103"/>
                    <a:gd name="connsiteY9" fmla="*/ 9574 h 6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03" h="60345">
                      <a:moveTo>
                        <a:pt x="18496" y="58488"/>
                      </a:moveTo>
                      <a:cubicBezTo>
                        <a:pt x="8468" y="64281"/>
                        <a:pt x="0" y="56036"/>
                        <a:pt x="0" y="40549"/>
                      </a:cubicBezTo>
                      <a:cubicBezTo>
                        <a:pt x="6" y="25529"/>
                        <a:pt x="6804" y="11312"/>
                        <a:pt x="18496" y="1886"/>
                      </a:cubicBezTo>
                      <a:cubicBezTo>
                        <a:pt x="28635" y="-3908"/>
                        <a:pt x="37103" y="4114"/>
                        <a:pt x="37103" y="19601"/>
                      </a:cubicBezTo>
                      <a:cubicBezTo>
                        <a:pt x="37139" y="34721"/>
                        <a:pt x="30290" y="49028"/>
                        <a:pt x="18496" y="58488"/>
                      </a:cubicBezTo>
                      <a:close/>
                      <a:moveTo>
                        <a:pt x="18496" y="9574"/>
                      </a:moveTo>
                      <a:cubicBezTo>
                        <a:pt x="9876" y="16381"/>
                        <a:pt x="4864" y="26777"/>
                        <a:pt x="4903" y="37763"/>
                      </a:cubicBezTo>
                      <a:cubicBezTo>
                        <a:pt x="4903" y="48905"/>
                        <a:pt x="11142" y="54476"/>
                        <a:pt x="18496" y="50131"/>
                      </a:cubicBezTo>
                      <a:cubicBezTo>
                        <a:pt x="27144" y="43334"/>
                        <a:pt x="32196" y="32939"/>
                        <a:pt x="32201" y="21941"/>
                      </a:cubicBezTo>
                      <a:cubicBezTo>
                        <a:pt x="32201" y="10911"/>
                        <a:pt x="25961" y="5228"/>
                        <a:pt x="18496" y="9574"/>
                      </a:cubicBezTo>
                      <a:close/>
                    </a:path>
                  </a:pathLst>
                </a:custGeom>
                <a:solidFill>
                  <a:srgbClr val="37474F"/>
                </a:solidFill>
                <a:ln w="111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18C6C93-B1B5-47F5-823F-A80D69D71401}"/>
                    </a:ext>
                  </a:extLst>
                </p:cNvPr>
                <p:cNvSpPr/>
                <p:nvPr/>
              </p:nvSpPr>
              <p:spPr>
                <a:xfrm>
                  <a:off x="3877381" y="1787859"/>
                  <a:ext cx="34870" cy="51603"/>
                </a:xfrm>
                <a:custGeom>
                  <a:avLst/>
                  <a:gdLst>
                    <a:gd name="connsiteX0" fmla="*/ 107 w 34870"/>
                    <a:gd name="connsiteY0" fmla="*/ 51603 h 51603"/>
                    <a:gd name="connsiteX1" fmla="*/ 107 w 34870"/>
                    <a:gd name="connsiteY1" fmla="*/ 28427 h 51603"/>
                    <a:gd name="connsiteX2" fmla="*/ 11249 w 34870"/>
                    <a:gd name="connsiteY2" fmla="*/ 1241 h 51603"/>
                    <a:gd name="connsiteX3" fmla="*/ 22392 w 34870"/>
                    <a:gd name="connsiteY3" fmla="*/ 14945 h 51603"/>
                    <a:gd name="connsiteX4" fmla="*/ 22392 w 34870"/>
                    <a:gd name="connsiteY4" fmla="*/ 29987 h 51603"/>
                    <a:gd name="connsiteX5" fmla="*/ 34871 w 34870"/>
                    <a:gd name="connsiteY5" fmla="*/ 22856 h 51603"/>
                    <a:gd name="connsiteX6" fmla="*/ 34871 w 34870"/>
                    <a:gd name="connsiteY6" fmla="*/ 30990 h 51603"/>
                    <a:gd name="connsiteX7" fmla="*/ 18492 w 34870"/>
                    <a:gd name="connsiteY7" fmla="*/ 18845 h 51603"/>
                    <a:gd name="connsiteX8" fmla="*/ 11807 w 34870"/>
                    <a:gd name="connsiteY8" fmla="*/ 9486 h 51603"/>
                    <a:gd name="connsiteX9" fmla="*/ 5010 w 34870"/>
                    <a:gd name="connsiteY9" fmla="*/ 26756 h 51603"/>
                    <a:gd name="connsiteX10" fmla="*/ 5010 w 34870"/>
                    <a:gd name="connsiteY10" fmla="*/ 40684 h 51603"/>
                    <a:gd name="connsiteX11" fmla="*/ 18492 w 34870"/>
                    <a:gd name="connsiteY11" fmla="*/ 32884 h 5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70" h="51603">
                      <a:moveTo>
                        <a:pt x="107" y="51603"/>
                      </a:moveTo>
                      <a:lnTo>
                        <a:pt x="107" y="28427"/>
                      </a:lnTo>
                      <a:cubicBezTo>
                        <a:pt x="-734" y="18110"/>
                        <a:pt x="3407" y="8004"/>
                        <a:pt x="11249" y="1241"/>
                      </a:cubicBezTo>
                      <a:cubicBezTo>
                        <a:pt x="18046" y="-2771"/>
                        <a:pt x="22392" y="3246"/>
                        <a:pt x="22392" y="14945"/>
                      </a:cubicBezTo>
                      <a:lnTo>
                        <a:pt x="22392" y="29987"/>
                      </a:lnTo>
                      <a:lnTo>
                        <a:pt x="34871" y="22856"/>
                      </a:lnTo>
                      <a:lnTo>
                        <a:pt x="34871" y="30990"/>
                      </a:lnTo>
                      <a:close/>
                      <a:moveTo>
                        <a:pt x="18492" y="18845"/>
                      </a:moveTo>
                      <a:cubicBezTo>
                        <a:pt x="18492" y="10934"/>
                        <a:pt x="15929" y="7034"/>
                        <a:pt x="11807" y="9486"/>
                      </a:cubicBezTo>
                      <a:cubicBezTo>
                        <a:pt x="6837" y="13775"/>
                        <a:pt x="4296" y="20227"/>
                        <a:pt x="5010" y="26756"/>
                      </a:cubicBezTo>
                      <a:lnTo>
                        <a:pt x="5010" y="40684"/>
                      </a:lnTo>
                      <a:lnTo>
                        <a:pt x="18492" y="32884"/>
                      </a:lnTo>
                      <a:close/>
                    </a:path>
                  </a:pathLst>
                </a:custGeom>
                <a:solidFill>
                  <a:srgbClr val="37474F"/>
                </a:solidFill>
                <a:ln w="111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5E63F3DE-EDBF-4ADC-A72B-DD71790A7BEA}"/>
                    </a:ext>
                  </a:extLst>
                </p:cNvPr>
                <p:cNvSpPr/>
                <p:nvPr/>
              </p:nvSpPr>
              <p:spPr>
                <a:xfrm>
                  <a:off x="3876817" y="1705222"/>
                  <a:ext cx="37109" cy="60933"/>
                </a:xfrm>
                <a:custGeom>
                  <a:avLst/>
                  <a:gdLst>
                    <a:gd name="connsiteX0" fmla="*/ 18499 w 37109"/>
                    <a:gd name="connsiteY0" fmla="*/ 59031 h 60933"/>
                    <a:gd name="connsiteX1" fmla="*/ 3 w 37109"/>
                    <a:gd name="connsiteY1" fmla="*/ 41092 h 60933"/>
                    <a:gd name="connsiteX2" fmla="*/ 18499 w 37109"/>
                    <a:gd name="connsiteY2" fmla="*/ 1872 h 60933"/>
                    <a:gd name="connsiteX3" fmla="*/ 37106 w 37109"/>
                    <a:gd name="connsiteY3" fmla="*/ 19699 h 60933"/>
                    <a:gd name="connsiteX4" fmla="*/ 18499 w 37109"/>
                    <a:gd name="connsiteY4" fmla="*/ 59031 h 60933"/>
                    <a:gd name="connsiteX5" fmla="*/ 18499 w 37109"/>
                    <a:gd name="connsiteY5" fmla="*/ 10117 h 60933"/>
                    <a:gd name="connsiteX6" fmla="*/ 4905 w 37109"/>
                    <a:gd name="connsiteY6" fmla="*/ 38307 h 60933"/>
                    <a:gd name="connsiteX7" fmla="*/ 18499 w 37109"/>
                    <a:gd name="connsiteY7" fmla="*/ 50674 h 60933"/>
                    <a:gd name="connsiteX8" fmla="*/ 32204 w 37109"/>
                    <a:gd name="connsiteY8" fmla="*/ 22485 h 60933"/>
                    <a:gd name="connsiteX9" fmla="*/ 18499 w 37109"/>
                    <a:gd name="connsiteY9" fmla="*/ 10117 h 6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09" h="60933">
                      <a:moveTo>
                        <a:pt x="18499" y="59031"/>
                      </a:moveTo>
                      <a:cubicBezTo>
                        <a:pt x="8471" y="64936"/>
                        <a:pt x="3" y="56580"/>
                        <a:pt x="3" y="41092"/>
                      </a:cubicBezTo>
                      <a:cubicBezTo>
                        <a:pt x="-162" y="25876"/>
                        <a:pt x="6654" y="11424"/>
                        <a:pt x="18499" y="1872"/>
                      </a:cubicBezTo>
                      <a:cubicBezTo>
                        <a:pt x="28638" y="-3922"/>
                        <a:pt x="37106" y="4212"/>
                        <a:pt x="37106" y="19699"/>
                      </a:cubicBezTo>
                      <a:cubicBezTo>
                        <a:pt x="37278" y="34973"/>
                        <a:pt x="30416" y="49476"/>
                        <a:pt x="18499" y="59031"/>
                      </a:cubicBezTo>
                      <a:close/>
                      <a:moveTo>
                        <a:pt x="18499" y="10117"/>
                      </a:moveTo>
                      <a:cubicBezTo>
                        <a:pt x="9893" y="16938"/>
                        <a:pt x="4883" y="27325"/>
                        <a:pt x="4905" y="38307"/>
                      </a:cubicBezTo>
                      <a:cubicBezTo>
                        <a:pt x="4905" y="49449"/>
                        <a:pt x="11145" y="55020"/>
                        <a:pt x="18499" y="50674"/>
                      </a:cubicBezTo>
                      <a:cubicBezTo>
                        <a:pt x="27201" y="43919"/>
                        <a:pt x="32266" y="33501"/>
                        <a:pt x="32204" y="22485"/>
                      </a:cubicBezTo>
                      <a:cubicBezTo>
                        <a:pt x="32204" y="11454"/>
                        <a:pt x="25964" y="5883"/>
                        <a:pt x="18499" y="10117"/>
                      </a:cubicBezTo>
                      <a:close/>
                    </a:path>
                  </a:pathLst>
                </a:custGeom>
                <a:solidFill>
                  <a:srgbClr val="37474F"/>
                </a:solidFill>
                <a:ln w="111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C7F8B8AD-62C2-4E39-A310-C4DE8CB7EBAB}"/>
                    </a:ext>
                  </a:extLst>
                </p:cNvPr>
                <p:cNvSpPr/>
                <p:nvPr/>
              </p:nvSpPr>
              <p:spPr>
                <a:xfrm>
                  <a:off x="3877489" y="1641466"/>
                  <a:ext cx="35766" cy="69081"/>
                </a:xfrm>
                <a:custGeom>
                  <a:avLst/>
                  <a:gdLst>
                    <a:gd name="connsiteX0" fmla="*/ 0 w 35766"/>
                    <a:gd name="connsiteY0" fmla="*/ 69081 h 69081"/>
                    <a:gd name="connsiteX1" fmla="*/ 0 w 35766"/>
                    <a:gd name="connsiteY1" fmla="*/ 60502 h 69081"/>
                    <a:gd name="connsiteX2" fmla="*/ 27187 w 35766"/>
                    <a:gd name="connsiteY2" fmla="*/ 13148 h 69081"/>
                    <a:gd name="connsiteX3" fmla="*/ 0 w 35766"/>
                    <a:gd name="connsiteY3" fmla="*/ 28747 h 69081"/>
                    <a:gd name="connsiteX4" fmla="*/ 0 w 35766"/>
                    <a:gd name="connsiteY4" fmla="*/ 20724 h 69081"/>
                    <a:gd name="connsiteX5" fmla="*/ 35766 w 35766"/>
                    <a:gd name="connsiteY5" fmla="*/ 0 h 69081"/>
                    <a:gd name="connsiteX6" fmla="*/ 35766 w 35766"/>
                    <a:gd name="connsiteY6" fmla="*/ 8134 h 69081"/>
                    <a:gd name="connsiteX7" fmla="*/ 8579 w 35766"/>
                    <a:gd name="connsiteY7" fmla="*/ 55488 h 69081"/>
                    <a:gd name="connsiteX8" fmla="*/ 35766 w 35766"/>
                    <a:gd name="connsiteY8" fmla="*/ 39889 h 69081"/>
                    <a:gd name="connsiteX9" fmla="*/ 35766 w 35766"/>
                    <a:gd name="connsiteY9" fmla="*/ 47911 h 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66" h="69081">
                      <a:moveTo>
                        <a:pt x="0" y="69081"/>
                      </a:moveTo>
                      <a:lnTo>
                        <a:pt x="0" y="60502"/>
                      </a:lnTo>
                      <a:lnTo>
                        <a:pt x="27187" y="13148"/>
                      </a:lnTo>
                      <a:lnTo>
                        <a:pt x="0" y="28747"/>
                      </a:lnTo>
                      <a:lnTo>
                        <a:pt x="0" y="20724"/>
                      </a:lnTo>
                      <a:lnTo>
                        <a:pt x="35766" y="0"/>
                      </a:lnTo>
                      <a:lnTo>
                        <a:pt x="35766" y="8134"/>
                      </a:lnTo>
                      <a:lnTo>
                        <a:pt x="8579" y="55488"/>
                      </a:lnTo>
                      <a:lnTo>
                        <a:pt x="35766" y="39889"/>
                      </a:lnTo>
                      <a:lnTo>
                        <a:pt x="35766" y="47911"/>
                      </a:lnTo>
                      <a:close/>
                    </a:path>
                  </a:pathLst>
                </a:custGeom>
                <a:solidFill>
                  <a:srgbClr val="37474F"/>
                </a:solidFill>
                <a:ln w="111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E72C27FE-8899-42F4-B638-540C0273A6F4}"/>
                    </a:ext>
                  </a:extLst>
                </p:cNvPr>
                <p:cNvSpPr/>
                <p:nvPr/>
              </p:nvSpPr>
              <p:spPr>
                <a:xfrm>
                  <a:off x="3877489" y="1596229"/>
                  <a:ext cx="35766" cy="58161"/>
                </a:xfrm>
                <a:custGeom>
                  <a:avLst/>
                  <a:gdLst>
                    <a:gd name="connsiteX0" fmla="*/ 30864 w 35766"/>
                    <a:gd name="connsiteY0" fmla="*/ 2786 h 58161"/>
                    <a:gd name="connsiteX1" fmla="*/ 35766 w 35766"/>
                    <a:gd name="connsiteY1" fmla="*/ 0 h 58161"/>
                    <a:gd name="connsiteX2" fmla="*/ 35766 w 35766"/>
                    <a:gd name="connsiteY2" fmla="*/ 37438 h 58161"/>
                    <a:gd name="connsiteX3" fmla="*/ 0 w 35766"/>
                    <a:gd name="connsiteY3" fmla="*/ 58162 h 58161"/>
                    <a:gd name="connsiteX4" fmla="*/ 0 w 35766"/>
                    <a:gd name="connsiteY4" fmla="*/ 50028 h 58161"/>
                    <a:gd name="connsiteX5" fmla="*/ 30864 w 35766"/>
                    <a:gd name="connsiteY5" fmla="*/ 32201 h 5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66" h="58161">
                      <a:moveTo>
                        <a:pt x="30864" y="2786"/>
                      </a:moveTo>
                      <a:lnTo>
                        <a:pt x="35766" y="0"/>
                      </a:lnTo>
                      <a:lnTo>
                        <a:pt x="35766" y="37438"/>
                      </a:lnTo>
                      <a:lnTo>
                        <a:pt x="0" y="58162"/>
                      </a:lnTo>
                      <a:lnTo>
                        <a:pt x="0" y="50028"/>
                      </a:lnTo>
                      <a:lnTo>
                        <a:pt x="30864" y="32201"/>
                      </a:lnTo>
                      <a:close/>
                    </a:path>
                  </a:pathLst>
                </a:custGeom>
                <a:solidFill>
                  <a:srgbClr val="37474F"/>
                </a:solidFill>
                <a:ln w="111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40B95922-DA6A-484B-8652-02724534B050}"/>
                    </a:ext>
                  </a:extLst>
                </p:cNvPr>
                <p:cNvSpPr/>
                <p:nvPr/>
              </p:nvSpPr>
              <p:spPr>
                <a:xfrm>
                  <a:off x="3877489" y="1583973"/>
                  <a:ext cx="35766" cy="28858"/>
                </a:xfrm>
                <a:custGeom>
                  <a:avLst/>
                  <a:gdLst>
                    <a:gd name="connsiteX0" fmla="*/ 0 w 35766"/>
                    <a:gd name="connsiteY0" fmla="*/ 28858 h 28858"/>
                    <a:gd name="connsiteX1" fmla="*/ 0 w 35766"/>
                    <a:gd name="connsiteY1" fmla="*/ 20724 h 28858"/>
                    <a:gd name="connsiteX2" fmla="*/ 35766 w 35766"/>
                    <a:gd name="connsiteY2" fmla="*/ 0 h 28858"/>
                    <a:gd name="connsiteX3" fmla="*/ 35766 w 35766"/>
                    <a:gd name="connsiteY3" fmla="*/ 8134 h 28858"/>
                  </a:gdLst>
                  <a:ahLst/>
                  <a:cxnLst>
                    <a:cxn ang="0">
                      <a:pos x="connsiteX0" y="connsiteY0"/>
                    </a:cxn>
                    <a:cxn ang="0">
                      <a:pos x="connsiteX1" y="connsiteY1"/>
                    </a:cxn>
                    <a:cxn ang="0">
                      <a:pos x="connsiteX2" y="connsiteY2"/>
                    </a:cxn>
                    <a:cxn ang="0">
                      <a:pos x="connsiteX3" y="connsiteY3"/>
                    </a:cxn>
                  </a:cxnLst>
                  <a:rect l="l" t="t" r="r" b="b"/>
                  <a:pathLst>
                    <a:path w="35766" h="28858">
                      <a:moveTo>
                        <a:pt x="0" y="28858"/>
                      </a:moveTo>
                      <a:lnTo>
                        <a:pt x="0" y="20724"/>
                      </a:lnTo>
                      <a:lnTo>
                        <a:pt x="35766" y="0"/>
                      </a:lnTo>
                      <a:lnTo>
                        <a:pt x="35766" y="8134"/>
                      </a:lnTo>
                      <a:close/>
                    </a:path>
                  </a:pathLst>
                </a:custGeom>
                <a:solidFill>
                  <a:srgbClr val="37474F"/>
                </a:solidFill>
                <a:ln w="111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E0AF89-1813-495A-8B40-79C6250B5F83}"/>
                    </a:ext>
                  </a:extLst>
                </p:cNvPr>
                <p:cNvSpPr/>
                <p:nvPr/>
              </p:nvSpPr>
              <p:spPr>
                <a:xfrm>
                  <a:off x="3877489" y="1526480"/>
                  <a:ext cx="35766" cy="68635"/>
                </a:xfrm>
                <a:custGeom>
                  <a:avLst/>
                  <a:gdLst>
                    <a:gd name="connsiteX0" fmla="*/ 0 w 35766"/>
                    <a:gd name="connsiteY0" fmla="*/ 68636 h 68635"/>
                    <a:gd name="connsiteX1" fmla="*/ 0 w 35766"/>
                    <a:gd name="connsiteY1" fmla="*/ 60613 h 68635"/>
                    <a:gd name="connsiteX2" fmla="*/ 27187 w 35766"/>
                    <a:gd name="connsiteY2" fmla="*/ 13148 h 68635"/>
                    <a:gd name="connsiteX3" fmla="*/ 0 w 35766"/>
                    <a:gd name="connsiteY3" fmla="*/ 28858 h 68635"/>
                    <a:gd name="connsiteX4" fmla="*/ 0 w 35766"/>
                    <a:gd name="connsiteY4" fmla="*/ 20724 h 68635"/>
                    <a:gd name="connsiteX5" fmla="*/ 35766 w 35766"/>
                    <a:gd name="connsiteY5" fmla="*/ 0 h 68635"/>
                    <a:gd name="connsiteX6" fmla="*/ 35766 w 35766"/>
                    <a:gd name="connsiteY6" fmla="*/ 8357 h 68635"/>
                    <a:gd name="connsiteX7" fmla="*/ 8579 w 35766"/>
                    <a:gd name="connsiteY7" fmla="*/ 55822 h 68635"/>
                    <a:gd name="connsiteX8" fmla="*/ 35766 w 35766"/>
                    <a:gd name="connsiteY8" fmla="*/ 40112 h 68635"/>
                    <a:gd name="connsiteX9" fmla="*/ 35766 w 35766"/>
                    <a:gd name="connsiteY9" fmla="*/ 48245 h 6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66" h="68635">
                      <a:moveTo>
                        <a:pt x="0" y="68636"/>
                      </a:moveTo>
                      <a:lnTo>
                        <a:pt x="0" y="60613"/>
                      </a:lnTo>
                      <a:lnTo>
                        <a:pt x="27187" y="13148"/>
                      </a:lnTo>
                      <a:lnTo>
                        <a:pt x="0" y="28858"/>
                      </a:lnTo>
                      <a:lnTo>
                        <a:pt x="0" y="20724"/>
                      </a:lnTo>
                      <a:lnTo>
                        <a:pt x="35766" y="0"/>
                      </a:lnTo>
                      <a:lnTo>
                        <a:pt x="35766" y="8357"/>
                      </a:lnTo>
                      <a:lnTo>
                        <a:pt x="8579" y="55822"/>
                      </a:lnTo>
                      <a:lnTo>
                        <a:pt x="35766" y="40112"/>
                      </a:lnTo>
                      <a:lnTo>
                        <a:pt x="35766" y="48245"/>
                      </a:lnTo>
                      <a:close/>
                    </a:path>
                  </a:pathLst>
                </a:custGeom>
                <a:solidFill>
                  <a:srgbClr val="37474F"/>
                </a:solidFill>
                <a:ln w="111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712732C-68BF-4636-96D5-AC24B54796E4}"/>
                    </a:ext>
                  </a:extLst>
                </p:cNvPr>
                <p:cNvSpPr/>
                <p:nvPr/>
              </p:nvSpPr>
              <p:spPr>
                <a:xfrm>
                  <a:off x="3877712" y="1477009"/>
                  <a:ext cx="35766" cy="61281"/>
                </a:xfrm>
                <a:custGeom>
                  <a:avLst/>
                  <a:gdLst>
                    <a:gd name="connsiteX0" fmla="*/ 4680 w 35766"/>
                    <a:gd name="connsiteY0" fmla="*/ 50251 h 61281"/>
                    <a:gd name="connsiteX1" fmla="*/ 14819 w 35766"/>
                    <a:gd name="connsiteY1" fmla="*/ 44346 h 61281"/>
                    <a:gd name="connsiteX2" fmla="*/ 14819 w 35766"/>
                    <a:gd name="connsiteY2" fmla="*/ 15042 h 61281"/>
                    <a:gd name="connsiteX3" fmla="*/ 19722 w 35766"/>
                    <a:gd name="connsiteY3" fmla="*/ 12256 h 61281"/>
                    <a:gd name="connsiteX4" fmla="*/ 19722 w 35766"/>
                    <a:gd name="connsiteY4" fmla="*/ 41449 h 61281"/>
                    <a:gd name="connsiteX5" fmla="*/ 30864 w 35766"/>
                    <a:gd name="connsiteY5" fmla="*/ 35209 h 61281"/>
                    <a:gd name="connsiteX6" fmla="*/ 30864 w 35766"/>
                    <a:gd name="connsiteY6" fmla="*/ 2786 h 61281"/>
                    <a:gd name="connsiteX7" fmla="*/ 35766 w 35766"/>
                    <a:gd name="connsiteY7" fmla="*/ 0 h 61281"/>
                    <a:gd name="connsiteX8" fmla="*/ 35766 w 35766"/>
                    <a:gd name="connsiteY8" fmla="*/ 40557 h 61281"/>
                    <a:gd name="connsiteX9" fmla="*/ 0 w 35766"/>
                    <a:gd name="connsiteY9" fmla="*/ 61282 h 61281"/>
                    <a:gd name="connsiteX10" fmla="*/ 0 w 35766"/>
                    <a:gd name="connsiteY10" fmla="*/ 20613 h 61281"/>
                    <a:gd name="connsiteX11" fmla="*/ 4903 w 35766"/>
                    <a:gd name="connsiteY11" fmla="*/ 17827 h 6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66" h="61281">
                      <a:moveTo>
                        <a:pt x="4680" y="50251"/>
                      </a:moveTo>
                      <a:lnTo>
                        <a:pt x="14819" y="44346"/>
                      </a:lnTo>
                      <a:lnTo>
                        <a:pt x="14819" y="15042"/>
                      </a:lnTo>
                      <a:lnTo>
                        <a:pt x="19722" y="12256"/>
                      </a:lnTo>
                      <a:lnTo>
                        <a:pt x="19722" y="41449"/>
                      </a:lnTo>
                      <a:lnTo>
                        <a:pt x="30864" y="35209"/>
                      </a:lnTo>
                      <a:lnTo>
                        <a:pt x="30864" y="2786"/>
                      </a:lnTo>
                      <a:lnTo>
                        <a:pt x="35766" y="0"/>
                      </a:lnTo>
                      <a:lnTo>
                        <a:pt x="35766" y="40557"/>
                      </a:lnTo>
                      <a:lnTo>
                        <a:pt x="0" y="61282"/>
                      </a:lnTo>
                      <a:lnTo>
                        <a:pt x="0" y="20613"/>
                      </a:lnTo>
                      <a:lnTo>
                        <a:pt x="4903" y="17827"/>
                      </a:lnTo>
                      <a:close/>
                    </a:path>
                  </a:pathLst>
                </a:custGeom>
                <a:solidFill>
                  <a:srgbClr val="37474F"/>
                </a:solidFill>
                <a:ln w="111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690DBF52-2BD8-4DAC-9DCC-361651464C4A}"/>
                    </a:ext>
                  </a:extLst>
                </p:cNvPr>
                <p:cNvSpPr/>
                <p:nvPr/>
              </p:nvSpPr>
              <p:spPr>
                <a:xfrm>
                  <a:off x="4002058" y="1643361"/>
                  <a:ext cx="73231" cy="196722"/>
                </a:xfrm>
                <a:custGeom>
                  <a:avLst/>
                  <a:gdLst>
                    <a:gd name="connsiteX0" fmla="*/ 6017 w 73231"/>
                    <a:gd name="connsiteY0" fmla="*/ 71310 h 196722"/>
                    <a:gd name="connsiteX1" fmla="*/ 4680 w 73231"/>
                    <a:gd name="connsiteY1" fmla="*/ 54708 h 196722"/>
                    <a:gd name="connsiteX2" fmla="*/ 6017 w 73231"/>
                    <a:gd name="connsiteY2" fmla="*/ 36323 h 196722"/>
                    <a:gd name="connsiteX3" fmla="*/ 68858 w 73231"/>
                    <a:gd name="connsiteY3" fmla="*/ 0 h 196722"/>
                    <a:gd name="connsiteX4" fmla="*/ 71532 w 73231"/>
                    <a:gd name="connsiteY4" fmla="*/ 4791 h 196722"/>
                    <a:gd name="connsiteX5" fmla="*/ 50474 w 73231"/>
                    <a:gd name="connsiteY5" fmla="*/ 73538 h 196722"/>
                    <a:gd name="connsiteX6" fmla="*/ 67076 w 73231"/>
                    <a:gd name="connsiteY6" fmla="*/ 78218 h 196722"/>
                    <a:gd name="connsiteX7" fmla="*/ 73092 w 73231"/>
                    <a:gd name="connsiteY7" fmla="*/ 103956 h 196722"/>
                    <a:gd name="connsiteX8" fmla="*/ 69750 w 73231"/>
                    <a:gd name="connsiteY8" fmla="*/ 131143 h 196722"/>
                    <a:gd name="connsiteX9" fmla="*/ 60502 w 73231"/>
                    <a:gd name="connsiteY9" fmla="*/ 154876 h 196722"/>
                    <a:gd name="connsiteX10" fmla="*/ 46686 w 73231"/>
                    <a:gd name="connsiteY10" fmla="*/ 174152 h 196722"/>
                    <a:gd name="connsiteX11" fmla="*/ 29638 w 73231"/>
                    <a:gd name="connsiteY11" fmla="*/ 187745 h 196722"/>
                    <a:gd name="connsiteX12" fmla="*/ 21504 w 73231"/>
                    <a:gd name="connsiteY12" fmla="*/ 192313 h 196722"/>
                    <a:gd name="connsiteX13" fmla="*/ 14485 w 73231"/>
                    <a:gd name="connsiteY13" fmla="*/ 194987 h 196722"/>
                    <a:gd name="connsiteX14" fmla="*/ 7465 w 73231"/>
                    <a:gd name="connsiteY14" fmla="*/ 196547 h 196722"/>
                    <a:gd name="connsiteX15" fmla="*/ 0 w 73231"/>
                    <a:gd name="connsiteY15" fmla="*/ 196547 h 196722"/>
                    <a:gd name="connsiteX16" fmla="*/ 2117 w 73231"/>
                    <a:gd name="connsiteY16" fmla="*/ 178051 h 196722"/>
                    <a:gd name="connsiteX17" fmla="*/ 6574 w 73231"/>
                    <a:gd name="connsiteY17" fmla="*/ 160001 h 196722"/>
                    <a:gd name="connsiteX18" fmla="*/ 17716 w 73231"/>
                    <a:gd name="connsiteY18" fmla="*/ 158664 h 196722"/>
                    <a:gd name="connsiteX19" fmla="*/ 28858 w 73231"/>
                    <a:gd name="connsiteY19" fmla="*/ 154207 h 196722"/>
                    <a:gd name="connsiteX20" fmla="*/ 42786 w 73231"/>
                    <a:gd name="connsiteY20" fmla="*/ 140725 h 196722"/>
                    <a:gd name="connsiteX21" fmla="*/ 47911 w 73231"/>
                    <a:gd name="connsiteY21" fmla="*/ 121004 h 196722"/>
                    <a:gd name="connsiteX22" fmla="*/ 46574 w 73231"/>
                    <a:gd name="connsiteY22" fmla="*/ 113316 h 196722"/>
                    <a:gd name="connsiteX23" fmla="*/ 43009 w 73231"/>
                    <a:gd name="connsiteY23" fmla="*/ 109304 h 196722"/>
                    <a:gd name="connsiteX24" fmla="*/ 37883 w 73231"/>
                    <a:gd name="connsiteY24" fmla="*/ 108524 h 196722"/>
                    <a:gd name="connsiteX25" fmla="*/ 31978 w 73231"/>
                    <a:gd name="connsiteY25" fmla="*/ 110753 h 196722"/>
                    <a:gd name="connsiteX26" fmla="*/ 26964 w 73231"/>
                    <a:gd name="connsiteY26" fmla="*/ 113984 h 196722"/>
                    <a:gd name="connsiteX27" fmla="*/ 20947 w 73231"/>
                    <a:gd name="connsiteY27" fmla="*/ 119109 h 196722"/>
                    <a:gd name="connsiteX28" fmla="*/ 17716 w 73231"/>
                    <a:gd name="connsiteY28" fmla="*/ 113538 h 196722"/>
                    <a:gd name="connsiteX29" fmla="*/ 35989 w 73231"/>
                    <a:gd name="connsiteY29" fmla="*/ 54151 h 19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231" h="196722">
                      <a:moveTo>
                        <a:pt x="6017" y="71310"/>
                      </a:moveTo>
                      <a:cubicBezTo>
                        <a:pt x="5124" y="65821"/>
                        <a:pt x="4677" y="60269"/>
                        <a:pt x="4680" y="54708"/>
                      </a:cubicBezTo>
                      <a:cubicBezTo>
                        <a:pt x="4693" y="48556"/>
                        <a:pt x="5140" y="42413"/>
                        <a:pt x="6017" y="36323"/>
                      </a:cubicBezTo>
                      <a:lnTo>
                        <a:pt x="68858" y="0"/>
                      </a:lnTo>
                      <a:lnTo>
                        <a:pt x="71532" y="4791"/>
                      </a:lnTo>
                      <a:lnTo>
                        <a:pt x="50474" y="73538"/>
                      </a:lnTo>
                      <a:cubicBezTo>
                        <a:pt x="56424" y="71071"/>
                        <a:pt x="63290" y="73007"/>
                        <a:pt x="67076" y="78218"/>
                      </a:cubicBezTo>
                      <a:cubicBezTo>
                        <a:pt x="71712" y="85962"/>
                        <a:pt x="73816" y="94960"/>
                        <a:pt x="73092" y="103956"/>
                      </a:cubicBezTo>
                      <a:cubicBezTo>
                        <a:pt x="73135" y="113124"/>
                        <a:pt x="72012" y="122263"/>
                        <a:pt x="69750" y="131143"/>
                      </a:cubicBezTo>
                      <a:cubicBezTo>
                        <a:pt x="67631" y="139399"/>
                        <a:pt x="64525" y="147366"/>
                        <a:pt x="60502" y="154876"/>
                      </a:cubicBezTo>
                      <a:cubicBezTo>
                        <a:pt x="56726" y="161862"/>
                        <a:pt x="52084" y="168335"/>
                        <a:pt x="46686" y="174152"/>
                      </a:cubicBezTo>
                      <a:cubicBezTo>
                        <a:pt x="41649" y="179433"/>
                        <a:pt x="35913" y="184012"/>
                        <a:pt x="29638" y="187745"/>
                      </a:cubicBezTo>
                      <a:lnTo>
                        <a:pt x="21504" y="192313"/>
                      </a:lnTo>
                      <a:cubicBezTo>
                        <a:pt x="19242" y="193394"/>
                        <a:pt x="16895" y="194297"/>
                        <a:pt x="14485" y="194987"/>
                      </a:cubicBezTo>
                      <a:cubicBezTo>
                        <a:pt x="12145" y="195656"/>
                        <a:pt x="9805" y="196102"/>
                        <a:pt x="7465" y="196547"/>
                      </a:cubicBezTo>
                      <a:cubicBezTo>
                        <a:pt x="4982" y="196781"/>
                        <a:pt x="2484" y="196781"/>
                        <a:pt x="0" y="196547"/>
                      </a:cubicBezTo>
                      <a:cubicBezTo>
                        <a:pt x="253" y="190341"/>
                        <a:pt x="960" y="184157"/>
                        <a:pt x="2117" y="178051"/>
                      </a:cubicBezTo>
                      <a:cubicBezTo>
                        <a:pt x="3288" y="171957"/>
                        <a:pt x="4776" y="165940"/>
                        <a:pt x="6574" y="160001"/>
                      </a:cubicBezTo>
                      <a:cubicBezTo>
                        <a:pt x="10313" y="159801"/>
                        <a:pt x="14036" y="159355"/>
                        <a:pt x="17716" y="158664"/>
                      </a:cubicBezTo>
                      <a:cubicBezTo>
                        <a:pt x="21632" y="157739"/>
                        <a:pt x="25387" y="156246"/>
                        <a:pt x="28858" y="154207"/>
                      </a:cubicBezTo>
                      <a:cubicBezTo>
                        <a:pt x="34550" y="150943"/>
                        <a:pt x="39337" y="146307"/>
                        <a:pt x="42786" y="140725"/>
                      </a:cubicBezTo>
                      <a:cubicBezTo>
                        <a:pt x="46248" y="134731"/>
                        <a:pt x="48019" y="127923"/>
                        <a:pt x="47911" y="121004"/>
                      </a:cubicBezTo>
                      <a:cubicBezTo>
                        <a:pt x="48024" y="118374"/>
                        <a:pt x="47568" y="115756"/>
                        <a:pt x="46574" y="113316"/>
                      </a:cubicBezTo>
                      <a:cubicBezTo>
                        <a:pt x="45852" y="111627"/>
                        <a:pt x="44601" y="110219"/>
                        <a:pt x="43009" y="109304"/>
                      </a:cubicBezTo>
                      <a:cubicBezTo>
                        <a:pt x="41418" y="108536"/>
                        <a:pt x="39631" y="108264"/>
                        <a:pt x="37883" y="108524"/>
                      </a:cubicBezTo>
                      <a:cubicBezTo>
                        <a:pt x="35796" y="108905"/>
                        <a:pt x="33796" y="109660"/>
                        <a:pt x="31978" y="110753"/>
                      </a:cubicBezTo>
                      <a:cubicBezTo>
                        <a:pt x="30418" y="111644"/>
                        <a:pt x="28747" y="112758"/>
                        <a:pt x="26964" y="113984"/>
                      </a:cubicBezTo>
                      <a:cubicBezTo>
                        <a:pt x="24853" y="115566"/>
                        <a:pt x="22843" y="117271"/>
                        <a:pt x="20947" y="119109"/>
                      </a:cubicBezTo>
                      <a:lnTo>
                        <a:pt x="17716" y="113538"/>
                      </a:lnTo>
                      <a:lnTo>
                        <a:pt x="35989" y="54151"/>
                      </a:lnTo>
                      <a:close/>
                    </a:path>
                  </a:pathLst>
                </a:custGeom>
                <a:solidFill>
                  <a:srgbClr val="37474F"/>
                </a:solidFill>
                <a:ln w="111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0B3D3332-79C1-468D-BF1B-49811CB67C36}"/>
                    </a:ext>
                  </a:extLst>
                </p:cNvPr>
                <p:cNvSpPr/>
                <p:nvPr/>
              </p:nvSpPr>
              <p:spPr>
                <a:xfrm>
                  <a:off x="4079266" y="1610022"/>
                  <a:ext cx="78001" cy="163233"/>
                </a:xfrm>
                <a:custGeom>
                  <a:avLst/>
                  <a:gdLst>
                    <a:gd name="connsiteX0" fmla="*/ 39116 w 78001"/>
                    <a:gd name="connsiteY0" fmla="*/ 4257 h 163233"/>
                    <a:gd name="connsiteX1" fmla="*/ 56386 w 78001"/>
                    <a:gd name="connsiteY1" fmla="*/ 246 h 163233"/>
                    <a:gd name="connsiteX2" fmla="*/ 68420 w 78001"/>
                    <a:gd name="connsiteY2" fmla="*/ 9717 h 163233"/>
                    <a:gd name="connsiteX3" fmla="*/ 75439 w 78001"/>
                    <a:gd name="connsiteY3" fmla="*/ 30219 h 163233"/>
                    <a:gd name="connsiteX4" fmla="*/ 78002 w 78001"/>
                    <a:gd name="connsiteY4" fmla="*/ 59634 h 163233"/>
                    <a:gd name="connsiteX5" fmla="*/ 75328 w 78001"/>
                    <a:gd name="connsiteY5" fmla="*/ 91946 h 163233"/>
                    <a:gd name="connsiteX6" fmla="*/ 68085 w 78001"/>
                    <a:gd name="connsiteY6" fmla="*/ 120358 h 163233"/>
                    <a:gd name="connsiteX7" fmla="*/ 55718 w 78001"/>
                    <a:gd name="connsiteY7" fmla="*/ 143088 h 163233"/>
                    <a:gd name="connsiteX8" fmla="*/ 38559 w 78001"/>
                    <a:gd name="connsiteY8" fmla="*/ 158799 h 163233"/>
                    <a:gd name="connsiteX9" fmla="*/ 21289 w 78001"/>
                    <a:gd name="connsiteY9" fmla="*/ 163033 h 163233"/>
                    <a:gd name="connsiteX10" fmla="*/ 9255 w 78001"/>
                    <a:gd name="connsiteY10" fmla="*/ 153785 h 163233"/>
                    <a:gd name="connsiteX11" fmla="*/ 2347 w 78001"/>
                    <a:gd name="connsiteY11" fmla="*/ 133506 h 163233"/>
                    <a:gd name="connsiteX12" fmla="*/ 7 w 78001"/>
                    <a:gd name="connsiteY12" fmla="*/ 104537 h 163233"/>
                    <a:gd name="connsiteX13" fmla="*/ 2347 w 78001"/>
                    <a:gd name="connsiteY13" fmla="*/ 72447 h 163233"/>
                    <a:gd name="connsiteX14" fmla="*/ 9478 w 78001"/>
                    <a:gd name="connsiteY14" fmla="*/ 43701 h 163233"/>
                    <a:gd name="connsiteX15" fmla="*/ 21623 w 78001"/>
                    <a:gd name="connsiteY15" fmla="*/ 20302 h 163233"/>
                    <a:gd name="connsiteX16" fmla="*/ 39116 w 78001"/>
                    <a:gd name="connsiteY16" fmla="*/ 4257 h 163233"/>
                    <a:gd name="connsiteX17" fmla="*/ 39116 w 78001"/>
                    <a:gd name="connsiteY17" fmla="*/ 39021 h 163233"/>
                    <a:gd name="connsiteX18" fmla="*/ 29979 w 78001"/>
                    <a:gd name="connsiteY18" fmla="*/ 55066 h 163233"/>
                    <a:gd name="connsiteX19" fmla="*/ 26637 w 78001"/>
                    <a:gd name="connsiteY19" fmla="*/ 89272 h 163233"/>
                    <a:gd name="connsiteX20" fmla="*/ 29979 w 78001"/>
                    <a:gd name="connsiteY20" fmla="*/ 119467 h 163233"/>
                    <a:gd name="connsiteX21" fmla="*/ 39116 w 78001"/>
                    <a:gd name="connsiteY21" fmla="*/ 124927 h 163233"/>
                    <a:gd name="connsiteX22" fmla="*/ 48141 w 78001"/>
                    <a:gd name="connsiteY22" fmla="*/ 108993 h 163233"/>
                    <a:gd name="connsiteX23" fmla="*/ 51372 w 78001"/>
                    <a:gd name="connsiteY23" fmla="*/ 75567 h 163233"/>
                    <a:gd name="connsiteX24" fmla="*/ 48141 w 78001"/>
                    <a:gd name="connsiteY24" fmla="*/ 45149 h 163233"/>
                    <a:gd name="connsiteX25" fmla="*/ 38782 w 78001"/>
                    <a:gd name="connsiteY25" fmla="*/ 39021 h 1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001" h="163233">
                      <a:moveTo>
                        <a:pt x="39116" y="4257"/>
                      </a:moveTo>
                      <a:cubicBezTo>
                        <a:pt x="44171" y="812"/>
                        <a:pt x="50330" y="-618"/>
                        <a:pt x="56386" y="246"/>
                      </a:cubicBezTo>
                      <a:cubicBezTo>
                        <a:pt x="61522" y="1630"/>
                        <a:pt x="65868" y="5051"/>
                        <a:pt x="68420" y="9717"/>
                      </a:cubicBezTo>
                      <a:cubicBezTo>
                        <a:pt x="72079" y="16026"/>
                        <a:pt x="74464" y="22991"/>
                        <a:pt x="75439" y="30219"/>
                      </a:cubicBezTo>
                      <a:cubicBezTo>
                        <a:pt x="77099" y="39937"/>
                        <a:pt x="77956" y="49775"/>
                        <a:pt x="78002" y="59634"/>
                      </a:cubicBezTo>
                      <a:cubicBezTo>
                        <a:pt x="77938" y="70457"/>
                        <a:pt x="77044" y="81260"/>
                        <a:pt x="75328" y="91946"/>
                      </a:cubicBezTo>
                      <a:cubicBezTo>
                        <a:pt x="73839" y="101629"/>
                        <a:pt x="71414" y="111144"/>
                        <a:pt x="68085" y="120358"/>
                      </a:cubicBezTo>
                      <a:cubicBezTo>
                        <a:pt x="65039" y="128473"/>
                        <a:pt x="60876" y="136123"/>
                        <a:pt x="55718" y="143088"/>
                      </a:cubicBezTo>
                      <a:cubicBezTo>
                        <a:pt x="51143" y="149451"/>
                        <a:pt x="45301" y="154799"/>
                        <a:pt x="38559" y="158799"/>
                      </a:cubicBezTo>
                      <a:cubicBezTo>
                        <a:pt x="33526" y="162297"/>
                        <a:pt x="27371" y="163813"/>
                        <a:pt x="21289" y="163033"/>
                      </a:cubicBezTo>
                      <a:cubicBezTo>
                        <a:pt x="16188" y="161718"/>
                        <a:pt x="11843" y="158375"/>
                        <a:pt x="9255" y="153785"/>
                      </a:cubicBezTo>
                      <a:cubicBezTo>
                        <a:pt x="5751" y="147496"/>
                        <a:pt x="3411" y="140626"/>
                        <a:pt x="2347" y="133506"/>
                      </a:cubicBezTo>
                      <a:cubicBezTo>
                        <a:pt x="699" y="123939"/>
                        <a:pt x="-83" y="114244"/>
                        <a:pt x="7" y="104537"/>
                      </a:cubicBezTo>
                      <a:cubicBezTo>
                        <a:pt x="-14" y="93797"/>
                        <a:pt x="768" y="83070"/>
                        <a:pt x="2347" y="72447"/>
                      </a:cubicBezTo>
                      <a:cubicBezTo>
                        <a:pt x="3853" y="62670"/>
                        <a:pt x="6240" y="53049"/>
                        <a:pt x="9478" y="43701"/>
                      </a:cubicBezTo>
                      <a:cubicBezTo>
                        <a:pt x="12438" y="35383"/>
                        <a:pt x="16524" y="27510"/>
                        <a:pt x="21623" y="20302"/>
                      </a:cubicBezTo>
                      <a:cubicBezTo>
                        <a:pt x="26259" y="13782"/>
                        <a:pt x="32220" y="8314"/>
                        <a:pt x="39116" y="4257"/>
                      </a:cubicBezTo>
                      <a:close/>
                      <a:moveTo>
                        <a:pt x="39116" y="39021"/>
                      </a:moveTo>
                      <a:cubicBezTo>
                        <a:pt x="34149" y="43020"/>
                        <a:pt x="30884" y="48753"/>
                        <a:pt x="29979" y="55066"/>
                      </a:cubicBezTo>
                      <a:cubicBezTo>
                        <a:pt x="27458" y="66286"/>
                        <a:pt x="26336" y="77775"/>
                        <a:pt x="26637" y="89272"/>
                      </a:cubicBezTo>
                      <a:cubicBezTo>
                        <a:pt x="26123" y="99451"/>
                        <a:pt x="27252" y="109646"/>
                        <a:pt x="29979" y="119467"/>
                      </a:cubicBezTo>
                      <a:cubicBezTo>
                        <a:pt x="32208" y="125261"/>
                        <a:pt x="35328" y="127155"/>
                        <a:pt x="39116" y="124927"/>
                      </a:cubicBezTo>
                      <a:cubicBezTo>
                        <a:pt x="44017" y="120937"/>
                        <a:pt x="47238" y="115249"/>
                        <a:pt x="48141" y="108993"/>
                      </a:cubicBezTo>
                      <a:cubicBezTo>
                        <a:pt x="50511" y="98014"/>
                        <a:pt x="51595" y="86797"/>
                        <a:pt x="51372" y="75567"/>
                      </a:cubicBezTo>
                      <a:cubicBezTo>
                        <a:pt x="51848" y="65322"/>
                        <a:pt x="50758" y="55066"/>
                        <a:pt x="48141" y="45149"/>
                      </a:cubicBezTo>
                      <a:cubicBezTo>
                        <a:pt x="45578" y="38687"/>
                        <a:pt x="42570" y="36904"/>
                        <a:pt x="38782" y="39021"/>
                      </a:cubicBezTo>
                      <a:close/>
                    </a:path>
                  </a:pathLst>
                </a:custGeom>
                <a:solidFill>
                  <a:srgbClr val="37474F"/>
                </a:solidFill>
                <a:ln w="111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850131E4-88BA-43F6-B57B-C8D069323B21}"/>
                    </a:ext>
                  </a:extLst>
                </p:cNvPr>
                <p:cNvSpPr/>
                <p:nvPr/>
              </p:nvSpPr>
              <p:spPr>
                <a:xfrm>
                  <a:off x="4158046" y="1534168"/>
                  <a:ext cx="82344" cy="122674"/>
                </a:xfrm>
                <a:custGeom>
                  <a:avLst/>
                  <a:gdLst>
                    <a:gd name="connsiteX0" fmla="*/ 2 w 82344"/>
                    <a:gd name="connsiteY0" fmla="*/ 65181 h 122674"/>
                    <a:gd name="connsiteX1" fmla="*/ 1005 w 82344"/>
                    <a:gd name="connsiteY1" fmla="*/ 54039 h 122674"/>
                    <a:gd name="connsiteX2" fmla="*/ 4013 w 82344"/>
                    <a:gd name="connsiteY2" fmla="*/ 42897 h 122674"/>
                    <a:gd name="connsiteX3" fmla="*/ 9139 w 82344"/>
                    <a:gd name="connsiteY3" fmla="*/ 33538 h 122674"/>
                    <a:gd name="connsiteX4" fmla="*/ 16604 w 82344"/>
                    <a:gd name="connsiteY4" fmla="*/ 26741 h 122674"/>
                    <a:gd name="connsiteX5" fmla="*/ 23958 w 82344"/>
                    <a:gd name="connsiteY5" fmla="*/ 24958 h 122674"/>
                    <a:gd name="connsiteX6" fmla="*/ 29194 w 82344"/>
                    <a:gd name="connsiteY6" fmla="*/ 28301 h 122674"/>
                    <a:gd name="connsiteX7" fmla="*/ 32203 w 82344"/>
                    <a:gd name="connsiteY7" fmla="*/ 35655 h 122674"/>
                    <a:gd name="connsiteX8" fmla="*/ 33206 w 82344"/>
                    <a:gd name="connsiteY8" fmla="*/ 45794 h 122674"/>
                    <a:gd name="connsiteX9" fmla="*/ 32203 w 82344"/>
                    <a:gd name="connsiteY9" fmla="*/ 56936 h 122674"/>
                    <a:gd name="connsiteX10" fmla="*/ 29194 w 82344"/>
                    <a:gd name="connsiteY10" fmla="*/ 68078 h 122674"/>
                    <a:gd name="connsiteX11" fmla="*/ 23958 w 82344"/>
                    <a:gd name="connsiteY11" fmla="*/ 77438 h 122674"/>
                    <a:gd name="connsiteX12" fmla="*/ 16604 w 82344"/>
                    <a:gd name="connsiteY12" fmla="*/ 84123 h 122674"/>
                    <a:gd name="connsiteX13" fmla="*/ 9139 w 82344"/>
                    <a:gd name="connsiteY13" fmla="*/ 86017 h 122674"/>
                    <a:gd name="connsiteX14" fmla="*/ 4013 w 82344"/>
                    <a:gd name="connsiteY14" fmla="*/ 82563 h 122674"/>
                    <a:gd name="connsiteX15" fmla="*/ 1005 w 82344"/>
                    <a:gd name="connsiteY15" fmla="*/ 75209 h 122674"/>
                    <a:gd name="connsiteX16" fmla="*/ 2 w 82344"/>
                    <a:gd name="connsiteY16" fmla="*/ 65181 h 122674"/>
                    <a:gd name="connsiteX17" fmla="*/ 21506 w 82344"/>
                    <a:gd name="connsiteY17" fmla="*/ 52814 h 122674"/>
                    <a:gd name="connsiteX18" fmla="*/ 20392 w 82344"/>
                    <a:gd name="connsiteY18" fmla="*/ 43677 h 122674"/>
                    <a:gd name="connsiteX19" fmla="*/ 16715 w 82344"/>
                    <a:gd name="connsiteY19" fmla="*/ 42229 h 122674"/>
                    <a:gd name="connsiteX20" fmla="*/ 13038 w 82344"/>
                    <a:gd name="connsiteY20" fmla="*/ 47911 h 122674"/>
                    <a:gd name="connsiteX21" fmla="*/ 11924 w 82344"/>
                    <a:gd name="connsiteY21" fmla="*/ 58273 h 122674"/>
                    <a:gd name="connsiteX22" fmla="*/ 13038 w 82344"/>
                    <a:gd name="connsiteY22" fmla="*/ 67410 h 122674"/>
                    <a:gd name="connsiteX23" fmla="*/ 16715 w 82344"/>
                    <a:gd name="connsiteY23" fmla="*/ 69081 h 122674"/>
                    <a:gd name="connsiteX24" fmla="*/ 20392 w 82344"/>
                    <a:gd name="connsiteY24" fmla="*/ 63176 h 122674"/>
                    <a:gd name="connsiteX25" fmla="*/ 21506 w 82344"/>
                    <a:gd name="connsiteY25" fmla="*/ 52814 h 122674"/>
                    <a:gd name="connsiteX26" fmla="*/ 29974 w 82344"/>
                    <a:gd name="connsiteY26" fmla="*/ 115098 h 122674"/>
                    <a:gd name="connsiteX27" fmla="*/ 26855 w 82344"/>
                    <a:gd name="connsiteY27" fmla="*/ 117549 h 122674"/>
                    <a:gd name="connsiteX28" fmla="*/ 23512 w 82344"/>
                    <a:gd name="connsiteY28" fmla="*/ 119555 h 122674"/>
                    <a:gd name="connsiteX29" fmla="*/ 20615 w 82344"/>
                    <a:gd name="connsiteY29" fmla="*/ 121226 h 122674"/>
                    <a:gd name="connsiteX30" fmla="*/ 16715 w 82344"/>
                    <a:gd name="connsiteY30" fmla="*/ 122675 h 122674"/>
                    <a:gd name="connsiteX31" fmla="*/ 52481 w 82344"/>
                    <a:gd name="connsiteY31" fmla="*/ 7688 h 122674"/>
                    <a:gd name="connsiteX32" fmla="*/ 55713 w 82344"/>
                    <a:gd name="connsiteY32" fmla="*/ 5237 h 122674"/>
                    <a:gd name="connsiteX33" fmla="*/ 58944 w 82344"/>
                    <a:gd name="connsiteY33" fmla="*/ 3120 h 122674"/>
                    <a:gd name="connsiteX34" fmla="*/ 61841 w 82344"/>
                    <a:gd name="connsiteY34" fmla="*/ 1560 h 122674"/>
                    <a:gd name="connsiteX35" fmla="*/ 65741 w 82344"/>
                    <a:gd name="connsiteY35" fmla="*/ 0 h 122674"/>
                    <a:gd name="connsiteX36" fmla="*/ 49139 w 82344"/>
                    <a:gd name="connsiteY36" fmla="*/ 77215 h 122674"/>
                    <a:gd name="connsiteX37" fmla="*/ 50142 w 82344"/>
                    <a:gd name="connsiteY37" fmla="*/ 66073 h 122674"/>
                    <a:gd name="connsiteX38" fmla="*/ 53150 w 82344"/>
                    <a:gd name="connsiteY38" fmla="*/ 54931 h 122674"/>
                    <a:gd name="connsiteX39" fmla="*/ 58275 w 82344"/>
                    <a:gd name="connsiteY39" fmla="*/ 45237 h 122674"/>
                    <a:gd name="connsiteX40" fmla="*/ 65629 w 82344"/>
                    <a:gd name="connsiteY40" fmla="*/ 38552 h 122674"/>
                    <a:gd name="connsiteX41" fmla="*/ 73094 w 82344"/>
                    <a:gd name="connsiteY41" fmla="*/ 36658 h 122674"/>
                    <a:gd name="connsiteX42" fmla="*/ 78220 w 82344"/>
                    <a:gd name="connsiteY42" fmla="*/ 40112 h 122674"/>
                    <a:gd name="connsiteX43" fmla="*/ 81340 w 82344"/>
                    <a:gd name="connsiteY43" fmla="*/ 47465 h 122674"/>
                    <a:gd name="connsiteX44" fmla="*/ 82342 w 82344"/>
                    <a:gd name="connsiteY44" fmla="*/ 57493 h 122674"/>
                    <a:gd name="connsiteX45" fmla="*/ 81340 w 82344"/>
                    <a:gd name="connsiteY45" fmla="*/ 68636 h 122674"/>
                    <a:gd name="connsiteX46" fmla="*/ 78220 w 82344"/>
                    <a:gd name="connsiteY46" fmla="*/ 79778 h 122674"/>
                    <a:gd name="connsiteX47" fmla="*/ 73094 w 82344"/>
                    <a:gd name="connsiteY47" fmla="*/ 89248 h 122674"/>
                    <a:gd name="connsiteX48" fmla="*/ 65629 w 82344"/>
                    <a:gd name="connsiteY48" fmla="*/ 95934 h 122674"/>
                    <a:gd name="connsiteX49" fmla="*/ 58275 w 82344"/>
                    <a:gd name="connsiteY49" fmla="*/ 97828 h 122674"/>
                    <a:gd name="connsiteX50" fmla="*/ 53039 w 82344"/>
                    <a:gd name="connsiteY50" fmla="*/ 94374 h 122674"/>
                    <a:gd name="connsiteX51" fmla="*/ 50030 w 82344"/>
                    <a:gd name="connsiteY51" fmla="*/ 87020 h 122674"/>
                    <a:gd name="connsiteX52" fmla="*/ 49027 w 82344"/>
                    <a:gd name="connsiteY52" fmla="*/ 77215 h 122674"/>
                    <a:gd name="connsiteX53" fmla="*/ 70532 w 82344"/>
                    <a:gd name="connsiteY53" fmla="*/ 64847 h 122674"/>
                    <a:gd name="connsiteX54" fmla="*/ 69418 w 82344"/>
                    <a:gd name="connsiteY54" fmla="*/ 55711 h 122674"/>
                    <a:gd name="connsiteX55" fmla="*/ 65741 w 82344"/>
                    <a:gd name="connsiteY55" fmla="*/ 54262 h 122674"/>
                    <a:gd name="connsiteX56" fmla="*/ 62175 w 82344"/>
                    <a:gd name="connsiteY56" fmla="*/ 59945 h 122674"/>
                    <a:gd name="connsiteX57" fmla="*/ 61061 w 82344"/>
                    <a:gd name="connsiteY57" fmla="*/ 70307 h 122674"/>
                    <a:gd name="connsiteX58" fmla="*/ 62175 w 82344"/>
                    <a:gd name="connsiteY58" fmla="*/ 79443 h 122674"/>
                    <a:gd name="connsiteX59" fmla="*/ 65741 w 82344"/>
                    <a:gd name="connsiteY59" fmla="*/ 81003 h 122674"/>
                    <a:gd name="connsiteX60" fmla="*/ 69418 w 82344"/>
                    <a:gd name="connsiteY60" fmla="*/ 75209 h 122674"/>
                    <a:gd name="connsiteX61" fmla="*/ 70420 w 82344"/>
                    <a:gd name="connsiteY61" fmla="*/ 64847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2344" h="122674">
                      <a:moveTo>
                        <a:pt x="2" y="65181"/>
                      </a:moveTo>
                      <a:cubicBezTo>
                        <a:pt x="9" y="61445"/>
                        <a:pt x="344" y="57716"/>
                        <a:pt x="1005" y="54039"/>
                      </a:cubicBezTo>
                      <a:cubicBezTo>
                        <a:pt x="1567" y="50220"/>
                        <a:pt x="2577" y="46481"/>
                        <a:pt x="4013" y="42897"/>
                      </a:cubicBezTo>
                      <a:cubicBezTo>
                        <a:pt x="5272" y="39552"/>
                        <a:pt x="6998" y="36401"/>
                        <a:pt x="9139" y="33538"/>
                      </a:cubicBezTo>
                      <a:cubicBezTo>
                        <a:pt x="11116" y="30768"/>
                        <a:pt x="13661" y="28450"/>
                        <a:pt x="16604" y="26741"/>
                      </a:cubicBezTo>
                      <a:cubicBezTo>
                        <a:pt x="18772" y="25307"/>
                        <a:pt x="21374" y="24676"/>
                        <a:pt x="23958" y="24958"/>
                      </a:cubicBezTo>
                      <a:cubicBezTo>
                        <a:pt x="26063" y="25368"/>
                        <a:pt x="27935" y="26564"/>
                        <a:pt x="29194" y="28301"/>
                      </a:cubicBezTo>
                      <a:cubicBezTo>
                        <a:pt x="30672" y="30529"/>
                        <a:pt x="31695" y="33030"/>
                        <a:pt x="32203" y="35655"/>
                      </a:cubicBezTo>
                      <a:cubicBezTo>
                        <a:pt x="32895" y="38990"/>
                        <a:pt x="33231" y="42388"/>
                        <a:pt x="33206" y="45794"/>
                      </a:cubicBezTo>
                      <a:cubicBezTo>
                        <a:pt x="33193" y="49530"/>
                        <a:pt x="32858" y="53258"/>
                        <a:pt x="32203" y="56936"/>
                      </a:cubicBezTo>
                      <a:cubicBezTo>
                        <a:pt x="31570" y="60740"/>
                        <a:pt x="30562" y="64473"/>
                        <a:pt x="29194" y="68078"/>
                      </a:cubicBezTo>
                      <a:cubicBezTo>
                        <a:pt x="27853" y="71408"/>
                        <a:pt x="26092" y="74553"/>
                        <a:pt x="23958" y="77438"/>
                      </a:cubicBezTo>
                      <a:cubicBezTo>
                        <a:pt x="22019" y="80172"/>
                        <a:pt x="19510" y="82453"/>
                        <a:pt x="16604" y="84123"/>
                      </a:cubicBezTo>
                      <a:cubicBezTo>
                        <a:pt x="14420" y="85622"/>
                        <a:pt x="11773" y="86294"/>
                        <a:pt x="9139" y="86017"/>
                      </a:cubicBezTo>
                      <a:cubicBezTo>
                        <a:pt x="7022" y="85634"/>
                        <a:pt x="5163" y="84380"/>
                        <a:pt x="4013" y="82563"/>
                      </a:cubicBezTo>
                      <a:cubicBezTo>
                        <a:pt x="2470" y="80369"/>
                        <a:pt x="1442" y="77856"/>
                        <a:pt x="1005" y="75209"/>
                      </a:cubicBezTo>
                      <a:cubicBezTo>
                        <a:pt x="307" y="71914"/>
                        <a:pt x="-29" y="68551"/>
                        <a:pt x="2" y="65181"/>
                      </a:cubicBezTo>
                      <a:close/>
                      <a:moveTo>
                        <a:pt x="21506" y="52814"/>
                      </a:moveTo>
                      <a:cubicBezTo>
                        <a:pt x="21606" y="49730"/>
                        <a:pt x="21230" y="46648"/>
                        <a:pt x="20392" y="43677"/>
                      </a:cubicBezTo>
                      <a:cubicBezTo>
                        <a:pt x="19612" y="41783"/>
                        <a:pt x="18387" y="41226"/>
                        <a:pt x="16715" y="42229"/>
                      </a:cubicBezTo>
                      <a:cubicBezTo>
                        <a:pt x="14808" y="43582"/>
                        <a:pt x="13492" y="45616"/>
                        <a:pt x="13038" y="47911"/>
                      </a:cubicBezTo>
                      <a:cubicBezTo>
                        <a:pt x="12276" y="51312"/>
                        <a:pt x="11903" y="54788"/>
                        <a:pt x="11924" y="58273"/>
                      </a:cubicBezTo>
                      <a:cubicBezTo>
                        <a:pt x="11832" y="61357"/>
                        <a:pt x="12207" y="64438"/>
                        <a:pt x="13038" y="67410"/>
                      </a:cubicBezTo>
                      <a:cubicBezTo>
                        <a:pt x="13818" y="69527"/>
                        <a:pt x="15044" y="69973"/>
                        <a:pt x="16715" y="69081"/>
                      </a:cubicBezTo>
                      <a:cubicBezTo>
                        <a:pt x="18681" y="67683"/>
                        <a:pt x="20004" y="65557"/>
                        <a:pt x="20392" y="63176"/>
                      </a:cubicBezTo>
                      <a:cubicBezTo>
                        <a:pt x="21154" y="59775"/>
                        <a:pt x="21527" y="56299"/>
                        <a:pt x="21506" y="52814"/>
                      </a:cubicBezTo>
                      <a:close/>
                      <a:moveTo>
                        <a:pt x="29974" y="115098"/>
                      </a:moveTo>
                      <a:lnTo>
                        <a:pt x="26855" y="117549"/>
                      </a:lnTo>
                      <a:cubicBezTo>
                        <a:pt x="25792" y="118299"/>
                        <a:pt x="24674" y="118969"/>
                        <a:pt x="23512" y="119555"/>
                      </a:cubicBezTo>
                      <a:lnTo>
                        <a:pt x="20615" y="121226"/>
                      </a:lnTo>
                      <a:cubicBezTo>
                        <a:pt x="19372" y="121848"/>
                        <a:pt x="18063" y="122334"/>
                        <a:pt x="16715" y="122675"/>
                      </a:cubicBezTo>
                      <a:lnTo>
                        <a:pt x="52481" y="7688"/>
                      </a:lnTo>
                      <a:cubicBezTo>
                        <a:pt x="53510" y="6809"/>
                        <a:pt x="54590" y="5991"/>
                        <a:pt x="55713" y="5237"/>
                      </a:cubicBezTo>
                      <a:lnTo>
                        <a:pt x="58944" y="3120"/>
                      </a:lnTo>
                      <a:lnTo>
                        <a:pt x="61841" y="1560"/>
                      </a:lnTo>
                      <a:cubicBezTo>
                        <a:pt x="63089" y="918"/>
                        <a:pt x="64395" y="396"/>
                        <a:pt x="65741" y="0"/>
                      </a:cubicBezTo>
                      <a:close/>
                      <a:moveTo>
                        <a:pt x="49139" y="77215"/>
                      </a:moveTo>
                      <a:cubicBezTo>
                        <a:pt x="49152" y="73479"/>
                        <a:pt x="49488" y="69751"/>
                        <a:pt x="50142" y="66073"/>
                      </a:cubicBezTo>
                      <a:cubicBezTo>
                        <a:pt x="50774" y="62269"/>
                        <a:pt x="51783" y="58536"/>
                        <a:pt x="53150" y="54931"/>
                      </a:cubicBezTo>
                      <a:cubicBezTo>
                        <a:pt x="54383" y="51470"/>
                        <a:pt x="56109" y="48205"/>
                        <a:pt x="58275" y="45237"/>
                      </a:cubicBezTo>
                      <a:cubicBezTo>
                        <a:pt x="60246" y="42532"/>
                        <a:pt x="62749" y="40258"/>
                        <a:pt x="65629" y="38552"/>
                      </a:cubicBezTo>
                      <a:cubicBezTo>
                        <a:pt x="67813" y="37053"/>
                        <a:pt x="70460" y="36381"/>
                        <a:pt x="73094" y="36658"/>
                      </a:cubicBezTo>
                      <a:cubicBezTo>
                        <a:pt x="75181" y="37112"/>
                        <a:pt x="77015" y="38348"/>
                        <a:pt x="78220" y="40112"/>
                      </a:cubicBezTo>
                      <a:cubicBezTo>
                        <a:pt x="79780" y="42308"/>
                        <a:pt x="80844" y="44817"/>
                        <a:pt x="81340" y="47465"/>
                      </a:cubicBezTo>
                      <a:cubicBezTo>
                        <a:pt x="82037" y="50761"/>
                        <a:pt x="82374" y="54124"/>
                        <a:pt x="82342" y="57493"/>
                      </a:cubicBezTo>
                      <a:cubicBezTo>
                        <a:pt x="82336" y="61229"/>
                        <a:pt x="81999" y="64959"/>
                        <a:pt x="81340" y="68636"/>
                      </a:cubicBezTo>
                      <a:cubicBezTo>
                        <a:pt x="80739" y="72458"/>
                        <a:pt x="79692" y="76199"/>
                        <a:pt x="78220" y="79778"/>
                      </a:cubicBezTo>
                      <a:cubicBezTo>
                        <a:pt x="76941" y="83149"/>
                        <a:pt x="75217" y="86334"/>
                        <a:pt x="73094" y="89248"/>
                      </a:cubicBezTo>
                      <a:cubicBezTo>
                        <a:pt x="71081" y="91957"/>
                        <a:pt x="68542" y="94230"/>
                        <a:pt x="65629" y="95934"/>
                      </a:cubicBezTo>
                      <a:cubicBezTo>
                        <a:pt x="63475" y="97407"/>
                        <a:pt x="60873" y="98078"/>
                        <a:pt x="58275" y="97828"/>
                      </a:cubicBezTo>
                      <a:cubicBezTo>
                        <a:pt x="56147" y="97400"/>
                        <a:pt x="54270" y="96161"/>
                        <a:pt x="53039" y="94374"/>
                      </a:cubicBezTo>
                      <a:cubicBezTo>
                        <a:pt x="51561" y="92145"/>
                        <a:pt x="50538" y="89646"/>
                        <a:pt x="50030" y="87020"/>
                      </a:cubicBezTo>
                      <a:cubicBezTo>
                        <a:pt x="49359" y="83794"/>
                        <a:pt x="49023" y="80509"/>
                        <a:pt x="49027" y="77215"/>
                      </a:cubicBezTo>
                      <a:close/>
                      <a:moveTo>
                        <a:pt x="70532" y="64847"/>
                      </a:moveTo>
                      <a:cubicBezTo>
                        <a:pt x="70689" y="61760"/>
                        <a:pt x="70312" y="58669"/>
                        <a:pt x="69418" y="55711"/>
                      </a:cubicBezTo>
                      <a:cubicBezTo>
                        <a:pt x="68638" y="53705"/>
                        <a:pt x="67523" y="53259"/>
                        <a:pt x="65741" y="54262"/>
                      </a:cubicBezTo>
                      <a:cubicBezTo>
                        <a:pt x="63821" y="55585"/>
                        <a:pt x="62531" y="57640"/>
                        <a:pt x="62175" y="59945"/>
                      </a:cubicBezTo>
                      <a:cubicBezTo>
                        <a:pt x="61346" y="63334"/>
                        <a:pt x="60971" y="66818"/>
                        <a:pt x="61061" y="70307"/>
                      </a:cubicBezTo>
                      <a:cubicBezTo>
                        <a:pt x="60920" y="73393"/>
                        <a:pt x="61297" y="76481"/>
                        <a:pt x="62175" y="79443"/>
                      </a:cubicBezTo>
                      <a:cubicBezTo>
                        <a:pt x="62955" y="81449"/>
                        <a:pt x="64069" y="82006"/>
                        <a:pt x="65741" y="81003"/>
                      </a:cubicBezTo>
                      <a:cubicBezTo>
                        <a:pt x="67739" y="79687"/>
                        <a:pt x="69078" y="77578"/>
                        <a:pt x="69418" y="75209"/>
                      </a:cubicBezTo>
                      <a:cubicBezTo>
                        <a:pt x="70196" y="71813"/>
                        <a:pt x="70534" y="68330"/>
                        <a:pt x="70420" y="64847"/>
                      </a:cubicBezTo>
                      <a:close/>
                    </a:path>
                  </a:pathLst>
                </a:custGeom>
                <a:solidFill>
                  <a:srgbClr val="37474F"/>
                </a:solidFill>
                <a:ln w="111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11B984D7-443F-41D7-9654-12022ED7DABE}"/>
                    </a:ext>
                  </a:extLst>
                </p:cNvPr>
                <p:cNvSpPr/>
                <p:nvPr/>
              </p:nvSpPr>
              <p:spPr>
                <a:xfrm>
                  <a:off x="4159604" y="1672960"/>
                  <a:ext cx="32873" cy="64478"/>
                </a:xfrm>
                <a:custGeom>
                  <a:avLst/>
                  <a:gdLst>
                    <a:gd name="connsiteX0" fmla="*/ 16493 w 32873"/>
                    <a:gd name="connsiteY0" fmla="*/ 62434 h 64478"/>
                    <a:gd name="connsiteX1" fmla="*/ 9140 w 32873"/>
                    <a:gd name="connsiteY1" fmla="*/ 64440 h 64478"/>
                    <a:gd name="connsiteX2" fmla="*/ 4014 w 32873"/>
                    <a:gd name="connsiteY2" fmla="*/ 61097 h 64478"/>
                    <a:gd name="connsiteX3" fmla="*/ 1006 w 32873"/>
                    <a:gd name="connsiteY3" fmla="*/ 53409 h 64478"/>
                    <a:gd name="connsiteX4" fmla="*/ 3 w 32873"/>
                    <a:gd name="connsiteY4" fmla="*/ 42267 h 64478"/>
                    <a:gd name="connsiteX5" fmla="*/ 1006 w 32873"/>
                    <a:gd name="connsiteY5" fmla="*/ 29008 h 64478"/>
                    <a:gd name="connsiteX6" fmla="*/ 4014 w 32873"/>
                    <a:gd name="connsiteY6" fmla="*/ 17866 h 64478"/>
                    <a:gd name="connsiteX7" fmla="*/ 9140 w 32873"/>
                    <a:gd name="connsiteY7" fmla="*/ 8506 h 64478"/>
                    <a:gd name="connsiteX8" fmla="*/ 16493 w 32873"/>
                    <a:gd name="connsiteY8" fmla="*/ 2044 h 64478"/>
                    <a:gd name="connsiteX9" fmla="*/ 23847 w 32873"/>
                    <a:gd name="connsiteY9" fmla="*/ 38 h 64478"/>
                    <a:gd name="connsiteX10" fmla="*/ 28973 w 32873"/>
                    <a:gd name="connsiteY10" fmla="*/ 3381 h 64478"/>
                    <a:gd name="connsiteX11" fmla="*/ 31870 w 32873"/>
                    <a:gd name="connsiteY11" fmla="*/ 11292 h 64478"/>
                    <a:gd name="connsiteX12" fmla="*/ 32872 w 32873"/>
                    <a:gd name="connsiteY12" fmla="*/ 22434 h 64478"/>
                    <a:gd name="connsiteX13" fmla="*/ 31870 w 32873"/>
                    <a:gd name="connsiteY13" fmla="*/ 35025 h 64478"/>
                    <a:gd name="connsiteX14" fmla="*/ 28973 w 32873"/>
                    <a:gd name="connsiteY14" fmla="*/ 46167 h 64478"/>
                    <a:gd name="connsiteX15" fmla="*/ 23847 w 32873"/>
                    <a:gd name="connsiteY15" fmla="*/ 55415 h 64478"/>
                    <a:gd name="connsiteX16" fmla="*/ 16493 w 32873"/>
                    <a:gd name="connsiteY16" fmla="*/ 62434 h 64478"/>
                    <a:gd name="connsiteX17" fmla="*/ 16493 w 32873"/>
                    <a:gd name="connsiteY17" fmla="*/ 52629 h 64478"/>
                    <a:gd name="connsiteX18" fmla="*/ 24627 w 32873"/>
                    <a:gd name="connsiteY18" fmla="*/ 27782 h 64478"/>
                    <a:gd name="connsiteX19" fmla="*/ 22622 w 32873"/>
                    <a:gd name="connsiteY19" fmla="*/ 13855 h 64478"/>
                    <a:gd name="connsiteX20" fmla="*/ 16493 w 32873"/>
                    <a:gd name="connsiteY20" fmla="*/ 12406 h 64478"/>
                    <a:gd name="connsiteX21" fmla="*/ 8248 w 32873"/>
                    <a:gd name="connsiteY21" fmla="*/ 37253 h 64478"/>
                    <a:gd name="connsiteX22" fmla="*/ 16493 w 32873"/>
                    <a:gd name="connsiteY22" fmla="*/ 52406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873" h="64478">
                      <a:moveTo>
                        <a:pt x="16493" y="62434"/>
                      </a:moveTo>
                      <a:cubicBezTo>
                        <a:pt x="14354" y="63946"/>
                        <a:pt x="11750" y="64657"/>
                        <a:pt x="9140" y="64440"/>
                      </a:cubicBezTo>
                      <a:cubicBezTo>
                        <a:pt x="7037" y="64096"/>
                        <a:pt x="5176" y="62882"/>
                        <a:pt x="4014" y="61097"/>
                      </a:cubicBezTo>
                      <a:cubicBezTo>
                        <a:pt x="2500" y="58765"/>
                        <a:pt x="1477" y="56149"/>
                        <a:pt x="1006" y="53409"/>
                      </a:cubicBezTo>
                      <a:cubicBezTo>
                        <a:pt x="317" y="49736"/>
                        <a:pt x="-19" y="46004"/>
                        <a:pt x="3" y="42267"/>
                      </a:cubicBezTo>
                      <a:cubicBezTo>
                        <a:pt x="-36" y="37827"/>
                        <a:pt x="299" y="33391"/>
                        <a:pt x="1006" y="29008"/>
                      </a:cubicBezTo>
                      <a:cubicBezTo>
                        <a:pt x="1632" y="25202"/>
                        <a:pt x="2639" y="21469"/>
                        <a:pt x="4014" y="17866"/>
                      </a:cubicBezTo>
                      <a:cubicBezTo>
                        <a:pt x="5274" y="14520"/>
                        <a:pt x="6999" y="11370"/>
                        <a:pt x="9140" y="8506"/>
                      </a:cubicBezTo>
                      <a:cubicBezTo>
                        <a:pt x="11122" y="5871"/>
                        <a:pt x="13625" y="3672"/>
                        <a:pt x="16493" y="2044"/>
                      </a:cubicBezTo>
                      <a:cubicBezTo>
                        <a:pt x="18633" y="532"/>
                        <a:pt x="21237" y="-179"/>
                        <a:pt x="23847" y="38"/>
                      </a:cubicBezTo>
                      <a:cubicBezTo>
                        <a:pt x="25940" y="408"/>
                        <a:pt x="27790" y="1615"/>
                        <a:pt x="28973" y="3381"/>
                      </a:cubicBezTo>
                      <a:cubicBezTo>
                        <a:pt x="30490" y="5782"/>
                        <a:pt x="31478" y="8479"/>
                        <a:pt x="31870" y="11292"/>
                      </a:cubicBezTo>
                      <a:cubicBezTo>
                        <a:pt x="32558" y="14965"/>
                        <a:pt x="32895" y="18697"/>
                        <a:pt x="32872" y="22434"/>
                      </a:cubicBezTo>
                      <a:cubicBezTo>
                        <a:pt x="32879" y="26651"/>
                        <a:pt x="32544" y="30862"/>
                        <a:pt x="31870" y="35025"/>
                      </a:cubicBezTo>
                      <a:cubicBezTo>
                        <a:pt x="31341" y="38839"/>
                        <a:pt x="30369" y="42578"/>
                        <a:pt x="28973" y="46167"/>
                      </a:cubicBezTo>
                      <a:cubicBezTo>
                        <a:pt x="27693" y="49468"/>
                        <a:pt x="25969" y="52580"/>
                        <a:pt x="23847" y="55415"/>
                      </a:cubicBezTo>
                      <a:cubicBezTo>
                        <a:pt x="21898" y="58230"/>
                        <a:pt x="19396" y="60619"/>
                        <a:pt x="16493" y="62434"/>
                      </a:cubicBezTo>
                      <a:close/>
                      <a:moveTo>
                        <a:pt x="16493" y="52629"/>
                      </a:moveTo>
                      <a:cubicBezTo>
                        <a:pt x="21953" y="49398"/>
                        <a:pt x="24627" y="41487"/>
                        <a:pt x="24627" y="27782"/>
                      </a:cubicBezTo>
                      <a:cubicBezTo>
                        <a:pt x="24955" y="23050"/>
                        <a:pt x="24271" y="18303"/>
                        <a:pt x="22622" y="13855"/>
                      </a:cubicBezTo>
                      <a:cubicBezTo>
                        <a:pt x="21285" y="11292"/>
                        <a:pt x="19279" y="10735"/>
                        <a:pt x="16493" y="12406"/>
                      </a:cubicBezTo>
                      <a:cubicBezTo>
                        <a:pt x="11034" y="15526"/>
                        <a:pt x="8248" y="23548"/>
                        <a:pt x="8248" y="37253"/>
                      </a:cubicBezTo>
                      <a:cubicBezTo>
                        <a:pt x="8248" y="50958"/>
                        <a:pt x="11034" y="55526"/>
                        <a:pt x="16493" y="52406"/>
                      </a:cubicBezTo>
                      <a:close/>
                    </a:path>
                  </a:pathLst>
                </a:custGeom>
                <a:solidFill>
                  <a:srgbClr val="37474F"/>
                </a:solidFill>
                <a:ln w="111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6DE7400B-24FD-4490-B79A-D11B695F0A1A}"/>
                    </a:ext>
                  </a:extLst>
                </p:cNvPr>
                <p:cNvSpPr/>
                <p:nvPr/>
              </p:nvSpPr>
              <p:spPr>
                <a:xfrm>
                  <a:off x="4196265" y="1651940"/>
                  <a:ext cx="21481" cy="70641"/>
                </a:xfrm>
                <a:custGeom>
                  <a:avLst/>
                  <a:gdLst>
                    <a:gd name="connsiteX0" fmla="*/ 0 w 21481"/>
                    <a:gd name="connsiteY0" fmla="*/ 12368 h 70641"/>
                    <a:gd name="connsiteX1" fmla="*/ 21393 w 21481"/>
                    <a:gd name="connsiteY1" fmla="*/ 0 h 70641"/>
                    <a:gd name="connsiteX2" fmla="*/ 21393 w 21481"/>
                    <a:gd name="connsiteY2" fmla="*/ 4791 h 70641"/>
                    <a:gd name="connsiteX3" fmla="*/ 21393 w 21481"/>
                    <a:gd name="connsiteY3" fmla="*/ 10028 h 70641"/>
                    <a:gd name="connsiteX4" fmla="*/ 7688 w 21481"/>
                    <a:gd name="connsiteY4" fmla="*/ 17939 h 70641"/>
                    <a:gd name="connsiteX5" fmla="*/ 7688 w 21481"/>
                    <a:gd name="connsiteY5" fmla="*/ 31644 h 70641"/>
                    <a:gd name="connsiteX6" fmla="*/ 18830 w 21481"/>
                    <a:gd name="connsiteY6" fmla="*/ 25404 h 70641"/>
                    <a:gd name="connsiteX7" fmla="*/ 18830 w 21481"/>
                    <a:gd name="connsiteY7" fmla="*/ 30195 h 70641"/>
                    <a:gd name="connsiteX8" fmla="*/ 18830 w 21481"/>
                    <a:gd name="connsiteY8" fmla="*/ 35543 h 70641"/>
                    <a:gd name="connsiteX9" fmla="*/ 7688 w 21481"/>
                    <a:gd name="connsiteY9" fmla="*/ 41783 h 70641"/>
                    <a:gd name="connsiteX10" fmla="*/ 7688 w 21481"/>
                    <a:gd name="connsiteY10" fmla="*/ 66184 h 70641"/>
                    <a:gd name="connsiteX11" fmla="*/ 3900 w 21481"/>
                    <a:gd name="connsiteY11" fmla="*/ 68858 h 70641"/>
                    <a:gd name="connsiteX12" fmla="*/ 0 w 21481"/>
                    <a:gd name="connsiteY12" fmla="*/ 70641 h 7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81" h="70641">
                      <a:moveTo>
                        <a:pt x="0" y="12368"/>
                      </a:moveTo>
                      <a:lnTo>
                        <a:pt x="21393" y="0"/>
                      </a:lnTo>
                      <a:cubicBezTo>
                        <a:pt x="21511" y="1594"/>
                        <a:pt x="21511" y="3197"/>
                        <a:pt x="21393" y="4791"/>
                      </a:cubicBezTo>
                      <a:cubicBezTo>
                        <a:pt x="21503" y="6535"/>
                        <a:pt x="21503" y="8284"/>
                        <a:pt x="21393" y="10028"/>
                      </a:cubicBezTo>
                      <a:lnTo>
                        <a:pt x="7688" y="17939"/>
                      </a:lnTo>
                      <a:lnTo>
                        <a:pt x="7688" y="31644"/>
                      </a:lnTo>
                      <a:lnTo>
                        <a:pt x="18830" y="25404"/>
                      </a:lnTo>
                      <a:cubicBezTo>
                        <a:pt x="18940" y="27000"/>
                        <a:pt x="18940" y="28600"/>
                        <a:pt x="18830" y="30195"/>
                      </a:cubicBezTo>
                      <a:cubicBezTo>
                        <a:pt x="18940" y="31976"/>
                        <a:pt x="18940" y="33763"/>
                        <a:pt x="18830" y="35543"/>
                      </a:cubicBezTo>
                      <a:lnTo>
                        <a:pt x="7688" y="41783"/>
                      </a:lnTo>
                      <a:lnTo>
                        <a:pt x="7688" y="66184"/>
                      </a:lnTo>
                      <a:cubicBezTo>
                        <a:pt x="6496" y="67171"/>
                        <a:pt x="5229" y="68065"/>
                        <a:pt x="3900" y="68858"/>
                      </a:cubicBezTo>
                      <a:cubicBezTo>
                        <a:pt x="2656" y="69568"/>
                        <a:pt x="1350" y="70165"/>
                        <a:pt x="0" y="70641"/>
                      </a:cubicBezTo>
                      <a:close/>
                    </a:path>
                  </a:pathLst>
                </a:custGeom>
                <a:solidFill>
                  <a:srgbClr val="37474F"/>
                </a:solidFill>
                <a:ln w="111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608866E-3187-4112-9A8F-4D7796F136D9}"/>
                    </a:ext>
                  </a:extLst>
                </p:cNvPr>
                <p:cNvSpPr/>
                <p:nvPr/>
              </p:nvSpPr>
              <p:spPr>
                <a:xfrm>
                  <a:off x="4220332" y="1638012"/>
                  <a:ext cx="21478" cy="70752"/>
                </a:xfrm>
                <a:custGeom>
                  <a:avLst/>
                  <a:gdLst>
                    <a:gd name="connsiteX0" fmla="*/ 0 w 21478"/>
                    <a:gd name="connsiteY0" fmla="*/ 12368 h 70752"/>
                    <a:gd name="connsiteX1" fmla="*/ 21393 w 21478"/>
                    <a:gd name="connsiteY1" fmla="*/ 0 h 70752"/>
                    <a:gd name="connsiteX2" fmla="*/ 21393 w 21478"/>
                    <a:gd name="connsiteY2" fmla="*/ 4791 h 70752"/>
                    <a:gd name="connsiteX3" fmla="*/ 21393 w 21478"/>
                    <a:gd name="connsiteY3" fmla="*/ 10028 h 70752"/>
                    <a:gd name="connsiteX4" fmla="*/ 7688 w 21478"/>
                    <a:gd name="connsiteY4" fmla="*/ 18050 h 70752"/>
                    <a:gd name="connsiteX5" fmla="*/ 7688 w 21478"/>
                    <a:gd name="connsiteY5" fmla="*/ 31755 h 70752"/>
                    <a:gd name="connsiteX6" fmla="*/ 18830 w 21478"/>
                    <a:gd name="connsiteY6" fmla="*/ 25404 h 70752"/>
                    <a:gd name="connsiteX7" fmla="*/ 18830 w 21478"/>
                    <a:gd name="connsiteY7" fmla="*/ 30307 h 70752"/>
                    <a:gd name="connsiteX8" fmla="*/ 18830 w 21478"/>
                    <a:gd name="connsiteY8" fmla="*/ 35543 h 70752"/>
                    <a:gd name="connsiteX9" fmla="*/ 7688 w 21478"/>
                    <a:gd name="connsiteY9" fmla="*/ 41894 h 70752"/>
                    <a:gd name="connsiteX10" fmla="*/ 7688 w 21478"/>
                    <a:gd name="connsiteY10" fmla="*/ 66296 h 70752"/>
                    <a:gd name="connsiteX11" fmla="*/ 3900 w 21478"/>
                    <a:gd name="connsiteY11" fmla="*/ 68970 h 70752"/>
                    <a:gd name="connsiteX12" fmla="*/ 0 w 21478"/>
                    <a:gd name="connsiteY12" fmla="*/ 70753 h 7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78" h="70752">
                      <a:moveTo>
                        <a:pt x="0" y="12368"/>
                      </a:moveTo>
                      <a:lnTo>
                        <a:pt x="21393" y="0"/>
                      </a:lnTo>
                      <a:cubicBezTo>
                        <a:pt x="21508" y="1596"/>
                        <a:pt x="21508" y="3197"/>
                        <a:pt x="21393" y="4791"/>
                      </a:cubicBezTo>
                      <a:cubicBezTo>
                        <a:pt x="21508" y="6535"/>
                        <a:pt x="21508" y="8284"/>
                        <a:pt x="21393" y="10028"/>
                      </a:cubicBezTo>
                      <a:lnTo>
                        <a:pt x="7688" y="18050"/>
                      </a:lnTo>
                      <a:lnTo>
                        <a:pt x="7688" y="31755"/>
                      </a:lnTo>
                      <a:lnTo>
                        <a:pt x="18830" y="25404"/>
                      </a:lnTo>
                      <a:cubicBezTo>
                        <a:pt x="18940" y="27036"/>
                        <a:pt x="18940" y="28674"/>
                        <a:pt x="18830" y="30307"/>
                      </a:cubicBezTo>
                      <a:cubicBezTo>
                        <a:pt x="18937" y="32050"/>
                        <a:pt x="18937" y="33800"/>
                        <a:pt x="18830" y="35543"/>
                      </a:cubicBezTo>
                      <a:lnTo>
                        <a:pt x="7688" y="41894"/>
                      </a:lnTo>
                      <a:lnTo>
                        <a:pt x="7688" y="66296"/>
                      </a:lnTo>
                      <a:cubicBezTo>
                        <a:pt x="6496" y="67283"/>
                        <a:pt x="5229" y="68176"/>
                        <a:pt x="3900" y="68970"/>
                      </a:cubicBezTo>
                      <a:cubicBezTo>
                        <a:pt x="2633" y="69635"/>
                        <a:pt x="1331" y="70230"/>
                        <a:pt x="0" y="70753"/>
                      </a:cubicBezTo>
                      <a:close/>
                    </a:path>
                  </a:pathLst>
                </a:custGeom>
                <a:solidFill>
                  <a:srgbClr val="37474F"/>
                </a:solidFill>
                <a:ln w="11125" cap="flat">
                  <a:noFill/>
                  <a:prstDash val="solid"/>
                  <a:miter/>
                </a:ln>
              </p:spPr>
              <p:txBody>
                <a:bodyPr rtlCol="0" anchor="ctr"/>
                <a:lstStyle/>
                <a:p>
                  <a:endParaRPr lang="en-US"/>
                </a:p>
              </p:txBody>
            </p:sp>
          </p:grpSp>
        </p:grpSp>
        <p:grpSp>
          <p:nvGrpSpPr>
            <p:cNvPr id="451" name="Graphic 4">
              <a:extLst>
                <a:ext uri="{FF2B5EF4-FFF2-40B4-BE49-F238E27FC236}">
                  <a16:creationId xmlns:a16="http://schemas.microsoft.com/office/drawing/2014/main" id="{41D84EA1-CEAA-4D86-AF50-98192EC76B3D}"/>
                </a:ext>
              </a:extLst>
            </p:cNvPr>
            <p:cNvGrpSpPr/>
            <p:nvPr/>
          </p:nvGrpSpPr>
          <p:grpSpPr>
            <a:xfrm>
              <a:off x="4738762" y="786783"/>
              <a:ext cx="142744" cy="166588"/>
              <a:chOff x="4738762" y="786783"/>
              <a:chExt cx="142744" cy="166588"/>
            </a:xfrm>
          </p:grpSpPr>
          <p:sp>
            <p:nvSpPr>
              <p:cNvPr id="452" name="Freeform: Shape 451">
                <a:extLst>
                  <a:ext uri="{FF2B5EF4-FFF2-40B4-BE49-F238E27FC236}">
                    <a16:creationId xmlns:a16="http://schemas.microsoft.com/office/drawing/2014/main" id="{B6E01908-F2E7-410E-8852-B2320EDA172F}"/>
                  </a:ext>
                </a:extLst>
              </p:cNvPr>
              <p:cNvSpPr/>
              <p:nvPr/>
            </p:nvSpPr>
            <p:spPr>
              <a:xfrm>
                <a:off x="4738985" y="786783"/>
                <a:ext cx="126253" cy="162422"/>
              </a:xfrm>
              <a:custGeom>
                <a:avLst/>
                <a:gdLst>
                  <a:gd name="connsiteX0" fmla="*/ 126254 w 126253"/>
                  <a:gd name="connsiteY0" fmla="*/ 18020 h 162422"/>
                  <a:gd name="connsiteX1" fmla="*/ 101630 w 126253"/>
                  <a:gd name="connsiteY1" fmla="*/ 3758 h 162422"/>
                  <a:gd name="connsiteX2" fmla="*/ 101630 w 126253"/>
                  <a:gd name="connsiteY2" fmla="*/ 3758 h 162422"/>
                  <a:gd name="connsiteX3" fmla="*/ 101630 w 126253"/>
                  <a:gd name="connsiteY3" fmla="*/ 3758 h 162422"/>
                  <a:gd name="connsiteX4" fmla="*/ 101630 w 126253"/>
                  <a:gd name="connsiteY4" fmla="*/ 3758 h 162422"/>
                  <a:gd name="connsiteX5" fmla="*/ 59735 w 126253"/>
                  <a:gd name="connsiteY5" fmla="*/ 7992 h 162422"/>
                  <a:gd name="connsiteX6" fmla="*/ 236 w 126253"/>
                  <a:gd name="connsiteY6" fmla="*/ 111168 h 162422"/>
                  <a:gd name="connsiteX7" fmla="*/ 17618 w 126253"/>
                  <a:gd name="connsiteY7" fmla="*/ 149609 h 162422"/>
                  <a:gd name="connsiteX8" fmla="*/ 17618 w 126253"/>
                  <a:gd name="connsiteY8" fmla="*/ 149609 h 162422"/>
                  <a:gd name="connsiteX9" fmla="*/ 39902 w 126253"/>
                  <a:gd name="connsiteY9" fmla="*/ 162422 h 162422"/>
                  <a:gd name="connsiteX10" fmla="*/ 45139 w 126253"/>
                  <a:gd name="connsiteY10" fmla="*/ 153620 h 162422"/>
                  <a:gd name="connsiteX11" fmla="*/ 62298 w 126253"/>
                  <a:gd name="connsiteY11" fmla="*/ 147046 h 162422"/>
                  <a:gd name="connsiteX12" fmla="*/ 121797 w 126253"/>
                  <a:gd name="connsiteY12" fmla="*/ 43870 h 162422"/>
                  <a:gd name="connsiteX13" fmla="*/ 119903 w 126253"/>
                  <a:gd name="connsiteY13" fmla="*/ 28717 h 1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53" h="162422">
                    <a:moveTo>
                      <a:pt x="126254" y="18020"/>
                    </a:moveTo>
                    <a:lnTo>
                      <a:pt x="101630" y="3758"/>
                    </a:lnTo>
                    <a:lnTo>
                      <a:pt x="101630" y="3758"/>
                    </a:lnTo>
                    <a:lnTo>
                      <a:pt x="101630" y="3758"/>
                    </a:lnTo>
                    <a:lnTo>
                      <a:pt x="101630" y="3758"/>
                    </a:lnTo>
                    <a:cubicBezTo>
                      <a:pt x="87925" y="-2485"/>
                      <a:pt x="71914" y="-867"/>
                      <a:pt x="59735" y="7992"/>
                    </a:cubicBezTo>
                    <a:cubicBezTo>
                      <a:pt x="24582" y="30927"/>
                      <a:pt x="2476" y="69255"/>
                      <a:pt x="236" y="111168"/>
                    </a:cubicBezTo>
                    <a:cubicBezTo>
                      <a:pt x="-1368" y="126185"/>
                      <a:pt x="5284" y="140891"/>
                      <a:pt x="17618" y="149609"/>
                    </a:cubicBezTo>
                    <a:lnTo>
                      <a:pt x="17618" y="149609"/>
                    </a:lnTo>
                    <a:lnTo>
                      <a:pt x="39902" y="162422"/>
                    </a:lnTo>
                    <a:lnTo>
                      <a:pt x="45139" y="153620"/>
                    </a:lnTo>
                    <a:cubicBezTo>
                      <a:pt x="51167" y="152323"/>
                      <a:pt x="56950" y="150106"/>
                      <a:pt x="62298" y="147046"/>
                    </a:cubicBezTo>
                    <a:cubicBezTo>
                      <a:pt x="97440" y="124099"/>
                      <a:pt x="119535" y="85778"/>
                      <a:pt x="121797" y="43870"/>
                    </a:cubicBezTo>
                    <a:cubicBezTo>
                      <a:pt x="121786" y="38760"/>
                      <a:pt x="121151" y="33672"/>
                      <a:pt x="119903" y="28717"/>
                    </a:cubicBezTo>
                    <a:close/>
                  </a:path>
                </a:pathLst>
              </a:custGeom>
              <a:solidFill>
                <a:srgbClr val="2A9BF5"/>
              </a:solidFill>
              <a:ln w="111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B885E086-BBA4-4507-887F-C7FFDE74EA4A}"/>
                  </a:ext>
                </a:extLst>
              </p:cNvPr>
              <p:cNvSpPr/>
              <p:nvPr/>
            </p:nvSpPr>
            <p:spPr>
              <a:xfrm>
                <a:off x="4738985" y="786783"/>
                <a:ext cx="126253" cy="162422"/>
              </a:xfrm>
              <a:custGeom>
                <a:avLst/>
                <a:gdLst>
                  <a:gd name="connsiteX0" fmla="*/ 126254 w 126253"/>
                  <a:gd name="connsiteY0" fmla="*/ 18020 h 162422"/>
                  <a:gd name="connsiteX1" fmla="*/ 101630 w 126253"/>
                  <a:gd name="connsiteY1" fmla="*/ 3758 h 162422"/>
                  <a:gd name="connsiteX2" fmla="*/ 101630 w 126253"/>
                  <a:gd name="connsiteY2" fmla="*/ 3758 h 162422"/>
                  <a:gd name="connsiteX3" fmla="*/ 101630 w 126253"/>
                  <a:gd name="connsiteY3" fmla="*/ 3758 h 162422"/>
                  <a:gd name="connsiteX4" fmla="*/ 101630 w 126253"/>
                  <a:gd name="connsiteY4" fmla="*/ 3758 h 162422"/>
                  <a:gd name="connsiteX5" fmla="*/ 59735 w 126253"/>
                  <a:gd name="connsiteY5" fmla="*/ 7992 h 162422"/>
                  <a:gd name="connsiteX6" fmla="*/ 236 w 126253"/>
                  <a:gd name="connsiteY6" fmla="*/ 111168 h 162422"/>
                  <a:gd name="connsiteX7" fmla="*/ 17618 w 126253"/>
                  <a:gd name="connsiteY7" fmla="*/ 149609 h 162422"/>
                  <a:gd name="connsiteX8" fmla="*/ 17618 w 126253"/>
                  <a:gd name="connsiteY8" fmla="*/ 149609 h 162422"/>
                  <a:gd name="connsiteX9" fmla="*/ 39902 w 126253"/>
                  <a:gd name="connsiteY9" fmla="*/ 162422 h 162422"/>
                  <a:gd name="connsiteX10" fmla="*/ 45139 w 126253"/>
                  <a:gd name="connsiteY10" fmla="*/ 153620 h 162422"/>
                  <a:gd name="connsiteX11" fmla="*/ 62298 w 126253"/>
                  <a:gd name="connsiteY11" fmla="*/ 147046 h 162422"/>
                  <a:gd name="connsiteX12" fmla="*/ 121797 w 126253"/>
                  <a:gd name="connsiteY12" fmla="*/ 43870 h 162422"/>
                  <a:gd name="connsiteX13" fmla="*/ 119903 w 126253"/>
                  <a:gd name="connsiteY13" fmla="*/ 28717 h 1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53" h="162422">
                    <a:moveTo>
                      <a:pt x="126254" y="18020"/>
                    </a:moveTo>
                    <a:lnTo>
                      <a:pt x="101630" y="3758"/>
                    </a:lnTo>
                    <a:lnTo>
                      <a:pt x="101630" y="3758"/>
                    </a:lnTo>
                    <a:lnTo>
                      <a:pt x="101630" y="3758"/>
                    </a:lnTo>
                    <a:lnTo>
                      <a:pt x="101630" y="3758"/>
                    </a:lnTo>
                    <a:cubicBezTo>
                      <a:pt x="87925" y="-2485"/>
                      <a:pt x="71914" y="-867"/>
                      <a:pt x="59735" y="7992"/>
                    </a:cubicBezTo>
                    <a:cubicBezTo>
                      <a:pt x="24582" y="30927"/>
                      <a:pt x="2476" y="69255"/>
                      <a:pt x="236" y="111168"/>
                    </a:cubicBezTo>
                    <a:cubicBezTo>
                      <a:pt x="-1368" y="126185"/>
                      <a:pt x="5284" y="140891"/>
                      <a:pt x="17618" y="149609"/>
                    </a:cubicBezTo>
                    <a:lnTo>
                      <a:pt x="17618" y="149609"/>
                    </a:lnTo>
                    <a:lnTo>
                      <a:pt x="39902" y="162422"/>
                    </a:lnTo>
                    <a:lnTo>
                      <a:pt x="45139" y="153620"/>
                    </a:lnTo>
                    <a:cubicBezTo>
                      <a:pt x="51167" y="152323"/>
                      <a:pt x="56950" y="150106"/>
                      <a:pt x="62298" y="147046"/>
                    </a:cubicBezTo>
                    <a:cubicBezTo>
                      <a:pt x="97440" y="124099"/>
                      <a:pt x="119535" y="85778"/>
                      <a:pt x="121797" y="43870"/>
                    </a:cubicBezTo>
                    <a:cubicBezTo>
                      <a:pt x="121786" y="38760"/>
                      <a:pt x="121151" y="33672"/>
                      <a:pt x="119903" y="28717"/>
                    </a:cubicBezTo>
                    <a:close/>
                  </a:path>
                </a:pathLst>
              </a:custGeom>
              <a:solidFill>
                <a:srgbClr val="FFFFFF">
                  <a:alpha val="20000"/>
                </a:srgbClr>
              </a:solidFill>
              <a:ln w="111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675F5855-1EAF-46C9-A31B-4944A0269B78}"/>
                  </a:ext>
                </a:extLst>
              </p:cNvPr>
              <p:cNvSpPr/>
              <p:nvPr/>
            </p:nvSpPr>
            <p:spPr>
              <a:xfrm>
                <a:off x="4738762" y="877450"/>
                <a:ext cx="78676" cy="71309"/>
              </a:xfrm>
              <a:custGeom>
                <a:avLst/>
                <a:gdLst>
                  <a:gd name="connsiteX0" fmla="*/ 2465 w 78676"/>
                  <a:gd name="connsiteY0" fmla="*/ 0 h 71309"/>
                  <a:gd name="connsiteX1" fmla="*/ 236 w 78676"/>
                  <a:gd name="connsiteY1" fmla="*/ 20056 h 71309"/>
                  <a:gd name="connsiteX2" fmla="*/ 17618 w 78676"/>
                  <a:gd name="connsiteY2" fmla="*/ 58496 h 71309"/>
                  <a:gd name="connsiteX3" fmla="*/ 17618 w 78676"/>
                  <a:gd name="connsiteY3" fmla="*/ 58496 h 71309"/>
                  <a:gd name="connsiteX4" fmla="*/ 39902 w 78676"/>
                  <a:gd name="connsiteY4" fmla="*/ 71310 h 71309"/>
                  <a:gd name="connsiteX5" fmla="*/ 45139 w 78676"/>
                  <a:gd name="connsiteY5" fmla="*/ 62507 h 71309"/>
                  <a:gd name="connsiteX6" fmla="*/ 62298 w 78676"/>
                  <a:gd name="connsiteY6" fmla="*/ 55934 h 71309"/>
                  <a:gd name="connsiteX7" fmla="*/ 78677 w 78676"/>
                  <a:gd name="connsiteY7" fmla="*/ 44569 h 7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71309">
                    <a:moveTo>
                      <a:pt x="2465" y="0"/>
                    </a:moveTo>
                    <a:cubicBezTo>
                      <a:pt x="1016" y="6588"/>
                      <a:pt x="270" y="13310"/>
                      <a:pt x="236" y="20056"/>
                    </a:cubicBezTo>
                    <a:cubicBezTo>
                      <a:pt x="-1368" y="35072"/>
                      <a:pt x="5284" y="49779"/>
                      <a:pt x="17618" y="58496"/>
                    </a:cubicBezTo>
                    <a:lnTo>
                      <a:pt x="17618" y="58496"/>
                    </a:lnTo>
                    <a:lnTo>
                      <a:pt x="39902" y="71310"/>
                    </a:lnTo>
                    <a:lnTo>
                      <a:pt x="45139" y="62507"/>
                    </a:lnTo>
                    <a:cubicBezTo>
                      <a:pt x="51167" y="61210"/>
                      <a:pt x="56950" y="58993"/>
                      <a:pt x="62298" y="55934"/>
                    </a:cubicBezTo>
                    <a:cubicBezTo>
                      <a:pt x="68136" y="52730"/>
                      <a:pt x="73629" y="48922"/>
                      <a:pt x="78677" y="44569"/>
                    </a:cubicBezTo>
                    <a:close/>
                  </a:path>
                </a:pathLst>
              </a:custGeom>
              <a:solidFill>
                <a:srgbClr val="2A9BF5"/>
              </a:solidFill>
              <a:ln w="111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9B3FBBD8-91C0-4ECC-8808-C7392BB3722D}"/>
                  </a:ext>
                </a:extLst>
              </p:cNvPr>
              <p:cNvSpPr/>
              <p:nvPr/>
            </p:nvSpPr>
            <p:spPr>
              <a:xfrm>
                <a:off x="4762397" y="800040"/>
                <a:ext cx="119109" cy="153332"/>
              </a:xfrm>
              <a:custGeom>
                <a:avLst/>
                <a:gdLst>
                  <a:gd name="connsiteX0" fmla="*/ 59610 w 119109"/>
                  <a:gd name="connsiteY0" fmla="*/ 8106 h 153332"/>
                  <a:gd name="connsiteX1" fmla="*/ 0 w 119109"/>
                  <a:gd name="connsiteY1" fmla="*/ 110837 h 153332"/>
                  <a:gd name="connsiteX2" fmla="*/ 59610 w 119109"/>
                  <a:gd name="connsiteY2" fmla="*/ 145154 h 153332"/>
                  <a:gd name="connsiteX3" fmla="*/ 119109 w 119109"/>
                  <a:gd name="connsiteY3" fmla="*/ 42535 h 153332"/>
                  <a:gd name="connsiteX4" fmla="*/ 59610 w 119109"/>
                  <a:gd name="connsiteY4" fmla="*/ 8106 h 153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 h="153332">
                    <a:moveTo>
                      <a:pt x="59610" y="8106"/>
                    </a:moveTo>
                    <a:cubicBezTo>
                      <a:pt x="24535" y="30924"/>
                      <a:pt x="2407" y="69064"/>
                      <a:pt x="0" y="110837"/>
                    </a:cubicBezTo>
                    <a:cubicBezTo>
                      <a:pt x="0" y="148831"/>
                      <a:pt x="26630" y="164208"/>
                      <a:pt x="59610" y="145154"/>
                    </a:cubicBezTo>
                    <a:cubicBezTo>
                      <a:pt x="94641" y="122360"/>
                      <a:pt x="116725" y="84258"/>
                      <a:pt x="119109" y="42535"/>
                    </a:cubicBezTo>
                    <a:cubicBezTo>
                      <a:pt x="119109" y="4541"/>
                      <a:pt x="92480" y="-10835"/>
                      <a:pt x="59610" y="8106"/>
                    </a:cubicBezTo>
                    <a:close/>
                  </a:path>
                </a:pathLst>
              </a:custGeom>
              <a:solidFill>
                <a:srgbClr val="2A9BF5"/>
              </a:solidFill>
              <a:ln w="111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FDF6AEE4-64BC-4E9A-B455-5EFF018F3BB6}"/>
                  </a:ext>
                </a:extLst>
              </p:cNvPr>
              <p:cNvSpPr/>
              <p:nvPr/>
            </p:nvSpPr>
            <p:spPr>
              <a:xfrm>
                <a:off x="4762397" y="800040"/>
                <a:ext cx="119109" cy="153332"/>
              </a:xfrm>
              <a:custGeom>
                <a:avLst/>
                <a:gdLst>
                  <a:gd name="connsiteX0" fmla="*/ 59610 w 119109"/>
                  <a:gd name="connsiteY0" fmla="*/ 8106 h 153332"/>
                  <a:gd name="connsiteX1" fmla="*/ 0 w 119109"/>
                  <a:gd name="connsiteY1" fmla="*/ 110837 h 153332"/>
                  <a:gd name="connsiteX2" fmla="*/ 59610 w 119109"/>
                  <a:gd name="connsiteY2" fmla="*/ 145154 h 153332"/>
                  <a:gd name="connsiteX3" fmla="*/ 119109 w 119109"/>
                  <a:gd name="connsiteY3" fmla="*/ 42535 h 153332"/>
                  <a:gd name="connsiteX4" fmla="*/ 59610 w 119109"/>
                  <a:gd name="connsiteY4" fmla="*/ 8106 h 153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 h="153332">
                    <a:moveTo>
                      <a:pt x="59610" y="8106"/>
                    </a:moveTo>
                    <a:cubicBezTo>
                      <a:pt x="24535" y="30924"/>
                      <a:pt x="2407" y="69064"/>
                      <a:pt x="0" y="110837"/>
                    </a:cubicBezTo>
                    <a:cubicBezTo>
                      <a:pt x="0" y="148831"/>
                      <a:pt x="26630" y="164208"/>
                      <a:pt x="59610" y="145154"/>
                    </a:cubicBezTo>
                    <a:cubicBezTo>
                      <a:pt x="94641" y="122360"/>
                      <a:pt x="116725" y="84258"/>
                      <a:pt x="119109" y="42535"/>
                    </a:cubicBezTo>
                    <a:cubicBezTo>
                      <a:pt x="119109" y="4541"/>
                      <a:pt x="92480" y="-10835"/>
                      <a:pt x="59610" y="8106"/>
                    </a:cubicBezTo>
                    <a:close/>
                  </a:path>
                </a:pathLst>
              </a:custGeom>
              <a:solidFill>
                <a:srgbClr val="FFFFFF">
                  <a:alpha val="40000"/>
                </a:srgbClr>
              </a:solidFill>
              <a:ln w="111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14F11254-CBDC-4F36-BF79-6D2DF35BB45C}"/>
                  </a:ext>
                </a:extLst>
              </p:cNvPr>
              <p:cNvSpPr/>
              <p:nvPr/>
            </p:nvSpPr>
            <p:spPr>
              <a:xfrm>
                <a:off x="4796800" y="828229"/>
                <a:ext cx="51607" cy="98923"/>
              </a:xfrm>
              <a:custGeom>
                <a:avLst/>
                <a:gdLst>
                  <a:gd name="connsiteX0" fmla="*/ 33898 w 51607"/>
                  <a:gd name="connsiteY0" fmla="*/ 46547 h 98923"/>
                  <a:gd name="connsiteX1" fmla="*/ 50054 w 51607"/>
                  <a:gd name="connsiteY1" fmla="*/ 12452 h 98923"/>
                  <a:gd name="connsiteX2" fmla="*/ 49385 w 51607"/>
                  <a:gd name="connsiteY2" fmla="*/ 1310 h 98923"/>
                  <a:gd name="connsiteX3" fmla="*/ 41252 w 51607"/>
                  <a:gd name="connsiteY3" fmla="*/ 4096 h 98923"/>
                  <a:gd name="connsiteX4" fmla="*/ 25207 w 51607"/>
                  <a:gd name="connsiteY4" fmla="*/ 38079 h 98923"/>
                  <a:gd name="connsiteX5" fmla="*/ 9051 w 51607"/>
                  <a:gd name="connsiteY5" fmla="*/ 22592 h 98923"/>
                  <a:gd name="connsiteX6" fmla="*/ 2254 w 51607"/>
                  <a:gd name="connsiteY6" fmla="*/ 26603 h 98923"/>
                  <a:gd name="connsiteX7" fmla="*/ 2254 w 51607"/>
                  <a:gd name="connsiteY7" fmla="*/ 37745 h 98923"/>
                  <a:gd name="connsiteX8" fmla="*/ 17853 w 51607"/>
                  <a:gd name="connsiteY8" fmla="*/ 52676 h 98923"/>
                  <a:gd name="connsiteX9" fmla="*/ 1808 w 51607"/>
                  <a:gd name="connsiteY9" fmla="*/ 86770 h 98923"/>
                  <a:gd name="connsiteX10" fmla="*/ 1808 w 51607"/>
                  <a:gd name="connsiteY10" fmla="*/ 97913 h 98923"/>
                  <a:gd name="connsiteX11" fmla="*/ 9418 w 51607"/>
                  <a:gd name="connsiteY11" fmla="*/ 96628 h 98923"/>
                  <a:gd name="connsiteX12" fmla="*/ 10054 w 51607"/>
                  <a:gd name="connsiteY12" fmla="*/ 95461 h 98923"/>
                  <a:gd name="connsiteX13" fmla="*/ 26210 w 51607"/>
                  <a:gd name="connsiteY13" fmla="*/ 61366 h 98923"/>
                  <a:gd name="connsiteX14" fmla="*/ 40360 w 51607"/>
                  <a:gd name="connsiteY14" fmla="*/ 75071 h 98923"/>
                  <a:gd name="connsiteX15" fmla="*/ 43814 w 51607"/>
                  <a:gd name="connsiteY15" fmla="*/ 75071 h 98923"/>
                  <a:gd name="connsiteX16" fmla="*/ 47268 w 51607"/>
                  <a:gd name="connsiteY16" fmla="*/ 70949 h 98923"/>
                  <a:gd name="connsiteX17" fmla="*/ 47268 w 51607"/>
                  <a:gd name="connsiteY17" fmla="*/ 59806 h 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607" h="98923">
                    <a:moveTo>
                      <a:pt x="33898" y="46547"/>
                    </a:moveTo>
                    <a:lnTo>
                      <a:pt x="50054" y="12452"/>
                    </a:lnTo>
                    <a:cubicBezTo>
                      <a:pt x="52349" y="9007"/>
                      <a:pt x="52082" y="4456"/>
                      <a:pt x="49385" y="1310"/>
                    </a:cubicBezTo>
                    <a:cubicBezTo>
                      <a:pt x="46266" y="-1252"/>
                      <a:pt x="43146" y="85"/>
                      <a:pt x="41252" y="4096"/>
                    </a:cubicBezTo>
                    <a:lnTo>
                      <a:pt x="25207" y="38079"/>
                    </a:lnTo>
                    <a:lnTo>
                      <a:pt x="9051" y="22592"/>
                    </a:lnTo>
                    <a:cubicBezTo>
                      <a:pt x="7157" y="20809"/>
                      <a:pt x="4148" y="22592"/>
                      <a:pt x="2254" y="26603"/>
                    </a:cubicBezTo>
                    <a:cubicBezTo>
                      <a:pt x="-30" y="29966"/>
                      <a:pt x="-30" y="34382"/>
                      <a:pt x="2254" y="37745"/>
                    </a:cubicBezTo>
                    <a:lnTo>
                      <a:pt x="17853" y="52676"/>
                    </a:lnTo>
                    <a:lnTo>
                      <a:pt x="1808" y="86770"/>
                    </a:lnTo>
                    <a:cubicBezTo>
                      <a:pt x="-197" y="90782"/>
                      <a:pt x="-977" y="95461"/>
                      <a:pt x="1808" y="97913"/>
                    </a:cubicBezTo>
                    <a:cubicBezTo>
                      <a:pt x="4271" y="99660"/>
                      <a:pt x="7669" y="99085"/>
                      <a:pt x="9418" y="96628"/>
                    </a:cubicBezTo>
                    <a:cubicBezTo>
                      <a:pt x="9675" y="96266"/>
                      <a:pt x="9887" y="95875"/>
                      <a:pt x="10054" y="95461"/>
                    </a:cubicBezTo>
                    <a:lnTo>
                      <a:pt x="26210" y="61366"/>
                    </a:lnTo>
                    <a:lnTo>
                      <a:pt x="40360" y="75071"/>
                    </a:lnTo>
                    <a:cubicBezTo>
                      <a:pt x="41341" y="75964"/>
                      <a:pt x="42834" y="75964"/>
                      <a:pt x="43814" y="75071"/>
                    </a:cubicBezTo>
                    <a:cubicBezTo>
                      <a:pt x="45341" y="74060"/>
                      <a:pt x="46544" y="72628"/>
                      <a:pt x="47268" y="70949"/>
                    </a:cubicBezTo>
                    <a:cubicBezTo>
                      <a:pt x="49430" y="67550"/>
                      <a:pt x="49430" y="63205"/>
                      <a:pt x="47268" y="59806"/>
                    </a:cubicBezTo>
                    <a:close/>
                  </a:path>
                </a:pathLst>
              </a:custGeom>
              <a:solidFill>
                <a:srgbClr val="FAFAFA"/>
              </a:solidFill>
              <a:ln w="11125" cap="flat">
                <a:noFill/>
                <a:prstDash val="solid"/>
                <a:miter/>
              </a:ln>
            </p:spPr>
            <p:txBody>
              <a:bodyPr rtlCol="0" anchor="ctr"/>
              <a:lstStyle/>
              <a:p>
                <a:endParaRPr lang="en-US"/>
              </a:p>
            </p:txBody>
          </p:sp>
        </p:grpSp>
      </p:grpSp>
      <p:sp>
        <p:nvSpPr>
          <p:cNvPr id="238" name="Freeform: Shape 237">
            <a:extLst>
              <a:ext uri="{FF2B5EF4-FFF2-40B4-BE49-F238E27FC236}">
                <a16:creationId xmlns:a16="http://schemas.microsoft.com/office/drawing/2014/main" id="{B5C6DA50-A9F6-4BA2-82D7-945AA2746ED1}"/>
              </a:ext>
            </a:extLst>
          </p:cNvPr>
          <p:cNvSpPr/>
          <p:nvPr/>
        </p:nvSpPr>
        <p:spPr>
          <a:xfrm>
            <a:off x="-782399" y="7861621"/>
            <a:ext cx="628757" cy="195558"/>
          </a:xfrm>
          <a:custGeom>
            <a:avLst/>
            <a:gdLst>
              <a:gd name="connsiteX0" fmla="*/ 5365606 w 5365606"/>
              <a:gd name="connsiteY0" fmla="*/ 1548868 h 3097736"/>
              <a:gd name="connsiteX1" fmla="*/ 2682803 w 5365606"/>
              <a:gd name="connsiteY1" fmla="*/ 3097736 h 3097736"/>
              <a:gd name="connsiteX2" fmla="*/ 0 w 5365606"/>
              <a:gd name="connsiteY2" fmla="*/ 1548868 h 3097736"/>
              <a:gd name="connsiteX3" fmla="*/ 2682803 w 5365606"/>
              <a:gd name="connsiteY3" fmla="*/ 0 h 3097736"/>
              <a:gd name="connsiteX4" fmla="*/ 5365606 w 5365606"/>
              <a:gd name="connsiteY4" fmla="*/ 1548868 h 3097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606" h="3097736">
                <a:moveTo>
                  <a:pt x="5365606" y="1548868"/>
                </a:moveTo>
                <a:cubicBezTo>
                  <a:pt x="5365606" y="2404284"/>
                  <a:pt x="4164474" y="3097736"/>
                  <a:pt x="2682803" y="3097736"/>
                </a:cubicBezTo>
                <a:cubicBezTo>
                  <a:pt x="1201132" y="3097736"/>
                  <a:pt x="0" y="2404284"/>
                  <a:pt x="0" y="1548868"/>
                </a:cubicBezTo>
                <a:cubicBezTo>
                  <a:pt x="0" y="693452"/>
                  <a:pt x="1201132" y="0"/>
                  <a:pt x="2682803" y="0"/>
                </a:cubicBezTo>
                <a:cubicBezTo>
                  <a:pt x="4164474" y="0"/>
                  <a:pt x="5365606" y="693452"/>
                  <a:pt x="5365606" y="1548868"/>
                </a:cubicBezTo>
                <a:close/>
              </a:path>
            </a:pathLst>
          </a:cu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grpSp>
        <p:nvGrpSpPr>
          <p:cNvPr id="239" name="Graphic 4">
            <a:extLst>
              <a:ext uri="{FF2B5EF4-FFF2-40B4-BE49-F238E27FC236}">
                <a16:creationId xmlns:a16="http://schemas.microsoft.com/office/drawing/2014/main" id="{251A3882-2BF6-4B79-BC72-8D9B3695DF0F}"/>
              </a:ext>
            </a:extLst>
          </p:cNvPr>
          <p:cNvGrpSpPr/>
          <p:nvPr/>
        </p:nvGrpSpPr>
        <p:grpSpPr>
          <a:xfrm>
            <a:off x="-5015403" y="7310278"/>
            <a:ext cx="5141774" cy="2872465"/>
            <a:chOff x="3552807" y="3145201"/>
            <a:chExt cx="5141774" cy="2872465"/>
          </a:xfrm>
          <a:solidFill>
            <a:srgbClr val="E0E0E0"/>
          </a:solidFill>
        </p:grpSpPr>
        <p:sp>
          <p:nvSpPr>
            <p:cNvPr id="240" name="Freeform: Shape 239">
              <a:extLst>
                <a:ext uri="{FF2B5EF4-FFF2-40B4-BE49-F238E27FC236}">
                  <a16:creationId xmlns:a16="http://schemas.microsoft.com/office/drawing/2014/main" id="{ABD54463-21F3-4C66-AA02-1F2D8D136E3E}"/>
                </a:ext>
              </a:extLst>
            </p:cNvPr>
            <p:cNvSpPr/>
            <p:nvPr/>
          </p:nvSpPr>
          <p:spPr>
            <a:xfrm>
              <a:off x="3752697" y="3145201"/>
              <a:ext cx="4790449" cy="2872465"/>
            </a:xfrm>
            <a:custGeom>
              <a:avLst/>
              <a:gdLst>
                <a:gd name="connsiteX0" fmla="*/ 1920681 w 4790449"/>
                <a:gd name="connsiteY0" fmla="*/ 2872450 h 2872465"/>
                <a:gd name="connsiteX1" fmla="*/ 1786196 w 4790449"/>
                <a:gd name="connsiteY1" fmla="*/ 2838356 h 2872465"/>
                <a:gd name="connsiteX2" fmla="*/ 92591 w 4790449"/>
                <a:gd name="connsiteY2" fmla="*/ 1860188 h 2872465"/>
                <a:gd name="connsiteX3" fmla="*/ 0 w 4790449"/>
                <a:gd name="connsiteY3" fmla="*/ 1709992 h 2872465"/>
                <a:gd name="connsiteX4" fmla="*/ 92591 w 4790449"/>
                <a:gd name="connsiteY4" fmla="*/ 1559907 h 2872465"/>
                <a:gd name="connsiteX5" fmla="*/ 2734391 w 4790449"/>
                <a:gd name="connsiteY5" fmla="*/ 34103 h 2872465"/>
                <a:gd name="connsiteX6" fmla="*/ 3004254 w 4790449"/>
                <a:gd name="connsiteY6" fmla="*/ 34103 h 2872465"/>
                <a:gd name="connsiteX7" fmla="*/ 4697858 w 4790449"/>
                <a:gd name="connsiteY7" fmla="*/ 1012271 h 2872465"/>
                <a:gd name="connsiteX8" fmla="*/ 4790449 w 4790449"/>
                <a:gd name="connsiteY8" fmla="*/ 1162467 h 2872465"/>
                <a:gd name="connsiteX9" fmla="*/ 4697858 w 4790449"/>
                <a:gd name="connsiteY9" fmla="*/ 1312552 h 2872465"/>
                <a:gd name="connsiteX10" fmla="*/ 2055612 w 4790449"/>
                <a:gd name="connsiteY10" fmla="*/ 2838356 h 2872465"/>
                <a:gd name="connsiteX11" fmla="*/ 1920681 w 4790449"/>
                <a:gd name="connsiteY11" fmla="*/ 2872450 h 287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0449" h="2872465">
                  <a:moveTo>
                    <a:pt x="1920681" y="2872450"/>
                  </a:moveTo>
                  <a:cubicBezTo>
                    <a:pt x="1873661" y="2872852"/>
                    <a:pt x="1827343" y="2861108"/>
                    <a:pt x="1786196" y="2838356"/>
                  </a:cubicBezTo>
                  <a:lnTo>
                    <a:pt x="92591" y="1860188"/>
                  </a:lnTo>
                  <a:cubicBezTo>
                    <a:pt x="34652" y="1826761"/>
                    <a:pt x="0" y="1771051"/>
                    <a:pt x="0" y="1709992"/>
                  </a:cubicBezTo>
                  <a:cubicBezTo>
                    <a:pt x="0" y="1648933"/>
                    <a:pt x="34652" y="1593334"/>
                    <a:pt x="92591" y="1559907"/>
                  </a:cubicBezTo>
                  <a:lnTo>
                    <a:pt x="2734391" y="34103"/>
                  </a:lnTo>
                  <a:cubicBezTo>
                    <a:pt x="2818603" y="-11368"/>
                    <a:pt x="2920041" y="-11368"/>
                    <a:pt x="3004254" y="34103"/>
                  </a:cubicBezTo>
                  <a:lnTo>
                    <a:pt x="4697858" y="1012271"/>
                  </a:lnTo>
                  <a:cubicBezTo>
                    <a:pt x="4755909" y="1045698"/>
                    <a:pt x="4790449" y="1101408"/>
                    <a:pt x="4790449" y="1162467"/>
                  </a:cubicBezTo>
                  <a:cubicBezTo>
                    <a:pt x="4790449" y="1223526"/>
                    <a:pt x="4755909" y="1279125"/>
                    <a:pt x="4697858" y="1312552"/>
                  </a:cubicBezTo>
                  <a:lnTo>
                    <a:pt x="2055612" y="2838356"/>
                  </a:lnTo>
                  <a:cubicBezTo>
                    <a:pt x="2014342" y="2861197"/>
                    <a:pt x="1967846" y="2872941"/>
                    <a:pt x="1920681" y="2872450"/>
                  </a:cubicBezTo>
                  <a:close/>
                </a:path>
              </a:pathLst>
            </a:custGeom>
            <a:solidFill>
              <a:srgbClr val="E0E0E0"/>
            </a:solidFill>
            <a:ln w="111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D4C838A3-CE4B-496C-9030-1F4144B3306E}"/>
                </a:ext>
              </a:extLst>
            </p:cNvPr>
            <p:cNvSpPr/>
            <p:nvPr/>
          </p:nvSpPr>
          <p:spPr>
            <a:xfrm>
              <a:off x="7764896" y="4670260"/>
              <a:ext cx="929685" cy="536883"/>
            </a:xfrm>
            <a:custGeom>
              <a:avLst/>
              <a:gdLst>
                <a:gd name="connsiteX0" fmla="*/ 793515 w 929685"/>
                <a:gd name="connsiteY0" fmla="*/ 78636 h 536883"/>
                <a:gd name="connsiteX1" fmla="*/ 136129 w 929685"/>
                <a:gd name="connsiteY1" fmla="*/ 78636 h 536883"/>
                <a:gd name="connsiteX2" fmla="*/ 136129 w 929685"/>
                <a:gd name="connsiteY2" fmla="*/ 458248 h 536883"/>
                <a:gd name="connsiteX3" fmla="*/ 793515 w 929685"/>
                <a:gd name="connsiteY3" fmla="*/ 458248 h 536883"/>
                <a:gd name="connsiteX4" fmla="*/ 793515 w 929685"/>
                <a:gd name="connsiteY4" fmla="*/ 78636 h 5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685" h="536883">
                  <a:moveTo>
                    <a:pt x="793515" y="78636"/>
                  </a:moveTo>
                  <a:cubicBezTo>
                    <a:pt x="611898" y="-26212"/>
                    <a:pt x="317523" y="-26212"/>
                    <a:pt x="136129" y="78636"/>
                  </a:cubicBezTo>
                  <a:cubicBezTo>
                    <a:pt x="-45265" y="183483"/>
                    <a:pt x="-45488" y="353401"/>
                    <a:pt x="136129" y="458248"/>
                  </a:cubicBezTo>
                  <a:cubicBezTo>
                    <a:pt x="317746" y="563096"/>
                    <a:pt x="612121" y="563096"/>
                    <a:pt x="793515" y="458248"/>
                  </a:cubicBezTo>
                  <a:cubicBezTo>
                    <a:pt x="974909" y="353401"/>
                    <a:pt x="975243" y="183483"/>
                    <a:pt x="793515" y="78636"/>
                  </a:cubicBezTo>
                  <a:close/>
                </a:path>
              </a:pathLst>
            </a:custGeom>
            <a:solidFill>
              <a:srgbClr val="E0E0E0"/>
            </a:solidFill>
            <a:ln w="111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8CE2F66-CE48-4EE0-B7F9-4FD95ECEAB9F}"/>
                </a:ext>
              </a:extLst>
            </p:cNvPr>
            <p:cNvSpPr/>
            <p:nvPr/>
          </p:nvSpPr>
          <p:spPr>
            <a:xfrm>
              <a:off x="3552807" y="5274359"/>
              <a:ext cx="605909" cy="349863"/>
            </a:xfrm>
            <a:custGeom>
              <a:avLst/>
              <a:gdLst>
                <a:gd name="connsiteX0" fmla="*/ 605909 w 605909"/>
                <a:gd name="connsiteY0" fmla="*/ 174932 h 349863"/>
                <a:gd name="connsiteX1" fmla="*/ 302955 w 605909"/>
                <a:gd name="connsiteY1" fmla="*/ 349863 h 349863"/>
                <a:gd name="connsiteX2" fmla="*/ 0 w 605909"/>
                <a:gd name="connsiteY2" fmla="*/ 174932 h 349863"/>
                <a:gd name="connsiteX3" fmla="*/ 302955 w 605909"/>
                <a:gd name="connsiteY3" fmla="*/ 0 h 349863"/>
                <a:gd name="connsiteX4" fmla="*/ 605909 w 605909"/>
                <a:gd name="connsiteY4" fmla="*/ 174932 h 34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909" h="349863">
                  <a:moveTo>
                    <a:pt x="605909" y="174932"/>
                  </a:moveTo>
                  <a:cubicBezTo>
                    <a:pt x="605909" y="271544"/>
                    <a:pt x="470272" y="349863"/>
                    <a:pt x="302955" y="349863"/>
                  </a:cubicBezTo>
                  <a:cubicBezTo>
                    <a:pt x="135637" y="349863"/>
                    <a:pt x="0" y="271544"/>
                    <a:pt x="0" y="174932"/>
                  </a:cubicBezTo>
                  <a:cubicBezTo>
                    <a:pt x="0" y="78320"/>
                    <a:pt x="135637" y="0"/>
                    <a:pt x="302955" y="0"/>
                  </a:cubicBezTo>
                  <a:cubicBezTo>
                    <a:pt x="470272" y="0"/>
                    <a:pt x="605909" y="78320"/>
                    <a:pt x="605909" y="174932"/>
                  </a:cubicBezTo>
                  <a:close/>
                </a:path>
              </a:pathLst>
            </a:custGeom>
            <a:solidFill>
              <a:srgbClr val="E0E0E0"/>
            </a:solidFill>
            <a:ln w="11125" cap="flat">
              <a:noFill/>
              <a:prstDash val="solid"/>
              <a:miter/>
            </a:ln>
          </p:spPr>
          <p:txBody>
            <a:bodyPr rtlCol="0" anchor="ctr"/>
            <a:lstStyle/>
            <a:p>
              <a:endParaRPr lang="en-US"/>
            </a:p>
          </p:txBody>
        </p:sp>
      </p:grpSp>
      <p:grpSp>
        <p:nvGrpSpPr>
          <p:cNvPr id="259" name="Graphic 4">
            <a:extLst>
              <a:ext uri="{FF2B5EF4-FFF2-40B4-BE49-F238E27FC236}">
                <a16:creationId xmlns:a16="http://schemas.microsoft.com/office/drawing/2014/main" id="{11DCDE80-B8D3-4CAB-BE02-5D7BBE85D4D1}"/>
              </a:ext>
            </a:extLst>
          </p:cNvPr>
          <p:cNvGrpSpPr/>
          <p:nvPr/>
        </p:nvGrpSpPr>
        <p:grpSpPr>
          <a:xfrm>
            <a:off x="1271126" y="7642623"/>
            <a:ext cx="4729743" cy="5075392"/>
            <a:chOff x="3731174" y="819979"/>
            <a:chExt cx="4729743" cy="5075392"/>
          </a:xfrm>
        </p:grpSpPr>
        <p:sp>
          <p:nvSpPr>
            <p:cNvPr id="260" name="Freeform: Shape 259">
              <a:extLst>
                <a:ext uri="{FF2B5EF4-FFF2-40B4-BE49-F238E27FC236}">
                  <a16:creationId xmlns:a16="http://schemas.microsoft.com/office/drawing/2014/main" id="{0AC84720-184E-4D26-A3B7-B4BD5826F0A5}"/>
                </a:ext>
              </a:extLst>
            </p:cNvPr>
            <p:cNvSpPr/>
            <p:nvPr/>
          </p:nvSpPr>
          <p:spPr>
            <a:xfrm>
              <a:off x="3834146" y="3116401"/>
              <a:ext cx="4626771" cy="2778970"/>
            </a:xfrm>
            <a:custGeom>
              <a:avLst/>
              <a:gdLst>
                <a:gd name="connsiteX0" fmla="*/ 0 w 4626771"/>
                <a:gd name="connsiteY0" fmla="*/ 1663359 h 2778970"/>
                <a:gd name="connsiteX1" fmla="*/ 72312 w 4626771"/>
                <a:gd name="connsiteY1" fmla="*/ 1783471 h 2778970"/>
                <a:gd name="connsiteX2" fmla="*/ 1766920 w 4626771"/>
                <a:gd name="connsiteY2" fmla="*/ 2761639 h 2778970"/>
                <a:gd name="connsiteX3" fmla="*/ 1911767 w 4626771"/>
                <a:gd name="connsiteY3" fmla="*/ 2761639 h 2778970"/>
                <a:gd name="connsiteX4" fmla="*/ 4554348 w 4626771"/>
                <a:gd name="connsiteY4" fmla="*/ 1235835 h 2778970"/>
                <a:gd name="connsiteX5" fmla="*/ 4626771 w 4626771"/>
                <a:gd name="connsiteY5" fmla="*/ 1115723 h 2778970"/>
                <a:gd name="connsiteX6" fmla="*/ 4554348 w 4626771"/>
                <a:gd name="connsiteY6" fmla="*/ 995500 h 2778970"/>
                <a:gd name="connsiteX7" fmla="*/ 2860743 w 4626771"/>
                <a:gd name="connsiteY7" fmla="*/ 17332 h 2778970"/>
                <a:gd name="connsiteX8" fmla="*/ 2715895 w 4626771"/>
                <a:gd name="connsiteY8" fmla="*/ 17332 h 2778970"/>
                <a:gd name="connsiteX9" fmla="*/ 72758 w 4626771"/>
                <a:gd name="connsiteY9" fmla="*/ 1543136 h 2778970"/>
                <a:gd name="connsiteX10" fmla="*/ 0 w 4626771"/>
                <a:gd name="connsiteY10" fmla="*/ 1663359 h 277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6771" h="2778970">
                  <a:moveTo>
                    <a:pt x="0" y="1663359"/>
                  </a:moveTo>
                  <a:cubicBezTo>
                    <a:pt x="0" y="1706590"/>
                    <a:pt x="32424" y="1760407"/>
                    <a:pt x="72312" y="1783471"/>
                  </a:cubicBezTo>
                  <a:lnTo>
                    <a:pt x="1766920" y="2761639"/>
                  </a:lnTo>
                  <a:cubicBezTo>
                    <a:pt x="1812435" y="2784748"/>
                    <a:pt x="1866252" y="2784748"/>
                    <a:pt x="1911767" y="2761639"/>
                  </a:cubicBezTo>
                  <a:lnTo>
                    <a:pt x="4554348" y="1235835"/>
                  </a:lnTo>
                  <a:cubicBezTo>
                    <a:pt x="4594348" y="1212771"/>
                    <a:pt x="4626771" y="1158955"/>
                    <a:pt x="4626771" y="1115723"/>
                  </a:cubicBezTo>
                  <a:cubicBezTo>
                    <a:pt x="4626771" y="1072492"/>
                    <a:pt x="4594348" y="1018564"/>
                    <a:pt x="4554348" y="995500"/>
                  </a:cubicBezTo>
                  <a:lnTo>
                    <a:pt x="2860743" y="17332"/>
                  </a:lnTo>
                  <a:cubicBezTo>
                    <a:pt x="2815228" y="-5777"/>
                    <a:pt x="2761411" y="-5777"/>
                    <a:pt x="2715895" y="17332"/>
                  </a:cubicBezTo>
                  <a:lnTo>
                    <a:pt x="72758" y="1543136"/>
                  </a:lnTo>
                  <a:cubicBezTo>
                    <a:pt x="32758" y="1566200"/>
                    <a:pt x="0" y="1620016"/>
                    <a:pt x="0" y="1663359"/>
                  </a:cubicBezTo>
                  <a:close/>
                </a:path>
              </a:pathLst>
            </a:custGeom>
            <a:solidFill>
              <a:srgbClr val="37474F"/>
            </a:solidFill>
            <a:ln w="111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1D295E-6059-4C70-BDE9-EA9A1879FADF}"/>
                </a:ext>
              </a:extLst>
            </p:cNvPr>
            <p:cNvSpPr/>
            <p:nvPr/>
          </p:nvSpPr>
          <p:spPr>
            <a:xfrm>
              <a:off x="3876904" y="3116401"/>
              <a:ext cx="4541589" cy="2622200"/>
            </a:xfrm>
            <a:custGeom>
              <a:avLst/>
              <a:gdLst>
                <a:gd name="connsiteX0" fmla="*/ 30000 w 4541589"/>
                <a:gd name="connsiteY0" fmla="*/ 1626702 h 2622200"/>
                <a:gd name="connsiteX1" fmla="*/ 1724162 w 4541589"/>
                <a:gd name="connsiteY1" fmla="*/ 2604870 h 2622200"/>
                <a:gd name="connsiteX2" fmla="*/ 1869010 w 4541589"/>
                <a:gd name="connsiteY2" fmla="*/ 2604870 h 2622200"/>
                <a:gd name="connsiteX3" fmla="*/ 4511590 w 4541589"/>
                <a:gd name="connsiteY3" fmla="*/ 1079066 h 2622200"/>
                <a:gd name="connsiteX4" fmla="*/ 4511590 w 4541589"/>
                <a:gd name="connsiteY4" fmla="*/ 995500 h 2622200"/>
                <a:gd name="connsiteX5" fmla="*/ 2817985 w 4541589"/>
                <a:gd name="connsiteY5" fmla="*/ 17332 h 2622200"/>
                <a:gd name="connsiteX6" fmla="*/ 2673137 w 4541589"/>
                <a:gd name="connsiteY6" fmla="*/ 17332 h 2622200"/>
                <a:gd name="connsiteX7" fmla="*/ 30000 w 4541589"/>
                <a:gd name="connsiteY7" fmla="*/ 1543136 h 2622200"/>
                <a:gd name="connsiteX8" fmla="*/ 30000 w 4541589"/>
                <a:gd name="connsiteY8" fmla="*/ 1626702 h 262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1589" h="2622200">
                  <a:moveTo>
                    <a:pt x="30000" y="1626702"/>
                  </a:moveTo>
                  <a:lnTo>
                    <a:pt x="1724162" y="2604870"/>
                  </a:lnTo>
                  <a:cubicBezTo>
                    <a:pt x="1769677" y="2627978"/>
                    <a:pt x="1823494" y="2627978"/>
                    <a:pt x="1869010" y="2604870"/>
                  </a:cubicBezTo>
                  <a:lnTo>
                    <a:pt x="4511590" y="1079066"/>
                  </a:lnTo>
                  <a:cubicBezTo>
                    <a:pt x="4551590" y="1056001"/>
                    <a:pt x="4551590" y="1018564"/>
                    <a:pt x="4511590" y="995500"/>
                  </a:cubicBezTo>
                  <a:lnTo>
                    <a:pt x="2817985" y="17332"/>
                  </a:lnTo>
                  <a:cubicBezTo>
                    <a:pt x="2772470" y="-5777"/>
                    <a:pt x="2718653" y="-5777"/>
                    <a:pt x="2673137" y="17332"/>
                  </a:cubicBezTo>
                  <a:lnTo>
                    <a:pt x="30000" y="1543136"/>
                  </a:lnTo>
                  <a:cubicBezTo>
                    <a:pt x="-10000" y="1566200"/>
                    <a:pt x="-10000" y="1603637"/>
                    <a:pt x="30000" y="1626702"/>
                  </a:cubicBezTo>
                  <a:close/>
                </a:path>
              </a:pathLst>
            </a:custGeom>
            <a:solidFill>
              <a:srgbClr val="455A64"/>
            </a:solidFill>
            <a:ln w="111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A60CB4BE-D3D9-4459-9D9D-9675721DC04D}"/>
                </a:ext>
              </a:extLst>
            </p:cNvPr>
            <p:cNvSpPr/>
            <p:nvPr/>
          </p:nvSpPr>
          <p:spPr>
            <a:xfrm>
              <a:off x="3834480" y="4664105"/>
              <a:ext cx="1839009" cy="1231240"/>
            </a:xfrm>
            <a:custGeom>
              <a:avLst/>
              <a:gdLst>
                <a:gd name="connsiteX0" fmla="*/ 1839009 w 1839009"/>
                <a:gd name="connsiteY0" fmla="*/ 1074547 h 1231240"/>
                <a:gd name="connsiteX1" fmla="*/ 1839009 w 1839009"/>
                <a:gd name="connsiteY1" fmla="*/ 1231206 h 1231240"/>
                <a:gd name="connsiteX2" fmla="*/ 1766585 w 1839009"/>
                <a:gd name="connsiteY2" fmla="*/ 1213935 h 1231240"/>
                <a:gd name="connsiteX3" fmla="*/ 72424 w 1839009"/>
                <a:gd name="connsiteY3" fmla="*/ 235656 h 1231240"/>
                <a:gd name="connsiteX4" fmla="*/ 0 w 1839009"/>
                <a:gd name="connsiteY4" fmla="*/ 115544 h 1231240"/>
                <a:gd name="connsiteX5" fmla="*/ 65070 w 1839009"/>
                <a:gd name="connsiteY5" fmla="*/ 0 h 1231240"/>
                <a:gd name="connsiteX6" fmla="*/ 72424 w 1839009"/>
                <a:gd name="connsiteY6" fmla="*/ 78886 h 1231240"/>
                <a:gd name="connsiteX7" fmla="*/ 1766585 w 1839009"/>
                <a:gd name="connsiteY7" fmla="*/ 1057054 h 1231240"/>
                <a:gd name="connsiteX8" fmla="*/ 1839009 w 1839009"/>
                <a:gd name="connsiteY8" fmla="*/ 1074547 h 12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9009" h="1231240">
                  <a:moveTo>
                    <a:pt x="1839009" y="1074547"/>
                  </a:moveTo>
                  <a:lnTo>
                    <a:pt x="1839009" y="1231206"/>
                  </a:lnTo>
                  <a:cubicBezTo>
                    <a:pt x="1813783" y="1231752"/>
                    <a:pt x="1788847" y="1225802"/>
                    <a:pt x="1766585" y="1213935"/>
                  </a:cubicBezTo>
                  <a:lnTo>
                    <a:pt x="72424" y="235656"/>
                  </a:lnTo>
                  <a:cubicBezTo>
                    <a:pt x="32424" y="212592"/>
                    <a:pt x="0" y="158775"/>
                    <a:pt x="0" y="115544"/>
                  </a:cubicBezTo>
                  <a:cubicBezTo>
                    <a:pt x="0" y="74875"/>
                    <a:pt x="28635" y="25070"/>
                    <a:pt x="65070" y="0"/>
                  </a:cubicBezTo>
                  <a:cubicBezTo>
                    <a:pt x="32646" y="23287"/>
                    <a:pt x="35098" y="57382"/>
                    <a:pt x="72424" y="78886"/>
                  </a:cubicBezTo>
                  <a:lnTo>
                    <a:pt x="1766585" y="1057054"/>
                  </a:lnTo>
                  <a:cubicBezTo>
                    <a:pt x="1788825" y="1068999"/>
                    <a:pt x="1813772" y="1075015"/>
                    <a:pt x="1839009" y="1074547"/>
                  </a:cubicBezTo>
                  <a:close/>
                </a:path>
              </a:pathLst>
            </a:custGeom>
            <a:solidFill>
              <a:srgbClr val="263238"/>
            </a:solidFill>
            <a:ln w="111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BB1635B-746B-44C4-B3D4-AF3E44E8D7C4}"/>
                </a:ext>
              </a:extLst>
            </p:cNvPr>
            <p:cNvSpPr/>
            <p:nvPr/>
          </p:nvSpPr>
          <p:spPr>
            <a:xfrm>
              <a:off x="3731174" y="820060"/>
              <a:ext cx="2890845" cy="3857541"/>
            </a:xfrm>
            <a:custGeom>
              <a:avLst/>
              <a:gdLst>
                <a:gd name="connsiteX0" fmla="*/ 35451 w 2890845"/>
                <a:gd name="connsiteY0" fmla="*/ 3842039 h 3857541"/>
                <a:gd name="connsiteX1" fmla="*/ 19 w 2890845"/>
                <a:gd name="connsiteY1" fmla="*/ 3737749 h 3857541"/>
                <a:gd name="connsiteX2" fmla="*/ 19 w 2890845"/>
                <a:gd name="connsiteY2" fmla="*/ 1668097 h 3857541"/>
                <a:gd name="connsiteX3" fmla="*/ 72443 w 2890845"/>
                <a:gd name="connsiteY3" fmla="*/ 1542748 h 3857541"/>
                <a:gd name="connsiteX4" fmla="*/ 2715134 w 2890845"/>
                <a:gd name="connsiteY4" fmla="*/ 16945 h 3857541"/>
                <a:gd name="connsiteX5" fmla="*/ 2847057 w 2890845"/>
                <a:gd name="connsiteY5" fmla="*/ 20621 h 3857541"/>
                <a:gd name="connsiteX6" fmla="*/ 2890845 w 2890845"/>
                <a:gd name="connsiteY6" fmla="*/ 118672 h 3857541"/>
                <a:gd name="connsiteX7" fmla="*/ 2890845 w 2890845"/>
                <a:gd name="connsiteY7" fmla="*/ 2188324 h 3857541"/>
                <a:gd name="connsiteX8" fmla="*/ 2818422 w 2890845"/>
                <a:gd name="connsiteY8" fmla="*/ 2313673 h 3857541"/>
                <a:gd name="connsiteX9" fmla="*/ 175730 w 2890845"/>
                <a:gd name="connsiteY9" fmla="*/ 3839477 h 3857541"/>
                <a:gd name="connsiteX10" fmla="*/ 35451 w 2890845"/>
                <a:gd name="connsiteY10" fmla="*/ 3842039 h 385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0845" h="3857541">
                  <a:moveTo>
                    <a:pt x="35451" y="3842039"/>
                  </a:moveTo>
                  <a:cubicBezTo>
                    <a:pt x="-1987" y="3820424"/>
                    <a:pt x="19" y="3783877"/>
                    <a:pt x="19" y="3737749"/>
                  </a:cubicBezTo>
                  <a:lnTo>
                    <a:pt x="19" y="1668097"/>
                  </a:lnTo>
                  <a:cubicBezTo>
                    <a:pt x="2761" y="1617144"/>
                    <a:pt x="29671" y="1570570"/>
                    <a:pt x="72443" y="1542748"/>
                  </a:cubicBezTo>
                  <a:lnTo>
                    <a:pt x="2715134" y="16945"/>
                  </a:lnTo>
                  <a:cubicBezTo>
                    <a:pt x="2755023" y="-6120"/>
                    <a:pt x="2813185" y="-6343"/>
                    <a:pt x="2847057" y="20621"/>
                  </a:cubicBezTo>
                  <a:cubicBezTo>
                    <a:pt x="2880929" y="47585"/>
                    <a:pt x="2890845" y="72544"/>
                    <a:pt x="2890845" y="118672"/>
                  </a:cubicBezTo>
                  <a:lnTo>
                    <a:pt x="2890845" y="2188324"/>
                  </a:lnTo>
                  <a:cubicBezTo>
                    <a:pt x="2888105" y="2239277"/>
                    <a:pt x="2861196" y="2285851"/>
                    <a:pt x="2818422" y="2313673"/>
                  </a:cubicBezTo>
                  <a:lnTo>
                    <a:pt x="175730" y="3839477"/>
                  </a:lnTo>
                  <a:cubicBezTo>
                    <a:pt x="135730" y="3862541"/>
                    <a:pt x="73000" y="3863655"/>
                    <a:pt x="35451" y="3842039"/>
                  </a:cubicBezTo>
                  <a:close/>
                </a:path>
              </a:pathLst>
            </a:custGeom>
            <a:solidFill>
              <a:srgbClr val="37474F"/>
            </a:solidFill>
            <a:ln w="111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8DA123E-3422-4FFD-A4A2-0114C27C937D}"/>
                </a:ext>
              </a:extLst>
            </p:cNvPr>
            <p:cNvSpPr/>
            <p:nvPr/>
          </p:nvSpPr>
          <p:spPr>
            <a:xfrm>
              <a:off x="3752474" y="819979"/>
              <a:ext cx="2869545" cy="1656924"/>
            </a:xfrm>
            <a:custGeom>
              <a:avLst/>
              <a:gdLst>
                <a:gd name="connsiteX0" fmla="*/ 2869545 w 2869545"/>
                <a:gd name="connsiteY0" fmla="*/ 118753 h 1656924"/>
                <a:gd name="connsiteX1" fmla="*/ 2797121 w 2869545"/>
                <a:gd name="connsiteY1" fmla="*/ 76970 h 1656924"/>
                <a:gd name="connsiteX2" fmla="*/ 154430 w 2869545"/>
                <a:gd name="connsiteY2" fmla="*/ 1602774 h 1656924"/>
                <a:gd name="connsiteX3" fmla="*/ 103288 w 2869545"/>
                <a:gd name="connsiteY3" fmla="*/ 1656925 h 1656924"/>
                <a:gd name="connsiteX4" fmla="*/ 0 w 2869545"/>
                <a:gd name="connsiteY4" fmla="*/ 1596868 h 1656924"/>
                <a:gd name="connsiteX5" fmla="*/ 0 w 2869545"/>
                <a:gd name="connsiteY5" fmla="*/ 1596868 h 1656924"/>
                <a:gd name="connsiteX6" fmla="*/ 51254 w 2869545"/>
                <a:gd name="connsiteY6" fmla="*/ 1542718 h 1656924"/>
                <a:gd name="connsiteX7" fmla="*/ 2693722 w 2869545"/>
                <a:gd name="connsiteY7" fmla="*/ 17025 h 1656924"/>
                <a:gd name="connsiteX8" fmla="*/ 2825757 w 2869545"/>
                <a:gd name="connsiteY8" fmla="*/ 20702 h 1656924"/>
                <a:gd name="connsiteX9" fmla="*/ 2869545 w 2869545"/>
                <a:gd name="connsiteY9" fmla="*/ 118753 h 165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9545" h="1656924">
                  <a:moveTo>
                    <a:pt x="2869545" y="118753"/>
                  </a:moveTo>
                  <a:cubicBezTo>
                    <a:pt x="2869545" y="72624"/>
                    <a:pt x="2837122" y="54017"/>
                    <a:pt x="2797121" y="76970"/>
                  </a:cubicBezTo>
                  <a:lnTo>
                    <a:pt x="154430" y="1602774"/>
                  </a:lnTo>
                  <a:cubicBezTo>
                    <a:pt x="132996" y="1616111"/>
                    <a:pt x="115378" y="1634763"/>
                    <a:pt x="103288" y="1656925"/>
                  </a:cubicBezTo>
                  <a:lnTo>
                    <a:pt x="0" y="1596868"/>
                  </a:lnTo>
                  <a:lnTo>
                    <a:pt x="0" y="1596868"/>
                  </a:lnTo>
                  <a:cubicBezTo>
                    <a:pt x="12230" y="1574774"/>
                    <a:pt x="29864" y="1556144"/>
                    <a:pt x="51254" y="1542718"/>
                  </a:cubicBezTo>
                  <a:lnTo>
                    <a:pt x="2693722" y="17025"/>
                  </a:lnTo>
                  <a:cubicBezTo>
                    <a:pt x="2733723" y="-6039"/>
                    <a:pt x="2791996" y="-6485"/>
                    <a:pt x="2825757" y="20702"/>
                  </a:cubicBezTo>
                  <a:cubicBezTo>
                    <a:pt x="2861300" y="49449"/>
                    <a:pt x="2869545" y="72624"/>
                    <a:pt x="2869545" y="118753"/>
                  </a:cubicBezTo>
                  <a:close/>
                </a:path>
              </a:pathLst>
            </a:custGeom>
            <a:solidFill>
              <a:srgbClr val="455A64"/>
            </a:solidFill>
            <a:ln w="111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71C5D31-3F81-4154-A4A8-EABF1CF88CC0}"/>
                </a:ext>
              </a:extLst>
            </p:cNvPr>
            <p:cNvSpPr/>
            <p:nvPr/>
          </p:nvSpPr>
          <p:spPr>
            <a:xfrm>
              <a:off x="3731174" y="2416848"/>
              <a:ext cx="167150" cy="2260735"/>
            </a:xfrm>
            <a:custGeom>
              <a:avLst/>
              <a:gdLst>
                <a:gd name="connsiteX0" fmla="*/ 167151 w 167150"/>
                <a:gd name="connsiteY0" fmla="*/ 2247034 h 2260735"/>
                <a:gd name="connsiteX1" fmla="*/ 35451 w 167150"/>
                <a:gd name="connsiteY1" fmla="*/ 2245252 h 2260735"/>
                <a:gd name="connsiteX2" fmla="*/ 19 w 167150"/>
                <a:gd name="connsiteY2" fmla="*/ 2140961 h 2260735"/>
                <a:gd name="connsiteX3" fmla="*/ 19 w 167150"/>
                <a:gd name="connsiteY3" fmla="*/ 71198 h 2260735"/>
                <a:gd name="connsiteX4" fmla="*/ 21300 w 167150"/>
                <a:gd name="connsiteY4" fmla="*/ 0 h 2260735"/>
                <a:gd name="connsiteX5" fmla="*/ 124588 w 167150"/>
                <a:gd name="connsiteY5" fmla="*/ 59833 h 2260735"/>
                <a:gd name="connsiteX6" fmla="*/ 124588 w 167150"/>
                <a:gd name="connsiteY6" fmla="*/ 59833 h 2260735"/>
                <a:gd name="connsiteX7" fmla="*/ 102972 w 167150"/>
                <a:gd name="connsiteY7" fmla="*/ 131143 h 2260735"/>
                <a:gd name="connsiteX8" fmla="*/ 102972 w 167150"/>
                <a:gd name="connsiteY8" fmla="*/ 2200906 h 2260735"/>
                <a:gd name="connsiteX9" fmla="*/ 167151 w 167150"/>
                <a:gd name="connsiteY9" fmla="*/ 2247034 h 2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50" h="2260735">
                  <a:moveTo>
                    <a:pt x="167151" y="2247034"/>
                  </a:moveTo>
                  <a:cubicBezTo>
                    <a:pt x="127262" y="2265753"/>
                    <a:pt x="70437" y="2265419"/>
                    <a:pt x="35451" y="2245252"/>
                  </a:cubicBezTo>
                  <a:cubicBezTo>
                    <a:pt x="-1987" y="2223636"/>
                    <a:pt x="19" y="2187090"/>
                    <a:pt x="19" y="2140961"/>
                  </a:cubicBezTo>
                  <a:lnTo>
                    <a:pt x="19" y="71198"/>
                  </a:lnTo>
                  <a:cubicBezTo>
                    <a:pt x="841" y="46028"/>
                    <a:pt x="8174" y="21493"/>
                    <a:pt x="21300" y="0"/>
                  </a:cubicBezTo>
                  <a:lnTo>
                    <a:pt x="124588" y="59833"/>
                  </a:lnTo>
                  <a:lnTo>
                    <a:pt x="124588" y="59833"/>
                  </a:lnTo>
                  <a:cubicBezTo>
                    <a:pt x="111436" y="81382"/>
                    <a:pt x="103996" y="105917"/>
                    <a:pt x="102972" y="131143"/>
                  </a:cubicBezTo>
                  <a:lnTo>
                    <a:pt x="102972" y="2200906"/>
                  </a:lnTo>
                  <a:cubicBezTo>
                    <a:pt x="102972" y="2243692"/>
                    <a:pt x="131273" y="2262968"/>
                    <a:pt x="167151" y="2247034"/>
                  </a:cubicBezTo>
                  <a:close/>
                </a:path>
              </a:pathLst>
            </a:custGeom>
            <a:solidFill>
              <a:srgbClr val="263238"/>
            </a:solidFill>
            <a:ln w="111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08E2AB3-6B6B-495B-B686-C46BED12D7D9}"/>
                </a:ext>
              </a:extLst>
            </p:cNvPr>
            <p:cNvSpPr/>
            <p:nvPr/>
          </p:nvSpPr>
          <p:spPr>
            <a:xfrm>
              <a:off x="3902224" y="1032416"/>
              <a:ext cx="2630212" cy="3504739"/>
            </a:xfrm>
            <a:custGeom>
              <a:avLst/>
              <a:gdLst>
                <a:gd name="connsiteX0" fmla="*/ 43343 w 2630212"/>
                <a:gd name="connsiteY0" fmla="*/ 1473792 h 3504739"/>
                <a:gd name="connsiteX1" fmla="*/ 2586758 w 2630212"/>
                <a:gd name="connsiteY1" fmla="*/ 5927 h 3504739"/>
                <a:gd name="connsiteX2" fmla="*/ 2630212 w 2630212"/>
                <a:gd name="connsiteY2" fmla="*/ 30997 h 3504739"/>
                <a:gd name="connsiteX3" fmla="*/ 2630212 w 2630212"/>
                <a:gd name="connsiteY3" fmla="*/ 1955689 h 3504739"/>
                <a:gd name="connsiteX4" fmla="*/ 2586758 w 2630212"/>
                <a:gd name="connsiteY4" fmla="*/ 2030898 h 3504739"/>
                <a:gd name="connsiteX5" fmla="*/ 43343 w 2630212"/>
                <a:gd name="connsiteY5" fmla="*/ 3498763 h 3504739"/>
                <a:gd name="connsiteX6" fmla="*/ 0 w 2630212"/>
                <a:gd name="connsiteY6" fmla="*/ 3473694 h 3504739"/>
                <a:gd name="connsiteX7" fmla="*/ 0 w 2630212"/>
                <a:gd name="connsiteY7" fmla="*/ 1549001 h 3504739"/>
                <a:gd name="connsiteX8" fmla="*/ 43343 w 2630212"/>
                <a:gd name="connsiteY8" fmla="*/ 1473792 h 350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0212" h="3504739">
                  <a:moveTo>
                    <a:pt x="43343" y="1473792"/>
                  </a:moveTo>
                  <a:lnTo>
                    <a:pt x="2586758" y="5927"/>
                  </a:lnTo>
                  <a:cubicBezTo>
                    <a:pt x="2610825" y="-7889"/>
                    <a:pt x="2630212" y="3253"/>
                    <a:pt x="2630212" y="30997"/>
                  </a:cubicBezTo>
                  <a:lnTo>
                    <a:pt x="2630212" y="1955689"/>
                  </a:lnTo>
                  <a:cubicBezTo>
                    <a:pt x="2628597" y="1986263"/>
                    <a:pt x="2612441" y="2014219"/>
                    <a:pt x="2586758" y="2030898"/>
                  </a:cubicBezTo>
                  <a:lnTo>
                    <a:pt x="43343" y="3498763"/>
                  </a:lnTo>
                  <a:cubicBezTo>
                    <a:pt x="19387" y="3512691"/>
                    <a:pt x="0" y="3501437"/>
                    <a:pt x="0" y="3473694"/>
                  </a:cubicBezTo>
                  <a:lnTo>
                    <a:pt x="0" y="1549001"/>
                  </a:lnTo>
                  <a:cubicBezTo>
                    <a:pt x="1666" y="1518461"/>
                    <a:pt x="17757" y="1490538"/>
                    <a:pt x="43343" y="1473792"/>
                  </a:cubicBezTo>
                  <a:close/>
                </a:path>
              </a:pathLst>
            </a:custGeom>
            <a:solidFill>
              <a:srgbClr val="000000"/>
            </a:solidFill>
            <a:ln w="111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BD0ADB83-2627-48A8-A2C1-B5AA5CF56904}"/>
                </a:ext>
              </a:extLst>
            </p:cNvPr>
            <p:cNvSpPr/>
            <p:nvPr/>
          </p:nvSpPr>
          <p:spPr>
            <a:xfrm>
              <a:off x="3902224" y="1055056"/>
              <a:ext cx="2557788" cy="3417515"/>
            </a:xfrm>
            <a:custGeom>
              <a:avLst/>
              <a:gdLst>
                <a:gd name="connsiteX0" fmla="*/ 43343 w 2557788"/>
                <a:gd name="connsiteY0" fmla="*/ 1451152 h 3417515"/>
                <a:gd name="connsiteX1" fmla="*/ 0 w 2557788"/>
                <a:gd name="connsiteY1" fmla="*/ 1526361 h 3417515"/>
                <a:gd name="connsiteX2" fmla="*/ 0 w 2557788"/>
                <a:gd name="connsiteY2" fmla="*/ 3417516 h 3417515"/>
                <a:gd name="connsiteX3" fmla="*/ 2514334 w 2557788"/>
                <a:gd name="connsiteY3" fmla="*/ 1966475 h 3417515"/>
                <a:gd name="connsiteX4" fmla="*/ 2557789 w 2557788"/>
                <a:gd name="connsiteY4" fmla="*/ 1891266 h 3417515"/>
                <a:gd name="connsiteX5" fmla="*/ 2557789 w 2557788"/>
                <a:gd name="connsiteY5" fmla="*/ 0 h 341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7788" h="3417515">
                  <a:moveTo>
                    <a:pt x="43343" y="1451152"/>
                  </a:moveTo>
                  <a:cubicBezTo>
                    <a:pt x="17757" y="1467898"/>
                    <a:pt x="1666" y="1495820"/>
                    <a:pt x="0" y="1526361"/>
                  </a:cubicBezTo>
                  <a:lnTo>
                    <a:pt x="0" y="3417516"/>
                  </a:lnTo>
                  <a:lnTo>
                    <a:pt x="2514334" y="1966475"/>
                  </a:lnTo>
                  <a:cubicBezTo>
                    <a:pt x="2539961" y="1949751"/>
                    <a:pt x="2556095" y="1921818"/>
                    <a:pt x="2557789" y="1891266"/>
                  </a:cubicBezTo>
                  <a:lnTo>
                    <a:pt x="2557789" y="0"/>
                  </a:lnTo>
                  <a:close/>
                </a:path>
              </a:pathLst>
            </a:custGeom>
            <a:solidFill>
              <a:srgbClr val="263238"/>
            </a:solidFill>
            <a:ln w="111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D325127-F03B-442E-858E-5E086F4FFDEB}"/>
                </a:ext>
              </a:extLst>
            </p:cNvPr>
            <p:cNvSpPr/>
            <p:nvPr/>
          </p:nvSpPr>
          <p:spPr>
            <a:xfrm>
              <a:off x="4116348" y="3261561"/>
              <a:ext cx="2613945" cy="1507224"/>
            </a:xfrm>
            <a:custGeom>
              <a:avLst/>
              <a:gdLst>
                <a:gd name="connsiteX0" fmla="*/ 14067 w 2613945"/>
                <a:gd name="connsiteY0" fmla="*/ 1410232 h 1507224"/>
                <a:gd name="connsiteX1" fmla="*/ 2443053 w 2613945"/>
                <a:gd name="connsiteY1" fmla="*/ 8106 h 1507224"/>
                <a:gd name="connsiteX2" fmla="*/ 2511354 w 2613945"/>
                <a:gd name="connsiteY2" fmla="*/ 8106 h 1507224"/>
                <a:gd name="connsiteX3" fmla="*/ 2599823 w 2613945"/>
                <a:gd name="connsiteY3" fmla="*/ 57800 h 1507224"/>
                <a:gd name="connsiteX4" fmla="*/ 2599823 w 2613945"/>
                <a:gd name="connsiteY4" fmla="*/ 97132 h 1507224"/>
                <a:gd name="connsiteX5" fmla="*/ 170837 w 2613945"/>
                <a:gd name="connsiteY5" fmla="*/ 1499035 h 1507224"/>
                <a:gd name="connsiteX6" fmla="*/ 102647 w 2613945"/>
                <a:gd name="connsiteY6" fmla="*/ 1499035 h 1507224"/>
                <a:gd name="connsiteX7" fmla="*/ 14513 w 2613945"/>
                <a:gd name="connsiteY7" fmla="*/ 1449675 h 1507224"/>
                <a:gd name="connsiteX8" fmla="*/ 14067 w 2613945"/>
                <a:gd name="connsiteY8" fmla="*/ 1410232 h 15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3945" h="1507224">
                  <a:moveTo>
                    <a:pt x="14067" y="1410232"/>
                  </a:moveTo>
                  <a:lnTo>
                    <a:pt x="2443053" y="8106"/>
                  </a:lnTo>
                  <a:cubicBezTo>
                    <a:pt x="2464535" y="-2702"/>
                    <a:pt x="2489872" y="-2702"/>
                    <a:pt x="2511354" y="8106"/>
                  </a:cubicBezTo>
                  <a:lnTo>
                    <a:pt x="2599823" y="57800"/>
                  </a:lnTo>
                  <a:cubicBezTo>
                    <a:pt x="2618653" y="68942"/>
                    <a:pt x="2618653" y="86324"/>
                    <a:pt x="2599823" y="97132"/>
                  </a:cubicBezTo>
                  <a:lnTo>
                    <a:pt x="170837" y="1499035"/>
                  </a:lnTo>
                  <a:cubicBezTo>
                    <a:pt x="149418" y="1509954"/>
                    <a:pt x="124067" y="1509954"/>
                    <a:pt x="102647" y="1499035"/>
                  </a:cubicBezTo>
                  <a:lnTo>
                    <a:pt x="14513" y="1449675"/>
                  </a:lnTo>
                  <a:cubicBezTo>
                    <a:pt x="-4763" y="1438756"/>
                    <a:pt x="-4763" y="1421151"/>
                    <a:pt x="14067" y="1410232"/>
                  </a:cubicBezTo>
                  <a:close/>
                </a:path>
              </a:pathLst>
            </a:custGeom>
            <a:solidFill>
              <a:srgbClr val="263238"/>
            </a:solidFill>
            <a:ln w="111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14EBDBA-FD7B-45E1-B506-5DB9B6E34355}"/>
                </a:ext>
              </a:extLst>
            </p:cNvPr>
            <p:cNvSpPr/>
            <p:nvPr/>
          </p:nvSpPr>
          <p:spPr>
            <a:xfrm>
              <a:off x="4352865" y="3401158"/>
              <a:ext cx="3149660" cy="1816175"/>
            </a:xfrm>
            <a:custGeom>
              <a:avLst/>
              <a:gdLst>
                <a:gd name="connsiteX0" fmla="*/ 16103 w 3149660"/>
                <a:gd name="connsiteY0" fmla="*/ 1411360 h 1816175"/>
                <a:gd name="connsiteX1" fmla="*/ 2445089 w 3149660"/>
                <a:gd name="connsiteY1" fmla="*/ 9233 h 1816175"/>
                <a:gd name="connsiteX2" fmla="*/ 2507373 w 3149660"/>
                <a:gd name="connsiteY2" fmla="*/ 5779 h 1816175"/>
                <a:gd name="connsiteX3" fmla="*/ 3139467 w 3149660"/>
                <a:gd name="connsiteY3" fmla="*/ 370796 h 1816175"/>
                <a:gd name="connsiteX4" fmla="*/ 3133561 w 3149660"/>
                <a:gd name="connsiteY4" fmla="*/ 406785 h 1816175"/>
                <a:gd name="connsiteX5" fmla="*/ 707473 w 3149660"/>
                <a:gd name="connsiteY5" fmla="*/ 1807017 h 1816175"/>
                <a:gd name="connsiteX6" fmla="*/ 645077 w 3149660"/>
                <a:gd name="connsiteY6" fmla="*/ 1810471 h 1816175"/>
                <a:gd name="connsiteX7" fmla="*/ 9975 w 3149660"/>
                <a:gd name="connsiteY7" fmla="*/ 1447237 h 1816175"/>
                <a:gd name="connsiteX8" fmla="*/ 16103 w 3149660"/>
                <a:gd name="connsiteY8" fmla="*/ 1411360 h 181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9660" h="1816175">
                  <a:moveTo>
                    <a:pt x="16103" y="1411360"/>
                  </a:moveTo>
                  <a:lnTo>
                    <a:pt x="2445089" y="9233"/>
                  </a:lnTo>
                  <a:cubicBezTo>
                    <a:pt x="2464131" y="-1719"/>
                    <a:pt x="2487239" y="-3001"/>
                    <a:pt x="2507373" y="5779"/>
                  </a:cubicBezTo>
                  <a:lnTo>
                    <a:pt x="3139467" y="370796"/>
                  </a:lnTo>
                  <a:cubicBezTo>
                    <a:pt x="3155065" y="379821"/>
                    <a:pt x="3152503" y="395865"/>
                    <a:pt x="3133561" y="406785"/>
                  </a:cubicBezTo>
                  <a:lnTo>
                    <a:pt x="707473" y="1807017"/>
                  </a:lnTo>
                  <a:cubicBezTo>
                    <a:pt x="688364" y="1817869"/>
                    <a:pt x="665266" y="1819151"/>
                    <a:pt x="645077" y="1810471"/>
                  </a:cubicBezTo>
                  <a:lnTo>
                    <a:pt x="9975" y="1447237"/>
                  </a:lnTo>
                  <a:cubicBezTo>
                    <a:pt x="-5401" y="1438323"/>
                    <a:pt x="-2727" y="1422168"/>
                    <a:pt x="16103" y="1411360"/>
                  </a:cubicBezTo>
                  <a:close/>
                </a:path>
              </a:pathLst>
            </a:custGeom>
            <a:solidFill>
              <a:srgbClr val="263238"/>
            </a:solidFill>
            <a:ln w="111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D8C7BCE2-7229-4AF5-9E25-13282256724C}"/>
                </a:ext>
              </a:extLst>
            </p:cNvPr>
            <p:cNvSpPr/>
            <p:nvPr/>
          </p:nvSpPr>
          <p:spPr>
            <a:xfrm>
              <a:off x="4414566" y="3454985"/>
              <a:ext cx="3028420" cy="1732370"/>
            </a:xfrm>
            <a:custGeom>
              <a:avLst/>
              <a:gdLst>
                <a:gd name="connsiteX0" fmla="*/ 2058706 w 3028420"/>
                <a:gd name="connsiteY0" fmla="*/ 544268 h 1732370"/>
                <a:gd name="connsiteX1" fmla="*/ 2134695 w 3028420"/>
                <a:gd name="connsiteY1" fmla="*/ 500368 h 1732370"/>
                <a:gd name="connsiteX2" fmla="*/ 2135364 w 3028420"/>
                <a:gd name="connsiteY2" fmla="*/ 494017 h 1732370"/>
                <a:gd name="connsiteX3" fmla="*/ 2062717 w 3028420"/>
                <a:gd name="connsiteY3" fmla="*/ 452011 h 1732370"/>
                <a:gd name="connsiteX4" fmla="*/ 2051575 w 3028420"/>
                <a:gd name="connsiteY4" fmla="*/ 452011 h 1732370"/>
                <a:gd name="connsiteX5" fmla="*/ 1975585 w 3028420"/>
                <a:gd name="connsiteY5" fmla="*/ 495911 h 1732370"/>
                <a:gd name="connsiteX6" fmla="*/ 1974917 w 3028420"/>
                <a:gd name="connsiteY6" fmla="*/ 502374 h 1732370"/>
                <a:gd name="connsiteX7" fmla="*/ 2047675 w 3028420"/>
                <a:gd name="connsiteY7" fmla="*/ 544380 h 1732370"/>
                <a:gd name="connsiteX8" fmla="*/ 2058706 w 3028420"/>
                <a:gd name="connsiteY8" fmla="*/ 544268 h 1732370"/>
                <a:gd name="connsiteX9" fmla="*/ 1947284 w 3028420"/>
                <a:gd name="connsiteY9" fmla="*/ 392401 h 1732370"/>
                <a:gd name="connsiteX10" fmla="*/ 1871184 w 3028420"/>
                <a:gd name="connsiteY10" fmla="*/ 436301 h 1732370"/>
                <a:gd name="connsiteX11" fmla="*/ 1870515 w 3028420"/>
                <a:gd name="connsiteY11" fmla="*/ 442652 h 1732370"/>
                <a:gd name="connsiteX12" fmla="*/ 1943273 w 3028420"/>
                <a:gd name="connsiteY12" fmla="*/ 484658 h 1732370"/>
                <a:gd name="connsiteX13" fmla="*/ 1954415 w 3028420"/>
                <a:gd name="connsiteY13" fmla="*/ 484658 h 1732370"/>
                <a:gd name="connsiteX14" fmla="*/ 2030516 w 3028420"/>
                <a:gd name="connsiteY14" fmla="*/ 440758 h 1732370"/>
                <a:gd name="connsiteX15" fmla="*/ 2031185 w 3028420"/>
                <a:gd name="connsiteY15" fmla="*/ 434407 h 1732370"/>
                <a:gd name="connsiteX16" fmla="*/ 1958426 w 3028420"/>
                <a:gd name="connsiteY16" fmla="*/ 392401 h 1732370"/>
                <a:gd name="connsiteX17" fmla="*/ 1947730 w 3028420"/>
                <a:gd name="connsiteY17" fmla="*/ 392401 h 1732370"/>
                <a:gd name="connsiteX18" fmla="*/ 1702157 w 3028420"/>
                <a:gd name="connsiteY18" fmla="*/ 534240 h 1732370"/>
                <a:gd name="connsiteX19" fmla="*/ 1573354 w 3028420"/>
                <a:gd name="connsiteY19" fmla="*/ 609115 h 1732370"/>
                <a:gd name="connsiteX20" fmla="*/ 1572686 w 3028420"/>
                <a:gd name="connsiteY20" fmla="*/ 615467 h 1732370"/>
                <a:gd name="connsiteX21" fmla="*/ 1645444 w 3028420"/>
                <a:gd name="connsiteY21" fmla="*/ 657472 h 1732370"/>
                <a:gd name="connsiteX22" fmla="*/ 1656586 w 3028420"/>
                <a:gd name="connsiteY22" fmla="*/ 657472 h 1732370"/>
                <a:gd name="connsiteX23" fmla="*/ 1785278 w 3028420"/>
                <a:gd name="connsiteY23" fmla="*/ 583266 h 1732370"/>
                <a:gd name="connsiteX24" fmla="*/ 1785946 w 3028420"/>
                <a:gd name="connsiteY24" fmla="*/ 576803 h 1732370"/>
                <a:gd name="connsiteX25" fmla="*/ 1713188 w 3028420"/>
                <a:gd name="connsiteY25" fmla="*/ 534797 h 1732370"/>
                <a:gd name="connsiteX26" fmla="*/ 1702046 w 3028420"/>
                <a:gd name="connsiteY26" fmla="*/ 534240 h 1732370"/>
                <a:gd name="connsiteX27" fmla="*/ 1836643 w 3028420"/>
                <a:gd name="connsiteY27" fmla="*/ 456245 h 1732370"/>
                <a:gd name="connsiteX28" fmla="*/ 1760653 w 3028420"/>
                <a:gd name="connsiteY28" fmla="*/ 500145 h 1732370"/>
                <a:gd name="connsiteX29" fmla="*/ 1759985 w 3028420"/>
                <a:gd name="connsiteY29" fmla="*/ 506496 h 1732370"/>
                <a:gd name="connsiteX30" fmla="*/ 1832743 w 3028420"/>
                <a:gd name="connsiteY30" fmla="*/ 548502 h 1732370"/>
                <a:gd name="connsiteX31" fmla="*/ 1843885 w 3028420"/>
                <a:gd name="connsiteY31" fmla="*/ 548502 h 1732370"/>
                <a:gd name="connsiteX32" fmla="*/ 1919875 w 3028420"/>
                <a:gd name="connsiteY32" fmla="*/ 504602 h 1732370"/>
                <a:gd name="connsiteX33" fmla="*/ 1920543 w 3028420"/>
                <a:gd name="connsiteY33" fmla="*/ 498140 h 1732370"/>
                <a:gd name="connsiteX34" fmla="*/ 1847785 w 3028420"/>
                <a:gd name="connsiteY34" fmla="*/ 456134 h 1732370"/>
                <a:gd name="connsiteX35" fmla="*/ 1836532 w 3028420"/>
                <a:gd name="connsiteY35" fmla="*/ 456580 h 1732370"/>
                <a:gd name="connsiteX36" fmla="*/ 1538368 w 3028420"/>
                <a:gd name="connsiteY36" fmla="*/ 628503 h 1732370"/>
                <a:gd name="connsiteX37" fmla="*/ 1462379 w 3028420"/>
                <a:gd name="connsiteY37" fmla="*/ 672291 h 1732370"/>
                <a:gd name="connsiteX38" fmla="*/ 1461710 w 3028420"/>
                <a:gd name="connsiteY38" fmla="*/ 678754 h 1732370"/>
                <a:gd name="connsiteX39" fmla="*/ 1534468 w 3028420"/>
                <a:gd name="connsiteY39" fmla="*/ 720760 h 1732370"/>
                <a:gd name="connsiteX40" fmla="*/ 1545610 w 3028420"/>
                <a:gd name="connsiteY40" fmla="*/ 720760 h 1732370"/>
                <a:gd name="connsiteX41" fmla="*/ 1621600 w 3028420"/>
                <a:gd name="connsiteY41" fmla="*/ 676859 h 1732370"/>
                <a:gd name="connsiteX42" fmla="*/ 1622268 w 3028420"/>
                <a:gd name="connsiteY42" fmla="*/ 670509 h 1732370"/>
                <a:gd name="connsiteX43" fmla="*/ 1549510 w 3028420"/>
                <a:gd name="connsiteY43" fmla="*/ 628503 h 1732370"/>
                <a:gd name="connsiteX44" fmla="*/ 1538257 w 3028420"/>
                <a:gd name="connsiteY44" fmla="*/ 628837 h 1732370"/>
                <a:gd name="connsiteX45" fmla="*/ 1426947 w 3028420"/>
                <a:gd name="connsiteY45" fmla="*/ 692570 h 1732370"/>
                <a:gd name="connsiteX46" fmla="*/ 1350846 w 3028420"/>
                <a:gd name="connsiteY46" fmla="*/ 736470 h 1732370"/>
                <a:gd name="connsiteX47" fmla="*/ 1350177 w 3028420"/>
                <a:gd name="connsiteY47" fmla="*/ 742933 h 1732370"/>
                <a:gd name="connsiteX48" fmla="*/ 1422936 w 3028420"/>
                <a:gd name="connsiteY48" fmla="*/ 784938 h 1732370"/>
                <a:gd name="connsiteX49" fmla="*/ 1434078 w 3028420"/>
                <a:gd name="connsiteY49" fmla="*/ 784938 h 1732370"/>
                <a:gd name="connsiteX50" fmla="*/ 1510179 w 3028420"/>
                <a:gd name="connsiteY50" fmla="*/ 741038 h 1732370"/>
                <a:gd name="connsiteX51" fmla="*/ 1510847 w 3028420"/>
                <a:gd name="connsiteY51" fmla="*/ 734687 h 1732370"/>
                <a:gd name="connsiteX52" fmla="*/ 1438089 w 3028420"/>
                <a:gd name="connsiteY52" fmla="*/ 692681 h 1732370"/>
                <a:gd name="connsiteX53" fmla="*/ 1427169 w 3028420"/>
                <a:gd name="connsiteY53" fmla="*/ 692904 h 1732370"/>
                <a:gd name="connsiteX54" fmla="*/ 1712074 w 3028420"/>
                <a:gd name="connsiteY54" fmla="*/ 863936 h 1732370"/>
                <a:gd name="connsiteX55" fmla="*/ 1788063 w 3028420"/>
                <a:gd name="connsiteY55" fmla="*/ 820036 h 1732370"/>
                <a:gd name="connsiteX56" fmla="*/ 1788732 w 3028420"/>
                <a:gd name="connsiteY56" fmla="*/ 813685 h 1732370"/>
                <a:gd name="connsiteX57" fmla="*/ 1715974 w 3028420"/>
                <a:gd name="connsiteY57" fmla="*/ 771679 h 1732370"/>
                <a:gd name="connsiteX58" fmla="*/ 1704832 w 3028420"/>
                <a:gd name="connsiteY58" fmla="*/ 771679 h 1732370"/>
                <a:gd name="connsiteX59" fmla="*/ 1628842 w 3028420"/>
                <a:gd name="connsiteY59" fmla="*/ 815579 h 1732370"/>
                <a:gd name="connsiteX60" fmla="*/ 1628174 w 3028420"/>
                <a:gd name="connsiteY60" fmla="*/ 821930 h 1732370"/>
                <a:gd name="connsiteX61" fmla="*/ 1700932 w 3028420"/>
                <a:gd name="connsiteY61" fmla="*/ 863936 h 1732370"/>
                <a:gd name="connsiteX62" fmla="*/ 1712297 w 3028420"/>
                <a:gd name="connsiteY62" fmla="*/ 864270 h 1732370"/>
                <a:gd name="connsiteX63" fmla="*/ 1600653 w 3028420"/>
                <a:gd name="connsiteY63" fmla="*/ 928115 h 1732370"/>
                <a:gd name="connsiteX64" fmla="*/ 1676753 w 3028420"/>
                <a:gd name="connsiteY64" fmla="*/ 884215 h 1732370"/>
                <a:gd name="connsiteX65" fmla="*/ 1677422 w 3028420"/>
                <a:gd name="connsiteY65" fmla="*/ 877864 h 1732370"/>
                <a:gd name="connsiteX66" fmla="*/ 1604664 w 3028420"/>
                <a:gd name="connsiteY66" fmla="*/ 835858 h 1732370"/>
                <a:gd name="connsiteX67" fmla="*/ 1593522 w 3028420"/>
                <a:gd name="connsiteY67" fmla="*/ 835858 h 1732370"/>
                <a:gd name="connsiteX68" fmla="*/ 1517421 w 3028420"/>
                <a:gd name="connsiteY68" fmla="*/ 879758 h 1732370"/>
                <a:gd name="connsiteX69" fmla="*/ 1516752 w 3028420"/>
                <a:gd name="connsiteY69" fmla="*/ 886220 h 1732370"/>
                <a:gd name="connsiteX70" fmla="*/ 1589510 w 3028420"/>
                <a:gd name="connsiteY70" fmla="*/ 928226 h 1732370"/>
                <a:gd name="connsiteX71" fmla="*/ 1601098 w 3028420"/>
                <a:gd name="connsiteY71" fmla="*/ 928449 h 1732370"/>
                <a:gd name="connsiteX72" fmla="*/ 1489231 w 3028420"/>
                <a:gd name="connsiteY72" fmla="*/ 992294 h 1732370"/>
                <a:gd name="connsiteX73" fmla="*/ 1565221 w 3028420"/>
                <a:gd name="connsiteY73" fmla="*/ 948394 h 1732370"/>
                <a:gd name="connsiteX74" fmla="*/ 1565889 w 3028420"/>
                <a:gd name="connsiteY74" fmla="*/ 942042 h 1732370"/>
                <a:gd name="connsiteX75" fmla="*/ 1493131 w 3028420"/>
                <a:gd name="connsiteY75" fmla="*/ 900036 h 1732370"/>
                <a:gd name="connsiteX76" fmla="*/ 1481989 w 3028420"/>
                <a:gd name="connsiteY76" fmla="*/ 900036 h 1732370"/>
                <a:gd name="connsiteX77" fmla="*/ 1406000 w 3028420"/>
                <a:gd name="connsiteY77" fmla="*/ 943936 h 1732370"/>
                <a:gd name="connsiteX78" fmla="*/ 1405331 w 3028420"/>
                <a:gd name="connsiteY78" fmla="*/ 950399 h 1732370"/>
                <a:gd name="connsiteX79" fmla="*/ 1478089 w 3028420"/>
                <a:gd name="connsiteY79" fmla="*/ 992405 h 1732370"/>
                <a:gd name="connsiteX80" fmla="*/ 1490011 w 3028420"/>
                <a:gd name="connsiteY80" fmla="*/ 992628 h 1732370"/>
                <a:gd name="connsiteX81" fmla="*/ 1377810 w 3028420"/>
                <a:gd name="connsiteY81" fmla="*/ 1056472 h 1732370"/>
                <a:gd name="connsiteX82" fmla="*/ 1453799 w 3028420"/>
                <a:gd name="connsiteY82" fmla="*/ 1012572 h 1732370"/>
                <a:gd name="connsiteX83" fmla="*/ 1454468 w 3028420"/>
                <a:gd name="connsiteY83" fmla="*/ 1006221 h 1732370"/>
                <a:gd name="connsiteX84" fmla="*/ 1381710 w 3028420"/>
                <a:gd name="connsiteY84" fmla="*/ 964215 h 1732370"/>
                <a:gd name="connsiteX85" fmla="*/ 1370568 w 3028420"/>
                <a:gd name="connsiteY85" fmla="*/ 964215 h 1732370"/>
                <a:gd name="connsiteX86" fmla="*/ 1294467 w 3028420"/>
                <a:gd name="connsiteY86" fmla="*/ 1008115 h 1732370"/>
                <a:gd name="connsiteX87" fmla="*/ 1294467 w 3028420"/>
                <a:gd name="connsiteY87" fmla="*/ 1014466 h 1732370"/>
                <a:gd name="connsiteX88" fmla="*/ 1367113 w 3028420"/>
                <a:gd name="connsiteY88" fmla="*/ 1056472 h 1732370"/>
                <a:gd name="connsiteX89" fmla="*/ 1378924 w 3028420"/>
                <a:gd name="connsiteY89" fmla="*/ 1056806 h 1732370"/>
                <a:gd name="connsiteX90" fmla="*/ 1946059 w 3028420"/>
                <a:gd name="connsiteY90" fmla="*/ 608113 h 1732370"/>
                <a:gd name="connsiteX91" fmla="*/ 2022048 w 3028420"/>
                <a:gd name="connsiteY91" fmla="*/ 564213 h 1732370"/>
                <a:gd name="connsiteX92" fmla="*/ 2022717 w 3028420"/>
                <a:gd name="connsiteY92" fmla="*/ 557862 h 1732370"/>
                <a:gd name="connsiteX93" fmla="*/ 1949959 w 3028420"/>
                <a:gd name="connsiteY93" fmla="*/ 515856 h 1732370"/>
                <a:gd name="connsiteX94" fmla="*/ 1938816 w 3028420"/>
                <a:gd name="connsiteY94" fmla="*/ 515856 h 1732370"/>
                <a:gd name="connsiteX95" fmla="*/ 1862827 w 3028420"/>
                <a:gd name="connsiteY95" fmla="*/ 559756 h 1732370"/>
                <a:gd name="connsiteX96" fmla="*/ 1862159 w 3028420"/>
                <a:gd name="connsiteY96" fmla="*/ 566218 h 1732370"/>
                <a:gd name="connsiteX97" fmla="*/ 1936588 w 3028420"/>
                <a:gd name="connsiteY97" fmla="*/ 609115 h 1732370"/>
                <a:gd name="connsiteX98" fmla="*/ 1947619 w 3028420"/>
                <a:gd name="connsiteY98" fmla="*/ 608447 h 1732370"/>
                <a:gd name="connsiteX99" fmla="*/ 1821824 w 3028420"/>
                <a:gd name="connsiteY99" fmla="*/ 799869 h 1732370"/>
                <a:gd name="connsiteX100" fmla="*/ 1993413 w 3028420"/>
                <a:gd name="connsiteY100" fmla="*/ 702264 h 1732370"/>
                <a:gd name="connsiteX101" fmla="*/ 1994081 w 3028420"/>
                <a:gd name="connsiteY101" fmla="*/ 695801 h 1732370"/>
                <a:gd name="connsiteX102" fmla="*/ 1817478 w 3028420"/>
                <a:gd name="connsiteY102" fmla="*/ 593851 h 1732370"/>
                <a:gd name="connsiteX103" fmla="*/ 1806336 w 3028420"/>
                <a:gd name="connsiteY103" fmla="*/ 593851 h 1732370"/>
                <a:gd name="connsiteX104" fmla="*/ 1718536 w 3028420"/>
                <a:gd name="connsiteY104" fmla="*/ 644547 h 1732370"/>
                <a:gd name="connsiteX105" fmla="*/ 1717868 w 3028420"/>
                <a:gd name="connsiteY105" fmla="*/ 650898 h 1732370"/>
                <a:gd name="connsiteX106" fmla="*/ 1811462 w 3028420"/>
                <a:gd name="connsiteY106" fmla="*/ 704938 h 1732370"/>
                <a:gd name="connsiteX107" fmla="*/ 1810793 w 3028420"/>
                <a:gd name="connsiteY107" fmla="*/ 711289 h 1732370"/>
                <a:gd name="connsiteX108" fmla="*/ 1740598 w 3028420"/>
                <a:gd name="connsiteY108" fmla="*/ 751846 h 1732370"/>
                <a:gd name="connsiteX109" fmla="*/ 1739929 w 3028420"/>
                <a:gd name="connsiteY109" fmla="*/ 758197 h 1732370"/>
                <a:gd name="connsiteX110" fmla="*/ 1812687 w 3028420"/>
                <a:gd name="connsiteY110" fmla="*/ 800203 h 1732370"/>
                <a:gd name="connsiteX111" fmla="*/ 1823384 w 3028420"/>
                <a:gd name="connsiteY111" fmla="*/ 800203 h 1732370"/>
                <a:gd name="connsiteX112" fmla="*/ 1314411 w 3028420"/>
                <a:gd name="connsiteY112" fmla="*/ 756749 h 1732370"/>
                <a:gd name="connsiteX113" fmla="*/ 1238422 w 3028420"/>
                <a:gd name="connsiteY113" fmla="*/ 800649 h 1732370"/>
                <a:gd name="connsiteX114" fmla="*/ 1237753 w 3028420"/>
                <a:gd name="connsiteY114" fmla="*/ 807000 h 1732370"/>
                <a:gd name="connsiteX115" fmla="*/ 1310512 w 3028420"/>
                <a:gd name="connsiteY115" fmla="*/ 849006 h 1732370"/>
                <a:gd name="connsiteX116" fmla="*/ 1321654 w 3028420"/>
                <a:gd name="connsiteY116" fmla="*/ 849006 h 1732370"/>
                <a:gd name="connsiteX117" fmla="*/ 1397643 w 3028420"/>
                <a:gd name="connsiteY117" fmla="*/ 805106 h 1732370"/>
                <a:gd name="connsiteX118" fmla="*/ 1398311 w 3028420"/>
                <a:gd name="connsiteY118" fmla="*/ 798754 h 1732370"/>
                <a:gd name="connsiteX119" fmla="*/ 1325553 w 3028420"/>
                <a:gd name="connsiteY119" fmla="*/ 756749 h 1732370"/>
                <a:gd name="connsiteX120" fmla="*/ 1315971 w 3028420"/>
                <a:gd name="connsiteY120" fmla="*/ 757083 h 1732370"/>
                <a:gd name="connsiteX121" fmla="*/ 1202990 w 3028420"/>
                <a:gd name="connsiteY121" fmla="*/ 820928 h 1732370"/>
                <a:gd name="connsiteX122" fmla="*/ 1128783 w 3028420"/>
                <a:gd name="connsiteY122" fmla="*/ 865385 h 1732370"/>
                <a:gd name="connsiteX123" fmla="*/ 1128226 w 3028420"/>
                <a:gd name="connsiteY123" fmla="*/ 871736 h 1732370"/>
                <a:gd name="connsiteX124" fmla="*/ 1200873 w 3028420"/>
                <a:gd name="connsiteY124" fmla="*/ 913741 h 1732370"/>
                <a:gd name="connsiteX125" fmla="*/ 1212015 w 3028420"/>
                <a:gd name="connsiteY125" fmla="*/ 913741 h 1732370"/>
                <a:gd name="connsiteX126" fmla="*/ 1288004 w 3028420"/>
                <a:gd name="connsiteY126" fmla="*/ 869841 h 1732370"/>
                <a:gd name="connsiteX127" fmla="*/ 1288673 w 3028420"/>
                <a:gd name="connsiteY127" fmla="*/ 863490 h 1732370"/>
                <a:gd name="connsiteX128" fmla="*/ 1215915 w 3028420"/>
                <a:gd name="connsiteY128" fmla="*/ 820816 h 1732370"/>
                <a:gd name="connsiteX129" fmla="*/ 1204884 w 3028420"/>
                <a:gd name="connsiteY129" fmla="*/ 820816 h 1732370"/>
                <a:gd name="connsiteX130" fmla="*/ 589504 w 3028420"/>
                <a:gd name="connsiteY130" fmla="*/ 1506280 h 1732370"/>
                <a:gd name="connsiteX131" fmla="*/ 600646 w 3028420"/>
                <a:gd name="connsiteY131" fmla="*/ 1506280 h 1732370"/>
                <a:gd name="connsiteX132" fmla="*/ 676635 w 3028420"/>
                <a:gd name="connsiteY132" fmla="*/ 1462380 h 1732370"/>
                <a:gd name="connsiteX133" fmla="*/ 677304 w 3028420"/>
                <a:gd name="connsiteY133" fmla="*/ 1456029 h 1732370"/>
                <a:gd name="connsiteX134" fmla="*/ 604546 w 3028420"/>
                <a:gd name="connsiteY134" fmla="*/ 1414023 h 1732370"/>
                <a:gd name="connsiteX135" fmla="*/ 593404 w 3028420"/>
                <a:gd name="connsiteY135" fmla="*/ 1414023 h 1732370"/>
                <a:gd name="connsiteX136" fmla="*/ 517414 w 3028420"/>
                <a:gd name="connsiteY136" fmla="*/ 1457923 h 1732370"/>
                <a:gd name="connsiteX137" fmla="*/ 516746 w 3028420"/>
                <a:gd name="connsiteY137" fmla="*/ 1464274 h 1732370"/>
                <a:gd name="connsiteX138" fmla="*/ 315407 w 3028420"/>
                <a:gd name="connsiteY138" fmla="*/ 1334580 h 1732370"/>
                <a:gd name="connsiteX139" fmla="*/ 239307 w 3028420"/>
                <a:gd name="connsiteY139" fmla="*/ 1378480 h 1732370"/>
                <a:gd name="connsiteX140" fmla="*/ 238638 w 3028420"/>
                <a:gd name="connsiteY140" fmla="*/ 1384831 h 1732370"/>
                <a:gd name="connsiteX141" fmla="*/ 311396 w 3028420"/>
                <a:gd name="connsiteY141" fmla="*/ 1426837 h 1732370"/>
                <a:gd name="connsiteX142" fmla="*/ 322538 w 3028420"/>
                <a:gd name="connsiteY142" fmla="*/ 1426837 h 1732370"/>
                <a:gd name="connsiteX143" fmla="*/ 398639 w 3028420"/>
                <a:gd name="connsiteY143" fmla="*/ 1382937 h 1732370"/>
                <a:gd name="connsiteX144" fmla="*/ 399308 w 3028420"/>
                <a:gd name="connsiteY144" fmla="*/ 1376474 h 1732370"/>
                <a:gd name="connsiteX145" fmla="*/ 326549 w 3028420"/>
                <a:gd name="connsiteY145" fmla="*/ 1334580 h 1732370"/>
                <a:gd name="connsiteX146" fmla="*/ 315853 w 3028420"/>
                <a:gd name="connsiteY146" fmla="*/ 1334580 h 1732370"/>
                <a:gd name="connsiteX147" fmla="*/ 456244 w 3028420"/>
                <a:gd name="connsiteY147" fmla="*/ 1463160 h 1732370"/>
                <a:gd name="connsiteX148" fmla="*/ 467386 w 3028420"/>
                <a:gd name="connsiteY148" fmla="*/ 1463160 h 1732370"/>
                <a:gd name="connsiteX149" fmla="*/ 543375 w 3028420"/>
                <a:gd name="connsiteY149" fmla="*/ 1419260 h 1732370"/>
                <a:gd name="connsiteX150" fmla="*/ 544044 w 3028420"/>
                <a:gd name="connsiteY150" fmla="*/ 1412909 h 1732370"/>
                <a:gd name="connsiteX151" fmla="*/ 471286 w 3028420"/>
                <a:gd name="connsiteY151" fmla="*/ 1370903 h 1732370"/>
                <a:gd name="connsiteX152" fmla="*/ 460144 w 3028420"/>
                <a:gd name="connsiteY152" fmla="*/ 1370903 h 1732370"/>
                <a:gd name="connsiteX153" fmla="*/ 384043 w 3028420"/>
                <a:gd name="connsiteY153" fmla="*/ 1414803 h 1732370"/>
                <a:gd name="connsiteX154" fmla="*/ 383486 w 3028420"/>
                <a:gd name="connsiteY154" fmla="*/ 1421154 h 1732370"/>
                <a:gd name="connsiteX155" fmla="*/ 762875 w 3028420"/>
                <a:gd name="connsiteY155" fmla="*/ 1532130 h 1732370"/>
                <a:gd name="connsiteX156" fmla="*/ 838976 w 3028420"/>
                <a:gd name="connsiteY156" fmla="*/ 1488230 h 1732370"/>
                <a:gd name="connsiteX157" fmla="*/ 839645 w 3028420"/>
                <a:gd name="connsiteY157" fmla="*/ 1481879 h 1732370"/>
                <a:gd name="connsiteX158" fmla="*/ 767778 w 3028420"/>
                <a:gd name="connsiteY158" fmla="*/ 1439873 h 1732370"/>
                <a:gd name="connsiteX159" fmla="*/ 756636 w 3028420"/>
                <a:gd name="connsiteY159" fmla="*/ 1439873 h 1732370"/>
                <a:gd name="connsiteX160" fmla="*/ 680535 w 3028420"/>
                <a:gd name="connsiteY160" fmla="*/ 1483773 h 1732370"/>
                <a:gd name="connsiteX161" fmla="*/ 679867 w 3028420"/>
                <a:gd name="connsiteY161" fmla="*/ 1490124 h 1732370"/>
                <a:gd name="connsiteX162" fmla="*/ 752625 w 3028420"/>
                <a:gd name="connsiteY162" fmla="*/ 1532130 h 1732370"/>
                <a:gd name="connsiteX163" fmla="*/ 763321 w 3028420"/>
                <a:gd name="connsiteY163" fmla="*/ 1532130 h 1732370"/>
                <a:gd name="connsiteX164" fmla="*/ 640312 w 3028420"/>
                <a:gd name="connsiteY164" fmla="*/ 1596754 h 1732370"/>
                <a:gd name="connsiteX165" fmla="*/ 651454 w 3028420"/>
                <a:gd name="connsiteY165" fmla="*/ 1596754 h 1732370"/>
                <a:gd name="connsiteX166" fmla="*/ 727444 w 3028420"/>
                <a:gd name="connsiteY166" fmla="*/ 1552854 h 1732370"/>
                <a:gd name="connsiteX167" fmla="*/ 728112 w 3028420"/>
                <a:gd name="connsiteY167" fmla="*/ 1546503 h 1732370"/>
                <a:gd name="connsiteX168" fmla="*/ 656357 w 3028420"/>
                <a:gd name="connsiteY168" fmla="*/ 1504052 h 1732370"/>
                <a:gd name="connsiteX169" fmla="*/ 645215 w 3028420"/>
                <a:gd name="connsiteY169" fmla="*/ 1504052 h 1732370"/>
                <a:gd name="connsiteX170" fmla="*/ 569225 w 3028420"/>
                <a:gd name="connsiteY170" fmla="*/ 1547952 h 1732370"/>
                <a:gd name="connsiteX171" fmla="*/ 568557 w 3028420"/>
                <a:gd name="connsiteY171" fmla="*/ 1554414 h 1732370"/>
                <a:gd name="connsiteX172" fmla="*/ 426049 w 3028420"/>
                <a:gd name="connsiteY172" fmla="*/ 1270401 h 1732370"/>
                <a:gd name="connsiteX173" fmla="*/ 350059 w 3028420"/>
                <a:gd name="connsiteY173" fmla="*/ 1314301 h 1732370"/>
                <a:gd name="connsiteX174" fmla="*/ 349391 w 3028420"/>
                <a:gd name="connsiteY174" fmla="*/ 1320652 h 1732370"/>
                <a:gd name="connsiteX175" fmla="*/ 422149 w 3028420"/>
                <a:gd name="connsiteY175" fmla="*/ 1362658 h 1732370"/>
                <a:gd name="connsiteX176" fmla="*/ 433291 w 3028420"/>
                <a:gd name="connsiteY176" fmla="*/ 1362658 h 1732370"/>
                <a:gd name="connsiteX177" fmla="*/ 509281 w 3028420"/>
                <a:gd name="connsiteY177" fmla="*/ 1318758 h 1732370"/>
                <a:gd name="connsiteX178" fmla="*/ 509949 w 3028420"/>
                <a:gd name="connsiteY178" fmla="*/ 1312407 h 1732370"/>
                <a:gd name="connsiteX179" fmla="*/ 437191 w 3028420"/>
                <a:gd name="connsiteY179" fmla="*/ 1270401 h 1732370"/>
                <a:gd name="connsiteX180" fmla="*/ 426940 w 3028420"/>
                <a:gd name="connsiteY180" fmla="*/ 1270401 h 1732370"/>
                <a:gd name="connsiteX181" fmla="*/ 981707 w 3028420"/>
                <a:gd name="connsiteY181" fmla="*/ 949619 h 1732370"/>
                <a:gd name="connsiteX182" fmla="*/ 905718 w 3028420"/>
                <a:gd name="connsiteY182" fmla="*/ 993519 h 1732370"/>
                <a:gd name="connsiteX183" fmla="*/ 905049 w 3028420"/>
                <a:gd name="connsiteY183" fmla="*/ 999870 h 1732370"/>
                <a:gd name="connsiteX184" fmla="*/ 977807 w 3028420"/>
                <a:gd name="connsiteY184" fmla="*/ 1041876 h 1732370"/>
                <a:gd name="connsiteX185" fmla="*/ 988949 w 3028420"/>
                <a:gd name="connsiteY185" fmla="*/ 1041876 h 1732370"/>
                <a:gd name="connsiteX186" fmla="*/ 1064939 w 3028420"/>
                <a:gd name="connsiteY186" fmla="*/ 997976 h 1732370"/>
                <a:gd name="connsiteX187" fmla="*/ 1065607 w 3028420"/>
                <a:gd name="connsiteY187" fmla="*/ 991514 h 1732370"/>
                <a:gd name="connsiteX188" fmla="*/ 992849 w 3028420"/>
                <a:gd name="connsiteY188" fmla="*/ 949507 h 1732370"/>
                <a:gd name="connsiteX189" fmla="*/ 982598 w 3028420"/>
                <a:gd name="connsiteY189" fmla="*/ 949619 h 1732370"/>
                <a:gd name="connsiteX190" fmla="*/ 537136 w 3028420"/>
                <a:gd name="connsiteY190" fmla="*/ 1205888 h 1732370"/>
                <a:gd name="connsiteX191" fmla="*/ 461146 w 3028420"/>
                <a:gd name="connsiteY191" fmla="*/ 1249788 h 1732370"/>
                <a:gd name="connsiteX192" fmla="*/ 460478 w 3028420"/>
                <a:gd name="connsiteY192" fmla="*/ 1256139 h 1732370"/>
                <a:gd name="connsiteX193" fmla="*/ 533236 w 3028420"/>
                <a:gd name="connsiteY193" fmla="*/ 1298145 h 1732370"/>
                <a:gd name="connsiteX194" fmla="*/ 544378 w 3028420"/>
                <a:gd name="connsiteY194" fmla="*/ 1298145 h 1732370"/>
                <a:gd name="connsiteX195" fmla="*/ 620479 w 3028420"/>
                <a:gd name="connsiteY195" fmla="*/ 1254245 h 1732370"/>
                <a:gd name="connsiteX196" fmla="*/ 621036 w 3028420"/>
                <a:gd name="connsiteY196" fmla="*/ 1247894 h 1732370"/>
                <a:gd name="connsiteX197" fmla="*/ 548389 w 3028420"/>
                <a:gd name="connsiteY197" fmla="*/ 1205888 h 1732370"/>
                <a:gd name="connsiteX198" fmla="*/ 538027 w 3028420"/>
                <a:gd name="connsiteY198" fmla="*/ 1206222 h 1732370"/>
                <a:gd name="connsiteX199" fmla="*/ 1092794 w 3028420"/>
                <a:gd name="connsiteY199" fmla="*/ 885106 h 1732370"/>
                <a:gd name="connsiteX200" fmla="*/ 1016805 w 3028420"/>
                <a:gd name="connsiteY200" fmla="*/ 929006 h 1732370"/>
                <a:gd name="connsiteX201" fmla="*/ 1016136 w 3028420"/>
                <a:gd name="connsiteY201" fmla="*/ 935357 h 1732370"/>
                <a:gd name="connsiteX202" fmla="*/ 1088894 w 3028420"/>
                <a:gd name="connsiteY202" fmla="*/ 977363 h 1732370"/>
                <a:gd name="connsiteX203" fmla="*/ 1100037 w 3028420"/>
                <a:gd name="connsiteY203" fmla="*/ 977363 h 1732370"/>
                <a:gd name="connsiteX204" fmla="*/ 1176137 w 3028420"/>
                <a:gd name="connsiteY204" fmla="*/ 933463 h 1732370"/>
                <a:gd name="connsiteX205" fmla="*/ 1176806 w 3028420"/>
                <a:gd name="connsiteY205" fmla="*/ 927001 h 1732370"/>
                <a:gd name="connsiteX206" fmla="*/ 1104048 w 3028420"/>
                <a:gd name="connsiteY206" fmla="*/ 885106 h 1732370"/>
                <a:gd name="connsiteX207" fmla="*/ 1093686 w 3028420"/>
                <a:gd name="connsiteY207" fmla="*/ 885440 h 1732370"/>
                <a:gd name="connsiteX208" fmla="*/ 870620 w 3028420"/>
                <a:gd name="connsiteY208" fmla="*/ 1013464 h 1732370"/>
                <a:gd name="connsiteX209" fmla="*/ 794519 w 3028420"/>
                <a:gd name="connsiteY209" fmla="*/ 1057364 h 1732370"/>
                <a:gd name="connsiteX210" fmla="*/ 793851 w 3028420"/>
                <a:gd name="connsiteY210" fmla="*/ 1063714 h 1732370"/>
                <a:gd name="connsiteX211" fmla="*/ 868057 w 3028420"/>
                <a:gd name="connsiteY211" fmla="*/ 1106055 h 1732370"/>
                <a:gd name="connsiteX212" fmla="*/ 879199 w 3028420"/>
                <a:gd name="connsiteY212" fmla="*/ 1106055 h 1732370"/>
                <a:gd name="connsiteX213" fmla="*/ 955300 w 3028420"/>
                <a:gd name="connsiteY213" fmla="*/ 1062155 h 1732370"/>
                <a:gd name="connsiteX214" fmla="*/ 955969 w 3028420"/>
                <a:gd name="connsiteY214" fmla="*/ 1055804 h 1732370"/>
                <a:gd name="connsiteX215" fmla="*/ 883211 w 3028420"/>
                <a:gd name="connsiteY215" fmla="*/ 1013798 h 1732370"/>
                <a:gd name="connsiteX216" fmla="*/ 871511 w 3028420"/>
                <a:gd name="connsiteY216" fmla="*/ 1013798 h 1732370"/>
                <a:gd name="connsiteX217" fmla="*/ 759199 w 3028420"/>
                <a:gd name="connsiteY217" fmla="*/ 1077531 h 1732370"/>
                <a:gd name="connsiteX218" fmla="*/ 684323 w 3028420"/>
                <a:gd name="connsiteY218" fmla="*/ 1121654 h 1732370"/>
                <a:gd name="connsiteX219" fmla="*/ 683655 w 3028420"/>
                <a:gd name="connsiteY219" fmla="*/ 1128116 h 1732370"/>
                <a:gd name="connsiteX220" fmla="*/ 756413 w 3028420"/>
                <a:gd name="connsiteY220" fmla="*/ 1170122 h 1732370"/>
                <a:gd name="connsiteX221" fmla="*/ 767555 w 3028420"/>
                <a:gd name="connsiteY221" fmla="*/ 1170122 h 1732370"/>
                <a:gd name="connsiteX222" fmla="*/ 843545 w 3028420"/>
                <a:gd name="connsiteY222" fmla="*/ 1126222 h 1732370"/>
                <a:gd name="connsiteX223" fmla="*/ 844213 w 3028420"/>
                <a:gd name="connsiteY223" fmla="*/ 1119871 h 1732370"/>
                <a:gd name="connsiteX224" fmla="*/ 771344 w 3028420"/>
                <a:gd name="connsiteY224" fmla="*/ 1077085 h 1732370"/>
                <a:gd name="connsiteX225" fmla="*/ 760313 w 3028420"/>
                <a:gd name="connsiteY225" fmla="*/ 1077865 h 1732370"/>
                <a:gd name="connsiteX226" fmla="*/ 647777 w 3028420"/>
                <a:gd name="connsiteY226" fmla="*/ 1141709 h 1732370"/>
                <a:gd name="connsiteX227" fmla="*/ 571676 w 3028420"/>
                <a:gd name="connsiteY227" fmla="*/ 1185609 h 1732370"/>
                <a:gd name="connsiteX228" fmla="*/ 571119 w 3028420"/>
                <a:gd name="connsiteY228" fmla="*/ 1192072 h 1732370"/>
                <a:gd name="connsiteX229" fmla="*/ 643766 w 3028420"/>
                <a:gd name="connsiteY229" fmla="*/ 1234078 h 1732370"/>
                <a:gd name="connsiteX230" fmla="*/ 654908 w 3028420"/>
                <a:gd name="connsiteY230" fmla="*/ 1234078 h 1732370"/>
                <a:gd name="connsiteX231" fmla="*/ 730898 w 3028420"/>
                <a:gd name="connsiteY231" fmla="*/ 1190178 h 1732370"/>
                <a:gd name="connsiteX232" fmla="*/ 731566 w 3028420"/>
                <a:gd name="connsiteY232" fmla="*/ 1183827 h 1732370"/>
                <a:gd name="connsiteX233" fmla="*/ 658808 w 3028420"/>
                <a:gd name="connsiteY233" fmla="*/ 1141821 h 1732370"/>
                <a:gd name="connsiteX234" fmla="*/ 649226 w 3028420"/>
                <a:gd name="connsiteY234" fmla="*/ 1142044 h 1732370"/>
                <a:gd name="connsiteX235" fmla="*/ 1155190 w 3028420"/>
                <a:gd name="connsiteY235" fmla="*/ 1184830 h 1732370"/>
                <a:gd name="connsiteX236" fmla="*/ 1231179 w 3028420"/>
                <a:gd name="connsiteY236" fmla="*/ 1140930 h 1732370"/>
                <a:gd name="connsiteX237" fmla="*/ 1231848 w 3028420"/>
                <a:gd name="connsiteY237" fmla="*/ 1134467 h 1732370"/>
                <a:gd name="connsiteX238" fmla="*/ 1159090 w 3028420"/>
                <a:gd name="connsiteY238" fmla="*/ 1092573 h 1732370"/>
                <a:gd name="connsiteX239" fmla="*/ 1147948 w 3028420"/>
                <a:gd name="connsiteY239" fmla="*/ 1092573 h 1732370"/>
                <a:gd name="connsiteX240" fmla="*/ 1071958 w 3028420"/>
                <a:gd name="connsiteY240" fmla="*/ 1136473 h 1732370"/>
                <a:gd name="connsiteX241" fmla="*/ 1071290 w 3028420"/>
                <a:gd name="connsiteY241" fmla="*/ 1142824 h 1732370"/>
                <a:gd name="connsiteX242" fmla="*/ 1144048 w 3028420"/>
                <a:gd name="connsiteY242" fmla="*/ 1184830 h 1732370"/>
                <a:gd name="connsiteX243" fmla="*/ 1156638 w 3028420"/>
                <a:gd name="connsiteY243" fmla="*/ 1185164 h 1732370"/>
                <a:gd name="connsiteX244" fmla="*/ 2191408 w 3028420"/>
                <a:gd name="connsiteY244" fmla="*/ 250227 h 1732370"/>
                <a:gd name="connsiteX245" fmla="*/ 2115419 w 3028420"/>
                <a:gd name="connsiteY245" fmla="*/ 294127 h 1732370"/>
                <a:gd name="connsiteX246" fmla="*/ 2114751 w 3028420"/>
                <a:gd name="connsiteY246" fmla="*/ 300478 h 1732370"/>
                <a:gd name="connsiteX247" fmla="*/ 2187509 w 3028420"/>
                <a:gd name="connsiteY247" fmla="*/ 342484 h 1732370"/>
                <a:gd name="connsiteX248" fmla="*/ 2198651 w 3028420"/>
                <a:gd name="connsiteY248" fmla="*/ 342484 h 1732370"/>
                <a:gd name="connsiteX249" fmla="*/ 2274752 w 3028420"/>
                <a:gd name="connsiteY249" fmla="*/ 298584 h 1732370"/>
                <a:gd name="connsiteX250" fmla="*/ 2275420 w 3028420"/>
                <a:gd name="connsiteY250" fmla="*/ 292233 h 1732370"/>
                <a:gd name="connsiteX251" fmla="*/ 2202662 w 3028420"/>
                <a:gd name="connsiteY251" fmla="*/ 250227 h 1732370"/>
                <a:gd name="connsiteX252" fmla="*/ 2193303 w 3028420"/>
                <a:gd name="connsiteY252" fmla="*/ 250562 h 1732370"/>
                <a:gd name="connsiteX253" fmla="*/ 2056923 w 3028420"/>
                <a:gd name="connsiteY253" fmla="*/ 328222 h 1732370"/>
                <a:gd name="connsiteX254" fmla="*/ 1980934 w 3028420"/>
                <a:gd name="connsiteY254" fmla="*/ 372122 h 1732370"/>
                <a:gd name="connsiteX255" fmla="*/ 1980265 w 3028420"/>
                <a:gd name="connsiteY255" fmla="*/ 378473 h 1732370"/>
                <a:gd name="connsiteX256" fmla="*/ 2053023 w 3028420"/>
                <a:gd name="connsiteY256" fmla="*/ 420479 h 1732370"/>
                <a:gd name="connsiteX257" fmla="*/ 2064165 w 3028420"/>
                <a:gd name="connsiteY257" fmla="*/ 420479 h 1732370"/>
                <a:gd name="connsiteX258" fmla="*/ 2140155 w 3028420"/>
                <a:gd name="connsiteY258" fmla="*/ 376579 h 1732370"/>
                <a:gd name="connsiteX259" fmla="*/ 2140823 w 3028420"/>
                <a:gd name="connsiteY259" fmla="*/ 370228 h 1732370"/>
                <a:gd name="connsiteX260" fmla="*/ 2068065 w 3028420"/>
                <a:gd name="connsiteY260" fmla="*/ 328222 h 1732370"/>
                <a:gd name="connsiteX261" fmla="*/ 2058817 w 3028420"/>
                <a:gd name="connsiteY261" fmla="*/ 328222 h 1732370"/>
                <a:gd name="connsiteX262" fmla="*/ 2302607 w 3028420"/>
                <a:gd name="connsiteY262" fmla="*/ 186383 h 1732370"/>
                <a:gd name="connsiteX263" fmla="*/ 2228400 w 3028420"/>
                <a:gd name="connsiteY263" fmla="*/ 230283 h 1732370"/>
                <a:gd name="connsiteX264" fmla="*/ 2228400 w 3028420"/>
                <a:gd name="connsiteY264" fmla="*/ 236634 h 1732370"/>
                <a:gd name="connsiteX265" fmla="*/ 2301047 w 3028420"/>
                <a:gd name="connsiteY265" fmla="*/ 278640 h 1732370"/>
                <a:gd name="connsiteX266" fmla="*/ 2312189 w 3028420"/>
                <a:gd name="connsiteY266" fmla="*/ 278640 h 1732370"/>
                <a:gd name="connsiteX267" fmla="*/ 2388179 w 3028420"/>
                <a:gd name="connsiteY267" fmla="*/ 234740 h 1732370"/>
                <a:gd name="connsiteX268" fmla="*/ 2388847 w 3028420"/>
                <a:gd name="connsiteY268" fmla="*/ 228389 h 1732370"/>
                <a:gd name="connsiteX269" fmla="*/ 2315532 w 3028420"/>
                <a:gd name="connsiteY269" fmla="*/ 185714 h 1732370"/>
                <a:gd name="connsiteX270" fmla="*/ 2304501 w 3028420"/>
                <a:gd name="connsiteY270" fmla="*/ 186383 h 1732370"/>
                <a:gd name="connsiteX271" fmla="*/ 1688341 w 3028420"/>
                <a:gd name="connsiteY271" fmla="*/ 757083 h 1732370"/>
                <a:gd name="connsiteX272" fmla="*/ 1764331 w 3028420"/>
                <a:gd name="connsiteY272" fmla="*/ 713183 h 1732370"/>
                <a:gd name="connsiteX273" fmla="*/ 1764999 w 3028420"/>
                <a:gd name="connsiteY273" fmla="*/ 706721 h 1732370"/>
                <a:gd name="connsiteX274" fmla="*/ 1694135 w 3028420"/>
                <a:gd name="connsiteY274" fmla="*/ 664826 h 1732370"/>
                <a:gd name="connsiteX275" fmla="*/ 1682993 w 3028420"/>
                <a:gd name="connsiteY275" fmla="*/ 664826 h 1732370"/>
                <a:gd name="connsiteX276" fmla="*/ 1607115 w 3028420"/>
                <a:gd name="connsiteY276" fmla="*/ 709395 h 1732370"/>
                <a:gd name="connsiteX277" fmla="*/ 1606447 w 3028420"/>
                <a:gd name="connsiteY277" fmla="*/ 715746 h 1732370"/>
                <a:gd name="connsiteX278" fmla="*/ 1679205 w 3028420"/>
                <a:gd name="connsiteY278" fmla="*/ 757751 h 1732370"/>
                <a:gd name="connsiteX279" fmla="*/ 1690235 w 3028420"/>
                <a:gd name="connsiteY279" fmla="*/ 757083 h 1732370"/>
                <a:gd name="connsiteX280" fmla="*/ 2424725 w 3028420"/>
                <a:gd name="connsiteY280" fmla="*/ 121981 h 1732370"/>
                <a:gd name="connsiteX281" fmla="*/ 2413583 w 3028420"/>
                <a:gd name="connsiteY281" fmla="*/ 121981 h 1732370"/>
                <a:gd name="connsiteX282" fmla="*/ 2337594 w 3028420"/>
                <a:gd name="connsiteY282" fmla="*/ 165881 h 1732370"/>
                <a:gd name="connsiteX283" fmla="*/ 2336925 w 3028420"/>
                <a:gd name="connsiteY283" fmla="*/ 172344 h 1732370"/>
                <a:gd name="connsiteX284" fmla="*/ 2409683 w 3028420"/>
                <a:gd name="connsiteY284" fmla="*/ 214350 h 1732370"/>
                <a:gd name="connsiteX285" fmla="*/ 2420825 w 3028420"/>
                <a:gd name="connsiteY285" fmla="*/ 214350 h 1732370"/>
                <a:gd name="connsiteX286" fmla="*/ 2496814 w 3028420"/>
                <a:gd name="connsiteY286" fmla="*/ 170450 h 1732370"/>
                <a:gd name="connsiteX287" fmla="*/ 2497483 w 3028420"/>
                <a:gd name="connsiteY287" fmla="*/ 164099 h 1732370"/>
                <a:gd name="connsiteX288" fmla="*/ 1265943 w 3028420"/>
                <a:gd name="connsiteY288" fmla="*/ 1121097 h 1732370"/>
                <a:gd name="connsiteX289" fmla="*/ 1343826 w 3028420"/>
                <a:gd name="connsiteY289" fmla="*/ 1077085 h 1732370"/>
                <a:gd name="connsiteX290" fmla="*/ 1344384 w 3028420"/>
                <a:gd name="connsiteY290" fmla="*/ 1070734 h 1732370"/>
                <a:gd name="connsiteX291" fmla="*/ 1271737 w 3028420"/>
                <a:gd name="connsiteY291" fmla="*/ 1028728 h 1732370"/>
                <a:gd name="connsiteX292" fmla="*/ 1260595 w 3028420"/>
                <a:gd name="connsiteY292" fmla="*/ 1028728 h 1732370"/>
                <a:gd name="connsiteX293" fmla="*/ 1184605 w 3028420"/>
                <a:gd name="connsiteY293" fmla="*/ 1072628 h 1732370"/>
                <a:gd name="connsiteX294" fmla="*/ 1183937 w 3028420"/>
                <a:gd name="connsiteY294" fmla="*/ 1078979 h 1732370"/>
                <a:gd name="connsiteX295" fmla="*/ 1256695 w 3028420"/>
                <a:gd name="connsiteY295" fmla="*/ 1120985 h 1732370"/>
                <a:gd name="connsiteX296" fmla="*/ 1267726 w 3028420"/>
                <a:gd name="connsiteY296" fmla="*/ 1120985 h 1732370"/>
                <a:gd name="connsiteX297" fmla="*/ 2628737 w 3028420"/>
                <a:gd name="connsiteY297" fmla="*/ 334239 h 1732370"/>
                <a:gd name="connsiteX298" fmla="*/ 2704838 w 3028420"/>
                <a:gd name="connsiteY298" fmla="*/ 290339 h 1732370"/>
                <a:gd name="connsiteX299" fmla="*/ 2705507 w 3028420"/>
                <a:gd name="connsiteY299" fmla="*/ 283988 h 1732370"/>
                <a:gd name="connsiteX300" fmla="*/ 2634531 w 3028420"/>
                <a:gd name="connsiteY300" fmla="*/ 241425 h 1732370"/>
                <a:gd name="connsiteX301" fmla="*/ 2623389 w 3028420"/>
                <a:gd name="connsiteY301" fmla="*/ 241425 h 1732370"/>
                <a:gd name="connsiteX302" fmla="*/ 2547400 w 3028420"/>
                <a:gd name="connsiteY302" fmla="*/ 285994 h 1732370"/>
                <a:gd name="connsiteX303" fmla="*/ 2546731 w 3028420"/>
                <a:gd name="connsiteY303" fmla="*/ 292456 h 1732370"/>
                <a:gd name="connsiteX304" fmla="*/ 2619489 w 3028420"/>
                <a:gd name="connsiteY304" fmla="*/ 334350 h 1732370"/>
                <a:gd name="connsiteX305" fmla="*/ 2630520 w 3028420"/>
                <a:gd name="connsiteY305" fmla="*/ 334128 h 1732370"/>
                <a:gd name="connsiteX306" fmla="*/ 2413694 w 3028420"/>
                <a:gd name="connsiteY306" fmla="*/ 338362 h 1732370"/>
                <a:gd name="connsiteX307" fmla="*/ 2489795 w 3028420"/>
                <a:gd name="connsiteY307" fmla="*/ 294462 h 1732370"/>
                <a:gd name="connsiteX308" fmla="*/ 2490463 w 3028420"/>
                <a:gd name="connsiteY308" fmla="*/ 288111 h 1732370"/>
                <a:gd name="connsiteX309" fmla="*/ 2417705 w 3028420"/>
                <a:gd name="connsiteY309" fmla="*/ 246105 h 1732370"/>
                <a:gd name="connsiteX310" fmla="*/ 2406563 w 3028420"/>
                <a:gd name="connsiteY310" fmla="*/ 246105 h 1732370"/>
                <a:gd name="connsiteX311" fmla="*/ 2330462 w 3028420"/>
                <a:gd name="connsiteY311" fmla="*/ 290005 h 1732370"/>
                <a:gd name="connsiteX312" fmla="*/ 2329794 w 3028420"/>
                <a:gd name="connsiteY312" fmla="*/ 296356 h 1732370"/>
                <a:gd name="connsiteX313" fmla="*/ 2402552 w 3028420"/>
                <a:gd name="connsiteY313" fmla="*/ 338362 h 1732370"/>
                <a:gd name="connsiteX314" fmla="*/ 2415477 w 3028420"/>
                <a:gd name="connsiteY314" fmla="*/ 338250 h 1732370"/>
                <a:gd name="connsiteX315" fmla="*/ 2528792 w 3028420"/>
                <a:gd name="connsiteY315" fmla="*/ 182372 h 1732370"/>
                <a:gd name="connsiteX316" fmla="*/ 2517650 w 3028420"/>
                <a:gd name="connsiteY316" fmla="*/ 182372 h 1732370"/>
                <a:gd name="connsiteX317" fmla="*/ 2441661 w 3028420"/>
                <a:gd name="connsiteY317" fmla="*/ 226272 h 1732370"/>
                <a:gd name="connsiteX318" fmla="*/ 2440993 w 3028420"/>
                <a:gd name="connsiteY318" fmla="*/ 232623 h 1732370"/>
                <a:gd name="connsiteX319" fmla="*/ 2513751 w 3028420"/>
                <a:gd name="connsiteY319" fmla="*/ 274629 h 1732370"/>
                <a:gd name="connsiteX320" fmla="*/ 2524893 w 3028420"/>
                <a:gd name="connsiteY320" fmla="*/ 274629 h 1732370"/>
                <a:gd name="connsiteX321" fmla="*/ 2600882 w 3028420"/>
                <a:gd name="connsiteY321" fmla="*/ 230729 h 1732370"/>
                <a:gd name="connsiteX322" fmla="*/ 2601550 w 3028420"/>
                <a:gd name="connsiteY322" fmla="*/ 224266 h 1732370"/>
                <a:gd name="connsiteX323" fmla="*/ 2552191 w 3028420"/>
                <a:gd name="connsiteY323" fmla="*/ 168890 h 1732370"/>
                <a:gd name="connsiteX324" fmla="*/ 2728905 w 3028420"/>
                <a:gd name="connsiteY324" fmla="*/ 270952 h 1732370"/>
                <a:gd name="connsiteX325" fmla="*/ 2740047 w 3028420"/>
                <a:gd name="connsiteY325" fmla="*/ 270952 h 1732370"/>
                <a:gd name="connsiteX326" fmla="*/ 2816036 w 3028420"/>
                <a:gd name="connsiteY326" fmla="*/ 227052 h 1732370"/>
                <a:gd name="connsiteX327" fmla="*/ 2816705 w 3028420"/>
                <a:gd name="connsiteY327" fmla="*/ 220701 h 1732370"/>
                <a:gd name="connsiteX328" fmla="*/ 2639991 w 3028420"/>
                <a:gd name="connsiteY328" fmla="*/ 118750 h 1732370"/>
                <a:gd name="connsiteX329" fmla="*/ 2628849 w 3028420"/>
                <a:gd name="connsiteY329" fmla="*/ 118750 h 1732370"/>
                <a:gd name="connsiteX330" fmla="*/ 2552859 w 3028420"/>
                <a:gd name="connsiteY330" fmla="*/ 162650 h 1732370"/>
                <a:gd name="connsiteX331" fmla="*/ 2553974 w 3028420"/>
                <a:gd name="connsiteY331" fmla="*/ 168333 h 1732370"/>
                <a:gd name="connsiteX332" fmla="*/ 2295922 w 3028420"/>
                <a:gd name="connsiteY332" fmla="*/ 311175 h 1732370"/>
                <a:gd name="connsiteX333" fmla="*/ 2219932 w 3028420"/>
                <a:gd name="connsiteY333" fmla="*/ 355075 h 1732370"/>
                <a:gd name="connsiteX334" fmla="*/ 2219264 w 3028420"/>
                <a:gd name="connsiteY334" fmla="*/ 361426 h 1732370"/>
                <a:gd name="connsiteX335" fmla="*/ 2292022 w 3028420"/>
                <a:gd name="connsiteY335" fmla="*/ 403432 h 1732370"/>
                <a:gd name="connsiteX336" fmla="*/ 2303164 w 3028420"/>
                <a:gd name="connsiteY336" fmla="*/ 403432 h 1732370"/>
                <a:gd name="connsiteX337" fmla="*/ 2379154 w 3028420"/>
                <a:gd name="connsiteY337" fmla="*/ 359532 h 1732370"/>
                <a:gd name="connsiteX338" fmla="*/ 2379822 w 3028420"/>
                <a:gd name="connsiteY338" fmla="*/ 353181 h 1732370"/>
                <a:gd name="connsiteX339" fmla="*/ 2307064 w 3028420"/>
                <a:gd name="connsiteY339" fmla="*/ 311175 h 1732370"/>
                <a:gd name="connsiteX340" fmla="*/ 2297259 w 3028420"/>
                <a:gd name="connsiteY340" fmla="*/ 310618 h 1732370"/>
                <a:gd name="connsiteX341" fmla="*/ 1460819 w 3028420"/>
                <a:gd name="connsiteY341" fmla="*/ 793518 h 1732370"/>
                <a:gd name="connsiteX342" fmla="*/ 1384830 w 3028420"/>
                <a:gd name="connsiteY342" fmla="*/ 837418 h 1732370"/>
                <a:gd name="connsiteX343" fmla="*/ 1384161 w 3028420"/>
                <a:gd name="connsiteY343" fmla="*/ 843769 h 1732370"/>
                <a:gd name="connsiteX344" fmla="*/ 1456919 w 3028420"/>
                <a:gd name="connsiteY344" fmla="*/ 885774 h 1732370"/>
                <a:gd name="connsiteX345" fmla="*/ 1468061 w 3028420"/>
                <a:gd name="connsiteY345" fmla="*/ 885774 h 1732370"/>
                <a:gd name="connsiteX346" fmla="*/ 1544162 w 3028420"/>
                <a:gd name="connsiteY346" fmla="*/ 841875 h 1732370"/>
                <a:gd name="connsiteX347" fmla="*/ 1544719 w 3028420"/>
                <a:gd name="connsiteY347" fmla="*/ 835524 h 1732370"/>
                <a:gd name="connsiteX348" fmla="*/ 1472072 w 3028420"/>
                <a:gd name="connsiteY348" fmla="*/ 793518 h 1732370"/>
                <a:gd name="connsiteX349" fmla="*/ 1460819 w 3028420"/>
                <a:gd name="connsiteY349" fmla="*/ 793518 h 1732370"/>
                <a:gd name="connsiteX350" fmla="*/ 2508180 w 3028420"/>
                <a:gd name="connsiteY350" fmla="*/ 398640 h 1732370"/>
                <a:gd name="connsiteX351" fmla="*/ 2519322 w 3028420"/>
                <a:gd name="connsiteY351" fmla="*/ 398640 h 1732370"/>
                <a:gd name="connsiteX352" fmla="*/ 2595311 w 3028420"/>
                <a:gd name="connsiteY352" fmla="*/ 354741 h 1732370"/>
                <a:gd name="connsiteX353" fmla="*/ 2595979 w 3028420"/>
                <a:gd name="connsiteY353" fmla="*/ 348390 h 1732370"/>
                <a:gd name="connsiteX354" fmla="*/ 2523221 w 3028420"/>
                <a:gd name="connsiteY354" fmla="*/ 306383 h 1732370"/>
                <a:gd name="connsiteX355" fmla="*/ 2512079 w 3028420"/>
                <a:gd name="connsiteY355" fmla="*/ 306383 h 1732370"/>
                <a:gd name="connsiteX356" fmla="*/ 2436090 w 3028420"/>
                <a:gd name="connsiteY356" fmla="*/ 350284 h 1732370"/>
                <a:gd name="connsiteX357" fmla="*/ 2435421 w 3028420"/>
                <a:gd name="connsiteY357" fmla="*/ 356635 h 1732370"/>
                <a:gd name="connsiteX358" fmla="*/ 1572240 w 3028420"/>
                <a:gd name="connsiteY358" fmla="*/ 729339 h 1732370"/>
                <a:gd name="connsiteX359" fmla="*/ 1496139 w 3028420"/>
                <a:gd name="connsiteY359" fmla="*/ 773239 h 1732370"/>
                <a:gd name="connsiteX360" fmla="*/ 1496139 w 3028420"/>
                <a:gd name="connsiteY360" fmla="*/ 779590 h 1732370"/>
                <a:gd name="connsiteX361" fmla="*/ 1568786 w 3028420"/>
                <a:gd name="connsiteY361" fmla="*/ 821596 h 1732370"/>
                <a:gd name="connsiteX362" fmla="*/ 1579928 w 3028420"/>
                <a:gd name="connsiteY362" fmla="*/ 821596 h 1732370"/>
                <a:gd name="connsiteX363" fmla="*/ 1655918 w 3028420"/>
                <a:gd name="connsiteY363" fmla="*/ 777027 h 1732370"/>
                <a:gd name="connsiteX364" fmla="*/ 1656586 w 3028420"/>
                <a:gd name="connsiteY364" fmla="*/ 770676 h 1732370"/>
                <a:gd name="connsiteX365" fmla="*/ 1583828 w 3028420"/>
                <a:gd name="connsiteY365" fmla="*/ 728671 h 1732370"/>
                <a:gd name="connsiteX366" fmla="*/ 1572017 w 3028420"/>
                <a:gd name="connsiteY366" fmla="*/ 729339 h 1732370"/>
                <a:gd name="connsiteX367" fmla="*/ 701260 w 3028420"/>
                <a:gd name="connsiteY367" fmla="*/ 1442436 h 1732370"/>
                <a:gd name="connsiteX368" fmla="*/ 712402 w 3028420"/>
                <a:gd name="connsiteY368" fmla="*/ 1442436 h 1732370"/>
                <a:gd name="connsiteX369" fmla="*/ 788502 w 3028420"/>
                <a:gd name="connsiteY369" fmla="*/ 1398536 h 1732370"/>
                <a:gd name="connsiteX370" fmla="*/ 788502 w 3028420"/>
                <a:gd name="connsiteY370" fmla="*/ 1392185 h 1732370"/>
                <a:gd name="connsiteX371" fmla="*/ 715744 w 3028420"/>
                <a:gd name="connsiteY371" fmla="*/ 1350179 h 1732370"/>
                <a:gd name="connsiteX372" fmla="*/ 704602 w 3028420"/>
                <a:gd name="connsiteY372" fmla="*/ 1350179 h 1732370"/>
                <a:gd name="connsiteX373" fmla="*/ 628613 w 3028420"/>
                <a:gd name="connsiteY373" fmla="*/ 1394079 h 1732370"/>
                <a:gd name="connsiteX374" fmla="*/ 627944 w 3028420"/>
                <a:gd name="connsiteY374" fmla="*/ 1400430 h 1732370"/>
                <a:gd name="connsiteX375" fmla="*/ 572011 w 3028420"/>
                <a:gd name="connsiteY375" fmla="*/ 1307059 h 1732370"/>
                <a:gd name="connsiteX376" fmla="*/ 496021 w 3028420"/>
                <a:gd name="connsiteY376" fmla="*/ 1350959 h 1732370"/>
                <a:gd name="connsiteX377" fmla="*/ 495353 w 3028420"/>
                <a:gd name="connsiteY377" fmla="*/ 1357421 h 1732370"/>
                <a:gd name="connsiteX378" fmla="*/ 568111 w 3028420"/>
                <a:gd name="connsiteY378" fmla="*/ 1399427 h 1732370"/>
                <a:gd name="connsiteX379" fmla="*/ 579253 w 3028420"/>
                <a:gd name="connsiteY379" fmla="*/ 1399427 h 1732370"/>
                <a:gd name="connsiteX380" fmla="*/ 655242 w 3028420"/>
                <a:gd name="connsiteY380" fmla="*/ 1355527 h 1732370"/>
                <a:gd name="connsiteX381" fmla="*/ 655911 w 3028420"/>
                <a:gd name="connsiteY381" fmla="*/ 1349176 h 1732370"/>
                <a:gd name="connsiteX382" fmla="*/ 583153 w 3028420"/>
                <a:gd name="connsiteY382" fmla="*/ 1307170 h 1732370"/>
                <a:gd name="connsiteX383" fmla="*/ 571788 w 3028420"/>
                <a:gd name="connsiteY383" fmla="*/ 1306724 h 1732370"/>
                <a:gd name="connsiteX384" fmla="*/ 823489 w 3028420"/>
                <a:gd name="connsiteY384" fmla="*/ 1377923 h 1732370"/>
                <a:gd name="connsiteX385" fmla="*/ 899255 w 3028420"/>
                <a:gd name="connsiteY385" fmla="*/ 1333354 h 1732370"/>
                <a:gd name="connsiteX386" fmla="*/ 899924 w 3028420"/>
                <a:gd name="connsiteY386" fmla="*/ 1327003 h 1732370"/>
                <a:gd name="connsiteX387" fmla="*/ 827166 w 3028420"/>
                <a:gd name="connsiteY387" fmla="*/ 1284997 h 1732370"/>
                <a:gd name="connsiteX388" fmla="*/ 816024 w 3028420"/>
                <a:gd name="connsiteY388" fmla="*/ 1284997 h 1732370"/>
                <a:gd name="connsiteX389" fmla="*/ 739923 w 3028420"/>
                <a:gd name="connsiteY389" fmla="*/ 1328897 h 1732370"/>
                <a:gd name="connsiteX390" fmla="*/ 739254 w 3028420"/>
                <a:gd name="connsiteY390" fmla="*/ 1335360 h 1732370"/>
                <a:gd name="connsiteX391" fmla="*/ 812347 w 3028420"/>
                <a:gd name="connsiteY391" fmla="*/ 1377923 h 1732370"/>
                <a:gd name="connsiteX392" fmla="*/ 823489 w 3028420"/>
                <a:gd name="connsiteY392" fmla="*/ 1377923 h 1732370"/>
                <a:gd name="connsiteX393" fmla="*/ 934910 w 3028420"/>
                <a:gd name="connsiteY393" fmla="*/ 1313744 h 1732370"/>
                <a:gd name="connsiteX394" fmla="*/ 1010899 w 3028420"/>
                <a:gd name="connsiteY394" fmla="*/ 1269844 h 1732370"/>
                <a:gd name="connsiteX395" fmla="*/ 1011568 w 3028420"/>
                <a:gd name="connsiteY395" fmla="*/ 1263493 h 1732370"/>
                <a:gd name="connsiteX396" fmla="*/ 938810 w 3028420"/>
                <a:gd name="connsiteY396" fmla="*/ 1221487 h 1732370"/>
                <a:gd name="connsiteX397" fmla="*/ 927668 w 3028420"/>
                <a:gd name="connsiteY397" fmla="*/ 1221487 h 1732370"/>
                <a:gd name="connsiteX398" fmla="*/ 851678 w 3028420"/>
                <a:gd name="connsiteY398" fmla="*/ 1265387 h 1732370"/>
                <a:gd name="connsiteX399" fmla="*/ 851010 w 3028420"/>
                <a:gd name="connsiteY399" fmla="*/ 1271738 h 1732370"/>
                <a:gd name="connsiteX400" fmla="*/ 923768 w 3028420"/>
                <a:gd name="connsiteY400" fmla="*/ 1313744 h 1732370"/>
                <a:gd name="connsiteX401" fmla="*/ 934910 w 3028420"/>
                <a:gd name="connsiteY401" fmla="*/ 1313410 h 1732370"/>
                <a:gd name="connsiteX402" fmla="*/ 1046331 w 3028420"/>
                <a:gd name="connsiteY402" fmla="*/ 1249677 h 1732370"/>
                <a:gd name="connsiteX403" fmla="*/ 1122432 w 3028420"/>
                <a:gd name="connsiteY403" fmla="*/ 1205777 h 1732370"/>
                <a:gd name="connsiteX404" fmla="*/ 1123101 w 3028420"/>
                <a:gd name="connsiteY404" fmla="*/ 1199314 h 1732370"/>
                <a:gd name="connsiteX405" fmla="*/ 1050343 w 3028420"/>
                <a:gd name="connsiteY405" fmla="*/ 1157309 h 1732370"/>
                <a:gd name="connsiteX406" fmla="*/ 1039200 w 3028420"/>
                <a:gd name="connsiteY406" fmla="*/ 1157309 h 1732370"/>
                <a:gd name="connsiteX407" fmla="*/ 963100 w 3028420"/>
                <a:gd name="connsiteY407" fmla="*/ 1201209 h 1732370"/>
                <a:gd name="connsiteX408" fmla="*/ 962431 w 3028420"/>
                <a:gd name="connsiteY408" fmla="*/ 1207559 h 1732370"/>
                <a:gd name="connsiteX409" fmla="*/ 1035189 w 3028420"/>
                <a:gd name="connsiteY409" fmla="*/ 1249565 h 1732370"/>
                <a:gd name="connsiteX410" fmla="*/ 1045440 w 3028420"/>
                <a:gd name="connsiteY410" fmla="*/ 1249342 h 1732370"/>
                <a:gd name="connsiteX411" fmla="*/ 683878 w 3028420"/>
                <a:gd name="connsiteY411" fmla="*/ 1242992 h 1732370"/>
                <a:gd name="connsiteX412" fmla="*/ 607777 w 3028420"/>
                <a:gd name="connsiteY412" fmla="*/ 1286780 h 1732370"/>
                <a:gd name="connsiteX413" fmla="*/ 607109 w 3028420"/>
                <a:gd name="connsiteY413" fmla="*/ 1293242 h 1732370"/>
                <a:gd name="connsiteX414" fmla="*/ 679867 w 3028420"/>
                <a:gd name="connsiteY414" fmla="*/ 1335248 h 1732370"/>
                <a:gd name="connsiteX415" fmla="*/ 691009 w 3028420"/>
                <a:gd name="connsiteY415" fmla="*/ 1335248 h 1732370"/>
                <a:gd name="connsiteX416" fmla="*/ 767110 w 3028420"/>
                <a:gd name="connsiteY416" fmla="*/ 1291348 h 1732370"/>
                <a:gd name="connsiteX417" fmla="*/ 767778 w 3028420"/>
                <a:gd name="connsiteY417" fmla="*/ 1284997 h 1732370"/>
                <a:gd name="connsiteX418" fmla="*/ 695020 w 3028420"/>
                <a:gd name="connsiteY418" fmla="*/ 1242992 h 1732370"/>
                <a:gd name="connsiteX419" fmla="*/ 682986 w 3028420"/>
                <a:gd name="connsiteY419" fmla="*/ 1242657 h 1732370"/>
                <a:gd name="connsiteX420" fmla="*/ 795299 w 3028420"/>
                <a:gd name="connsiteY420" fmla="*/ 1178813 h 1732370"/>
                <a:gd name="connsiteX421" fmla="*/ 718084 w 3028420"/>
                <a:gd name="connsiteY421" fmla="*/ 1221933 h 1732370"/>
                <a:gd name="connsiteX422" fmla="*/ 717416 w 3028420"/>
                <a:gd name="connsiteY422" fmla="*/ 1228284 h 1732370"/>
                <a:gd name="connsiteX423" fmla="*/ 790174 w 3028420"/>
                <a:gd name="connsiteY423" fmla="*/ 1270290 h 1732370"/>
                <a:gd name="connsiteX424" fmla="*/ 801316 w 3028420"/>
                <a:gd name="connsiteY424" fmla="*/ 1270290 h 1732370"/>
                <a:gd name="connsiteX425" fmla="*/ 877305 w 3028420"/>
                <a:gd name="connsiteY425" fmla="*/ 1226390 h 1732370"/>
                <a:gd name="connsiteX426" fmla="*/ 877974 w 3028420"/>
                <a:gd name="connsiteY426" fmla="*/ 1220039 h 1732370"/>
                <a:gd name="connsiteX427" fmla="*/ 805216 w 3028420"/>
                <a:gd name="connsiteY427" fmla="*/ 1178033 h 1732370"/>
                <a:gd name="connsiteX428" fmla="*/ 794073 w 3028420"/>
                <a:gd name="connsiteY428" fmla="*/ 1178479 h 1732370"/>
                <a:gd name="connsiteX429" fmla="*/ 1239870 w 3028420"/>
                <a:gd name="connsiteY429" fmla="*/ 922544 h 1732370"/>
                <a:gd name="connsiteX430" fmla="*/ 1162544 w 3028420"/>
                <a:gd name="connsiteY430" fmla="*/ 965664 h 1732370"/>
                <a:gd name="connsiteX431" fmla="*/ 1161875 w 3028420"/>
                <a:gd name="connsiteY431" fmla="*/ 972126 h 1732370"/>
                <a:gd name="connsiteX432" fmla="*/ 1234633 w 3028420"/>
                <a:gd name="connsiteY432" fmla="*/ 1014021 h 1732370"/>
                <a:gd name="connsiteX433" fmla="*/ 1245776 w 3028420"/>
                <a:gd name="connsiteY433" fmla="*/ 1014021 h 1732370"/>
                <a:gd name="connsiteX434" fmla="*/ 1321876 w 3028420"/>
                <a:gd name="connsiteY434" fmla="*/ 970121 h 1732370"/>
                <a:gd name="connsiteX435" fmla="*/ 1322545 w 3028420"/>
                <a:gd name="connsiteY435" fmla="*/ 963769 h 1732370"/>
                <a:gd name="connsiteX436" fmla="*/ 1249675 w 3028420"/>
                <a:gd name="connsiteY436" fmla="*/ 921095 h 1732370"/>
                <a:gd name="connsiteX437" fmla="*/ 1238645 w 3028420"/>
                <a:gd name="connsiteY437" fmla="*/ 921764 h 1732370"/>
                <a:gd name="connsiteX438" fmla="*/ 1128449 w 3028420"/>
                <a:gd name="connsiteY438" fmla="*/ 986723 h 1732370"/>
                <a:gd name="connsiteX439" fmla="*/ 1052460 w 3028420"/>
                <a:gd name="connsiteY439" fmla="*/ 1030622 h 1732370"/>
                <a:gd name="connsiteX440" fmla="*/ 1051791 w 3028420"/>
                <a:gd name="connsiteY440" fmla="*/ 1036973 h 1732370"/>
                <a:gd name="connsiteX441" fmla="*/ 1124549 w 3028420"/>
                <a:gd name="connsiteY441" fmla="*/ 1078979 h 1732370"/>
                <a:gd name="connsiteX442" fmla="*/ 1135691 w 3028420"/>
                <a:gd name="connsiteY442" fmla="*/ 1078979 h 1732370"/>
                <a:gd name="connsiteX443" fmla="*/ 1211681 w 3028420"/>
                <a:gd name="connsiteY443" fmla="*/ 1035079 h 1732370"/>
                <a:gd name="connsiteX444" fmla="*/ 1212349 w 3028420"/>
                <a:gd name="connsiteY444" fmla="*/ 1028728 h 1732370"/>
                <a:gd name="connsiteX445" fmla="*/ 1139591 w 3028420"/>
                <a:gd name="connsiteY445" fmla="*/ 986723 h 1732370"/>
                <a:gd name="connsiteX446" fmla="*/ 1127446 w 3028420"/>
                <a:gd name="connsiteY446" fmla="*/ 985942 h 1732370"/>
                <a:gd name="connsiteX447" fmla="*/ 1350735 w 3028420"/>
                <a:gd name="connsiteY447" fmla="*/ 858365 h 1732370"/>
                <a:gd name="connsiteX448" fmla="*/ 1274745 w 3028420"/>
                <a:gd name="connsiteY448" fmla="*/ 902265 h 1732370"/>
                <a:gd name="connsiteX449" fmla="*/ 1274077 w 3028420"/>
                <a:gd name="connsiteY449" fmla="*/ 908728 h 1732370"/>
                <a:gd name="connsiteX450" fmla="*/ 1346835 w 3028420"/>
                <a:gd name="connsiteY450" fmla="*/ 950733 h 1732370"/>
                <a:gd name="connsiteX451" fmla="*/ 1357977 w 3028420"/>
                <a:gd name="connsiteY451" fmla="*/ 950733 h 1732370"/>
                <a:gd name="connsiteX452" fmla="*/ 1433966 w 3028420"/>
                <a:gd name="connsiteY452" fmla="*/ 906833 h 1732370"/>
                <a:gd name="connsiteX453" fmla="*/ 1434635 w 3028420"/>
                <a:gd name="connsiteY453" fmla="*/ 900482 h 1732370"/>
                <a:gd name="connsiteX454" fmla="*/ 1361877 w 3028420"/>
                <a:gd name="connsiteY454" fmla="*/ 858476 h 1732370"/>
                <a:gd name="connsiteX455" fmla="*/ 1349732 w 3028420"/>
                <a:gd name="connsiteY455" fmla="*/ 857585 h 1732370"/>
                <a:gd name="connsiteX456" fmla="*/ 906163 w 3028420"/>
                <a:gd name="connsiteY456" fmla="*/ 1114634 h 1732370"/>
                <a:gd name="connsiteX457" fmla="*/ 830174 w 3028420"/>
                <a:gd name="connsiteY457" fmla="*/ 1158534 h 1732370"/>
                <a:gd name="connsiteX458" fmla="*/ 829505 w 3028420"/>
                <a:gd name="connsiteY458" fmla="*/ 1164885 h 1732370"/>
                <a:gd name="connsiteX459" fmla="*/ 902264 w 3028420"/>
                <a:gd name="connsiteY459" fmla="*/ 1206891 h 1732370"/>
                <a:gd name="connsiteX460" fmla="*/ 913406 w 3028420"/>
                <a:gd name="connsiteY460" fmla="*/ 1206891 h 1732370"/>
                <a:gd name="connsiteX461" fmla="*/ 989506 w 3028420"/>
                <a:gd name="connsiteY461" fmla="*/ 1162991 h 1732370"/>
                <a:gd name="connsiteX462" fmla="*/ 989506 w 3028420"/>
                <a:gd name="connsiteY462" fmla="*/ 1156529 h 1732370"/>
                <a:gd name="connsiteX463" fmla="*/ 916860 w 3028420"/>
                <a:gd name="connsiteY463" fmla="*/ 1114523 h 1732370"/>
                <a:gd name="connsiteX464" fmla="*/ 905161 w 3028420"/>
                <a:gd name="connsiteY464" fmla="*/ 1114300 h 1732370"/>
                <a:gd name="connsiteX465" fmla="*/ 1017585 w 3028420"/>
                <a:gd name="connsiteY465" fmla="*/ 1050455 h 1732370"/>
                <a:gd name="connsiteX466" fmla="*/ 941484 w 3028420"/>
                <a:gd name="connsiteY466" fmla="*/ 1094355 h 1732370"/>
                <a:gd name="connsiteX467" fmla="*/ 941484 w 3028420"/>
                <a:gd name="connsiteY467" fmla="*/ 1100706 h 1732370"/>
                <a:gd name="connsiteX468" fmla="*/ 1014131 w 3028420"/>
                <a:gd name="connsiteY468" fmla="*/ 1142712 h 1732370"/>
                <a:gd name="connsiteX469" fmla="*/ 1025273 w 3028420"/>
                <a:gd name="connsiteY469" fmla="*/ 1142712 h 1732370"/>
                <a:gd name="connsiteX470" fmla="*/ 1101262 w 3028420"/>
                <a:gd name="connsiteY470" fmla="*/ 1098812 h 1732370"/>
                <a:gd name="connsiteX471" fmla="*/ 1101931 w 3028420"/>
                <a:gd name="connsiteY471" fmla="*/ 1092461 h 1732370"/>
                <a:gd name="connsiteX472" fmla="*/ 1029173 w 3028420"/>
                <a:gd name="connsiteY472" fmla="*/ 1050455 h 1732370"/>
                <a:gd name="connsiteX473" fmla="*/ 1016359 w 3028420"/>
                <a:gd name="connsiteY473" fmla="*/ 1050121 h 1732370"/>
                <a:gd name="connsiteX474" fmla="*/ 875745 w 3028420"/>
                <a:gd name="connsiteY474" fmla="*/ 1468285 h 1732370"/>
                <a:gd name="connsiteX475" fmla="*/ 951735 w 3028420"/>
                <a:gd name="connsiteY475" fmla="*/ 1424386 h 1732370"/>
                <a:gd name="connsiteX476" fmla="*/ 952403 w 3028420"/>
                <a:gd name="connsiteY476" fmla="*/ 1418034 h 1732370"/>
                <a:gd name="connsiteX477" fmla="*/ 879645 w 3028420"/>
                <a:gd name="connsiteY477" fmla="*/ 1376028 h 1732370"/>
                <a:gd name="connsiteX478" fmla="*/ 868503 w 3028420"/>
                <a:gd name="connsiteY478" fmla="*/ 1376028 h 1732370"/>
                <a:gd name="connsiteX479" fmla="*/ 792514 w 3028420"/>
                <a:gd name="connsiteY479" fmla="*/ 1419928 h 1732370"/>
                <a:gd name="connsiteX480" fmla="*/ 791845 w 3028420"/>
                <a:gd name="connsiteY480" fmla="*/ 1426280 h 1732370"/>
                <a:gd name="connsiteX481" fmla="*/ 864603 w 3028420"/>
                <a:gd name="connsiteY481" fmla="*/ 1468285 h 1732370"/>
                <a:gd name="connsiteX482" fmla="*/ 874520 w 3028420"/>
                <a:gd name="connsiteY482" fmla="*/ 1467951 h 1732370"/>
                <a:gd name="connsiteX483" fmla="*/ 288666 w 3028420"/>
                <a:gd name="connsiteY483" fmla="*/ 1440319 h 1732370"/>
                <a:gd name="connsiteX484" fmla="*/ 215908 w 3028420"/>
                <a:gd name="connsiteY484" fmla="*/ 1398313 h 1732370"/>
                <a:gd name="connsiteX485" fmla="*/ 204766 w 3028420"/>
                <a:gd name="connsiteY485" fmla="*/ 1398313 h 1732370"/>
                <a:gd name="connsiteX486" fmla="*/ 128777 w 3028420"/>
                <a:gd name="connsiteY486" fmla="*/ 1442213 h 1732370"/>
                <a:gd name="connsiteX487" fmla="*/ 128108 w 3028420"/>
                <a:gd name="connsiteY487" fmla="*/ 1448564 h 1732370"/>
                <a:gd name="connsiteX488" fmla="*/ 200866 w 3028420"/>
                <a:gd name="connsiteY488" fmla="*/ 1490570 h 1732370"/>
                <a:gd name="connsiteX489" fmla="*/ 212008 w 3028420"/>
                <a:gd name="connsiteY489" fmla="*/ 1490570 h 1732370"/>
                <a:gd name="connsiteX490" fmla="*/ 287998 w 3028420"/>
                <a:gd name="connsiteY490" fmla="*/ 1446781 h 1732370"/>
                <a:gd name="connsiteX491" fmla="*/ 288666 w 3028420"/>
                <a:gd name="connsiteY491" fmla="*/ 1440319 h 1732370"/>
                <a:gd name="connsiteX492" fmla="*/ 433514 w 3028420"/>
                <a:gd name="connsiteY492" fmla="*/ 1476753 h 1732370"/>
                <a:gd name="connsiteX493" fmla="*/ 360867 w 3028420"/>
                <a:gd name="connsiteY493" fmla="*/ 1434748 h 1732370"/>
                <a:gd name="connsiteX494" fmla="*/ 349725 w 3028420"/>
                <a:gd name="connsiteY494" fmla="*/ 1434748 h 1732370"/>
                <a:gd name="connsiteX495" fmla="*/ 232956 w 3028420"/>
                <a:gd name="connsiteY495" fmla="*/ 1502603 h 1732370"/>
                <a:gd name="connsiteX496" fmla="*/ 232287 w 3028420"/>
                <a:gd name="connsiteY496" fmla="*/ 1508954 h 1732370"/>
                <a:gd name="connsiteX497" fmla="*/ 305045 w 3028420"/>
                <a:gd name="connsiteY497" fmla="*/ 1550960 h 1732370"/>
                <a:gd name="connsiteX498" fmla="*/ 316187 w 3028420"/>
                <a:gd name="connsiteY498" fmla="*/ 1550960 h 1732370"/>
                <a:gd name="connsiteX499" fmla="*/ 433180 w 3028420"/>
                <a:gd name="connsiteY499" fmla="*/ 1483439 h 1732370"/>
                <a:gd name="connsiteX500" fmla="*/ 433514 w 3028420"/>
                <a:gd name="connsiteY500" fmla="*/ 1476753 h 1732370"/>
                <a:gd name="connsiteX501" fmla="*/ 180142 w 3028420"/>
                <a:gd name="connsiteY501" fmla="*/ 1357421 h 1732370"/>
                <a:gd name="connsiteX502" fmla="*/ 107384 w 3028420"/>
                <a:gd name="connsiteY502" fmla="*/ 1315416 h 1732370"/>
                <a:gd name="connsiteX503" fmla="*/ 96242 w 3028420"/>
                <a:gd name="connsiteY503" fmla="*/ 1315416 h 1732370"/>
                <a:gd name="connsiteX504" fmla="*/ 2648 w 3028420"/>
                <a:gd name="connsiteY504" fmla="*/ 1369455 h 1732370"/>
                <a:gd name="connsiteX505" fmla="*/ 1979 w 3028420"/>
                <a:gd name="connsiteY505" fmla="*/ 1375806 h 1732370"/>
                <a:gd name="connsiteX506" fmla="*/ 74737 w 3028420"/>
                <a:gd name="connsiteY506" fmla="*/ 1417811 h 1732370"/>
                <a:gd name="connsiteX507" fmla="*/ 85879 w 3028420"/>
                <a:gd name="connsiteY507" fmla="*/ 1417811 h 1732370"/>
                <a:gd name="connsiteX508" fmla="*/ 179473 w 3028420"/>
                <a:gd name="connsiteY508" fmla="*/ 1363772 h 1732370"/>
                <a:gd name="connsiteX509" fmla="*/ 179919 w 3028420"/>
                <a:gd name="connsiteY509" fmla="*/ 1357421 h 1732370"/>
                <a:gd name="connsiteX510" fmla="*/ 251897 w 3028420"/>
                <a:gd name="connsiteY510" fmla="*/ 1315972 h 1732370"/>
                <a:gd name="connsiteX511" fmla="*/ 263039 w 3028420"/>
                <a:gd name="connsiteY511" fmla="*/ 1315972 h 1732370"/>
                <a:gd name="connsiteX512" fmla="*/ 339029 w 3028420"/>
                <a:gd name="connsiteY512" fmla="*/ 1272072 h 1732370"/>
                <a:gd name="connsiteX513" fmla="*/ 339697 w 3028420"/>
                <a:gd name="connsiteY513" fmla="*/ 1265610 h 1732370"/>
                <a:gd name="connsiteX514" fmla="*/ 266382 w 3028420"/>
                <a:gd name="connsiteY514" fmla="*/ 1223270 h 1732370"/>
                <a:gd name="connsiteX515" fmla="*/ 255240 w 3028420"/>
                <a:gd name="connsiteY515" fmla="*/ 1223270 h 1732370"/>
                <a:gd name="connsiteX516" fmla="*/ 179251 w 3028420"/>
                <a:gd name="connsiteY516" fmla="*/ 1267170 h 1732370"/>
                <a:gd name="connsiteX517" fmla="*/ 178582 w 3028420"/>
                <a:gd name="connsiteY517" fmla="*/ 1273521 h 1732370"/>
                <a:gd name="connsiteX518" fmla="*/ 566774 w 3028420"/>
                <a:gd name="connsiteY518" fmla="*/ 1519873 h 1732370"/>
                <a:gd name="connsiteX519" fmla="*/ 493793 w 3028420"/>
                <a:gd name="connsiteY519" fmla="*/ 1478202 h 1732370"/>
                <a:gd name="connsiteX520" fmla="*/ 482651 w 3028420"/>
                <a:gd name="connsiteY520" fmla="*/ 1478202 h 1732370"/>
                <a:gd name="connsiteX521" fmla="*/ 336355 w 3028420"/>
                <a:gd name="connsiteY521" fmla="*/ 1562659 h 1732370"/>
                <a:gd name="connsiteX522" fmla="*/ 335686 w 3028420"/>
                <a:gd name="connsiteY522" fmla="*/ 1569010 h 1732370"/>
                <a:gd name="connsiteX523" fmla="*/ 408444 w 3028420"/>
                <a:gd name="connsiteY523" fmla="*/ 1611016 h 1732370"/>
                <a:gd name="connsiteX524" fmla="*/ 419586 w 3028420"/>
                <a:gd name="connsiteY524" fmla="*/ 1611016 h 1732370"/>
                <a:gd name="connsiteX525" fmla="*/ 565883 w 3028420"/>
                <a:gd name="connsiteY525" fmla="*/ 1526559 h 1732370"/>
                <a:gd name="connsiteX526" fmla="*/ 566551 w 3028420"/>
                <a:gd name="connsiteY526" fmla="*/ 1519873 h 1732370"/>
                <a:gd name="connsiteX527" fmla="*/ 618028 w 3028420"/>
                <a:gd name="connsiteY527" fmla="*/ 1610236 h 1732370"/>
                <a:gd name="connsiteX528" fmla="*/ 544935 w 3028420"/>
                <a:gd name="connsiteY528" fmla="*/ 1568230 h 1732370"/>
                <a:gd name="connsiteX529" fmla="*/ 533793 w 3028420"/>
                <a:gd name="connsiteY529" fmla="*/ 1568230 h 1732370"/>
                <a:gd name="connsiteX530" fmla="*/ 440199 w 3028420"/>
                <a:gd name="connsiteY530" fmla="*/ 1622270 h 1732370"/>
                <a:gd name="connsiteX531" fmla="*/ 439531 w 3028420"/>
                <a:gd name="connsiteY531" fmla="*/ 1628621 h 1732370"/>
                <a:gd name="connsiteX532" fmla="*/ 512289 w 3028420"/>
                <a:gd name="connsiteY532" fmla="*/ 1670626 h 1732370"/>
                <a:gd name="connsiteX533" fmla="*/ 523431 w 3028420"/>
                <a:gd name="connsiteY533" fmla="*/ 1670626 h 1732370"/>
                <a:gd name="connsiteX534" fmla="*/ 617025 w 3028420"/>
                <a:gd name="connsiteY534" fmla="*/ 1616587 h 1732370"/>
                <a:gd name="connsiteX535" fmla="*/ 617805 w 3028420"/>
                <a:gd name="connsiteY535" fmla="*/ 1610236 h 1732370"/>
                <a:gd name="connsiteX536" fmla="*/ 1078198 w 3028420"/>
                <a:gd name="connsiteY536" fmla="*/ 838978 h 1732370"/>
                <a:gd name="connsiteX537" fmla="*/ 1089340 w 3028420"/>
                <a:gd name="connsiteY537" fmla="*/ 838978 h 1732370"/>
                <a:gd name="connsiteX538" fmla="*/ 1165329 w 3028420"/>
                <a:gd name="connsiteY538" fmla="*/ 795078 h 1732370"/>
                <a:gd name="connsiteX539" fmla="*/ 1165998 w 3028420"/>
                <a:gd name="connsiteY539" fmla="*/ 788727 h 1732370"/>
                <a:gd name="connsiteX540" fmla="*/ 1093240 w 3028420"/>
                <a:gd name="connsiteY540" fmla="*/ 746721 h 1732370"/>
                <a:gd name="connsiteX541" fmla="*/ 1082098 w 3028420"/>
                <a:gd name="connsiteY541" fmla="*/ 746721 h 1732370"/>
                <a:gd name="connsiteX542" fmla="*/ 1005997 w 3028420"/>
                <a:gd name="connsiteY542" fmla="*/ 790621 h 1732370"/>
                <a:gd name="connsiteX543" fmla="*/ 1005440 w 3028420"/>
                <a:gd name="connsiteY543" fmla="*/ 797083 h 1732370"/>
                <a:gd name="connsiteX544" fmla="*/ 855355 w 3028420"/>
                <a:gd name="connsiteY544" fmla="*/ 967224 h 1732370"/>
                <a:gd name="connsiteX545" fmla="*/ 866497 w 3028420"/>
                <a:gd name="connsiteY545" fmla="*/ 967224 h 1732370"/>
                <a:gd name="connsiteX546" fmla="*/ 942487 w 3028420"/>
                <a:gd name="connsiteY546" fmla="*/ 923324 h 1732370"/>
                <a:gd name="connsiteX547" fmla="*/ 943155 w 3028420"/>
                <a:gd name="connsiteY547" fmla="*/ 916973 h 1732370"/>
                <a:gd name="connsiteX548" fmla="*/ 870397 w 3028420"/>
                <a:gd name="connsiteY548" fmla="*/ 874967 h 1732370"/>
                <a:gd name="connsiteX549" fmla="*/ 859255 w 3028420"/>
                <a:gd name="connsiteY549" fmla="*/ 874967 h 1732370"/>
                <a:gd name="connsiteX550" fmla="*/ 783266 w 3028420"/>
                <a:gd name="connsiteY550" fmla="*/ 918867 h 1732370"/>
                <a:gd name="connsiteX551" fmla="*/ 782597 w 3028420"/>
                <a:gd name="connsiteY551" fmla="*/ 925218 h 1732370"/>
                <a:gd name="connsiteX552" fmla="*/ 362427 w 3028420"/>
                <a:gd name="connsiteY552" fmla="*/ 1251794 h 1732370"/>
                <a:gd name="connsiteX553" fmla="*/ 373569 w 3028420"/>
                <a:gd name="connsiteY553" fmla="*/ 1251794 h 1732370"/>
                <a:gd name="connsiteX554" fmla="*/ 449670 w 3028420"/>
                <a:gd name="connsiteY554" fmla="*/ 1207894 h 1732370"/>
                <a:gd name="connsiteX555" fmla="*/ 450339 w 3028420"/>
                <a:gd name="connsiteY555" fmla="*/ 1201543 h 1732370"/>
                <a:gd name="connsiteX556" fmla="*/ 377803 w 3028420"/>
                <a:gd name="connsiteY556" fmla="*/ 1159203 h 1732370"/>
                <a:gd name="connsiteX557" fmla="*/ 366661 w 3028420"/>
                <a:gd name="connsiteY557" fmla="*/ 1159203 h 1732370"/>
                <a:gd name="connsiteX558" fmla="*/ 290560 w 3028420"/>
                <a:gd name="connsiteY558" fmla="*/ 1203103 h 1732370"/>
                <a:gd name="connsiteX559" fmla="*/ 289892 w 3028420"/>
                <a:gd name="connsiteY559" fmla="*/ 1209454 h 1732370"/>
                <a:gd name="connsiteX560" fmla="*/ 966442 w 3028420"/>
                <a:gd name="connsiteY560" fmla="*/ 903045 h 1732370"/>
                <a:gd name="connsiteX561" fmla="*/ 977584 w 3028420"/>
                <a:gd name="connsiteY561" fmla="*/ 903045 h 1732370"/>
                <a:gd name="connsiteX562" fmla="*/ 1053685 w 3028420"/>
                <a:gd name="connsiteY562" fmla="*/ 859145 h 1732370"/>
                <a:gd name="connsiteX563" fmla="*/ 1054354 w 3028420"/>
                <a:gd name="connsiteY563" fmla="*/ 852794 h 1732370"/>
                <a:gd name="connsiteX564" fmla="*/ 981596 w 3028420"/>
                <a:gd name="connsiteY564" fmla="*/ 810788 h 1732370"/>
                <a:gd name="connsiteX565" fmla="*/ 970453 w 3028420"/>
                <a:gd name="connsiteY565" fmla="*/ 810788 h 1732370"/>
                <a:gd name="connsiteX566" fmla="*/ 894687 w 3028420"/>
                <a:gd name="connsiteY566" fmla="*/ 854242 h 1732370"/>
                <a:gd name="connsiteX567" fmla="*/ 894018 w 3028420"/>
                <a:gd name="connsiteY567" fmla="*/ 860593 h 1732370"/>
                <a:gd name="connsiteX568" fmla="*/ 743600 w 3028420"/>
                <a:gd name="connsiteY568" fmla="*/ 1031402 h 1732370"/>
                <a:gd name="connsiteX569" fmla="*/ 754742 w 3028420"/>
                <a:gd name="connsiteY569" fmla="*/ 1031402 h 1732370"/>
                <a:gd name="connsiteX570" fmla="*/ 830843 w 3028420"/>
                <a:gd name="connsiteY570" fmla="*/ 987502 h 1732370"/>
                <a:gd name="connsiteX571" fmla="*/ 831511 w 3028420"/>
                <a:gd name="connsiteY571" fmla="*/ 981040 h 1732370"/>
                <a:gd name="connsiteX572" fmla="*/ 758753 w 3028420"/>
                <a:gd name="connsiteY572" fmla="*/ 939145 h 1732370"/>
                <a:gd name="connsiteX573" fmla="*/ 747611 w 3028420"/>
                <a:gd name="connsiteY573" fmla="*/ 939145 h 1732370"/>
                <a:gd name="connsiteX574" fmla="*/ 671510 w 3028420"/>
                <a:gd name="connsiteY574" fmla="*/ 983045 h 1732370"/>
                <a:gd name="connsiteX575" fmla="*/ 670842 w 3028420"/>
                <a:gd name="connsiteY575" fmla="*/ 989397 h 1732370"/>
                <a:gd name="connsiteX576" fmla="*/ 671510 w 3028420"/>
                <a:gd name="connsiteY576" fmla="*/ 1614693 h 1732370"/>
                <a:gd name="connsiteX577" fmla="*/ 660368 w 3028420"/>
                <a:gd name="connsiteY577" fmla="*/ 1614693 h 1732370"/>
                <a:gd name="connsiteX578" fmla="*/ 544935 w 3028420"/>
                <a:gd name="connsiteY578" fmla="*/ 1682660 h 1732370"/>
                <a:gd name="connsiteX579" fmla="*/ 544267 w 3028420"/>
                <a:gd name="connsiteY579" fmla="*/ 1689011 h 1732370"/>
                <a:gd name="connsiteX580" fmla="*/ 617025 w 3028420"/>
                <a:gd name="connsiteY580" fmla="*/ 1731017 h 1732370"/>
                <a:gd name="connsiteX581" fmla="*/ 628167 w 3028420"/>
                <a:gd name="connsiteY581" fmla="*/ 1731017 h 1732370"/>
                <a:gd name="connsiteX582" fmla="*/ 745160 w 3028420"/>
                <a:gd name="connsiteY582" fmla="*/ 1663496 h 1732370"/>
                <a:gd name="connsiteX583" fmla="*/ 745717 w 3028420"/>
                <a:gd name="connsiteY583" fmla="*/ 1657145 h 1732370"/>
                <a:gd name="connsiteX584" fmla="*/ 584156 w 3028420"/>
                <a:gd name="connsiteY584" fmla="*/ 1123436 h 1732370"/>
                <a:gd name="connsiteX585" fmla="*/ 595298 w 3028420"/>
                <a:gd name="connsiteY585" fmla="*/ 1123436 h 1732370"/>
                <a:gd name="connsiteX586" fmla="*/ 671287 w 3028420"/>
                <a:gd name="connsiteY586" fmla="*/ 1079536 h 1732370"/>
                <a:gd name="connsiteX587" fmla="*/ 671956 w 3028420"/>
                <a:gd name="connsiteY587" fmla="*/ 1073185 h 1732370"/>
                <a:gd name="connsiteX588" fmla="*/ 599198 w 3028420"/>
                <a:gd name="connsiteY588" fmla="*/ 1031180 h 1732370"/>
                <a:gd name="connsiteX589" fmla="*/ 588055 w 3028420"/>
                <a:gd name="connsiteY589" fmla="*/ 1031180 h 1732370"/>
                <a:gd name="connsiteX590" fmla="*/ 512066 w 3028420"/>
                <a:gd name="connsiteY590" fmla="*/ 1075080 h 1732370"/>
                <a:gd name="connsiteX591" fmla="*/ 511398 w 3028420"/>
                <a:gd name="connsiteY591" fmla="*/ 1081542 h 1732370"/>
                <a:gd name="connsiteX592" fmla="*/ 472734 w 3028420"/>
                <a:gd name="connsiteY592" fmla="*/ 1187615 h 1732370"/>
                <a:gd name="connsiteX593" fmla="*/ 483877 w 3028420"/>
                <a:gd name="connsiteY593" fmla="*/ 1187615 h 1732370"/>
                <a:gd name="connsiteX594" fmla="*/ 559866 w 3028420"/>
                <a:gd name="connsiteY594" fmla="*/ 1143715 h 1732370"/>
                <a:gd name="connsiteX595" fmla="*/ 560534 w 3028420"/>
                <a:gd name="connsiteY595" fmla="*/ 1137364 h 1732370"/>
                <a:gd name="connsiteX596" fmla="*/ 489225 w 3028420"/>
                <a:gd name="connsiteY596" fmla="*/ 1095024 h 1732370"/>
                <a:gd name="connsiteX597" fmla="*/ 478083 w 3028420"/>
                <a:gd name="connsiteY597" fmla="*/ 1095024 h 1732370"/>
                <a:gd name="connsiteX598" fmla="*/ 401982 w 3028420"/>
                <a:gd name="connsiteY598" fmla="*/ 1138924 h 1732370"/>
                <a:gd name="connsiteX599" fmla="*/ 401425 w 3028420"/>
                <a:gd name="connsiteY599" fmla="*/ 1145275 h 1732370"/>
                <a:gd name="connsiteX600" fmla="*/ 2730019 w 3028420"/>
                <a:gd name="connsiteY600" fmla="*/ 426050 h 1732370"/>
                <a:gd name="connsiteX601" fmla="*/ 2718877 w 3028420"/>
                <a:gd name="connsiteY601" fmla="*/ 426050 h 1732370"/>
                <a:gd name="connsiteX602" fmla="*/ 2531689 w 3028420"/>
                <a:gd name="connsiteY602" fmla="*/ 534129 h 1732370"/>
                <a:gd name="connsiteX603" fmla="*/ 2531021 w 3028420"/>
                <a:gd name="connsiteY603" fmla="*/ 540480 h 1732370"/>
                <a:gd name="connsiteX604" fmla="*/ 2603779 w 3028420"/>
                <a:gd name="connsiteY604" fmla="*/ 582486 h 1732370"/>
                <a:gd name="connsiteX605" fmla="*/ 2614921 w 3028420"/>
                <a:gd name="connsiteY605" fmla="*/ 582486 h 1732370"/>
                <a:gd name="connsiteX606" fmla="*/ 2802109 w 3028420"/>
                <a:gd name="connsiteY606" fmla="*/ 474407 h 1732370"/>
                <a:gd name="connsiteX607" fmla="*/ 2802778 w 3028420"/>
                <a:gd name="connsiteY607" fmla="*/ 468056 h 1732370"/>
                <a:gd name="connsiteX608" fmla="*/ 2485561 w 3028420"/>
                <a:gd name="connsiteY608" fmla="*/ 567889 h 1732370"/>
                <a:gd name="connsiteX609" fmla="*/ 2474419 w 3028420"/>
                <a:gd name="connsiteY609" fmla="*/ 567889 h 1732370"/>
                <a:gd name="connsiteX610" fmla="*/ 2398318 w 3028420"/>
                <a:gd name="connsiteY610" fmla="*/ 611789 h 1732370"/>
                <a:gd name="connsiteX611" fmla="*/ 2397761 w 3028420"/>
                <a:gd name="connsiteY611" fmla="*/ 618141 h 1732370"/>
                <a:gd name="connsiteX612" fmla="*/ 2470408 w 3028420"/>
                <a:gd name="connsiteY612" fmla="*/ 660146 h 1732370"/>
                <a:gd name="connsiteX613" fmla="*/ 2481550 w 3028420"/>
                <a:gd name="connsiteY613" fmla="*/ 660146 h 1732370"/>
                <a:gd name="connsiteX614" fmla="*/ 2557539 w 3028420"/>
                <a:gd name="connsiteY614" fmla="*/ 616247 h 1732370"/>
                <a:gd name="connsiteX615" fmla="*/ 2558208 w 3028420"/>
                <a:gd name="connsiteY615" fmla="*/ 609895 h 1732370"/>
                <a:gd name="connsiteX616" fmla="*/ 985607 w 3028420"/>
                <a:gd name="connsiteY616" fmla="*/ 1403549 h 1732370"/>
                <a:gd name="connsiteX617" fmla="*/ 1061708 w 3028420"/>
                <a:gd name="connsiteY617" fmla="*/ 1359649 h 1732370"/>
                <a:gd name="connsiteX618" fmla="*/ 1062265 w 3028420"/>
                <a:gd name="connsiteY618" fmla="*/ 1353187 h 1732370"/>
                <a:gd name="connsiteX619" fmla="*/ 989618 w 3028420"/>
                <a:gd name="connsiteY619" fmla="*/ 1311070 h 1732370"/>
                <a:gd name="connsiteX620" fmla="*/ 978476 w 3028420"/>
                <a:gd name="connsiteY620" fmla="*/ 1311070 h 1732370"/>
                <a:gd name="connsiteX621" fmla="*/ 902486 w 3028420"/>
                <a:gd name="connsiteY621" fmla="*/ 1355638 h 1732370"/>
                <a:gd name="connsiteX622" fmla="*/ 901818 w 3028420"/>
                <a:gd name="connsiteY622" fmla="*/ 1361990 h 1732370"/>
                <a:gd name="connsiteX623" fmla="*/ 974576 w 3028420"/>
                <a:gd name="connsiteY623" fmla="*/ 1403995 h 1732370"/>
                <a:gd name="connsiteX624" fmla="*/ 985607 w 3028420"/>
                <a:gd name="connsiteY624" fmla="*/ 1403884 h 1732370"/>
                <a:gd name="connsiteX625" fmla="*/ 2263275 w 3028420"/>
                <a:gd name="connsiteY625" fmla="*/ 695801 h 1732370"/>
                <a:gd name="connsiteX626" fmla="*/ 2252133 w 3028420"/>
                <a:gd name="connsiteY626" fmla="*/ 695801 h 1732370"/>
                <a:gd name="connsiteX627" fmla="*/ 2176144 w 3028420"/>
                <a:gd name="connsiteY627" fmla="*/ 739701 h 1732370"/>
                <a:gd name="connsiteX628" fmla="*/ 2175475 w 3028420"/>
                <a:gd name="connsiteY628" fmla="*/ 746052 h 1732370"/>
                <a:gd name="connsiteX629" fmla="*/ 2248233 w 3028420"/>
                <a:gd name="connsiteY629" fmla="*/ 788058 h 1732370"/>
                <a:gd name="connsiteX630" fmla="*/ 2259376 w 3028420"/>
                <a:gd name="connsiteY630" fmla="*/ 788058 h 1732370"/>
                <a:gd name="connsiteX631" fmla="*/ 2335365 w 3028420"/>
                <a:gd name="connsiteY631" fmla="*/ 744158 h 1732370"/>
                <a:gd name="connsiteX632" fmla="*/ 2336034 w 3028420"/>
                <a:gd name="connsiteY632" fmla="*/ 737696 h 1732370"/>
                <a:gd name="connsiteX633" fmla="*/ 2842666 w 3028420"/>
                <a:gd name="connsiteY633" fmla="*/ 361537 h 1732370"/>
                <a:gd name="connsiteX634" fmla="*/ 2831524 w 3028420"/>
                <a:gd name="connsiteY634" fmla="*/ 361537 h 1732370"/>
                <a:gd name="connsiteX635" fmla="*/ 2755535 w 3028420"/>
                <a:gd name="connsiteY635" fmla="*/ 405437 h 1732370"/>
                <a:gd name="connsiteX636" fmla="*/ 2754866 w 3028420"/>
                <a:gd name="connsiteY636" fmla="*/ 411788 h 1732370"/>
                <a:gd name="connsiteX637" fmla="*/ 2827624 w 3028420"/>
                <a:gd name="connsiteY637" fmla="*/ 453794 h 1732370"/>
                <a:gd name="connsiteX638" fmla="*/ 2838767 w 3028420"/>
                <a:gd name="connsiteY638" fmla="*/ 453794 h 1732370"/>
                <a:gd name="connsiteX639" fmla="*/ 2914756 w 3028420"/>
                <a:gd name="connsiteY639" fmla="*/ 409894 h 1732370"/>
                <a:gd name="connsiteX640" fmla="*/ 2915424 w 3028420"/>
                <a:gd name="connsiteY640" fmla="*/ 403543 h 1732370"/>
                <a:gd name="connsiteX641" fmla="*/ 3026512 w 3028420"/>
                <a:gd name="connsiteY641" fmla="*/ 339253 h 1732370"/>
                <a:gd name="connsiteX642" fmla="*/ 2849909 w 3028420"/>
                <a:gd name="connsiteY642" fmla="*/ 237302 h 1732370"/>
                <a:gd name="connsiteX643" fmla="*/ 2838767 w 3028420"/>
                <a:gd name="connsiteY643" fmla="*/ 237302 h 1732370"/>
                <a:gd name="connsiteX644" fmla="*/ 2762220 w 3028420"/>
                <a:gd name="connsiteY644" fmla="*/ 281983 h 1732370"/>
                <a:gd name="connsiteX645" fmla="*/ 2761552 w 3028420"/>
                <a:gd name="connsiteY645" fmla="*/ 288333 h 1732370"/>
                <a:gd name="connsiteX646" fmla="*/ 2938266 w 3028420"/>
                <a:gd name="connsiteY646" fmla="*/ 390395 h 1732370"/>
                <a:gd name="connsiteX647" fmla="*/ 2949408 w 3028420"/>
                <a:gd name="connsiteY647" fmla="*/ 390395 h 1732370"/>
                <a:gd name="connsiteX648" fmla="*/ 3025509 w 3028420"/>
                <a:gd name="connsiteY648" fmla="*/ 346495 h 1732370"/>
                <a:gd name="connsiteX649" fmla="*/ 3026177 w 3028420"/>
                <a:gd name="connsiteY649" fmla="*/ 339699 h 1732370"/>
                <a:gd name="connsiteX650" fmla="*/ 1848565 w 3028420"/>
                <a:gd name="connsiteY650" fmla="*/ 935914 h 1732370"/>
                <a:gd name="connsiteX651" fmla="*/ 1837423 w 3028420"/>
                <a:gd name="connsiteY651" fmla="*/ 935914 h 1732370"/>
                <a:gd name="connsiteX652" fmla="*/ 1743829 w 3028420"/>
                <a:gd name="connsiteY652" fmla="*/ 989954 h 1732370"/>
                <a:gd name="connsiteX653" fmla="*/ 1743160 w 3028420"/>
                <a:gd name="connsiteY653" fmla="*/ 996305 h 1732370"/>
                <a:gd name="connsiteX654" fmla="*/ 1815919 w 3028420"/>
                <a:gd name="connsiteY654" fmla="*/ 1038310 h 1732370"/>
                <a:gd name="connsiteX655" fmla="*/ 1827061 w 3028420"/>
                <a:gd name="connsiteY655" fmla="*/ 1038310 h 1732370"/>
                <a:gd name="connsiteX656" fmla="*/ 1920655 w 3028420"/>
                <a:gd name="connsiteY656" fmla="*/ 984271 h 1732370"/>
                <a:gd name="connsiteX657" fmla="*/ 1921323 w 3028420"/>
                <a:gd name="connsiteY657" fmla="*/ 977920 h 1732370"/>
                <a:gd name="connsiteX658" fmla="*/ 2129347 w 3028420"/>
                <a:gd name="connsiteY658" fmla="*/ 773796 h 1732370"/>
                <a:gd name="connsiteX659" fmla="*/ 2118205 w 3028420"/>
                <a:gd name="connsiteY659" fmla="*/ 773796 h 1732370"/>
                <a:gd name="connsiteX660" fmla="*/ 2001212 w 3028420"/>
                <a:gd name="connsiteY660" fmla="*/ 841317 h 1732370"/>
                <a:gd name="connsiteX661" fmla="*/ 2000544 w 3028420"/>
                <a:gd name="connsiteY661" fmla="*/ 847669 h 1732370"/>
                <a:gd name="connsiteX662" fmla="*/ 2073302 w 3028420"/>
                <a:gd name="connsiteY662" fmla="*/ 889674 h 1732370"/>
                <a:gd name="connsiteX663" fmla="*/ 2084444 w 3028420"/>
                <a:gd name="connsiteY663" fmla="*/ 889674 h 1732370"/>
                <a:gd name="connsiteX664" fmla="*/ 2201437 w 3028420"/>
                <a:gd name="connsiteY664" fmla="*/ 822153 h 1732370"/>
                <a:gd name="connsiteX665" fmla="*/ 2202105 w 3028420"/>
                <a:gd name="connsiteY665" fmla="*/ 815691 h 1732370"/>
                <a:gd name="connsiteX666" fmla="*/ 1591182 w 3028420"/>
                <a:gd name="connsiteY666" fmla="*/ 1084550 h 1732370"/>
                <a:gd name="connsiteX667" fmla="*/ 1580040 w 3028420"/>
                <a:gd name="connsiteY667" fmla="*/ 1084550 h 1732370"/>
                <a:gd name="connsiteX668" fmla="*/ 954186 w 3028420"/>
                <a:gd name="connsiteY668" fmla="*/ 1445890 h 1732370"/>
                <a:gd name="connsiteX669" fmla="*/ 953517 w 3028420"/>
                <a:gd name="connsiteY669" fmla="*/ 1452241 h 1732370"/>
                <a:gd name="connsiteX670" fmla="*/ 1026276 w 3028420"/>
                <a:gd name="connsiteY670" fmla="*/ 1494247 h 1732370"/>
                <a:gd name="connsiteX671" fmla="*/ 1037418 w 3028420"/>
                <a:gd name="connsiteY671" fmla="*/ 1494247 h 1732370"/>
                <a:gd name="connsiteX672" fmla="*/ 1662714 w 3028420"/>
                <a:gd name="connsiteY672" fmla="*/ 1132796 h 1732370"/>
                <a:gd name="connsiteX673" fmla="*/ 1663383 w 3028420"/>
                <a:gd name="connsiteY673" fmla="*/ 1126445 h 1732370"/>
                <a:gd name="connsiteX674" fmla="*/ 930230 w 3028420"/>
                <a:gd name="connsiteY674" fmla="*/ 1466169 h 1732370"/>
                <a:gd name="connsiteX675" fmla="*/ 919088 w 3028420"/>
                <a:gd name="connsiteY675" fmla="*/ 1466169 h 1732370"/>
                <a:gd name="connsiteX676" fmla="*/ 825494 w 3028420"/>
                <a:gd name="connsiteY676" fmla="*/ 1520208 h 1732370"/>
                <a:gd name="connsiteX677" fmla="*/ 824826 w 3028420"/>
                <a:gd name="connsiteY677" fmla="*/ 1526559 h 1732370"/>
                <a:gd name="connsiteX678" fmla="*/ 897584 w 3028420"/>
                <a:gd name="connsiteY678" fmla="*/ 1568564 h 1732370"/>
                <a:gd name="connsiteX679" fmla="*/ 908726 w 3028420"/>
                <a:gd name="connsiteY679" fmla="*/ 1568564 h 1732370"/>
                <a:gd name="connsiteX680" fmla="*/ 1002320 w 3028420"/>
                <a:gd name="connsiteY680" fmla="*/ 1514525 h 1732370"/>
                <a:gd name="connsiteX681" fmla="*/ 1002989 w 3028420"/>
                <a:gd name="connsiteY681" fmla="*/ 1508174 h 1732370"/>
                <a:gd name="connsiteX682" fmla="*/ 1719316 w 3028420"/>
                <a:gd name="connsiteY682" fmla="*/ 1010232 h 1732370"/>
                <a:gd name="connsiteX683" fmla="*/ 1708174 w 3028420"/>
                <a:gd name="connsiteY683" fmla="*/ 1010232 h 1732370"/>
                <a:gd name="connsiteX684" fmla="*/ 1614580 w 3028420"/>
                <a:gd name="connsiteY684" fmla="*/ 1064272 h 1732370"/>
                <a:gd name="connsiteX685" fmla="*/ 1613912 w 3028420"/>
                <a:gd name="connsiteY685" fmla="*/ 1070734 h 1732370"/>
                <a:gd name="connsiteX686" fmla="*/ 1686670 w 3028420"/>
                <a:gd name="connsiteY686" fmla="*/ 1112629 h 1732370"/>
                <a:gd name="connsiteX687" fmla="*/ 1697812 w 3028420"/>
                <a:gd name="connsiteY687" fmla="*/ 1112629 h 1732370"/>
                <a:gd name="connsiteX688" fmla="*/ 1791406 w 3028420"/>
                <a:gd name="connsiteY688" fmla="*/ 1058589 h 1732370"/>
                <a:gd name="connsiteX689" fmla="*/ 1792074 w 3028420"/>
                <a:gd name="connsiteY689" fmla="*/ 1052238 h 1732370"/>
                <a:gd name="connsiteX690" fmla="*/ 801204 w 3028420"/>
                <a:gd name="connsiteY690" fmla="*/ 1540375 h 1732370"/>
                <a:gd name="connsiteX691" fmla="*/ 790062 w 3028420"/>
                <a:gd name="connsiteY691" fmla="*/ 1540375 h 1732370"/>
                <a:gd name="connsiteX692" fmla="*/ 696468 w 3028420"/>
                <a:gd name="connsiteY692" fmla="*/ 1594414 h 1732370"/>
                <a:gd name="connsiteX693" fmla="*/ 695911 w 3028420"/>
                <a:gd name="connsiteY693" fmla="*/ 1600765 h 1732370"/>
                <a:gd name="connsiteX694" fmla="*/ 768558 w 3028420"/>
                <a:gd name="connsiteY694" fmla="*/ 1642771 h 1732370"/>
                <a:gd name="connsiteX695" fmla="*/ 779700 w 3028420"/>
                <a:gd name="connsiteY695" fmla="*/ 1642771 h 1732370"/>
                <a:gd name="connsiteX696" fmla="*/ 873183 w 3028420"/>
                <a:gd name="connsiteY696" fmla="*/ 1588843 h 1732370"/>
                <a:gd name="connsiteX697" fmla="*/ 873851 w 3028420"/>
                <a:gd name="connsiteY697" fmla="*/ 1582381 h 1732370"/>
                <a:gd name="connsiteX698" fmla="*/ 1976700 w 3028420"/>
                <a:gd name="connsiteY698" fmla="*/ 861596 h 1732370"/>
                <a:gd name="connsiteX699" fmla="*/ 1965557 w 3028420"/>
                <a:gd name="connsiteY699" fmla="*/ 861596 h 1732370"/>
                <a:gd name="connsiteX700" fmla="*/ 1871964 w 3028420"/>
                <a:gd name="connsiteY700" fmla="*/ 915636 h 1732370"/>
                <a:gd name="connsiteX701" fmla="*/ 1871295 w 3028420"/>
                <a:gd name="connsiteY701" fmla="*/ 921986 h 1732370"/>
                <a:gd name="connsiteX702" fmla="*/ 1944053 w 3028420"/>
                <a:gd name="connsiteY702" fmla="*/ 963992 h 1732370"/>
                <a:gd name="connsiteX703" fmla="*/ 1955195 w 3028420"/>
                <a:gd name="connsiteY703" fmla="*/ 963992 h 1732370"/>
                <a:gd name="connsiteX704" fmla="*/ 2049123 w 3028420"/>
                <a:gd name="connsiteY704" fmla="*/ 909953 h 1732370"/>
                <a:gd name="connsiteX705" fmla="*/ 2049792 w 3028420"/>
                <a:gd name="connsiteY705" fmla="*/ 903491 h 1732370"/>
                <a:gd name="connsiteX706" fmla="*/ 2374474 w 3028420"/>
                <a:gd name="connsiteY706" fmla="*/ 632068 h 1732370"/>
                <a:gd name="connsiteX707" fmla="*/ 2363332 w 3028420"/>
                <a:gd name="connsiteY707" fmla="*/ 632068 h 1732370"/>
                <a:gd name="connsiteX708" fmla="*/ 2287342 w 3028420"/>
                <a:gd name="connsiteY708" fmla="*/ 675968 h 1732370"/>
                <a:gd name="connsiteX709" fmla="*/ 2286674 w 3028420"/>
                <a:gd name="connsiteY709" fmla="*/ 682319 h 1732370"/>
                <a:gd name="connsiteX710" fmla="*/ 2359432 w 3028420"/>
                <a:gd name="connsiteY710" fmla="*/ 724325 h 1732370"/>
                <a:gd name="connsiteX711" fmla="*/ 2370574 w 3028420"/>
                <a:gd name="connsiteY711" fmla="*/ 724325 h 1732370"/>
                <a:gd name="connsiteX712" fmla="*/ 2446675 w 3028420"/>
                <a:gd name="connsiteY712" fmla="*/ 680425 h 1732370"/>
                <a:gd name="connsiteX713" fmla="*/ 2447232 w 3028420"/>
                <a:gd name="connsiteY713" fmla="*/ 673963 h 1732370"/>
                <a:gd name="connsiteX714" fmla="*/ 2623389 w 3028420"/>
                <a:gd name="connsiteY714" fmla="*/ 458251 h 1732370"/>
                <a:gd name="connsiteX715" fmla="*/ 2699378 w 3028420"/>
                <a:gd name="connsiteY715" fmla="*/ 414351 h 1732370"/>
                <a:gd name="connsiteX716" fmla="*/ 2700047 w 3028420"/>
                <a:gd name="connsiteY716" fmla="*/ 408000 h 1732370"/>
                <a:gd name="connsiteX717" fmla="*/ 2627289 w 3028420"/>
                <a:gd name="connsiteY717" fmla="*/ 365994 h 1732370"/>
                <a:gd name="connsiteX718" fmla="*/ 2616147 w 3028420"/>
                <a:gd name="connsiteY718" fmla="*/ 365994 h 1732370"/>
                <a:gd name="connsiteX719" fmla="*/ 2540046 w 3028420"/>
                <a:gd name="connsiteY719" fmla="*/ 409894 h 1732370"/>
                <a:gd name="connsiteX720" fmla="*/ 2539489 w 3028420"/>
                <a:gd name="connsiteY720" fmla="*/ 416245 h 1732370"/>
                <a:gd name="connsiteX721" fmla="*/ 2612247 w 3028420"/>
                <a:gd name="connsiteY721" fmla="*/ 458251 h 1732370"/>
                <a:gd name="connsiteX722" fmla="*/ 2623389 w 3028420"/>
                <a:gd name="connsiteY722" fmla="*/ 458251 h 1732370"/>
                <a:gd name="connsiteX723" fmla="*/ 2169793 w 3028420"/>
                <a:gd name="connsiteY723" fmla="*/ 480535 h 1732370"/>
                <a:gd name="connsiteX724" fmla="*/ 2245894 w 3028420"/>
                <a:gd name="connsiteY724" fmla="*/ 436635 h 1732370"/>
                <a:gd name="connsiteX725" fmla="*/ 2246562 w 3028420"/>
                <a:gd name="connsiteY725" fmla="*/ 430284 h 1732370"/>
                <a:gd name="connsiteX726" fmla="*/ 2173804 w 3028420"/>
                <a:gd name="connsiteY726" fmla="*/ 388278 h 1732370"/>
                <a:gd name="connsiteX727" fmla="*/ 2162662 w 3028420"/>
                <a:gd name="connsiteY727" fmla="*/ 388278 h 1732370"/>
                <a:gd name="connsiteX728" fmla="*/ 2086561 w 3028420"/>
                <a:gd name="connsiteY728" fmla="*/ 432178 h 1732370"/>
                <a:gd name="connsiteX729" fmla="*/ 2086004 w 3028420"/>
                <a:gd name="connsiteY729" fmla="*/ 438529 h 1732370"/>
                <a:gd name="connsiteX730" fmla="*/ 2158651 w 3028420"/>
                <a:gd name="connsiteY730" fmla="*/ 480535 h 1732370"/>
                <a:gd name="connsiteX731" fmla="*/ 2169793 w 3028420"/>
                <a:gd name="connsiteY731" fmla="*/ 480090 h 1732370"/>
                <a:gd name="connsiteX732" fmla="*/ 1874638 w 3028420"/>
                <a:gd name="connsiteY732" fmla="*/ 891011 h 1732370"/>
                <a:gd name="connsiteX733" fmla="*/ 2097480 w 3028420"/>
                <a:gd name="connsiteY733" fmla="*/ 762654 h 1732370"/>
                <a:gd name="connsiteX734" fmla="*/ 2098149 w 3028420"/>
                <a:gd name="connsiteY734" fmla="*/ 756303 h 1732370"/>
                <a:gd name="connsiteX735" fmla="*/ 2025391 w 3028420"/>
                <a:gd name="connsiteY735" fmla="*/ 714297 h 1732370"/>
                <a:gd name="connsiteX736" fmla="*/ 2014249 w 3028420"/>
                <a:gd name="connsiteY736" fmla="*/ 714297 h 1732370"/>
                <a:gd name="connsiteX737" fmla="*/ 1791517 w 3028420"/>
                <a:gd name="connsiteY737" fmla="*/ 843100 h 1732370"/>
                <a:gd name="connsiteX738" fmla="*/ 1790849 w 3028420"/>
                <a:gd name="connsiteY738" fmla="*/ 849451 h 1732370"/>
                <a:gd name="connsiteX739" fmla="*/ 1863607 w 3028420"/>
                <a:gd name="connsiteY739" fmla="*/ 891457 h 1732370"/>
                <a:gd name="connsiteX740" fmla="*/ 1874638 w 3028420"/>
                <a:gd name="connsiteY740" fmla="*/ 890566 h 1732370"/>
                <a:gd name="connsiteX741" fmla="*/ 2501160 w 3028420"/>
                <a:gd name="connsiteY741" fmla="*/ 523321 h 1732370"/>
                <a:gd name="connsiteX742" fmla="*/ 2512302 w 3028420"/>
                <a:gd name="connsiteY742" fmla="*/ 523321 h 1732370"/>
                <a:gd name="connsiteX743" fmla="*/ 2588403 w 3028420"/>
                <a:gd name="connsiteY743" fmla="*/ 479421 h 1732370"/>
                <a:gd name="connsiteX744" fmla="*/ 2589071 w 3028420"/>
                <a:gd name="connsiteY744" fmla="*/ 473070 h 1732370"/>
                <a:gd name="connsiteX745" fmla="*/ 2516313 w 3028420"/>
                <a:gd name="connsiteY745" fmla="*/ 431064 h 1732370"/>
                <a:gd name="connsiteX746" fmla="*/ 2505171 w 3028420"/>
                <a:gd name="connsiteY746" fmla="*/ 431064 h 1732370"/>
                <a:gd name="connsiteX747" fmla="*/ 2429070 w 3028420"/>
                <a:gd name="connsiteY747" fmla="*/ 475076 h 1732370"/>
                <a:gd name="connsiteX748" fmla="*/ 2428402 w 3028420"/>
                <a:gd name="connsiteY748" fmla="*/ 481427 h 1732370"/>
                <a:gd name="connsiteX749" fmla="*/ 2408346 w 3028420"/>
                <a:gd name="connsiteY749" fmla="*/ 462931 h 1732370"/>
                <a:gd name="connsiteX750" fmla="*/ 2484335 w 3028420"/>
                <a:gd name="connsiteY750" fmla="*/ 419031 h 1732370"/>
                <a:gd name="connsiteX751" fmla="*/ 2485004 w 3028420"/>
                <a:gd name="connsiteY751" fmla="*/ 412680 h 1732370"/>
                <a:gd name="connsiteX752" fmla="*/ 2412246 w 3028420"/>
                <a:gd name="connsiteY752" fmla="*/ 370674 h 1732370"/>
                <a:gd name="connsiteX753" fmla="*/ 2401104 w 3028420"/>
                <a:gd name="connsiteY753" fmla="*/ 370674 h 1732370"/>
                <a:gd name="connsiteX754" fmla="*/ 2325003 w 3028420"/>
                <a:gd name="connsiteY754" fmla="*/ 414574 h 1732370"/>
                <a:gd name="connsiteX755" fmla="*/ 2325003 w 3028420"/>
                <a:gd name="connsiteY755" fmla="*/ 420925 h 1732370"/>
                <a:gd name="connsiteX756" fmla="*/ 2397649 w 3028420"/>
                <a:gd name="connsiteY756" fmla="*/ 462931 h 1732370"/>
                <a:gd name="connsiteX757" fmla="*/ 2408346 w 3028420"/>
                <a:gd name="connsiteY757" fmla="*/ 462485 h 1732370"/>
                <a:gd name="connsiteX758" fmla="*/ 1763551 w 3028420"/>
                <a:gd name="connsiteY758" fmla="*/ 954522 h 1732370"/>
                <a:gd name="connsiteX759" fmla="*/ 1839540 w 3028420"/>
                <a:gd name="connsiteY759" fmla="*/ 910622 h 1732370"/>
                <a:gd name="connsiteX760" fmla="*/ 1840208 w 3028420"/>
                <a:gd name="connsiteY760" fmla="*/ 904159 h 1732370"/>
                <a:gd name="connsiteX761" fmla="*/ 1767450 w 3028420"/>
                <a:gd name="connsiteY761" fmla="*/ 862265 h 1732370"/>
                <a:gd name="connsiteX762" fmla="*/ 1756308 w 3028420"/>
                <a:gd name="connsiteY762" fmla="*/ 862265 h 1732370"/>
                <a:gd name="connsiteX763" fmla="*/ 1680319 w 3028420"/>
                <a:gd name="connsiteY763" fmla="*/ 906165 h 1732370"/>
                <a:gd name="connsiteX764" fmla="*/ 1679650 w 3028420"/>
                <a:gd name="connsiteY764" fmla="*/ 912516 h 1732370"/>
                <a:gd name="connsiteX765" fmla="*/ 1752408 w 3028420"/>
                <a:gd name="connsiteY765" fmla="*/ 954522 h 1732370"/>
                <a:gd name="connsiteX766" fmla="*/ 1763551 w 3028420"/>
                <a:gd name="connsiteY766" fmla="*/ 954522 h 1732370"/>
                <a:gd name="connsiteX767" fmla="*/ 2255476 w 3028420"/>
                <a:gd name="connsiteY767" fmla="*/ 664826 h 1732370"/>
                <a:gd name="connsiteX768" fmla="*/ 2266618 w 3028420"/>
                <a:gd name="connsiteY768" fmla="*/ 664826 h 1732370"/>
                <a:gd name="connsiteX769" fmla="*/ 2342719 w 3028420"/>
                <a:gd name="connsiteY769" fmla="*/ 620926 h 1732370"/>
                <a:gd name="connsiteX770" fmla="*/ 2343387 w 3028420"/>
                <a:gd name="connsiteY770" fmla="*/ 614575 h 1732370"/>
                <a:gd name="connsiteX771" fmla="*/ 2270629 w 3028420"/>
                <a:gd name="connsiteY771" fmla="*/ 572569 h 1732370"/>
                <a:gd name="connsiteX772" fmla="*/ 2259487 w 3028420"/>
                <a:gd name="connsiteY772" fmla="*/ 572569 h 1732370"/>
                <a:gd name="connsiteX773" fmla="*/ 2183386 w 3028420"/>
                <a:gd name="connsiteY773" fmla="*/ 616469 h 1732370"/>
                <a:gd name="connsiteX774" fmla="*/ 2182718 w 3028420"/>
                <a:gd name="connsiteY774" fmla="*/ 622932 h 1732370"/>
                <a:gd name="connsiteX775" fmla="*/ 1208115 w 3028420"/>
                <a:gd name="connsiteY775" fmla="*/ 1275638 h 1732370"/>
                <a:gd name="connsiteX776" fmla="*/ 1284105 w 3028420"/>
                <a:gd name="connsiteY776" fmla="*/ 1231738 h 1732370"/>
                <a:gd name="connsiteX777" fmla="*/ 1284773 w 3028420"/>
                <a:gd name="connsiteY777" fmla="*/ 1225387 h 1732370"/>
                <a:gd name="connsiteX778" fmla="*/ 1212015 w 3028420"/>
                <a:gd name="connsiteY778" fmla="*/ 1183381 h 1732370"/>
                <a:gd name="connsiteX779" fmla="*/ 1200873 w 3028420"/>
                <a:gd name="connsiteY779" fmla="*/ 1183381 h 1732370"/>
                <a:gd name="connsiteX780" fmla="*/ 1124326 w 3028420"/>
                <a:gd name="connsiteY780" fmla="*/ 1227504 h 1732370"/>
                <a:gd name="connsiteX781" fmla="*/ 1123658 w 3028420"/>
                <a:gd name="connsiteY781" fmla="*/ 1233855 h 1732370"/>
                <a:gd name="connsiteX782" fmla="*/ 1196416 w 3028420"/>
                <a:gd name="connsiteY782" fmla="*/ 1275861 h 1732370"/>
                <a:gd name="connsiteX783" fmla="*/ 1207892 w 3028420"/>
                <a:gd name="connsiteY783" fmla="*/ 1275526 h 1732370"/>
                <a:gd name="connsiteX784" fmla="*/ 1319537 w 3028420"/>
                <a:gd name="connsiteY784" fmla="*/ 1211459 h 1732370"/>
                <a:gd name="connsiteX785" fmla="*/ 1395637 w 3028420"/>
                <a:gd name="connsiteY785" fmla="*/ 1167559 h 1732370"/>
                <a:gd name="connsiteX786" fmla="*/ 1396306 w 3028420"/>
                <a:gd name="connsiteY786" fmla="*/ 1161208 h 1732370"/>
                <a:gd name="connsiteX787" fmla="*/ 1323548 w 3028420"/>
                <a:gd name="connsiteY787" fmla="*/ 1119202 h 1732370"/>
                <a:gd name="connsiteX788" fmla="*/ 1312406 w 3028420"/>
                <a:gd name="connsiteY788" fmla="*/ 1119202 h 1732370"/>
                <a:gd name="connsiteX789" fmla="*/ 1235748 w 3028420"/>
                <a:gd name="connsiteY789" fmla="*/ 1163325 h 1732370"/>
                <a:gd name="connsiteX790" fmla="*/ 1235079 w 3028420"/>
                <a:gd name="connsiteY790" fmla="*/ 1169788 h 1732370"/>
                <a:gd name="connsiteX791" fmla="*/ 1307837 w 3028420"/>
                <a:gd name="connsiteY791" fmla="*/ 1211682 h 1732370"/>
                <a:gd name="connsiteX792" fmla="*/ 1318979 w 3028420"/>
                <a:gd name="connsiteY792" fmla="*/ 1211348 h 1732370"/>
                <a:gd name="connsiteX793" fmla="*/ 1097362 w 3028420"/>
                <a:gd name="connsiteY793" fmla="*/ 1339816 h 1732370"/>
                <a:gd name="connsiteX794" fmla="*/ 1173352 w 3028420"/>
                <a:gd name="connsiteY794" fmla="*/ 1295917 h 1732370"/>
                <a:gd name="connsiteX795" fmla="*/ 1174020 w 3028420"/>
                <a:gd name="connsiteY795" fmla="*/ 1289566 h 1732370"/>
                <a:gd name="connsiteX796" fmla="*/ 1101262 w 3028420"/>
                <a:gd name="connsiteY796" fmla="*/ 1247560 h 1732370"/>
                <a:gd name="connsiteX797" fmla="*/ 1090120 w 3028420"/>
                <a:gd name="connsiteY797" fmla="*/ 1247560 h 1732370"/>
                <a:gd name="connsiteX798" fmla="*/ 1014019 w 3028420"/>
                <a:gd name="connsiteY798" fmla="*/ 1291460 h 1732370"/>
                <a:gd name="connsiteX799" fmla="*/ 1013462 w 3028420"/>
                <a:gd name="connsiteY799" fmla="*/ 1297811 h 1732370"/>
                <a:gd name="connsiteX800" fmla="*/ 1086109 w 3028420"/>
                <a:gd name="connsiteY800" fmla="*/ 1339816 h 1732370"/>
                <a:gd name="connsiteX801" fmla="*/ 1096805 w 3028420"/>
                <a:gd name="connsiteY801" fmla="*/ 1339705 h 1732370"/>
                <a:gd name="connsiteX802" fmla="*/ 1541822 w 3028420"/>
                <a:gd name="connsiteY802" fmla="*/ 1083547 h 1732370"/>
                <a:gd name="connsiteX803" fmla="*/ 1617923 w 3028420"/>
                <a:gd name="connsiteY803" fmla="*/ 1039648 h 1732370"/>
                <a:gd name="connsiteX804" fmla="*/ 1618480 w 3028420"/>
                <a:gd name="connsiteY804" fmla="*/ 1033297 h 1732370"/>
                <a:gd name="connsiteX805" fmla="*/ 1545833 w 3028420"/>
                <a:gd name="connsiteY805" fmla="*/ 991291 h 1732370"/>
                <a:gd name="connsiteX806" fmla="*/ 1534691 w 3028420"/>
                <a:gd name="connsiteY806" fmla="*/ 991291 h 1732370"/>
                <a:gd name="connsiteX807" fmla="*/ 1458590 w 3028420"/>
                <a:gd name="connsiteY807" fmla="*/ 1035079 h 1732370"/>
                <a:gd name="connsiteX808" fmla="*/ 1457922 w 3028420"/>
                <a:gd name="connsiteY808" fmla="*/ 1041430 h 1732370"/>
                <a:gd name="connsiteX809" fmla="*/ 1530680 w 3028420"/>
                <a:gd name="connsiteY809" fmla="*/ 1083436 h 1732370"/>
                <a:gd name="connsiteX810" fmla="*/ 1541265 w 3028420"/>
                <a:gd name="connsiteY810" fmla="*/ 1082990 h 1732370"/>
                <a:gd name="connsiteX811" fmla="*/ 1430401 w 3028420"/>
                <a:gd name="connsiteY811" fmla="*/ 1147726 h 1732370"/>
                <a:gd name="connsiteX812" fmla="*/ 1506390 w 3028420"/>
                <a:gd name="connsiteY812" fmla="*/ 1103826 h 1732370"/>
                <a:gd name="connsiteX813" fmla="*/ 1507059 w 3028420"/>
                <a:gd name="connsiteY813" fmla="*/ 1097475 h 1732370"/>
                <a:gd name="connsiteX814" fmla="*/ 1434078 w 3028420"/>
                <a:gd name="connsiteY814" fmla="*/ 1054801 h 1732370"/>
                <a:gd name="connsiteX815" fmla="*/ 1422936 w 3028420"/>
                <a:gd name="connsiteY815" fmla="*/ 1054801 h 1732370"/>
                <a:gd name="connsiteX816" fmla="*/ 1347169 w 3028420"/>
                <a:gd name="connsiteY816" fmla="*/ 1099369 h 1732370"/>
                <a:gd name="connsiteX817" fmla="*/ 1346501 w 3028420"/>
                <a:gd name="connsiteY817" fmla="*/ 1105832 h 1732370"/>
                <a:gd name="connsiteX818" fmla="*/ 1419259 w 3028420"/>
                <a:gd name="connsiteY818" fmla="*/ 1147838 h 1732370"/>
                <a:gd name="connsiteX819" fmla="*/ 1430178 w 3028420"/>
                <a:gd name="connsiteY819" fmla="*/ 1147169 h 1732370"/>
                <a:gd name="connsiteX820" fmla="*/ 1652575 w 3028420"/>
                <a:gd name="connsiteY820" fmla="*/ 1019480 h 1732370"/>
                <a:gd name="connsiteX821" fmla="*/ 1728676 w 3028420"/>
                <a:gd name="connsiteY821" fmla="*/ 975580 h 1732370"/>
                <a:gd name="connsiteX822" fmla="*/ 1729344 w 3028420"/>
                <a:gd name="connsiteY822" fmla="*/ 969118 h 1732370"/>
                <a:gd name="connsiteX823" fmla="*/ 1656586 w 3028420"/>
                <a:gd name="connsiteY823" fmla="*/ 927112 h 1732370"/>
                <a:gd name="connsiteX824" fmla="*/ 1645444 w 3028420"/>
                <a:gd name="connsiteY824" fmla="*/ 927112 h 1732370"/>
                <a:gd name="connsiteX825" fmla="*/ 1569343 w 3028420"/>
                <a:gd name="connsiteY825" fmla="*/ 971012 h 1732370"/>
                <a:gd name="connsiteX826" fmla="*/ 1568786 w 3028420"/>
                <a:gd name="connsiteY826" fmla="*/ 977363 h 1732370"/>
                <a:gd name="connsiteX827" fmla="*/ 1641433 w 3028420"/>
                <a:gd name="connsiteY827" fmla="*/ 1019369 h 1732370"/>
                <a:gd name="connsiteX828" fmla="*/ 1652352 w 3028420"/>
                <a:gd name="connsiteY828" fmla="*/ 1018923 h 1732370"/>
                <a:gd name="connsiteX829" fmla="*/ 2259041 w 3028420"/>
                <a:gd name="connsiteY829" fmla="*/ 126884 h 1732370"/>
                <a:gd name="connsiteX830" fmla="*/ 2270183 w 3028420"/>
                <a:gd name="connsiteY830" fmla="*/ 126884 h 1732370"/>
                <a:gd name="connsiteX831" fmla="*/ 2346284 w 3028420"/>
                <a:gd name="connsiteY831" fmla="*/ 82984 h 1732370"/>
                <a:gd name="connsiteX832" fmla="*/ 2346953 w 3028420"/>
                <a:gd name="connsiteY832" fmla="*/ 76633 h 1732370"/>
                <a:gd name="connsiteX833" fmla="*/ 2327565 w 3028420"/>
                <a:gd name="connsiteY833" fmla="*/ 65491 h 1732370"/>
                <a:gd name="connsiteX834" fmla="*/ 2316423 w 3028420"/>
                <a:gd name="connsiteY834" fmla="*/ 65491 h 1732370"/>
                <a:gd name="connsiteX835" fmla="*/ 2240323 w 3028420"/>
                <a:gd name="connsiteY835" fmla="*/ 109391 h 1732370"/>
                <a:gd name="connsiteX836" fmla="*/ 2239765 w 3028420"/>
                <a:gd name="connsiteY836" fmla="*/ 115742 h 1732370"/>
                <a:gd name="connsiteX837" fmla="*/ 1706726 w 3028420"/>
                <a:gd name="connsiteY837" fmla="*/ 476524 h 1732370"/>
                <a:gd name="connsiteX838" fmla="*/ 1717868 w 3028420"/>
                <a:gd name="connsiteY838" fmla="*/ 476524 h 1732370"/>
                <a:gd name="connsiteX839" fmla="*/ 1793969 w 3028420"/>
                <a:gd name="connsiteY839" fmla="*/ 432624 h 1732370"/>
                <a:gd name="connsiteX840" fmla="*/ 1794526 w 3028420"/>
                <a:gd name="connsiteY840" fmla="*/ 426273 h 1732370"/>
                <a:gd name="connsiteX841" fmla="*/ 1721768 w 3028420"/>
                <a:gd name="connsiteY841" fmla="*/ 384267 h 1732370"/>
                <a:gd name="connsiteX842" fmla="*/ 1710625 w 3028420"/>
                <a:gd name="connsiteY842" fmla="*/ 384267 h 1732370"/>
                <a:gd name="connsiteX843" fmla="*/ 1634636 w 3028420"/>
                <a:gd name="connsiteY843" fmla="*/ 428167 h 1732370"/>
                <a:gd name="connsiteX844" fmla="*/ 1633968 w 3028420"/>
                <a:gd name="connsiteY844" fmla="*/ 434630 h 1732370"/>
                <a:gd name="connsiteX845" fmla="*/ 1929011 w 3028420"/>
                <a:gd name="connsiteY845" fmla="*/ 348278 h 1732370"/>
                <a:gd name="connsiteX846" fmla="*/ 1940153 w 3028420"/>
                <a:gd name="connsiteY846" fmla="*/ 348278 h 1732370"/>
                <a:gd name="connsiteX847" fmla="*/ 2016143 w 3028420"/>
                <a:gd name="connsiteY847" fmla="*/ 304378 h 1732370"/>
                <a:gd name="connsiteX848" fmla="*/ 2016811 w 3028420"/>
                <a:gd name="connsiteY848" fmla="*/ 298027 h 1732370"/>
                <a:gd name="connsiteX849" fmla="*/ 1944053 w 3028420"/>
                <a:gd name="connsiteY849" fmla="*/ 256021 h 1732370"/>
                <a:gd name="connsiteX850" fmla="*/ 1932911 w 3028420"/>
                <a:gd name="connsiteY850" fmla="*/ 256021 h 1732370"/>
                <a:gd name="connsiteX851" fmla="*/ 1856922 w 3028420"/>
                <a:gd name="connsiteY851" fmla="*/ 299921 h 1732370"/>
                <a:gd name="connsiteX852" fmla="*/ 1856253 w 3028420"/>
                <a:gd name="connsiteY852" fmla="*/ 306272 h 1732370"/>
                <a:gd name="connsiteX853" fmla="*/ 1571014 w 3028420"/>
                <a:gd name="connsiteY853" fmla="*/ 554965 h 1732370"/>
                <a:gd name="connsiteX854" fmla="*/ 1582157 w 3028420"/>
                <a:gd name="connsiteY854" fmla="*/ 554965 h 1732370"/>
                <a:gd name="connsiteX855" fmla="*/ 1658257 w 3028420"/>
                <a:gd name="connsiteY855" fmla="*/ 511065 h 1732370"/>
                <a:gd name="connsiteX856" fmla="*/ 1658815 w 3028420"/>
                <a:gd name="connsiteY856" fmla="*/ 504714 h 1732370"/>
                <a:gd name="connsiteX857" fmla="*/ 1586168 w 3028420"/>
                <a:gd name="connsiteY857" fmla="*/ 462708 h 1732370"/>
                <a:gd name="connsiteX858" fmla="*/ 1575026 w 3028420"/>
                <a:gd name="connsiteY858" fmla="*/ 462708 h 1732370"/>
                <a:gd name="connsiteX859" fmla="*/ 1499036 w 3028420"/>
                <a:gd name="connsiteY859" fmla="*/ 506608 h 1732370"/>
                <a:gd name="connsiteX860" fmla="*/ 1498368 w 3028420"/>
                <a:gd name="connsiteY860" fmla="*/ 513070 h 1732370"/>
                <a:gd name="connsiteX861" fmla="*/ 1817813 w 3028420"/>
                <a:gd name="connsiteY861" fmla="*/ 412457 h 1732370"/>
                <a:gd name="connsiteX862" fmla="*/ 1828955 w 3028420"/>
                <a:gd name="connsiteY862" fmla="*/ 412457 h 1732370"/>
                <a:gd name="connsiteX863" fmla="*/ 1904944 w 3028420"/>
                <a:gd name="connsiteY863" fmla="*/ 368557 h 1732370"/>
                <a:gd name="connsiteX864" fmla="*/ 1905613 w 3028420"/>
                <a:gd name="connsiteY864" fmla="*/ 362206 h 1732370"/>
                <a:gd name="connsiteX865" fmla="*/ 1832632 w 3028420"/>
                <a:gd name="connsiteY865" fmla="*/ 319420 h 1732370"/>
                <a:gd name="connsiteX866" fmla="*/ 1821490 w 3028420"/>
                <a:gd name="connsiteY866" fmla="*/ 319420 h 1732370"/>
                <a:gd name="connsiteX867" fmla="*/ 1745500 w 3028420"/>
                <a:gd name="connsiteY867" fmla="*/ 363988 h 1732370"/>
                <a:gd name="connsiteX868" fmla="*/ 1744832 w 3028420"/>
                <a:gd name="connsiteY868" fmla="*/ 370451 h 1732370"/>
                <a:gd name="connsiteX869" fmla="*/ 1348729 w 3028420"/>
                <a:gd name="connsiteY869" fmla="*/ 683211 h 1732370"/>
                <a:gd name="connsiteX870" fmla="*/ 1359871 w 3028420"/>
                <a:gd name="connsiteY870" fmla="*/ 683211 h 1732370"/>
                <a:gd name="connsiteX871" fmla="*/ 1435972 w 3028420"/>
                <a:gd name="connsiteY871" fmla="*/ 639311 h 1732370"/>
                <a:gd name="connsiteX872" fmla="*/ 1436640 w 3028420"/>
                <a:gd name="connsiteY872" fmla="*/ 632960 h 1732370"/>
                <a:gd name="connsiteX873" fmla="*/ 1363882 w 3028420"/>
                <a:gd name="connsiteY873" fmla="*/ 590954 h 1732370"/>
                <a:gd name="connsiteX874" fmla="*/ 1352740 w 3028420"/>
                <a:gd name="connsiteY874" fmla="*/ 590954 h 1732370"/>
                <a:gd name="connsiteX875" fmla="*/ 1276639 w 3028420"/>
                <a:gd name="connsiteY875" fmla="*/ 634854 h 1732370"/>
                <a:gd name="connsiteX876" fmla="*/ 1275971 w 3028420"/>
                <a:gd name="connsiteY876" fmla="*/ 641205 h 1732370"/>
                <a:gd name="connsiteX877" fmla="*/ 1460150 w 3028420"/>
                <a:gd name="connsiteY877" fmla="*/ 619032 h 1732370"/>
                <a:gd name="connsiteX878" fmla="*/ 1471292 w 3028420"/>
                <a:gd name="connsiteY878" fmla="*/ 619032 h 1732370"/>
                <a:gd name="connsiteX879" fmla="*/ 1547282 w 3028420"/>
                <a:gd name="connsiteY879" fmla="*/ 575132 h 1732370"/>
                <a:gd name="connsiteX880" fmla="*/ 1547950 w 3028420"/>
                <a:gd name="connsiteY880" fmla="*/ 568781 h 1732370"/>
                <a:gd name="connsiteX881" fmla="*/ 1475192 w 3028420"/>
                <a:gd name="connsiteY881" fmla="*/ 526775 h 1732370"/>
                <a:gd name="connsiteX882" fmla="*/ 1464050 w 3028420"/>
                <a:gd name="connsiteY882" fmla="*/ 526775 h 1732370"/>
                <a:gd name="connsiteX883" fmla="*/ 1388061 w 3028420"/>
                <a:gd name="connsiteY883" fmla="*/ 570675 h 1732370"/>
                <a:gd name="connsiteX884" fmla="*/ 1387392 w 3028420"/>
                <a:gd name="connsiteY884" fmla="*/ 577026 h 1732370"/>
                <a:gd name="connsiteX885" fmla="*/ 2037090 w 3028420"/>
                <a:gd name="connsiteY885" fmla="*/ 255130 h 1732370"/>
                <a:gd name="connsiteX886" fmla="*/ 2048232 w 3028420"/>
                <a:gd name="connsiteY886" fmla="*/ 255130 h 1732370"/>
                <a:gd name="connsiteX887" fmla="*/ 2124221 w 3028420"/>
                <a:gd name="connsiteY887" fmla="*/ 211230 h 1732370"/>
                <a:gd name="connsiteX888" fmla="*/ 2124890 w 3028420"/>
                <a:gd name="connsiteY888" fmla="*/ 204879 h 1732370"/>
                <a:gd name="connsiteX889" fmla="*/ 2105503 w 3028420"/>
                <a:gd name="connsiteY889" fmla="*/ 193737 h 1732370"/>
                <a:gd name="connsiteX890" fmla="*/ 2094361 w 3028420"/>
                <a:gd name="connsiteY890" fmla="*/ 193737 h 1732370"/>
                <a:gd name="connsiteX891" fmla="*/ 2018371 w 3028420"/>
                <a:gd name="connsiteY891" fmla="*/ 237637 h 1732370"/>
                <a:gd name="connsiteX892" fmla="*/ 2017703 w 3028420"/>
                <a:gd name="connsiteY892" fmla="*/ 243988 h 1732370"/>
                <a:gd name="connsiteX893" fmla="*/ 2370463 w 3028420"/>
                <a:gd name="connsiteY893" fmla="*/ 62705 h 1732370"/>
                <a:gd name="connsiteX894" fmla="*/ 2381605 w 3028420"/>
                <a:gd name="connsiteY894" fmla="*/ 62705 h 1732370"/>
                <a:gd name="connsiteX895" fmla="*/ 2457594 w 3028420"/>
                <a:gd name="connsiteY895" fmla="*/ 18805 h 1732370"/>
                <a:gd name="connsiteX896" fmla="*/ 2458263 w 3028420"/>
                <a:gd name="connsiteY896" fmla="*/ 12454 h 1732370"/>
                <a:gd name="connsiteX897" fmla="*/ 2438876 w 3028420"/>
                <a:gd name="connsiteY897" fmla="*/ 1312 h 1732370"/>
                <a:gd name="connsiteX898" fmla="*/ 2427733 w 3028420"/>
                <a:gd name="connsiteY898" fmla="*/ 1312 h 1732370"/>
                <a:gd name="connsiteX899" fmla="*/ 2351744 w 3028420"/>
                <a:gd name="connsiteY899" fmla="*/ 45212 h 1732370"/>
                <a:gd name="connsiteX900" fmla="*/ 2351075 w 3028420"/>
                <a:gd name="connsiteY900" fmla="*/ 51674 h 1732370"/>
                <a:gd name="connsiteX901" fmla="*/ 2523221 w 3028420"/>
                <a:gd name="connsiteY901" fmla="*/ 150951 h 1732370"/>
                <a:gd name="connsiteX902" fmla="*/ 2534363 w 3028420"/>
                <a:gd name="connsiteY902" fmla="*/ 150951 h 1732370"/>
                <a:gd name="connsiteX903" fmla="*/ 2610464 w 3028420"/>
                <a:gd name="connsiteY903" fmla="*/ 107051 h 1732370"/>
                <a:gd name="connsiteX904" fmla="*/ 2611133 w 3028420"/>
                <a:gd name="connsiteY904" fmla="*/ 100700 h 1732370"/>
                <a:gd name="connsiteX905" fmla="*/ 2538375 w 3028420"/>
                <a:gd name="connsiteY905" fmla="*/ 58694 h 1732370"/>
                <a:gd name="connsiteX906" fmla="*/ 2527233 w 3028420"/>
                <a:gd name="connsiteY906" fmla="*/ 58694 h 1732370"/>
                <a:gd name="connsiteX907" fmla="*/ 2450240 w 3028420"/>
                <a:gd name="connsiteY907" fmla="*/ 102037 h 1732370"/>
                <a:gd name="connsiteX908" fmla="*/ 2449572 w 3028420"/>
                <a:gd name="connsiteY908" fmla="*/ 108388 h 1732370"/>
                <a:gd name="connsiteX909" fmla="*/ 2734922 w 3028420"/>
                <a:gd name="connsiteY909" fmla="*/ 394741 h 1732370"/>
                <a:gd name="connsiteX910" fmla="*/ 2810911 w 3028420"/>
                <a:gd name="connsiteY910" fmla="*/ 350841 h 1732370"/>
                <a:gd name="connsiteX911" fmla="*/ 2811580 w 3028420"/>
                <a:gd name="connsiteY911" fmla="*/ 344378 h 1732370"/>
                <a:gd name="connsiteX912" fmla="*/ 2738822 w 3028420"/>
                <a:gd name="connsiteY912" fmla="*/ 302372 h 1732370"/>
                <a:gd name="connsiteX913" fmla="*/ 2727679 w 3028420"/>
                <a:gd name="connsiteY913" fmla="*/ 302372 h 1732370"/>
                <a:gd name="connsiteX914" fmla="*/ 2651690 w 3028420"/>
                <a:gd name="connsiteY914" fmla="*/ 346273 h 1732370"/>
                <a:gd name="connsiteX915" fmla="*/ 2651022 w 3028420"/>
                <a:gd name="connsiteY915" fmla="*/ 352624 h 1732370"/>
                <a:gd name="connsiteX916" fmla="*/ 2723780 w 3028420"/>
                <a:gd name="connsiteY916" fmla="*/ 394629 h 1732370"/>
                <a:gd name="connsiteX917" fmla="*/ 2734476 w 3028420"/>
                <a:gd name="connsiteY917" fmla="*/ 394184 h 1732370"/>
                <a:gd name="connsiteX918" fmla="*/ 2148177 w 3028420"/>
                <a:gd name="connsiteY918" fmla="*/ 190951 h 1732370"/>
                <a:gd name="connsiteX919" fmla="*/ 2159319 w 3028420"/>
                <a:gd name="connsiteY919" fmla="*/ 190951 h 1732370"/>
                <a:gd name="connsiteX920" fmla="*/ 2235420 w 3028420"/>
                <a:gd name="connsiteY920" fmla="*/ 147051 h 1732370"/>
                <a:gd name="connsiteX921" fmla="*/ 2235977 w 3028420"/>
                <a:gd name="connsiteY921" fmla="*/ 140700 h 1732370"/>
                <a:gd name="connsiteX922" fmla="*/ 2216701 w 3028420"/>
                <a:gd name="connsiteY922" fmla="*/ 129558 h 1732370"/>
                <a:gd name="connsiteX923" fmla="*/ 2205559 w 3028420"/>
                <a:gd name="connsiteY923" fmla="*/ 129558 h 1732370"/>
                <a:gd name="connsiteX924" fmla="*/ 2129570 w 3028420"/>
                <a:gd name="connsiteY924" fmla="*/ 173458 h 1732370"/>
                <a:gd name="connsiteX925" fmla="*/ 2128901 w 3028420"/>
                <a:gd name="connsiteY925" fmla="*/ 179809 h 1732370"/>
                <a:gd name="connsiteX926" fmla="*/ 1237865 w 3028420"/>
                <a:gd name="connsiteY926" fmla="*/ 747389 h 1732370"/>
                <a:gd name="connsiteX927" fmla="*/ 1249007 w 3028420"/>
                <a:gd name="connsiteY927" fmla="*/ 747389 h 1732370"/>
                <a:gd name="connsiteX928" fmla="*/ 1324996 w 3028420"/>
                <a:gd name="connsiteY928" fmla="*/ 703489 h 1732370"/>
                <a:gd name="connsiteX929" fmla="*/ 1325665 w 3028420"/>
                <a:gd name="connsiteY929" fmla="*/ 697138 h 1732370"/>
                <a:gd name="connsiteX930" fmla="*/ 1252907 w 3028420"/>
                <a:gd name="connsiteY930" fmla="*/ 655133 h 1732370"/>
                <a:gd name="connsiteX931" fmla="*/ 1241764 w 3028420"/>
                <a:gd name="connsiteY931" fmla="*/ 655133 h 1732370"/>
                <a:gd name="connsiteX932" fmla="*/ 1165329 w 3028420"/>
                <a:gd name="connsiteY932" fmla="*/ 698253 h 1732370"/>
                <a:gd name="connsiteX933" fmla="*/ 1164661 w 3028420"/>
                <a:gd name="connsiteY933" fmla="*/ 704604 h 173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Lst>
              <a:rect l="l" t="t" r="r" b="b"/>
              <a:pathLst>
                <a:path w="3028420" h="1732370">
                  <a:moveTo>
                    <a:pt x="2058706" y="544268"/>
                  </a:moveTo>
                  <a:lnTo>
                    <a:pt x="2134695" y="500368"/>
                  </a:lnTo>
                  <a:cubicBezTo>
                    <a:pt x="2138038" y="498585"/>
                    <a:pt x="2138261" y="495689"/>
                    <a:pt x="2135364" y="494017"/>
                  </a:cubicBezTo>
                  <a:lnTo>
                    <a:pt x="2062717" y="452011"/>
                  </a:lnTo>
                  <a:cubicBezTo>
                    <a:pt x="2059196" y="450295"/>
                    <a:pt x="2055096" y="450295"/>
                    <a:pt x="2051575" y="452011"/>
                  </a:cubicBezTo>
                  <a:lnTo>
                    <a:pt x="1975585" y="495911"/>
                  </a:lnTo>
                  <a:cubicBezTo>
                    <a:pt x="1972354" y="497806"/>
                    <a:pt x="1972020" y="500702"/>
                    <a:pt x="1974917" y="502374"/>
                  </a:cubicBezTo>
                  <a:lnTo>
                    <a:pt x="2047675" y="544380"/>
                  </a:lnTo>
                  <a:cubicBezTo>
                    <a:pt x="2051163" y="546107"/>
                    <a:pt x="2055263" y="546073"/>
                    <a:pt x="2058706" y="544268"/>
                  </a:cubicBezTo>
                  <a:close/>
                  <a:moveTo>
                    <a:pt x="1947284" y="392401"/>
                  </a:moveTo>
                  <a:lnTo>
                    <a:pt x="1871184" y="436301"/>
                  </a:lnTo>
                  <a:cubicBezTo>
                    <a:pt x="1867952" y="438195"/>
                    <a:pt x="1867730" y="440981"/>
                    <a:pt x="1870515" y="442652"/>
                  </a:cubicBezTo>
                  <a:lnTo>
                    <a:pt x="1943273" y="484658"/>
                  </a:lnTo>
                  <a:cubicBezTo>
                    <a:pt x="1946783" y="486407"/>
                    <a:pt x="1950906" y="486407"/>
                    <a:pt x="1954415" y="484658"/>
                  </a:cubicBezTo>
                  <a:lnTo>
                    <a:pt x="2030516" y="440758"/>
                  </a:lnTo>
                  <a:cubicBezTo>
                    <a:pt x="2033747" y="438864"/>
                    <a:pt x="2034082" y="435967"/>
                    <a:pt x="2031185" y="434407"/>
                  </a:cubicBezTo>
                  <a:lnTo>
                    <a:pt x="1958426" y="392401"/>
                  </a:lnTo>
                  <a:cubicBezTo>
                    <a:pt x="1955062" y="390730"/>
                    <a:pt x="1951095" y="390730"/>
                    <a:pt x="1947730" y="392401"/>
                  </a:cubicBezTo>
                  <a:close/>
                  <a:moveTo>
                    <a:pt x="1702157" y="534240"/>
                  </a:moveTo>
                  <a:lnTo>
                    <a:pt x="1573354" y="609115"/>
                  </a:lnTo>
                  <a:cubicBezTo>
                    <a:pt x="1570123" y="610898"/>
                    <a:pt x="1569789" y="613795"/>
                    <a:pt x="1572686" y="615467"/>
                  </a:cubicBezTo>
                  <a:lnTo>
                    <a:pt x="1645444" y="657472"/>
                  </a:lnTo>
                  <a:cubicBezTo>
                    <a:pt x="1648943" y="659277"/>
                    <a:pt x="1653087" y="659277"/>
                    <a:pt x="1656586" y="657472"/>
                  </a:cubicBezTo>
                  <a:lnTo>
                    <a:pt x="1785278" y="583266"/>
                  </a:lnTo>
                  <a:cubicBezTo>
                    <a:pt x="1788509" y="581372"/>
                    <a:pt x="1788843" y="578475"/>
                    <a:pt x="1785946" y="576803"/>
                  </a:cubicBezTo>
                  <a:lnTo>
                    <a:pt x="1713188" y="534797"/>
                  </a:lnTo>
                  <a:cubicBezTo>
                    <a:pt x="1709768" y="532870"/>
                    <a:pt x="1705645" y="532658"/>
                    <a:pt x="1702046" y="534240"/>
                  </a:cubicBezTo>
                  <a:close/>
                  <a:moveTo>
                    <a:pt x="1836643" y="456245"/>
                  </a:moveTo>
                  <a:lnTo>
                    <a:pt x="1760653" y="500145"/>
                  </a:lnTo>
                  <a:cubicBezTo>
                    <a:pt x="1757423" y="502040"/>
                    <a:pt x="1757088" y="504825"/>
                    <a:pt x="1759985" y="506496"/>
                  </a:cubicBezTo>
                  <a:lnTo>
                    <a:pt x="1832743" y="548502"/>
                  </a:lnTo>
                  <a:cubicBezTo>
                    <a:pt x="1836253" y="550252"/>
                    <a:pt x="1840376" y="550252"/>
                    <a:pt x="1843885" y="548502"/>
                  </a:cubicBezTo>
                  <a:lnTo>
                    <a:pt x="1919875" y="504602"/>
                  </a:lnTo>
                  <a:cubicBezTo>
                    <a:pt x="1923106" y="502708"/>
                    <a:pt x="1923440" y="499811"/>
                    <a:pt x="1920543" y="498140"/>
                  </a:cubicBezTo>
                  <a:lnTo>
                    <a:pt x="1847785" y="456134"/>
                  </a:lnTo>
                  <a:cubicBezTo>
                    <a:pt x="1844175" y="454485"/>
                    <a:pt x="1839997" y="454652"/>
                    <a:pt x="1836532" y="456580"/>
                  </a:cubicBezTo>
                  <a:close/>
                  <a:moveTo>
                    <a:pt x="1538368" y="628503"/>
                  </a:moveTo>
                  <a:lnTo>
                    <a:pt x="1462379" y="672291"/>
                  </a:lnTo>
                  <a:cubicBezTo>
                    <a:pt x="1459148" y="674185"/>
                    <a:pt x="1458813" y="677083"/>
                    <a:pt x="1461710" y="678754"/>
                  </a:cubicBezTo>
                  <a:lnTo>
                    <a:pt x="1534468" y="720760"/>
                  </a:lnTo>
                  <a:cubicBezTo>
                    <a:pt x="1537967" y="722565"/>
                    <a:pt x="1542112" y="722565"/>
                    <a:pt x="1545610" y="720760"/>
                  </a:cubicBezTo>
                  <a:lnTo>
                    <a:pt x="1621600" y="676859"/>
                  </a:lnTo>
                  <a:cubicBezTo>
                    <a:pt x="1624831" y="675077"/>
                    <a:pt x="1625165" y="672180"/>
                    <a:pt x="1622268" y="670509"/>
                  </a:cubicBezTo>
                  <a:lnTo>
                    <a:pt x="1549510" y="628503"/>
                  </a:lnTo>
                  <a:cubicBezTo>
                    <a:pt x="1545934" y="626765"/>
                    <a:pt x="1541722" y="626887"/>
                    <a:pt x="1538257" y="628837"/>
                  </a:cubicBezTo>
                  <a:close/>
                  <a:moveTo>
                    <a:pt x="1426947" y="692570"/>
                  </a:moveTo>
                  <a:lnTo>
                    <a:pt x="1350846" y="736470"/>
                  </a:lnTo>
                  <a:cubicBezTo>
                    <a:pt x="1347615" y="738364"/>
                    <a:pt x="1347392" y="741261"/>
                    <a:pt x="1350177" y="742933"/>
                  </a:cubicBezTo>
                  <a:lnTo>
                    <a:pt x="1422936" y="784938"/>
                  </a:lnTo>
                  <a:cubicBezTo>
                    <a:pt x="1426445" y="786688"/>
                    <a:pt x="1430568" y="786688"/>
                    <a:pt x="1434078" y="784938"/>
                  </a:cubicBezTo>
                  <a:lnTo>
                    <a:pt x="1510179" y="741038"/>
                  </a:lnTo>
                  <a:cubicBezTo>
                    <a:pt x="1513410" y="739144"/>
                    <a:pt x="1513633" y="736359"/>
                    <a:pt x="1510847" y="734687"/>
                  </a:cubicBezTo>
                  <a:lnTo>
                    <a:pt x="1438089" y="692681"/>
                  </a:lnTo>
                  <a:cubicBezTo>
                    <a:pt x="1434613" y="691077"/>
                    <a:pt x="1430579" y="691155"/>
                    <a:pt x="1427169" y="692904"/>
                  </a:cubicBezTo>
                  <a:close/>
                  <a:moveTo>
                    <a:pt x="1712074" y="863936"/>
                  </a:moveTo>
                  <a:lnTo>
                    <a:pt x="1788063" y="820036"/>
                  </a:lnTo>
                  <a:cubicBezTo>
                    <a:pt x="1791294" y="818253"/>
                    <a:pt x="1791629" y="815356"/>
                    <a:pt x="1788732" y="813685"/>
                  </a:cubicBezTo>
                  <a:lnTo>
                    <a:pt x="1715974" y="771679"/>
                  </a:lnTo>
                  <a:cubicBezTo>
                    <a:pt x="1712475" y="769874"/>
                    <a:pt x="1708330" y="769874"/>
                    <a:pt x="1704832" y="771679"/>
                  </a:cubicBezTo>
                  <a:lnTo>
                    <a:pt x="1628842" y="815579"/>
                  </a:lnTo>
                  <a:cubicBezTo>
                    <a:pt x="1625611" y="817362"/>
                    <a:pt x="1625277" y="820259"/>
                    <a:pt x="1628174" y="821930"/>
                  </a:cubicBezTo>
                  <a:lnTo>
                    <a:pt x="1700932" y="863936"/>
                  </a:lnTo>
                  <a:cubicBezTo>
                    <a:pt x="1704430" y="865919"/>
                    <a:pt x="1708687" y="866053"/>
                    <a:pt x="1712297" y="864270"/>
                  </a:cubicBezTo>
                  <a:close/>
                  <a:moveTo>
                    <a:pt x="1600653" y="928115"/>
                  </a:moveTo>
                  <a:lnTo>
                    <a:pt x="1676753" y="884215"/>
                  </a:lnTo>
                  <a:cubicBezTo>
                    <a:pt x="1679985" y="882432"/>
                    <a:pt x="1680207" y="879535"/>
                    <a:pt x="1677422" y="877864"/>
                  </a:cubicBezTo>
                  <a:lnTo>
                    <a:pt x="1604664" y="835858"/>
                  </a:lnTo>
                  <a:cubicBezTo>
                    <a:pt x="1601154" y="834108"/>
                    <a:pt x="1597031" y="834108"/>
                    <a:pt x="1593522" y="835858"/>
                  </a:cubicBezTo>
                  <a:lnTo>
                    <a:pt x="1517421" y="879758"/>
                  </a:lnTo>
                  <a:cubicBezTo>
                    <a:pt x="1514190" y="881652"/>
                    <a:pt x="1513967" y="884549"/>
                    <a:pt x="1516752" y="886220"/>
                  </a:cubicBezTo>
                  <a:lnTo>
                    <a:pt x="1589510" y="928226"/>
                  </a:lnTo>
                  <a:cubicBezTo>
                    <a:pt x="1593087" y="930254"/>
                    <a:pt x="1597444" y="930343"/>
                    <a:pt x="1601098" y="928449"/>
                  </a:cubicBezTo>
                  <a:close/>
                  <a:moveTo>
                    <a:pt x="1489231" y="992294"/>
                  </a:moveTo>
                  <a:lnTo>
                    <a:pt x="1565221" y="948394"/>
                  </a:lnTo>
                  <a:cubicBezTo>
                    <a:pt x="1568452" y="946499"/>
                    <a:pt x="1568786" y="943714"/>
                    <a:pt x="1565889" y="942042"/>
                  </a:cubicBezTo>
                  <a:lnTo>
                    <a:pt x="1493131" y="900036"/>
                  </a:lnTo>
                  <a:cubicBezTo>
                    <a:pt x="1489621" y="898287"/>
                    <a:pt x="1485499" y="898287"/>
                    <a:pt x="1481989" y="900036"/>
                  </a:cubicBezTo>
                  <a:lnTo>
                    <a:pt x="1406000" y="943936"/>
                  </a:lnTo>
                  <a:cubicBezTo>
                    <a:pt x="1402768" y="945831"/>
                    <a:pt x="1402434" y="948728"/>
                    <a:pt x="1405331" y="950399"/>
                  </a:cubicBezTo>
                  <a:lnTo>
                    <a:pt x="1478089" y="992405"/>
                  </a:lnTo>
                  <a:cubicBezTo>
                    <a:pt x="1481766" y="994500"/>
                    <a:pt x="1486256" y="994578"/>
                    <a:pt x="1490011" y="992628"/>
                  </a:cubicBezTo>
                  <a:close/>
                  <a:moveTo>
                    <a:pt x="1377810" y="1056472"/>
                  </a:moveTo>
                  <a:lnTo>
                    <a:pt x="1453799" y="1012572"/>
                  </a:lnTo>
                  <a:cubicBezTo>
                    <a:pt x="1457031" y="1010678"/>
                    <a:pt x="1457365" y="1007893"/>
                    <a:pt x="1454468" y="1006221"/>
                  </a:cubicBezTo>
                  <a:lnTo>
                    <a:pt x="1381710" y="964215"/>
                  </a:lnTo>
                  <a:cubicBezTo>
                    <a:pt x="1378222" y="962388"/>
                    <a:pt x="1374055" y="962388"/>
                    <a:pt x="1370568" y="964215"/>
                  </a:cubicBezTo>
                  <a:lnTo>
                    <a:pt x="1294467" y="1008115"/>
                  </a:lnTo>
                  <a:cubicBezTo>
                    <a:pt x="1291235" y="1010010"/>
                    <a:pt x="1291013" y="1012906"/>
                    <a:pt x="1294467" y="1014466"/>
                  </a:cubicBezTo>
                  <a:lnTo>
                    <a:pt x="1367113" y="1056472"/>
                  </a:lnTo>
                  <a:cubicBezTo>
                    <a:pt x="1370735" y="1058600"/>
                    <a:pt x="1375192" y="1058723"/>
                    <a:pt x="1378924" y="1056806"/>
                  </a:cubicBezTo>
                  <a:close/>
                  <a:moveTo>
                    <a:pt x="1946059" y="608113"/>
                  </a:moveTo>
                  <a:lnTo>
                    <a:pt x="2022048" y="564213"/>
                  </a:lnTo>
                  <a:cubicBezTo>
                    <a:pt x="2025279" y="562318"/>
                    <a:pt x="2025614" y="559533"/>
                    <a:pt x="2022717" y="557862"/>
                  </a:cubicBezTo>
                  <a:lnTo>
                    <a:pt x="1949959" y="515856"/>
                  </a:lnTo>
                  <a:cubicBezTo>
                    <a:pt x="1946449" y="514106"/>
                    <a:pt x="1942326" y="514106"/>
                    <a:pt x="1938816" y="515856"/>
                  </a:cubicBezTo>
                  <a:lnTo>
                    <a:pt x="1862827" y="559756"/>
                  </a:lnTo>
                  <a:cubicBezTo>
                    <a:pt x="1859596" y="561650"/>
                    <a:pt x="1859261" y="564547"/>
                    <a:pt x="1862159" y="566218"/>
                  </a:cubicBezTo>
                  <a:lnTo>
                    <a:pt x="1936588" y="609115"/>
                  </a:lnTo>
                  <a:cubicBezTo>
                    <a:pt x="1940165" y="610620"/>
                    <a:pt x="1944243" y="610375"/>
                    <a:pt x="1947619" y="608447"/>
                  </a:cubicBezTo>
                  <a:close/>
                  <a:moveTo>
                    <a:pt x="1821824" y="799869"/>
                  </a:moveTo>
                  <a:lnTo>
                    <a:pt x="1993413" y="702264"/>
                  </a:lnTo>
                  <a:cubicBezTo>
                    <a:pt x="1996644" y="700370"/>
                    <a:pt x="1996978" y="697472"/>
                    <a:pt x="1994081" y="695801"/>
                  </a:cubicBezTo>
                  <a:lnTo>
                    <a:pt x="1817478" y="593851"/>
                  </a:lnTo>
                  <a:cubicBezTo>
                    <a:pt x="1813969" y="592101"/>
                    <a:pt x="1809846" y="592101"/>
                    <a:pt x="1806336" y="593851"/>
                  </a:cubicBezTo>
                  <a:lnTo>
                    <a:pt x="1718536" y="644547"/>
                  </a:lnTo>
                  <a:cubicBezTo>
                    <a:pt x="1715305" y="646442"/>
                    <a:pt x="1715082" y="649227"/>
                    <a:pt x="1717868" y="650898"/>
                  </a:cubicBezTo>
                  <a:lnTo>
                    <a:pt x="1811462" y="704938"/>
                  </a:lnTo>
                  <a:cubicBezTo>
                    <a:pt x="1814359" y="706609"/>
                    <a:pt x="1814024" y="709395"/>
                    <a:pt x="1810793" y="711289"/>
                  </a:cubicBezTo>
                  <a:lnTo>
                    <a:pt x="1740598" y="751846"/>
                  </a:lnTo>
                  <a:cubicBezTo>
                    <a:pt x="1737367" y="753740"/>
                    <a:pt x="1737032" y="756526"/>
                    <a:pt x="1739929" y="758197"/>
                  </a:cubicBezTo>
                  <a:lnTo>
                    <a:pt x="1812687" y="800203"/>
                  </a:lnTo>
                  <a:cubicBezTo>
                    <a:pt x="1816075" y="801808"/>
                    <a:pt x="1819997" y="801808"/>
                    <a:pt x="1823384" y="800203"/>
                  </a:cubicBezTo>
                  <a:close/>
                  <a:moveTo>
                    <a:pt x="1314411" y="756749"/>
                  </a:moveTo>
                  <a:lnTo>
                    <a:pt x="1238422" y="800649"/>
                  </a:lnTo>
                  <a:cubicBezTo>
                    <a:pt x="1235191" y="802543"/>
                    <a:pt x="1234856" y="805440"/>
                    <a:pt x="1237753" y="807000"/>
                  </a:cubicBezTo>
                  <a:lnTo>
                    <a:pt x="1310512" y="849006"/>
                  </a:lnTo>
                  <a:cubicBezTo>
                    <a:pt x="1313999" y="850833"/>
                    <a:pt x="1318166" y="850833"/>
                    <a:pt x="1321654" y="849006"/>
                  </a:cubicBezTo>
                  <a:lnTo>
                    <a:pt x="1397643" y="805106"/>
                  </a:lnTo>
                  <a:cubicBezTo>
                    <a:pt x="1400874" y="803212"/>
                    <a:pt x="1401208" y="800426"/>
                    <a:pt x="1398311" y="798754"/>
                  </a:cubicBezTo>
                  <a:lnTo>
                    <a:pt x="1325553" y="756749"/>
                  </a:lnTo>
                  <a:cubicBezTo>
                    <a:pt x="1322456" y="755523"/>
                    <a:pt x="1318979" y="755646"/>
                    <a:pt x="1315971" y="757083"/>
                  </a:cubicBezTo>
                  <a:close/>
                  <a:moveTo>
                    <a:pt x="1202990" y="820928"/>
                  </a:moveTo>
                  <a:lnTo>
                    <a:pt x="1128783" y="865385"/>
                  </a:lnTo>
                  <a:cubicBezTo>
                    <a:pt x="1125552" y="867279"/>
                    <a:pt x="1125329" y="870064"/>
                    <a:pt x="1128226" y="871736"/>
                  </a:cubicBezTo>
                  <a:lnTo>
                    <a:pt x="1200873" y="913741"/>
                  </a:lnTo>
                  <a:cubicBezTo>
                    <a:pt x="1204372" y="915524"/>
                    <a:pt x="1208516" y="915524"/>
                    <a:pt x="1212015" y="913741"/>
                  </a:cubicBezTo>
                  <a:lnTo>
                    <a:pt x="1288004" y="869841"/>
                  </a:lnTo>
                  <a:cubicBezTo>
                    <a:pt x="1291235" y="867947"/>
                    <a:pt x="1291570" y="865050"/>
                    <a:pt x="1288673" y="863490"/>
                  </a:cubicBezTo>
                  <a:lnTo>
                    <a:pt x="1215915" y="820816"/>
                  </a:lnTo>
                  <a:cubicBezTo>
                    <a:pt x="1212449" y="819033"/>
                    <a:pt x="1208349" y="819033"/>
                    <a:pt x="1204884" y="820816"/>
                  </a:cubicBezTo>
                  <a:close/>
                  <a:moveTo>
                    <a:pt x="589504" y="1506280"/>
                  </a:moveTo>
                  <a:cubicBezTo>
                    <a:pt x="592991" y="1508107"/>
                    <a:pt x="597159" y="1508107"/>
                    <a:pt x="600646" y="1506280"/>
                  </a:cubicBezTo>
                  <a:lnTo>
                    <a:pt x="676635" y="1462380"/>
                  </a:lnTo>
                  <a:cubicBezTo>
                    <a:pt x="679867" y="1460486"/>
                    <a:pt x="680201" y="1457700"/>
                    <a:pt x="677304" y="1456029"/>
                  </a:cubicBezTo>
                  <a:lnTo>
                    <a:pt x="604546" y="1414023"/>
                  </a:lnTo>
                  <a:cubicBezTo>
                    <a:pt x="601058" y="1412196"/>
                    <a:pt x="596891" y="1412196"/>
                    <a:pt x="593404" y="1414023"/>
                  </a:cubicBezTo>
                  <a:lnTo>
                    <a:pt x="517414" y="1457923"/>
                  </a:lnTo>
                  <a:cubicBezTo>
                    <a:pt x="514183" y="1459817"/>
                    <a:pt x="513849" y="1462603"/>
                    <a:pt x="516746" y="1464274"/>
                  </a:cubicBezTo>
                  <a:close/>
                  <a:moveTo>
                    <a:pt x="315407" y="1334580"/>
                  </a:moveTo>
                  <a:lnTo>
                    <a:pt x="239307" y="1378480"/>
                  </a:lnTo>
                  <a:cubicBezTo>
                    <a:pt x="236075" y="1380374"/>
                    <a:pt x="235853" y="1383160"/>
                    <a:pt x="238638" y="1384831"/>
                  </a:cubicBezTo>
                  <a:lnTo>
                    <a:pt x="311396" y="1426837"/>
                  </a:lnTo>
                  <a:cubicBezTo>
                    <a:pt x="314906" y="1428586"/>
                    <a:pt x="319029" y="1428586"/>
                    <a:pt x="322538" y="1426837"/>
                  </a:cubicBezTo>
                  <a:lnTo>
                    <a:pt x="398639" y="1382937"/>
                  </a:lnTo>
                  <a:cubicBezTo>
                    <a:pt x="401870" y="1381043"/>
                    <a:pt x="402093" y="1378145"/>
                    <a:pt x="399308" y="1376474"/>
                  </a:cubicBezTo>
                  <a:lnTo>
                    <a:pt x="326549" y="1334580"/>
                  </a:lnTo>
                  <a:cubicBezTo>
                    <a:pt x="323185" y="1332908"/>
                    <a:pt x="319218" y="1332908"/>
                    <a:pt x="315853" y="1334580"/>
                  </a:cubicBezTo>
                  <a:close/>
                  <a:moveTo>
                    <a:pt x="456244" y="1463160"/>
                  </a:moveTo>
                  <a:cubicBezTo>
                    <a:pt x="459743" y="1464943"/>
                    <a:pt x="463887" y="1464943"/>
                    <a:pt x="467386" y="1463160"/>
                  </a:cubicBezTo>
                  <a:lnTo>
                    <a:pt x="543375" y="1419260"/>
                  </a:lnTo>
                  <a:cubicBezTo>
                    <a:pt x="546607" y="1417366"/>
                    <a:pt x="546941" y="1414580"/>
                    <a:pt x="544044" y="1412909"/>
                  </a:cubicBezTo>
                  <a:lnTo>
                    <a:pt x="471286" y="1370903"/>
                  </a:lnTo>
                  <a:cubicBezTo>
                    <a:pt x="467798" y="1369076"/>
                    <a:pt x="463631" y="1369076"/>
                    <a:pt x="460144" y="1370903"/>
                  </a:cubicBezTo>
                  <a:lnTo>
                    <a:pt x="384043" y="1414803"/>
                  </a:lnTo>
                  <a:cubicBezTo>
                    <a:pt x="380812" y="1416697"/>
                    <a:pt x="380589" y="1419594"/>
                    <a:pt x="383486" y="1421154"/>
                  </a:cubicBezTo>
                  <a:close/>
                  <a:moveTo>
                    <a:pt x="762875" y="1532130"/>
                  </a:moveTo>
                  <a:lnTo>
                    <a:pt x="838976" y="1488230"/>
                  </a:lnTo>
                  <a:cubicBezTo>
                    <a:pt x="842207" y="1486447"/>
                    <a:pt x="842430" y="1483550"/>
                    <a:pt x="839645" y="1481879"/>
                  </a:cubicBezTo>
                  <a:lnTo>
                    <a:pt x="767778" y="1439873"/>
                  </a:lnTo>
                  <a:cubicBezTo>
                    <a:pt x="764279" y="1438068"/>
                    <a:pt x="760134" y="1438068"/>
                    <a:pt x="756636" y="1439873"/>
                  </a:cubicBezTo>
                  <a:lnTo>
                    <a:pt x="680535" y="1483773"/>
                  </a:lnTo>
                  <a:cubicBezTo>
                    <a:pt x="677304" y="1485556"/>
                    <a:pt x="677081" y="1488453"/>
                    <a:pt x="679867" y="1490124"/>
                  </a:cubicBezTo>
                  <a:lnTo>
                    <a:pt x="752625" y="1532130"/>
                  </a:lnTo>
                  <a:cubicBezTo>
                    <a:pt x="756001" y="1533779"/>
                    <a:pt x="759945" y="1533779"/>
                    <a:pt x="763321" y="1532130"/>
                  </a:cubicBezTo>
                  <a:close/>
                  <a:moveTo>
                    <a:pt x="640312" y="1596754"/>
                  </a:moveTo>
                  <a:cubicBezTo>
                    <a:pt x="643822" y="1598504"/>
                    <a:pt x="647944" y="1598504"/>
                    <a:pt x="651454" y="1596754"/>
                  </a:cubicBezTo>
                  <a:lnTo>
                    <a:pt x="727444" y="1552854"/>
                  </a:lnTo>
                  <a:cubicBezTo>
                    <a:pt x="730675" y="1550960"/>
                    <a:pt x="731009" y="1548175"/>
                    <a:pt x="728112" y="1546503"/>
                  </a:cubicBezTo>
                  <a:lnTo>
                    <a:pt x="656357" y="1504052"/>
                  </a:lnTo>
                  <a:cubicBezTo>
                    <a:pt x="652847" y="1502302"/>
                    <a:pt x="648724" y="1502302"/>
                    <a:pt x="645215" y="1504052"/>
                  </a:cubicBezTo>
                  <a:lnTo>
                    <a:pt x="569225" y="1547952"/>
                  </a:lnTo>
                  <a:cubicBezTo>
                    <a:pt x="565994" y="1549846"/>
                    <a:pt x="565660" y="1552743"/>
                    <a:pt x="568557" y="1554414"/>
                  </a:cubicBezTo>
                  <a:close/>
                  <a:moveTo>
                    <a:pt x="426049" y="1270401"/>
                  </a:moveTo>
                  <a:lnTo>
                    <a:pt x="350059" y="1314301"/>
                  </a:lnTo>
                  <a:cubicBezTo>
                    <a:pt x="346828" y="1316195"/>
                    <a:pt x="346494" y="1318981"/>
                    <a:pt x="349391" y="1320652"/>
                  </a:cubicBezTo>
                  <a:lnTo>
                    <a:pt x="422149" y="1362658"/>
                  </a:lnTo>
                  <a:cubicBezTo>
                    <a:pt x="425637" y="1364485"/>
                    <a:pt x="429804" y="1364485"/>
                    <a:pt x="433291" y="1362658"/>
                  </a:cubicBezTo>
                  <a:lnTo>
                    <a:pt x="509281" y="1318758"/>
                  </a:lnTo>
                  <a:cubicBezTo>
                    <a:pt x="512512" y="1316864"/>
                    <a:pt x="512846" y="1313967"/>
                    <a:pt x="509949" y="1312407"/>
                  </a:cubicBezTo>
                  <a:lnTo>
                    <a:pt x="437191" y="1270401"/>
                  </a:lnTo>
                  <a:cubicBezTo>
                    <a:pt x="433949" y="1268875"/>
                    <a:pt x="430183" y="1268875"/>
                    <a:pt x="426940" y="1270401"/>
                  </a:cubicBezTo>
                  <a:close/>
                  <a:moveTo>
                    <a:pt x="981707" y="949619"/>
                  </a:moveTo>
                  <a:lnTo>
                    <a:pt x="905718" y="993519"/>
                  </a:lnTo>
                  <a:cubicBezTo>
                    <a:pt x="902486" y="995413"/>
                    <a:pt x="902152" y="998199"/>
                    <a:pt x="905049" y="999870"/>
                  </a:cubicBezTo>
                  <a:lnTo>
                    <a:pt x="977807" y="1041876"/>
                  </a:lnTo>
                  <a:cubicBezTo>
                    <a:pt x="981317" y="1043625"/>
                    <a:pt x="985440" y="1043625"/>
                    <a:pt x="988949" y="1041876"/>
                  </a:cubicBezTo>
                  <a:lnTo>
                    <a:pt x="1064939" y="997976"/>
                  </a:lnTo>
                  <a:cubicBezTo>
                    <a:pt x="1068170" y="996082"/>
                    <a:pt x="1068504" y="993185"/>
                    <a:pt x="1065607" y="991514"/>
                  </a:cubicBezTo>
                  <a:lnTo>
                    <a:pt x="992849" y="949507"/>
                  </a:lnTo>
                  <a:cubicBezTo>
                    <a:pt x="989573" y="948070"/>
                    <a:pt x="985841" y="948115"/>
                    <a:pt x="982598" y="949619"/>
                  </a:cubicBezTo>
                  <a:close/>
                  <a:moveTo>
                    <a:pt x="537136" y="1205888"/>
                  </a:moveTo>
                  <a:lnTo>
                    <a:pt x="461146" y="1249788"/>
                  </a:lnTo>
                  <a:cubicBezTo>
                    <a:pt x="457915" y="1251682"/>
                    <a:pt x="457581" y="1254579"/>
                    <a:pt x="460478" y="1256139"/>
                  </a:cubicBezTo>
                  <a:lnTo>
                    <a:pt x="533236" y="1298145"/>
                  </a:lnTo>
                  <a:cubicBezTo>
                    <a:pt x="536724" y="1299972"/>
                    <a:pt x="540891" y="1299972"/>
                    <a:pt x="544378" y="1298145"/>
                  </a:cubicBezTo>
                  <a:lnTo>
                    <a:pt x="620479" y="1254245"/>
                  </a:lnTo>
                  <a:cubicBezTo>
                    <a:pt x="623710" y="1252351"/>
                    <a:pt x="623933" y="1249565"/>
                    <a:pt x="621036" y="1247894"/>
                  </a:cubicBezTo>
                  <a:lnTo>
                    <a:pt x="548389" y="1205888"/>
                  </a:lnTo>
                  <a:cubicBezTo>
                    <a:pt x="545058" y="1204473"/>
                    <a:pt x="541270" y="1204596"/>
                    <a:pt x="538027" y="1206222"/>
                  </a:cubicBezTo>
                  <a:close/>
                  <a:moveTo>
                    <a:pt x="1092794" y="885106"/>
                  </a:moveTo>
                  <a:lnTo>
                    <a:pt x="1016805" y="929006"/>
                  </a:lnTo>
                  <a:cubicBezTo>
                    <a:pt x="1013574" y="930900"/>
                    <a:pt x="1013239" y="933686"/>
                    <a:pt x="1016136" y="935357"/>
                  </a:cubicBezTo>
                  <a:lnTo>
                    <a:pt x="1088894" y="977363"/>
                  </a:lnTo>
                  <a:cubicBezTo>
                    <a:pt x="1092382" y="979190"/>
                    <a:pt x="1096549" y="979190"/>
                    <a:pt x="1100037" y="977363"/>
                  </a:cubicBezTo>
                  <a:lnTo>
                    <a:pt x="1176137" y="933463"/>
                  </a:lnTo>
                  <a:cubicBezTo>
                    <a:pt x="1179369" y="931569"/>
                    <a:pt x="1179591" y="928672"/>
                    <a:pt x="1176806" y="927001"/>
                  </a:cubicBezTo>
                  <a:lnTo>
                    <a:pt x="1104048" y="885106"/>
                  </a:lnTo>
                  <a:cubicBezTo>
                    <a:pt x="1100716" y="883680"/>
                    <a:pt x="1096917" y="883803"/>
                    <a:pt x="1093686" y="885440"/>
                  </a:cubicBezTo>
                  <a:close/>
                  <a:moveTo>
                    <a:pt x="870620" y="1013464"/>
                  </a:moveTo>
                  <a:lnTo>
                    <a:pt x="794519" y="1057364"/>
                  </a:lnTo>
                  <a:cubicBezTo>
                    <a:pt x="791288" y="1059146"/>
                    <a:pt x="791065" y="1062043"/>
                    <a:pt x="793851" y="1063714"/>
                  </a:cubicBezTo>
                  <a:lnTo>
                    <a:pt x="868057" y="1106055"/>
                  </a:lnTo>
                  <a:cubicBezTo>
                    <a:pt x="871556" y="1107860"/>
                    <a:pt x="875701" y="1107860"/>
                    <a:pt x="879199" y="1106055"/>
                  </a:cubicBezTo>
                  <a:lnTo>
                    <a:pt x="955300" y="1062155"/>
                  </a:lnTo>
                  <a:cubicBezTo>
                    <a:pt x="958531" y="1060372"/>
                    <a:pt x="958754" y="1057475"/>
                    <a:pt x="955969" y="1055804"/>
                  </a:cubicBezTo>
                  <a:lnTo>
                    <a:pt x="883211" y="1013798"/>
                  </a:lnTo>
                  <a:cubicBezTo>
                    <a:pt x="879567" y="1011792"/>
                    <a:pt x="875155" y="1011792"/>
                    <a:pt x="871511" y="1013798"/>
                  </a:cubicBezTo>
                  <a:close/>
                  <a:moveTo>
                    <a:pt x="759199" y="1077531"/>
                  </a:moveTo>
                  <a:lnTo>
                    <a:pt x="684323" y="1121654"/>
                  </a:lnTo>
                  <a:cubicBezTo>
                    <a:pt x="681092" y="1123548"/>
                    <a:pt x="680758" y="1126445"/>
                    <a:pt x="683655" y="1128116"/>
                  </a:cubicBezTo>
                  <a:lnTo>
                    <a:pt x="756413" y="1170122"/>
                  </a:lnTo>
                  <a:cubicBezTo>
                    <a:pt x="759912" y="1171927"/>
                    <a:pt x="764057" y="1171927"/>
                    <a:pt x="767555" y="1170122"/>
                  </a:cubicBezTo>
                  <a:lnTo>
                    <a:pt x="843545" y="1126222"/>
                  </a:lnTo>
                  <a:cubicBezTo>
                    <a:pt x="846776" y="1124439"/>
                    <a:pt x="847110" y="1121542"/>
                    <a:pt x="844213" y="1119871"/>
                  </a:cubicBezTo>
                  <a:lnTo>
                    <a:pt x="771344" y="1077085"/>
                  </a:lnTo>
                  <a:cubicBezTo>
                    <a:pt x="767745" y="1075614"/>
                    <a:pt x="763667" y="1075904"/>
                    <a:pt x="760313" y="1077865"/>
                  </a:cubicBezTo>
                  <a:close/>
                  <a:moveTo>
                    <a:pt x="647777" y="1141709"/>
                  </a:moveTo>
                  <a:lnTo>
                    <a:pt x="571676" y="1185609"/>
                  </a:lnTo>
                  <a:cubicBezTo>
                    <a:pt x="568445" y="1187504"/>
                    <a:pt x="568222" y="1190401"/>
                    <a:pt x="571119" y="1192072"/>
                  </a:cubicBezTo>
                  <a:lnTo>
                    <a:pt x="643766" y="1234078"/>
                  </a:lnTo>
                  <a:cubicBezTo>
                    <a:pt x="647287" y="1235794"/>
                    <a:pt x="651387" y="1235794"/>
                    <a:pt x="654908" y="1234078"/>
                  </a:cubicBezTo>
                  <a:lnTo>
                    <a:pt x="730898" y="1190178"/>
                  </a:lnTo>
                  <a:cubicBezTo>
                    <a:pt x="734129" y="1188284"/>
                    <a:pt x="734463" y="1185498"/>
                    <a:pt x="731566" y="1183827"/>
                  </a:cubicBezTo>
                  <a:lnTo>
                    <a:pt x="658808" y="1141821"/>
                  </a:lnTo>
                  <a:cubicBezTo>
                    <a:pt x="655710" y="1140618"/>
                    <a:pt x="652268" y="1140696"/>
                    <a:pt x="649226" y="1142044"/>
                  </a:cubicBezTo>
                  <a:close/>
                  <a:moveTo>
                    <a:pt x="1155190" y="1184830"/>
                  </a:moveTo>
                  <a:lnTo>
                    <a:pt x="1231179" y="1140930"/>
                  </a:lnTo>
                  <a:cubicBezTo>
                    <a:pt x="1234411" y="1139035"/>
                    <a:pt x="1234745" y="1136138"/>
                    <a:pt x="1231848" y="1134467"/>
                  </a:cubicBezTo>
                  <a:lnTo>
                    <a:pt x="1159090" y="1092573"/>
                  </a:lnTo>
                  <a:cubicBezTo>
                    <a:pt x="1155602" y="1090746"/>
                    <a:pt x="1151435" y="1090746"/>
                    <a:pt x="1147948" y="1092573"/>
                  </a:cubicBezTo>
                  <a:lnTo>
                    <a:pt x="1071958" y="1136473"/>
                  </a:lnTo>
                  <a:cubicBezTo>
                    <a:pt x="1068727" y="1138367"/>
                    <a:pt x="1068393" y="1141152"/>
                    <a:pt x="1071290" y="1142824"/>
                  </a:cubicBezTo>
                  <a:lnTo>
                    <a:pt x="1144048" y="1184830"/>
                  </a:lnTo>
                  <a:cubicBezTo>
                    <a:pt x="1147881" y="1187203"/>
                    <a:pt x="1152694" y="1187336"/>
                    <a:pt x="1156638" y="1185164"/>
                  </a:cubicBezTo>
                  <a:close/>
                  <a:moveTo>
                    <a:pt x="2191408" y="250227"/>
                  </a:moveTo>
                  <a:lnTo>
                    <a:pt x="2115419" y="294127"/>
                  </a:lnTo>
                  <a:cubicBezTo>
                    <a:pt x="2112188" y="296021"/>
                    <a:pt x="2111854" y="298807"/>
                    <a:pt x="2114751" y="300478"/>
                  </a:cubicBezTo>
                  <a:lnTo>
                    <a:pt x="2187509" y="342484"/>
                  </a:lnTo>
                  <a:cubicBezTo>
                    <a:pt x="2190996" y="344312"/>
                    <a:pt x="2195163" y="344312"/>
                    <a:pt x="2198651" y="342484"/>
                  </a:cubicBezTo>
                  <a:lnTo>
                    <a:pt x="2274752" y="298584"/>
                  </a:lnTo>
                  <a:cubicBezTo>
                    <a:pt x="2277983" y="296690"/>
                    <a:pt x="2278206" y="293793"/>
                    <a:pt x="2275420" y="292233"/>
                  </a:cubicBezTo>
                  <a:lnTo>
                    <a:pt x="2202662" y="250227"/>
                  </a:lnTo>
                  <a:cubicBezTo>
                    <a:pt x="2199620" y="249113"/>
                    <a:pt x="2196255" y="249225"/>
                    <a:pt x="2193303" y="250562"/>
                  </a:cubicBezTo>
                  <a:close/>
                  <a:moveTo>
                    <a:pt x="2056923" y="328222"/>
                  </a:moveTo>
                  <a:lnTo>
                    <a:pt x="1980934" y="372122"/>
                  </a:lnTo>
                  <a:cubicBezTo>
                    <a:pt x="1977702" y="374016"/>
                    <a:pt x="1977368" y="376802"/>
                    <a:pt x="1980265" y="378473"/>
                  </a:cubicBezTo>
                  <a:lnTo>
                    <a:pt x="2053023" y="420479"/>
                  </a:lnTo>
                  <a:cubicBezTo>
                    <a:pt x="2056511" y="422307"/>
                    <a:pt x="2060678" y="422307"/>
                    <a:pt x="2064165" y="420479"/>
                  </a:cubicBezTo>
                  <a:lnTo>
                    <a:pt x="2140155" y="376579"/>
                  </a:lnTo>
                  <a:cubicBezTo>
                    <a:pt x="2143386" y="374685"/>
                    <a:pt x="2143720" y="371899"/>
                    <a:pt x="2140823" y="370228"/>
                  </a:cubicBezTo>
                  <a:lnTo>
                    <a:pt x="2068065" y="328222"/>
                  </a:lnTo>
                  <a:cubicBezTo>
                    <a:pt x="2065101" y="326985"/>
                    <a:pt x="2061781" y="326985"/>
                    <a:pt x="2058817" y="328222"/>
                  </a:cubicBezTo>
                  <a:close/>
                  <a:moveTo>
                    <a:pt x="2302607" y="186383"/>
                  </a:moveTo>
                  <a:lnTo>
                    <a:pt x="2228400" y="230283"/>
                  </a:lnTo>
                  <a:cubicBezTo>
                    <a:pt x="2225169" y="232177"/>
                    <a:pt x="2224946" y="235074"/>
                    <a:pt x="2228400" y="236634"/>
                  </a:cubicBezTo>
                  <a:lnTo>
                    <a:pt x="2301047" y="278640"/>
                  </a:lnTo>
                  <a:cubicBezTo>
                    <a:pt x="2304546" y="280422"/>
                    <a:pt x="2308691" y="280422"/>
                    <a:pt x="2312189" y="278640"/>
                  </a:cubicBezTo>
                  <a:lnTo>
                    <a:pt x="2388179" y="234740"/>
                  </a:lnTo>
                  <a:cubicBezTo>
                    <a:pt x="2391410" y="232846"/>
                    <a:pt x="2391744" y="230060"/>
                    <a:pt x="2388847" y="228389"/>
                  </a:cubicBezTo>
                  <a:lnTo>
                    <a:pt x="2315532" y="185714"/>
                  </a:lnTo>
                  <a:cubicBezTo>
                    <a:pt x="2311966" y="184132"/>
                    <a:pt x="2307855" y="184389"/>
                    <a:pt x="2304501" y="186383"/>
                  </a:cubicBezTo>
                  <a:close/>
                  <a:moveTo>
                    <a:pt x="1688341" y="757083"/>
                  </a:moveTo>
                  <a:lnTo>
                    <a:pt x="1764331" y="713183"/>
                  </a:lnTo>
                  <a:cubicBezTo>
                    <a:pt x="1767562" y="711289"/>
                    <a:pt x="1767896" y="708392"/>
                    <a:pt x="1764999" y="706721"/>
                  </a:cubicBezTo>
                  <a:lnTo>
                    <a:pt x="1694135" y="664826"/>
                  </a:lnTo>
                  <a:cubicBezTo>
                    <a:pt x="1690625" y="663077"/>
                    <a:pt x="1686503" y="663077"/>
                    <a:pt x="1682993" y="664826"/>
                  </a:cubicBezTo>
                  <a:lnTo>
                    <a:pt x="1607115" y="709395"/>
                  </a:lnTo>
                  <a:cubicBezTo>
                    <a:pt x="1603884" y="711289"/>
                    <a:pt x="1603549" y="714074"/>
                    <a:pt x="1606447" y="715746"/>
                  </a:cubicBezTo>
                  <a:lnTo>
                    <a:pt x="1679205" y="757751"/>
                  </a:lnTo>
                  <a:cubicBezTo>
                    <a:pt x="1682781" y="759256"/>
                    <a:pt x="1686859" y="759011"/>
                    <a:pt x="1690235" y="757083"/>
                  </a:cubicBezTo>
                  <a:close/>
                  <a:moveTo>
                    <a:pt x="2424725" y="121981"/>
                  </a:moveTo>
                  <a:cubicBezTo>
                    <a:pt x="2421215" y="120232"/>
                    <a:pt x="2417092" y="120232"/>
                    <a:pt x="2413583" y="121981"/>
                  </a:cubicBezTo>
                  <a:lnTo>
                    <a:pt x="2337594" y="165881"/>
                  </a:lnTo>
                  <a:cubicBezTo>
                    <a:pt x="2334362" y="167776"/>
                    <a:pt x="2334028" y="170672"/>
                    <a:pt x="2336925" y="172344"/>
                  </a:cubicBezTo>
                  <a:lnTo>
                    <a:pt x="2409683" y="214350"/>
                  </a:lnTo>
                  <a:cubicBezTo>
                    <a:pt x="2413193" y="216099"/>
                    <a:pt x="2417316" y="216099"/>
                    <a:pt x="2420825" y="214350"/>
                  </a:cubicBezTo>
                  <a:lnTo>
                    <a:pt x="2496814" y="170450"/>
                  </a:lnTo>
                  <a:cubicBezTo>
                    <a:pt x="2500046" y="168555"/>
                    <a:pt x="2500380" y="165770"/>
                    <a:pt x="2497483" y="164099"/>
                  </a:cubicBezTo>
                  <a:close/>
                  <a:moveTo>
                    <a:pt x="1265943" y="1121097"/>
                  </a:moveTo>
                  <a:lnTo>
                    <a:pt x="1343826" y="1077085"/>
                  </a:lnTo>
                  <a:cubicBezTo>
                    <a:pt x="1347058" y="1075191"/>
                    <a:pt x="1347280" y="1072294"/>
                    <a:pt x="1344384" y="1070734"/>
                  </a:cubicBezTo>
                  <a:lnTo>
                    <a:pt x="1271737" y="1028728"/>
                  </a:lnTo>
                  <a:cubicBezTo>
                    <a:pt x="1268238" y="1026945"/>
                    <a:pt x="1264093" y="1026945"/>
                    <a:pt x="1260595" y="1028728"/>
                  </a:cubicBezTo>
                  <a:lnTo>
                    <a:pt x="1184605" y="1072628"/>
                  </a:lnTo>
                  <a:cubicBezTo>
                    <a:pt x="1181374" y="1074522"/>
                    <a:pt x="1181040" y="1077308"/>
                    <a:pt x="1183937" y="1078979"/>
                  </a:cubicBezTo>
                  <a:lnTo>
                    <a:pt x="1256695" y="1120985"/>
                  </a:lnTo>
                  <a:cubicBezTo>
                    <a:pt x="1260160" y="1122768"/>
                    <a:pt x="1264260" y="1122768"/>
                    <a:pt x="1267726" y="1120985"/>
                  </a:cubicBezTo>
                  <a:close/>
                  <a:moveTo>
                    <a:pt x="2628737" y="334239"/>
                  </a:moveTo>
                  <a:lnTo>
                    <a:pt x="2704838" y="290339"/>
                  </a:lnTo>
                  <a:cubicBezTo>
                    <a:pt x="2708070" y="288445"/>
                    <a:pt x="2708292" y="285659"/>
                    <a:pt x="2705507" y="283988"/>
                  </a:cubicBezTo>
                  <a:lnTo>
                    <a:pt x="2634531" y="241425"/>
                  </a:lnTo>
                  <a:cubicBezTo>
                    <a:pt x="2631022" y="239676"/>
                    <a:pt x="2626899" y="239676"/>
                    <a:pt x="2623389" y="241425"/>
                  </a:cubicBezTo>
                  <a:lnTo>
                    <a:pt x="2547400" y="285994"/>
                  </a:lnTo>
                  <a:cubicBezTo>
                    <a:pt x="2544168" y="287888"/>
                    <a:pt x="2543946" y="290785"/>
                    <a:pt x="2546731" y="292456"/>
                  </a:cubicBezTo>
                  <a:lnTo>
                    <a:pt x="2619489" y="334350"/>
                  </a:lnTo>
                  <a:cubicBezTo>
                    <a:pt x="2622988" y="336066"/>
                    <a:pt x="2627099" y="335977"/>
                    <a:pt x="2630520" y="334128"/>
                  </a:cubicBezTo>
                  <a:close/>
                  <a:moveTo>
                    <a:pt x="2413694" y="338362"/>
                  </a:moveTo>
                  <a:lnTo>
                    <a:pt x="2489795" y="294462"/>
                  </a:lnTo>
                  <a:cubicBezTo>
                    <a:pt x="2493026" y="292679"/>
                    <a:pt x="2493249" y="289782"/>
                    <a:pt x="2490463" y="288111"/>
                  </a:cubicBezTo>
                  <a:lnTo>
                    <a:pt x="2417705" y="246105"/>
                  </a:lnTo>
                  <a:cubicBezTo>
                    <a:pt x="2414207" y="244300"/>
                    <a:pt x="2410062" y="244300"/>
                    <a:pt x="2406563" y="246105"/>
                  </a:cubicBezTo>
                  <a:lnTo>
                    <a:pt x="2330462" y="290005"/>
                  </a:lnTo>
                  <a:cubicBezTo>
                    <a:pt x="2327231" y="291787"/>
                    <a:pt x="2326897" y="294684"/>
                    <a:pt x="2329794" y="296356"/>
                  </a:cubicBezTo>
                  <a:lnTo>
                    <a:pt x="2402552" y="338362"/>
                  </a:lnTo>
                  <a:cubicBezTo>
                    <a:pt x="2406519" y="340813"/>
                    <a:pt x="2411544" y="340768"/>
                    <a:pt x="2415477" y="338250"/>
                  </a:cubicBezTo>
                  <a:close/>
                  <a:moveTo>
                    <a:pt x="2528792" y="182372"/>
                  </a:moveTo>
                  <a:cubicBezTo>
                    <a:pt x="2525282" y="180622"/>
                    <a:pt x="2521160" y="180622"/>
                    <a:pt x="2517650" y="182372"/>
                  </a:cubicBezTo>
                  <a:lnTo>
                    <a:pt x="2441661" y="226272"/>
                  </a:lnTo>
                  <a:cubicBezTo>
                    <a:pt x="2438430" y="228166"/>
                    <a:pt x="2438095" y="230951"/>
                    <a:pt x="2440993" y="232623"/>
                  </a:cubicBezTo>
                  <a:lnTo>
                    <a:pt x="2513751" y="274629"/>
                  </a:lnTo>
                  <a:cubicBezTo>
                    <a:pt x="2517260" y="276378"/>
                    <a:pt x="2521383" y="276378"/>
                    <a:pt x="2524893" y="274629"/>
                  </a:cubicBezTo>
                  <a:lnTo>
                    <a:pt x="2600882" y="230729"/>
                  </a:lnTo>
                  <a:cubicBezTo>
                    <a:pt x="2604113" y="228834"/>
                    <a:pt x="2604447" y="225937"/>
                    <a:pt x="2601550" y="224266"/>
                  </a:cubicBezTo>
                  <a:close/>
                  <a:moveTo>
                    <a:pt x="2552191" y="168890"/>
                  </a:moveTo>
                  <a:lnTo>
                    <a:pt x="2728905" y="270952"/>
                  </a:lnTo>
                  <a:cubicBezTo>
                    <a:pt x="2732404" y="272757"/>
                    <a:pt x="2736549" y="272757"/>
                    <a:pt x="2740047" y="270952"/>
                  </a:cubicBezTo>
                  <a:lnTo>
                    <a:pt x="2816036" y="227052"/>
                  </a:lnTo>
                  <a:cubicBezTo>
                    <a:pt x="2819268" y="225269"/>
                    <a:pt x="2819602" y="222372"/>
                    <a:pt x="2816705" y="220701"/>
                  </a:cubicBezTo>
                  <a:lnTo>
                    <a:pt x="2639991" y="118750"/>
                  </a:lnTo>
                  <a:cubicBezTo>
                    <a:pt x="2636504" y="116923"/>
                    <a:pt x="2632336" y="116923"/>
                    <a:pt x="2628849" y="118750"/>
                  </a:cubicBezTo>
                  <a:lnTo>
                    <a:pt x="2552859" y="162650"/>
                  </a:lnTo>
                  <a:cubicBezTo>
                    <a:pt x="2551411" y="163430"/>
                    <a:pt x="2551077" y="166661"/>
                    <a:pt x="2553974" y="168333"/>
                  </a:cubicBezTo>
                  <a:close/>
                  <a:moveTo>
                    <a:pt x="2295922" y="311175"/>
                  </a:moveTo>
                  <a:lnTo>
                    <a:pt x="2219932" y="355075"/>
                  </a:lnTo>
                  <a:cubicBezTo>
                    <a:pt x="2216701" y="356857"/>
                    <a:pt x="2216367" y="359754"/>
                    <a:pt x="2219264" y="361426"/>
                  </a:cubicBezTo>
                  <a:lnTo>
                    <a:pt x="2292022" y="403432"/>
                  </a:lnTo>
                  <a:cubicBezTo>
                    <a:pt x="2295521" y="405237"/>
                    <a:pt x="2299665" y="405237"/>
                    <a:pt x="2303164" y="403432"/>
                  </a:cubicBezTo>
                  <a:lnTo>
                    <a:pt x="2379154" y="359532"/>
                  </a:lnTo>
                  <a:cubicBezTo>
                    <a:pt x="2382385" y="357749"/>
                    <a:pt x="2382719" y="354852"/>
                    <a:pt x="2379822" y="353181"/>
                  </a:cubicBezTo>
                  <a:lnTo>
                    <a:pt x="2307064" y="311175"/>
                  </a:lnTo>
                  <a:cubicBezTo>
                    <a:pt x="2304022" y="309615"/>
                    <a:pt x="2300457" y="309414"/>
                    <a:pt x="2297259" y="310618"/>
                  </a:cubicBezTo>
                  <a:close/>
                  <a:moveTo>
                    <a:pt x="1460819" y="793518"/>
                  </a:moveTo>
                  <a:lnTo>
                    <a:pt x="1384830" y="837418"/>
                  </a:lnTo>
                  <a:cubicBezTo>
                    <a:pt x="1381598" y="839200"/>
                    <a:pt x="1381264" y="842098"/>
                    <a:pt x="1384161" y="843769"/>
                  </a:cubicBezTo>
                  <a:lnTo>
                    <a:pt x="1456919" y="885774"/>
                  </a:lnTo>
                  <a:cubicBezTo>
                    <a:pt x="1460418" y="887580"/>
                    <a:pt x="1464563" y="887580"/>
                    <a:pt x="1468061" y="885774"/>
                  </a:cubicBezTo>
                  <a:lnTo>
                    <a:pt x="1544162" y="841875"/>
                  </a:lnTo>
                  <a:cubicBezTo>
                    <a:pt x="1547393" y="840092"/>
                    <a:pt x="1547616" y="837195"/>
                    <a:pt x="1544719" y="835524"/>
                  </a:cubicBezTo>
                  <a:lnTo>
                    <a:pt x="1472072" y="793518"/>
                  </a:lnTo>
                  <a:cubicBezTo>
                    <a:pt x="1468540" y="791713"/>
                    <a:pt x="1464351" y="791713"/>
                    <a:pt x="1460819" y="793518"/>
                  </a:cubicBezTo>
                  <a:close/>
                  <a:moveTo>
                    <a:pt x="2508180" y="398640"/>
                  </a:moveTo>
                  <a:cubicBezTo>
                    <a:pt x="2511667" y="400468"/>
                    <a:pt x="2515834" y="400468"/>
                    <a:pt x="2519322" y="398640"/>
                  </a:cubicBezTo>
                  <a:lnTo>
                    <a:pt x="2595311" y="354741"/>
                  </a:lnTo>
                  <a:cubicBezTo>
                    <a:pt x="2598542" y="352846"/>
                    <a:pt x="2598876" y="350061"/>
                    <a:pt x="2595979" y="348390"/>
                  </a:cubicBezTo>
                  <a:lnTo>
                    <a:pt x="2523221" y="306383"/>
                  </a:lnTo>
                  <a:cubicBezTo>
                    <a:pt x="2519734" y="304556"/>
                    <a:pt x="2515567" y="304556"/>
                    <a:pt x="2512079" y="306383"/>
                  </a:cubicBezTo>
                  <a:lnTo>
                    <a:pt x="2436090" y="350284"/>
                  </a:lnTo>
                  <a:cubicBezTo>
                    <a:pt x="2432859" y="352178"/>
                    <a:pt x="2432524" y="355075"/>
                    <a:pt x="2435421" y="356635"/>
                  </a:cubicBezTo>
                  <a:close/>
                  <a:moveTo>
                    <a:pt x="1572240" y="729339"/>
                  </a:moveTo>
                  <a:lnTo>
                    <a:pt x="1496139" y="773239"/>
                  </a:lnTo>
                  <a:cubicBezTo>
                    <a:pt x="1492908" y="775022"/>
                    <a:pt x="1492685" y="777919"/>
                    <a:pt x="1496139" y="779590"/>
                  </a:cubicBezTo>
                  <a:lnTo>
                    <a:pt x="1568786" y="821596"/>
                  </a:lnTo>
                  <a:cubicBezTo>
                    <a:pt x="1572307" y="823312"/>
                    <a:pt x="1576407" y="823312"/>
                    <a:pt x="1579928" y="821596"/>
                  </a:cubicBezTo>
                  <a:lnTo>
                    <a:pt x="1655918" y="777027"/>
                  </a:lnTo>
                  <a:cubicBezTo>
                    <a:pt x="1659149" y="775245"/>
                    <a:pt x="1659483" y="772348"/>
                    <a:pt x="1656586" y="770676"/>
                  </a:cubicBezTo>
                  <a:lnTo>
                    <a:pt x="1583828" y="728671"/>
                  </a:lnTo>
                  <a:cubicBezTo>
                    <a:pt x="1580040" y="726832"/>
                    <a:pt x="1575572" y="727088"/>
                    <a:pt x="1572017" y="729339"/>
                  </a:cubicBezTo>
                  <a:close/>
                  <a:moveTo>
                    <a:pt x="701260" y="1442436"/>
                  </a:moveTo>
                  <a:cubicBezTo>
                    <a:pt x="704747" y="1444263"/>
                    <a:pt x="708914" y="1444263"/>
                    <a:pt x="712402" y="1442436"/>
                  </a:cubicBezTo>
                  <a:lnTo>
                    <a:pt x="788502" y="1398536"/>
                  </a:lnTo>
                  <a:cubicBezTo>
                    <a:pt x="791622" y="1396641"/>
                    <a:pt x="791956" y="1393856"/>
                    <a:pt x="788502" y="1392185"/>
                  </a:cubicBezTo>
                  <a:lnTo>
                    <a:pt x="715744" y="1350179"/>
                  </a:lnTo>
                  <a:cubicBezTo>
                    <a:pt x="712235" y="1348429"/>
                    <a:pt x="708112" y="1348429"/>
                    <a:pt x="704602" y="1350179"/>
                  </a:cubicBezTo>
                  <a:lnTo>
                    <a:pt x="628613" y="1394079"/>
                  </a:lnTo>
                  <a:cubicBezTo>
                    <a:pt x="625382" y="1395973"/>
                    <a:pt x="625047" y="1398870"/>
                    <a:pt x="627944" y="1400430"/>
                  </a:cubicBezTo>
                  <a:close/>
                  <a:moveTo>
                    <a:pt x="572011" y="1307059"/>
                  </a:moveTo>
                  <a:lnTo>
                    <a:pt x="496021" y="1350959"/>
                  </a:lnTo>
                  <a:cubicBezTo>
                    <a:pt x="492790" y="1352853"/>
                    <a:pt x="492456" y="1355750"/>
                    <a:pt x="495353" y="1357421"/>
                  </a:cubicBezTo>
                  <a:lnTo>
                    <a:pt x="568111" y="1399427"/>
                  </a:lnTo>
                  <a:cubicBezTo>
                    <a:pt x="571621" y="1401176"/>
                    <a:pt x="575743" y="1401176"/>
                    <a:pt x="579253" y="1399427"/>
                  </a:cubicBezTo>
                  <a:lnTo>
                    <a:pt x="655242" y="1355527"/>
                  </a:lnTo>
                  <a:cubicBezTo>
                    <a:pt x="658474" y="1353633"/>
                    <a:pt x="658808" y="1350847"/>
                    <a:pt x="655911" y="1349176"/>
                  </a:cubicBezTo>
                  <a:lnTo>
                    <a:pt x="583153" y="1307170"/>
                  </a:lnTo>
                  <a:cubicBezTo>
                    <a:pt x="579654" y="1305198"/>
                    <a:pt x="575431" y="1305042"/>
                    <a:pt x="571788" y="1306724"/>
                  </a:cubicBezTo>
                  <a:close/>
                  <a:moveTo>
                    <a:pt x="823489" y="1377923"/>
                  </a:moveTo>
                  <a:lnTo>
                    <a:pt x="899255" y="1333354"/>
                  </a:lnTo>
                  <a:cubicBezTo>
                    <a:pt x="902486" y="1331460"/>
                    <a:pt x="902821" y="1328674"/>
                    <a:pt x="899924" y="1327003"/>
                  </a:cubicBezTo>
                  <a:lnTo>
                    <a:pt x="827166" y="1284997"/>
                  </a:lnTo>
                  <a:cubicBezTo>
                    <a:pt x="823656" y="1283248"/>
                    <a:pt x="819533" y="1283248"/>
                    <a:pt x="816024" y="1284997"/>
                  </a:cubicBezTo>
                  <a:lnTo>
                    <a:pt x="739923" y="1328897"/>
                  </a:lnTo>
                  <a:cubicBezTo>
                    <a:pt x="736692" y="1330791"/>
                    <a:pt x="736469" y="1333688"/>
                    <a:pt x="739254" y="1335360"/>
                  </a:cubicBezTo>
                  <a:lnTo>
                    <a:pt x="812347" y="1377923"/>
                  </a:lnTo>
                  <a:cubicBezTo>
                    <a:pt x="815856" y="1379672"/>
                    <a:pt x="819979" y="1379672"/>
                    <a:pt x="823489" y="1377923"/>
                  </a:cubicBezTo>
                  <a:close/>
                  <a:moveTo>
                    <a:pt x="934910" y="1313744"/>
                  </a:moveTo>
                  <a:lnTo>
                    <a:pt x="1010899" y="1269844"/>
                  </a:lnTo>
                  <a:cubicBezTo>
                    <a:pt x="1014131" y="1268061"/>
                    <a:pt x="1014465" y="1265164"/>
                    <a:pt x="1011568" y="1263493"/>
                  </a:cubicBezTo>
                  <a:lnTo>
                    <a:pt x="938810" y="1221487"/>
                  </a:lnTo>
                  <a:cubicBezTo>
                    <a:pt x="935311" y="1219682"/>
                    <a:pt x="931166" y="1219682"/>
                    <a:pt x="927668" y="1221487"/>
                  </a:cubicBezTo>
                  <a:lnTo>
                    <a:pt x="851678" y="1265387"/>
                  </a:lnTo>
                  <a:cubicBezTo>
                    <a:pt x="848447" y="1267170"/>
                    <a:pt x="848113" y="1270067"/>
                    <a:pt x="851010" y="1271738"/>
                  </a:cubicBezTo>
                  <a:lnTo>
                    <a:pt x="923768" y="1313744"/>
                  </a:lnTo>
                  <a:cubicBezTo>
                    <a:pt x="927322" y="1315449"/>
                    <a:pt x="931467" y="1315315"/>
                    <a:pt x="934910" y="1313410"/>
                  </a:cubicBezTo>
                  <a:close/>
                  <a:moveTo>
                    <a:pt x="1046331" y="1249677"/>
                  </a:moveTo>
                  <a:lnTo>
                    <a:pt x="1122432" y="1205777"/>
                  </a:lnTo>
                  <a:cubicBezTo>
                    <a:pt x="1125663" y="1203883"/>
                    <a:pt x="1125886" y="1200986"/>
                    <a:pt x="1123101" y="1199314"/>
                  </a:cubicBezTo>
                  <a:lnTo>
                    <a:pt x="1050343" y="1157309"/>
                  </a:lnTo>
                  <a:cubicBezTo>
                    <a:pt x="1046833" y="1155559"/>
                    <a:pt x="1042710" y="1155559"/>
                    <a:pt x="1039200" y="1157309"/>
                  </a:cubicBezTo>
                  <a:lnTo>
                    <a:pt x="963100" y="1201209"/>
                  </a:lnTo>
                  <a:cubicBezTo>
                    <a:pt x="959869" y="1202991"/>
                    <a:pt x="959646" y="1205888"/>
                    <a:pt x="962431" y="1207559"/>
                  </a:cubicBezTo>
                  <a:lnTo>
                    <a:pt x="1035189" y="1249565"/>
                  </a:lnTo>
                  <a:cubicBezTo>
                    <a:pt x="1038476" y="1250958"/>
                    <a:pt x="1042209" y="1250880"/>
                    <a:pt x="1045440" y="1249342"/>
                  </a:cubicBezTo>
                  <a:close/>
                  <a:moveTo>
                    <a:pt x="683878" y="1242992"/>
                  </a:moveTo>
                  <a:lnTo>
                    <a:pt x="607777" y="1286780"/>
                  </a:lnTo>
                  <a:cubicBezTo>
                    <a:pt x="604546" y="1288674"/>
                    <a:pt x="604323" y="1291571"/>
                    <a:pt x="607109" y="1293242"/>
                  </a:cubicBezTo>
                  <a:lnTo>
                    <a:pt x="679867" y="1335248"/>
                  </a:lnTo>
                  <a:cubicBezTo>
                    <a:pt x="683365" y="1337053"/>
                    <a:pt x="687510" y="1337053"/>
                    <a:pt x="691009" y="1335248"/>
                  </a:cubicBezTo>
                  <a:lnTo>
                    <a:pt x="767110" y="1291348"/>
                  </a:lnTo>
                  <a:cubicBezTo>
                    <a:pt x="770341" y="1289566"/>
                    <a:pt x="770564" y="1286669"/>
                    <a:pt x="767778" y="1284997"/>
                  </a:cubicBezTo>
                  <a:lnTo>
                    <a:pt x="695020" y="1242992"/>
                  </a:lnTo>
                  <a:cubicBezTo>
                    <a:pt x="691354" y="1240763"/>
                    <a:pt x="686775" y="1240629"/>
                    <a:pt x="682986" y="1242657"/>
                  </a:cubicBezTo>
                  <a:close/>
                  <a:moveTo>
                    <a:pt x="795299" y="1178813"/>
                  </a:moveTo>
                  <a:lnTo>
                    <a:pt x="718084" y="1221933"/>
                  </a:lnTo>
                  <a:cubicBezTo>
                    <a:pt x="714853" y="1223716"/>
                    <a:pt x="714519" y="1226613"/>
                    <a:pt x="717416" y="1228284"/>
                  </a:cubicBezTo>
                  <a:lnTo>
                    <a:pt x="790174" y="1270290"/>
                  </a:lnTo>
                  <a:cubicBezTo>
                    <a:pt x="793672" y="1272095"/>
                    <a:pt x="797817" y="1272095"/>
                    <a:pt x="801316" y="1270290"/>
                  </a:cubicBezTo>
                  <a:lnTo>
                    <a:pt x="877305" y="1226390"/>
                  </a:lnTo>
                  <a:cubicBezTo>
                    <a:pt x="880536" y="1224607"/>
                    <a:pt x="880871" y="1221710"/>
                    <a:pt x="877974" y="1220039"/>
                  </a:cubicBezTo>
                  <a:lnTo>
                    <a:pt x="805216" y="1178033"/>
                  </a:lnTo>
                  <a:cubicBezTo>
                    <a:pt x="801650" y="1176362"/>
                    <a:pt x="797494" y="1176529"/>
                    <a:pt x="794073" y="1178479"/>
                  </a:cubicBezTo>
                  <a:close/>
                  <a:moveTo>
                    <a:pt x="1239870" y="922544"/>
                  </a:moveTo>
                  <a:lnTo>
                    <a:pt x="1162544" y="965664"/>
                  </a:lnTo>
                  <a:cubicBezTo>
                    <a:pt x="1159313" y="967558"/>
                    <a:pt x="1159090" y="970455"/>
                    <a:pt x="1161875" y="972126"/>
                  </a:cubicBezTo>
                  <a:lnTo>
                    <a:pt x="1234633" y="1014021"/>
                  </a:lnTo>
                  <a:cubicBezTo>
                    <a:pt x="1238121" y="1015848"/>
                    <a:pt x="1242288" y="1015848"/>
                    <a:pt x="1245776" y="1014021"/>
                  </a:cubicBezTo>
                  <a:lnTo>
                    <a:pt x="1321876" y="970121"/>
                  </a:lnTo>
                  <a:cubicBezTo>
                    <a:pt x="1325108" y="968227"/>
                    <a:pt x="1325330" y="965441"/>
                    <a:pt x="1322545" y="963769"/>
                  </a:cubicBezTo>
                  <a:lnTo>
                    <a:pt x="1249675" y="921095"/>
                  </a:lnTo>
                  <a:cubicBezTo>
                    <a:pt x="1246110" y="919513"/>
                    <a:pt x="1241999" y="919769"/>
                    <a:pt x="1238645" y="921764"/>
                  </a:cubicBezTo>
                  <a:close/>
                  <a:moveTo>
                    <a:pt x="1128449" y="986723"/>
                  </a:moveTo>
                  <a:lnTo>
                    <a:pt x="1052460" y="1030622"/>
                  </a:lnTo>
                  <a:cubicBezTo>
                    <a:pt x="1049228" y="1032517"/>
                    <a:pt x="1048894" y="1035414"/>
                    <a:pt x="1051791" y="1036973"/>
                  </a:cubicBezTo>
                  <a:lnTo>
                    <a:pt x="1124549" y="1078979"/>
                  </a:lnTo>
                  <a:cubicBezTo>
                    <a:pt x="1128037" y="1080807"/>
                    <a:pt x="1132204" y="1080807"/>
                    <a:pt x="1135691" y="1078979"/>
                  </a:cubicBezTo>
                  <a:lnTo>
                    <a:pt x="1211681" y="1035079"/>
                  </a:lnTo>
                  <a:cubicBezTo>
                    <a:pt x="1214912" y="1033185"/>
                    <a:pt x="1215246" y="1030400"/>
                    <a:pt x="1212349" y="1028728"/>
                  </a:cubicBezTo>
                  <a:lnTo>
                    <a:pt x="1139591" y="986723"/>
                  </a:lnTo>
                  <a:cubicBezTo>
                    <a:pt x="1135981" y="984282"/>
                    <a:pt x="1131335" y="983982"/>
                    <a:pt x="1127446" y="985942"/>
                  </a:cubicBezTo>
                  <a:close/>
                  <a:moveTo>
                    <a:pt x="1350735" y="858365"/>
                  </a:moveTo>
                  <a:lnTo>
                    <a:pt x="1274745" y="902265"/>
                  </a:lnTo>
                  <a:cubicBezTo>
                    <a:pt x="1271514" y="904159"/>
                    <a:pt x="1271180" y="907056"/>
                    <a:pt x="1274077" y="908728"/>
                  </a:cubicBezTo>
                  <a:lnTo>
                    <a:pt x="1346835" y="950733"/>
                  </a:lnTo>
                  <a:cubicBezTo>
                    <a:pt x="1350345" y="952482"/>
                    <a:pt x="1354467" y="952482"/>
                    <a:pt x="1357977" y="950733"/>
                  </a:cubicBezTo>
                  <a:lnTo>
                    <a:pt x="1433966" y="906833"/>
                  </a:lnTo>
                  <a:cubicBezTo>
                    <a:pt x="1437198" y="904939"/>
                    <a:pt x="1437532" y="902153"/>
                    <a:pt x="1434635" y="900482"/>
                  </a:cubicBezTo>
                  <a:lnTo>
                    <a:pt x="1361877" y="858476"/>
                  </a:lnTo>
                  <a:cubicBezTo>
                    <a:pt x="1358255" y="856092"/>
                    <a:pt x="1353665" y="855758"/>
                    <a:pt x="1349732" y="857585"/>
                  </a:cubicBezTo>
                  <a:close/>
                  <a:moveTo>
                    <a:pt x="906163" y="1114634"/>
                  </a:moveTo>
                  <a:lnTo>
                    <a:pt x="830174" y="1158534"/>
                  </a:lnTo>
                  <a:cubicBezTo>
                    <a:pt x="826943" y="1160428"/>
                    <a:pt x="826609" y="1163214"/>
                    <a:pt x="829505" y="1164885"/>
                  </a:cubicBezTo>
                  <a:lnTo>
                    <a:pt x="902264" y="1206891"/>
                  </a:lnTo>
                  <a:cubicBezTo>
                    <a:pt x="905773" y="1208640"/>
                    <a:pt x="909896" y="1208640"/>
                    <a:pt x="913406" y="1206891"/>
                  </a:cubicBezTo>
                  <a:lnTo>
                    <a:pt x="989506" y="1162991"/>
                  </a:lnTo>
                  <a:cubicBezTo>
                    <a:pt x="992738" y="1161097"/>
                    <a:pt x="992961" y="1158200"/>
                    <a:pt x="989506" y="1156529"/>
                  </a:cubicBezTo>
                  <a:lnTo>
                    <a:pt x="916860" y="1114523"/>
                  </a:lnTo>
                  <a:cubicBezTo>
                    <a:pt x="913227" y="1112551"/>
                    <a:pt x="908860" y="1112461"/>
                    <a:pt x="905161" y="1114300"/>
                  </a:cubicBezTo>
                  <a:close/>
                  <a:moveTo>
                    <a:pt x="1017585" y="1050455"/>
                  </a:moveTo>
                  <a:lnTo>
                    <a:pt x="941484" y="1094355"/>
                  </a:lnTo>
                  <a:cubicBezTo>
                    <a:pt x="938253" y="1096250"/>
                    <a:pt x="938030" y="1099035"/>
                    <a:pt x="941484" y="1100706"/>
                  </a:cubicBezTo>
                  <a:lnTo>
                    <a:pt x="1014131" y="1142712"/>
                  </a:lnTo>
                  <a:cubicBezTo>
                    <a:pt x="1017651" y="1144428"/>
                    <a:pt x="1021752" y="1144428"/>
                    <a:pt x="1025273" y="1142712"/>
                  </a:cubicBezTo>
                  <a:lnTo>
                    <a:pt x="1101262" y="1098812"/>
                  </a:lnTo>
                  <a:cubicBezTo>
                    <a:pt x="1104493" y="1096918"/>
                    <a:pt x="1104828" y="1094021"/>
                    <a:pt x="1101931" y="1092461"/>
                  </a:cubicBezTo>
                  <a:lnTo>
                    <a:pt x="1029173" y="1050455"/>
                  </a:lnTo>
                  <a:cubicBezTo>
                    <a:pt x="1025317" y="1047893"/>
                    <a:pt x="1020337" y="1047759"/>
                    <a:pt x="1016359" y="1050121"/>
                  </a:cubicBezTo>
                  <a:close/>
                  <a:moveTo>
                    <a:pt x="875745" y="1468285"/>
                  </a:moveTo>
                  <a:lnTo>
                    <a:pt x="951735" y="1424386"/>
                  </a:lnTo>
                  <a:cubicBezTo>
                    <a:pt x="954966" y="1422603"/>
                    <a:pt x="955300" y="1419706"/>
                    <a:pt x="952403" y="1418034"/>
                  </a:cubicBezTo>
                  <a:lnTo>
                    <a:pt x="879645" y="1376028"/>
                  </a:lnTo>
                  <a:cubicBezTo>
                    <a:pt x="876146" y="1374224"/>
                    <a:pt x="872002" y="1374224"/>
                    <a:pt x="868503" y="1376028"/>
                  </a:cubicBezTo>
                  <a:lnTo>
                    <a:pt x="792514" y="1419928"/>
                  </a:lnTo>
                  <a:cubicBezTo>
                    <a:pt x="789282" y="1421711"/>
                    <a:pt x="788948" y="1424608"/>
                    <a:pt x="791845" y="1426280"/>
                  </a:cubicBezTo>
                  <a:lnTo>
                    <a:pt x="864603" y="1468285"/>
                  </a:lnTo>
                  <a:cubicBezTo>
                    <a:pt x="867801" y="1469589"/>
                    <a:pt x="871411" y="1469467"/>
                    <a:pt x="874520" y="1467951"/>
                  </a:cubicBezTo>
                  <a:close/>
                  <a:moveTo>
                    <a:pt x="288666" y="1440319"/>
                  </a:moveTo>
                  <a:lnTo>
                    <a:pt x="215908" y="1398313"/>
                  </a:lnTo>
                  <a:cubicBezTo>
                    <a:pt x="212409" y="1396508"/>
                    <a:pt x="208265" y="1396508"/>
                    <a:pt x="204766" y="1398313"/>
                  </a:cubicBezTo>
                  <a:lnTo>
                    <a:pt x="128777" y="1442213"/>
                  </a:lnTo>
                  <a:cubicBezTo>
                    <a:pt x="125545" y="1443995"/>
                    <a:pt x="125211" y="1446893"/>
                    <a:pt x="128108" y="1448564"/>
                  </a:cubicBezTo>
                  <a:lnTo>
                    <a:pt x="200866" y="1490570"/>
                  </a:lnTo>
                  <a:cubicBezTo>
                    <a:pt x="204365" y="1492375"/>
                    <a:pt x="208510" y="1492375"/>
                    <a:pt x="212008" y="1490570"/>
                  </a:cubicBezTo>
                  <a:lnTo>
                    <a:pt x="287998" y="1446781"/>
                  </a:lnTo>
                  <a:cubicBezTo>
                    <a:pt x="291006" y="1444776"/>
                    <a:pt x="291340" y="1441990"/>
                    <a:pt x="288666" y="1440319"/>
                  </a:cubicBezTo>
                  <a:close/>
                  <a:moveTo>
                    <a:pt x="433514" y="1476753"/>
                  </a:moveTo>
                  <a:lnTo>
                    <a:pt x="360867" y="1434748"/>
                  </a:lnTo>
                  <a:cubicBezTo>
                    <a:pt x="357369" y="1432965"/>
                    <a:pt x="353224" y="1432965"/>
                    <a:pt x="349725" y="1434748"/>
                  </a:cubicBezTo>
                  <a:lnTo>
                    <a:pt x="232956" y="1502603"/>
                  </a:lnTo>
                  <a:cubicBezTo>
                    <a:pt x="229724" y="1504497"/>
                    <a:pt x="229390" y="1507394"/>
                    <a:pt x="232287" y="1508954"/>
                  </a:cubicBezTo>
                  <a:lnTo>
                    <a:pt x="305045" y="1550960"/>
                  </a:lnTo>
                  <a:cubicBezTo>
                    <a:pt x="308533" y="1552787"/>
                    <a:pt x="312700" y="1552787"/>
                    <a:pt x="316187" y="1550960"/>
                  </a:cubicBezTo>
                  <a:lnTo>
                    <a:pt x="433180" y="1483439"/>
                  </a:lnTo>
                  <a:cubicBezTo>
                    <a:pt x="435965" y="1481210"/>
                    <a:pt x="436188" y="1478202"/>
                    <a:pt x="433514" y="1476753"/>
                  </a:cubicBezTo>
                  <a:close/>
                  <a:moveTo>
                    <a:pt x="180142" y="1357421"/>
                  </a:moveTo>
                  <a:lnTo>
                    <a:pt x="107384" y="1315416"/>
                  </a:lnTo>
                  <a:cubicBezTo>
                    <a:pt x="103896" y="1313588"/>
                    <a:pt x="99729" y="1313588"/>
                    <a:pt x="96242" y="1315416"/>
                  </a:cubicBezTo>
                  <a:lnTo>
                    <a:pt x="2648" y="1369455"/>
                  </a:lnTo>
                  <a:cubicBezTo>
                    <a:pt x="-584" y="1371349"/>
                    <a:pt x="-918" y="1374246"/>
                    <a:pt x="1979" y="1375806"/>
                  </a:cubicBezTo>
                  <a:lnTo>
                    <a:pt x="74737" y="1417811"/>
                  </a:lnTo>
                  <a:cubicBezTo>
                    <a:pt x="78225" y="1419639"/>
                    <a:pt x="82392" y="1419639"/>
                    <a:pt x="85879" y="1417811"/>
                  </a:cubicBezTo>
                  <a:lnTo>
                    <a:pt x="179473" y="1363772"/>
                  </a:lnTo>
                  <a:cubicBezTo>
                    <a:pt x="182482" y="1361878"/>
                    <a:pt x="182816" y="1359092"/>
                    <a:pt x="179919" y="1357421"/>
                  </a:cubicBezTo>
                  <a:close/>
                  <a:moveTo>
                    <a:pt x="251897" y="1315972"/>
                  </a:moveTo>
                  <a:cubicBezTo>
                    <a:pt x="255407" y="1317722"/>
                    <a:pt x="259530" y="1317722"/>
                    <a:pt x="263039" y="1315972"/>
                  </a:cubicBezTo>
                  <a:lnTo>
                    <a:pt x="339029" y="1272072"/>
                  </a:lnTo>
                  <a:cubicBezTo>
                    <a:pt x="342260" y="1270178"/>
                    <a:pt x="342594" y="1267281"/>
                    <a:pt x="339697" y="1265610"/>
                  </a:cubicBezTo>
                  <a:lnTo>
                    <a:pt x="266382" y="1223270"/>
                  </a:lnTo>
                  <a:cubicBezTo>
                    <a:pt x="262872" y="1221521"/>
                    <a:pt x="258750" y="1221521"/>
                    <a:pt x="255240" y="1223270"/>
                  </a:cubicBezTo>
                  <a:lnTo>
                    <a:pt x="179251" y="1267170"/>
                  </a:lnTo>
                  <a:cubicBezTo>
                    <a:pt x="176019" y="1269064"/>
                    <a:pt x="175685" y="1271850"/>
                    <a:pt x="178582" y="1273521"/>
                  </a:cubicBezTo>
                  <a:close/>
                  <a:moveTo>
                    <a:pt x="566774" y="1519873"/>
                  </a:moveTo>
                  <a:lnTo>
                    <a:pt x="493793" y="1478202"/>
                  </a:lnTo>
                  <a:cubicBezTo>
                    <a:pt x="490305" y="1476375"/>
                    <a:pt x="486138" y="1476375"/>
                    <a:pt x="482651" y="1478202"/>
                  </a:cubicBezTo>
                  <a:lnTo>
                    <a:pt x="336355" y="1562659"/>
                  </a:lnTo>
                  <a:cubicBezTo>
                    <a:pt x="333123" y="1564442"/>
                    <a:pt x="332901" y="1567339"/>
                    <a:pt x="335686" y="1569010"/>
                  </a:cubicBezTo>
                  <a:lnTo>
                    <a:pt x="408444" y="1611016"/>
                  </a:lnTo>
                  <a:cubicBezTo>
                    <a:pt x="411954" y="1612765"/>
                    <a:pt x="416077" y="1612765"/>
                    <a:pt x="419586" y="1611016"/>
                  </a:cubicBezTo>
                  <a:lnTo>
                    <a:pt x="565883" y="1526559"/>
                  </a:lnTo>
                  <a:cubicBezTo>
                    <a:pt x="569114" y="1524331"/>
                    <a:pt x="569337" y="1521433"/>
                    <a:pt x="566551" y="1519873"/>
                  </a:cubicBezTo>
                  <a:close/>
                  <a:moveTo>
                    <a:pt x="618028" y="1610236"/>
                  </a:moveTo>
                  <a:lnTo>
                    <a:pt x="544935" y="1568230"/>
                  </a:lnTo>
                  <a:cubicBezTo>
                    <a:pt x="541448" y="1566403"/>
                    <a:pt x="537281" y="1566403"/>
                    <a:pt x="533793" y="1568230"/>
                  </a:cubicBezTo>
                  <a:lnTo>
                    <a:pt x="440199" y="1622270"/>
                  </a:lnTo>
                  <a:cubicBezTo>
                    <a:pt x="436968" y="1624164"/>
                    <a:pt x="436634" y="1627061"/>
                    <a:pt x="439531" y="1628621"/>
                  </a:cubicBezTo>
                  <a:lnTo>
                    <a:pt x="512289" y="1670626"/>
                  </a:lnTo>
                  <a:cubicBezTo>
                    <a:pt x="515776" y="1672454"/>
                    <a:pt x="519944" y="1672454"/>
                    <a:pt x="523431" y="1670626"/>
                  </a:cubicBezTo>
                  <a:lnTo>
                    <a:pt x="617025" y="1616587"/>
                  </a:lnTo>
                  <a:cubicBezTo>
                    <a:pt x="620368" y="1614693"/>
                    <a:pt x="620702" y="1611908"/>
                    <a:pt x="617805" y="1610236"/>
                  </a:cubicBezTo>
                  <a:close/>
                  <a:moveTo>
                    <a:pt x="1078198" y="838978"/>
                  </a:moveTo>
                  <a:cubicBezTo>
                    <a:pt x="1081708" y="840727"/>
                    <a:pt x="1085830" y="840727"/>
                    <a:pt x="1089340" y="838978"/>
                  </a:cubicBezTo>
                  <a:lnTo>
                    <a:pt x="1165329" y="795078"/>
                  </a:lnTo>
                  <a:cubicBezTo>
                    <a:pt x="1168561" y="793183"/>
                    <a:pt x="1168895" y="790398"/>
                    <a:pt x="1165998" y="788727"/>
                  </a:cubicBezTo>
                  <a:lnTo>
                    <a:pt x="1093240" y="746721"/>
                  </a:lnTo>
                  <a:cubicBezTo>
                    <a:pt x="1089730" y="744971"/>
                    <a:pt x="1085607" y="744971"/>
                    <a:pt x="1082098" y="746721"/>
                  </a:cubicBezTo>
                  <a:lnTo>
                    <a:pt x="1005997" y="790621"/>
                  </a:lnTo>
                  <a:cubicBezTo>
                    <a:pt x="1002766" y="792515"/>
                    <a:pt x="1002543" y="795412"/>
                    <a:pt x="1005440" y="797083"/>
                  </a:cubicBezTo>
                  <a:close/>
                  <a:moveTo>
                    <a:pt x="855355" y="967224"/>
                  </a:moveTo>
                  <a:cubicBezTo>
                    <a:pt x="858843" y="969051"/>
                    <a:pt x="863010" y="969051"/>
                    <a:pt x="866497" y="967224"/>
                  </a:cubicBezTo>
                  <a:lnTo>
                    <a:pt x="942487" y="923324"/>
                  </a:lnTo>
                  <a:cubicBezTo>
                    <a:pt x="945718" y="921429"/>
                    <a:pt x="946052" y="918532"/>
                    <a:pt x="943155" y="916973"/>
                  </a:cubicBezTo>
                  <a:lnTo>
                    <a:pt x="870397" y="874967"/>
                  </a:lnTo>
                  <a:cubicBezTo>
                    <a:pt x="866910" y="873140"/>
                    <a:pt x="862742" y="873140"/>
                    <a:pt x="859255" y="874967"/>
                  </a:cubicBezTo>
                  <a:lnTo>
                    <a:pt x="783266" y="918867"/>
                  </a:lnTo>
                  <a:cubicBezTo>
                    <a:pt x="780034" y="920761"/>
                    <a:pt x="779700" y="923546"/>
                    <a:pt x="782597" y="925218"/>
                  </a:cubicBezTo>
                  <a:close/>
                  <a:moveTo>
                    <a:pt x="362427" y="1251794"/>
                  </a:moveTo>
                  <a:cubicBezTo>
                    <a:pt x="365915" y="1253621"/>
                    <a:pt x="370082" y="1253621"/>
                    <a:pt x="373569" y="1251794"/>
                  </a:cubicBezTo>
                  <a:lnTo>
                    <a:pt x="449670" y="1207894"/>
                  </a:lnTo>
                  <a:cubicBezTo>
                    <a:pt x="452901" y="1206000"/>
                    <a:pt x="453124" y="1203103"/>
                    <a:pt x="450339" y="1201543"/>
                  </a:cubicBezTo>
                  <a:lnTo>
                    <a:pt x="377803" y="1159203"/>
                  </a:lnTo>
                  <a:cubicBezTo>
                    <a:pt x="374316" y="1157375"/>
                    <a:pt x="370149" y="1157375"/>
                    <a:pt x="366661" y="1159203"/>
                  </a:cubicBezTo>
                  <a:lnTo>
                    <a:pt x="290560" y="1203103"/>
                  </a:lnTo>
                  <a:cubicBezTo>
                    <a:pt x="287329" y="1204997"/>
                    <a:pt x="286995" y="1207782"/>
                    <a:pt x="289892" y="1209454"/>
                  </a:cubicBezTo>
                  <a:close/>
                  <a:moveTo>
                    <a:pt x="966442" y="903045"/>
                  </a:moveTo>
                  <a:cubicBezTo>
                    <a:pt x="969930" y="904872"/>
                    <a:pt x="974097" y="904872"/>
                    <a:pt x="977584" y="903045"/>
                  </a:cubicBezTo>
                  <a:lnTo>
                    <a:pt x="1053685" y="859145"/>
                  </a:lnTo>
                  <a:cubicBezTo>
                    <a:pt x="1056916" y="857251"/>
                    <a:pt x="1057139" y="854465"/>
                    <a:pt x="1054354" y="852794"/>
                  </a:cubicBezTo>
                  <a:lnTo>
                    <a:pt x="981596" y="810788"/>
                  </a:lnTo>
                  <a:cubicBezTo>
                    <a:pt x="978108" y="808961"/>
                    <a:pt x="973941" y="808961"/>
                    <a:pt x="970453" y="810788"/>
                  </a:cubicBezTo>
                  <a:lnTo>
                    <a:pt x="894687" y="854242"/>
                  </a:lnTo>
                  <a:cubicBezTo>
                    <a:pt x="891456" y="856137"/>
                    <a:pt x="891122" y="859033"/>
                    <a:pt x="894018" y="860593"/>
                  </a:cubicBezTo>
                  <a:close/>
                  <a:moveTo>
                    <a:pt x="743600" y="1031402"/>
                  </a:moveTo>
                  <a:cubicBezTo>
                    <a:pt x="747109" y="1033152"/>
                    <a:pt x="751232" y="1033152"/>
                    <a:pt x="754742" y="1031402"/>
                  </a:cubicBezTo>
                  <a:lnTo>
                    <a:pt x="830843" y="987502"/>
                  </a:lnTo>
                  <a:cubicBezTo>
                    <a:pt x="834074" y="985608"/>
                    <a:pt x="834297" y="982711"/>
                    <a:pt x="831511" y="981040"/>
                  </a:cubicBezTo>
                  <a:lnTo>
                    <a:pt x="758753" y="939145"/>
                  </a:lnTo>
                  <a:cubicBezTo>
                    <a:pt x="755265" y="937318"/>
                    <a:pt x="751098" y="937318"/>
                    <a:pt x="747611" y="939145"/>
                  </a:cubicBezTo>
                  <a:lnTo>
                    <a:pt x="671510" y="983045"/>
                  </a:lnTo>
                  <a:cubicBezTo>
                    <a:pt x="668279" y="984940"/>
                    <a:pt x="668056" y="987725"/>
                    <a:pt x="670842" y="989397"/>
                  </a:cubicBezTo>
                  <a:close/>
                  <a:moveTo>
                    <a:pt x="671510" y="1614693"/>
                  </a:moveTo>
                  <a:cubicBezTo>
                    <a:pt x="667989" y="1612977"/>
                    <a:pt x="663889" y="1612977"/>
                    <a:pt x="660368" y="1614693"/>
                  </a:cubicBezTo>
                  <a:lnTo>
                    <a:pt x="544935" y="1682660"/>
                  </a:lnTo>
                  <a:cubicBezTo>
                    <a:pt x="541704" y="1684443"/>
                    <a:pt x="541370" y="1687340"/>
                    <a:pt x="544267" y="1689011"/>
                  </a:cubicBezTo>
                  <a:lnTo>
                    <a:pt x="617025" y="1731017"/>
                  </a:lnTo>
                  <a:cubicBezTo>
                    <a:pt x="620524" y="1732822"/>
                    <a:pt x="624669" y="1732822"/>
                    <a:pt x="628167" y="1731017"/>
                  </a:cubicBezTo>
                  <a:lnTo>
                    <a:pt x="745160" y="1663496"/>
                  </a:lnTo>
                  <a:cubicBezTo>
                    <a:pt x="748391" y="1661713"/>
                    <a:pt x="748614" y="1658816"/>
                    <a:pt x="745717" y="1657145"/>
                  </a:cubicBezTo>
                  <a:close/>
                  <a:moveTo>
                    <a:pt x="584156" y="1123436"/>
                  </a:moveTo>
                  <a:cubicBezTo>
                    <a:pt x="587643" y="1125264"/>
                    <a:pt x="591810" y="1125264"/>
                    <a:pt x="595298" y="1123436"/>
                  </a:cubicBezTo>
                  <a:lnTo>
                    <a:pt x="671287" y="1079536"/>
                  </a:lnTo>
                  <a:cubicBezTo>
                    <a:pt x="674518" y="1077642"/>
                    <a:pt x="674853" y="1074857"/>
                    <a:pt x="671956" y="1073185"/>
                  </a:cubicBezTo>
                  <a:lnTo>
                    <a:pt x="599198" y="1031180"/>
                  </a:lnTo>
                  <a:cubicBezTo>
                    <a:pt x="595688" y="1029430"/>
                    <a:pt x="591565" y="1029430"/>
                    <a:pt x="588055" y="1031180"/>
                  </a:cubicBezTo>
                  <a:lnTo>
                    <a:pt x="512066" y="1075080"/>
                  </a:lnTo>
                  <a:cubicBezTo>
                    <a:pt x="508835" y="1076974"/>
                    <a:pt x="508501" y="1079871"/>
                    <a:pt x="511398" y="1081542"/>
                  </a:cubicBezTo>
                  <a:close/>
                  <a:moveTo>
                    <a:pt x="472734" y="1187615"/>
                  </a:moveTo>
                  <a:cubicBezTo>
                    <a:pt x="476222" y="1189443"/>
                    <a:pt x="480389" y="1189443"/>
                    <a:pt x="483877" y="1187615"/>
                  </a:cubicBezTo>
                  <a:lnTo>
                    <a:pt x="559866" y="1143715"/>
                  </a:lnTo>
                  <a:cubicBezTo>
                    <a:pt x="563097" y="1141821"/>
                    <a:pt x="563431" y="1139035"/>
                    <a:pt x="560534" y="1137364"/>
                  </a:cubicBezTo>
                  <a:lnTo>
                    <a:pt x="489225" y="1095024"/>
                  </a:lnTo>
                  <a:cubicBezTo>
                    <a:pt x="485737" y="1093197"/>
                    <a:pt x="481570" y="1093197"/>
                    <a:pt x="478083" y="1095024"/>
                  </a:cubicBezTo>
                  <a:lnTo>
                    <a:pt x="401982" y="1138924"/>
                  </a:lnTo>
                  <a:cubicBezTo>
                    <a:pt x="398751" y="1140818"/>
                    <a:pt x="398528" y="1143715"/>
                    <a:pt x="401425" y="1145275"/>
                  </a:cubicBezTo>
                  <a:close/>
                  <a:moveTo>
                    <a:pt x="2730019" y="426050"/>
                  </a:moveTo>
                  <a:cubicBezTo>
                    <a:pt x="2726532" y="424223"/>
                    <a:pt x="2722365" y="424223"/>
                    <a:pt x="2718877" y="426050"/>
                  </a:cubicBezTo>
                  <a:lnTo>
                    <a:pt x="2531689" y="534129"/>
                  </a:lnTo>
                  <a:cubicBezTo>
                    <a:pt x="2528458" y="536023"/>
                    <a:pt x="2528124" y="538809"/>
                    <a:pt x="2531021" y="540480"/>
                  </a:cubicBezTo>
                  <a:lnTo>
                    <a:pt x="2603779" y="582486"/>
                  </a:lnTo>
                  <a:cubicBezTo>
                    <a:pt x="2607266" y="584313"/>
                    <a:pt x="2611434" y="584313"/>
                    <a:pt x="2614921" y="582486"/>
                  </a:cubicBezTo>
                  <a:lnTo>
                    <a:pt x="2802109" y="474407"/>
                  </a:lnTo>
                  <a:cubicBezTo>
                    <a:pt x="2805340" y="472513"/>
                    <a:pt x="2805563" y="469727"/>
                    <a:pt x="2802778" y="468056"/>
                  </a:cubicBezTo>
                  <a:close/>
                  <a:moveTo>
                    <a:pt x="2485561" y="567889"/>
                  </a:moveTo>
                  <a:cubicBezTo>
                    <a:pt x="2482073" y="566062"/>
                    <a:pt x="2477906" y="566062"/>
                    <a:pt x="2474419" y="567889"/>
                  </a:cubicBezTo>
                  <a:lnTo>
                    <a:pt x="2398318" y="611789"/>
                  </a:lnTo>
                  <a:cubicBezTo>
                    <a:pt x="2395087" y="613684"/>
                    <a:pt x="2394864" y="616469"/>
                    <a:pt x="2397761" y="618141"/>
                  </a:cubicBezTo>
                  <a:lnTo>
                    <a:pt x="2470408" y="660146"/>
                  </a:lnTo>
                  <a:cubicBezTo>
                    <a:pt x="2473906" y="661929"/>
                    <a:pt x="2478051" y="661929"/>
                    <a:pt x="2481550" y="660146"/>
                  </a:cubicBezTo>
                  <a:lnTo>
                    <a:pt x="2557539" y="616247"/>
                  </a:lnTo>
                  <a:cubicBezTo>
                    <a:pt x="2560771" y="614352"/>
                    <a:pt x="2561105" y="611455"/>
                    <a:pt x="2558208" y="609895"/>
                  </a:cubicBezTo>
                  <a:close/>
                  <a:moveTo>
                    <a:pt x="985607" y="1403549"/>
                  </a:moveTo>
                  <a:lnTo>
                    <a:pt x="1061708" y="1359649"/>
                  </a:lnTo>
                  <a:cubicBezTo>
                    <a:pt x="1064939" y="1357755"/>
                    <a:pt x="1065162" y="1354858"/>
                    <a:pt x="1062265" y="1353187"/>
                  </a:cubicBezTo>
                  <a:lnTo>
                    <a:pt x="989618" y="1311070"/>
                  </a:lnTo>
                  <a:cubicBezTo>
                    <a:pt x="986097" y="1309354"/>
                    <a:pt x="981997" y="1309354"/>
                    <a:pt x="978476" y="1311070"/>
                  </a:cubicBezTo>
                  <a:lnTo>
                    <a:pt x="902486" y="1355638"/>
                  </a:lnTo>
                  <a:cubicBezTo>
                    <a:pt x="899255" y="1357533"/>
                    <a:pt x="898921" y="1360318"/>
                    <a:pt x="901818" y="1361990"/>
                  </a:cubicBezTo>
                  <a:lnTo>
                    <a:pt x="974576" y="1403995"/>
                  </a:lnTo>
                  <a:cubicBezTo>
                    <a:pt x="978075" y="1405678"/>
                    <a:pt x="982142" y="1405633"/>
                    <a:pt x="985607" y="1403884"/>
                  </a:cubicBezTo>
                  <a:close/>
                  <a:moveTo>
                    <a:pt x="2263275" y="695801"/>
                  </a:moveTo>
                  <a:cubicBezTo>
                    <a:pt x="2259766" y="694052"/>
                    <a:pt x="2255643" y="694052"/>
                    <a:pt x="2252133" y="695801"/>
                  </a:cubicBezTo>
                  <a:lnTo>
                    <a:pt x="2176144" y="739701"/>
                  </a:lnTo>
                  <a:cubicBezTo>
                    <a:pt x="2172913" y="741596"/>
                    <a:pt x="2172578" y="744381"/>
                    <a:pt x="2175475" y="746052"/>
                  </a:cubicBezTo>
                  <a:lnTo>
                    <a:pt x="2248233" y="788058"/>
                  </a:lnTo>
                  <a:cubicBezTo>
                    <a:pt x="2251743" y="789808"/>
                    <a:pt x="2255866" y="789808"/>
                    <a:pt x="2259376" y="788058"/>
                  </a:cubicBezTo>
                  <a:lnTo>
                    <a:pt x="2335365" y="744158"/>
                  </a:lnTo>
                  <a:cubicBezTo>
                    <a:pt x="2338596" y="742264"/>
                    <a:pt x="2338931" y="739367"/>
                    <a:pt x="2336034" y="737696"/>
                  </a:cubicBezTo>
                  <a:close/>
                  <a:moveTo>
                    <a:pt x="2842666" y="361537"/>
                  </a:moveTo>
                  <a:cubicBezTo>
                    <a:pt x="2839157" y="359788"/>
                    <a:pt x="2835034" y="359788"/>
                    <a:pt x="2831524" y="361537"/>
                  </a:cubicBezTo>
                  <a:lnTo>
                    <a:pt x="2755535" y="405437"/>
                  </a:lnTo>
                  <a:cubicBezTo>
                    <a:pt x="2752303" y="407332"/>
                    <a:pt x="2751969" y="410228"/>
                    <a:pt x="2754866" y="411788"/>
                  </a:cubicBezTo>
                  <a:lnTo>
                    <a:pt x="2827624" y="453794"/>
                  </a:lnTo>
                  <a:cubicBezTo>
                    <a:pt x="2831112" y="455621"/>
                    <a:pt x="2835279" y="455621"/>
                    <a:pt x="2838767" y="453794"/>
                  </a:cubicBezTo>
                  <a:lnTo>
                    <a:pt x="2914756" y="409894"/>
                  </a:lnTo>
                  <a:cubicBezTo>
                    <a:pt x="2917987" y="408000"/>
                    <a:pt x="2918322" y="405215"/>
                    <a:pt x="2915424" y="403543"/>
                  </a:cubicBezTo>
                  <a:close/>
                  <a:moveTo>
                    <a:pt x="3026512" y="339253"/>
                  </a:moveTo>
                  <a:lnTo>
                    <a:pt x="2849909" y="237302"/>
                  </a:lnTo>
                  <a:cubicBezTo>
                    <a:pt x="2846421" y="235475"/>
                    <a:pt x="2842254" y="235475"/>
                    <a:pt x="2838767" y="237302"/>
                  </a:cubicBezTo>
                  <a:lnTo>
                    <a:pt x="2762220" y="281983"/>
                  </a:lnTo>
                  <a:cubicBezTo>
                    <a:pt x="2758989" y="283877"/>
                    <a:pt x="2758766" y="286662"/>
                    <a:pt x="2761552" y="288333"/>
                  </a:cubicBezTo>
                  <a:lnTo>
                    <a:pt x="2938266" y="390395"/>
                  </a:lnTo>
                  <a:cubicBezTo>
                    <a:pt x="2941765" y="392201"/>
                    <a:pt x="2945909" y="392201"/>
                    <a:pt x="2949408" y="390395"/>
                  </a:cubicBezTo>
                  <a:lnTo>
                    <a:pt x="3025509" y="346495"/>
                  </a:lnTo>
                  <a:cubicBezTo>
                    <a:pt x="3028851" y="344267"/>
                    <a:pt x="3029631" y="341704"/>
                    <a:pt x="3026177" y="339699"/>
                  </a:cubicBezTo>
                  <a:close/>
                  <a:moveTo>
                    <a:pt x="1848565" y="935914"/>
                  </a:moveTo>
                  <a:cubicBezTo>
                    <a:pt x="1845067" y="934109"/>
                    <a:pt x="1840922" y="934109"/>
                    <a:pt x="1837423" y="935914"/>
                  </a:cubicBezTo>
                  <a:lnTo>
                    <a:pt x="1743829" y="989954"/>
                  </a:lnTo>
                  <a:cubicBezTo>
                    <a:pt x="1740598" y="991736"/>
                    <a:pt x="1740264" y="994633"/>
                    <a:pt x="1743160" y="996305"/>
                  </a:cubicBezTo>
                  <a:lnTo>
                    <a:pt x="1815919" y="1038310"/>
                  </a:lnTo>
                  <a:cubicBezTo>
                    <a:pt x="1819417" y="1040116"/>
                    <a:pt x="1823562" y="1040116"/>
                    <a:pt x="1827061" y="1038310"/>
                  </a:cubicBezTo>
                  <a:lnTo>
                    <a:pt x="1920655" y="984271"/>
                  </a:lnTo>
                  <a:cubicBezTo>
                    <a:pt x="1923886" y="982488"/>
                    <a:pt x="1924220" y="979591"/>
                    <a:pt x="1921323" y="977920"/>
                  </a:cubicBezTo>
                  <a:close/>
                  <a:moveTo>
                    <a:pt x="2129347" y="773796"/>
                  </a:moveTo>
                  <a:cubicBezTo>
                    <a:pt x="2125837" y="772047"/>
                    <a:pt x="2121715" y="772047"/>
                    <a:pt x="2118205" y="773796"/>
                  </a:cubicBezTo>
                  <a:lnTo>
                    <a:pt x="2001212" y="841317"/>
                  </a:lnTo>
                  <a:cubicBezTo>
                    <a:pt x="1997981" y="843212"/>
                    <a:pt x="1997647" y="845997"/>
                    <a:pt x="2000544" y="847669"/>
                  </a:cubicBezTo>
                  <a:lnTo>
                    <a:pt x="2073302" y="889674"/>
                  </a:lnTo>
                  <a:cubicBezTo>
                    <a:pt x="2076812" y="891424"/>
                    <a:pt x="2080934" y="891424"/>
                    <a:pt x="2084444" y="889674"/>
                  </a:cubicBezTo>
                  <a:lnTo>
                    <a:pt x="2201437" y="822153"/>
                  </a:lnTo>
                  <a:cubicBezTo>
                    <a:pt x="2204668" y="820259"/>
                    <a:pt x="2204891" y="817362"/>
                    <a:pt x="2202105" y="815691"/>
                  </a:cubicBezTo>
                  <a:close/>
                  <a:moveTo>
                    <a:pt x="1591182" y="1084550"/>
                  </a:moveTo>
                  <a:cubicBezTo>
                    <a:pt x="1587694" y="1082723"/>
                    <a:pt x="1583527" y="1082723"/>
                    <a:pt x="1580040" y="1084550"/>
                  </a:cubicBezTo>
                  <a:lnTo>
                    <a:pt x="954186" y="1445890"/>
                  </a:lnTo>
                  <a:cubicBezTo>
                    <a:pt x="950955" y="1447784"/>
                    <a:pt x="950732" y="1450569"/>
                    <a:pt x="953517" y="1452241"/>
                  </a:cubicBezTo>
                  <a:lnTo>
                    <a:pt x="1026276" y="1494247"/>
                  </a:lnTo>
                  <a:cubicBezTo>
                    <a:pt x="1029763" y="1496074"/>
                    <a:pt x="1033930" y="1496074"/>
                    <a:pt x="1037418" y="1494247"/>
                  </a:cubicBezTo>
                  <a:lnTo>
                    <a:pt x="1662714" y="1132796"/>
                  </a:lnTo>
                  <a:cubicBezTo>
                    <a:pt x="1665946" y="1130901"/>
                    <a:pt x="1666280" y="1128116"/>
                    <a:pt x="1663383" y="1126445"/>
                  </a:cubicBezTo>
                  <a:close/>
                  <a:moveTo>
                    <a:pt x="930230" y="1466169"/>
                  </a:moveTo>
                  <a:cubicBezTo>
                    <a:pt x="926743" y="1464341"/>
                    <a:pt x="922576" y="1464341"/>
                    <a:pt x="919088" y="1466169"/>
                  </a:cubicBezTo>
                  <a:lnTo>
                    <a:pt x="825494" y="1520208"/>
                  </a:lnTo>
                  <a:cubicBezTo>
                    <a:pt x="822263" y="1522102"/>
                    <a:pt x="822040" y="1524887"/>
                    <a:pt x="824826" y="1526559"/>
                  </a:cubicBezTo>
                  <a:lnTo>
                    <a:pt x="897584" y="1568564"/>
                  </a:lnTo>
                  <a:cubicBezTo>
                    <a:pt x="901094" y="1570314"/>
                    <a:pt x="905216" y="1570314"/>
                    <a:pt x="908726" y="1568564"/>
                  </a:cubicBezTo>
                  <a:lnTo>
                    <a:pt x="1002320" y="1514525"/>
                  </a:lnTo>
                  <a:cubicBezTo>
                    <a:pt x="1005551" y="1512631"/>
                    <a:pt x="1005885" y="1509734"/>
                    <a:pt x="1002989" y="1508174"/>
                  </a:cubicBezTo>
                  <a:close/>
                  <a:moveTo>
                    <a:pt x="1719316" y="1010232"/>
                  </a:moveTo>
                  <a:cubicBezTo>
                    <a:pt x="1715807" y="1008483"/>
                    <a:pt x="1711684" y="1008483"/>
                    <a:pt x="1708174" y="1010232"/>
                  </a:cubicBezTo>
                  <a:lnTo>
                    <a:pt x="1614580" y="1064272"/>
                  </a:lnTo>
                  <a:cubicBezTo>
                    <a:pt x="1611349" y="1066166"/>
                    <a:pt x="1611015" y="1069063"/>
                    <a:pt x="1613912" y="1070734"/>
                  </a:cubicBezTo>
                  <a:lnTo>
                    <a:pt x="1686670" y="1112629"/>
                  </a:lnTo>
                  <a:cubicBezTo>
                    <a:pt x="1690157" y="1114456"/>
                    <a:pt x="1694324" y="1114456"/>
                    <a:pt x="1697812" y="1112629"/>
                  </a:cubicBezTo>
                  <a:lnTo>
                    <a:pt x="1791406" y="1058589"/>
                  </a:lnTo>
                  <a:cubicBezTo>
                    <a:pt x="1794637" y="1056695"/>
                    <a:pt x="1794971" y="1053910"/>
                    <a:pt x="1792074" y="1052238"/>
                  </a:cubicBezTo>
                  <a:close/>
                  <a:moveTo>
                    <a:pt x="801204" y="1540375"/>
                  </a:moveTo>
                  <a:cubicBezTo>
                    <a:pt x="797706" y="1538570"/>
                    <a:pt x="793561" y="1538570"/>
                    <a:pt x="790062" y="1540375"/>
                  </a:cubicBezTo>
                  <a:lnTo>
                    <a:pt x="696468" y="1594414"/>
                  </a:lnTo>
                  <a:cubicBezTo>
                    <a:pt x="693237" y="1596197"/>
                    <a:pt x="693014" y="1599094"/>
                    <a:pt x="695911" y="1600765"/>
                  </a:cubicBezTo>
                  <a:lnTo>
                    <a:pt x="768558" y="1642771"/>
                  </a:lnTo>
                  <a:cubicBezTo>
                    <a:pt x="772057" y="1644543"/>
                    <a:pt x="776201" y="1644543"/>
                    <a:pt x="779700" y="1642771"/>
                  </a:cubicBezTo>
                  <a:lnTo>
                    <a:pt x="873183" y="1588843"/>
                  </a:lnTo>
                  <a:cubicBezTo>
                    <a:pt x="876414" y="1586949"/>
                    <a:pt x="876748" y="1584052"/>
                    <a:pt x="873851" y="1582381"/>
                  </a:cubicBezTo>
                  <a:close/>
                  <a:moveTo>
                    <a:pt x="1976700" y="861596"/>
                  </a:moveTo>
                  <a:cubicBezTo>
                    <a:pt x="1973190" y="859847"/>
                    <a:pt x="1969067" y="859847"/>
                    <a:pt x="1965557" y="861596"/>
                  </a:cubicBezTo>
                  <a:lnTo>
                    <a:pt x="1871964" y="915636"/>
                  </a:lnTo>
                  <a:cubicBezTo>
                    <a:pt x="1868732" y="917530"/>
                    <a:pt x="1868398" y="920315"/>
                    <a:pt x="1871295" y="921986"/>
                  </a:cubicBezTo>
                  <a:lnTo>
                    <a:pt x="1944053" y="963992"/>
                  </a:lnTo>
                  <a:cubicBezTo>
                    <a:pt x="1947563" y="965742"/>
                    <a:pt x="1951686" y="965742"/>
                    <a:pt x="1955195" y="963992"/>
                  </a:cubicBezTo>
                  <a:lnTo>
                    <a:pt x="2049123" y="909953"/>
                  </a:lnTo>
                  <a:cubicBezTo>
                    <a:pt x="2052355" y="908059"/>
                    <a:pt x="2052689" y="905162"/>
                    <a:pt x="2049792" y="903491"/>
                  </a:cubicBezTo>
                  <a:close/>
                  <a:moveTo>
                    <a:pt x="2374474" y="632068"/>
                  </a:moveTo>
                  <a:cubicBezTo>
                    <a:pt x="2370975" y="630285"/>
                    <a:pt x="2366830" y="630285"/>
                    <a:pt x="2363332" y="632068"/>
                  </a:cubicBezTo>
                  <a:lnTo>
                    <a:pt x="2287342" y="675968"/>
                  </a:lnTo>
                  <a:cubicBezTo>
                    <a:pt x="2284111" y="677863"/>
                    <a:pt x="2283777" y="680648"/>
                    <a:pt x="2286674" y="682319"/>
                  </a:cubicBezTo>
                  <a:lnTo>
                    <a:pt x="2359432" y="724325"/>
                  </a:lnTo>
                  <a:cubicBezTo>
                    <a:pt x="2362942" y="726075"/>
                    <a:pt x="2367064" y="726075"/>
                    <a:pt x="2370574" y="724325"/>
                  </a:cubicBezTo>
                  <a:lnTo>
                    <a:pt x="2446675" y="680425"/>
                  </a:lnTo>
                  <a:cubicBezTo>
                    <a:pt x="2449906" y="678531"/>
                    <a:pt x="2450129" y="675634"/>
                    <a:pt x="2447232" y="673963"/>
                  </a:cubicBezTo>
                  <a:close/>
                  <a:moveTo>
                    <a:pt x="2623389" y="458251"/>
                  </a:moveTo>
                  <a:lnTo>
                    <a:pt x="2699378" y="414351"/>
                  </a:lnTo>
                  <a:cubicBezTo>
                    <a:pt x="2702610" y="412568"/>
                    <a:pt x="2702944" y="409671"/>
                    <a:pt x="2700047" y="408000"/>
                  </a:cubicBezTo>
                  <a:lnTo>
                    <a:pt x="2627289" y="365994"/>
                  </a:lnTo>
                  <a:cubicBezTo>
                    <a:pt x="2623790" y="364189"/>
                    <a:pt x="2619645" y="364189"/>
                    <a:pt x="2616147" y="365994"/>
                  </a:cubicBezTo>
                  <a:lnTo>
                    <a:pt x="2540046" y="409894"/>
                  </a:lnTo>
                  <a:cubicBezTo>
                    <a:pt x="2536926" y="411677"/>
                    <a:pt x="2536592" y="414574"/>
                    <a:pt x="2539489" y="416245"/>
                  </a:cubicBezTo>
                  <a:lnTo>
                    <a:pt x="2612247" y="458251"/>
                  </a:lnTo>
                  <a:cubicBezTo>
                    <a:pt x="2615746" y="460056"/>
                    <a:pt x="2619891" y="460056"/>
                    <a:pt x="2623389" y="458251"/>
                  </a:cubicBezTo>
                  <a:close/>
                  <a:moveTo>
                    <a:pt x="2169793" y="480535"/>
                  </a:moveTo>
                  <a:lnTo>
                    <a:pt x="2245894" y="436635"/>
                  </a:lnTo>
                  <a:cubicBezTo>
                    <a:pt x="2249125" y="434852"/>
                    <a:pt x="2249459" y="431956"/>
                    <a:pt x="2246562" y="430284"/>
                  </a:cubicBezTo>
                  <a:lnTo>
                    <a:pt x="2173804" y="388278"/>
                  </a:lnTo>
                  <a:cubicBezTo>
                    <a:pt x="2170305" y="386473"/>
                    <a:pt x="2166161" y="386473"/>
                    <a:pt x="2162662" y="388278"/>
                  </a:cubicBezTo>
                  <a:lnTo>
                    <a:pt x="2086561" y="432178"/>
                  </a:lnTo>
                  <a:cubicBezTo>
                    <a:pt x="2083330" y="433961"/>
                    <a:pt x="2083107" y="436858"/>
                    <a:pt x="2086004" y="438529"/>
                  </a:cubicBezTo>
                  <a:lnTo>
                    <a:pt x="2158651" y="480535"/>
                  </a:lnTo>
                  <a:cubicBezTo>
                    <a:pt x="2162216" y="482206"/>
                    <a:pt x="2166372" y="482039"/>
                    <a:pt x="2169793" y="480090"/>
                  </a:cubicBezTo>
                  <a:close/>
                  <a:moveTo>
                    <a:pt x="1874638" y="891011"/>
                  </a:moveTo>
                  <a:lnTo>
                    <a:pt x="2097480" y="762654"/>
                  </a:lnTo>
                  <a:cubicBezTo>
                    <a:pt x="2100712" y="760760"/>
                    <a:pt x="2101046" y="757974"/>
                    <a:pt x="2098149" y="756303"/>
                  </a:cubicBezTo>
                  <a:lnTo>
                    <a:pt x="2025391" y="714297"/>
                  </a:lnTo>
                  <a:cubicBezTo>
                    <a:pt x="2021881" y="712548"/>
                    <a:pt x="2017758" y="712548"/>
                    <a:pt x="2014249" y="714297"/>
                  </a:cubicBezTo>
                  <a:lnTo>
                    <a:pt x="1791517" y="843100"/>
                  </a:lnTo>
                  <a:cubicBezTo>
                    <a:pt x="1788286" y="844995"/>
                    <a:pt x="1788063" y="847780"/>
                    <a:pt x="1790849" y="849451"/>
                  </a:cubicBezTo>
                  <a:lnTo>
                    <a:pt x="1863607" y="891457"/>
                  </a:lnTo>
                  <a:cubicBezTo>
                    <a:pt x="1867206" y="892973"/>
                    <a:pt x="1871328" y="892638"/>
                    <a:pt x="1874638" y="890566"/>
                  </a:cubicBezTo>
                  <a:close/>
                  <a:moveTo>
                    <a:pt x="2501160" y="523321"/>
                  </a:moveTo>
                  <a:cubicBezTo>
                    <a:pt x="2504659" y="525126"/>
                    <a:pt x="2508804" y="525126"/>
                    <a:pt x="2512302" y="523321"/>
                  </a:cubicBezTo>
                  <a:lnTo>
                    <a:pt x="2588403" y="479421"/>
                  </a:lnTo>
                  <a:cubicBezTo>
                    <a:pt x="2591634" y="477638"/>
                    <a:pt x="2591857" y="474741"/>
                    <a:pt x="2589071" y="473070"/>
                  </a:cubicBezTo>
                  <a:lnTo>
                    <a:pt x="2516313" y="431064"/>
                  </a:lnTo>
                  <a:cubicBezTo>
                    <a:pt x="2512803" y="429315"/>
                    <a:pt x="2508681" y="429315"/>
                    <a:pt x="2505171" y="431064"/>
                  </a:cubicBezTo>
                  <a:lnTo>
                    <a:pt x="2429070" y="475076"/>
                  </a:lnTo>
                  <a:cubicBezTo>
                    <a:pt x="2425839" y="476858"/>
                    <a:pt x="2425616" y="479755"/>
                    <a:pt x="2428402" y="481427"/>
                  </a:cubicBezTo>
                  <a:close/>
                  <a:moveTo>
                    <a:pt x="2408346" y="462931"/>
                  </a:moveTo>
                  <a:lnTo>
                    <a:pt x="2484335" y="419031"/>
                  </a:lnTo>
                  <a:cubicBezTo>
                    <a:pt x="2487567" y="417136"/>
                    <a:pt x="2487901" y="414240"/>
                    <a:pt x="2485004" y="412680"/>
                  </a:cubicBezTo>
                  <a:lnTo>
                    <a:pt x="2412246" y="370674"/>
                  </a:lnTo>
                  <a:cubicBezTo>
                    <a:pt x="2408758" y="368847"/>
                    <a:pt x="2404591" y="368847"/>
                    <a:pt x="2401104" y="370674"/>
                  </a:cubicBezTo>
                  <a:lnTo>
                    <a:pt x="2325003" y="414574"/>
                  </a:lnTo>
                  <a:cubicBezTo>
                    <a:pt x="2321772" y="416468"/>
                    <a:pt x="2321549" y="419253"/>
                    <a:pt x="2325003" y="420925"/>
                  </a:cubicBezTo>
                  <a:lnTo>
                    <a:pt x="2397649" y="462931"/>
                  </a:lnTo>
                  <a:cubicBezTo>
                    <a:pt x="2401092" y="464435"/>
                    <a:pt x="2405037" y="464268"/>
                    <a:pt x="2408346" y="462485"/>
                  </a:cubicBezTo>
                  <a:close/>
                  <a:moveTo>
                    <a:pt x="1763551" y="954522"/>
                  </a:moveTo>
                  <a:lnTo>
                    <a:pt x="1839540" y="910622"/>
                  </a:lnTo>
                  <a:cubicBezTo>
                    <a:pt x="1842771" y="908728"/>
                    <a:pt x="1843106" y="905831"/>
                    <a:pt x="1840208" y="904159"/>
                  </a:cubicBezTo>
                  <a:lnTo>
                    <a:pt x="1767450" y="862265"/>
                  </a:lnTo>
                  <a:cubicBezTo>
                    <a:pt x="1763963" y="860437"/>
                    <a:pt x="1759796" y="860437"/>
                    <a:pt x="1756308" y="862265"/>
                  </a:cubicBezTo>
                  <a:lnTo>
                    <a:pt x="1680319" y="906165"/>
                  </a:lnTo>
                  <a:cubicBezTo>
                    <a:pt x="1677088" y="908059"/>
                    <a:pt x="1676753" y="910844"/>
                    <a:pt x="1679650" y="912516"/>
                  </a:cubicBezTo>
                  <a:lnTo>
                    <a:pt x="1752408" y="954522"/>
                  </a:lnTo>
                  <a:cubicBezTo>
                    <a:pt x="1755918" y="956271"/>
                    <a:pt x="1760041" y="956271"/>
                    <a:pt x="1763551" y="954522"/>
                  </a:cubicBezTo>
                  <a:close/>
                  <a:moveTo>
                    <a:pt x="2255476" y="664826"/>
                  </a:moveTo>
                  <a:cubicBezTo>
                    <a:pt x="2258975" y="666631"/>
                    <a:pt x="2263119" y="666631"/>
                    <a:pt x="2266618" y="664826"/>
                  </a:cubicBezTo>
                  <a:lnTo>
                    <a:pt x="2342719" y="620926"/>
                  </a:lnTo>
                  <a:cubicBezTo>
                    <a:pt x="2345950" y="619032"/>
                    <a:pt x="2346284" y="616247"/>
                    <a:pt x="2343387" y="614575"/>
                  </a:cubicBezTo>
                  <a:lnTo>
                    <a:pt x="2270629" y="572569"/>
                  </a:lnTo>
                  <a:cubicBezTo>
                    <a:pt x="2267119" y="570820"/>
                    <a:pt x="2262997" y="570820"/>
                    <a:pt x="2259487" y="572569"/>
                  </a:cubicBezTo>
                  <a:lnTo>
                    <a:pt x="2183386" y="616469"/>
                  </a:lnTo>
                  <a:cubicBezTo>
                    <a:pt x="2180155" y="618363"/>
                    <a:pt x="2179932" y="621260"/>
                    <a:pt x="2182718" y="622932"/>
                  </a:cubicBezTo>
                  <a:close/>
                  <a:moveTo>
                    <a:pt x="1208115" y="1275638"/>
                  </a:moveTo>
                  <a:lnTo>
                    <a:pt x="1284105" y="1231738"/>
                  </a:lnTo>
                  <a:cubicBezTo>
                    <a:pt x="1287336" y="1229844"/>
                    <a:pt x="1287670" y="1227058"/>
                    <a:pt x="1284773" y="1225387"/>
                  </a:cubicBezTo>
                  <a:lnTo>
                    <a:pt x="1212015" y="1183381"/>
                  </a:lnTo>
                  <a:cubicBezTo>
                    <a:pt x="1208528" y="1181554"/>
                    <a:pt x="1204360" y="1181554"/>
                    <a:pt x="1200873" y="1183381"/>
                  </a:cubicBezTo>
                  <a:lnTo>
                    <a:pt x="1124326" y="1227504"/>
                  </a:lnTo>
                  <a:cubicBezTo>
                    <a:pt x="1121095" y="1229398"/>
                    <a:pt x="1120761" y="1232295"/>
                    <a:pt x="1123658" y="1233855"/>
                  </a:cubicBezTo>
                  <a:lnTo>
                    <a:pt x="1196416" y="1275861"/>
                  </a:lnTo>
                  <a:cubicBezTo>
                    <a:pt x="1200048" y="1277699"/>
                    <a:pt x="1204372" y="1277577"/>
                    <a:pt x="1207892" y="1275526"/>
                  </a:cubicBezTo>
                  <a:close/>
                  <a:moveTo>
                    <a:pt x="1319537" y="1211459"/>
                  </a:moveTo>
                  <a:lnTo>
                    <a:pt x="1395637" y="1167559"/>
                  </a:lnTo>
                  <a:cubicBezTo>
                    <a:pt x="1398869" y="1165665"/>
                    <a:pt x="1399091" y="1162880"/>
                    <a:pt x="1396306" y="1161208"/>
                  </a:cubicBezTo>
                  <a:lnTo>
                    <a:pt x="1323548" y="1119202"/>
                  </a:lnTo>
                  <a:cubicBezTo>
                    <a:pt x="1320038" y="1117453"/>
                    <a:pt x="1315915" y="1117453"/>
                    <a:pt x="1312406" y="1119202"/>
                  </a:cubicBezTo>
                  <a:lnTo>
                    <a:pt x="1235748" y="1163325"/>
                  </a:lnTo>
                  <a:cubicBezTo>
                    <a:pt x="1232517" y="1165219"/>
                    <a:pt x="1232294" y="1168116"/>
                    <a:pt x="1235079" y="1169788"/>
                  </a:cubicBezTo>
                  <a:lnTo>
                    <a:pt x="1307837" y="1211682"/>
                  </a:lnTo>
                  <a:cubicBezTo>
                    <a:pt x="1311380" y="1213398"/>
                    <a:pt x="1315548" y="1213275"/>
                    <a:pt x="1318979" y="1211348"/>
                  </a:cubicBezTo>
                  <a:close/>
                  <a:moveTo>
                    <a:pt x="1097362" y="1339816"/>
                  </a:moveTo>
                  <a:lnTo>
                    <a:pt x="1173352" y="1295917"/>
                  </a:lnTo>
                  <a:cubicBezTo>
                    <a:pt x="1176583" y="1294022"/>
                    <a:pt x="1176917" y="1291125"/>
                    <a:pt x="1174020" y="1289566"/>
                  </a:cubicBezTo>
                  <a:lnTo>
                    <a:pt x="1101262" y="1247560"/>
                  </a:lnTo>
                  <a:cubicBezTo>
                    <a:pt x="1097775" y="1245732"/>
                    <a:pt x="1093607" y="1245732"/>
                    <a:pt x="1090120" y="1247560"/>
                  </a:cubicBezTo>
                  <a:lnTo>
                    <a:pt x="1014019" y="1291460"/>
                  </a:lnTo>
                  <a:cubicBezTo>
                    <a:pt x="1010788" y="1293354"/>
                    <a:pt x="1010565" y="1296139"/>
                    <a:pt x="1013462" y="1297811"/>
                  </a:cubicBezTo>
                  <a:lnTo>
                    <a:pt x="1086109" y="1339816"/>
                  </a:lnTo>
                  <a:cubicBezTo>
                    <a:pt x="1089507" y="1341421"/>
                    <a:pt x="1093440" y="1341377"/>
                    <a:pt x="1096805" y="1339705"/>
                  </a:cubicBezTo>
                  <a:close/>
                  <a:moveTo>
                    <a:pt x="1541822" y="1083547"/>
                  </a:moveTo>
                  <a:lnTo>
                    <a:pt x="1617923" y="1039648"/>
                  </a:lnTo>
                  <a:cubicBezTo>
                    <a:pt x="1621154" y="1037865"/>
                    <a:pt x="1621377" y="1034968"/>
                    <a:pt x="1618480" y="1033297"/>
                  </a:cubicBezTo>
                  <a:lnTo>
                    <a:pt x="1545833" y="991291"/>
                  </a:lnTo>
                  <a:cubicBezTo>
                    <a:pt x="1542335" y="989519"/>
                    <a:pt x="1538190" y="989519"/>
                    <a:pt x="1534691" y="991291"/>
                  </a:cubicBezTo>
                  <a:lnTo>
                    <a:pt x="1458590" y="1035079"/>
                  </a:lnTo>
                  <a:cubicBezTo>
                    <a:pt x="1455359" y="1036862"/>
                    <a:pt x="1455025" y="1039759"/>
                    <a:pt x="1457922" y="1041430"/>
                  </a:cubicBezTo>
                  <a:lnTo>
                    <a:pt x="1530680" y="1083436"/>
                  </a:lnTo>
                  <a:cubicBezTo>
                    <a:pt x="1534090" y="1084918"/>
                    <a:pt x="1537989" y="1084751"/>
                    <a:pt x="1541265" y="1082990"/>
                  </a:cubicBezTo>
                  <a:close/>
                  <a:moveTo>
                    <a:pt x="1430401" y="1147726"/>
                  </a:moveTo>
                  <a:lnTo>
                    <a:pt x="1506390" y="1103826"/>
                  </a:lnTo>
                  <a:cubicBezTo>
                    <a:pt x="1509621" y="1102043"/>
                    <a:pt x="1509956" y="1099147"/>
                    <a:pt x="1507059" y="1097475"/>
                  </a:cubicBezTo>
                  <a:lnTo>
                    <a:pt x="1434078" y="1054801"/>
                  </a:lnTo>
                  <a:cubicBezTo>
                    <a:pt x="1430568" y="1053051"/>
                    <a:pt x="1426445" y="1053051"/>
                    <a:pt x="1422936" y="1054801"/>
                  </a:cubicBezTo>
                  <a:lnTo>
                    <a:pt x="1347169" y="1099369"/>
                  </a:lnTo>
                  <a:cubicBezTo>
                    <a:pt x="1343938" y="1101264"/>
                    <a:pt x="1343603" y="1104160"/>
                    <a:pt x="1346501" y="1105832"/>
                  </a:cubicBezTo>
                  <a:lnTo>
                    <a:pt x="1419259" y="1147838"/>
                  </a:lnTo>
                  <a:cubicBezTo>
                    <a:pt x="1422802" y="1149308"/>
                    <a:pt x="1426835" y="1149063"/>
                    <a:pt x="1430178" y="1147169"/>
                  </a:cubicBezTo>
                  <a:close/>
                  <a:moveTo>
                    <a:pt x="1652575" y="1019480"/>
                  </a:moveTo>
                  <a:lnTo>
                    <a:pt x="1728676" y="975580"/>
                  </a:lnTo>
                  <a:cubicBezTo>
                    <a:pt x="1731907" y="973686"/>
                    <a:pt x="1732241" y="970789"/>
                    <a:pt x="1729344" y="969118"/>
                  </a:cubicBezTo>
                  <a:lnTo>
                    <a:pt x="1656586" y="927112"/>
                  </a:lnTo>
                  <a:cubicBezTo>
                    <a:pt x="1653076" y="925363"/>
                    <a:pt x="1648954" y="925363"/>
                    <a:pt x="1645444" y="927112"/>
                  </a:cubicBezTo>
                  <a:lnTo>
                    <a:pt x="1569343" y="971012"/>
                  </a:lnTo>
                  <a:cubicBezTo>
                    <a:pt x="1566112" y="972795"/>
                    <a:pt x="1565889" y="975692"/>
                    <a:pt x="1568786" y="977363"/>
                  </a:cubicBezTo>
                  <a:lnTo>
                    <a:pt x="1641433" y="1019369"/>
                  </a:lnTo>
                  <a:cubicBezTo>
                    <a:pt x="1644943" y="1020907"/>
                    <a:pt x="1648976" y="1020739"/>
                    <a:pt x="1652352" y="1018923"/>
                  </a:cubicBezTo>
                  <a:close/>
                  <a:moveTo>
                    <a:pt x="2259041" y="126884"/>
                  </a:moveTo>
                  <a:cubicBezTo>
                    <a:pt x="2262540" y="128689"/>
                    <a:pt x="2266685" y="128689"/>
                    <a:pt x="2270183" y="126884"/>
                  </a:cubicBezTo>
                  <a:lnTo>
                    <a:pt x="2346284" y="82984"/>
                  </a:lnTo>
                  <a:cubicBezTo>
                    <a:pt x="2349515" y="81201"/>
                    <a:pt x="2349850" y="78304"/>
                    <a:pt x="2346953" y="76633"/>
                  </a:cubicBezTo>
                  <a:lnTo>
                    <a:pt x="2327565" y="65491"/>
                  </a:lnTo>
                  <a:cubicBezTo>
                    <a:pt x="2324078" y="63663"/>
                    <a:pt x="2319911" y="63663"/>
                    <a:pt x="2316423" y="65491"/>
                  </a:cubicBezTo>
                  <a:lnTo>
                    <a:pt x="2240323" y="109391"/>
                  </a:lnTo>
                  <a:cubicBezTo>
                    <a:pt x="2237091" y="111285"/>
                    <a:pt x="2236869" y="114070"/>
                    <a:pt x="2239765" y="115742"/>
                  </a:cubicBezTo>
                  <a:close/>
                  <a:moveTo>
                    <a:pt x="1706726" y="476524"/>
                  </a:moveTo>
                  <a:cubicBezTo>
                    <a:pt x="1710213" y="478351"/>
                    <a:pt x="1714380" y="478351"/>
                    <a:pt x="1717868" y="476524"/>
                  </a:cubicBezTo>
                  <a:lnTo>
                    <a:pt x="1793969" y="432624"/>
                  </a:lnTo>
                  <a:cubicBezTo>
                    <a:pt x="1797088" y="430730"/>
                    <a:pt x="1797423" y="427944"/>
                    <a:pt x="1794526" y="426273"/>
                  </a:cubicBezTo>
                  <a:lnTo>
                    <a:pt x="1721768" y="384267"/>
                  </a:lnTo>
                  <a:cubicBezTo>
                    <a:pt x="1718258" y="382518"/>
                    <a:pt x="1714135" y="382518"/>
                    <a:pt x="1710625" y="384267"/>
                  </a:cubicBezTo>
                  <a:lnTo>
                    <a:pt x="1634636" y="428167"/>
                  </a:lnTo>
                  <a:cubicBezTo>
                    <a:pt x="1631405" y="430061"/>
                    <a:pt x="1631071" y="432958"/>
                    <a:pt x="1633968" y="434630"/>
                  </a:cubicBezTo>
                  <a:close/>
                  <a:moveTo>
                    <a:pt x="1929011" y="348278"/>
                  </a:moveTo>
                  <a:cubicBezTo>
                    <a:pt x="1932510" y="350083"/>
                    <a:pt x="1936655" y="350083"/>
                    <a:pt x="1940153" y="348278"/>
                  </a:cubicBezTo>
                  <a:lnTo>
                    <a:pt x="2016143" y="304378"/>
                  </a:lnTo>
                  <a:cubicBezTo>
                    <a:pt x="2019374" y="302595"/>
                    <a:pt x="2019708" y="299698"/>
                    <a:pt x="2016811" y="298027"/>
                  </a:cubicBezTo>
                  <a:lnTo>
                    <a:pt x="1944053" y="256021"/>
                  </a:lnTo>
                  <a:cubicBezTo>
                    <a:pt x="1940555" y="254216"/>
                    <a:pt x="1936410" y="254216"/>
                    <a:pt x="1932911" y="256021"/>
                  </a:cubicBezTo>
                  <a:lnTo>
                    <a:pt x="1856922" y="299921"/>
                  </a:lnTo>
                  <a:cubicBezTo>
                    <a:pt x="1853690" y="301704"/>
                    <a:pt x="1853356" y="304601"/>
                    <a:pt x="1856253" y="306272"/>
                  </a:cubicBezTo>
                  <a:close/>
                  <a:moveTo>
                    <a:pt x="1571014" y="554965"/>
                  </a:moveTo>
                  <a:cubicBezTo>
                    <a:pt x="1574524" y="556714"/>
                    <a:pt x="1578647" y="556714"/>
                    <a:pt x="1582157" y="554965"/>
                  </a:cubicBezTo>
                  <a:lnTo>
                    <a:pt x="1658257" y="511065"/>
                  </a:lnTo>
                  <a:cubicBezTo>
                    <a:pt x="1661489" y="509282"/>
                    <a:pt x="1661711" y="506385"/>
                    <a:pt x="1658815" y="504714"/>
                  </a:cubicBezTo>
                  <a:lnTo>
                    <a:pt x="1586168" y="462708"/>
                  </a:lnTo>
                  <a:cubicBezTo>
                    <a:pt x="1582647" y="460992"/>
                    <a:pt x="1578547" y="460992"/>
                    <a:pt x="1575026" y="462708"/>
                  </a:cubicBezTo>
                  <a:lnTo>
                    <a:pt x="1499036" y="506608"/>
                  </a:lnTo>
                  <a:cubicBezTo>
                    <a:pt x="1495805" y="508502"/>
                    <a:pt x="1495471" y="511399"/>
                    <a:pt x="1498368" y="513070"/>
                  </a:cubicBezTo>
                  <a:close/>
                  <a:moveTo>
                    <a:pt x="1817813" y="412457"/>
                  </a:moveTo>
                  <a:cubicBezTo>
                    <a:pt x="1821334" y="414173"/>
                    <a:pt x="1825434" y="414173"/>
                    <a:pt x="1828955" y="412457"/>
                  </a:cubicBezTo>
                  <a:lnTo>
                    <a:pt x="1904944" y="368557"/>
                  </a:lnTo>
                  <a:cubicBezTo>
                    <a:pt x="1908176" y="366662"/>
                    <a:pt x="1908510" y="363877"/>
                    <a:pt x="1905613" y="362206"/>
                  </a:cubicBezTo>
                  <a:lnTo>
                    <a:pt x="1832632" y="319420"/>
                  </a:lnTo>
                  <a:cubicBezTo>
                    <a:pt x="1829122" y="317670"/>
                    <a:pt x="1825000" y="317670"/>
                    <a:pt x="1821490" y="319420"/>
                  </a:cubicBezTo>
                  <a:lnTo>
                    <a:pt x="1745500" y="363988"/>
                  </a:lnTo>
                  <a:cubicBezTo>
                    <a:pt x="1742269" y="365883"/>
                    <a:pt x="1742046" y="368780"/>
                    <a:pt x="1744832" y="370451"/>
                  </a:cubicBezTo>
                  <a:close/>
                  <a:moveTo>
                    <a:pt x="1348729" y="683211"/>
                  </a:moveTo>
                  <a:cubicBezTo>
                    <a:pt x="1352216" y="685038"/>
                    <a:pt x="1356384" y="685038"/>
                    <a:pt x="1359871" y="683211"/>
                  </a:cubicBezTo>
                  <a:lnTo>
                    <a:pt x="1435972" y="639311"/>
                  </a:lnTo>
                  <a:cubicBezTo>
                    <a:pt x="1439203" y="637417"/>
                    <a:pt x="1439426" y="634631"/>
                    <a:pt x="1436640" y="632960"/>
                  </a:cubicBezTo>
                  <a:lnTo>
                    <a:pt x="1363882" y="590954"/>
                  </a:lnTo>
                  <a:cubicBezTo>
                    <a:pt x="1360395" y="589126"/>
                    <a:pt x="1356228" y="589126"/>
                    <a:pt x="1352740" y="590954"/>
                  </a:cubicBezTo>
                  <a:lnTo>
                    <a:pt x="1276639" y="634854"/>
                  </a:lnTo>
                  <a:cubicBezTo>
                    <a:pt x="1273408" y="636748"/>
                    <a:pt x="1273185" y="639645"/>
                    <a:pt x="1275971" y="641205"/>
                  </a:cubicBezTo>
                  <a:close/>
                  <a:moveTo>
                    <a:pt x="1460150" y="619032"/>
                  </a:moveTo>
                  <a:cubicBezTo>
                    <a:pt x="1463638" y="620859"/>
                    <a:pt x="1467805" y="620859"/>
                    <a:pt x="1471292" y="619032"/>
                  </a:cubicBezTo>
                  <a:lnTo>
                    <a:pt x="1547282" y="575132"/>
                  </a:lnTo>
                  <a:cubicBezTo>
                    <a:pt x="1550513" y="573238"/>
                    <a:pt x="1550847" y="570452"/>
                    <a:pt x="1547950" y="568781"/>
                  </a:cubicBezTo>
                  <a:lnTo>
                    <a:pt x="1475192" y="526775"/>
                  </a:lnTo>
                  <a:cubicBezTo>
                    <a:pt x="1471682" y="525026"/>
                    <a:pt x="1467560" y="525026"/>
                    <a:pt x="1464050" y="526775"/>
                  </a:cubicBezTo>
                  <a:lnTo>
                    <a:pt x="1388061" y="570675"/>
                  </a:lnTo>
                  <a:cubicBezTo>
                    <a:pt x="1384830" y="572569"/>
                    <a:pt x="1384495" y="575466"/>
                    <a:pt x="1387392" y="577026"/>
                  </a:cubicBezTo>
                  <a:close/>
                  <a:moveTo>
                    <a:pt x="2037090" y="255130"/>
                  </a:moveTo>
                  <a:cubicBezTo>
                    <a:pt x="2040577" y="256957"/>
                    <a:pt x="2044745" y="256957"/>
                    <a:pt x="2048232" y="255130"/>
                  </a:cubicBezTo>
                  <a:lnTo>
                    <a:pt x="2124221" y="211230"/>
                  </a:lnTo>
                  <a:cubicBezTo>
                    <a:pt x="2127453" y="209336"/>
                    <a:pt x="2127787" y="206550"/>
                    <a:pt x="2124890" y="204879"/>
                  </a:cubicBezTo>
                  <a:lnTo>
                    <a:pt x="2105503" y="193737"/>
                  </a:lnTo>
                  <a:cubicBezTo>
                    <a:pt x="2101993" y="191987"/>
                    <a:pt x="2097870" y="191987"/>
                    <a:pt x="2094361" y="193737"/>
                  </a:cubicBezTo>
                  <a:lnTo>
                    <a:pt x="2018371" y="237637"/>
                  </a:lnTo>
                  <a:cubicBezTo>
                    <a:pt x="2015140" y="239531"/>
                    <a:pt x="2014806" y="242316"/>
                    <a:pt x="2017703" y="243988"/>
                  </a:cubicBezTo>
                  <a:close/>
                  <a:moveTo>
                    <a:pt x="2370463" y="62705"/>
                  </a:moveTo>
                  <a:cubicBezTo>
                    <a:pt x="2373961" y="64510"/>
                    <a:pt x="2378106" y="64510"/>
                    <a:pt x="2381605" y="62705"/>
                  </a:cubicBezTo>
                  <a:lnTo>
                    <a:pt x="2457594" y="18805"/>
                  </a:lnTo>
                  <a:cubicBezTo>
                    <a:pt x="2460826" y="17022"/>
                    <a:pt x="2461160" y="14126"/>
                    <a:pt x="2458263" y="12454"/>
                  </a:cubicBezTo>
                  <a:lnTo>
                    <a:pt x="2438876" y="1312"/>
                  </a:lnTo>
                  <a:cubicBezTo>
                    <a:pt x="2435366" y="-437"/>
                    <a:pt x="2431243" y="-437"/>
                    <a:pt x="2427733" y="1312"/>
                  </a:cubicBezTo>
                  <a:lnTo>
                    <a:pt x="2351744" y="45212"/>
                  </a:lnTo>
                  <a:cubicBezTo>
                    <a:pt x="2348513" y="47106"/>
                    <a:pt x="2348178" y="50003"/>
                    <a:pt x="2351075" y="51674"/>
                  </a:cubicBezTo>
                  <a:close/>
                  <a:moveTo>
                    <a:pt x="2523221" y="150951"/>
                  </a:moveTo>
                  <a:cubicBezTo>
                    <a:pt x="2526720" y="152756"/>
                    <a:pt x="2530865" y="152756"/>
                    <a:pt x="2534363" y="150951"/>
                  </a:cubicBezTo>
                  <a:lnTo>
                    <a:pt x="2610464" y="107051"/>
                  </a:lnTo>
                  <a:cubicBezTo>
                    <a:pt x="2613696" y="105268"/>
                    <a:pt x="2613918" y="102371"/>
                    <a:pt x="2611133" y="100700"/>
                  </a:cubicBezTo>
                  <a:lnTo>
                    <a:pt x="2538375" y="58694"/>
                  </a:lnTo>
                  <a:cubicBezTo>
                    <a:pt x="2534865" y="56945"/>
                    <a:pt x="2530742" y="56945"/>
                    <a:pt x="2527233" y="58694"/>
                  </a:cubicBezTo>
                  <a:lnTo>
                    <a:pt x="2450240" y="102037"/>
                  </a:lnTo>
                  <a:cubicBezTo>
                    <a:pt x="2447009" y="103820"/>
                    <a:pt x="2446786" y="106717"/>
                    <a:pt x="2449572" y="108388"/>
                  </a:cubicBezTo>
                  <a:close/>
                  <a:moveTo>
                    <a:pt x="2734922" y="394741"/>
                  </a:moveTo>
                  <a:lnTo>
                    <a:pt x="2810911" y="350841"/>
                  </a:lnTo>
                  <a:cubicBezTo>
                    <a:pt x="2814143" y="348947"/>
                    <a:pt x="2814477" y="346050"/>
                    <a:pt x="2811580" y="344378"/>
                  </a:cubicBezTo>
                  <a:lnTo>
                    <a:pt x="2738822" y="302372"/>
                  </a:lnTo>
                  <a:cubicBezTo>
                    <a:pt x="2735312" y="300623"/>
                    <a:pt x="2731189" y="300623"/>
                    <a:pt x="2727679" y="302372"/>
                  </a:cubicBezTo>
                  <a:lnTo>
                    <a:pt x="2651690" y="346273"/>
                  </a:lnTo>
                  <a:cubicBezTo>
                    <a:pt x="2648459" y="348166"/>
                    <a:pt x="2648125" y="350952"/>
                    <a:pt x="2651022" y="352624"/>
                  </a:cubicBezTo>
                  <a:lnTo>
                    <a:pt x="2723780" y="394629"/>
                  </a:lnTo>
                  <a:cubicBezTo>
                    <a:pt x="2727234" y="396100"/>
                    <a:pt x="2731156" y="395933"/>
                    <a:pt x="2734476" y="394184"/>
                  </a:cubicBezTo>
                  <a:close/>
                  <a:moveTo>
                    <a:pt x="2148177" y="190951"/>
                  </a:moveTo>
                  <a:cubicBezTo>
                    <a:pt x="2151665" y="192778"/>
                    <a:pt x="2155832" y="192778"/>
                    <a:pt x="2159319" y="190951"/>
                  </a:cubicBezTo>
                  <a:lnTo>
                    <a:pt x="2235420" y="147051"/>
                  </a:lnTo>
                  <a:cubicBezTo>
                    <a:pt x="2238651" y="145157"/>
                    <a:pt x="2238874" y="142371"/>
                    <a:pt x="2235977" y="140700"/>
                  </a:cubicBezTo>
                  <a:lnTo>
                    <a:pt x="2216701" y="129558"/>
                  </a:lnTo>
                  <a:cubicBezTo>
                    <a:pt x="2213203" y="127775"/>
                    <a:pt x="2209058" y="127775"/>
                    <a:pt x="2205559" y="129558"/>
                  </a:cubicBezTo>
                  <a:lnTo>
                    <a:pt x="2129570" y="173458"/>
                  </a:lnTo>
                  <a:cubicBezTo>
                    <a:pt x="2126338" y="175352"/>
                    <a:pt x="2126004" y="178138"/>
                    <a:pt x="2128901" y="179809"/>
                  </a:cubicBezTo>
                  <a:close/>
                  <a:moveTo>
                    <a:pt x="1237865" y="747389"/>
                  </a:moveTo>
                  <a:cubicBezTo>
                    <a:pt x="1241352" y="749217"/>
                    <a:pt x="1245519" y="749217"/>
                    <a:pt x="1249007" y="747389"/>
                  </a:cubicBezTo>
                  <a:lnTo>
                    <a:pt x="1324996" y="703489"/>
                  </a:lnTo>
                  <a:cubicBezTo>
                    <a:pt x="1328227" y="701595"/>
                    <a:pt x="1328562" y="698698"/>
                    <a:pt x="1325665" y="697138"/>
                  </a:cubicBezTo>
                  <a:lnTo>
                    <a:pt x="1252907" y="655133"/>
                  </a:lnTo>
                  <a:cubicBezTo>
                    <a:pt x="1249419" y="653305"/>
                    <a:pt x="1245252" y="653305"/>
                    <a:pt x="1241764" y="655133"/>
                  </a:cubicBezTo>
                  <a:lnTo>
                    <a:pt x="1165329" y="698253"/>
                  </a:lnTo>
                  <a:cubicBezTo>
                    <a:pt x="1162098" y="700147"/>
                    <a:pt x="1161764" y="702932"/>
                    <a:pt x="1164661" y="704604"/>
                  </a:cubicBezTo>
                  <a:close/>
                </a:path>
              </a:pathLst>
            </a:custGeom>
            <a:solidFill>
              <a:srgbClr val="455A64"/>
            </a:solidFill>
            <a:ln w="111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DF92723-4407-4629-BB31-409C2F2E2741}"/>
                </a:ext>
              </a:extLst>
            </p:cNvPr>
            <p:cNvSpPr/>
            <p:nvPr/>
          </p:nvSpPr>
          <p:spPr>
            <a:xfrm>
              <a:off x="5970316" y="4374075"/>
              <a:ext cx="1252821" cy="723235"/>
            </a:xfrm>
            <a:custGeom>
              <a:avLst/>
              <a:gdLst>
                <a:gd name="connsiteX0" fmla="*/ 0 w 1252821"/>
                <a:gd name="connsiteY0" fmla="*/ 460170 h 723235"/>
                <a:gd name="connsiteX1" fmla="*/ 16490 w 1252821"/>
                <a:gd name="connsiteY1" fmla="*/ 469752 h 723235"/>
                <a:gd name="connsiteX2" fmla="*/ 455602 w 1252821"/>
                <a:gd name="connsiteY2" fmla="*/ 723236 h 723235"/>
                <a:gd name="connsiteX3" fmla="*/ 1236554 w 1252821"/>
                <a:gd name="connsiteY3" fmla="*/ 272314 h 723235"/>
                <a:gd name="connsiteX4" fmla="*/ 1252822 w 1252821"/>
                <a:gd name="connsiteY4" fmla="*/ 263066 h 723235"/>
                <a:gd name="connsiteX5" fmla="*/ 797108 w 1252821"/>
                <a:gd name="connsiteY5" fmla="*/ 0 h 723235"/>
                <a:gd name="connsiteX6" fmla="*/ 0 w 1252821"/>
                <a:gd name="connsiteY6" fmla="*/ 460170 h 7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821" h="723235">
                  <a:moveTo>
                    <a:pt x="0" y="460170"/>
                  </a:moveTo>
                  <a:lnTo>
                    <a:pt x="16490" y="469752"/>
                  </a:lnTo>
                  <a:lnTo>
                    <a:pt x="455602" y="723236"/>
                  </a:lnTo>
                  <a:lnTo>
                    <a:pt x="1236554" y="272314"/>
                  </a:lnTo>
                  <a:lnTo>
                    <a:pt x="1252822" y="263066"/>
                  </a:lnTo>
                  <a:lnTo>
                    <a:pt x="797108" y="0"/>
                  </a:lnTo>
                  <a:lnTo>
                    <a:pt x="0" y="460170"/>
                  </a:lnTo>
                  <a:close/>
                </a:path>
              </a:pathLst>
            </a:custGeom>
            <a:solidFill>
              <a:srgbClr val="263238"/>
            </a:solidFill>
            <a:ln w="111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A82BACEC-D872-43C0-B8F1-5A437A5125B8}"/>
                </a:ext>
              </a:extLst>
            </p:cNvPr>
            <p:cNvSpPr/>
            <p:nvPr/>
          </p:nvSpPr>
          <p:spPr>
            <a:xfrm>
              <a:off x="5996834" y="4404493"/>
              <a:ext cx="1200007" cy="692818"/>
            </a:xfrm>
            <a:custGeom>
              <a:avLst/>
              <a:gdLst>
                <a:gd name="connsiteX0" fmla="*/ 1200008 w 1200007"/>
                <a:gd name="connsiteY0" fmla="*/ 247690 h 692818"/>
                <a:gd name="connsiteX1" fmla="*/ 770590 w 1200007"/>
                <a:gd name="connsiteY1" fmla="*/ 0 h 692818"/>
                <a:gd name="connsiteX2" fmla="*/ 0 w 1200007"/>
                <a:gd name="connsiteY2" fmla="*/ 445128 h 692818"/>
                <a:gd name="connsiteX3" fmla="*/ 429083 w 1200007"/>
                <a:gd name="connsiteY3" fmla="*/ 692818 h 692818"/>
                <a:gd name="connsiteX4" fmla="*/ 1200008 w 1200007"/>
                <a:gd name="connsiteY4" fmla="*/ 247690 h 69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07" h="692818">
                  <a:moveTo>
                    <a:pt x="1200008" y="247690"/>
                  </a:moveTo>
                  <a:lnTo>
                    <a:pt x="770590" y="0"/>
                  </a:lnTo>
                  <a:lnTo>
                    <a:pt x="0" y="445128"/>
                  </a:lnTo>
                  <a:lnTo>
                    <a:pt x="429083" y="692818"/>
                  </a:lnTo>
                  <a:lnTo>
                    <a:pt x="1200008" y="247690"/>
                  </a:lnTo>
                  <a:close/>
                </a:path>
              </a:pathLst>
            </a:custGeom>
            <a:solidFill>
              <a:srgbClr val="37474F"/>
            </a:solidFill>
            <a:ln w="11125" cap="flat">
              <a:noFill/>
              <a:prstDash val="solid"/>
              <a:miter/>
            </a:ln>
          </p:spPr>
          <p:txBody>
            <a:bodyPr rtlCol="0" anchor="ctr"/>
            <a:lstStyle/>
            <a:p>
              <a:endParaRPr lang="en-US"/>
            </a:p>
          </p:txBody>
        </p:sp>
      </p:grpSp>
      <p:grpSp>
        <p:nvGrpSpPr>
          <p:cNvPr id="273" name="Graphic 4">
            <a:extLst>
              <a:ext uri="{FF2B5EF4-FFF2-40B4-BE49-F238E27FC236}">
                <a16:creationId xmlns:a16="http://schemas.microsoft.com/office/drawing/2014/main" id="{D0DA5384-D56B-4531-A483-B9EDC1A3FBA1}"/>
              </a:ext>
            </a:extLst>
          </p:cNvPr>
          <p:cNvGrpSpPr/>
          <p:nvPr/>
        </p:nvGrpSpPr>
        <p:grpSpPr>
          <a:xfrm>
            <a:off x="151403" y="-3686815"/>
            <a:ext cx="2651878" cy="3571677"/>
            <a:chOff x="4101557" y="1160281"/>
            <a:chExt cx="2651878" cy="3571677"/>
          </a:xfrm>
        </p:grpSpPr>
        <p:grpSp>
          <p:nvGrpSpPr>
            <p:cNvPr id="274" name="Graphic 4">
              <a:extLst>
                <a:ext uri="{FF2B5EF4-FFF2-40B4-BE49-F238E27FC236}">
                  <a16:creationId xmlns:a16="http://schemas.microsoft.com/office/drawing/2014/main" id="{FDB0B9BC-3C0B-48EF-94A8-CB9AAED9903C}"/>
                </a:ext>
              </a:extLst>
            </p:cNvPr>
            <p:cNvGrpSpPr/>
            <p:nvPr/>
          </p:nvGrpSpPr>
          <p:grpSpPr>
            <a:xfrm>
              <a:off x="4101557" y="1160281"/>
              <a:ext cx="2651878" cy="3571677"/>
              <a:chOff x="4101557" y="1160281"/>
              <a:chExt cx="2651878" cy="3571677"/>
            </a:xfrm>
          </p:grpSpPr>
          <p:sp>
            <p:nvSpPr>
              <p:cNvPr id="319" name="Freeform: Shape 318">
                <a:extLst>
                  <a:ext uri="{FF2B5EF4-FFF2-40B4-BE49-F238E27FC236}">
                    <a16:creationId xmlns:a16="http://schemas.microsoft.com/office/drawing/2014/main" id="{E4DB74D5-17F1-4BC5-B459-ADC7F1F257AD}"/>
                  </a:ext>
                </a:extLst>
              </p:cNvPr>
              <p:cNvSpPr/>
              <p:nvPr/>
            </p:nvSpPr>
            <p:spPr>
              <a:xfrm>
                <a:off x="4101891" y="2928940"/>
                <a:ext cx="80891" cy="1803018"/>
              </a:xfrm>
              <a:custGeom>
                <a:avLst/>
                <a:gdLst>
                  <a:gd name="connsiteX0" fmla="*/ 80892 w 80891"/>
                  <a:gd name="connsiteY0" fmla="*/ 1795889 h 1803018"/>
                  <a:gd name="connsiteX1" fmla="*/ 58608 w 80891"/>
                  <a:gd name="connsiteY1" fmla="*/ 1802574 h 1803018"/>
                  <a:gd name="connsiteX2" fmla="*/ 26407 w 80891"/>
                  <a:gd name="connsiteY2" fmla="*/ 1796892 h 1803018"/>
                  <a:gd name="connsiteX3" fmla="*/ 0 w 80891"/>
                  <a:gd name="connsiteY3" fmla="*/ 1749315 h 1803018"/>
                  <a:gd name="connsiteX4" fmla="*/ 0 w 80891"/>
                  <a:gd name="connsiteY4" fmla="*/ 0 h 1803018"/>
                  <a:gd name="connsiteX5" fmla="*/ 52814 w 80891"/>
                  <a:gd name="connsiteY5" fmla="*/ 30418 h 1803018"/>
                  <a:gd name="connsiteX6" fmla="*/ 52814 w 80891"/>
                  <a:gd name="connsiteY6" fmla="*/ 1779733 h 1803018"/>
                  <a:gd name="connsiteX7" fmla="*/ 68413 w 80891"/>
                  <a:gd name="connsiteY7" fmla="*/ 1799789 h 1803018"/>
                  <a:gd name="connsiteX8" fmla="*/ 80892 w 80891"/>
                  <a:gd name="connsiteY8" fmla="*/ 1795889 h 18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91" h="1803018">
                    <a:moveTo>
                      <a:pt x="80892" y="1795889"/>
                    </a:moveTo>
                    <a:cubicBezTo>
                      <a:pt x="74128" y="1799923"/>
                      <a:pt x="66473" y="1802218"/>
                      <a:pt x="58608" y="1802574"/>
                    </a:cubicBezTo>
                    <a:cubicBezTo>
                      <a:pt x="47546" y="1803990"/>
                      <a:pt x="36314" y="1802006"/>
                      <a:pt x="26407" y="1796892"/>
                    </a:cubicBezTo>
                    <a:cubicBezTo>
                      <a:pt x="10458" y="1786207"/>
                      <a:pt x="628" y="1768502"/>
                      <a:pt x="0" y="1749315"/>
                    </a:cubicBezTo>
                    <a:lnTo>
                      <a:pt x="0" y="0"/>
                    </a:lnTo>
                    <a:lnTo>
                      <a:pt x="52814" y="30418"/>
                    </a:lnTo>
                    <a:lnTo>
                      <a:pt x="52814" y="1779733"/>
                    </a:lnTo>
                    <a:cubicBezTo>
                      <a:pt x="52814" y="1792547"/>
                      <a:pt x="59165" y="1799789"/>
                      <a:pt x="68413" y="1799789"/>
                    </a:cubicBezTo>
                    <a:cubicBezTo>
                      <a:pt x="72831" y="1799544"/>
                      <a:pt x="77119" y="1798207"/>
                      <a:pt x="80892" y="1795889"/>
                    </a:cubicBezTo>
                    <a:close/>
                  </a:path>
                </a:pathLst>
              </a:custGeom>
              <a:solidFill>
                <a:srgbClr val="E0E0E0"/>
              </a:solidFill>
              <a:ln w="111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EE8F91F-D285-428A-B650-65D0B615775C}"/>
                  </a:ext>
                </a:extLst>
              </p:cNvPr>
              <p:cNvSpPr/>
              <p:nvPr/>
            </p:nvSpPr>
            <p:spPr>
              <a:xfrm>
                <a:off x="4154816" y="1300183"/>
                <a:ext cx="2598568" cy="3428458"/>
              </a:xfrm>
              <a:custGeom>
                <a:avLst/>
                <a:gdLst>
                  <a:gd name="connsiteX0" fmla="*/ 2598569 w 2598568"/>
                  <a:gd name="connsiteY0" fmla="*/ 1907979 h 3428458"/>
                  <a:gd name="connsiteX1" fmla="*/ 2570602 w 2598568"/>
                  <a:gd name="connsiteY1" fmla="*/ 1956670 h 3428458"/>
                  <a:gd name="connsiteX2" fmla="*/ 27967 w 2598568"/>
                  <a:gd name="connsiteY2" fmla="*/ 3424646 h 3428458"/>
                  <a:gd name="connsiteX3" fmla="*/ 0 w 2598568"/>
                  <a:gd name="connsiteY3" fmla="*/ 3408379 h 3428458"/>
                  <a:gd name="connsiteX4" fmla="*/ 0 w 2598568"/>
                  <a:gd name="connsiteY4" fmla="*/ 1500400 h 3428458"/>
                  <a:gd name="connsiteX5" fmla="*/ 77326 w 2598568"/>
                  <a:gd name="connsiteY5" fmla="*/ 1455831 h 3428458"/>
                  <a:gd name="connsiteX6" fmla="*/ 130920 w 2598568"/>
                  <a:gd name="connsiteY6" fmla="*/ 1310984 h 3428458"/>
                  <a:gd name="connsiteX7" fmla="*/ 806913 w 2598568"/>
                  <a:gd name="connsiteY7" fmla="*/ 921009 h 3428458"/>
                  <a:gd name="connsiteX8" fmla="*/ 870981 w 2598568"/>
                  <a:gd name="connsiteY8" fmla="*/ 997890 h 3428458"/>
                  <a:gd name="connsiteX9" fmla="*/ 2598569 w 2598568"/>
                  <a:gd name="connsiteY9" fmla="*/ 0 h 3428458"/>
                  <a:gd name="connsiteX10" fmla="*/ 2598569 w 2598568"/>
                  <a:gd name="connsiteY10" fmla="*/ 1907979 h 342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8568" h="3428458">
                    <a:moveTo>
                      <a:pt x="2598569" y="1907979"/>
                    </a:moveTo>
                    <a:cubicBezTo>
                      <a:pt x="2597555" y="1927745"/>
                      <a:pt x="2587170" y="1945840"/>
                      <a:pt x="2570602" y="1956670"/>
                    </a:cubicBezTo>
                    <a:lnTo>
                      <a:pt x="27967" y="3424646"/>
                    </a:lnTo>
                    <a:cubicBezTo>
                      <a:pt x="12591" y="3433560"/>
                      <a:pt x="0" y="3426318"/>
                      <a:pt x="0" y="3408379"/>
                    </a:cubicBezTo>
                    <a:lnTo>
                      <a:pt x="0" y="1500400"/>
                    </a:lnTo>
                    <a:lnTo>
                      <a:pt x="77326" y="1455831"/>
                    </a:lnTo>
                    <a:cubicBezTo>
                      <a:pt x="92703" y="1446918"/>
                      <a:pt x="115321" y="1320009"/>
                      <a:pt x="130920" y="1310984"/>
                    </a:cubicBezTo>
                    <a:lnTo>
                      <a:pt x="806913" y="921009"/>
                    </a:lnTo>
                    <a:cubicBezTo>
                      <a:pt x="822512" y="912095"/>
                      <a:pt x="855493" y="1006915"/>
                      <a:pt x="870981" y="997890"/>
                    </a:cubicBezTo>
                    <a:lnTo>
                      <a:pt x="2598569" y="0"/>
                    </a:lnTo>
                    <a:lnTo>
                      <a:pt x="2598569" y="1907979"/>
                    </a:lnTo>
                    <a:close/>
                  </a:path>
                </a:pathLst>
              </a:custGeom>
              <a:solidFill>
                <a:srgbClr val="FAFAFA"/>
              </a:solidFill>
              <a:ln w="111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2E39136-B456-4C54-B91A-6F6B0A28D752}"/>
                  </a:ext>
                </a:extLst>
              </p:cNvPr>
              <p:cNvSpPr/>
              <p:nvPr/>
            </p:nvSpPr>
            <p:spPr>
              <a:xfrm>
                <a:off x="4155374" y="1300183"/>
                <a:ext cx="2598011" cy="3428434"/>
              </a:xfrm>
              <a:custGeom>
                <a:avLst/>
                <a:gdLst>
                  <a:gd name="connsiteX0" fmla="*/ 2586869 w 2598011"/>
                  <a:gd name="connsiteY0" fmla="*/ 19276 h 3428434"/>
                  <a:gd name="connsiteX1" fmla="*/ 2586869 w 2598011"/>
                  <a:gd name="connsiteY1" fmla="*/ 1907979 h 3428434"/>
                  <a:gd name="connsiteX2" fmla="*/ 2564585 w 2598011"/>
                  <a:gd name="connsiteY2" fmla="*/ 1946976 h 3428434"/>
                  <a:gd name="connsiteX3" fmla="*/ 21839 w 2598011"/>
                  <a:gd name="connsiteY3" fmla="*/ 3415064 h 3428434"/>
                  <a:gd name="connsiteX4" fmla="*/ 14930 w 2598011"/>
                  <a:gd name="connsiteY4" fmla="*/ 3417293 h 3428434"/>
                  <a:gd name="connsiteX5" fmla="*/ 10585 w 2598011"/>
                  <a:gd name="connsiteY5" fmla="*/ 3408379 h 3428434"/>
                  <a:gd name="connsiteX6" fmla="*/ 10585 w 2598011"/>
                  <a:gd name="connsiteY6" fmla="*/ 1506862 h 3428434"/>
                  <a:gd name="connsiteX7" fmla="*/ 82340 w 2598011"/>
                  <a:gd name="connsiteY7" fmla="*/ 1465414 h 3428434"/>
                  <a:gd name="connsiteX8" fmla="*/ 114207 w 2598011"/>
                  <a:gd name="connsiteY8" fmla="*/ 1386639 h 3428434"/>
                  <a:gd name="connsiteX9" fmla="*/ 136491 w 2598011"/>
                  <a:gd name="connsiteY9" fmla="*/ 1319786 h 3428434"/>
                  <a:gd name="connsiteX10" fmla="*/ 808250 w 2598011"/>
                  <a:gd name="connsiteY10" fmla="*/ 931928 h 3428434"/>
                  <a:gd name="connsiteX11" fmla="*/ 828752 w 2598011"/>
                  <a:gd name="connsiteY11" fmla="*/ 964129 h 3428434"/>
                  <a:gd name="connsiteX12" fmla="*/ 868195 w 2598011"/>
                  <a:gd name="connsiteY12" fmla="*/ 1008697 h 3428434"/>
                  <a:gd name="connsiteX13" fmla="*/ 875995 w 2598011"/>
                  <a:gd name="connsiteY13" fmla="*/ 1006580 h 3428434"/>
                  <a:gd name="connsiteX14" fmla="*/ 2586869 w 2598011"/>
                  <a:gd name="connsiteY14" fmla="*/ 19276 h 3428434"/>
                  <a:gd name="connsiteX15" fmla="*/ 2598011 w 2598011"/>
                  <a:gd name="connsiteY15" fmla="*/ 0 h 3428434"/>
                  <a:gd name="connsiteX16" fmla="*/ 870981 w 2598011"/>
                  <a:gd name="connsiteY16" fmla="*/ 997444 h 3428434"/>
                  <a:gd name="connsiteX17" fmla="*/ 868752 w 2598011"/>
                  <a:gd name="connsiteY17" fmla="*/ 998112 h 3428434"/>
                  <a:gd name="connsiteX18" fmla="*/ 809142 w 2598011"/>
                  <a:gd name="connsiteY18" fmla="*/ 920118 h 3428434"/>
                  <a:gd name="connsiteX19" fmla="*/ 806913 w 2598011"/>
                  <a:gd name="connsiteY19" fmla="*/ 920675 h 3428434"/>
                  <a:gd name="connsiteX20" fmla="*/ 130920 w 2598011"/>
                  <a:gd name="connsiteY20" fmla="*/ 1310649 h 3428434"/>
                  <a:gd name="connsiteX21" fmla="*/ 77326 w 2598011"/>
                  <a:gd name="connsiteY21" fmla="*/ 1455497 h 3428434"/>
                  <a:gd name="connsiteX22" fmla="*/ 0 w 2598011"/>
                  <a:gd name="connsiteY22" fmla="*/ 1500066 h 3428434"/>
                  <a:gd name="connsiteX23" fmla="*/ 0 w 2598011"/>
                  <a:gd name="connsiteY23" fmla="*/ 3408379 h 3428434"/>
                  <a:gd name="connsiteX24" fmla="*/ 15488 w 2598011"/>
                  <a:gd name="connsiteY24" fmla="*/ 3428435 h 3428434"/>
                  <a:gd name="connsiteX25" fmla="*/ 27967 w 2598011"/>
                  <a:gd name="connsiteY25" fmla="*/ 3424646 h 3428434"/>
                  <a:gd name="connsiteX26" fmla="*/ 2569488 w 2598011"/>
                  <a:gd name="connsiteY26" fmla="*/ 1956670 h 3428434"/>
                  <a:gd name="connsiteX27" fmla="*/ 2597455 w 2598011"/>
                  <a:gd name="connsiteY27" fmla="*/ 1907979 h 3428434"/>
                  <a:gd name="connsiteX28" fmla="*/ 2597455 w 2598011"/>
                  <a:gd name="connsiteY28" fmla="*/ 0 h 342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98011" h="3428434">
                    <a:moveTo>
                      <a:pt x="2586869" y="19276"/>
                    </a:moveTo>
                    <a:lnTo>
                      <a:pt x="2586869" y="1907979"/>
                    </a:lnTo>
                    <a:cubicBezTo>
                      <a:pt x="2585855" y="1923723"/>
                      <a:pt x="2577632" y="1938107"/>
                      <a:pt x="2564585" y="1946976"/>
                    </a:cubicBezTo>
                    <a:lnTo>
                      <a:pt x="21839" y="3415064"/>
                    </a:lnTo>
                    <a:cubicBezTo>
                      <a:pt x="19778" y="3416412"/>
                      <a:pt x="17392" y="3417181"/>
                      <a:pt x="14930" y="3417293"/>
                    </a:cubicBezTo>
                    <a:cubicBezTo>
                      <a:pt x="11142" y="3417293"/>
                      <a:pt x="10585" y="3411722"/>
                      <a:pt x="10585" y="3408379"/>
                    </a:cubicBezTo>
                    <a:lnTo>
                      <a:pt x="10585" y="1506862"/>
                    </a:lnTo>
                    <a:lnTo>
                      <a:pt x="82340" y="1465414"/>
                    </a:lnTo>
                    <a:cubicBezTo>
                      <a:pt x="93483" y="1459285"/>
                      <a:pt x="99499" y="1438895"/>
                      <a:pt x="114207" y="1386639"/>
                    </a:cubicBezTo>
                    <a:cubicBezTo>
                      <a:pt x="120892" y="1362683"/>
                      <a:pt x="130920" y="1326805"/>
                      <a:pt x="136491" y="1319786"/>
                    </a:cubicBezTo>
                    <a:lnTo>
                      <a:pt x="808250" y="931928"/>
                    </a:lnTo>
                    <a:cubicBezTo>
                      <a:pt x="816016" y="942034"/>
                      <a:pt x="822880" y="952808"/>
                      <a:pt x="828752" y="964129"/>
                    </a:cubicBezTo>
                    <a:cubicBezTo>
                      <a:pt x="844908" y="992653"/>
                      <a:pt x="854713" y="1008697"/>
                      <a:pt x="868195" y="1008697"/>
                    </a:cubicBezTo>
                    <a:cubicBezTo>
                      <a:pt x="870936" y="1008686"/>
                      <a:pt x="873621" y="1007951"/>
                      <a:pt x="875995" y="1006580"/>
                    </a:cubicBezTo>
                    <a:lnTo>
                      <a:pt x="2586869" y="19276"/>
                    </a:lnTo>
                    <a:moveTo>
                      <a:pt x="2598011" y="0"/>
                    </a:moveTo>
                    <a:lnTo>
                      <a:pt x="870981" y="997444"/>
                    </a:lnTo>
                    <a:cubicBezTo>
                      <a:pt x="870323" y="997878"/>
                      <a:pt x="869543" y="998112"/>
                      <a:pt x="868752" y="998112"/>
                    </a:cubicBezTo>
                    <a:cubicBezTo>
                      <a:pt x="853376" y="998112"/>
                      <a:pt x="824184" y="920118"/>
                      <a:pt x="809142" y="920118"/>
                    </a:cubicBezTo>
                    <a:cubicBezTo>
                      <a:pt x="808362" y="920129"/>
                      <a:pt x="807604" y="920318"/>
                      <a:pt x="806913" y="920675"/>
                    </a:cubicBezTo>
                    <a:lnTo>
                      <a:pt x="130920" y="1310649"/>
                    </a:lnTo>
                    <a:cubicBezTo>
                      <a:pt x="115321" y="1319563"/>
                      <a:pt x="92703" y="1446472"/>
                      <a:pt x="77326" y="1455497"/>
                    </a:cubicBezTo>
                    <a:lnTo>
                      <a:pt x="0" y="1500066"/>
                    </a:lnTo>
                    <a:lnTo>
                      <a:pt x="0" y="3408379"/>
                    </a:lnTo>
                    <a:cubicBezTo>
                      <a:pt x="0" y="3421081"/>
                      <a:pt x="6351" y="3428435"/>
                      <a:pt x="15488" y="3428435"/>
                    </a:cubicBezTo>
                    <a:cubicBezTo>
                      <a:pt x="19907" y="3428279"/>
                      <a:pt x="24207" y="3426975"/>
                      <a:pt x="27967" y="3424646"/>
                    </a:cubicBezTo>
                    <a:lnTo>
                      <a:pt x="2569488" y="1956670"/>
                    </a:lnTo>
                    <a:cubicBezTo>
                      <a:pt x="2586056" y="1945840"/>
                      <a:pt x="2596441" y="1927745"/>
                      <a:pt x="2597455" y="1907979"/>
                    </a:cubicBezTo>
                    <a:lnTo>
                      <a:pt x="2597455" y="0"/>
                    </a:lnTo>
                    <a:close/>
                  </a:path>
                </a:pathLst>
              </a:custGeom>
              <a:solidFill>
                <a:srgbClr val="EBEBEB"/>
              </a:solidFill>
              <a:ln w="111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7987FD63-B5CE-480A-907C-8B01374B3A9B}"/>
                  </a:ext>
                </a:extLst>
              </p:cNvPr>
              <p:cNvSpPr/>
              <p:nvPr/>
            </p:nvSpPr>
            <p:spPr>
              <a:xfrm>
                <a:off x="4102114" y="1160281"/>
                <a:ext cx="2651321" cy="1732708"/>
              </a:xfrm>
              <a:custGeom>
                <a:avLst/>
                <a:gdLst>
                  <a:gd name="connsiteX0" fmla="*/ 26295 w 2651321"/>
                  <a:gd name="connsiteY0" fmla="*/ 1726653 h 1732708"/>
                  <a:gd name="connsiteX1" fmla="*/ 0 w 2651321"/>
                  <a:gd name="connsiteY1" fmla="*/ 1679076 h 1732708"/>
                  <a:gd name="connsiteX2" fmla="*/ 0 w 2651321"/>
                  <a:gd name="connsiteY2" fmla="*/ 1525092 h 1732708"/>
                  <a:gd name="connsiteX3" fmla="*/ 28190 w 2651321"/>
                  <a:gd name="connsiteY3" fmla="*/ 1476401 h 1732708"/>
                  <a:gd name="connsiteX4" fmla="*/ 2570045 w 2651321"/>
                  <a:gd name="connsiteY4" fmla="*/ 8424 h 1732708"/>
                  <a:gd name="connsiteX5" fmla="*/ 2642903 w 2651321"/>
                  <a:gd name="connsiteY5" fmla="*/ 24135 h 1732708"/>
                  <a:gd name="connsiteX6" fmla="*/ 2651271 w 2651321"/>
                  <a:gd name="connsiteY6" fmla="*/ 54998 h 1732708"/>
                  <a:gd name="connsiteX7" fmla="*/ 2651271 w 2651321"/>
                  <a:gd name="connsiteY7" fmla="*/ 209094 h 1732708"/>
                  <a:gd name="connsiteX8" fmla="*/ 2623304 w 2651321"/>
                  <a:gd name="connsiteY8" fmla="*/ 257674 h 1732708"/>
                  <a:gd name="connsiteX9" fmla="*/ 80669 w 2651321"/>
                  <a:gd name="connsiteY9" fmla="*/ 1725650 h 1732708"/>
                  <a:gd name="connsiteX10" fmla="*/ 26295 w 2651321"/>
                  <a:gd name="connsiteY10" fmla="*/ 1726653 h 17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21" h="1732708">
                    <a:moveTo>
                      <a:pt x="26295" y="1726653"/>
                    </a:moveTo>
                    <a:cubicBezTo>
                      <a:pt x="10458" y="1715878"/>
                      <a:pt x="693" y="1698218"/>
                      <a:pt x="0" y="1679076"/>
                    </a:cubicBezTo>
                    <a:lnTo>
                      <a:pt x="0" y="1525092"/>
                    </a:lnTo>
                    <a:cubicBezTo>
                      <a:pt x="1077" y="1505292"/>
                      <a:pt x="11553" y="1487197"/>
                      <a:pt x="28190" y="1476401"/>
                    </a:cubicBezTo>
                    <a:lnTo>
                      <a:pt x="2570045" y="8424"/>
                    </a:lnTo>
                    <a:cubicBezTo>
                      <a:pt x="2594502" y="-7356"/>
                      <a:pt x="2627126" y="-322"/>
                      <a:pt x="2642903" y="24135"/>
                    </a:cubicBezTo>
                    <a:cubicBezTo>
                      <a:pt x="2648820" y="33308"/>
                      <a:pt x="2651750" y="44093"/>
                      <a:pt x="2651271" y="54998"/>
                    </a:cubicBezTo>
                    <a:lnTo>
                      <a:pt x="2651271" y="209094"/>
                    </a:lnTo>
                    <a:cubicBezTo>
                      <a:pt x="2650301" y="228841"/>
                      <a:pt x="2639895" y="246917"/>
                      <a:pt x="2623304" y="257674"/>
                    </a:cubicBezTo>
                    <a:lnTo>
                      <a:pt x="80669" y="1725650"/>
                    </a:lnTo>
                    <a:cubicBezTo>
                      <a:pt x="63758" y="1734698"/>
                      <a:pt x="43529" y="1735065"/>
                      <a:pt x="26295" y="1726653"/>
                    </a:cubicBezTo>
                    <a:close/>
                  </a:path>
                </a:pathLst>
              </a:custGeom>
              <a:solidFill>
                <a:srgbClr val="2A9BF5"/>
              </a:solidFill>
              <a:ln w="111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4028AA2-E021-4073-AD1A-E0A012E27DA0}"/>
                  </a:ext>
                </a:extLst>
              </p:cNvPr>
              <p:cNvSpPr/>
              <p:nvPr/>
            </p:nvSpPr>
            <p:spPr>
              <a:xfrm>
                <a:off x="4110359" y="1160596"/>
                <a:ext cx="2642245" cy="1527562"/>
              </a:xfrm>
              <a:custGeom>
                <a:avLst/>
                <a:gdLst>
                  <a:gd name="connsiteX0" fmla="*/ 2642246 w 2642245"/>
                  <a:gd name="connsiteY0" fmla="*/ 50227 h 1527562"/>
                  <a:gd name="connsiteX1" fmla="*/ 2614502 w 2642245"/>
                  <a:gd name="connsiteY1" fmla="*/ 38528 h 1527562"/>
                  <a:gd name="connsiteX2" fmla="*/ 72424 w 2642245"/>
                  <a:gd name="connsiteY2" fmla="*/ 1506504 h 1527562"/>
                  <a:gd name="connsiteX3" fmla="*/ 52591 w 2642245"/>
                  <a:gd name="connsiteY3" fmla="*/ 1527563 h 1527562"/>
                  <a:gd name="connsiteX4" fmla="*/ 0 w 2642245"/>
                  <a:gd name="connsiteY4" fmla="*/ 1497033 h 1527562"/>
                  <a:gd name="connsiteX5" fmla="*/ 19833 w 2642245"/>
                  <a:gd name="connsiteY5" fmla="*/ 1476086 h 1527562"/>
                  <a:gd name="connsiteX6" fmla="*/ 2561799 w 2642245"/>
                  <a:gd name="connsiteY6" fmla="*/ 8110 h 1527562"/>
                  <a:gd name="connsiteX7" fmla="*/ 2634190 w 2642245"/>
                  <a:gd name="connsiteY7" fmla="*/ 24471 h 1527562"/>
                  <a:gd name="connsiteX8" fmla="*/ 2642246 w 2642245"/>
                  <a:gd name="connsiteY8" fmla="*/ 50227 h 15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45" h="1527562">
                    <a:moveTo>
                      <a:pt x="2642246" y="50227"/>
                    </a:moveTo>
                    <a:cubicBezTo>
                      <a:pt x="2640240" y="35631"/>
                      <a:pt x="2628430" y="30283"/>
                      <a:pt x="2614502" y="38528"/>
                    </a:cubicBezTo>
                    <a:lnTo>
                      <a:pt x="72424" y="1506504"/>
                    </a:lnTo>
                    <a:cubicBezTo>
                      <a:pt x="64204" y="1511808"/>
                      <a:pt x="57399" y="1519039"/>
                      <a:pt x="52591" y="1527563"/>
                    </a:cubicBezTo>
                    <a:lnTo>
                      <a:pt x="0" y="1497033"/>
                    </a:lnTo>
                    <a:cubicBezTo>
                      <a:pt x="4743" y="1488498"/>
                      <a:pt x="11564" y="1481289"/>
                      <a:pt x="19833" y="1476086"/>
                    </a:cubicBezTo>
                    <a:lnTo>
                      <a:pt x="2561799" y="8110"/>
                    </a:lnTo>
                    <a:cubicBezTo>
                      <a:pt x="2586312" y="-7362"/>
                      <a:pt x="2618714" y="-37"/>
                      <a:pt x="2634190" y="24471"/>
                    </a:cubicBezTo>
                    <a:cubicBezTo>
                      <a:pt x="2639070" y="32207"/>
                      <a:pt x="2641856" y="41086"/>
                      <a:pt x="2642246" y="50227"/>
                    </a:cubicBezTo>
                    <a:close/>
                  </a:path>
                </a:pathLst>
              </a:custGeom>
              <a:solidFill>
                <a:srgbClr val="FFFFFF">
                  <a:alpha val="20000"/>
                </a:srgbClr>
              </a:solidFill>
              <a:ln w="111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27D43D3-E898-4B58-970E-9B7E92C19D08}"/>
                  </a:ext>
                </a:extLst>
              </p:cNvPr>
              <p:cNvSpPr/>
              <p:nvPr/>
            </p:nvSpPr>
            <p:spPr>
              <a:xfrm>
                <a:off x="4101557" y="2657629"/>
                <a:ext cx="61393" cy="301506"/>
              </a:xfrm>
              <a:custGeom>
                <a:avLst/>
                <a:gdLst>
                  <a:gd name="connsiteX0" fmla="*/ 61393 w 61393"/>
                  <a:gd name="connsiteY0" fmla="*/ 30529 h 301506"/>
                  <a:gd name="connsiteX1" fmla="*/ 53259 w 61393"/>
                  <a:gd name="connsiteY1" fmla="*/ 58050 h 301506"/>
                  <a:gd name="connsiteX2" fmla="*/ 53259 w 61393"/>
                  <a:gd name="connsiteY2" fmla="*/ 301506 h 301506"/>
                  <a:gd name="connsiteX3" fmla="*/ 0 w 61393"/>
                  <a:gd name="connsiteY3" fmla="*/ 271088 h 301506"/>
                  <a:gd name="connsiteX4" fmla="*/ 0 w 61393"/>
                  <a:gd name="connsiteY4" fmla="*/ 27744 h 301506"/>
                  <a:gd name="connsiteX5" fmla="*/ 0 w 61393"/>
                  <a:gd name="connsiteY5" fmla="*/ 24290 h 301506"/>
                  <a:gd name="connsiteX6" fmla="*/ 1003 w 61393"/>
                  <a:gd name="connsiteY6" fmla="*/ 17382 h 301506"/>
                  <a:gd name="connsiteX7" fmla="*/ 8134 w 61393"/>
                  <a:gd name="connsiteY7" fmla="*/ 0 h 30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93" h="301506">
                    <a:moveTo>
                      <a:pt x="61393" y="30529"/>
                    </a:moveTo>
                    <a:cubicBezTo>
                      <a:pt x="56386" y="38864"/>
                      <a:pt x="53586" y="48335"/>
                      <a:pt x="53259" y="58050"/>
                    </a:cubicBezTo>
                    <a:lnTo>
                      <a:pt x="53259" y="301506"/>
                    </a:lnTo>
                    <a:lnTo>
                      <a:pt x="0" y="271088"/>
                    </a:lnTo>
                    <a:lnTo>
                      <a:pt x="0" y="27744"/>
                    </a:lnTo>
                    <a:cubicBezTo>
                      <a:pt x="0" y="26518"/>
                      <a:pt x="0" y="25515"/>
                      <a:pt x="0" y="24290"/>
                    </a:cubicBezTo>
                    <a:cubicBezTo>
                      <a:pt x="209" y="21972"/>
                      <a:pt x="544" y="19666"/>
                      <a:pt x="1003" y="17382"/>
                    </a:cubicBezTo>
                    <a:cubicBezTo>
                      <a:pt x="2526" y="11276"/>
                      <a:pt x="4928" y="5415"/>
                      <a:pt x="8134" y="0"/>
                    </a:cubicBezTo>
                    <a:close/>
                  </a:path>
                </a:pathLst>
              </a:custGeom>
              <a:solidFill>
                <a:srgbClr val="000000">
                  <a:alpha val="15000"/>
                </a:srgbClr>
              </a:solidFill>
              <a:ln w="111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A2BC6753-BABD-4369-8881-7043976F7993}"/>
                  </a:ext>
                </a:extLst>
              </p:cNvPr>
              <p:cNvSpPr/>
              <p:nvPr/>
            </p:nvSpPr>
            <p:spPr>
              <a:xfrm>
                <a:off x="4154816" y="1195260"/>
                <a:ext cx="2598568" cy="1605210"/>
              </a:xfrm>
              <a:custGeom>
                <a:avLst/>
                <a:gdLst>
                  <a:gd name="connsiteX0" fmla="*/ 2598569 w 2598568"/>
                  <a:gd name="connsiteY0" fmla="*/ 20020 h 1605210"/>
                  <a:gd name="connsiteX1" fmla="*/ 2598569 w 2598568"/>
                  <a:gd name="connsiteY1" fmla="*/ 104923 h 1605210"/>
                  <a:gd name="connsiteX2" fmla="*/ 871538 w 2598568"/>
                  <a:gd name="connsiteY2" fmla="*/ 1102367 h 1605210"/>
                  <a:gd name="connsiteX3" fmla="*/ 77326 w 2598568"/>
                  <a:gd name="connsiteY3" fmla="*/ 1560642 h 1605210"/>
                  <a:gd name="connsiteX4" fmla="*/ 0 w 2598568"/>
                  <a:gd name="connsiteY4" fmla="*/ 1605211 h 1605210"/>
                  <a:gd name="connsiteX5" fmla="*/ 0 w 2598568"/>
                  <a:gd name="connsiteY5" fmla="*/ 1520642 h 1605210"/>
                  <a:gd name="connsiteX6" fmla="*/ 27967 w 2598568"/>
                  <a:gd name="connsiteY6" fmla="*/ 1472063 h 1605210"/>
                  <a:gd name="connsiteX7" fmla="*/ 2570045 w 2598568"/>
                  <a:gd name="connsiteY7" fmla="*/ 3863 h 1605210"/>
                  <a:gd name="connsiteX8" fmla="*/ 2598569 w 2598568"/>
                  <a:gd name="connsiteY8" fmla="*/ 20020 h 160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568" h="1605210">
                    <a:moveTo>
                      <a:pt x="2598569" y="20020"/>
                    </a:moveTo>
                    <a:lnTo>
                      <a:pt x="2598569" y="104923"/>
                    </a:lnTo>
                    <a:lnTo>
                      <a:pt x="871538" y="1102367"/>
                    </a:lnTo>
                    <a:lnTo>
                      <a:pt x="77326" y="1560642"/>
                    </a:lnTo>
                    <a:lnTo>
                      <a:pt x="0" y="1605211"/>
                    </a:lnTo>
                    <a:lnTo>
                      <a:pt x="0" y="1520642"/>
                    </a:lnTo>
                    <a:cubicBezTo>
                      <a:pt x="1098" y="1500932"/>
                      <a:pt x="11473" y="1482904"/>
                      <a:pt x="27967" y="1472063"/>
                    </a:cubicBezTo>
                    <a:lnTo>
                      <a:pt x="2570045" y="3863"/>
                    </a:lnTo>
                    <a:cubicBezTo>
                      <a:pt x="2585421" y="-5162"/>
                      <a:pt x="2598569" y="2192"/>
                      <a:pt x="2598569" y="20020"/>
                    </a:cubicBezTo>
                    <a:close/>
                  </a:path>
                </a:pathLst>
              </a:custGeom>
              <a:solidFill>
                <a:srgbClr val="2A9BF5"/>
              </a:solidFill>
              <a:ln w="111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A6FB923-AF58-4136-B009-2C38AEC7EF3A}"/>
                  </a:ext>
                </a:extLst>
              </p:cNvPr>
              <p:cNvSpPr/>
              <p:nvPr/>
            </p:nvSpPr>
            <p:spPr>
              <a:xfrm>
                <a:off x="6662577" y="1259921"/>
                <a:ext cx="40000" cy="51178"/>
              </a:xfrm>
              <a:custGeom>
                <a:avLst/>
                <a:gdLst>
                  <a:gd name="connsiteX0" fmla="*/ 19945 w 40000"/>
                  <a:gd name="connsiteY0" fmla="*/ 2713 h 51178"/>
                  <a:gd name="connsiteX1" fmla="*/ 40000 w 40000"/>
                  <a:gd name="connsiteY1" fmla="*/ 13855 h 51178"/>
                  <a:gd name="connsiteX2" fmla="*/ 19945 w 40000"/>
                  <a:gd name="connsiteY2" fmla="*/ 48396 h 51178"/>
                  <a:gd name="connsiteX3" fmla="*/ 0 w 40000"/>
                  <a:gd name="connsiteY3" fmla="*/ 37254 h 51178"/>
                  <a:gd name="connsiteX4" fmla="*/ 19945 w 40000"/>
                  <a:gd name="connsiteY4" fmla="*/ 2713 h 51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0" h="51178">
                    <a:moveTo>
                      <a:pt x="19945" y="2713"/>
                    </a:moveTo>
                    <a:cubicBezTo>
                      <a:pt x="31087" y="-3638"/>
                      <a:pt x="40000" y="1599"/>
                      <a:pt x="40000" y="13855"/>
                    </a:cubicBezTo>
                    <a:cubicBezTo>
                      <a:pt x="39142" y="27888"/>
                      <a:pt x="31699" y="40690"/>
                      <a:pt x="19945" y="48396"/>
                    </a:cubicBezTo>
                    <a:cubicBezTo>
                      <a:pt x="8802" y="54858"/>
                      <a:pt x="0" y="49622"/>
                      <a:pt x="0" y="37254"/>
                    </a:cubicBezTo>
                    <a:cubicBezTo>
                      <a:pt x="835" y="23241"/>
                      <a:pt x="8223" y="10444"/>
                      <a:pt x="19945" y="2713"/>
                    </a:cubicBezTo>
                    <a:close/>
                  </a:path>
                </a:pathLst>
              </a:custGeom>
              <a:solidFill>
                <a:srgbClr val="FFFFFF"/>
              </a:solidFill>
              <a:ln w="111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9B0BE775-791C-4A63-A1DB-8A9F3ED0FB0A}"/>
                  </a:ext>
                </a:extLst>
              </p:cNvPr>
              <p:cNvSpPr/>
              <p:nvPr/>
            </p:nvSpPr>
            <p:spPr>
              <a:xfrm>
                <a:off x="6590710" y="1301412"/>
                <a:ext cx="39889" cy="51289"/>
              </a:xfrm>
              <a:custGeom>
                <a:avLst/>
                <a:gdLst>
                  <a:gd name="connsiteX0" fmla="*/ 19945 w 39889"/>
                  <a:gd name="connsiteY0" fmla="*/ 2782 h 51289"/>
                  <a:gd name="connsiteX1" fmla="*/ 39889 w 39889"/>
                  <a:gd name="connsiteY1" fmla="*/ 13924 h 51289"/>
                  <a:gd name="connsiteX2" fmla="*/ 19945 w 39889"/>
                  <a:gd name="connsiteY2" fmla="*/ 48576 h 51289"/>
                  <a:gd name="connsiteX3" fmla="*/ 0 w 39889"/>
                  <a:gd name="connsiteY3" fmla="*/ 37434 h 51289"/>
                  <a:gd name="connsiteX4" fmla="*/ 19945 w 39889"/>
                  <a:gd name="connsiteY4" fmla="*/ 2782 h 5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9" h="51289">
                    <a:moveTo>
                      <a:pt x="19945" y="2782"/>
                    </a:moveTo>
                    <a:cubicBezTo>
                      <a:pt x="31087" y="-3680"/>
                      <a:pt x="39889" y="1557"/>
                      <a:pt x="39889" y="13924"/>
                    </a:cubicBezTo>
                    <a:cubicBezTo>
                      <a:pt x="39087" y="27977"/>
                      <a:pt x="31688" y="40823"/>
                      <a:pt x="19945" y="48576"/>
                    </a:cubicBezTo>
                    <a:cubicBezTo>
                      <a:pt x="8802" y="54927"/>
                      <a:pt x="0" y="49691"/>
                      <a:pt x="0" y="37434"/>
                    </a:cubicBezTo>
                    <a:cubicBezTo>
                      <a:pt x="802" y="23382"/>
                      <a:pt x="8201" y="10536"/>
                      <a:pt x="19945" y="2782"/>
                    </a:cubicBezTo>
                    <a:close/>
                  </a:path>
                </a:pathLst>
              </a:custGeom>
              <a:solidFill>
                <a:srgbClr val="FFFFFF"/>
              </a:solidFill>
              <a:ln w="111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F626917E-2200-4FF3-8FB8-A5F7BEAB1ADE}"/>
                  </a:ext>
                </a:extLst>
              </p:cNvPr>
              <p:cNvSpPr/>
              <p:nvPr/>
            </p:nvSpPr>
            <p:spPr>
              <a:xfrm>
                <a:off x="6518732" y="1342638"/>
                <a:ext cx="40000" cy="51289"/>
              </a:xfrm>
              <a:custGeom>
                <a:avLst/>
                <a:gdLst>
                  <a:gd name="connsiteX0" fmla="*/ 19945 w 40000"/>
                  <a:gd name="connsiteY0" fmla="*/ 2782 h 51289"/>
                  <a:gd name="connsiteX1" fmla="*/ 40000 w 40000"/>
                  <a:gd name="connsiteY1" fmla="*/ 13924 h 51289"/>
                  <a:gd name="connsiteX2" fmla="*/ 19945 w 40000"/>
                  <a:gd name="connsiteY2" fmla="*/ 48576 h 51289"/>
                  <a:gd name="connsiteX3" fmla="*/ 0 w 40000"/>
                  <a:gd name="connsiteY3" fmla="*/ 37434 h 51289"/>
                  <a:gd name="connsiteX4" fmla="*/ 19945 w 40000"/>
                  <a:gd name="connsiteY4" fmla="*/ 2782 h 5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0" h="51289">
                    <a:moveTo>
                      <a:pt x="19945" y="2782"/>
                    </a:moveTo>
                    <a:cubicBezTo>
                      <a:pt x="31087" y="-3680"/>
                      <a:pt x="40000" y="1557"/>
                      <a:pt x="40000" y="13924"/>
                    </a:cubicBezTo>
                    <a:cubicBezTo>
                      <a:pt x="39176" y="27997"/>
                      <a:pt x="31733" y="40847"/>
                      <a:pt x="19945" y="48576"/>
                    </a:cubicBezTo>
                    <a:cubicBezTo>
                      <a:pt x="8802" y="54927"/>
                      <a:pt x="0" y="49691"/>
                      <a:pt x="0" y="37434"/>
                    </a:cubicBezTo>
                    <a:cubicBezTo>
                      <a:pt x="802" y="23382"/>
                      <a:pt x="8201" y="10536"/>
                      <a:pt x="19945" y="2782"/>
                    </a:cubicBezTo>
                    <a:close/>
                  </a:path>
                </a:pathLst>
              </a:custGeom>
              <a:solidFill>
                <a:srgbClr val="FFFFFF"/>
              </a:solidFill>
              <a:ln w="111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5CCF767-DAC1-4471-A8CB-5CF7F3FD5D50}"/>
                  </a:ext>
                </a:extLst>
              </p:cNvPr>
              <p:cNvSpPr/>
              <p:nvPr/>
            </p:nvSpPr>
            <p:spPr>
              <a:xfrm>
                <a:off x="4154816" y="1300183"/>
                <a:ext cx="2598568" cy="1658952"/>
              </a:xfrm>
              <a:custGeom>
                <a:avLst/>
                <a:gdLst>
                  <a:gd name="connsiteX0" fmla="*/ 58162 w 2598568"/>
                  <a:gd name="connsiteY0" fmla="*/ 1466974 h 1658952"/>
                  <a:gd name="connsiteX1" fmla="*/ 75432 w 2598568"/>
                  <a:gd name="connsiteY1" fmla="*/ 1437001 h 1658952"/>
                  <a:gd name="connsiteX2" fmla="*/ 85906 w 2598568"/>
                  <a:gd name="connsiteY2" fmla="*/ 1400901 h 1658952"/>
                  <a:gd name="connsiteX3" fmla="*/ 103176 w 2598568"/>
                  <a:gd name="connsiteY3" fmla="*/ 1371040 h 1658952"/>
                  <a:gd name="connsiteX4" fmla="*/ 518778 w 2598568"/>
                  <a:gd name="connsiteY4" fmla="*/ 1131038 h 1658952"/>
                  <a:gd name="connsiteX5" fmla="*/ 543068 w 2598568"/>
                  <a:gd name="connsiteY5" fmla="*/ 1136943 h 1658952"/>
                  <a:gd name="connsiteX6" fmla="*/ 555770 w 2598568"/>
                  <a:gd name="connsiteY6" fmla="*/ 1160231 h 1658952"/>
                  <a:gd name="connsiteX7" fmla="*/ 573374 w 2598568"/>
                  <a:gd name="connsiteY7" fmla="*/ 1169590 h 1658952"/>
                  <a:gd name="connsiteX8" fmla="*/ 896496 w 2598568"/>
                  <a:gd name="connsiteY8" fmla="*/ 983293 h 1658952"/>
                  <a:gd name="connsiteX9" fmla="*/ 2598569 w 2598568"/>
                  <a:gd name="connsiteY9" fmla="*/ 0 h 1658952"/>
                  <a:gd name="connsiteX10" fmla="*/ 2598569 w 2598568"/>
                  <a:gd name="connsiteY10" fmla="*/ 158553 h 1658952"/>
                  <a:gd name="connsiteX11" fmla="*/ 0 w 2598568"/>
                  <a:gd name="connsiteY11" fmla="*/ 1658952 h 1658952"/>
                  <a:gd name="connsiteX12" fmla="*/ 0 w 2598568"/>
                  <a:gd name="connsiteY12" fmla="*/ 1500400 h 1658952"/>
                  <a:gd name="connsiteX13" fmla="*/ 57716 w 2598568"/>
                  <a:gd name="connsiteY13" fmla="*/ 1466974 h 165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8568" h="1658952">
                    <a:moveTo>
                      <a:pt x="58162" y="1466974"/>
                    </a:moveTo>
                    <a:cubicBezTo>
                      <a:pt x="67633" y="1461402"/>
                      <a:pt x="70864" y="1453046"/>
                      <a:pt x="75432" y="1437001"/>
                    </a:cubicBezTo>
                    <a:lnTo>
                      <a:pt x="85906" y="1400901"/>
                    </a:lnTo>
                    <a:cubicBezTo>
                      <a:pt x="89694" y="1386416"/>
                      <a:pt x="93594" y="1376499"/>
                      <a:pt x="103176" y="1371040"/>
                    </a:cubicBezTo>
                    <a:lnTo>
                      <a:pt x="518778" y="1131038"/>
                    </a:lnTo>
                    <a:cubicBezTo>
                      <a:pt x="528360" y="1125467"/>
                      <a:pt x="535825" y="1124910"/>
                      <a:pt x="543068" y="1136943"/>
                    </a:cubicBezTo>
                    <a:lnTo>
                      <a:pt x="555770" y="1160231"/>
                    </a:lnTo>
                    <a:cubicBezTo>
                      <a:pt x="561118" y="1169590"/>
                      <a:pt x="563903" y="1175049"/>
                      <a:pt x="573374" y="1169590"/>
                    </a:cubicBezTo>
                    <a:lnTo>
                      <a:pt x="896496" y="983293"/>
                    </a:lnTo>
                    <a:lnTo>
                      <a:pt x="2598569" y="0"/>
                    </a:lnTo>
                    <a:lnTo>
                      <a:pt x="2598569" y="158553"/>
                    </a:lnTo>
                    <a:lnTo>
                      <a:pt x="0" y="1658952"/>
                    </a:lnTo>
                    <a:lnTo>
                      <a:pt x="0" y="1500400"/>
                    </a:lnTo>
                    <a:lnTo>
                      <a:pt x="57716" y="1466974"/>
                    </a:lnTo>
                  </a:path>
                </a:pathLst>
              </a:custGeom>
              <a:solidFill>
                <a:srgbClr val="E0E0E0"/>
              </a:solidFill>
              <a:ln w="111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AC1F7B0-F390-44A5-AB17-9D44493F13CF}"/>
                  </a:ext>
                </a:extLst>
              </p:cNvPr>
              <p:cNvSpPr/>
              <p:nvPr/>
            </p:nvSpPr>
            <p:spPr>
              <a:xfrm>
                <a:off x="4102003" y="2770165"/>
                <a:ext cx="52813" cy="188970"/>
              </a:xfrm>
              <a:custGeom>
                <a:avLst/>
                <a:gdLst>
                  <a:gd name="connsiteX0" fmla="*/ 52814 w 52813"/>
                  <a:gd name="connsiteY0" fmla="*/ 30418 h 188970"/>
                  <a:gd name="connsiteX1" fmla="*/ 52814 w 52813"/>
                  <a:gd name="connsiteY1" fmla="*/ 188971 h 188970"/>
                  <a:gd name="connsiteX2" fmla="*/ 0 w 52813"/>
                  <a:gd name="connsiteY2" fmla="*/ 158553 h 188970"/>
                  <a:gd name="connsiteX3" fmla="*/ 0 w 52813"/>
                  <a:gd name="connsiteY3" fmla="*/ 0 h 188970"/>
                  <a:gd name="connsiteX4" fmla="*/ 52814 w 52813"/>
                  <a:gd name="connsiteY4" fmla="*/ 30418 h 18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3" h="188970">
                    <a:moveTo>
                      <a:pt x="52814" y="30418"/>
                    </a:moveTo>
                    <a:lnTo>
                      <a:pt x="52814" y="188971"/>
                    </a:lnTo>
                    <a:lnTo>
                      <a:pt x="0" y="158553"/>
                    </a:lnTo>
                    <a:lnTo>
                      <a:pt x="0" y="0"/>
                    </a:lnTo>
                    <a:lnTo>
                      <a:pt x="52814" y="30418"/>
                    </a:lnTo>
                    <a:close/>
                  </a:path>
                </a:pathLst>
              </a:custGeom>
              <a:solidFill>
                <a:srgbClr val="E0E0E0"/>
              </a:solidFill>
              <a:ln w="111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FF06F774-0986-40E2-A05D-D1A2E0B2FFDE}"/>
                  </a:ext>
                </a:extLst>
              </p:cNvPr>
              <p:cNvSpPr/>
              <p:nvPr/>
            </p:nvSpPr>
            <p:spPr>
              <a:xfrm>
                <a:off x="4102003" y="2770165"/>
                <a:ext cx="52813" cy="188970"/>
              </a:xfrm>
              <a:custGeom>
                <a:avLst/>
                <a:gdLst>
                  <a:gd name="connsiteX0" fmla="*/ 52814 w 52813"/>
                  <a:gd name="connsiteY0" fmla="*/ 30418 h 188970"/>
                  <a:gd name="connsiteX1" fmla="*/ 52814 w 52813"/>
                  <a:gd name="connsiteY1" fmla="*/ 188971 h 188970"/>
                  <a:gd name="connsiteX2" fmla="*/ 0 w 52813"/>
                  <a:gd name="connsiteY2" fmla="*/ 158553 h 188970"/>
                  <a:gd name="connsiteX3" fmla="*/ 0 w 52813"/>
                  <a:gd name="connsiteY3" fmla="*/ 0 h 188970"/>
                  <a:gd name="connsiteX4" fmla="*/ 52814 w 52813"/>
                  <a:gd name="connsiteY4" fmla="*/ 30418 h 18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3" h="188970">
                    <a:moveTo>
                      <a:pt x="52814" y="30418"/>
                    </a:moveTo>
                    <a:lnTo>
                      <a:pt x="52814" y="188971"/>
                    </a:lnTo>
                    <a:lnTo>
                      <a:pt x="0" y="158553"/>
                    </a:lnTo>
                    <a:lnTo>
                      <a:pt x="0" y="0"/>
                    </a:lnTo>
                    <a:lnTo>
                      <a:pt x="52814" y="30418"/>
                    </a:lnTo>
                    <a:close/>
                  </a:path>
                </a:pathLst>
              </a:custGeom>
              <a:solidFill>
                <a:srgbClr val="000000">
                  <a:alpha val="15000"/>
                </a:srgbClr>
              </a:solidFill>
              <a:ln w="111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379F309-28D8-4ABA-A28D-D98C18EDD15F}"/>
                  </a:ext>
                </a:extLst>
              </p:cNvPr>
              <p:cNvSpPr/>
              <p:nvPr/>
            </p:nvSpPr>
            <p:spPr>
              <a:xfrm>
                <a:off x="4211661" y="2803033"/>
                <a:ext cx="44103" cy="54262"/>
              </a:xfrm>
              <a:custGeom>
                <a:avLst/>
                <a:gdLst>
                  <a:gd name="connsiteX0" fmla="*/ 41541 w 44103"/>
                  <a:gd name="connsiteY0" fmla="*/ 11365 h 54262"/>
                  <a:gd name="connsiteX1" fmla="*/ 9006 w 44103"/>
                  <a:gd name="connsiteY1" fmla="*/ 30084 h 54262"/>
                  <a:gd name="connsiteX2" fmla="*/ 21373 w 44103"/>
                  <a:gd name="connsiteY2" fmla="*/ 6240 h 54262"/>
                  <a:gd name="connsiteX3" fmla="*/ 21373 w 44103"/>
                  <a:gd name="connsiteY3" fmla="*/ 446 h 54262"/>
                  <a:gd name="connsiteX4" fmla="*/ 17697 w 44103"/>
                  <a:gd name="connsiteY4" fmla="*/ 2229 h 54262"/>
                  <a:gd name="connsiteX5" fmla="*/ 92 w 44103"/>
                  <a:gd name="connsiteY5" fmla="*/ 35655 h 54262"/>
                  <a:gd name="connsiteX6" fmla="*/ 92 w 44103"/>
                  <a:gd name="connsiteY6" fmla="*/ 35655 h 54262"/>
                  <a:gd name="connsiteX7" fmla="*/ 92 w 44103"/>
                  <a:gd name="connsiteY7" fmla="*/ 36881 h 54262"/>
                  <a:gd name="connsiteX8" fmla="*/ 92 w 44103"/>
                  <a:gd name="connsiteY8" fmla="*/ 36881 h 54262"/>
                  <a:gd name="connsiteX9" fmla="*/ 92 w 44103"/>
                  <a:gd name="connsiteY9" fmla="*/ 38552 h 54262"/>
                  <a:gd name="connsiteX10" fmla="*/ 92 w 44103"/>
                  <a:gd name="connsiteY10" fmla="*/ 40112 h 54262"/>
                  <a:gd name="connsiteX11" fmla="*/ 92 w 44103"/>
                  <a:gd name="connsiteY11" fmla="*/ 40112 h 54262"/>
                  <a:gd name="connsiteX12" fmla="*/ 92 w 44103"/>
                  <a:gd name="connsiteY12" fmla="*/ 40781 h 54262"/>
                  <a:gd name="connsiteX13" fmla="*/ 92 w 44103"/>
                  <a:gd name="connsiteY13" fmla="*/ 40781 h 54262"/>
                  <a:gd name="connsiteX14" fmla="*/ 17697 w 44103"/>
                  <a:gd name="connsiteY14" fmla="*/ 54263 h 54262"/>
                  <a:gd name="connsiteX15" fmla="*/ 19368 w 44103"/>
                  <a:gd name="connsiteY15" fmla="*/ 54263 h 54262"/>
                  <a:gd name="connsiteX16" fmla="*/ 21373 w 44103"/>
                  <a:gd name="connsiteY16" fmla="*/ 51811 h 54262"/>
                  <a:gd name="connsiteX17" fmla="*/ 21373 w 44103"/>
                  <a:gd name="connsiteY17" fmla="*/ 46240 h 54262"/>
                  <a:gd name="connsiteX18" fmla="*/ 9006 w 44103"/>
                  <a:gd name="connsiteY18" fmla="*/ 36769 h 54262"/>
                  <a:gd name="connsiteX19" fmla="*/ 41541 w 44103"/>
                  <a:gd name="connsiteY19" fmla="*/ 18051 h 54262"/>
                  <a:gd name="connsiteX20" fmla="*/ 44103 w 44103"/>
                  <a:gd name="connsiteY20" fmla="*/ 12480 h 54262"/>
                  <a:gd name="connsiteX21" fmla="*/ 41541 w 44103"/>
                  <a:gd name="connsiteY21" fmla="*/ 11365 h 5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03" h="54262">
                    <a:moveTo>
                      <a:pt x="41541" y="11365"/>
                    </a:moveTo>
                    <a:lnTo>
                      <a:pt x="9006" y="30084"/>
                    </a:lnTo>
                    <a:lnTo>
                      <a:pt x="21373" y="6240"/>
                    </a:lnTo>
                    <a:cubicBezTo>
                      <a:pt x="22365" y="4435"/>
                      <a:pt x="22365" y="2251"/>
                      <a:pt x="21373" y="446"/>
                    </a:cubicBezTo>
                    <a:cubicBezTo>
                      <a:pt x="20371" y="-668"/>
                      <a:pt x="18699" y="446"/>
                      <a:pt x="17697" y="2229"/>
                    </a:cubicBezTo>
                    <a:lnTo>
                      <a:pt x="92" y="35655"/>
                    </a:lnTo>
                    <a:lnTo>
                      <a:pt x="92" y="35655"/>
                    </a:lnTo>
                    <a:cubicBezTo>
                      <a:pt x="30" y="36056"/>
                      <a:pt x="30" y="36480"/>
                      <a:pt x="92" y="36881"/>
                    </a:cubicBezTo>
                    <a:cubicBezTo>
                      <a:pt x="92" y="36881"/>
                      <a:pt x="92" y="36881"/>
                      <a:pt x="92" y="36881"/>
                    </a:cubicBezTo>
                    <a:cubicBezTo>
                      <a:pt x="-16" y="37438"/>
                      <a:pt x="-16" y="37995"/>
                      <a:pt x="92" y="38552"/>
                    </a:cubicBezTo>
                    <a:cubicBezTo>
                      <a:pt x="-31" y="39065"/>
                      <a:pt x="-31" y="39600"/>
                      <a:pt x="92" y="40112"/>
                    </a:cubicBezTo>
                    <a:cubicBezTo>
                      <a:pt x="92" y="40112"/>
                      <a:pt x="92" y="40112"/>
                      <a:pt x="92" y="40112"/>
                    </a:cubicBezTo>
                    <a:cubicBezTo>
                      <a:pt x="92" y="40112"/>
                      <a:pt x="92" y="40669"/>
                      <a:pt x="92" y="40781"/>
                    </a:cubicBezTo>
                    <a:lnTo>
                      <a:pt x="92" y="40781"/>
                    </a:lnTo>
                    <a:lnTo>
                      <a:pt x="17697" y="54263"/>
                    </a:lnTo>
                    <a:cubicBezTo>
                      <a:pt x="17697" y="54263"/>
                      <a:pt x="18699" y="54263"/>
                      <a:pt x="19368" y="54263"/>
                    </a:cubicBezTo>
                    <a:cubicBezTo>
                      <a:pt x="20278" y="53683"/>
                      <a:pt x="20980" y="52825"/>
                      <a:pt x="21373" y="51811"/>
                    </a:cubicBezTo>
                    <a:cubicBezTo>
                      <a:pt x="22443" y="50107"/>
                      <a:pt x="22443" y="47945"/>
                      <a:pt x="21373" y="46240"/>
                    </a:cubicBezTo>
                    <a:lnTo>
                      <a:pt x="9006" y="36769"/>
                    </a:lnTo>
                    <a:lnTo>
                      <a:pt x="41541" y="18051"/>
                    </a:lnTo>
                    <a:cubicBezTo>
                      <a:pt x="43165" y="16658"/>
                      <a:pt x="44101" y="14619"/>
                      <a:pt x="44103" y="12480"/>
                    </a:cubicBezTo>
                    <a:cubicBezTo>
                      <a:pt x="44103" y="11588"/>
                      <a:pt x="42878" y="10474"/>
                      <a:pt x="41541" y="11365"/>
                    </a:cubicBezTo>
                    <a:close/>
                  </a:path>
                </a:pathLst>
              </a:custGeom>
              <a:solidFill>
                <a:srgbClr val="000000">
                  <a:alpha val="30000"/>
                </a:srgbClr>
              </a:solidFill>
              <a:ln w="111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C458659B-C819-41D0-AFBD-85BFB95E9261}"/>
                  </a:ext>
                </a:extLst>
              </p:cNvPr>
              <p:cNvSpPr/>
              <p:nvPr/>
            </p:nvSpPr>
            <p:spPr>
              <a:xfrm>
                <a:off x="4277157" y="2762169"/>
                <a:ext cx="45061" cy="54739"/>
              </a:xfrm>
              <a:custGeom>
                <a:avLst/>
                <a:gdLst>
                  <a:gd name="connsiteX0" fmla="*/ 2674 w 45061"/>
                  <a:gd name="connsiteY0" fmla="*/ 36520 h 54739"/>
                  <a:gd name="connsiteX1" fmla="*/ 36100 w 45061"/>
                  <a:gd name="connsiteY1" fmla="*/ 17801 h 54739"/>
                  <a:gd name="connsiteX2" fmla="*/ 23733 w 45061"/>
                  <a:gd name="connsiteY2" fmla="*/ 8330 h 54739"/>
                  <a:gd name="connsiteX3" fmla="*/ 23733 w 45061"/>
                  <a:gd name="connsiteY3" fmla="*/ 2759 h 54739"/>
                  <a:gd name="connsiteX4" fmla="*/ 27410 w 45061"/>
                  <a:gd name="connsiteY4" fmla="*/ 308 h 54739"/>
                  <a:gd name="connsiteX5" fmla="*/ 45014 w 45061"/>
                  <a:gd name="connsiteY5" fmla="*/ 13790 h 54739"/>
                  <a:gd name="connsiteX6" fmla="*/ 45014 w 45061"/>
                  <a:gd name="connsiteY6" fmla="*/ 13790 h 54739"/>
                  <a:gd name="connsiteX7" fmla="*/ 45014 w 45061"/>
                  <a:gd name="connsiteY7" fmla="*/ 14458 h 54739"/>
                  <a:gd name="connsiteX8" fmla="*/ 45014 w 45061"/>
                  <a:gd name="connsiteY8" fmla="*/ 14458 h 54739"/>
                  <a:gd name="connsiteX9" fmla="*/ 45014 w 45061"/>
                  <a:gd name="connsiteY9" fmla="*/ 16018 h 54739"/>
                  <a:gd name="connsiteX10" fmla="*/ 45014 w 45061"/>
                  <a:gd name="connsiteY10" fmla="*/ 17690 h 54739"/>
                  <a:gd name="connsiteX11" fmla="*/ 45014 w 45061"/>
                  <a:gd name="connsiteY11" fmla="*/ 17690 h 54739"/>
                  <a:gd name="connsiteX12" fmla="*/ 45014 w 45061"/>
                  <a:gd name="connsiteY12" fmla="*/ 18915 h 54739"/>
                  <a:gd name="connsiteX13" fmla="*/ 45014 w 45061"/>
                  <a:gd name="connsiteY13" fmla="*/ 18915 h 54739"/>
                  <a:gd name="connsiteX14" fmla="*/ 27410 w 45061"/>
                  <a:gd name="connsiteY14" fmla="*/ 52342 h 54739"/>
                  <a:gd name="connsiteX15" fmla="*/ 25627 w 45061"/>
                  <a:gd name="connsiteY15" fmla="*/ 54347 h 54739"/>
                  <a:gd name="connsiteX16" fmla="*/ 23736 w 45061"/>
                  <a:gd name="connsiteY16" fmla="*/ 54347 h 54739"/>
                  <a:gd name="connsiteX17" fmla="*/ 23733 w 45061"/>
                  <a:gd name="connsiteY17" fmla="*/ 54347 h 54739"/>
                  <a:gd name="connsiteX18" fmla="*/ 23733 w 45061"/>
                  <a:gd name="connsiteY18" fmla="*/ 48553 h 54739"/>
                  <a:gd name="connsiteX19" fmla="*/ 36100 w 45061"/>
                  <a:gd name="connsiteY19" fmla="*/ 25823 h 54739"/>
                  <a:gd name="connsiteX20" fmla="*/ 2674 w 45061"/>
                  <a:gd name="connsiteY20" fmla="*/ 44542 h 54739"/>
                  <a:gd name="connsiteX21" fmla="*/ 0 w 45061"/>
                  <a:gd name="connsiteY21" fmla="*/ 42091 h 54739"/>
                  <a:gd name="connsiteX22" fmla="*/ 2674 w 45061"/>
                  <a:gd name="connsiteY22" fmla="*/ 36520 h 5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061" h="54739">
                    <a:moveTo>
                      <a:pt x="2674" y="36520"/>
                    </a:moveTo>
                    <a:lnTo>
                      <a:pt x="36100" y="17801"/>
                    </a:lnTo>
                    <a:lnTo>
                      <a:pt x="23733" y="8330"/>
                    </a:lnTo>
                    <a:cubicBezTo>
                      <a:pt x="22635" y="6636"/>
                      <a:pt x="22635" y="4453"/>
                      <a:pt x="23733" y="2759"/>
                    </a:cubicBezTo>
                    <a:cubicBezTo>
                      <a:pt x="24624" y="531"/>
                      <a:pt x="26295" y="-584"/>
                      <a:pt x="27410" y="308"/>
                    </a:cubicBezTo>
                    <a:lnTo>
                      <a:pt x="45014" y="13790"/>
                    </a:lnTo>
                    <a:lnTo>
                      <a:pt x="45014" y="13790"/>
                    </a:lnTo>
                    <a:cubicBezTo>
                      <a:pt x="45014" y="13790"/>
                      <a:pt x="45014" y="13790"/>
                      <a:pt x="45014" y="14458"/>
                    </a:cubicBezTo>
                    <a:lnTo>
                      <a:pt x="45014" y="14458"/>
                    </a:lnTo>
                    <a:cubicBezTo>
                      <a:pt x="45077" y="14982"/>
                      <a:pt x="45077" y="15506"/>
                      <a:pt x="45014" y="16018"/>
                    </a:cubicBezTo>
                    <a:cubicBezTo>
                      <a:pt x="45069" y="16575"/>
                      <a:pt x="45069" y="17132"/>
                      <a:pt x="45014" y="17690"/>
                    </a:cubicBezTo>
                    <a:lnTo>
                      <a:pt x="45014" y="17690"/>
                    </a:lnTo>
                    <a:cubicBezTo>
                      <a:pt x="45077" y="18091"/>
                      <a:pt x="45077" y="18514"/>
                      <a:pt x="45014" y="18915"/>
                    </a:cubicBezTo>
                    <a:lnTo>
                      <a:pt x="45014" y="18915"/>
                    </a:lnTo>
                    <a:lnTo>
                      <a:pt x="27410" y="52342"/>
                    </a:lnTo>
                    <a:cubicBezTo>
                      <a:pt x="27030" y="53177"/>
                      <a:pt x="26408" y="53868"/>
                      <a:pt x="25627" y="54347"/>
                    </a:cubicBezTo>
                    <a:cubicBezTo>
                      <a:pt x="25105" y="54871"/>
                      <a:pt x="24259" y="54871"/>
                      <a:pt x="23736" y="54347"/>
                    </a:cubicBezTo>
                    <a:cubicBezTo>
                      <a:pt x="23735" y="54347"/>
                      <a:pt x="23734" y="54347"/>
                      <a:pt x="23733" y="54347"/>
                    </a:cubicBezTo>
                    <a:cubicBezTo>
                      <a:pt x="22674" y="52564"/>
                      <a:pt x="22674" y="50336"/>
                      <a:pt x="23733" y="48553"/>
                    </a:cubicBezTo>
                    <a:lnTo>
                      <a:pt x="36100" y="25823"/>
                    </a:lnTo>
                    <a:lnTo>
                      <a:pt x="2674" y="44542"/>
                    </a:lnTo>
                    <a:cubicBezTo>
                      <a:pt x="1226" y="45433"/>
                      <a:pt x="0" y="44542"/>
                      <a:pt x="0" y="42091"/>
                    </a:cubicBezTo>
                    <a:cubicBezTo>
                      <a:pt x="-1" y="39929"/>
                      <a:pt x="983" y="37879"/>
                      <a:pt x="2674" y="36520"/>
                    </a:cubicBezTo>
                    <a:close/>
                  </a:path>
                </a:pathLst>
              </a:custGeom>
              <a:solidFill>
                <a:srgbClr val="000000">
                  <a:alpha val="30000"/>
                </a:srgbClr>
              </a:solidFill>
              <a:ln w="111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CED789CD-CDD9-4498-A362-5DCAA1CBAB08}"/>
                  </a:ext>
                </a:extLst>
              </p:cNvPr>
              <p:cNvSpPr/>
              <p:nvPr/>
            </p:nvSpPr>
            <p:spPr>
              <a:xfrm>
                <a:off x="4350472" y="2703936"/>
                <a:ext cx="37557" cy="79948"/>
              </a:xfrm>
              <a:custGeom>
                <a:avLst/>
                <a:gdLst>
                  <a:gd name="connsiteX0" fmla="*/ 36212 w 37557"/>
                  <a:gd name="connsiteY0" fmla="*/ 1382 h 79948"/>
                  <a:gd name="connsiteX1" fmla="*/ 33426 w 37557"/>
                  <a:gd name="connsiteY1" fmla="*/ 1382 h 79948"/>
                  <a:gd name="connsiteX2" fmla="*/ 28970 w 37557"/>
                  <a:gd name="connsiteY2" fmla="*/ 12524 h 79948"/>
                  <a:gd name="connsiteX3" fmla="*/ 6017 w 37557"/>
                  <a:gd name="connsiteY3" fmla="*/ 32246 h 79948"/>
                  <a:gd name="connsiteX4" fmla="*/ 6017 w 37557"/>
                  <a:gd name="connsiteY4" fmla="*/ 76814 h 79948"/>
                  <a:gd name="connsiteX5" fmla="*/ 20613 w 37557"/>
                  <a:gd name="connsiteY5" fmla="*/ 77594 h 79948"/>
                  <a:gd name="connsiteX6" fmla="*/ 35209 w 37557"/>
                  <a:gd name="connsiteY6" fmla="*/ 59989 h 79948"/>
                  <a:gd name="connsiteX7" fmla="*/ 35209 w 37557"/>
                  <a:gd name="connsiteY7" fmla="*/ 54307 h 79948"/>
                  <a:gd name="connsiteX8" fmla="*/ 31421 w 37557"/>
                  <a:gd name="connsiteY8" fmla="*/ 56424 h 79948"/>
                  <a:gd name="connsiteX9" fmla="*/ 9137 w 37557"/>
                  <a:gd name="connsiteY9" fmla="*/ 68903 h 79948"/>
                  <a:gd name="connsiteX10" fmla="*/ 9137 w 37557"/>
                  <a:gd name="connsiteY10" fmla="*/ 35477 h 79948"/>
                  <a:gd name="connsiteX11" fmla="*/ 24958 w 37557"/>
                  <a:gd name="connsiteY11" fmla="*/ 20769 h 79948"/>
                  <a:gd name="connsiteX12" fmla="*/ 21616 w 37557"/>
                  <a:gd name="connsiteY12" fmla="*/ 28903 h 79948"/>
                  <a:gd name="connsiteX13" fmla="*/ 22841 w 37557"/>
                  <a:gd name="connsiteY13" fmla="*/ 32134 h 79948"/>
                  <a:gd name="connsiteX14" fmla="*/ 36101 w 37557"/>
                  <a:gd name="connsiteY14" fmla="*/ 23554 h 79948"/>
                  <a:gd name="connsiteX15" fmla="*/ 37549 w 37557"/>
                  <a:gd name="connsiteY15" fmla="*/ 19878 h 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57" h="79948">
                    <a:moveTo>
                      <a:pt x="36212" y="1382"/>
                    </a:moveTo>
                    <a:cubicBezTo>
                      <a:pt x="36212" y="-624"/>
                      <a:pt x="34318" y="-290"/>
                      <a:pt x="33426" y="1382"/>
                    </a:cubicBezTo>
                    <a:lnTo>
                      <a:pt x="28970" y="12524"/>
                    </a:lnTo>
                    <a:cubicBezTo>
                      <a:pt x="21393" y="11744"/>
                      <a:pt x="12256" y="19098"/>
                      <a:pt x="6017" y="32246"/>
                    </a:cubicBezTo>
                    <a:cubicBezTo>
                      <a:pt x="-2006" y="49293"/>
                      <a:pt x="-2006" y="69349"/>
                      <a:pt x="6017" y="76814"/>
                    </a:cubicBezTo>
                    <a:cubicBezTo>
                      <a:pt x="10008" y="80680"/>
                      <a:pt x="16233" y="81003"/>
                      <a:pt x="20613" y="77594"/>
                    </a:cubicBezTo>
                    <a:cubicBezTo>
                      <a:pt x="27096" y="73282"/>
                      <a:pt x="32172" y="67165"/>
                      <a:pt x="35209" y="59989"/>
                    </a:cubicBezTo>
                    <a:cubicBezTo>
                      <a:pt x="36212" y="57761"/>
                      <a:pt x="36212" y="55198"/>
                      <a:pt x="35209" y="54307"/>
                    </a:cubicBezTo>
                    <a:cubicBezTo>
                      <a:pt x="34206" y="53415"/>
                      <a:pt x="32535" y="54307"/>
                      <a:pt x="31421" y="56424"/>
                    </a:cubicBezTo>
                    <a:cubicBezTo>
                      <a:pt x="25515" y="69126"/>
                      <a:pt x="15710" y="74697"/>
                      <a:pt x="9137" y="68903"/>
                    </a:cubicBezTo>
                    <a:cubicBezTo>
                      <a:pt x="2563" y="63109"/>
                      <a:pt x="3120" y="48179"/>
                      <a:pt x="9137" y="35477"/>
                    </a:cubicBezTo>
                    <a:cubicBezTo>
                      <a:pt x="13371" y="26452"/>
                      <a:pt x="19610" y="21103"/>
                      <a:pt x="24958" y="20769"/>
                    </a:cubicBezTo>
                    <a:lnTo>
                      <a:pt x="21616" y="28903"/>
                    </a:lnTo>
                    <a:cubicBezTo>
                      <a:pt x="20724" y="31020"/>
                      <a:pt x="21616" y="33025"/>
                      <a:pt x="22841" y="32134"/>
                    </a:cubicBezTo>
                    <a:lnTo>
                      <a:pt x="36101" y="23554"/>
                    </a:lnTo>
                    <a:cubicBezTo>
                      <a:pt x="37102" y="22607"/>
                      <a:pt x="37633" y="21259"/>
                      <a:pt x="37549" y="19878"/>
                    </a:cubicBezTo>
                    <a:close/>
                  </a:path>
                </a:pathLst>
              </a:custGeom>
              <a:solidFill>
                <a:srgbClr val="000000">
                  <a:alpha val="30000"/>
                </a:srgbClr>
              </a:solidFill>
              <a:ln w="111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705493C6-041A-43C1-B4DE-C912549D8292}"/>
                  </a:ext>
                </a:extLst>
              </p:cNvPr>
              <p:cNvSpPr/>
              <p:nvPr/>
            </p:nvSpPr>
            <p:spPr>
              <a:xfrm>
                <a:off x="4659057" y="2445830"/>
                <a:ext cx="30078" cy="60530"/>
              </a:xfrm>
              <a:custGeom>
                <a:avLst/>
                <a:gdLst>
                  <a:gd name="connsiteX0" fmla="*/ 19329 w 30078"/>
                  <a:gd name="connsiteY0" fmla="*/ 27843 h 60530"/>
                  <a:gd name="connsiteX1" fmla="*/ 29134 w 30078"/>
                  <a:gd name="connsiteY1" fmla="*/ 7007 h 60530"/>
                  <a:gd name="connsiteX2" fmla="*/ 29134 w 30078"/>
                  <a:gd name="connsiteY2" fmla="*/ 433 h 60530"/>
                  <a:gd name="connsiteX3" fmla="*/ 24900 w 30078"/>
                  <a:gd name="connsiteY3" fmla="*/ 2884 h 60530"/>
                  <a:gd name="connsiteX4" fmla="*/ 15095 w 30078"/>
                  <a:gd name="connsiteY4" fmla="*/ 23831 h 60530"/>
                  <a:gd name="connsiteX5" fmla="*/ 5178 w 30078"/>
                  <a:gd name="connsiteY5" fmla="*/ 14361 h 60530"/>
                  <a:gd name="connsiteX6" fmla="*/ 944 w 30078"/>
                  <a:gd name="connsiteY6" fmla="*/ 16700 h 60530"/>
                  <a:gd name="connsiteX7" fmla="*/ 944 w 30078"/>
                  <a:gd name="connsiteY7" fmla="*/ 23274 h 60530"/>
                  <a:gd name="connsiteX8" fmla="*/ 10861 w 30078"/>
                  <a:gd name="connsiteY8" fmla="*/ 32745 h 60530"/>
                  <a:gd name="connsiteX9" fmla="*/ 944 w 30078"/>
                  <a:gd name="connsiteY9" fmla="*/ 53692 h 60530"/>
                  <a:gd name="connsiteX10" fmla="*/ 944 w 30078"/>
                  <a:gd name="connsiteY10" fmla="*/ 60155 h 60530"/>
                  <a:gd name="connsiteX11" fmla="*/ 3061 w 30078"/>
                  <a:gd name="connsiteY11" fmla="*/ 60155 h 60530"/>
                  <a:gd name="connsiteX12" fmla="*/ 5178 w 30078"/>
                  <a:gd name="connsiteY12" fmla="*/ 57481 h 60530"/>
                  <a:gd name="connsiteX13" fmla="*/ 15095 w 30078"/>
                  <a:gd name="connsiteY13" fmla="*/ 36645 h 60530"/>
                  <a:gd name="connsiteX14" fmla="*/ 24900 w 30078"/>
                  <a:gd name="connsiteY14" fmla="*/ 46116 h 60530"/>
                  <a:gd name="connsiteX15" fmla="*/ 27017 w 30078"/>
                  <a:gd name="connsiteY15" fmla="*/ 46116 h 60530"/>
                  <a:gd name="connsiteX16" fmla="*/ 29134 w 30078"/>
                  <a:gd name="connsiteY16" fmla="*/ 43553 h 60530"/>
                  <a:gd name="connsiteX17" fmla="*/ 29134 w 30078"/>
                  <a:gd name="connsiteY17" fmla="*/ 37090 h 6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78" h="60530">
                    <a:moveTo>
                      <a:pt x="19329" y="27843"/>
                    </a:moveTo>
                    <a:lnTo>
                      <a:pt x="29134" y="7007"/>
                    </a:lnTo>
                    <a:cubicBezTo>
                      <a:pt x="30382" y="4990"/>
                      <a:pt x="30382" y="2450"/>
                      <a:pt x="29134" y="433"/>
                    </a:cubicBezTo>
                    <a:cubicBezTo>
                      <a:pt x="28020" y="-681"/>
                      <a:pt x="26125" y="433"/>
                      <a:pt x="24900" y="2884"/>
                    </a:cubicBezTo>
                    <a:lnTo>
                      <a:pt x="15095" y="23831"/>
                    </a:lnTo>
                    <a:lnTo>
                      <a:pt x="5178" y="14361"/>
                    </a:lnTo>
                    <a:cubicBezTo>
                      <a:pt x="3953" y="13135"/>
                      <a:pt x="2058" y="14361"/>
                      <a:pt x="944" y="16700"/>
                    </a:cubicBezTo>
                    <a:cubicBezTo>
                      <a:pt x="-304" y="18717"/>
                      <a:pt x="-304" y="21258"/>
                      <a:pt x="944" y="23274"/>
                    </a:cubicBezTo>
                    <a:lnTo>
                      <a:pt x="10861" y="32745"/>
                    </a:lnTo>
                    <a:lnTo>
                      <a:pt x="944" y="53692"/>
                    </a:lnTo>
                    <a:cubicBezTo>
                      <a:pt x="-315" y="55665"/>
                      <a:pt x="-315" y="58183"/>
                      <a:pt x="944" y="60155"/>
                    </a:cubicBezTo>
                    <a:cubicBezTo>
                      <a:pt x="1557" y="60656"/>
                      <a:pt x="2448" y="60656"/>
                      <a:pt x="3061" y="60155"/>
                    </a:cubicBezTo>
                    <a:cubicBezTo>
                      <a:pt x="4042" y="59520"/>
                      <a:pt x="4788" y="58584"/>
                      <a:pt x="5178" y="57481"/>
                    </a:cubicBezTo>
                    <a:lnTo>
                      <a:pt x="15095" y="36645"/>
                    </a:lnTo>
                    <a:lnTo>
                      <a:pt x="24900" y="46116"/>
                    </a:lnTo>
                    <a:cubicBezTo>
                      <a:pt x="25513" y="46617"/>
                      <a:pt x="26404" y="46617"/>
                      <a:pt x="27017" y="46116"/>
                    </a:cubicBezTo>
                    <a:cubicBezTo>
                      <a:pt x="27964" y="45492"/>
                      <a:pt x="28710" y="44600"/>
                      <a:pt x="29134" y="43553"/>
                    </a:cubicBezTo>
                    <a:cubicBezTo>
                      <a:pt x="30393" y="41581"/>
                      <a:pt x="30393" y="39063"/>
                      <a:pt x="29134" y="37090"/>
                    </a:cubicBezTo>
                    <a:close/>
                  </a:path>
                </a:pathLst>
              </a:custGeom>
              <a:solidFill>
                <a:srgbClr val="000000">
                  <a:alpha val="30000"/>
                </a:srgbClr>
              </a:solidFill>
              <a:ln w="111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AD403BF-2B3F-44AC-8145-1310A2DB81FC}"/>
                  </a:ext>
                </a:extLst>
              </p:cNvPr>
              <p:cNvSpPr/>
              <p:nvPr/>
            </p:nvSpPr>
            <p:spPr>
              <a:xfrm>
                <a:off x="4442395" y="1411983"/>
                <a:ext cx="2193440" cy="1331849"/>
              </a:xfrm>
              <a:custGeom>
                <a:avLst/>
                <a:gdLst>
                  <a:gd name="connsiteX0" fmla="*/ 0 w 2193440"/>
                  <a:gd name="connsiteY0" fmla="*/ 1318515 h 1331849"/>
                  <a:gd name="connsiteX1" fmla="*/ 0 w 2193440"/>
                  <a:gd name="connsiteY1" fmla="*/ 1280855 h 1331849"/>
                  <a:gd name="connsiteX2" fmla="*/ 18719 w 2193440"/>
                  <a:gd name="connsiteY2" fmla="*/ 1248543 h 1331849"/>
                  <a:gd name="connsiteX3" fmla="*/ 2174722 w 2193440"/>
                  <a:gd name="connsiteY3" fmla="*/ 2518 h 1331849"/>
                  <a:gd name="connsiteX4" fmla="*/ 2193441 w 2193440"/>
                  <a:gd name="connsiteY4" fmla="*/ 13660 h 1331849"/>
                  <a:gd name="connsiteX5" fmla="*/ 2193441 w 2193440"/>
                  <a:gd name="connsiteY5" fmla="*/ 51320 h 1331849"/>
                  <a:gd name="connsiteX6" fmla="*/ 2174722 w 2193440"/>
                  <a:gd name="connsiteY6" fmla="*/ 83633 h 1331849"/>
                  <a:gd name="connsiteX7" fmla="*/ 18719 w 2193440"/>
                  <a:gd name="connsiteY7" fmla="*/ 1329323 h 1331849"/>
                  <a:gd name="connsiteX8" fmla="*/ 0 w 2193440"/>
                  <a:gd name="connsiteY8" fmla="*/ 1318515 h 133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440" h="1331849">
                    <a:moveTo>
                      <a:pt x="0" y="1318515"/>
                    </a:moveTo>
                    <a:lnTo>
                      <a:pt x="0" y="1280855"/>
                    </a:lnTo>
                    <a:cubicBezTo>
                      <a:pt x="691" y="1267707"/>
                      <a:pt x="7655" y="1255685"/>
                      <a:pt x="18719" y="1248543"/>
                    </a:cubicBezTo>
                    <a:lnTo>
                      <a:pt x="2174722" y="2518"/>
                    </a:lnTo>
                    <a:cubicBezTo>
                      <a:pt x="2185084" y="-3388"/>
                      <a:pt x="2193441" y="1404"/>
                      <a:pt x="2193441" y="13660"/>
                    </a:cubicBezTo>
                    <a:lnTo>
                      <a:pt x="2193441" y="51320"/>
                    </a:lnTo>
                    <a:cubicBezTo>
                      <a:pt x="2192750" y="64473"/>
                      <a:pt x="2185786" y="76493"/>
                      <a:pt x="2174722" y="83633"/>
                    </a:cubicBezTo>
                    <a:lnTo>
                      <a:pt x="18719" y="1329323"/>
                    </a:lnTo>
                    <a:cubicBezTo>
                      <a:pt x="8357" y="1335228"/>
                      <a:pt x="0" y="1330437"/>
                      <a:pt x="0" y="1318515"/>
                    </a:cubicBezTo>
                    <a:close/>
                  </a:path>
                </a:pathLst>
              </a:custGeom>
              <a:solidFill>
                <a:srgbClr val="FAFAFA"/>
              </a:solidFill>
              <a:ln w="111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5E9F80E-1A99-40D6-A8F3-ADD835B41C2E}"/>
                  </a:ext>
                </a:extLst>
              </p:cNvPr>
              <p:cNvSpPr/>
              <p:nvPr/>
            </p:nvSpPr>
            <p:spPr>
              <a:xfrm>
                <a:off x="6580009" y="1430756"/>
                <a:ext cx="48288" cy="67518"/>
              </a:xfrm>
              <a:custGeom>
                <a:avLst/>
                <a:gdLst>
                  <a:gd name="connsiteX0" fmla="*/ 11815 w 48288"/>
                  <a:gd name="connsiteY0" fmla="*/ 67422 h 67518"/>
                  <a:gd name="connsiteX1" fmla="*/ 10144 w 48288"/>
                  <a:gd name="connsiteY1" fmla="*/ 67422 h 67518"/>
                  <a:gd name="connsiteX2" fmla="*/ 7358 w 48288"/>
                  <a:gd name="connsiteY2" fmla="*/ 61740 h 67518"/>
                  <a:gd name="connsiteX3" fmla="*/ 9141 w 48288"/>
                  <a:gd name="connsiteY3" fmla="*/ 46475 h 67518"/>
                  <a:gd name="connsiteX4" fmla="*/ 1898 w 48288"/>
                  <a:gd name="connsiteY4" fmla="*/ 41350 h 67518"/>
                  <a:gd name="connsiteX5" fmla="*/ 4 w 48288"/>
                  <a:gd name="connsiteY5" fmla="*/ 37116 h 67518"/>
                  <a:gd name="connsiteX6" fmla="*/ 3013 w 48288"/>
                  <a:gd name="connsiteY6" fmla="*/ 30653 h 67518"/>
                  <a:gd name="connsiteX7" fmla="*/ 14155 w 48288"/>
                  <a:gd name="connsiteY7" fmla="*/ 22185 h 67518"/>
                  <a:gd name="connsiteX8" fmla="*/ 14155 w 48288"/>
                  <a:gd name="connsiteY8" fmla="*/ 21294 h 67518"/>
                  <a:gd name="connsiteX9" fmla="*/ 19057 w 48288"/>
                  <a:gd name="connsiteY9" fmla="*/ 5249 h 67518"/>
                  <a:gd name="connsiteX10" fmla="*/ 24517 w 48288"/>
                  <a:gd name="connsiteY10" fmla="*/ 13 h 67518"/>
                  <a:gd name="connsiteX11" fmla="*/ 28862 w 48288"/>
                  <a:gd name="connsiteY11" fmla="*/ 2687 h 67518"/>
                  <a:gd name="connsiteX12" fmla="*/ 32985 w 48288"/>
                  <a:gd name="connsiteY12" fmla="*/ 11378 h 67518"/>
                  <a:gd name="connsiteX13" fmla="*/ 42233 w 48288"/>
                  <a:gd name="connsiteY13" fmla="*/ 7812 h 67518"/>
                  <a:gd name="connsiteX14" fmla="*/ 47136 w 48288"/>
                  <a:gd name="connsiteY14" fmla="*/ 8926 h 67518"/>
                  <a:gd name="connsiteX15" fmla="*/ 47136 w 48288"/>
                  <a:gd name="connsiteY15" fmla="*/ 16503 h 67518"/>
                  <a:gd name="connsiteX16" fmla="*/ 39670 w 48288"/>
                  <a:gd name="connsiteY16" fmla="*/ 30988 h 67518"/>
                  <a:gd name="connsiteX17" fmla="*/ 39670 w 48288"/>
                  <a:gd name="connsiteY17" fmla="*/ 31990 h 67518"/>
                  <a:gd name="connsiteX18" fmla="*/ 41565 w 48288"/>
                  <a:gd name="connsiteY18" fmla="*/ 45361 h 67518"/>
                  <a:gd name="connsiteX19" fmla="*/ 39225 w 48288"/>
                  <a:gd name="connsiteY19" fmla="*/ 52158 h 67518"/>
                  <a:gd name="connsiteX20" fmla="*/ 34879 w 48288"/>
                  <a:gd name="connsiteY20" fmla="*/ 53829 h 67518"/>
                  <a:gd name="connsiteX21" fmla="*/ 25854 w 48288"/>
                  <a:gd name="connsiteY21" fmla="*/ 52715 h 67518"/>
                  <a:gd name="connsiteX22" fmla="*/ 16272 w 48288"/>
                  <a:gd name="connsiteY22" fmla="*/ 64971 h 67518"/>
                  <a:gd name="connsiteX23" fmla="*/ 11815 w 48288"/>
                  <a:gd name="connsiteY23" fmla="*/ 67422 h 67518"/>
                  <a:gd name="connsiteX24" fmla="*/ 6244 w 48288"/>
                  <a:gd name="connsiteY24" fmla="*/ 36336 h 67518"/>
                  <a:gd name="connsiteX25" fmla="*/ 13486 w 48288"/>
                  <a:gd name="connsiteY25" fmla="*/ 41461 h 67518"/>
                  <a:gd name="connsiteX26" fmla="*/ 15381 w 48288"/>
                  <a:gd name="connsiteY26" fmla="*/ 46587 h 67518"/>
                  <a:gd name="connsiteX27" fmla="*/ 14155 w 48288"/>
                  <a:gd name="connsiteY27" fmla="*/ 56837 h 67518"/>
                  <a:gd name="connsiteX28" fmla="*/ 20617 w 48288"/>
                  <a:gd name="connsiteY28" fmla="*/ 48481 h 67518"/>
                  <a:gd name="connsiteX29" fmla="*/ 25520 w 48288"/>
                  <a:gd name="connsiteY29" fmla="*/ 46141 h 67518"/>
                  <a:gd name="connsiteX30" fmla="*/ 34434 w 48288"/>
                  <a:gd name="connsiteY30" fmla="*/ 47255 h 67518"/>
                  <a:gd name="connsiteX31" fmla="*/ 34434 w 48288"/>
                  <a:gd name="connsiteY31" fmla="*/ 46252 h 67518"/>
                  <a:gd name="connsiteX32" fmla="*/ 32539 w 48288"/>
                  <a:gd name="connsiteY32" fmla="*/ 32770 h 67518"/>
                  <a:gd name="connsiteX33" fmla="*/ 33542 w 48288"/>
                  <a:gd name="connsiteY33" fmla="*/ 27979 h 67518"/>
                  <a:gd name="connsiteX34" fmla="*/ 40450 w 48288"/>
                  <a:gd name="connsiteY34" fmla="*/ 14943 h 67518"/>
                  <a:gd name="connsiteX35" fmla="*/ 33319 w 48288"/>
                  <a:gd name="connsiteY35" fmla="*/ 17729 h 67518"/>
                  <a:gd name="connsiteX36" fmla="*/ 27637 w 48288"/>
                  <a:gd name="connsiteY36" fmla="*/ 15500 h 67518"/>
                  <a:gd name="connsiteX37" fmla="*/ 24406 w 48288"/>
                  <a:gd name="connsiteY37" fmla="*/ 8592 h 67518"/>
                  <a:gd name="connsiteX38" fmla="*/ 20060 w 48288"/>
                  <a:gd name="connsiteY38" fmla="*/ 22854 h 67518"/>
                  <a:gd name="connsiteX39" fmla="*/ 17386 w 48288"/>
                  <a:gd name="connsiteY39" fmla="*/ 26977 h 67518"/>
                  <a:gd name="connsiteX40" fmla="*/ 6244 w 48288"/>
                  <a:gd name="connsiteY40" fmla="*/ 35445 h 67518"/>
                  <a:gd name="connsiteX41" fmla="*/ 6244 w 48288"/>
                  <a:gd name="connsiteY41" fmla="*/ 36336 h 6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8288" h="67518">
                    <a:moveTo>
                      <a:pt x="11815" y="67422"/>
                    </a:moveTo>
                    <a:cubicBezTo>
                      <a:pt x="11269" y="67551"/>
                      <a:pt x="10690" y="67551"/>
                      <a:pt x="10144" y="67422"/>
                    </a:cubicBezTo>
                    <a:cubicBezTo>
                      <a:pt x="7949" y="66461"/>
                      <a:pt x="6779" y="64060"/>
                      <a:pt x="7358" y="61740"/>
                    </a:cubicBezTo>
                    <a:lnTo>
                      <a:pt x="9141" y="46475"/>
                    </a:lnTo>
                    <a:lnTo>
                      <a:pt x="1898" y="41350"/>
                    </a:lnTo>
                    <a:cubicBezTo>
                      <a:pt x="640" y="40310"/>
                      <a:pt x="-63" y="38745"/>
                      <a:pt x="4" y="37116"/>
                    </a:cubicBezTo>
                    <a:cubicBezTo>
                      <a:pt x="-7" y="34621"/>
                      <a:pt x="1096" y="32250"/>
                      <a:pt x="3013" y="30653"/>
                    </a:cubicBezTo>
                    <a:lnTo>
                      <a:pt x="14155" y="22185"/>
                    </a:lnTo>
                    <a:cubicBezTo>
                      <a:pt x="14177" y="21889"/>
                      <a:pt x="14177" y="21590"/>
                      <a:pt x="14155" y="21294"/>
                    </a:cubicBezTo>
                    <a:lnTo>
                      <a:pt x="19057" y="5249"/>
                    </a:lnTo>
                    <a:cubicBezTo>
                      <a:pt x="19704" y="2589"/>
                      <a:pt x="21832" y="544"/>
                      <a:pt x="24517" y="13"/>
                    </a:cubicBezTo>
                    <a:cubicBezTo>
                      <a:pt x="26389" y="-130"/>
                      <a:pt x="28149" y="950"/>
                      <a:pt x="28862" y="2687"/>
                    </a:cubicBezTo>
                    <a:lnTo>
                      <a:pt x="32985" y="11378"/>
                    </a:lnTo>
                    <a:lnTo>
                      <a:pt x="42233" y="7812"/>
                    </a:lnTo>
                    <a:cubicBezTo>
                      <a:pt x="43938" y="7138"/>
                      <a:pt x="45888" y="7580"/>
                      <a:pt x="47136" y="8926"/>
                    </a:cubicBezTo>
                    <a:cubicBezTo>
                      <a:pt x="48673" y="11217"/>
                      <a:pt x="48673" y="14212"/>
                      <a:pt x="47136" y="16503"/>
                    </a:cubicBezTo>
                    <a:lnTo>
                      <a:pt x="39670" y="30988"/>
                    </a:lnTo>
                    <a:cubicBezTo>
                      <a:pt x="39592" y="31317"/>
                      <a:pt x="39592" y="31661"/>
                      <a:pt x="39670" y="31990"/>
                    </a:cubicBezTo>
                    <a:lnTo>
                      <a:pt x="41565" y="45361"/>
                    </a:lnTo>
                    <a:cubicBezTo>
                      <a:pt x="41765" y="47852"/>
                      <a:pt x="40907" y="50314"/>
                      <a:pt x="39225" y="52158"/>
                    </a:cubicBezTo>
                    <a:cubicBezTo>
                      <a:pt x="38099" y="53335"/>
                      <a:pt x="36506" y="53948"/>
                      <a:pt x="34879" y="53829"/>
                    </a:cubicBezTo>
                    <a:lnTo>
                      <a:pt x="25854" y="52715"/>
                    </a:lnTo>
                    <a:lnTo>
                      <a:pt x="16272" y="64971"/>
                    </a:lnTo>
                    <a:cubicBezTo>
                      <a:pt x="15258" y="66444"/>
                      <a:pt x="13609" y="67353"/>
                      <a:pt x="11815" y="67422"/>
                    </a:cubicBezTo>
                    <a:close/>
                    <a:moveTo>
                      <a:pt x="6244" y="36336"/>
                    </a:moveTo>
                    <a:lnTo>
                      <a:pt x="13486" y="41461"/>
                    </a:lnTo>
                    <a:cubicBezTo>
                      <a:pt x="14991" y="42708"/>
                      <a:pt x="15715" y="44662"/>
                      <a:pt x="15381" y="46587"/>
                    </a:cubicBezTo>
                    <a:lnTo>
                      <a:pt x="14155" y="56837"/>
                    </a:lnTo>
                    <a:lnTo>
                      <a:pt x="20617" y="48481"/>
                    </a:lnTo>
                    <a:cubicBezTo>
                      <a:pt x="21709" y="46867"/>
                      <a:pt x="23581" y="45972"/>
                      <a:pt x="25520" y="46141"/>
                    </a:cubicBezTo>
                    <a:lnTo>
                      <a:pt x="34434" y="47255"/>
                    </a:lnTo>
                    <a:cubicBezTo>
                      <a:pt x="34434" y="47255"/>
                      <a:pt x="34434" y="46475"/>
                      <a:pt x="34434" y="46252"/>
                    </a:cubicBezTo>
                    <a:lnTo>
                      <a:pt x="32539" y="32770"/>
                    </a:lnTo>
                    <a:cubicBezTo>
                      <a:pt x="32450" y="31114"/>
                      <a:pt x="32796" y="29462"/>
                      <a:pt x="33542" y="27979"/>
                    </a:cubicBezTo>
                    <a:lnTo>
                      <a:pt x="40450" y="14943"/>
                    </a:lnTo>
                    <a:lnTo>
                      <a:pt x="33319" y="17729"/>
                    </a:lnTo>
                    <a:cubicBezTo>
                      <a:pt x="31136" y="18603"/>
                      <a:pt x="28640" y="17627"/>
                      <a:pt x="27637" y="15500"/>
                    </a:cubicBezTo>
                    <a:lnTo>
                      <a:pt x="24406" y="8592"/>
                    </a:lnTo>
                    <a:lnTo>
                      <a:pt x="20060" y="22854"/>
                    </a:lnTo>
                    <a:cubicBezTo>
                      <a:pt x="19615" y="24471"/>
                      <a:pt x="18679" y="25911"/>
                      <a:pt x="17386" y="26977"/>
                    </a:cubicBezTo>
                    <a:lnTo>
                      <a:pt x="6244" y="35445"/>
                    </a:lnTo>
                    <a:cubicBezTo>
                      <a:pt x="6144" y="35733"/>
                      <a:pt x="6144" y="36047"/>
                      <a:pt x="6244" y="36336"/>
                    </a:cubicBezTo>
                    <a:close/>
                  </a:path>
                </a:pathLst>
              </a:custGeom>
              <a:solidFill>
                <a:srgbClr val="E0E0E0"/>
              </a:solidFill>
              <a:ln w="11125" cap="flat">
                <a:noFill/>
                <a:prstDash val="solid"/>
                <a:miter/>
              </a:ln>
            </p:spPr>
            <p:txBody>
              <a:bodyPr rtlCol="0" anchor="ctr"/>
              <a:lstStyle/>
              <a:p>
                <a:endParaRPr lang="en-US"/>
              </a:p>
            </p:txBody>
          </p:sp>
          <p:grpSp>
            <p:nvGrpSpPr>
              <p:cNvPr id="338" name="Graphic 4">
                <a:extLst>
                  <a:ext uri="{FF2B5EF4-FFF2-40B4-BE49-F238E27FC236}">
                    <a16:creationId xmlns:a16="http://schemas.microsoft.com/office/drawing/2014/main" id="{09791FD0-529D-4A15-AF5B-995914C82D34}"/>
                  </a:ext>
                </a:extLst>
              </p:cNvPr>
              <p:cNvGrpSpPr/>
              <p:nvPr/>
            </p:nvGrpSpPr>
            <p:grpSpPr>
              <a:xfrm>
                <a:off x="6651345" y="1366842"/>
                <a:ext cx="65352" cy="103704"/>
                <a:chOff x="6651345" y="1366842"/>
                <a:chExt cx="65352" cy="103704"/>
              </a:xfrm>
              <a:solidFill>
                <a:srgbClr val="000000"/>
              </a:solidFill>
            </p:grpSpPr>
            <p:sp>
              <p:nvSpPr>
                <p:cNvPr id="339" name="Freeform: Shape 338">
                  <a:extLst>
                    <a:ext uri="{FF2B5EF4-FFF2-40B4-BE49-F238E27FC236}">
                      <a16:creationId xmlns:a16="http://schemas.microsoft.com/office/drawing/2014/main" id="{89804263-5841-4DFA-9FEC-9C56842D2429}"/>
                    </a:ext>
                  </a:extLst>
                </p:cNvPr>
                <p:cNvSpPr/>
                <p:nvPr/>
              </p:nvSpPr>
              <p:spPr>
                <a:xfrm>
                  <a:off x="6651367" y="1366842"/>
                  <a:ext cx="65330" cy="43091"/>
                </a:xfrm>
                <a:custGeom>
                  <a:avLst/>
                  <a:gdLst>
                    <a:gd name="connsiteX0" fmla="*/ 6418 w 65330"/>
                    <a:gd name="connsiteY0" fmla="*/ 43091 h 43091"/>
                    <a:gd name="connsiteX1" fmla="*/ 0 w 65330"/>
                    <a:gd name="connsiteY1" fmla="*/ 36585 h 43091"/>
                    <a:gd name="connsiteX2" fmla="*/ 3187 w 65330"/>
                    <a:gd name="connsiteY2" fmla="*/ 31057 h 43091"/>
                    <a:gd name="connsiteX3" fmla="*/ 55666 w 65330"/>
                    <a:gd name="connsiteY3" fmla="*/ 862 h 43091"/>
                    <a:gd name="connsiteX4" fmla="*/ 64469 w 65330"/>
                    <a:gd name="connsiteY4" fmla="*/ 3202 h 43091"/>
                    <a:gd name="connsiteX5" fmla="*/ 62129 w 65330"/>
                    <a:gd name="connsiteY5" fmla="*/ 12004 h 43091"/>
                    <a:gd name="connsiteX6" fmla="*/ 9649 w 65330"/>
                    <a:gd name="connsiteY6" fmla="*/ 42311 h 43091"/>
                    <a:gd name="connsiteX7" fmla="*/ 6418 w 65330"/>
                    <a:gd name="connsiteY7" fmla="*/ 43091 h 4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0" h="43091">
                      <a:moveTo>
                        <a:pt x="6418" y="43091"/>
                      </a:moveTo>
                      <a:cubicBezTo>
                        <a:pt x="2853" y="43066"/>
                        <a:pt x="-22" y="40154"/>
                        <a:pt x="0" y="36585"/>
                      </a:cubicBezTo>
                      <a:cubicBezTo>
                        <a:pt x="11" y="34310"/>
                        <a:pt x="1226" y="32211"/>
                        <a:pt x="3187" y="31057"/>
                      </a:cubicBezTo>
                      <a:lnTo>
                        <a:pt x="55666" y="862"/>
                      </a:lnTo>
                      <a:cubicBezTo>
                        <a:pt x="58741" y="-909"/>
                        <a:pt x="62675" y="136"/>
                        <a:pt x="64469" y="3202"/>
                      </a:cubicBezTo>
                      <a:cubicBezTo>
                        <a:pt x="66240" y="6281"/>
                        <a:pt x="65193" y="10212"/>
                        <a:pt x="62129" y="12004"/>
                      </a:cubicBezTo>
                      <a:lnTo>
                        <a:pt x="9649" y="42311"/>
                      </a:lnTo>
                      <a:cubicBezTo>
                        <a:pt x="8658" y="42839"/>
                        <a:pt x="7543" y="43108"/>
                        <a:pt x="6418" y="43091"/>
                      </a:cubicBezTo>
                      <a:close/>
                    </a:path>
                  </a:pathLst>
                </a:custGeom>
                <a:solidFill>
                  <a:srgbClr val="000000"/>
                </a:solidFill>
                <a:ln w="111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9E068B9C-8F76-451A-AD84-5466D0B9B862}"/>
                    </a:ext>
                  </a:extLst>
                </p:cNvPr>
                <p:cNvSpPr/>
                <p:nvPr/>
              </p:nvSpPr>
              <p:spPr>
                <a:xfrm>
                  <a:off x="6651367" y="1397037"/>
                  <a:ext cx="65330" cy="43202"/>
                </a:xfrm>
                <a:custGeom>
                  <a:avLst/>
                  <a:gdLst>
                    <a:gd name="connsiteX0" fmla="*/ 6418 w 65330"/>
                    <a:gd name="connsiteY0" fmla="*/ 43202 h 43202"/>
                    <a:gd name="connsiteX1" fmla="*/ 0 w 65330"/>
                    <a:gd name="connsiteY1" fmla="*/ 36696 h 43202"/>
                    <a:gd name="connsiteX2" fmla="*/ 3187 w 65330"/>
                    <a:gd name="connsiteY2" fmla="*/ 31169 h 43202"/>
                    <a:gd name="connsiteX3" fmla="*/ 55666 w 65330"/>
                    <a:gd name="connsiteY3" fmla="*/ 862 h 43202"/>
                    <a:gd name="connsiteX4" fmla="*/ 64469 w 65330"/>
                    <a:gd name="connsiteY4" fmla="*/ 3202 h 43202"/>
                    <a:gd name="connsiteX5" fmla="*/ 62129 w 65330"/>
                    <a:gd name="connsiteY5" fmla="*/ 12004 h 43202"/>
                    <a:gd name="connsiteX6" fmla="*/ 9649 w 65330"/>
                    <a:gd name="connsiteY6" fmla="*/ 42311 h 43202"/>
                    <a:gd name="connsiteX7" fmla="*/ 6418 w 65330"/>
                    <a:gd name="connsiteY7" fmla="*/ 43202 h 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0" h="43202">
                      <a:moveTo>
                        <a:pt x="6418" y="43202"/>
                      </a:moveTo>
                      <a:cubicBezTo>
                        <a:pt x="2853" y="43178"/>
                        <a:pt x="-22" y="40265"/>
                        <a:pt x="0" y="36696"/>
                      </a:cubicBezTo>
                      <a:cubicBezTo>
                        <a:pt x="11" y="34421"/>
                        <a:pt x="1226" y="32322"/>
                        <a:pt x="3187" y="31169"/>
                      </a:cubicBezTo>
                      <a:lnTo>
                        <a:pt x="55666" y="862"/>
                      </a:lnTo>
                      <a:cubicBezTo>
                        <a:pt x="58741" y="-909"/>
                        <a:pt x="62675" y="136"/>
                        <a:pt x="64469" y="3202"/>
                      </a:cubicBezTo>
                      <a:cubicBezTo>
                        <a:pt x="66240" y="6281"/>
                        <a:pt x="65193" y="10212"/>
                        <a:pt x="62129" y="12004"/>
                      </a:cubicBezTo>
                      <a:lnTo>
                        <a:pt x="9649" y="42311"/>
                      </a:lnTo>
                      <a:cubicBezTo>
                        <a:pt x="8669" y="42878"/>
                        <a:pt x="7555" y="43185"/>
                        <a:pt x="6418" y="43202"/>
                      </a:cubicBezTo>
                      <a:close/>
                    </a:path>
                  </a:pathLst>
                </a:custGeom>
                <a:solidFill>
                  <a:srgbClr val="000000"/>
                </a:solidFill>
                <a:ln w="111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0FDE4B7-E46A-4682-9CAF-E1E97C64DEDC}"/>
                    </a:ext>
                  </a:extLst>
                </p:cNvPr>
                <p:cNvSpPr/>
                <p:nvPr/>
              </p:nvSpPr>
              <p:spPr>
                <a:xfrm>
                  <a:off x="6651345" y="1427302"/>
                  <a:ext cx="65352" cy="43244"/>
                </a:xfrm>
                <a:custGeom>
                  <a:avLst/>
                  <a:gdLst>
                    <a:gd name="connsiteX0" fmla="*/ 6440 w 65352"/>
                    <a:gd name="connsiteY0" fmla="*/ 43244 h 43244"/>
                    <a:gd name="connsiteX1" fmla="*/ 869 w 65352"/>
                    <a:gd name="connsiteY1" fmla="*/ 40013 h 43244"/>
                    <a:gd name="connsiteX2" fmla="*/ 3209 w 65352"/>
                    <a:gd name="connsiteY2" fmla="*/ 31099 h 43244"/>
                    <a:gd name="connsiteX3" fmla="*/ 55688 w 65352"/>
                    <a:gd name="connsiteY3" fmla="*/ 904 h 43244"/>
                    <a:gd name="connsiteX4" fmla="*/ 64402 w 65352"/>
                    <a:gd name="connsiteY4" fmla="*/ 3088 h 43244"/>
                    <a:gd name="connsiteX5" fmla="*/ 64491 w 65352"/>
                    <a:gd name="connsiteY5" fmla="*/ 3244 h 43244"/>
                    <a:gd name="connsiteX6" fmla="*/ 62151 w 65352"/>
                    <a:gd name="connsiteY6" fmla="*/ 12046 h 43244"/>
                    <a:gd name="connsiteX7" fmla="*/ 9671 w 65352"/>
                    <a:gd name="connsiteY7" fmla="*/ 42353 h 43244"/>
                    <a:gd name="connsiteX8" fmla="*/ 6440 w 65352"/>
                    <a:gd name="connsiteY8" fmla="*/ 43244 h 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52" h="43244">
                      <a:moveTo>
                        <a:pt x="6440" y="43244"/>
                      </a:moveTo>
                      <a:cubicBezTo>
                        <a:pt x="4145" y="43235"/>
                        <a:pt x="2017" y="42005"/>
                        <a:pt x="869" y="40013"/>
                      </a:cubicBezTo>
                      <a:cubicBezTo>
                        <a:pt x="-914" y="36901"/>
                        <a:pt x="134" y="32935"/>
                        <a:pt x="3209" y="31099"/>
                      </a:cubicBezTo>
                      <a:lnTo>
                        <a:pt x="55688" y="904"/>
                      </a:lnTo>
                      <a:cubicBezTo>
                        <a:pt x="58697" y="-899"/>
                        <a:pt x="62596" y="79"/>
                        <a:pt x="64402" y="3088"/>
                      </a:cubicBezTo>
                      <a:cubicBezTo>
                        <a:pt x="64435" y="3140"/>
                        <a:pt x="64457" y="3191"/>
                        <a:pt x="64491" y="3244"/>
                      </a:cubicBezTo>
                      <a:cubicBezTo>
                        <a:pt x="66262" y="6322"/>
                        <a:pt x="65215" y="10253"/>
                        <a:pt x="62151" y="12046"/>
                      </a:cubicBezTo>
                      <a:lnTo>
                        <a:pt x="9671" y="42353"/>
                      </a:lnTo>
                      <a:cubicBezTo>
                        <a:pt x="8691" y="42920"/>
                        <a:pt x="7577" y="43226"/>
                        <a:pt x="6440" y="43244"/>
                      </a:cubicBezTo>
                      <a:close/>
                    </a:path>
                  </a:pathLst>
                </a:custGeom>
                <a:solidFill>
                  <a:srgbClr val="000000"/>
                </a:solidFill>
                <a:ln w="11125" cap="flat">
                  <a:noFill/>
                  <a:prstDash val="solid"/>
                  <a:miter/>
                </a:ln>
              </p:spPr>
              <p:txBody>
                <a:bodyPr rtlCol="0" anchor="ctr"/>
                <a:lstStyle/>
                <a:p>
                  <a:endParaRPr lang="en-US"/>
                </a:p>
              </p:txBody>
            </p:sp>
          </p:grpSp>
        </p:grpSp>
        <p:sp>
          <p:nvSpPr>
            <p:cNvPr id="275" name="Freeform: Shape 274">
              <a:extLst>
                <a:ext uri="{FF2B5EF4-FFF2-40B4-BE49-F238E27FC236}">
                  <a16:creationId xmlns:a16="http://schemas.microsoft.com/office/drawing/2014/main" id="{DE0B0EAF-0A38-45E5-9A16-E543ABABB0BB}"/>
                </a:ext>
              </a:extLst>
            </p:cNvPr>
            <p:cNvSpPr/>
            <p:nvPr/>
          </p:nvSpPr>
          <p:spPr>
            <a:xfrm>
              <a:off x="4585752" y="2722114"/>
              <a:ext cx="77741" cy="141853"/>
            </a:xfrm>
            <a:custGeom>
              <a:avLst/>
              <a:gdLst>
                <a:gd name="connsiteX0" fmla="*/ 53301 w 77741"/>
                <a:gd name="connsiteY0" fmla="*/ 69555 h 141853"/>
                <a:gd name="connsiteX1" fmla="*/ 59764 w 77741"/>
                <a:gd name="connsiteY1" fmla="*/ 13844 h 141853"/>
                <a:gd name="connsiteX2" fmla="*/ 60989 w 77741"/>
                <a:gd name="connsiteY2" fmla="*/ 9833 h 141853"/>
                <a:gd name="connsiteX3" fmla="*/ 62883 w 77741"/>
                <a:gd name="connsiteY3" fmla="*/ 7827 h 141853"/>
                <a:gd name="connsiteX4" fmla="*/ 76031 w 77741"/>
                <a:gd name="connsiteY4" fmla="*/ 251 h 141853"/>
                <a:gd name="connsiteX5" fmla="*/ 77591 w 77741"/>
                <a:gd name="connsiteY5" fmla="*/ 251 h 141853"/>
                <a:gd name="connsiteX6" fmla="*/ 77591 w 77741"/>
                <a:gd name="connsiteY6" fmla="*/ 2256 h 141853"/>
                <a:gd name="connsiteX7" fmla="*/ 77591 w 77741"/>
                <a:gd name="connsiteY7" fmla="*/ 3593 h 141853"/>
                <a:gd name="connsiteX8" fmla="*/ 64666 w 77741"/>
                <a:gd name="connsiteY8" fmla="*/ 108664 h 141853"/>
                <a:gd name="connsiteX9" fmla="*/ 63106 w 77741"/>
                <a:gd name="connsiteY9" fmla="*/ 113566 h 141853"/>
                <a:gd name="connsiteX10" fmla="*/ 59652 w 77741"/>
                <a:gd name="connsiteY10" fmla="*/ 117354 h 141853"/>
                <a:gd name="connsiteX11" fmla="*/ 51407 w 77741"/>
                <a:gd name="connsiteY11" fmla="*/ 122146 h 141853"/>
                <a:gd name="connsiteX12" fmla="*/ 48064 w 77741"/>
                <a:gd name="connsiteY12" fmla="*/ 122146 h 141853"/>
                <a:gd name="connsiteX13" fmla="*/ 46393 w 77741"/>
                <a:gd name="connsiteY13" fmla="*/ 119137 h 141853"/>
                <a:gd name="connsiteX14" fmla="*/ 38816 w 77741"/>
                <a:gd name="connsiteY14" fmla="*/ 88608 h 141853"/>
                <a:gd name="connsiteX15" fmla="*/ 31351 w 77741"/>
                <a:gd name="connsiteY15" fmla="*/ 127828 h 141853"/>
                <a:gd name="connsiteX16" fmla="*/ 29568 w 77741"/>
                <a:gd name="connsiteY16" fmla="*/ 132842 h 141853"/>
                <a:gd name="connsiteX17" fmla="*/ 26337 w 77741"/>
                <a:gd name="connsiteY17" fmla="*/ 136519 h 141853"/>
                <a:gd name="connsiteX18" fmla="*/ 17981 w 77741"/>
                <a:gd name="connsiteY18" fmla="*/ 141310 h 141853"/>
                <a:gd name="connsiteX19" fmla="*/ 14527 w 77741"/>
                <a:gd name="connsiteY19" fmla="*/ 141310 h 141853"/>
                <a:gd name="connsiteX20" fmla="*/ 12967 w 77741"/>
                <a:gd name="connsiteY20" fmla="*/ 138190 h 141853"/>
                <a:gd name="connsiteX21" fmla="*/ 42 w 77741"/>
                <a:gd name="connsiteY21" fmla="*/ 48050 h 141853"/>
                <a:gd name="connsiteX22" fmla="*/ 42 w 77741"/>
                <a:gd name="connsiteY22" fmla="*/ 46825 h 141853"/>
                <a:gd name="connsiteX23" fmla="*/ 710 w 77741"/>
                <a:gd name="connsiteY23" fmla="*/ 44151 h 141853"/>
                <a:gd name="connsiteX24" fmla="*/ 2270 w 77741"/>
                <a:gd name="connsiteY24" fmla="*/ 42257 h 141853"/>
                <a:gd name="connsiteX25" fmla="*/ 15418 w 77741"/>
                <a:gd name="connsiteY25" fmla="*/ 34680 h 141853"/>
                <a:gd name="connsiteX26" fmla="*/ 17312 w 77741"/>
                <a:gd name="connsiteY26" fmla="*/ 34680 h 141853"/>
                <a:gd name="connsiteX27" fmla="*/ 18538 w 77741"/>
                <a:gd name="connsiteY27" fmla="*/ 37242 h 141853"/>
                <a:gd name="connsiteX28" fmla="*/ 24889 w 77741"/>
                <a:gd name="connsiteY28" fmla="*/ 85711 h 141853"/>
                <a:gd name="connsiteX29" fmla="*/ 30794 w 77741"/>
                <a:gd name="connsiteY29" fmla="*/ 54290 h 141853"/>
                <a:gd name="connsiteX30" fmla="*/ 31685 w 77741"/>
                <a:gd name="connsiteY30" fmla="*/ 51059 h 141853"/>
                <a:gd name="connsiteX31" fmla="*/ 34248 w 77741"/>
                <a:gd name="connsiteY31" fmla="*/ 47939 h 141853"/>
                <a:gd name="connsiteX32" fmla="*/ 43719 w 77741"/>
                <a:gd name="connsiteY32" fmla="*/ 42479 h 141853"/>
                <a:gd name="connsiteX33" fmla="*/ 46170 w 77741"/>
                <a:gd name="connsiteY33" fmla="*/ 42479 h 141853"/>
                <a:gd name="connsiteX34" fmla="*/ 47062 w 77741"/>
                <a:gd name="connsiteY34" fmla="*/ 44708 h 1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741" h="141853">
                  <a:moveTo>
                    <a:pt x="53301" y="69555"/>
                  </a:moveTo>
                  <a:lnTo>
                    <a:pt x="59764" y="13844"/>
                  </a:lnTo>
                  <a:cubicBezTo>
                    <a:pt x="59864" y="12429"/>
                    <a:pt x="60287" y="11059"/>
                    <a:pt x="60989" y="9833"/>
                  </a:cubicBezTo>
                  <a:cubicBezTo>
                    <a:pt x="61468" y="9042"/>
                    <a:pt x="62115" y="8351"/>
                    <a:pt x="62883" y="7827"/>
                  </a:cubicBezTo>
                  <a:lnTo>
                    <a:pt x="76031" y="251"/>
                  </a:lnTo>
                  <a:cubicBezTo>
                    <a:pt x="76499" y="-84"/>
                    <a:pt x="77123" y="-84"/>
                    <a:pt x="77591" y="251"/>
                  </a:cubicBezTo>
                  <a:cubicBezTo>
                    <a:pt x="77792" y="908"/>
                    <a:pt x="77792" y="1599"/>
                    <a:pt x="77591" y="2256"/>
                  </a:cubicBezTo>
                  <a:cubicBezTo>
                    <a:pt x="77636" y="2702"/>
                    <a:pt x="77636" y="3148"/>
                    <a:pt x="77591" y="3593"/>
                  </a:cubicBezTo>
                  <a:lnTo>
                    <a:pt x="64666" y="108664"/>
                  </a:lnTo>
                  <a:cubicBezTo>
                    <a:pt x="64454" y="110380"/>
                    <a:pt x="63931" y="112040"/>
                    <a:pt x="63106" y="113566"/>
                  </a:cubicBezTo>
                  <a:cubicBezTo>
                    <a:pt x="62349" y="115137"/>
                    <a:pt x="61145" y="116452"/>
                    <a:pt x="59652" y="117354"/>
                  </a:cubicBezTo>
                  <a:lnTo>
                    <a:pt x="51407" y="122146"/>
                  </a:lnTo>
                  <a:cubicBezTo>
                    <a:pt x="50404" y="122859"/>
                    <a:pt x="49067" y="122859"/>
                    <a:pt x="48064" y="122146"/>
                  </a:cubicBezTo>
                  <a:cubicBezTo>
                    <a:pt x="47251" y="121310"/>
                    <a:pt x="46672" y="120274"/>
                    <a:pt x="46393" y="119137"/>
                  </a:cubicBezTo>
                  <a:lnTo>
                    <a:pt x="38816" y="88608"/>
                  </a:lnTo>
                  <a:lnTo>
                    <a:pt x="31351" y="127828"/>
                  </a:lnTo>
                  <a:cubicBezTo>
                    <a:pt x="30917" y="129555"/>
                    <a:pt x="30326" y="131238"/>
                    <a:pt x="29568" y="132842"/>
                  </a:cubicBezTo>
                  <a:cubicBezTo>
                    <a:pt x="28855" y="134346"/>
                    <a:pt x="27741" y="135628"/>
                    <a:pt x="26337" y="136519"/>
                  </a:cubicBezTo>
                  <a:lnTo>
                    <a:pt x="17981" y="141310"/>
                  </a:lnTo>
                  <a:cubicBezTo>
                    <a:pt x="16944" y="142034"/>
                    <a:pt x="15563" y="142034"/>
                    <a:pt x="14527" y="141310"/>
                  </a:cubicBezTo>
                  <a:cubicBezTo>
                    <a:pt x="13602" y="140530"/>
                    <a:pt x="13045" y="139394"/>
                    <a:pt x="12967" y="138190"/>
                  </a:cubicBezTo>
                  <a:lnTo>
                    <a:pt x="42" y="48050"/>
                  </a:lnTo>
                  <a:cubicBezTo>
                    <a:pt x="-14" y="47638"/>
                    <a:pt x="-14" y="47237"/>
                    <a:pt x="42" y="46825"/>
                  </a:cubicBezTo>
                  <a:cubicBezTo>
                    <a:pt x="53" y="45889"/>
                    <a:pt x="276" y="44975"/>
                    <a:pt x="710" y="44151"/>
                  </a:cubicBezTo>
                  <a:cubicBezTo>
                    <a:pt x="978" y="43348"/>
                    <a:pt x="1535" y="42680"/>
                    <a:pt x="2270" y="42257"/>
                  </a:cubicBezTo>
                  <a:lnTo>
                    <a:pt x="15418" y="34680"/>
                  </a:lnTo>
                  <a:cubicBezTo>
                    <a:pt x="16008" y="34346"/>
                    <a:pt x="16722" y="34346"/>
                    <a:pt x="17312" y="34680"/>
                  </a:cubicBezTo>
                  <a:cubicBezTo>
                    <a:pt x="17312" y="34680"/>
                    <a:pt x="18315" y="35794"/>
                    <a:pt x="18538" y="37242"/>
                  </a:cubicBezTo>
                  <a:lnTo>
                    <a:pt x="24889" y="85711"/>
                  </a:lnTo>
                  <a:lnTo>
                    <a:pt x="30794" y="54290"/>
                  </a:lnTo>
                  <a:cubicBezTo>
                    <a:pt x="31006" y="53187"/>
                    <a:pt x="31307" y="52106"/>
                    <a:pt x="31685" y="51059"/>
                  </a:cubicBezTo>
                  <a:cubicBezTo>
                    <a:pt x="32120" y="49733"/>
                    <a:pt x="33034" y="48619"/>
                    <a:pt x="34248" y="47939"/>
                  </a:cubicBezTo>
                  <a:lnTo>
                    <a:pt x="43719" y="42479"/>
                  </a:lnTo>
                  <a:cubicBezTo>
                    <a:pt x="44833" y="41811"/>
                    <a:pt x="45724" y="41811"/>
                    <a:pt x="46170" y="42479"/>
                  </a:cubicBezTo>
                  <a:cubicBezTo>
                    <a:pt x="46571" y="43170"/>
                    <a:pt x="46872" y="43928"/>
                    <a:pt x="47062" y="44708"/>
                  </a:cubicBezTo>
                  <a:close/>
                </a:path>
              </a:pathLst>
            </a:custGeom>
            <a:solidFill>
              <a:srgbClr val="2A9BF5"/>
            </a:solidFill>
            <a:ln w="111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9813BC1-CA0B-4AA1-8913-0EC6FEEBC93F}"/>
                </a:ext>
              </a:extLst>
            </p:cNvPr>
            <p:cNvSpPr/>
            <p:nvPr/>
          </p:nvSpPr>
          <p:spPr>
            <a:xfrm>
              <a:off x="4673794" y="2686264"/>
              <a:ext cx="52951" cy="135839"/>
            </a:xfrm>
            <a:custGeom>
              <a:avLst/>
              <a:gdLst>
                <a:gd name="connsiteX0" fmla="*/ 50275 w 52951"/>
                <a:gd name="connsiteY0" fmla="*/ 83455 h 135839"/>
                <a:gd name="connsiteX1" fmla="*/ 52169 w 52951"/>
                <a:gd name="connsiteY1" fmla="*/ 83455 h 135839"/>
                <a:gd name="connsiteX2" fmla="*/ 52169 w 52951"/>
                <a:gd name="connsiteY2" fmla="*/ 83455 h 135839"/>
                <a:gd name="connsiteX3" fmla="*/ 52949 w 52951"/>
                <a:gd name="connsiteY3" fmla="*/ 85906 h 135839"/>
                <a:gd name="connsiteX4" fmla="*/ 52949 w 52951"/>
                <a:gd name="connsiteY4" fmla="*/ 102285 h 135839"/>
                <a:gd name="connsiteX5" fmla="*/ 52169 w 52951"/>
                <a:gd name="connsiteY5" fmla="*/ 105628 h 135839"/>
                <a:gd name="connsiteX6" fmla="*/ 50275 w 52951"/>
                <a:gd name="connsiteY6" fmla="*/ 107967 h 135839"/>
                <a:gd name="connsiteX7" fmla="*/ 2698 w 52951"/>
                <a:gd name="connsiteY7" fmla="*/ 135488 h 135839"/>
                <a:gd name="connsiteX8" fmla="*/ 803 w 52951"/>
                <a:gd name="connsiteY8" fmla="*/ 135488 h 135839"/>
                <a:gd name="connsiteX9" fmla="*/ 23 w 52951"/>
                <a:gd name="connsiteY9" fmla="*/ 132926 h 135839"/>
                <a:gd name="connsiteX10" fmla="*/ 23 w 52951"/>
                <a:gd name="connsiteY10" fmla="*/ 32647 h 135839"/>
                <a:gd name="connsiteX11" fmla="*/ 803 w 52951"/>
                <a:gd name="connsiteY11" fmla="*/ 29304 h 135839"/>
                <a:gd name="connsiteX12" fmla="*/ 2698 w 52951"/>
                <a:gd name="connsiteY12" fmla="*/ 26964 h 135839"/>
                <a:gd name="connsiteX13" fmla="*/ 49383 w 52951"/>
                <a:gd name="connsiteY13" fmla="*/ 0 h 135839"/>
                <a:gd name="connsiteX14" fmla="*/ 51277 w 52951"/>
                <a:gd name="connsiteY14" fmla="*/ 0 h 135839"/>
                <a:gd name="connsiteX15" fmla="*/ 52169 w 52951"/>
                <a:gd name="connsiteY15" fmla="*/ 2451 h 135839"/>
                <a:gd name="connsiteX16" fmla="*/ 52169 w 52951"/>
                <a:gd name="connsiteY16" fmla="*/ 18830 h 135839"/>
                <a:gd name="connsiteX17" fmla="*/ 51277 w 52951"/>
                <a:gd name="connsiteY17" fmla="*/ 22173 h 135839"/>
                <a:gd name="connsiteX18" fmla="*/ 49383 w 52951"/>
                <a:gd name="connsiteY18" fmla="*/ 24513 h 135839"/>
                <a:gd name="connsiteX19" fmla="*/ 18297 w 52951"/>
                <a:gd name="connsiteY19" fmla="*/ 43009 h 135839"/>
                <a:gd name="connsiteX20" fmla="*/ 18297 w 52951"/>
                <a:gd name="connsiteY20" fmla="*/ 59722 h 135839"/>
                <a:gd name="connsiteX21" fmla="*/ 46932 w 52951"/>
                <a:gd name="connsiteY21" fmla="*/ 43120 h 135839"/>
                <a:gd name="connsiteX22" fmla="*/ 48937 w 52951"/>
                <a:gd name="connsiteY22" fmla="*/ 43120 h 135839"/>
                <a:gd name="connsiteX23" fmla="*/ 49717 w 52951"/>
                <a:gd name="connsiteY23" fmla="*/ 45571 h 135839"/>
                <a:gd name="connsiteX24" fmla="*/ 49717 w 52951"/>
                <a:gd name="connsiteY24" fmla="*/ 61950 h 135839"/>
                <a:gd name="connsiteX25" fmla="*/ 48937 w 52951"/>
                <a:gd name="connsiteY25" fmla="*/ 65293 h 135839"/>
                <a:gd name="connsiteX26" fmla="*/ 46932 w 52951"/>
                <a:gd name="connsiteY26" fmla="*/ 67633 h 135839"/>
                <a:gd name="connsiteX27" fmla="*/ 18297 w 52951"/>
                <a:gd name="connsiteY27" fmla="*/ 84457 h 135839"/>
                <a:gd name="connsiteX28" fmla="*/ 18297 w 52951"/>
                <a:gd name="connsiteY28" fmla="*/ 101728 h 1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951" h="135839">
                  <a:moveTo>
                    <a:pt x="50275" y="83455"/>
                  </a:moveTo>
                  <a:cubicBezTo>
                    <a:pt x="50798" y="82931"/>
                    <a:pt x="51645" y="82931"/>
                    <a:pt x="52169" y="83455"/>
                  </a:cubicBezTo>
                  <a:cubicBezTo>
                    <a:pt x="52169" y="83455"/>
                    <a:pt x="52169" y="83455"/>
                    <a:pt x="52169" y="83455"/>
                  </a:cubicBezTo>
                  <a:cubicBezTo>
                    <a:pt x="52703" y="84157"/>
                    <a:pt x="52982" y="85026"/>
                    <a:pt x="52949" y="85906"/>
                  </a:cubicBezTo>
                  <a:lnTo>
                    <a:pt x="52949" y="102285"/>
                  </a:lnTo>
                  <a:cubicBezTo>
                    <a:pt x="52904" y="103444"/>
                    <a:pt x="52637" y="104569"/>
                    <a:pt x="52169" y="105628"/>
                  </a:cubicBezTo>
                  <a:cubicBezTo>
                    <a:pt x="51812" y="106597"/>
                    <a:pt x="51144" y="107421"/>
                    <a:pt x="50275" y="107967"/>
                  </a:cubicBezTo>
                  <a:lnTo>
                    <a:pt x="2698" y="135488"/>
                  </a:lnTo>
                  <a:cubicBezTo>
                    <a:pt x="2152" y="135956"/>
                    <a:pt x="1349" y="135956"/>
                    <a:pt x="803" y="135488"/>
                  </a:cubicBezTo>
                  <a:cubicBezTo>
                    <a:pt x="202" y="134775"/>
                    <a:pt x="-88" y="133850"/>
                    <a:pt x="23" y="132926"/>
                  </a:cubicBezTo>
                  <a:lnTo>
                    <a:pt x="23" y="32647"/>
                  </a:lnTo>
                  <a:cubicBezTo>
                    <a:pt x="12" y="31488"/>
                    <a:pt x="280" y="30340"/>
                    <a:pt x="803" y="29304"/>
                  </a:cubicBezTo>
                  <a:cubicBezTo>
                    <a:pt x="1182" y="28357"/>
                    <a:pt x="1851" y="27532"/>
                    <a:pt x="2698" y="26964"/>
                  </a:cubicBezTo>
                  <a:lnTo>
                    <a:pt x="49383" y="0"/>
                  </a:lnTo>
                  <a:cubicBezTo>
                    <a:pt x="50163" y="0"/>
                    <a:pt x="50832" y="0"/>
                    <a:pt x="51277" y="0"/>
                  </a:cubicBezTo>
                  <a:cubicBezTo>
                    <a:pt x="51901" y="657"/>
                    <a:pt x="52224" y="1549"/>
                    <a:pt x="52169" y="2451"/>
                  </a:cubicBezTo>
                  <a:lnTo>
                    <a:pt x="52169" y="18830"/>
                  </a:lnTo>
                  <a:cubicBezTo>
                    <a:pt x="52135" y="20000"/>
                    <a:pt x="51834" y="21148"/>
                    <a:pt x="51277" y="22173"/>
                  </a:cubicBezTo>
                  <a:cubicBezTo>
                    <a:pt x="50999" y="23176"/>
                    <a:pt x="50308" y="24023"/>
                    <a:pt x="49383" y="24513"/>
                  </a:cubicBezTo>
                  <a:lnTo>
                    <a:pt x="18297" y="43009"/>
                  </a:lnTo>
                  <a:lnTo>
                    <a:pt x="18297" y="59722"/>
                  </a:lnTo>
                  <a:lnTo>
                    <a:pt x="46932" y="43120"/>
                  </a:lnTo>
                  <a:cubicBezTo>
                    <a:pt x="47522" y="42674"/>
                    <a:pt x="48347" y="42674"/>
                    <a:pt x="48937" y="43120"/>
                  </a:cubicBezTo>
                  <a:cubicBezTo>
                    <a:pt x="49495" y="43811"/>
                    <a:pt x="49773" y="44691"/>
                    <a:pt x="49717" y="45571"/>
                  </a:cubicBezTo>
                  <a:lnTo>
                    <a:pt x="49717" y="61950"/>
                  </a:lnTo>
                  <a:cubicBezTo>
                    <a:pt x="49673" y="63109"/>
                    <a:pt x="49405" y="64234"/>
                    <a:pt x="48937" y="65293"/>
                  </a:cubicBezTo>
                  <a:cubicBezTo>
                    <a:pt x="48514" y="66251"/>
                    <a:pt x="47812" y="67064"/>
                    <a:pt x="46932" y="67633"/>
                  </a:cubicBezTo>
                  <a:lnTo>
                    <a:pt x="18297" y="84457"/>
                  </a:lnTo>
                  <a:lnTo>
                    <a:pt x="18297" y="101728"/>
                  </a:lnTo>
                  <a:close/>
                </a:path>
              </a:pathLst>
            </a:custGeom>
            <a:solidFill>
              <a:srgbClr val="2A9BF5"/>
            </a:solidFill>
            <a:ln w="111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4B2A772-821C-493B-BC19-F85160065743}"/>
                </a:ext>
              </a:extLst>
            </p:cNvPr>
            <p:cNvSpPr/>
            <p:nvPr/>
          </p:nvSpPr>
          <p:spPr>
            <a:xfrm>
              <a:off x="4738212" y="2653841"/>
              <a:ext cx="60093" cy="131143"/>
            </a:xfrm>
            <a:custGeom>
              <a:avLst/>
              <a:gdLst>
                <a:gd name="connsiteX0" fmla="*/ 2793 w 60093"/>
                <a:gd name="connsiteY0" fmla="*/ 130809 h 131143"/>
                <a:gd name="connsiteX1" fmla="*/ 787 w 60093"/>
                <a:gd name="connsiteY1" fmla="*/ 130809 h 131143"/>
                <a:gd name="connsiteX2" fmla="*/ 7 w 60093"/>
                <a:gd name="connsiteY2" fmla="*/ 128357 h 131143"/>
                <a:gd name="connsiteX3" fmla="*/ 7 w 60093"/>
                <a:gd name="connsiteY3" fmla="*/ 28078 h 131143"/>
                <a:gd name="connsiteX4" fmla="*/ 787 w 60093"/>
                <a:gd name="connsiteY4" fmla="*/ 24736 h 131143"/>
                <a:gd name="connsiteX5" fmla="*/ 2793 w 60093"/>
                <a:gd name="connsiteY5" fmla="*/ 22396 h 131143"/>
                <a:gd name="connsiteX6" fmla="*/ 34993 w 60093"/>
                <a:gd name="connsiteY6" fmla="*/ 3677 h 131143"/>
                <a:gd name="connsiteX7" fmla="*/ 46135 w 60093"/>
                <a:gd name="connsiteY7" fmla="*/ 0 h 131143"/>
                <a:gd name="connsiteX8" fmla="*/ 53489 w 60093"/>
                <a:gd name="connsiteY8" fmla="*/ 3231 h 131143"/>
                <a:gd name="connsiteX9" fmla="*/ 57500 w 60093"/>
                <a:gd name="connsiteY9" fmla="*/ 11254 h 131143"/>
                <a:gd name="connsiteX10" fmla="*/ 58726 w 60093"/>
                <a:gd name="connsiteY10" fmla="*/ 22396 h 131143"/>
                <a:gd name="connsiteX11" fmla="*/ 58058 w 60093"/>
                <a:gd name="connsiteY11" fmla="*/ 30530 h 131143"/>
                <a:gd name="connsiteX12" fmla="*/ 56498 w 60093"/>
                <a:gd name="connsiteY12" fmla="*/ 37215 h 131143"/>
                <a:gd name="connsiteX13" fmla="*/ 54603 w 60093"/>
                <a:gd name="connsiteY13" fmla="*/ 42117 h 131143"/>
                <a:gd name="connsiteX14" fmla="*/ 53044 w 60093"/>
                <a:gd name="connsiteY14" fmla="*/ 45237 h 131143"/>
                <a:gd name="connsiteX15" fmla="*/ 58503 w 60093"/>
                <a:gd name="connsiteY15" fmla="*/ 51700 h 131143"/>
                <a:gd name="connsiteX16" fmla="*/ 60063 w 60093"/>
                <a:gd name="connsiteY16" fmla="*/ 64067 h 131143"/>
                <a:gd name="connsiteX17" fmla="*/ 58837 w 60093"/>
                <a:gd name="connsiteY17" fmla="*/ 77104 h 131143"/>
                <a:gd name="connsiteX18" fmla="*/ 54938 w 60093"/>
                <a:gd name="connsiteY18" fmla="*/ 90140 h 131143"/>
                <a:gd name="connsiteX19" fmla="*/ 47807 w 60093"/>
                <a:gd name="connsiteY19" fmla="*/ 101282 h 131143"/>
                <a:gd name="connsiteX20" fmla="*/ 36665 w 60093"/>
                <a:gd name="connsiteY20" fmla="*/ 110307 h 131143"/>
                <a:gd name="connsiteX21" fmla="*/ 40230 w 60093"/>
                <a:gd name="connsiteY21" fmla="*/ 33761 h 131143"/>
                <a:gd name="connsiteX22" fmla="*/ 38670 w 60093"/>
                <a:gd name="connsiteY22" fmla="*/ 28301 h 131143"/>
                <a:gd name="connsiteX23" fmla="*/ 34102 w 60093"/>
                <a:gd name="connsiteY23" fmla="*/ 28301 h 131143"/>
                <a:gd name="connsiteX24" fmla="*/ 18614 w 60093"/>
                <a:gd name="connsiteY24" fmla="*/ 37215 h 131143"/>
                <a:gd name="connsiteX25" fmla="*/ 18614 w 60093"/>
                <a:gd name="connsiteY25" fmla="*/ 54819 h 131143"/>
                <a:gd name="connsiteX26" fmla="*/ 34102 w 60093"/>
                <a:gd name="connsiteY26" fmla="*/ 45906 h 131143"/>
                <a:gd name="connsiteX27" fmla="*/ 38670 w 60093"/>
                <a:gd name="connsiteY27" fmla="*/ 40892 h 131143"/>
                <a:gd name="connsiteX28" fmla="*/ 40230 w 60093"/>
                <a:gd name="connsiteY28" fmla="*/ 33761 h 131143"/>
                <a:gd name="connsiteX29" fmla="*/ 18614 w 60093"/>
                <a:gd name="connsiteY29" fmla="*/ 97717 h 131143"/>
                <a:gd name="connsiteX30" fmla="*/ 35105 w 60093"/>
                <a:gd name="connsiteY30" fmla="*/ 88134 h 131143"/>
                <a:gd name="connsiteX31" fmla="*/ 39896 w 60093"/>
                <a:gd name="connsiteY31" fmla="*/ 82675 h 131143"/>
                <a:gd name="connsiteX32" fmla="*/ 41790 w 60093"/>
                <a:gd name="connsiteY32" fmla="*/ 74875 h 131143"/>
                <a:gd name="connsiteX33" fmla="*/ 39896 w 60093"/>
                <a:gd name="connsiteY33" fmla="*/ 69193 h 131143"/>
                <a:gd name="connsiteX34" fmla="*/ 35105 w 60093"/>
                <a:gd name="connsiteY34" fmla="*/ 69193 h 131143"/>
                <a:gd name="connsiteX35" fmla="*/ 18614 w 60093"/>
                <a:gd name="connsiteY35" fmla="*/ 78775 h 13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093" h="131143">
                  <a:moveTo>
                    <a:pt x="2793" y="130809"/>
                  </a:moveTo>
                  <a:cubicBezTo>
                    <a:pt x="2202" y="131255"/>
                    <a:pt x="1378" y="131255"/>
                    <a:pt x="787" y="130809"/>
                  </a:cubicBezTo>
                  <a:cubicBezTo>
                    <a:pt x="230" y="130118"/>
                    <a:pt x="-49" y="129238"/>
                    <a:pt x="7" y="128357"/>
                  </a:cubicBezTo>
                  <a:lnTo>
                    <a:pt x="7" y="28078"/>
                  </a:lnTo>
                  <a:cubicBezTo>
                    <a:pt x="52" y="26919"/>
                    <a:pt x="319" y="25794"/>
                    <a:pt x="787" y="24736"/>
                  </a:cubicBezTo>
                  <a:cubicBezTo>
                    <a:pt x="1210" y="23777"/>
                    <a:pt x="1912" y="22964"/>
                    <a:pt x="2793" y="22396"/>
                  </a:cubicBezTo>
                  <a:lnTo>
                    <a:pt x="34993" y="3677"/>
                  </a:lnTo>
                  <a:cubicBezTo>
                    <a:pt x="38314" y="1482"/>
                    <a:pt x="42158" y="212"/>
                    <a:pt x="46135" y="0"/>
                  </a:cubicBezTo>
                  <a:cubicBezTo>
                    <a:pt x="48921" y="33"/>
                    <a:pt x="51584" y="1203"/>
                    <a:pt x="53489" y="3231"/>
                  </a:cubicBezTo>
                  <a:cubicBezTo>
                    <a:pt x="55562" y="5471"/>
                    <a:pt x="56955" y="8256"/>
                    <a:pt x="57500" y="11254"/>
                  </a:cubicBezTo>
                  <a:cubicBezTo>
                    <a:pt x="58336" y="14908"/>
                    <a:pt x="58748" y="18652"/>
                    <a:pt x="58726" y="22396"/>
                  </a:cubicBezTo>
                  <a:cubicBezTo>
                    <a:pt x="58748" y="25126"/>
                    <a:pt x="58525" y="27844"/>
                    <a:pt x="58058" y="30530"/>
                  </a:cubicBezTo>
                  <a:cubicBezTo>
                    <a:pt x="58058" y="32981"/>
                    <a:pt x="57055" y="35209"/>
                    <a:pt x="56498" y="37215"/>
                  </a:cubicBezTo>
                  <a:cubicBezTo>
                    <a:pt x="55963" y="38886"/>
                    <a:pt x="55328" y="40524"/>
                    <a:pt x="54603" y="42117"/>
                  </a:cubicBezTo>
                  <a:cubicBezTo>
                    <a:pt x="53935" y="43454"/>
                    <a:pt x="53489" y="44457"/>
                    <a:pt x="53044" y="45237"/>
                  </a:cubicBezTo>
                  <a:cubicBezTo>
                    <a:pt x="55707" y="46507"/>
                    <a:pt x="57701" y="48858"/>
                    <a:pt x="58503" y="51700"/>
                  </a:cubicBezTo>
                  <a:cubicBezTo>
                    <a:pt x="59695" y="55711"/>
                    <a:pt x="60230" y="59889"/>
                    <a:pt x="60063" y="64067"/>
                  </a:cubicBezTo>
                  <a:cubicBezTo>
                    <a:pt x="60085" y="68446"/>
                    <a:pt x="59673" y="72814"/>
                    <a:pt x="58837" y="77104"/>
                  </a:cubicBezTo>
                  <a:cubicBezTo>
                    <a:pt x="58035" y="81583"/>
                    <a:pt x="56720" y="85950"/>
                    <a:pt x="54938" y="90140"/>
                  </a:cubicBezTo>
                  <a:cubicBezTo>
                    <a:pt x="52999" y="94118"/>
                    <a:pt x="50603" y="97850"/>
                    <a:pt x="47807" y="101282"/>
                  </a:cubicBezTo>
                  <a:cubicBezTo>
                    <a:pt x="44676" y="104948"/>
                    <a:pt x="40899" y="108001"/>
                    <a:pt x="36665" y="110307"/>
                  </a:cubicBezTo>
                  <a:close/>
                  <a:moveTo>
                    <a:pt x="40230" y="33761"/>
                  </a:moveTo>
                  <a:cubicBezTo>
                    <a:pt x="40442" y="31811"/>
                    <a:pt x="39874" y="29850"/>
                    <a:pt x="38670" y="28301"/>
                  </a:cubicBezTo>
                  <a:cubicBezTo>
                    <a:pt x="37667" y="27298"/>
                    <a:pt x="36108" y="27410"/>
                    <a:pt x="34102" y="28301"/>
                  </a:cubicBezTo>
                  <a:lnTo>
                    <a:pt x="18614" y="37215"/>
                  </a:lnTo>
                  <a:lnTo>
                    <a:pt x="18614" y="54819"/>
                  </a:lnTo>
                  <a:lnTo>
                    <a:pt x="34102" y="45906"/>
                  </a:lnTo>
                  <a:cubicBezTo>
                    <a:pt x="36108" y="44747"/>
                    <a:pt x="37701" y="42998"/>
                    <a:pt x="38670" y="40892"/>
                  </a:cubicBezTo>
                  <a:cubicBezTo>
                    <a:pt x="39684" y="38652"/>
                    <a:pt x="40208" y="36223"/>
                    <a:pt x="40230" y="33761"/>
                  </a:cubicBezTo>
                  <a:close/>
                  <a:moveTo>
                    <a:pt x="18614" y="97717"/>
                  </a:moveTo>
                  <a:lnTo>
                    <a:pt x="35105" y="88134"/>
                  </a:lnTo>
                  <a:cubicBezTo>
                    <a:pt x="37266" y="86898"/>
                    <a:pt x="38949" y="84981"/>
                    <a:pt x="39896" y="82675"/>
                  </a:cubicBezTo>
                  <a:cubicBezTo>
                    <a:pt x="41122" y="80257"/>
                    <a:pt x="41768" y="77583"/>
                    <a:pt x="41790" y="74875"/>
                  </a:cubicBezTo>
                  <a:cubicBezTo>
                    <a:pt x="41991" y="72803"/>
                    <a:pt x="41300" y="70730"/>
                    <a:pt x="39896" y="69193"/>
                  </a:cubicBezTo>
                  <a:cubicBezTo>
                    <a:pt x="38782" y="68078"/>
                    <a:pt x="37110" y="68190"/>
                    <a:pt x="35105" y="69193"/>
                  </a:cubicBezTo>
                  <a:lnTo>
                    <a:pt x="18614" y="78775"/>
                  </a:lnTo>
                  <a:close/>
                </a:path>
              </a:pathLst>
            </a:custGeom>
            <a:solidFill>
              <a:srgbClr val="2A9BF5"/>
            </a:solidFill>
            <a:ln w="111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ADBFEAF-9A7D-4F5B-826D-FBC5760DD6D3}"/>
                </a:ext>
              </a:extLst>
            </p:cNvPr>
            <p:cNvSpPr/>
            <p:nvPr/>
          </p:nvSpPr>
          <p:spPr>
            <a:xfrm>
              <a:off x="4811868" y="2615735"/>
              <a:ext cx="54378" cy="116800"/>
            </a:xfrm>
            <a:custGeom>
              <a:avLst/>
              <a:gdLst>
                <a:gd name="connsiteX0" fmla="*/ 26518 w 54378"/>
                <a:gd name="connsiteY0" fmla="*/ 3343 h 116800"/>
                <a:gd name="connsiteX1" fmla="*/ 37660 w 54378"/>
                <a:gd name="connsiteY1" fmla="*/ 0 h 116800"/>
                <a:gd name="connsiteX2" fmla="*/ 45571 w 54378"/>
                <a:gd name="connsiteY2" fmla="*/ 2563 h 116800"/>
                <a:gd name="connsiteX3" fmla="*/ 50585 w 54378"/>
                <a:gd name="connsiteY3" fmla="*/ 8802 h 116800"/>
                <a:gd name="connsiteX4" fmla="*/ 52368 w 54378"/>
                <a:gd name="connsiteY4" fmla="*/ 16490 h 116800"/>
                <a:gd name="connsiteX5" fmla="*/ 51699 w 54378"/>
                <a:gd name="connsiteY5" fmla="*/ 19276 h 116800"/>
                <a:gd name="connsiteX6" fmla="*/ 50140 w 54378"/>
                <a:gd name="connsiteY6" fmla="*/ 21170 h 116800"/>
                <a:gd name="connsiteX7" fmla="*/ 46017 w 54378"/>
                <a:gd name="connsiteY7" fmla="*/ 23621 h 116800"/>
                <a:gd name="connsiteX8" fmla="*/ 44234 w 54378"/>
                <a:gd name="connsiteY8" fmla="*/ 23621 h 116800"/>
                <a:gd name="connsiteX9" fmla="*/ 42897 w 54378"/>
                <a:gd name="connsiteY9" fmla="*/ 21616 h 116800"/>
                <a:gd name="connsiteX10" fmla="*/ 41226 w 54378"/>
                <a:gd name="connsiteY10" fmla="*/ 18719 h 116800"/>
                <a:gd name="connsiteX11" fmla="*/ 38106 w 54378"/>
                <a:gd name="connsiteY11" fmla="*/ 15822 h 116800"/>
                <a:gd name="connsiteX12" fmla="*/ 33315 w 54378"/>
                <a:gd name="connsiteY12" fmla="*/ 14708 h 116800"/>
                <a:gd name="connsiteX13" fmla="*/ 26853 w 54378"/>
                <a:gd name="connsiteY13" fmla="*/ 16825 h 116800"/>
                <a:gd name="connsiteX14" fmla="*/ 21504 w 54378"/>
                <a:gd name="connsiteY14" fmla="*/ 20947 h 116800"/>
                <a:gd name="connsiteX15" fmla="*/ 16936 w 54378"/>
                <a:gd name="connsiteY15" fmla="*/ 26630 h 116800"/>
                <a:gd name="connsiteX16" fmla="*/ 13705 w 54378"/>
                <a:gd name="connsiteY16" fmla="*/ 33426 h 116800"/>
                <a:gd name="connsiteX17" fmla="*/ 12479 w 54378"/>
                <a:gd name="connsiteY17" fmla="*/ 41226 h 116800"/>
                <a:gd name="connsiteX18" fmla="*/ 13705 w 54378"/>
                <a:gd name="connsiteY18" fmla="*/ 47354 h 116800"/>
                <a:gd name="connsiteX19" fmla="*/ 17382 w 54378"/>
                <a:gd name="connsiteY19" fmla="*/ 50251 h 116800"/>
                <a:gd name="connsiteX20" fmla="*/ 23844 w 54378"/>
                <a:gd name="connsiteY20" fmla="*/ 50251 h 116800"/>
                <a:gd name="connsiteX21" fmla="*/ 33315 w 54378"/>
                <a:gd name="connsiteY21" fmla="*/ 48914 h 116800"/>
                <a:gd name="connsiteX22" fmla="*/ 43009 w 54378"/>
                <a:gd name="connsiteY22" fmla="*/ 48357 h 116800"/>
                <a:gd name="connsiteX23" fmla="*/ 49471 w 54378"/>
                <a:gd name="connsiteY23" fmla="*/ 50920 h 116800"/>
                <a:gd name="connsiteX24" fmla="*/ 53148 w 54378"/>
                <a:gd name="connsiteY24" fmla="*/ 56825 h 116800"/>
                <a:gd name="connsiteX25" fmla="*/ 54374 w 54378"/>
                <a:gd name="connsiteY25" fmla="*/ 66407 h 116800"/>
                <a:gd name="connsiteX26" fmla="*/ 52368 w 54378"/>
                <a:gd name="connsiteY26" fmla="*/ 80335 h 116800"/>
                <a:gd name="connsiteX27" fmla="*/ 46908 w 54378"/>
                <a:gd name="connsiteY27" fmla="*/ 93371 h 116800"/>
                <a:gd name="connsiteX28" fmla="*/ 38440 w 54378"/>
                <a:gd name="connsiteY28" fmla="*/ 104513 h 116800"/>
                <a:gd name="connsiteX29" fmla="*/ 27298 w 54378"/>
                <a:gd name="connsiteY29" fmla="*/ 113204 h 116800"/>
                <a:gd name="connsiteX30" fmla="*/ 16156 w 54378"/>
                <a:gd name="connsiteY30" fmla="*/ 116770 h 116800"/>
                <a:gd name="connsiteX31" fmla="*/ 2228 w 54378"/>
                <a:gd name="connsiteY31" fmla="*/ 108747 h 116800"/>
                <a:gd name="connsiteX32" fmla="*/ 0 w 54378"/>
                <a:gd name="connsiteY32" fmla="*/ 99945 h 116800"/>
                <a:gd name="connsiteX33" fmla="*/ 669 w 54378"/>
                <a:gd name="connsiteY33" fmla="*/ 97159 h 116800"/>
                <a:gd name="connsiteX34" fmla="*/ 2228 w 54378"/>
                <a:gd name="connsiteY34" fmla="*/ 95265 h 116800"/>
                <a:gd name="connsiteX35" fmla="*/ 6351 w 54378"/>
                <a:gd name="connsiteY35" fmla="*/ 92926 h 116800"/>
                <a:gd name="connsiteX36" fmla="*/ 8134 w 54378"/>
                <a:gd name="connsiteY36" fmla="*/ 92926 h 116800"/>
                <a:gd name="connsiteX37" fmla="*/ 9471 w 54378"/>
                <a:gd name="connsiteY37" fmla="*/ 94931 h 116800"/>
                <a:gd name="connsiteX38" fmla="*/ 11365 w 54378"/>
                <a:gd name="connsiteY38" fmla="*/ 98608 h 116800"/>
                <a:gd name="connsiteX39" fmla="*/ 14708 w 54378"/>
                <a:gd name="connsiteY39" fmla="*/ 101505 h 116800"/>
                <a:gd name="connsiteX40" fmla="*/ 19833 w 54378"/>
                <a:gd name="connsiteY40" fmla="*/ 102285 h 116800"/>
                <a:gd name="connsiteX41" fmla="*/ 26964 w 54378"/>
                <a:gd name="connsiteY41" fmla="*/ 99722 h 116800"/>
                <a:gd name="connsiteX42" fmla="*/ 33538 w 54378"/>
                <a:gd name="connsiteY42" fmla="*/ 94597 h 116800"/>
                <a:gd name="connsiteX43" fmla="*/ 39109 w 54378"/>
                <a:gd name="connsiteY43" fmla="*/ 87911 h 116800"/>
                <a:gd name="connsiteX44" fmla="*/ 43009 w 54378"/>
                <a:gd name="connsiteY44" fmla="*/ 80112 h 116800"/>
                <a:gd name="connsiteX45" fmla="*/ 44346 w 54378"/>
                <a:gd name="connsiteY45" fmla="*/ 72090 h 116800"/>
                <a:gd name="connsiteX46" fmla="*/ 42786 w 54378"/>
                <a:gd name="connsiteY46" fmla="*/ 66073 h 116800"/>
                <a:gd name="connsiteX47" fmla="*/ 38106 w 54378"/>
                <a:gd name="connsiteY47" fmla="*/ 63622 h 116800"/>
                <a:gd name="connsiteX48" fmla="*/ 30752 w 54378"/>
                <a:gd name="connsiteY48" fmla="*/ 63622 h 116800"/>
                <a:gd name="connsiteX49" fmla="*/ 20836 w 54378"/>
                <a:gd name="connsiteY49" fmla="*/ 65182 h 116800"/>
                <a:gd name="connsiteX50" fmla="*/ 12368 w 54378"/>
                <a:gd name="connsiteY50" fmla="*/ 65182 h 116800"/>
                <a:gd name="connsiteX51" fmla="*/ 6685 w 54378"/>
                <a:gd name="connsiteY51" fmla="*/ 61839 h 116800"/>
                <a:gd name="connsiteX52" fmla="*/ 3454 w 54378"/>
                <a:gd name="connsiteY52" fmla="*/ 55488 h 116800"/>
                <a:gd name="connsiteX53" fmla="*/ 2563 w 54378"/>
                <a:gd name="connsiteY53" fmla="*/ 46351 h 116800"/>
                <a:gd name="connsiteX54" fmla="*/ 4011 w 54378"/>
                <a:gd name="connsiteY54" fmla="*/ 34429 h 116800"/>
                <a:gd name="connsiteX55" fmla="*/ 8579 w 54378"/>
                <a:gd name="connsiteY55" fmla="*/ 22173 h 116800"/>
                <a:gd name="connsiteX56" fmla="*/ 15933 w 54378"/>
                <a:gd name="connsiteY56" fmla="*/ 11031 h 116800"/>
                <a:gd name="connsiteX57" fmla="*/ 26518 w 54378"/>
                <a:gd name="connsiteY57" fmla="*/ 3343 h 1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4378" h="116800">
                  <a:moveTo>
                    <a:pt x="26518" y="3343"/>
                  </a:moveTo>
                  <a:cubicBezTo>
                    <a:pt x="29839" y="1203"/>
                    <a:pt x="33705" y="45"/>
                    <a:pt x="37660" y="0"/>
                  </a:cubicBezTo>
                  <a:cubicBezTo>
                    <a:pt x="40479" y="100"/>
                    <a:pt x="43220" y="992"/>
                    <a:pt x="45571" y="2563"/>
                  </a:cubicBezTo>
                  <a:cubicBezTo>
                    <a:pt x="47711" y="4223"/>
                    <a:pt x="49427" y="6362"/>
                    <a:pt x="50585" y="8802"/>
                  </a:cubicBezTo>
                  <a:cubicBezTo>
                    <a:pt x="51633" y="11242"/>
                    <a:pt x="52234" y="13839"/>
                    <a:pt x="52368" y="16490"/>
                  </a:cubicBezTo>
                  <a:cubicBezTo>
                    <a:pt x="52357" y="17460"/>
                    <a:pt x="52134" y="18407"/>
                    <a:pt x="51699" y="19276"/>
                  </a:cubicBezTo>
                  <a:cubicBezTo>
                    <a:pt x="51399" y="20056"/>
                    <a:pt x="50853" y="20724"/>
                    <a:pt x="50140" y="21170"/>
                  </a:cubicBezTo>
                  <a:lnTo>
                    <a:pt x="46017" y="23621"/>
                  </a:lnTo>
                  <a:cubicBezTo>
                    <a:pt x="45237" y="23621"/>
                    <a:pt x="44680" y="24178"/>
                    <a:pt x="44234" y="23621"/>
                  </a:cubicBezTo>
                  <a:cubicBezTo>
                    <a:pt x="43789" y="23064"/>
                    <a:pt x="43343" y="22841"/>
                    <a:pt x="42897" y="21616"/>
                  </a:cubicBezTo>
                  <a:cubicBezTo>
                    <a:pt x="42440" y="20602"/>
                    <a:pt x="41883" y="19621"/>
                    <a:pt x="41226" y="18719"/>
                  </a:cubicBezTo>
                  <a:cubicBezTo>
                    <a:pt x="40446" y="17504"/>
                    <a:pt x="39365" y="16513"/>
                    <a:pt x="38106" y="15822"/>
                  </a:cubicBezTo>
                  <a:cubicBezTo>
                    <a:pt x="36646" y="15008"/>
                    <a:pt x="34986" y="14630"/>
                    <a:pt x="33315" y="14708"/>
                  </a:cubicBezTo>
                  <a:cubicBezTo>
                    <a:pt x="31020" y="14886"/>
                    <a:pt x="28814" y="15621"/>
                    <a:pt x="26853" y="16825"/>
                  </a:cubicBezTo>
                  <a:cubicBezTo>
                    <a:pt x="24903" y="17961"/>
                    <a:pt x="23109" y="19354"/>
                    <a:pt x="21504" y="20947"/>
                  </a:cubicBezTo>
                  <a:cubicBezTo>
                    <a:pt x="19777" y="22674"/>
                    <a:pt x="18251" y="24580"/>
                    <a:pt x="16936" y="26630"/>
                  </a:cubicBezTo>
                  <a:cubicBezTo>
                    <a:pt x="15577" y="28747"/>
                    <a:pt x="14485" y="31031"/>
                    <a:pt x="13705" y="33426"/>
                  </a:cubicBezTo>
                  <a:cubicBezTo>
                    <a:pt x="12914" y="35956"/>
                    <a:pt x="12501" y="38574"/>
                    <a:pt x="12479" y="41226"/>
                  </a:cubicBezTo>
                  <a:cubicBezTo>
                    <a:pt x="12379" y="43343"/>
                    <a:pt x="12802" y="45438"/>
                    <a:pt x="13705" y="47354"/>
                  </a:cubicBezTo>
                  <a:cubicBezTo>
                    <a:pt x="14529" y="48747"/>
                    <a:pt x="15833" y="49783"/>
                    <a:pt x="17382" y="50251"/>
                  </a:cubicBezTo>
                  <a:cubicBezTo>
                    <a:pt x="19521" y="50608"/>
                    <a:pt x="21705" y="50608"/>
                    <a:pt x="23844" y="50251"/>
                  </a:cubicBezTo>
                  <a:lnTo>
                    <a:pt x="33315" y="48914"/>
                  </a:lnTo>
                  <a:cubicBezTo>
                    <a:pt x="36502" y="48257"/>
                    <a:pt x="39766" y="48067"/>
                    <a:pt x="43009" y="48357"/>
                  </a:cubicBezTo>
                  <a:cubicBezTo>
                    <a:pt x="45371" y="48557"/>
                    <a:pt x="47610" y="49449"/>
                    <a:pt x="49471" y="50920"/>
                  </a:cubicBezTo>
                  <a:cubicBezTo>
                    <a:pt x="51265" y="52468"/>
                    <a:pt x="52546" y="54530"/>
                    <a:pt x="53148" y="56825"/>
                  </a:cubicBezTo>
                  <a:cubicBezTo>
                    <a:pt x="54017" y="59945"/>
                    <a:pt x="54429" y="63176"/>
                    <a:pt x="54374" y="66407"/>
                  </a:cubicBezTo>
                  <a:cubicBezTo>
                    <a:pt x="54362" y="71120"/>
                    <a:pt x="53683" y="75811"/>
                    <a:pt x="52368" y="80335"/>
                  </a:cubicBezTo>
                  <a:cubicBezTo>
                    <a:pt x="51064" y="84881"/>
                    <a:pt x="49226" y="89249"/>
                    <a:pt x="46908" y="93371"/>
                  </a:cubicBezTo>
                  <a:cubicBezTo>
                    <a:pt x="44557" y="97416"/>
                    <a:pt x="41716" y="101160"/>
                    <a:pt x="38440" y="104513"/>
                  </a:cubicBezTo>
                  <a:cubicBezTo>
                    <a:pt x="35120" y="107878"/>
                    <a:pt x="31376" y="110797"/>
                    <a:pt x="27298" y="113204"/>
                  </a:cubicBezTo>
                  <a:cubicBezTo>
                    <a:pt x="23911" y="115254"/>
                    <a:pt x="20100" y="116469"/>
                    <a:pt x="16156" y="116770"/>
                  </a:cubicBezTo>
                  <a:cubicBezTo>
                    <a:pt x="10318" y="117148"/>
                    <a:pt x="4825" y="113984"/>
                    <a:pt x="2228" y="108747"/>
                  </a:cubicBezTo>
                  <a:cubicBezTo>
                    <a:pt x="780" y="106040"/>
                    <a:pt x="11" y="103020"/>
                    <a:pt x="0" y="99945"/>
                  </a:cubicBezTo>
                  <a:cubicBezTo>
                    <a:pt x="22" y="98976"/>
                    <a:pt x="245" y="98029"/>
                    <a:pt x="669" y="97159"/>
                  </a:cubicBezTo>
                  <a:cubicBezTo>
                    <a:pt x="1003" y="96402"/>
                    <a:pt x="1549" y="95744"/>
                    <a:pt x="2228" y="95265"/>
                  </a:cubicBezTo>
                  <a:lnTo>
                    <a:pt x="6351" y="92926"/>
                  </a:lnTo>
                  <a:cubicBezTo>
                    <a:pt x="6930" y="92725"/>
                    <a:pt x="7554" y="92725"/>
                    <a:pt x="8134" y="92926"/>
                  </a:cubicBezTo>
                  <a:cubicBezTo>
                    <a:pt x="8791" y="93427"/>
                    <a:pt x="9259" y="94140"/>
                    <a:pt x="9471" y="94931"/>
                  </a:cubicBezTo>
                  <a:cubicBezTo>
                    <a:pt x="9872" y="96268"/>
                    <a:pt x="10507" y="97516"/>
                    <a:pt x="11365" y="98608"/>
                  </a:cubicBezTo>
                  <a:cubicBezTo>
                    <a:pt x="12212" y="99845"/>
                    <a:pt x="13359" y="100848"/>
                    <a:pt x="14708" y="101505"/>
                  </a:cubicBezTo>
                  <a:cubicBezTo>
                    <a:pt x="16323" y="102196"/>
                    <a:pt x="18084" y="102463"/>
                    <a:pt x="19833" y="102285"/>
                  </a:cubicBezTo>
                  <a:cubicBezTo>
                    <a:pt x="22373" y="101962"/>
                    <a:pt x="24802" y="101093"/>
                    <a:pt x="26964" y="99722"/>
                  </a:cubicBezTo>
                  <a:cubicBezTo>
                    <a:pt x="29393" y="98352"/>
                    <a:pt x="31610" y="96625"/>
                    <a:pt x="33538" y="94597"/>
                  </a:cubicBezTo>
                  <a:cubicBezTo>
                    <a:pt x="35666" y="92602"/>
                    <a:pt x="37538" y="90363"/>
                    <a:pt x="39109" y="87911"/>
                  </a:cubicBezTo>
                  <a:cubicBezTo>
                    <a:pt x="40691" y="85460"/>
                    <a:pt x="42006" y="82853"/>
                    <a:pt x="43009" y="80112"/>
                  </a:cubicBezTo>
                  <a:cubicBezTo>
                    <a:pt x="43889" y="77527"/>
                    <a:pt x="44335" y="74820"/>
                    <a:pt x="44346" y="72090"/>
                  </a:cubicBezTo>
                  <a:cubicBezTo>
                    <a:pt x="44479" y="69973"/>
                    <a:pt x="43933" y="67856"/>
                    <a:pt x="42786" y="66073"/>
                  </a:cubicBezTo>
                  <a:cubicBezTo>
                    <a:pt x="41549" y="64747"/>
                    <a:pt x="39900" y="63878"/>
                    <a:pt x="38106" y="63622"/>
                  </a:cubicBezTo>
                  <a:cubicBezTo>
                    <a:pt x="35677" y="63176"/>
                    <a:pt x="33181" y="63176"/>
                    <a:pt x="30752" y="63622"/>
                  </a:cubicBezTo>
                  <a:cubicBezTo>
                    <a:pt x="27855" y="63622"/>
                    <a:pt x="24513" y="64513"/>
                    <a:pt x="20836" y="65182"/>
                  </a:cubicBezTo>
                  <a:cubicBezTo>
                    <a:pt x="18050" y="65794"/>
                    <a:pt x="15153" y="65794"/>
                    <a:pt x="12368" y="65182"/>
                  </a:cubicBezTo>
                  <a:cubicBezTo>
                    <a:pt x="10162" y="64714"/>
                    <a:pt x="8167" y="63533"/>
                    <a:pt x="6685" y="61839"/>
                  </a:cubicBezTo>
                  <a:cubicBezTo>
                    <a:pt x="5092" y="60034"/>
                    <a:pt x="3978" y="57839"/>
                    <a:pt x="3454" y="55488"/>
                  </a:cubicBezTo>
                  <a:cubicBezTo>
                    <a:pt x="2830" y="52480"/>
                    <a:pt x="2529" y="49416"/>
                    <a:pt x="2563" y="46351"/>
                  </a:cubicBezTo>
                  <a:cubicBezTo>
                    <a:pt x="2574" y="42329"/>
                    <a:pt x="3053" y="38329"/>
                    <a:pt x="4011" y="34429"/>
                  </a:cubicBezTo>
                  <a:cubicBezTo>
                    <a:pt x="5047" y="30173"/>
                    <a:pt x="6585" y="26062"/>
                    <a:pt x="8579" y="22173"/>
                  </a:cubicBezTo>
                  <a:cubicBezTo>
                    <a:pt x="10485" y="18128"/>
                    <a:pt x="12969" y="14373"/>
                    <a:pt x="15933" y="11031"/>
                  </a:cubicBezTo>
                  <a:cubicBezTo>
                    <a:pt x="18997" y="7889"/>
                    <a:pt x="22585" y="5293"/>
                    <a:pt x="26518" y="3343"/>
                  </a:cubicBezTo>
                  <a:close/>
                </a:path>
              </a:pathLst>
            </a:custGeom>
            <a:solidFill>
              <a:srgbClr val="455A64"/>
            </a:solidFill>
            <a:ln w="111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EC721E2B-A680-4E01-89FB-CC91F35D9146}"/>
                </a:ext>
              </a:extLst>
            </p:cNvPr>
            <p:cNvSpPr/>
            <p:nvPr/>
          </p:nvSpPr>
          <p:spPr>
            <a:xfrm>
              <a:off x="4878816" y="2592500"/>
              <a:ext cx="9503" cy="111607"/>
            </a:xfrm>
            <a:custGeom>
              <a:avLst/>
              <a:gdLst>
                <a:gd name="connsiteX0" fmla="*/ 2690 w 9503"/>
                <a:gd name="connsiteY0" fmla="*/ 111257 h 111607"/>
                <a:gd name="connsiteX1" fmla="*/ 796 w 9503"/>
                <a:gd name="connsiteY1" fmla="*/ 111257 h 111607"/>
                <a:gd name="connsiteX2" fmla="*/ 16 w 9503"/>
                <a:gd name="connsiteY2" fmla="*/ 108806 h 111607"/>
                <a:gd name="connsiteX3" fmla="*/ 16 w 9503"/>
                <a:gd name="connsiteY3" fmla="*/ 8527 h 111607"/>
                <a:gd name="connsiteX4" fmla="*/ 796 w 9503"/>
                <a:gd name="connsiteY4" fmla="*/ 5073 h 111607"/>
                <a:gd name="connsiteX5" fmla="*/ 2690 w 9503"/>
                <a:gd name="connsiteY5" fmla="*/ 2733 h 111607"/>
                <a:gd name="connsiteX6" fmla="*/ 6813 w 9503"/>
                <a:gd name="connsiteY6" fmla="*/ 393 h 111607"/>
                <a:gd name="connsiteX7" fmla="*/ 8707 w 9503"/>
                <a:gd name="connsiteY7" fmla="*/ 393 h 111607"/>
                <a:gd name="connsiteX8" fmla="*/ 8707 w 9503"/>
                <a:gd name="connsiteY8" fmla="*/ 393 h 111607"/>
                <a:gd name="connsiteX9" fmla="*/ 9487 w 9503"/>
                <a:gd name="connsiteY9" fmla="*/ 2844 h 111607"/>
                <a:gd name="connsiteX10" fmla="*/ 9487 w 9503"/>
                <a:gd name="connsiteY10" fmla="*/ 103123 h 111607"/>
                <a:gd name="connsiteX11" fmla="*/ 8707 w 9503"/>
                <a:gd name="connsiteY11" fmla="*/ 106577 h 111607"/>
                <a:gd name="connsiteX12" fmla="*/ 6813 w 9503"/>
                <a:gd name="connsiteY12" fmla="*/ 108917 h 1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3" h="111607">
                  <a:moveTo>
                    <a:pt x="2690" y="111257"/>
                  </a:moveTo>
                  <a:cubicBezTo>
                    <a:pt x="2145" y="111725"/>
                    <a:pt x="1342" y="111725"/>
                    <a:pt x="796" y="111257"/>
                  </a:cubicBezTo>
                  <a:cubicBezTo>
                    <a:pt x="206" y="110589"/>
                    <a:pt x="-73" y="109697"/>
                    <a:pt x="16" y="108806"/>
                  </a:cubicBezTo>
                  <a:lnTo>
                    <a:pt x="16" y="8527"/>
                  </a:lnTo>
                  <a:cubicBezTo>
                    <a:pt x="-6" y="7334"/>
                    <a:pt x="261" y="6142"/>
                    <a:pt x="796" y="5073"/>
                  </a:cubicBezTo>
                  <a:cubicBezTo>
                    <a:pt x="1175" y="4125"/>
                    <a:pt x="1844" y="3301"/>
                    <a:pt x="2690" y="2733"/>
                  </a:cubicBezTo>
                  <a:lnTo>
                    <a:pt x="6813" y="393"/>
                  </a:lnTo>
                  <a:cubicBezTo>
                    <a:pt x="7337" y="-131"/>
                    <a:pt x="8183" y="-131"/>
                    <a:pt x="8707" y="393"/>
                  </a:cubicBezTo>
                  <a:cubicBezTo>
                    <a:pt x="8707" y="393"/>
                    <a:pt x="8707" y="393"/>
                    <a:pt x="8707" y="393"/>
                  </a:cubicBezTo>
                  <a:cubicBezTo>
                    <a:pt x="9298" y="1061"/>
                    <a:pt x="9576" y="1953"/>
                    <a:pt x="9487" y="2844"/>
                  </a:cubicBezTo>
                  <a:lnTo>
                    <a:pt x="9487" y="103123"/>
                  </a:lnTo>
                  <a:cubicBezTo>
                    <a:pt x="9498" y="104316"/>
                    <a:pt x="9231" y="105497"/>
                    <a:pt x="8707" y="106577"/>
                  </a:cubicBezTo>
                  <a:cubicBezTo>
                    <a:pt x="8328" y="107524"/>
                    <a:pt x="7660" y="108349"/>
                    <a:pt x="6813" y="108917"/>
                  </a:cubicBezTo>
                  <a:close/>
                </a:path>
              </a:pathLst>
            </a:custGeom>
            <a:solidFill>
              <a:srgbClr val="455A64"/>
            </a:solidFill>
            <a:ln w="111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BD1488-B1C8-4DA2-A247-231FDFBB577C}"/>
                </a:ext>
              </a:extLst>
            </p:cNvPr>
            <p:cNvSpPr/>
            <p:nvPr/>
          </p:nvSpPr>
          <p:spPr>
            <a:xfrm>
              <a:off x="4899211" y="2556364"/>
              <a:ext cx="52511" cy="123421"/>
            </a:xfrm>
            <a:custGeom>
              <a:avLst/>
              <a:gdLst>
                <a:gd name="connsiteX0" fmla="*/ 49817 w 52511"/>
                <a:gd name="connsiteY0" fmla="*/ 318 h 123421"/>
                <a:gd name="connsiteX1" fmla="*/ 51711 w 52511"/>
                <a:gd name="connsiteY1" fmla="*/ 318 h 123421"/>
                <a:gd name="connsiteX2" fmla="*/ 52491 w 52511"/>
                <a:gd name="connsiteY2" fmla="*/ 2769 h 123421"/>
                <a:gd name="connsiteX3" fmla="*/ 52491 w 52511"/>
                <a:gd name="connsiteY3" fmla="*/ 8340 h 123421"/>
                <a:gd name="connsiteX4" fmla="*/ 51711 w 52511"/>
                <a:gd name="connsiteY4" fmla="*/ 11682 h 123421"/>
                <a:gd name="connsiteX5" fmla="*/ 49817 w 52511"/>
                <a:gd name="connsiteY5" fmla="*/ 14022 h 123421"/>
                <a:gd name="connsiteX6" fmla="*/ 30987 w 52511"/>
                <a:gd name="connsiteY6" fmla="*/ 25165 h 123421"/>
                <a:gd name="connsiteX7" fmla="*/ 30987 w 52511"/>
                <a:gd name="connsiteY7" fmla="*/ 114970 h 123421"/>
                <a:gd name="connsiteX8" fmla="*/ 30207 w 52511"/>
                <a:gd name="connsiteY8" fmla="*/ 118313 h 123421"/>
                <a:gd name="connsiteX9" fmla="*/ 28313 w 52511"/>
                <a:gd name="connsiteY9" fmla="*/ 120653 h 123421"/>
                <a:gd name="connsiteX10" fmla="*/ 24190 w 52511"/>
                <a:gd name="connsiteY10" fmla="*/ 123104 h 123421"/>
                <a:gd name="connsiteX11" fmla="*/ 22296 w 52511"/>
                <a:gd name="connsiteY11" fmla="*/ 123104 h 123421"/>
                <a:gd name="connsiteX12" fmla="*/ 21516 w 52511"/>
                <a:gd name="connsiteY12" fmla="*/ 120541 h 123421"/>
                <a:gd name="connsiteX13" fmla="*/ 21516 w 52511"/>
                <a:gd name="connsiteY13" fmla="*/ 30624 h 123421"/>
                <a:gd name="connsiteX14" fmla="*/ 2797 w 52511"/>
                <a:gd name="connsiteY14" fmla="*/ 41766 h 123421"/>
                <a:gd name="connsiteX15" fmla="*/ 903 w 52511"/>
                <a:gd name="connsiteY15" fmla="*/ 41766 h 123421"/>
                <a:gd name="connsiteX16" fmla="*/ 11 w 52511"/>
                <a:gd name="connsiteY16" fmla="*/ 39204 h 123421"/>
                <a:gd name="connsiteX17" fmla="*/ 11 w 52511"/>
                <a:gd name="connsiteY17" fmla="*/ 33633 h 123421"/>
                <a:gd name="connsiteX18" fmla="*/ 903 w 52511"/>
                <a:gd name="connsiteY18" fmla="*/ 30290 h 123421"/>
                <a:gd name="connsiteX19" fmla="*/ 2797 w 52511"/>
                <a:gd name="connsiteY19" fmla="*/ 27950 h 12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11" h="123421">
                  <a:moveTo>
                    <a:pt x="49817" y="318"/>
                  </a:moveTo>
                  <a:cubicBezTo>
                    <a:pt x="50374" y="-106"/>
                    <a:pt x="51154" y="-106"/>
                    <a:pt x="51711" y="318"/>
                  </a:cubicBezTo>
                  <a:cubicBezTo>
                    <a:pt x="52313" y="986"/>
                    <a:pt x="52591" y="1878"/>
                    <a:pt x="52491" y="2769"/>
                  </a:cubicBezTo>
                  <a:lnTo>
                    <a:pt x="52491" y="8340"/>
                  </a:lnTo>
                  <a:cubicBezTo>
                    <a:pt x="52502" y="9499"/>
                    <a:pt x="52235" y="10646"/>
                    <a:pt x="51711" y="11682"/>
                  </a:cubicBezTo>
                  <a:cubicBezTo>
                    <a:pt x="51288" y="12607"/>
                    <a:pt x="50641" y="13421"/>
                    <a:pt x="49817" y="14022"/>
                  </a:cubicBezTo>
                  <a:lnTo>
                    <a:pt x="30987" y="25165"/>
                  </a:lnTo>
                  <a:lnTo>
                    <a:pt x="30987" y="114970"/>
                  </a:lnTo>
                  <a:cubicBezTo>
                    <a:pt x="30998" y="116129"/>
                    <a:pt x="30730" y="117277"/>
                    <a:pt x="30207" y="118313"/>
                  </a:cubicBezTo>
                  <a:cubicBezTo>
                    <a:pt x="29884" y="119293"/>
                    <a:pt x="29204" y="120129"/>
                    <a:pt x="28313" y="120653"/>
                  </a:cubicBezTo>
                  <a:lnTo>
                    <a:pt x="24190" y="123104"/>
                  </a:lnTo>
                  <a:cubicBezTo>
                    <a:pt x="23633" y="123527"/>
                    <a:pt x="22853" y="123527"/>
                    <a:pt x="22296" y="123104"/>
                  </a:cubicBezTo>
                  <a:cubicBezTo>
                    <a:pt x="21694" y="122391"/>
                    <a:pt x="21404" y="121466"/>
                    <a:pt x="21516" y="120541"/>
                  </a:cubicBezTo>
                  <a:lnTo>
                    <a:pt x="21516" y="30624"/>
                  </a:lnTo>
                  <a:lnTo>
                    <a:pt x="2797" y="41766"/>
                  </a:lnTo>
                  <a:cubicBezTo>
                    <a:pt x="2251" y="42234"/>
                    <a:pt x="1449" y="42234"/>
                    <a:pt x="903" y="41766"/>
                  </a:cubicBezTo>
                  <a:cubicBezTo>
                    <a:pt x="257" y="41075"/>
                    <a:pt x="-67" y="40151"/>
                    <a:pt x="11" y="39204"/>
                  </a:cubicBezTo>
                  <a:lnTo>
                    <a:pt x="11" y="33633"/>
                  </a:lnTo>
                  <a:cubicBezTo>
                    <a:pt x="45" y="32463"/>
                    <a:pt x="346" y="31315"/>
                    <a:pt x="903" y="30290"/>
                  </a:cubicBezTo>
                  <a:cubicBezTo>
                    <a:pt x="1248" y="29321"/>
                    <a:pt x="1917" y="28496"/>
                    <a:pt x="2797" y="27950"/>
                  </a:cubicBezTo>
                  <a:close/>
                </a:path>
              </a:pathLst>
            </a:custGeom>
            <a:solidFill>
              <a:srgbClr val="455A64"/>
            </a:solidFill>
            <a:ln w="111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C310F18-8DEE-4A6A-9542-07590C1055AA}"/>
                </a:ext>
              </a:extLst>
            </p:cNvPr>
            <p:cNvSpPr/>
            <p:nvPr/>
          </p:nvSpPr>
          <p:spPr>
            <a:xfrm>
              <a:off x="4962601" y="2523606"/>
              <a:ext cx="45941" cy="132017"/>
            </a:xfrm>
            <a:custGeom>
              <a:avLst/>
              <a:gdLst>
                <a:gd name="connsiteX0" fmla="*/ 43252 w 45941"/>
                <a:gd name="connsiteY0" fmla="*/ 94469 h 132017"/>
                <a:gd name="connsiteX1" fmla="*/ 45146 w 45941"/>
                <a:gd name="connsiteY1" fmla="*/ 94469 h 132017"/>
                <a:gd name="connsiteX2" fmla="*/ 45926 w 45941"/>
                <a:gd name="connsiteY2" fmla="*/ 96920 h 132017"/>
                <a:gd name="connsiteX3" fmla="*/ 45926 w 45941"/>
                <a:gd name="connsiteY3" fmla="*/ 102491 h 132017"/>
                <a:gd name="connsiteX4" fmla="*/ 45146 w 45941"/>
                <a:gd name="connsiteY4" fmla="*/ 105945 h 132017"/>
                <a:gd name="connsiteX5" fmla="*/ 43252 w 45941"/>
                <a:gd name="connsiteY5" fmla="*/ 108285 h 132017"/>
                <a:gd name="connsiteX6" fmla="*/ 2806 w 45941"/>
                <a:gd name="connsiteY6" fmla="*/ 131683 h 132017"/>
                <a:gd name="connsiteX7" fmla="*/ 800 w 45941"/>
                <a:gd name="connsiteY7" fmla="*/ 131683 h 132017"/>
                <a:gd name="connsiteX8" fmla="*/ 20 w 45941"/>
                <a:gd name="connsiteY8" fmla="*/ 129232 h 132017"/>
                <a:gd name="connsiteX9" fmla="*/ 20 w 45941"/>
                <a:gd name="connsiteY9" fmla="*/ 28953 h 132017"/>
                <a:gd name="connsiteX10" fmla="*/ 800 w 45941"/>
                <a:gd name="connsiteY10" fmla="*/ 25610 h 132017"/>
                <a:gd name="connsiteX11" fmla="*/ 2806 w 45941"/>
                <a:gd name="connsiteY11" fmla="*/ 23270 h 132017"/>
                <a:gd name="connsiteX12" fmla="*/ 42472 w 45941"/>
                <a:gd name="connsiteY12" fmla="*/ 318 h 132017"/>
                <a:gd name="connsiteX13" fmla="*/ 44366 w 45941"/>
                <a:gd name="connsiteY13" fmla="*/ 318 h 132017"/>
                <a:gd name="connsiteX14" fmla="*/ 45146 w 45941"/>
                <a:gd name="connsiteY14" fmla="*/ 2769 h 132017"/>
                <a:gd name="connsiteX15" fmla="*/ 45146 w 45941"/>
                <a:gd name="connsiteY15" fmla="*/ 8340 h 132017"/>
                <a:gd name="connsiteX16" fmla="*/ 44366 w 45941"/>
                <a:gd name="connsiteY16" fmla="*/ 11794 h 132017"/>
                <a:gd name="connsiteX17" fmla="*/ 42472 w 45941"/>
                <a:gd name="connsiteY17" fmla="*/ 14134 h 132017"/>
                <a:gd name="connsiteX18" fmla="*/ 9045 w 45941"/>
                <a:gd name="connsiteY18" fmla="*/ 33076 h 132017"/>
                <a:gd name="connsiteX19" fmla="*/ 9045 w 45941"/>
                <a:gd name="connsiteY19" fmla="*/ 65611 h 132017"/>
                <a:gd name="connsiteX20" fmla="*/ 39686 w 45941"/>
                <a:gd name="connsiteY20" fmla="*/ 47894 h 132017"/>
                <a:gd name="connsiteX21" fmla="*/ 41580 w 45941"/>
                <a:gd name="connsiteY21" fmla="*/ 47894 h 132017"/>
                <a:gd name="connsiteX22" fmla="*/ 42360 w 45941"/>
                <a:gd name="connsiteY22" fmla="*/ 50346 h 132017"/>
                <a:gd name="connsiteX23" fmla="*/ 42360 w 45941"/>
                <a:gd name="connsiteY23" fmla="*/ 55917 h 132017"/>
                <a:gd name="connsiteX24" fmla="*/ 41580 w 45941"/>
                <a:gd name="connsiteY24" fmla="*/ 59259 h 132017"/>
                <a:gd name="connsiteX25" fmla="*/ 39686 w 45941"/>
                <a:gd name="connsiteY25" fmla="*/ 61599 h 132017"/>
                <a:gd name="connsiteX26" fmla="*/ 9045 w 45941"/>
                <a:gd name="connsiteY26" fmla="*/ 79315 h 132017"/>
                <a:gd name="connsiteX27" fmla="*/ 9045 w 45941"/>
                <a:gd name="connsiteY27" fmla="*/ 112742 h 13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41" h="132017">
                  <a:moveTo>
                    <a:pt x="43252" y="94469"/>
                  </a:moveTo>
                  <a:cubicBezTo>
                    <a:pt x="43798" y="94001"/>
                    <a:pt x="44600" y="94001"/>
                    <a:pt x="45146" y="94469"/>
                  </a:cubicBezTo>
                  <a:cubicBezTo>
                    <a:pt x="45736" y="95137"/>
                    <a:pt x="46015" y="96029"/>
                    <a:pt x="45926" y="96920"/>
                  </a:cubicBezTo>
                  <a:lnTo>
                    <a:pt x="45926" y="102491"/>
                  </a:lnTo>
                  <a:cubicBezTo>
                    <a:pt x="45937" y="103683"/>
                    <a:pt x="45669" y="104864"/>
                    <a:pt x="45146" y="105945"/>
                  </a:cubicBezTo>
                  <a:cubicBezTo>
                    <a:pt x="44767" y="106892"/>
                    <a:pt x="44098" y="107717"/>
                    <a:pt x="43252" y="108285"/>
                  </a:cubicBezTo>
                  <a:lnTo>
                    <a:pt x="2806" y="131683"/>
                  </a:lnTo>
                  <a:cubicBezTo>
                    <a:pt x="2215" y="132129"/>
                    <a:pt x="1391" y="132129"/>
                    <a:pt x="800" y="131683"/>
                  </a:cubicBezTo>
                  <a:cubicBezTo>
                    <a:pt x="198" y="131015"/>
                    <a:pt x="-80" y="130123"/>
                    <a:pt x="20" y="129232"/>
                  </a:cubicBezTo>
                  <a:lnTo>
                    <a:pt x="20" y="28953"/>
                  </a:lnTo>
                  <a:cubicBezTo>
                    <a:pt x="9" y="27794"/>
                    <a:pt x="276" y="26646"/>
                    <a:pt x="800" y="25610"/>
                  </a:cubicBezTo>
                  <a:cubicBezTo>
                    <a:pt x="1223" y="24652"/>
                    <a:pt x="1925" y="23839"/>
                    <a:pt x="2806" y="23270"/>
                  </a:cubicBezTo>
                  <a:lnTo>
                    <a:pt x="42472" y="318"/>
                  </a:lnTo>
                  <a:cubicBezTo>
                    <a:pt x="43029" y="-106"/>
                    <a:pt x="43809" y="-106"/>
                    <a:pt x="44366" y="318"/>
                  </a:cubicBezTo>
                  <a:cubicBezTo>
                    <a:pt x="44956" y="986"/>
                    <a:pt x="45235" y="1878"/>
                    <a:pt x="45146" y="2769"/>
                  </a:cubicBezTo>
                  <a:lnTo>
                    <a:pt x="45146" y="8340"/>
                  </a:lnTo>
                  <a:cubicBezTo>
                    <a:pt x="45157" y="9532"/>
                    <a:pt x="44890" y="10713"/>
                    <a:pt x="44366" y="11794"/>
                  </a:cubicBezTo>
                  <a:cubicBezTo>
                    <a:pt x="43942" y="12719"/>
                    <a:pt x="43296" y="13532"/>
                    <a:pt x="42472" y="14134"/>
                  </a:cubicBezTo>
                  <a:lnTo>
                    <a:pt x="9045" y="33076"/>
                  </a:lnTo>
                  <a:lnTo>
                    <a:pt x="9045" y="65611"/>
                  </a:lnTo>
                  <a:lnTo>
                    <a:pt x="39686" y="47894"/>
                  </a:lnTo>
                  <a:cubicBezTo>
                    <a:pt x="40232" y="47427"/>
                    <a:pt x="41034" y="47427"/>
                    <a:pt x="41580" y="47894"/>
                  </a:cubicBezTo>
                  <a:cubicBezTo>
                    <a:pt x="42182" y="48563"/>
                    <a:pt x="42460" y="49454"/>
                    <a:pt x="42360" y="50346"/>
                  </a:cubicBezTo>
                  <a:lnTo>
                    <a:pt x="42360" y="55917"/>
                  </a:lnTo>
                  <a:cubicBezTo>
                    <a:pt x="42371" y="57076"/>
                    <a:pt x="42104" y="58223"/>
                    <a:pt x="41580" y="59259"/>
                  </a:cubicBezTo>
                  <a:cubicBezTo>
                    <a:pt x="41201" y="60207"/>
                    <a:pt x="40533" y="61031"/>
                    <a:pt x="39686" y="61599"/>
                  </a:cubicBezTo>
                  <a:lnTo>
                    <a:pt x="9045" y="79315"/>
                  </a:lnTo>
                  <a:lnTo>
                    <a:pt x="9045" y="112742"/>
                  </a:lnTo>
                  <a:close/>
                </a:path>
              </a:pathLst>
            </a:custGeom>
            <a:solidFill>
              <a:srgbClr val="455A64"/>
            </a:solidFill>
            <a:ln w="111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5D0C2D7-8D88-428F-91B5-575B346907A5}"/>
                </a:ext>
              </a:extLst>
            </p:cNvPr>
            <p:cNvSpPr/>
            <p:nvPr/>
          </p:nvSpPr>
          <p:spPr>
            <a:xfrm>
              <a:off x="5455438" y="2193531"/>
              <a:ext cx="193427" cy="129735"/>
            </a:xfrm>
            <a:custGeom>
              <a:avLst/>
              <a:gdLst>
                <a:gd name="connsiteX0" fmla="*/ 180280 w 193427"/>
                <a:gd name="connsiteY0" fmla="*/ 1923 h 129735"/>
                <a:gd name="connsiteX1" fmla="*/ 13148 w 193427"/>
                <a:gd name="connsiteY1" fmla="*/ 98748 h 129735"/>
                <a:gd name="connsiteX2" fmla="*/ 0 w 193427"/>
                <a:gd name="connsiteY2" fmla="*/ 121032 h 129735"/>
                <a:gd name="connsiteX3" fmla="*/ 13148 w 193427"/>
                <a:gd name="connsiteY3" fmla="*/ 127717 h 129735"/>
                <a:gd name="connsiteX4" fmla="*/ 180280 w 193427"/>
                <a:gd name="connsiteY4" fmla="*/ 30781 h 129735"/>
                <a:gd name="connsiteX5" fmla="*/ 193427 w 193427"/>
                <a:gd name="connsiteY5" fmla="*/ 8497 h 129735"/>
                <a:gd name="connsiteX6" fmla="*/ 180280 w 193427"/>
                <a:gd name="connsiteY6" fmla="*/ 1923 h 1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27" h="129735">
                  <a:moveTo>
                    <a:pt x="180280" y="1923"/>
                  </a:moveTo>
                  <a:lnTo>
                    <a:pt x="13148" y="98748"/>
                  </a:lnTo>
                  <a:cubicBezTo>
                    <a:pt x="5437" y="103639"/>
                    <a:pt x="546" y="111929"/>
                    <a:pt x="0" y="121032"/>
                  </a:cubicBezTo>
                  <a:cubicBezTo>
                    <a:pt x="0" y="128943"/>
                    <a:pt x="5905" y="132174"/>
                    <a:pt x="13148" y="127717"/>
                  </a:cubicBezTo>
                  <a:lnTo>
                    <a:pt x="180280" y="30781"/>
                  </a:lnTo>
                  <a:cubicBezTo>
                    <a:pt x="188024" y="25934"/>
                    <a:pt x="192937" y="17622"/>
                    <a:pt x="193427" y="8497"/>
                  </a:cubicBezTo>
                  <a:cubicBezTo>
                    <a:pt x="193427" y="697"/>
                    <a:pt x="187522" y="-2311"/>
                    <a:pt x="180280" y="1923"/>
                  </a:cubicBezTo>
                  <a:close/>
                </a:path>
              </a:pathLst>
            </a:custGeom>
            <a:solidFill>
              <a:srgbClr val="263238"/>
            </a:solidFill>
            <a:ln w="111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1211F36-2C8D-417A-93B3-AD06128E18B7}"/>
                </a:ext>
              </a:extLst>
            </p:cNvPr>
            <p:cNvSpPr/>
            <p:nvPr/>
          </p:nvSpPr>
          <p:spPr>
            <a:xfrm>
              <a:off x="5739896" y="2049813"/>
              <a:ext cx="158106" cy="109084"/>
            </a:xfrm>
            <a:custGeom>
              <a:avLst/>
              <a:gdLst>
                <a:gd name="connsiteX0" fmla="*/ 144959 w 158106"/>
                <a:gd name="connsiteY0" fmla="*/ 2018 h 109084"/>
                <a:gd name="connsiteX1" fmla="*/ 13148 w 158106"/>
                <a:gd name="connsiteY1" fmla="*/ 78119 h 109084"/>
                <a:gd name="connsiteX2" fmla="*/ 0 w 158106"/>
                <a:gd name="connsiteY2" fmla="*/ 100403 h 109084"/>
                <a:gd name="connsiteX3" fmla="*/ 13148 w 158106"/>
                <a:gd name="connsiteY3" fmla="*/ 107088 h 109084"/>
                <a:gd name="connsiteX4" fmla="*/ 144959 w 158106"/>
                <a:gd name="connsiteY4" fmla="*/ 30988 h 109084"/>
                <a:gd name="connsiteX5" fmla="*/ 158107 w 158106"/>
                <a:gd name="connsiteY5" fmla="*/ 8703 h 109084"/>
                <a:gd name="connsiteX6" fmla="*/ 144959 w 158106"/>
                <a:gd name="connsiteY6" fmla="*/ 2018 h 10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06" h="109084">
                  <a:moveTo>
                    <a:pt x="144959" y="2018"/>
                  </a:moveTo>
                  <a:lnTo>
                    <a:pt x="13148" y="78119"/>
                  </a:lnTo>
                  <a:cubicBezTo>
                    <a:pt x="5359" y="82921"/>
                    <a:pt x="435" y="91267"/>
                    <a:pt x="0" y="100403"/>
                  </a:cubicBezTo>
                  <a:cubicBezTo>
                    <a:pt x="0" y="108203"/>
                    <a:pt x="5794" y="111545"/>
                    <a:pt x="13148" y="107088"/>
                  </a:cubicBezTo>
                  <a:lnTo>
                    <a:pt x="144959" y="30988"/>
                  </a:lnTo>
                  <a:cubicBezTo>
                    <a:pt x="152670" y="26096"/>
                    <a:pt x="157561" y="17806"/>
                    <a:pt x="158107" y="8703"/>
                  </a:cubicBezTo>
                  <a:cubicBezTo>
                    <a:pt x="158107" y="792"/>
                    <a:pt x="152202" y="-2439"/>
                    <a:pt x="144959" y="2018"/>
                  </a:cubicBezTo>
                  <a:close/>
                </a:path>
              </a:pathLst>
            </a:custGeom>
            <a:solidFill>
              <a:srgbClr val="455A64"/>
            </a:solidFill>
            <a:ln w="111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21E02B8-A6F3-4E50-B483-FA88442915A9}"/>
                </a:ext>
              </a:extLst>
            </p:cNvPr>
            <p:cNvSpPr/>
            <p:nvPr/>
          </p:nvSpPr>
          <p:spPr>
            <a:xfrm>
              <a:off x="5988923" y="1919215"/>
              <a:ext cx="135711" cy="96082"/>
            </a:xfrm>
            <a:custGeom>
              <a:avLst/>
              <a:gdLst>
                <a:gd name="connsiteX0" fmla="*/ 122563 w 135711"/>
                <a:gd name="connsiteY0" fmla="*/ 1919 h 96082"/>
                <a:gd name="connsiteX1" fmla="*/ 13148 w 135711"/>
                <a:gd name="connsiteY1" fmla="*/ 65095 h 96082"/>
                <a:gd name="connsiteX2" fmla="*/ 0 w 135711"/>
                <a:gd name="connsiteY2" fmla="*/ 87380 h 96082"/>
                <a:gd name="connsiteX3" fmla="*/ 13148 w 135711"/>
                <a:gd name="connsiteY3" fmla="*/ 94065 h 96082"/>
                <a:gd name="connsiteX4" fmla="*/ 122563 w 135711"/>
                <a:gd name="connsiteY4" fmla="*/ 30889 h 96082"/>
                <a:gd name="connsiteX5" fmla="*/ 135711 w 135711"/>
                <a:gd name="connsiteY5" fmla="*/ 8605 h 96082"/>
                <a:gd name="connsiteX6" fmla="*/ 122563 w 135711"/>
                <a:gd name="connsiteY6" fmla="*/ 1919 h 9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11" h="96082">
                  <a:moveTo>
                    <a:pt x="122563" y="1919"/>
                  </a:moveTo>
                  <a:lnTo>
                    <a:pt x="13148" y="65095"/>
                  </a:lnTo>
                  <a:cubicBezTo>
                    <a:pt x="5426" y="69964"/>
                    <a:pt x="535" y="78265"/>
                    <a:pt x="0" y="87380"/>
                  </a:cubicBezTo>
                  <a:cubicBezTo>
                    <a:pt x="0" y="95291"/>
                    <a:pt x="5905" y="98522"/>
                    <a:pt x="13148" y="94065"/>
                  </a:cubicBezTo>
                  <a:lnTo>
                    <a:pt x="122563" y="30889"/>
                  </a:lnTo>
                  <a:cubicBezTo>
                    <a:pt x="130274" y="25998"/>
                    <a:pt x="135165" y="17708"/>
                    <a:pt x="135711" y="8605"/>
                  </a:cubicBezTo>
                  <a:cubicBezTo>
                    <a:pt x="135711" y="694"/>
                    <a:pt x="129360" y="-2315"/>
                    <a:pt x="122563" y="1919"/>
                  </a:cubicBezTo>
                  <a:close/>
                </a:path>
              </a:pathLst>
            </a:custGeom>
            <a:solidFill>
              <a:srgbClr val="455A64"/>
            </a:solidFill>
            <a:ln w="111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4EF4D14-159E-4A2B-935E-99FAE1B8F44C}"/>
                </a:ext>
              </a:extLst>
            </p:cNvPr>
            <p:cNvSpPr/>
            <p:nvPr/>
          </p:nvSpPr>
          <p:spPr>
            <a:xfrm>
              <a:off x="6215888" y="1754865"/>
              <a:ext cx="193427" cy="129735"/>
            </a:xfrm>
            <a:custGeom>
              <a:avLst/>
              <a:gdLst>
                <a:gd name="connsiteX0" fmla="*/ 180280 w 193427"/>
                <a:gd name="connsiteY0" fmla="*/ 1923 h 129735"/>
                <a:gd name="connsiteX1" fmla="*/ 13148 w 193427"/>
                <a:gd name="connsiteY1" fmla="*/ 98748 h 129735"/>
                <a:gd name="connsiteX2" fmla="*/ 0 w 193427"/>
                <a:gd name="connsiteY2" fmla="*/ 121032 h 129735"/>
                <a:gd name="connsiteX3" fmla="*/ 13148 w 193427"/>
                <a:gd name="connsiteY3" fmla="*/ 127717 h 129735"/>
                <a:gd name="connsiteX4" fmla="*/ 180280 w 193427"/>
                <a:gd name="connsiteY4" fmla="*/ 30781 h 129735"/>
                <a:gd name="connsiteX5" fmla="*/ 193427 w 193427"/>
                <a:gd name="connsiteY5" fmla="*/ 8497 h 129735"/>
                <a:gd name="connsiteX6" fmla="*/ 180280 w 193427"/>
                <a:gd name="connsiteY6" fmla="*/ 1923 h 1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27" h="129735">
                  <a:moveTo>
                    <a:pt x="180280" y="1923"/>
                  </a:moveTo>
                  <a:lnTo>
                    <a:pt x="13148" y="98748"/>
                  </a:lnTo>
                  <a:cubicBezTo>
                    <a:pt x="5426" y="103617"/>
                    <a:pt x="535" y="111918"/>
                    <a:pt x="0" y="121032"/>
                  </a:cubicBezTo>
                  <a:cubicBezTo>
                    <a:pt x="0" y="128943"/>
                    <a:pt x="5905" y="132174"/>
                    <a:pt x="13148" y="127717"/>
                  </a:cubicBezTo>
                  <a:lnTo>
                    <a:pt x="180280" y="30781"/>
                  </a:lnTo>
                  <a:cubicBezTo>
                    <a:pt x="188068" y="25979"/>
                    <a:pt x="192993" y="17633"/>
                    <a:pt x="193427" y="8497"/>
                  </a:cubicBezTo>
                  <a:cubicBezTo>
                    <a:pt x="193427" y="697"/>
                    <a:pt x="187634" y="-2311"/>
                    <a:pt x="180280" y="1923"/>
                  </a:cubicBezTo>
                  <a:close/>
                </a:path>
              </a:pathLst>
            </a:custGeom>
            <a:solidFill>
              <a:srgbClr val="455A64"/>
            </a:solidFill>
            <a:ln w="111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6B10B1E-C433-43BB-9187-EF128ADB4CDF}"/>
                </a:ext>
              </a:extLst>
            </p:cNvPr>
            <p:cNvSpPr/>
            <p:nvPr/>
          </p:nvSpPr>
          <p:spPr>
            <a:xfrm>
              <a:off x="4154816" y="1666536"/>
              <a:ext cx="2598011" cy="2283357"/>
            </a:xfrm>
            <a:custGeom>
              <a:avLst/>
              <a:gdLst>
                <a:gd name="connsiteX0" fmla="*/ 0 w 2598011"/>
                <a:gd name="connsiteY0" fmla="*/ 2283358 h 2283357"/>
                <a:gd name="connsiteX1" fmla="*/ 2598012 w 2598011"/>
                <a:gd name="connsiteY1" fmla="*/ 783404 h 2283357"/>
                <a:gd name="connsiteX2" fmla="*/ 2598012 w 2598011"/>
                <a:gd name="connsiteY2" fmla="*/ 0 h 2283357"/>
                <a:gd name="connsiteX3" fmla="*/ 0 w 2598011"/>
                <a:gd name="connsiteY3" fmla="*/ 1499843 h 2283357"/>
                <a:gd name="connsiteX4" fmla="*/ 0 w 2598011"/>
                <a:gd name="connsiteY4" fmla="*/ 2283358 h 2283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011" h="2283357">
                  <a:moveTo>
                    <a:pt x="0" y="2283358"/>
                  </a:moveTo>
                  <a:lnTo>
                    <a:pt x="2598012" y="783404"/>
                  </a:lnTo>
                  <a:lnTo>
                    <a:pt x="2598012" y="0"/>
                  </a:lnTo>
                  <a:lnTo>
                    <a:pt x="0" y="1499843"/>
                  </a:lnTo>
                  <a:lnTo>
                    <a:pt x="0" y="2283358"/>
                  </a:lnTo>
                  <a:close/>
                </a:path>
              </a:pathLst>
            </a:custGeom>
            <a:solidFill>
              <a:srgbClr val="455A64"/>
            </a:solidFill>
            <a:ln w="111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19BA02-D217-40E2-B7ED-909EC58A375E}"/>
                </a:ext>
              </a:extLst>
            </p:cNvPr>
            <p:cNvSpPr/>
            <p:nvPr/>
          </p:nvSpPr>
          <p:spPr>
            <a:xfrm>
              <a:off x="4544567" y="2779444"/>
              <a:ext cx="497608" cy="326068"/>
            </a:xfrm>
            <a:custGeom>
              <a:avLst/>
              <a:gdLst>
                <a:gd name="connsiteX0" fmla="*/ 23956 w 497608"/>
                <a:gd name="connsiteY0" fmla="*/ 262812 h 326068"/>
                <a:gd name="connsiteX1" fmla="*/ 473541 w 497608"/>
                <a:gd name="connsiteY1" fmla="*/ 3312 h 326068"/>
                <a:gd name="connsiteX2" fmla="*/ 497609 w 497608"/>
                <a:gd name="connsiteY2" fmla="*/ 17239 h 326068"/>
                <a:gd name="connsiteX3" fmla="*/ 497609 w 497608"/>
                <a:gd name="connsiteY3" fmla="*/ 21696 h 326068"/>
                <a:gd name="connsiteX4" fmla="*/ 473430 w 497608"/>
                <a:gd name="connsiteY4" fmla="*/ 63479 h 326068"/>
                <a:gd name="connsiteX5" fmla="*/ 24179 w 497608"/>
                <a:gd name="connsiteY5" fmla="*/ 322757 h 326068"/>
                <a:gd name="connsiteX6" fmla="*/ 1 w 497608"/>
                <a:gd name="connsiteY6" fmla="*/ 308829 h 326068"/>
                <a:gd name="connsiteX7" fmla="*/ 1 w 497608"/>
                <a:gd name="connsiteY7" fmla="*/ 293007 h 326068"/>
                <a:gd name="connsiteX8" fmla="*/ 23956 w 497608"/>
                <a:gd name="connsiteY8" fmla="*/ 262812 h 32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608" h="326068">
                  <a:moveTo>
                    <a:pt x="23956" y="262812"/>
                  </a:moveTo>
                  <a:lnTo>
                    <a:pt x="473541" y="3312"/>
                  </a:lnTo>
                  <a:cubicBezTo>
                    <a:pt x="486912" y="-4376"/>
                    <a:pt x="497609" y="1752"/>
                    <a:pt x="497609" y="17239"/>
                  </a:cubicBezTo>
                  <a:lnTo>
                    <a:pt x="497609" y="21696"/>
                  </a:lnTo>
                  <a:cubicBezTo>
                    <a:pt x="496650" y="38677"/>
                    <a:pt x="487670" y="54187"/>
                    <a:pt x="473430" y="63479"/>
                  </a:cubicBezTo>
                  <a:lnTo>
                    <a:pt x="24179" y="322757"/>
                  </a:lnTo>
                  <a:cubicBezTo>
                    <a:pt x="10809" y="330445"/>
                    <a:pt x="1" y="324317"/>
                    <a:pt x="1" y="308829"/>
                  </a:cubicBezTo>
                  <a:lnTo>
                    <a:pt x="1" y="293007"/>
                  </a:lnTo>
                  <a:cubicBezTo>
                    <a:pt x="-111" y="278077"/>
                    <a:pt x="10697" y="270723"/>
                    <a:pt x="23956" y="262812"/>
                  </a:cubicBezTo>
                  <a:close/>
                </a:path>
              </a:pathLst>
            </a:custGeom>
            <a:solidFill>
              <a:srgbClr val="FAFAFA"/>
            </a:solidFill>
            <a:ln w="111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E1937AC-C132-4565-981B-928ABA620555}"/>
                </a:ext>
              </a:extLst>
            </p:cNvPr>
            <p:cNvSpPr/>
            <p:nvPr/>
          </p:nvSpPr>
          <p:spPr>
            <a:xfrm>
              <a:off x="4544567" y="2974340"/>
              <a:ext cx="341061" cy="235776"/>
            </a:xfrm>
            <a:custGeom>
              <a:avLst/>
              <a:gdLst>
                <a:gd name="connsiteX0" fmla="*/ 23956 w 341061"/>
                <a:gd name="connsiteY0" fmla="*/ 172429 h 235776"/>
                <a:gd name="connsiteX1" fmla="*/ 316995 w 341061"/>
                <a:gd name="connsiteY1" fmla="*/ 3292 h 235776"/>
                <a:gd name="connsiteX2" fmla="*/ 341062 w 341061"/>
                <a:gd name="connsiteY2" fmla="*/ 17219 h 235776"/>
                <a:gd name="connsiteX3" fmla="*/ 341062 w 341061"/>
                <a:gd name="connsiteY3" fmla="*/ 21676 h 235776"/>
                <a:gd name="connsiteX4" fmla="*/ 316883 w 341061"/>
                <a:gd name="connsiteY4" fmla="*/ 63459 h 235776"/>
                <a:gd name="connsiteX5" fmla="*/ 24179 w 341061"/>
                <a:gd name="connsiteY5" fmla="*/ 232485 h 235776"/>
                <a:gd name="connsiteX6" fmla="*/ 1 w 341061"/>
                <a:gd name="connsiteY6" fmla="*/ 218558 h 235776"/>
                <a:gd name="connsiteX7" fmla="*/ 1 w 341061"/>
                <a:gd name="connsiteY7" fmla="*/ 203070 h 235776"/>
                <a:gd name="connsiteX8" fmla="*/ 23956 w 341061"/>
                <a:gd name="connsiteY8" fmla="*/ 172429 h 23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61" h="235776">
                  <a:moveTo>
                    <a:pt x="23956" y="172429"/>
                  </a:moveTo>
                  <a:lnTo>
                    <a:pt x="316995" y="3292"/>
                  </a:lnTo>
                  <a:cubicBezTo>
                    <a:pt x="330365" y="-4397"/>
                    <a:pt x="341062" y="1843"/>
                    <a:pt x="341062" y="17219"/>
                  </a:cubicBezTo>
                  <a:lnTo>
                    <a:pt x="341062" y="21676"/>
                  </a:lnTo>
                  <a:cubicBezTo>
                    <a:pt x="340137" y="38668"/>
                    <a:pt x="331156" y="54189"/>
                    <a:pt x="316883" y="63459"/>
                  </a:cubicBezTo>
                  <a:lnTo>
                    <a:pt x="24179" y="232485"/>
                  </a:lnTo>
                  <a:cubicBezTo>
                    <a:pt x="10809" y="240173"/>
                    <a:pt x="1" y="233934"/>
                    <a:pt x="1" y="218558"/>
                  </a:cubicBezTo>
                  <a:lnTo>
                    <a:pt x="1" y="203070"/>
                  </a:lnTo>
                  <a:cubicBezTo>
                    <a:pt x="-111" y="187248"/>
                    <a:pt x="10697" y="180117"/>
                    <a:pt x="23956" y="172429"/>
                  </a:cubicBezTo>
                  <a:close/>
                </a:path>
              </a:pathLst>
            </a:custGeom>
            <a:solidFill>
              <a:srgbClr val="2A9BF5"/>
            </a:solidFill>
            <a:ln w="111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DB3E1306-0B1B-4947-90C9-2CBF547FBC90}"/>
                </a:ext>
              </a:extLst>
            </p:cNvPr>
            <p:cNvSpPr/>
            <p:nvPr/>
          </p:nvSpPr>
          <p:spPr>
            <a:xfrm>
              <a:off x="4544567" y="2974340"/>
              <a:ext cx="341061" cy="235776"/>
            </a:xfrm>
            <a:custGeom>
              <a:avLst/>
              <a:gdLst>
                <a:gd name="connsiteX0" fmla="*/ 23956 w 341061"/>
                <a:gd name="connsiteY0" fmla="*/ 172429 h 235776"/>
                <a:gd name="connsiteX1" fmla="*/ 316995 w 341061"/>
                <a:gd name="connsiteY1" fmla="*/ 3292 h 235776"/>
                <a:gd name="connsiteX2" fmla="*/ 341062 w 341061"/>
                <a:gd name="connsiteY2" fmla="*/ 17219 h 235776"/>
                <a:gd name="connsiteX3" fmla="*/ 341062 w 341061"/>
                <a:gd name="connsiteY3" fmla="*/ 21676 h 235776"/>
                <a:gd name="connsiteX4" fmla="*/ 316883 w 341061"/>
                <a:gd name="connsiteY4" fmla="*/ 63459 h 235776"/>
                <a:gd name="connsiteX5" fmla="*/ 24179 w 341061"/>
                <a:gd name="connsiteY5" fmla="*/ 232485 h 235776"/>
                <a:gd name="connsiteX6" fmla="*/ 1 w 341061"/>
                <a:gd name="connsiteY6" fmla="*/ 218558 h 235776"/>
                <a:gd name="connsiteX7" fmla="*/ 1 w 341061"/>
                <a:gd name="connsiteY7" fmla="*/ 203070 h 235776"/>
                <a:gd name="connsiteX8" fmla="*/ 23956 w 341061"/>
                <a:gd name="connsiteY8" fmla="*/ 172429 h 23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61" h="235776">
                  <a:moveTo>
                    <a:pt x="23956" y="172429"/>
                  </a:moveTo>
                  <a:lnTo>
                    <a:pt x="316995" y="3292"/>
                  </a:lnTo>
                  <a:cubicBezTo>
                    <a:pt x="330365" y="-4397"/>
                    <a:pt x="341062" y="1843"/>
                    <a:pt x="341062" y="17219"/>
                  </a:cubicBezTo>
                  <a:lnTo>
                    <a:pt x="341062" y="21676"/>
                  </a:lnTo>
                  <a:cubicBezTo>
                    <a:pt x="340137" y="38668"/>
                    <a:pt x="331156" y="54189"/>
                    <a:pt x="316883" y="63459"/>
                  </a:cubicBezTo>
                  <a:lnTo>
                    <a:pt x="24179" y="232485"/>
                  </a:lnTo>
                  <a:cubicBezTo>
                    <a:pt x="10809" y="240173"/>
                    <a:pt x="1" y="233934"/>
                    <a:pt x="1" y="218558"/>
                  </a:cubicBezTo>
                  <a:lnTo>
                    <a:pt x="1" y="203070"/>
                  </a:lnTo>
                  <a:cubicBezTo>
                    <a:pt x="-111" y="187248"/>
                    <a:pt x="10697" y="180117"/>
                    <a:pt x="23956" y="172429"/>
                  </a:cubicBezTo>
                  <a:close/>
                </a:path>
              </a:pathLst>
            </a:custGeom>
            <a:solidFill>
              <a:srgbClr val="FFFFFF">
                <a:alpha val="55000"/>
              </a:srgbClr>
            </a:solidFill>
            <a:ln w="111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5739D86-1C82-4252-894B-B3041713C0DF}"/>
                </a:ext>
              </a:extLst>
            </p:cNvPr>
            <p:cNvSpPr/>
            <p:nvPr/>
          </p:nvSpPr>
          <p:spPr>
            <a:xfrm>
              <a:off x="4540218" y="2831860"/>
              <a:ext cx="868285" cy="504882"/>
            </a:xfrm>
            <a:custGeom>
              <a:avLst/>
              <a:gdLst>
                <a:gd name="connsiteX0" fmla="*/ 4239 w 868285"/>
                <a:gd name="connsiteY0" fmla="*/ 504883 h 504882"/>
                <a:gd name="connsiteX1" fmla="*/ 562 w 868285"/>
                <a:gd name="connsiteY1" fmla="*/ 502766 h 504882"/>
                <a:gd name="connsiteX2" fmla="*/ 2044 w 868285"/>
                <a:gd name="connsiteY2" fmla="*/ 497128 h 504882"/>
                <a:gd name="connsiteX3" fmla="*/ 2122 w 868285"/>
                <a:gd name="connsiteY3" fmla="*/ 497083 h 504882"/>
                <a:gd name="connsiteX4" fmla="*/ 862072 w 868285"/>
                <a:gd name="connsiteY4" fmla="*/ 590 h 504882"/>
                <a:gd name="connsiteX5" fmla="*/ 867732 w 868285"/>
                <a:gd name="connsiteY5" fmla="*/ 1994 h 504882"/>
                <a:gd name="connsiteX6" fmla="*/ 867754 w 868285"/>
                <a:gd name="connsiteY6" fmla="*/ 2038 h 504882"/>
                <a:gd name="connsiteX7" fmla="*/ 866194 w 868285"/>
                <a:gd name="connsiteY7" fmla="*/ 7832 h 504882"/>
                <a:gd name="connsiteX8" fmla="*/ 6244 w 868285"/>
                <a:gd name="connsiteY8" fmla="*/ 504325 h 504882"/>
                <a:gd name="connsiteX9" fmla="*/ 4239 w 868285"/>
                <a:gd name="connsiteY9" fmla="*/ 504883 h 50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285" h="504882">
                  <a:moveTo>
                    <a:pt x="4239" y="504883"/>
                  </a:moveTo>
                  <a:cubicBezTo>
                    <a:pt x="2723" y="504860"/>
                    <a:pt x="1342" y="504058"/>
                    <a:pt x="562" y="502766"/>
                  </a:cubicBezTo>
                  <a:cubicBezTo>
                    <a:pt x="-586" y="500805"/>
                    <a:pt x="83" y="498275"/>
                    <a:pt x="2044" y="497128"/>
                  </a:cubicBezTo>
                  <a:cubicBezTo>
                    <a:pt x="2066" y="497116"/>
                    <a:pt x="2099" y="497094"/>
                    <a:pt x="2122" y="497083"/>
                  </a:cubicBezTo>
                  <a:lnTo>
                    <a:pt x="862072" y="590"/>
                  </a:lnTo>
                  <a:cubicBezTo>
                    <a:pt x="864021" y="-580"/>
                    <a:pt x="866551" y="44"/>
                    <a:pt x="867732" y="1994"/>
                  </a:cubicBezTo>
                  <a:cubicBezTo>
                    <a:pt x="867743" y="2016"/>
                    <a:pt x="867743" y="2027"/>
                    <a:pt x="867754" y="2038"/>
                  </a:cubicBezTo>
                  <a:cubicBezTo>
                    <a:pt x="868868" y="4077"/>
                    <a:pt x="868177" y="6629"/>
                    <a:pt x="866194" y="7832"/>
                  </a:cubicBezTo>
                  <a:lnTo>
                    <a:pt x="6244" y="504325"/>
                  </a:lnTo>
                  <a:cubicBezTo>
                    <a:pt x="5631" y="504660"/>
                    <a:pt x="4941" y="504849"/>
                    <a:pt x="4239" y="504883"/>
                  </a:cubicBezTo>
                  <a:close/>
                </a:path>
              </a:pathLst>
            </a:custGeom>
            <a:solidFill>
              <a:srgbClr val="E0E0E0"/>
            </a:solidFill>
            <a:ln w="111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CC50B35-D27F-4D47-BA43-8619E94A2523}"/>
                </a:ext>
              </a:extLst>
            </p:cNvPr>
            <p:cNvSpPr/>
            <p:nvPr/>
          </p:nvSpPr>
          <p:spPr>
            <a:xfrm>
              <a:off x="4540218" y="3197713"/>
              <a:ext cx="325359" cy="191285"/>
            </a:xfrm>
            <a:custGeom>
              <a:avLst/>
              <a:gdLst>
                <a:gd name="connsiteX0" fmla="*/ 4239 w 325359"/>
                <a:gd name="connsiteY0" fmla="*/ 191285 h 191285"/>
                <a:gd name="connsiteX1" fmla="*/ 562 w 325359"/>
                <a:gd name="connsiteY1" fmla="*/ 189168 h 191285"/>
                <a:gd name="connsiteX2" fmla="*/ 2044 w 325359"/>
                <a:gd name="connsiteY2" fmla="*/ 183530 h 191285"/>
                <a:gd name="connsiteX3" fmla="*/ 2122 w 325359"/>
                <a:gd name="connsiteY3" fmla="*/ 183486 h 191285"/>
                <a:gd name="connsiteX4" fmla="*/ 319004 w 325359"/>
                <a:gd name="connsiteY4" fmla="*/ 532 h 191285"/>
                <a:gd name="connsiteX5" fmla="*/ 324798 w 325359"/>
                <a:gd name="connsiteY5" fmla="*/ 2092 h 191285"/>
                <a:gd name="connsiteX6" fmla="*/ 323316 w 325359"/>
                <a:gd name="connsiteY6" fmla="*/ 7730 h 191285"/>
                <a:gd name="connsiteX7" fmla="*/ 323238 w 325359"/>
                <a:gd name="connsiteY7" fmla="*/ 7774 h 191285"/>
                <a:gd name="connsiteX8" fmla="*/ 6356 w 325359"/>
                <a:gd name="connsiteY8" fmla="*/ 190728 h 191285"/>
                <a:gd name="connsiteX9" fmla="*/ 4239 w 325359"/>
                <a:gd name="connsiteY9" fmla="*/ 191285 h 19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9" h="191285">
                  <a:moveTo>
                    <a:pt x="4239" y="191285"/>
                  </a:moveTo>
                  <a:cubicBezTo>
                    <a:pt x="2723" y="191263"/>
                    <a:pt x="1342" y="190461"/>
                    <a:pt x="562" y="189168"/>
                  </a:cubicBezTo>
                  <a:cubicBezTo>
                    <a:pt x="-586" y="187207"/>
                    <a:pt x="83" y="184678"/>
                    <a:pt x="2044" y="183530"/>
                  </a:cubicBezTo>
                  <a:cubicBezTo>
                    <a:pt x="2066" y="183519"/>
                    <a:pt x="2099" y="183497"/>
                    <a:pt x="2122" y="183486"/>
                  </a:cubicBezTo>
                  <a:lnTo>
                    <a:pt x="319004" y="532"/>
                  </a:lnTo>
                  <a:cubicBezTo>
                    <a:pt x="321043" y="-582"/>
                    <a:pt x="323594" y="109"/>
                    <a:pt x="324798" y="2092"/>
                  </a:cubicBezTo>
                  <a:cubicBezTo>
                    <a:pt x="325945" y="4053"/>
                    <a:pt x="325277" y="6582"/>
                    <a:pt x="323316" y="7730"/>
                  </a:cubicBezTo>
                  <a:cubicBezTo>
                    <a:pt x="323294" y="7741"/>
                    <a:pt x="323260" y="7763"/>
                    <a:pt x="323238" y="7774"/>
                  </a:cubicBezTo>
                  <a:lnTo>
                    <a:pt x="6356" y="190728"/>
                  </a:lnTo>
                  <a:cubicBezTo>
                    <a:pt x="5709" y="191085"/>
                    <a:pt x="4974" y="191274"/>
                    <a:pt x="4239" y="191285"/>
                  </a:cubicBezTo>
                  <a:close/>
                </a:path>
              </a:pathLst>
            </a:custGeom>
            <a:solidFill>
              <a:srgbClr val="E0E0E0"/>
            </a:solidFill>
            <a:ln w="111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536C4DDD-D8E4-4D4E-929D-05004094FDCF}"/>
                </a:ext>
              </a:extLst>
            </p:cNvPr>
            <p:cNvSpPr/>
            <p:nvPr/>
          </p:nvSpPr>
          <p:spPr>
            <a:xfrm>
              <a:off x="4902339" y="3067016"/>
              <a:ext cx="189424" cy="112956"/>
            </a:xfrm>
            <a:custGeom>
              <a:avLst/>
              <a:gdLst>
                <a:gd name="connsiteX0" fmla="*/ 4126 w 189424"/>
                <a:gd name="connsiteY0" fmla="*/ 112956 h 112956"/>
                <a:gd name="connsiteX1" fmla="*/ 560 w 189424"/>
                <a:gd name="connsiteY1" fmla="*/ 110839 h 112956"/>
                <a:gd name="connsiteX2" fmla="*/ 2009 w 189424"/>
                <a:gd name="connsiteY2" fmla="*/ 105045 h 112956"/>
                <a:gd name="connsiteX3" fmla="*/ 183069 w 189424"/>
                <a:gd name="connsiteY3" fmla="*/ 532 h 112956"/>
                <a:gd name="connsiteX4" fmla="*/ 188863 w 189424"/>
                <a:gd name="connsiteY4" fmla="*/ 2092 h 112956"/>
                <a:gd name="connsiteX5" fmla="*/ 187381 w 189424"/>
                <a:gd name="connsiteY5" fmla="*/ 7730 h 112956"/>
                <a:gd name="connsiteX6" fmla="*/ 187303 w 189424"/>
                <a:gd name="connsiteY6" fmla="*/ 7774 h 112956"/>
                <a:gd name="connsiteX7" fmla="*/ 6243 w 189424"/>
                <a:gd name="connsiteY7" fmla="*/ 112399 h 112956"/>
                <a:gd name="connsiteX8" fmla="*/ 4126 w 189424"/>
                <a:gd name="connsiteY8" fmla="*/ 112956 h 11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424" h="112956">
                  <a:moveTo>
                    <a:pt x="4126" y="112956"/>
                  </a:moveTo>
                  <a:cubicBezTo>
                    <a:pt x="2644" y="112945"/>
                    <a:pt x="1285" y="112132"/>
                    <a:pt x="560" y="110839"/>
                  </a:cubicBezTo>
                  <a:cubicBezTo>
                    <a:pt x="-576" y="108833"/>
                    <a:pt x="70" y="106282"/>
                    <a:pt x="2009" y="105045"/>
                  </a:cubicBezTo>
                  <a:lnTo>
                    <a:pt x="183069" y="532"/>
                  </a:lnTo>
                  <a:cubicBezTo>
                    <a:pt x="185108" y="-582"/>
                    <a:pt x="187659" y="109"/>
                    <a:pt x="188863" y="2092"/>
                  </a:cubicBezTo>
                  <a:cubicBezTo>
                    <a:pt x="190010" y="4053"/>
                    <a:pt x="189342" y="6582"/>
                    <a:pt x="187381" y="7730"/>
                  </a:cubicBezTo>
                  <a:cubicBezTo>
                    <a:pt x="187358" y="7741"/>
                    <a:pt x="187325" y="7763"/>
                    <a:pt x="187303" y="7774"/>
                  </a:cubicBezTo>
                  <a:lnTo>
                    <a:pt x="6243" y="112399"/>
                  </a:lnTo>
                  <a:cubicBezTo>
                    <a:pt x="5597" y="112756"/>
                    <a:pt x="4861" y="112945"/>
                    <a:pt x="4126" y="112956"/>
                  </a:cubicBezTo>
                  <a:close/>
                </a:path>
              </a:pathLst>
            </a:custGeom>
            <a:solidFill>
              <a:srgbClr val="E0E0E0"/>
            </a:solidFill>
            <a:ln w="111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C5653FEA-DCC3-4775-A3E4-A841500393BA}"/>
                </a:ext>
              </a:extLst>
            </p:cNvPr>
            <p:cNvSpPr/>
            <p:nvPr/>
          </p:nvSpPr>
          <p:spPr>
            <a:xfrm>
              <a:off x="5128077" y="2884715"/>
              <a:ext cx="280427" cy="165451"/>
            </a:xfrm>
            <a:custGeom>
              <a:avLst/>
              <a:gdLst>
                <a:gd name="connsiteX0" fmla="*/ 4127 w 280427"/>
                <a:gd name="connsiteY0" fmla="*/ 165452 h 165451"/>
                <a:gd name="connsiteX1" fmla="*/ 562 w 280427"/>
                <a:gd name="connsiteY1" fmla="*/ 163335 h 165451"/>
                <a:gd name="connsiteX2" fmla="*/ 2044 w 280427"/>
                <a:gd name="connsiteY2" fmla="*/ 157697 h 165451"/>
                <a:gd name="connsiteX3" fmla="*/ 2122 w 280427"/>
                <a:gd name="connsiteY3" fmla="*/ 157652 h 165451"/>
                <a:gd name="connsiteX4" fmla="*/ 274213 w 280427"/>
                <a:gd name="connsiteY4" fmla="*/ 548 h 165451"/>
                <a:gd name="connsiteX5" fmla="*/ 279895 w 280427"/>
                <a:gd name="connsiteY5" fmla="*/ 1997 h 165451"/>
                <a:gd name="connsiteX6" fmla="*/ 278335 w 280427"/>
                <a:gd name="connsiteY6" fmla="*/ 7790 h 165451"/>
                <a:gd name="connsiteX7" fmla="*/ 6244 w 280427"/>
                <a:gd name="connsiteY7" fmla="*/ 164894 h 165451"/>
                <a:gd name="connsiteX8" fmla="*/ 4127 w 280427"/>
                <a:gd name="connsiteY8" fmla="*/ 165452 h 16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27" h="165451">
                  <a:moveTo>
                    <a:pt x="4127" y="165452"/>
                  </a:moveTo>
                  <a:cubicBezTo>
                    <a:pt x="2645" y="165418"/>
                    <a:pt x="1297" y="164616"/>
                    <a:pt x="562" y="163335"/>
                  </a:cubicBezTo>
                  <a:cubicBezTo>
                    <a:pt x="-586" y="161374"/>
                    <a:pt x="83" y="158844"/>
                    <a:pt x="2044" y="157697"/>
                  </a:cubicBezTo>
                  <a:cubicBezTo>
                    <a:pt x="2066" y="157685"/>
                    <a:pt x="2099" y="157663"/>
                    <a:pt x="2122" y="157652"/>
                  </a:cubicBezTo>
                  <a:lnTo>
                    <a:pt x="274213" y="548"/>
                  </a:lnTo>
                  <a:cubicBezTo>
                    <a:pt x="276185" y="-566"/>
                    <a:pt x="278692" y="69"/>
                    <a:pt x="279895" y="1997"/>
                  </a:cubicBezTo>
                  <a:cubicBezTo>
                    <a:pt x="281009" y="4036"/>
                    <a:pt x="280318" y="6587"/>
                    <a:pt x="278335" y="7790"/>
                  </a:cubicBezTo>
                  <a:lnTo>
                    <a:pt x="6244" y="164894"/>
                  </a:lnTo>
                  <a:cubicBezTo>
                    <a:pt x="5598" y="165251"/>
                    <a:pt x="4863" y="165440"/>
                    <a:pt x="4127" y="165452"/>
                  </a:cubicBezTo>
                  <a:close/>
                </a:path>
              </a:pathLst>
            </a:custGeom>
            <a:solidFill>
              <a:srgbClr val="E0E0E0"/>
            </a:solidFill>
            <a:ln w="111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374A85AA-90B7-49AD-A52A-AA74260EDF0A}"/>
                </a:ext>
              </a:extLst>
            </p:cNvPr>
            <p:cNvSpPr/>
            <p:nvPr/>
          </p:nvSpPr>
          <p:spPr>
            <a:xfrm>
              <a:off x="4540218" y="3354929"/>
              <a:ext cx="144188" cy="86326"/>
            </a:xfrm>
            <a:custGeom>
              <a:avLst/>
              <a:gdLst>
                <a:gd name="connsiteX0" fmla="*/ 4239 w 144188"/>
                <a:gd name="connsiteY0" fmla="*/ 86327 h 86326"/>
                <a:gd name="connsiteX1" fmla="*/ 562 w 144188"/>
                <a:gd name="connsiteY1" fmla="*/ 84209 h 86326"/>
                <a:gd name="connsiteX2" fmla="*/ 2044 w 144188"/>
                <a:gd name="connsiteY2" fmla="*/ 78572 h 86326"/>
                <a:gd name="connsiteX3" fmla="*/ 2122 w 144188"/>
                <a:gd name="connsiteY3" fmla="*/ 78527 h 86326"/>
                <a:gd name="connsiteX4" fmla="*/ 137833 w 144188"/>
                <a:gd name="connsiteY4" fmla="*/ 532 h 86326"/>
                <a:gd name="connsiteX5" fmla="*/ 143627 w 144188"/>
                <a:gd name="connsiteY5" fmla="*/ 2092 h 86326"/>
                <a:gd name="connsiteX6" fmla="*/ 142145 w 144188"/>
                <a:gd name="connsiteY6" fmla="*/ 7730 h 86326"/>
                <a:gd name="connsiteX7" fmla="*/ 142067 w 144188"/>
                <a:gd name="connsiteY7" fmla="*/ 7774 h 86326"/>
                <a:gd name="connsiteX8" fmla="*/ 6244 w 144188"/>
                <a:gd name="connsiteY8" fmla="*/ 85769 h 86326"/>
                <a:gd name="connsiteX9" fmla="*/ 4239 w 144188"/>
                <a:gd name="connsiteY9" fmla="*/ 86327 h 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188" h="86326">
                  <a:moveTo>
                    <a:pt x="4239" y="86327"/>
                  </a:moveTo>
                  <a:cubicBezTo>
                    <a:pt x="2723" y="86304"/>
                    <a:pt x="1342" y="85502"/>
                    <a:pt x="562" y="84209"/>
                  </a:cubicBezTo>
                  <a:cubicBezTo>
                    <a:pt x="-586" y="82248"/>
                    <a:pt x="83" y="79719"/>
                    <a:pt x="2044" y="78572"/>
                  </a:cubicBezTo>
                  <a:cubicBezTo>
                    <a:pt x="2066" y="78560"/>
                    <a:pt x="2099" y="78538"/>
                    <a:pt x="2122" y="78527"/>
                  </a:cubicBezTo>
                  <a:lnTo>
                    <a:pt x="137833" y="532"/>
                  </a:lnTo>
                  <a:cubicBezTo>
                    <a:pt x="139872" y="-582"/>
                    <a:pt x="142423" y="109"/>
                    <a:pt x="143627" y="2092"/>
                  </a:cubicBezTo>
                  <a:cubicBezTo>
                    <a:pt x="144774" y="4053"/>
                    <a:pt x="144106" y="6582"/>
                    <a:pt x="142145" y="7730"/>
                  </a:cubicBezTo>
                  <a:cubicBezTo>
                    <a:pt x="142122" y="7741"/>
                    <a:pt x="142089" y="7763"/>
                    <a:pt x="142067" y="7774"/>
                  </a:cubicBezTo>
                  <a:lnTo>
                    <a:pt x="6244" y="85769"/>
                  </a:lnTo>
                  <a:cubicBezTo>
                    <a:pt x="5631" y="86126"/>
                    <a:pt x="4941" y="86315"/>
                    <a:pt x="4239" y="86327"/>
                  </a:cubicBezTo>
                  <a:close/>
                </a:path>
              </a:pathLst>
            </a:custGeom>
            <a:solidFill>
              <a:srgbClr val="E0E0E0"/>
            </a:solidFill>
            <a:ln w="111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5075D65B-24C1-4CB3-92FB-68B68C697DB7}"/>
                </a:ext>
              </a:extLst>
            </p:cNvPr>
            <p:cNvSpPr/>
            <p:nvPr/>
          </p:nvSpPr>
          <p:spPr>
            <a:xfrm>
              <a:off x="4721247" y="3145427"/>
              <a:ext cx="325352" cy="191317"/>
            </a:xfrm>
            <a:custGeom>
              <a:avLst/>
              <a:gdLst>
                <a:gd name="connsiteX0" fmla="*/ 4270 w 325352"/>
                <a:gd name="connsiteY0" fmla="*/ 191315 h 191317"/>
                <a:gd name="connsiteX1" fmla="*/ 2 w 325352"/>
                <a:gd name="connsiteY1" fmla="*/ 187337 h 191317"/>
                <a:gd name="connsiteX2" fmla="*/ 2264 w 325352"/>
                <a:gd name="connsiteY2" fmla="*/ 183516 h 191317"/>
                <a:gd name="connsiteX3" fmla="*/ 319035 w 325352"/>
                <a:gd name="connsiteY3" fmla="*/ 562 h 191317"/>
                <a:gd name="connsiteX4" fmla="*/ 324673 w 325352"/>
                <a:gd name="connsiteY4" fmla="*/ 2044 h 191317"/>
                <a:gd name="connsiteX5" fmla="*/ 324718 w 325352"/>
                <a:gd name="connsiteY5" fmla="*/ 2122 h 191317"/>
                <a:gd name="connsiteX6" fmla="*/ 323503 w 325352"/>
                <a:gd name="connsiteY6" fmla="*/ 7659 h 191317"/>
                <a:gd name="connsiteX7" fmla="*/ 323269 w 325352"/>
                <a:gd name="connsiteY7" fmla="*/ 7804 h 191317"/>
                <a:gd name="connsiteX8" fmla="*/ 6387 w 325352"/>
                <a:gd name="connsiteY8" fmla="*/ 190758 h 191317"/>
                <a:gd name="connsiteX9" fmla="*/ 4270 w 325352"/>
                <a:gd name="connsiteY9" fmla="*/ 191315 h 19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2" h="191317">
                  <a:moveTo>
                    <a:pt x="4270" y="191315"/>
                  </a:moveTo>
                  <a:cubicBezTo>
                    <a:pt x="1997" y="191393"/>
                    <a:pt x="81" y="189621"/>
                    <a:pt x="2" y="187337"/>
                  </a:cubicBezTo>
                  <a:cubicBezTo>
                    <a:pt x="-53" y="185733"/>
                    <a:pt x="827" y="184240"/>
                    <a:pt x="2264" y="183516"/>
                  </a:cubicBezTo>
                  <a:lnTo>
                    <a:pt x="319035" y="562"/>
                  </a:lnTo>
                  <a:cubicBezTo>
                    <a:pt x="320996" y="-586"/>
                    <a:pt x="323526" y="83"/>
                    <a:pt x="324673" y="2044"/>
                  </a:cubicBezTo>
                  <a:cubicBezTo>
                    <a:pt x="324684" y="2066"/>
                    <a:pt x="324707" y="2099"/>
                    <a:pt x="324718" y="2122"/>
                  </a:cubicBezTo>
                  <a:cubicBezTo>
                    <a:pt x="325910" y="3982"/>
                    <a:pt x="325375" y="6467"/>
                    <a:pt x="323503" y="7659"/>
                  </a:cubicBezTo>
                  <a:cubicBezTo>
                    <a:pt x="323425" y="7715"/>
                    <a:pt x="323347" y="7759"/>
                    <a:pt x="323269" y="7804"/>
                  </a:cubicBezTo>
                  <a:lnTo>
                    <a:pt x="6387" y="190758"/>
                  </a:lnTo>
                  <a:cubicBezTo>
                    <a:pt x="5741" y="191114"/>
                    <a:pt x="5005" y="191304"/>
                    <a:pt x="4270" y="191315"/>
                  </a:cubicBezTo>
                  <a:close/>
                </a:path>
              </a:pathLst>
            </a:custGeom>
            <a:solidFill>
              <a:srgbClr val="E0E0E0"/>
            </a:solidFill>
            <a:ln w="111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F8C252B-A2C2-4625-92CB-21B5A141372D}"/>
                </a:ext>
              </a:extLst>
            </p:cNvPr>
            <p:cNvSpPr/>
            <p:nvPr/>
          </p:nvSpPr>
          <p:spPr>
            <a:xfrm>
              <a:off x="5083316" y="2936975"/>
              <a:ext cx="325200" cy="191186"/>
            </a:xfrm>
            <a:custGeom>
              <a:avLst/>
              <a:gdLst>
                <a:gd name="connsiteX0" fmla="*/ 4209 w 325200"/>
                <a:gd name="connsiteY0" fmla="*/ 191186 h 191186"/>
                <a:gd name="connsiteX1" fmla="*/ 532 w 325200"/>
                <a:gd name="connsiteY1" fmla="*/ 189181 h 191186"/>
                <a:gd name="connsiteX2" fmla="*/ 2092 w 325200"/>
                <a:gd name="connsiteY2" fmla="*/ 183387 h 191186"/>
                <a:gd name="connsiteX3" fmla="*/ 318974 w 325200"/>
                <a:gd name="connsiteY3" fmla="*/ 544 h 191186"/>
                <a:gd name="connsiteX4" fmla="*/ 324657 w 325200"/>
                <a:gd name="connsiteY4" fmla="*/ 2104 h 191186"/>
                <a:gd name="connsiteX5" fmla="*/ 323097 w 325200"/>
                <a:gd name="connsiteY5" fmla="*/ 7787 h 191186"/>
                <a:gd name="connsiteX6" fmla="*/ 6326 w 325200"/>
                <a:gd name="connsiteY6" fmla="*/ 190072 h 191186"/>
                <a:gd name="connsiteX7" fmla="*/ 4209 w 325200"/>
                <a:gd name="connsiteY7" fmla="*/ 191186 h 1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200" h="191186">
                  <a:moveTo>
                    <a:pt x="4209" y="191186"/>
                  </a:moveTo>
                  <a:cubicBezTo>
                    <a:pt x="2716" y="191208"/>
                    <a:pt x="1323" y="190451"/>
                    <a:pt x="532" y="189181"/>
                  </a:cubicBezTo>
                  <a:cubicBezTo>
                    <a:pt x="-582" y="187142"/>
                    <a:pt x="109" y="184590"/>
                    <a:pt x="2092" y="183387"/>
                  </a:cubicBezTo>
                  <a:lnTo>
                    <a:pt x="318974" y="544"/>
                  </a:lnTo>
                  <a:cubicBezTo>
                    <a:pt x="320969" y="-592"/>
                    <a:pt x="323520" y="110"/>
                    <a:pt x="324657" y="2104"/>
                  </a:cubicBezTo>
                  <a:cubicBezTo>
                    <a:pt x="325793" y="4099"/>
                    <a:pt x="325091" y="6650"/>
                    <a:pt x="323097" y="7787"/>
                  </a:cubicBezTo>
                  <a:lnTo>
                    <a:pt x="6326" y="190072"/>
                  </a:lnTo>
                  <a:cubicBezTo>
                    <a:pt x="5758" y="190663"/>
                    <a:pt x="5011" y="191053"/>
                    <a:pt x="4209" y="191186"/>
                  </a:cubicBezTo>
                  <a:close/>
                </a:path>
              </a:pathLst>
            </a:custGeom>
            <a:solidFill>
              <a:srgbClr val="E0E0E0"/>
            </a:solidFill>
            <a:ln w="111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BB747620-2BB2-4FE2-B1C3-C2E289A0071B}"/>
                </a:ext>
              </a:extLst>
            </p:cNvPr>
            <p:cNvSpPr/>
            <p:nvPr/>
          </p:nvSpPr>
          <p:spPr>
            <a:xfrm>
              <a:off x="4540218" y="2988657"/>
              <a:ext cx="868278" cy="504854"/>
            </a:xfrm>
            <a:custGeom>
              <a:avLst/>
              <a:gdLst>
                <a:gd name="connsiteX0" fmla="*/ 4239 w 868278"/>
                <a:gd name="connsiteY0" fmla="*/ 504855 h 504854"/>
                <a:gd name="connsiteX1" fmla="*/ 562 w 868278"/>
                <a:gd name="connsiteY1" fmla="*/ 502738 h 504854"/>
                <a:gd name="connsiteX2" fmla="*/ 2044 w 868278"/>
                <a:gd name="connsiteY2" fmla="*/ 497100 h 504854"/>
                <a:gd name="connsiteX3" fmla="*/ 2122 w 868278"/>
                <a:gd name="connsiteY3" fmla="*/ 497055 h 504854"/>
                <a:gd name="connsiteX4" fmla="*/ 862072 w 868278"/>
                <a:gd name="connsiteY4" fmla="*/ 562 h 504854"/>
                <a:gd name="connsiteX5" fmla="*/ 867709 w 868278"/>
                <a:gd name="connsiteY5" fmla="*/ 2043 h 504854"/>
                <a:gd name="connsiteX6" fmla="*/ 867754 w 868278"/>
                <a:gd name="connsiteY6" fmla="*/ 2122 h 504854"/>
                <a:gd name="connsiteX7" fmla="*/ 866194 w 868278"/>
                <a:gd name="connsiteY7" fmla="*/ 7804 h 504854"/>
                <a:gd name="connsiteX8" fmla="*/ 6244 w 868278"/>
                <a:gd name="connsiteY8" fmla="*/ 504298 h 504854"/>
                <a:gd name="connsiteX9" fmla="*/ 4239 w 868278"/>
                <a:gd name="connsiteY9" fmla="*/ 504855 h 50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278" h="504854">
                  <a:moveTo>
                    <a:pt x="4239" y="504855"/>
                  </a:moveTo>
                  <a:cubicBezTo>
                    <a:pt x="2723" y="504832"/>
                    <a:pt x="1342" y="504030"/>
                    <a:pt x="562" y="502738"/>
                  </a:cubicBezTo>
                  <a:cubicBezTo>
                    <a:pt x="-586" y="500777"/>
                    <a:pt x="83" y="498247"/>
                    <a:pt x="2044" y="497100"/>
                  </a:cubicBezTo>
                  <a:cubicBezTo>
                    <a:pt x="2066" y="497089"/>
                    <a:pt x="2099" y="497066"/>
                    <a:pt x="2122" y="497055"/>
                  </a:cubicBezTo>
                  <a:lnTo>
                    <a:pt x="862072" y="562"/>
                  </a:lnTo>
                  <a:cubicBezTo>
                    <a:pt x="864033" y="-586"/>
                    <a:pt x="866562" y="83"/>
                    <a:pt x="867709" y="2043"/>
                  </a:cubicBezTo>
                  <a:cubicBezTo>
                    <a:pt x="867720" y="2066"/>
                    <a:pt x="867743" y="2099"/>
                    <a:pt x="867754" y="2122"/>
                  </a:cubicBezTo>
                  <a:cubicBezTo>
                    <a:pt x="868857" y="4127"/>
                    <a:pt x="868166" y="6645"/>
                    <a:pt x="866194" y="7804"/>
                  </a:cubicBezTo>
                  <a:lnTo>
                    <a:pt x="6244" y="504298"/>
                  </a:lnTo>
                  <a:cubicBezTo>
                    <a:pt x="5631" y="504632"/>
                    <a:pt x="4941" y="504821"/>
                    <a:pt x="4239" y="504855"/>
                  </a:cubicBezTo>
                  <a:close/>
                </a:path>
              </a:pathLst>
            </a:custGeom>
            <a:solidFill>
              <a:srgbClr val="E0E0E0"/>
            </a:solidFill>
            <a:ln w="111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0AAA1EB-F884-4A12-96E2-44B88C99D27D}"/>
                </a:ext>
              </a:extLst>
            </p:cNvPr>
            <p:cNvSpPr/>
            <p:nvPr/>
          </p:nvSpPr>
          <p:spPr>
            <a:xfrm>
              <a:off x="4540218" y="3354483"/>
              <a:ext cx="325359" cy="191285"/>
            </a:xfrm>
            <a:custGeom>
              <a:avLst/>
              <a:gdLst>
                <a:gd name="connsiteX0" fmla="*/ 4239 w 325359"/>
                <a:gd name="connsiteY0" fmla="*/ 191285 h 191285"/>
                <a:gd name="connsiteX1" fmla="*/ 562 w 325359"/>
                <a:gd name="connsiteY1" fmla="*/ 189168 h 191285"/>
                <a:gd name="connsiteX2" fmla="*/ 2044 w 325359"/>
                <a:gd name="connsiteY2" fmla="*/ 183530 h 191285"/>
                <a:gd name="connsiteX3" fmla="*/ 2122 w 325359"/>
                <a:gd name="connsiteY3" fmla="*/ 183486 h 191285"/>
                <a:gd name="connsiteX4" fmla="*/ 319004 w 325359"/>
                <a:gd name="connsiteY4" fmla="*/ 532 h 191285"/>
                <a:gd name="connsiteX5" fmla="*/ 324798 w 325359"/>
                <a:gd name="connsiteY5" fmla="*/ 2092 h 191285"/>
                <a:gd name="connsiteX6" fmla="*/ 323316 w 325359"/>
                <a:gd name="connsiteY6" fmla="*/ 7730 h 191285"/>
                <a:gd name="connsiteX7" fmla="*/ 323238 w 325359"/>
                <a:gd name="connsiteY7" fmla="*/ 7774 h 191285"/>
                <a:gd name="connsiteX8" fmla="*/ 6356 w 325359"/>
                <a:gd name="connsiteY8" fmla="*/ 190728 h 191285"/>
                <a:gd name="connsiteX9" fmla="*/ 4239 w 325359"/>
                <a:gd name="connsiteY9" fmla="*/ 191285 h 19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9" h="191285">
                  <a:moveTo>
                    <a:pt x="4239" y="191285"/>
                  </a:moveTo>
                  <a:cubicBezTo>
                    <a:pt x="2723" y="191263"/>
                    <a:pt x="1342" y="190461"/>
                    <a:pt x="562" y="189168"/>
                  </a:cubicBezTo>
                  <a:cubicBezTo>
                    <a:pt x="-586" y="187207"/>
                    <a:pt x="83" y="184678"/>
                    <a:pt x="2044" y="183530"/>
                  </a:cubicBezTo>
                  <a:cubicBezTo>
                    <a:pt x="2066" y="183519"/>
                    <a:pt x="2099" y="183497"/>
                    <a:pt x="2122" y="183486"/>
                  </a:cubicBezTo>
                  <a:lnTo>
                    <a:pt x="319004" y="532"/>
                  </a:lnTo>
                  <a:cubicBezTo>
                    <a:pt x="321043" y="-582"/>
                    <a:pt x="323594" y="109"/>
                    <a:pt x="324798" y="2092"/>
                  </a:cubicBezTo>
                  <a:cubicBezTo>
                    <a:pt x="325945" y="4053"/>
                    <a:pt x="325277" y="6582"/>
                    <a:pt x="323316" y="7730"/>
                  </a:cubicBezTo>
                  <a:cubicBezTo>
                    <a:pt x="323294" y="7741"/>
                    <a:pt x="323260" y="7763"/>
                    <a:pt x="323238" y="7774"/>
                  </a:cubicBezTo>
                  <a:lnTo>
                    <a:pt x="6356" y="190728"/>
                  </a:lnTo>
                  <a:cubicBezTo>
                    <a:pt x="5709" y="191085"/>
                    <a:pt x="4974" y="191274"/>
                    <a:pt x="4239" y="191285"/>
                  </a:cubicBezTo>
                  <a:close/>
                </a:path>
              </a:pathLst>
            </a:custGeom>
            <a:solidFill>
              <a:srgbClr val="E0E0E0"/>
            </a:solidFill>
            <a:ln w="111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1A350A4-C178-49E7-8790-9207AB8D06A3}"/>
                </a:ext>
              </a:extLst>
            </p:cNvPr>
            <p:cNvSpPr/>
            <p:nvPr/>
          </p:nvSpPr>
          <p:spPr>
            <a:xfrm>
              <a:off x="4902395" y="3223832"/>
              <a:ext cx="189338" cy="112910"/>
            </a:xfrm>
            <a:custGeom>
              <a:avLst/>
              <a:gdLst>
                <a:gd name="connsiteX0" fmla="*/ 4070 w 189338"/>
                <a:gd name="connsiteY0" fmla="*/ 112910 h 112910"/>
                <a:gd name="connsiteX1" fmla="*/ 3 w 189338"/>
                <a:gd name="connsiteY1" fmla="*/ 108520 h 112910"/>
                <a:gd name="connsiteX2" fmla="*/ 1953 w 189338"/>
                <a:gd name="connsiteY2" fmla="*/ 105111 h 112910"/>
                <a:gd name="connsiteX3" fmla="*/ 183013 w 189338"/>
                <a:gd name="connsiteY3" fmla="*/ 598 h 112910"/>
                <a:gd name="connsiteX4" fmla="*/ 188807 w 189338"/>
                <a:gd name="connsiteY4" fmla="*/ 2046 h 112910"/>
                <a:gd name="connsiteX5" fmla="*/ 187247 w 189338"/>
                <a:gd name="connsiteY5" fmla="*/ 7840 h 112910"/>
                <a:gd name="connsiteX6" fmla="*/ 6187 w 189338"/>
                <a:gd name="connsiteY6" fmla="*/ 112353 h 112910"/>
                <a:gd name="connsiteX7" fmla="*/ 4070 w 189338"/>
                <a:gd name="connsiteY7" fmla="*/ 112910 h 1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338" h="112910">
                  <a:moveTo>
                    <a:pt x="4070" y="112910"/>
                  </a:moveTo>
                  <a:cubicBezTo>
                    <a:pt x="1730" y="112821"/>
                    <a:pt x="-86" y="110849"/>
                    <a:pt x="3" y="108520"/>
                  </a:cubicBezTo>
                  <a:cubicBezTo>
                    <a:pt x="59" y="107128"/>
                    <a:pt x="783" y="105858"/>
                    <a:pt x="1953" y="105111"/>
                  </a:cubicBezTo>
                  <a:lnTo>
                    <a:pt x="183013" y="598"/>
                  </a:lnTo>
                  <a:cubicBezTo>
                    <a:pt x="185018" y="-594"/>
                    <a:pt x="187603" y="52"/>
                    <a:pt x="188807" y="2046"/>
                  </a:cubicBezTo>
                  <a:cubicBezTo>
                    <a:pt x="189921" y="4085"/>
                    <a:pt x="189230" y="6637"/>
                    <a:pt x="187247" y="7840"/>
                  </a:cubicBezTo>
                  <a:lnTo>
                    <a:pt x="6187" y="112353"/>
                  </a:lnTo>
                  <a:cubicBezTo>
                    <a:pt x="5541" y="112710"/>
                    <a:pt x="4805" y="112899"/>
                    <a:pt x="4070" y="112910"/>
                  </a:cubicBezTo>
                  <a:close/>
                </a:path>
              </a:pathLst>
            </a:custGeom>
            <a:solidFill>
              <a:srgbClr val="E0E0E0"/>
            </a:solidFill>
            <a:ln w="111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DB9A494-7FFA-4773-9947-B9D8F320399E}"/>
                </a:ext>
              </a:extLst>
            </p:cNvPr>
            <p:cNvSpPr/>
            <p:nvPr/>
          </p:nvSpPr>
          <p:spPr>
            <a:xfrm>
              <a:off x="5128077" y="3040728"/>
              <a:ext cx="280456" cy="165553"/>
            </a:xfrm>
            <a:custGeom>
              <a:avLst/>
              <a:gdLst>
                <a:gd name="connsiteX0" fmla="*/ 4127 w 280456"/>
                <a:gd name="connsiteY0" fmla="*/ 165428 h 165553"/>
                <a:gd name="connsiteX1" fmla="*/ 562 w 280456"/>
                <a:gd name="connsiteY1" fmla="*/ 163311 h 165553"/>
                <a:gd name="connsiteX2" fmla="*/ 2044 w 280456"/>
                <a:gd name="connsiteY2" fmla="*/ 157673 h 165553"/>
                <a:gd name="connsiteX3" fmla="*/ 2122 w 280456"/>
                <a:gd name="connsiteY3" fmla="*/ 157629 h 165553"/>
                <a:gd name="connsiteX4" fmla="*/ 274213 w 280456"/>
                <a:gd name="connsiteY4" fmla="*/ 525 h 165553"/>
                <a:gd name="connsiteX5" fmla="*/ 279895 w 280456"/>
                <a:gd name="connsiteY5" fmla="*/ 2085 h 165553"/>
                <a:gd name="connsiteX6" fmla="*/ 278413 w 280456"/>
                <a:gd name="connsiteY6" fmla="*/ 7722 h 165553"/>
                <a:gd name="connsiteX7" fmla="*/ 278335 w 280456"/>
                <a:gd name="connsiteY7" fmla="*/ 7767 h 165553"/>
                <a:gd name="connsiteX8" fmla="*/ 6244 w 280456"/>
                <a:gd name="connsiteY8" fmla="*/ 165428 h 165553"/>
                <a:gd name="connsiteX9" fmla="*/ 4127 w 280456"/>
                <a:gd name="connsiteY9" fmla="*/ 165428 h 16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456" h="165553">
                  <a:moveTo>
                    <a:pt x="4127" y="165428"/>
                  </a:moveTo>
                  <a:cubicBezTo>
                    <a:pt x="2645" y="165395"/>
                    <a:pt x="1297" y="164593"/>
                    <a:pt x="562" y="163311"/>
                  </a:cubicBezTo>
                  <a:cubicBezTo>
                    <a:pt x="-586" y="161350"/>
                    <a:pt x="83" y="158821"/>
                    <a:pt x="2044" y="157673"/>
                  </a:cubicBezTo>
                  <a:cubicBezTo>
                    <a:pt x="2066" y="157662"/>
                    <a:pt x="2099" y="157640"/>
                    <a:pt x="2122" y="157629"/>
                  </a:cubicBezTo>
                  <a:lnTo>
                    <a:pt x="274213" y="525"/>
                  </a:lnTo>
                  <a:cubicBezTo>
                    <a:pt x="276218" y="-578"/>
                    <a:pt x="278736" y="112"/>
                    <a:pt x="279895" y="2085"/>
                  </a:cubicBezTo>
                  <a:cubicBezTo>
                    <a:pt x="281043" y="4046"/>
                    <a:pt x="280374" y="6575"/>
                    <a:pt x="278413" y="7722"/>
                  </a:cubicBezTo>
                  <a:cubicBezTo>
                    <a:pt x="278391" y="7734"/>
                    <a:pt x="278357" y="7756"/>
                    <a:pt x="278335" y="7767"/>
                  </a:cubicBezTo>
                  <a:lnTo>
                    <a:pt x="6244" y="165428"/>
                  </a:lnTo>
                  <a:cubicBezTo>
                    <a:pt x="5553" y="165595"/>
                    <a:pt x="4818" y="165595"/>
                    <a:pt x="4127" y="165428"/>
                  </a:cubicBezTo>
                  <a:close/>
                </a:path>
              </a:pathLst>
            </a:custGeom>
            <a:solidFill>
              <a:srgbClr val="E0E0E0"/>
            </a:solidFill>
            <a:ln w="111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1E5EA7A-94BC-4D53-A847-A1BE2156EE02}"/>
                </a:ext>
              </a:extLst>
            </p:cNvPr>
            <p:cNvSpPr/>
            <p:nvPr/>
          </p:nvSpPr>
          <p:spPr>
            <a:xfrm>
              <a:off x="4540218" y="3511699"/>
              <a:ext cx="144188" cy="86326"/>
            </a:xfrm>
            <a:custGeom>
              <a:avLst/>
              <a:gdLst>
                <a:gd name="connsiteX0" fmla="*/ 4239 w 144188"/>
                <a:gd name="connsiteY0" fmla="*/ 86327 h 86326"/>
                <a:gd name="connsiteX1" fmla="*/ 562 w 144188"/>
                <a:gd name="connsiteY1" fmla="*/ 84210 h 86326"/>
                <a:gd name="connsiteX2" fmla="*/ 2044 w 144188"/>
                <a:gd name="connsiteY2" fmla="*/ 78572 h 86326"/>
                <a:gd name="connsiteX3" fmla="*/ 2122 w 144188"/>
                <a:gd name="connsiteY3" fmla="*/ 78527 h 86326"/>
                <a:gd name="connsiteX4" fmla="*/ 137833 w 144188"/>
                <a:gd name="connsiteY4" fmla="*/ 532 h 86326"/>
                <a:gd name="connsiteX5" fmla="*/ 143627 w 144188"/>
                <a:gd name="connsiteY5" fmla="*/ 2092 h 86326"/>
                <a:gd name="connsiteX6" fmla="*/ 142145 w 144188"/>
                <a:gd name="connsiteY6" fmla="*/ 7730 h 86326"/>
                <a:gd name="connsiteX7" fmla="*/ 142067 w 144188"/>
                <a:gd name="connsiteY7" fmla="*/ 7774 h 86326"/>
                <a:gd name="connsiteX8" fmla="*/ 6244 w 144188"/>
                <a:gd name="connsiteY8" fmla="*/ 85769 h 86326"/>
                <a:gd name="connsiteX9" fmla="*/ 4239 w 144188"/>
                <a:gd name="connsiteY9" fmla="*/ 86327 h 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188" h="86326">
                  <a:moveTo>
                    <a:pt x="4239" y="86327"/>
                  </a:moveTo>
                  <a:cubicBezTo>
                    <a:pt x="2723" y="86304"/>
                    <a:pt x="1342" y="85502"/>
                    <a:pt x="562" y="84210"/>
                  </a:cubicBezTo>
                  <a:cubicBezTo>
                    <a:pt x="-586" y="82248"/>
                    <a:pt x="83" y="79719"/>
                    <a:pt x="2044" y="78572"/>
                  </a:cubicBezTo>
                  <a:cubicBezTo>
                    <a:pt x="2066" y="78560"/>
                    <a:pt x="2099" y="78538"/>
                    <a:pt x="2122" y="78527"/>
                  </a:cubicBezTo>
                  <a:lnTo>
                    <a:pt x="137833" y="532"/>
                  </a:lnTo>
                  <a:cubicBezTo>
                    <a:pt x="139872" y="-582"/>
                    <a:pt x="142423" y="109"/>
                    <a:pt x="143627" y="2092"/>
                  </a:cubicBezTo>
                  <a:cubicBezTo>
                    <a:pt x="144774" y="4053"/>
                    <a:pt x="144106" y="6582"/>
                    <a:pt x="142145" y="7730"/>
                  </a:cubicBezTo>
                  <a:cubicBezTo>
                    <a:pt x="142122" y="7741"/>
                    <a:pt x="142089" y="7763"/>
                    <a:pt x="142067" y="7774"/>
                  </a:cubicBezTo>
                  <a:lnTo>
                    <a:pt x="6244" y="85769"/>
                  </a:lnTo>
                  <a:cubicBezTo>
                    <a:pt x="5631" y="86126"/>
                    <a:pt x="4941" y="86315"/>
                    <a:pt x="4239" y="86327"/>
                  </a:cubicBezTo>
                  <a:close/>
                </a:path>
              </a:pathLst>
            </a:custGeom>
            <a:solidFill>
              <a:srgbClr val="E0E0E0"/>
            </a:solidFill>
            <a:ln w="111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E5D460E2-7636-41D2-8A8C-57A54898CCD7}"/>
                </a:ext>
              </a:extLst>
            </p:cNvPr>
            <p:cNvSpPr/>
            <p:nvPr/>
          </p:nvSpPr>
          <p:spPr>
            <a:xfrm>
              <a:off x="4721247" y="3302197"/>
              <a:ext cx="325352" cy="191317"/>
            </a:xfrm>
            <a:custGeom>
              <a:avLst/>
              <a:gdLst>
                <a:gd name="connsiteX0" fmla="*/ 4270 w 325352"/>
                <a:gd name="connsiteY0" fmla="*/ 191315 h 191317"/>
                <a:gd name="connsiteX1" fmla="*/ 2 w 325352"/>
                <a:gd name="connsiteY1" fmla="*/ 187337 h 191317"/>
                <a:gd name="connsiteX2" fmla="*/ 2264 w 325352"/>
                <a:gd name="connsiteY2" fmla="*/ 183515 h 191317"/>
                <a:gd name="connsiteX3" fmla="*/ 319035 w 325352"/>
                <a:gd name="connsiteY3" fmla="*/ 562 h 191317"/>
                <a:gd name="connsiteX4" fmla="*/ 324673 w 325352"/>
                <a:gd name="connsiteY4" fmla="*/ 2043 h 191317"/>
                <a:gd name="connsiteX5" fmla="*/ 324718 w 325352"/>
                <a:gd name="connsiteY5" fmla="*/ 2122 h 191317"/>
                <a:gd name="connsiteX6" fmla="*/ 323503 w 325352"/>
                <a:gd name="connsiteY6" fmla="*/ 7659 h 191317"/>
                <a:gd name="connsiteX7" fmla="*/ 323269 w 325352"/>
                <a:gd name="connsiteY7" fmla="*/ 7804 h 191317"/>
                <a:gd name="connsiteX8" fmla="*/ 6387 w 325352"/>
                <a:gd name="connsiteY8" fmla="*/ 190758 h 191317"/>
                <a:gd name="connsiteX9" fmla="*/ 4270 w 325352"/>
                <a:gd name="connsiteY9" fmla="*/ 191315 h 19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352" h="191317">
                  <a:moveTo>
                    <a:pt x="4270" y="191315"/>
                  </a:moveTo>
                  <a:cubicBezTo>
                    <a:pt x="1997" y="191393"/>
                    <a:pt x="81" y="189621"/>
                    <a:pt x="2" y="187337"/>
                  </a:cubicBezTo>
                  <a:cubicBezTo>
                    <a:pt x="-53" y="185733"/>
                    <a:pt x="827" y="184240"/>
                    <a:pt x="2264" y="183515"/>
                  </a:cubicBezTo>
                  <a:lnTo>
                    <a:pt x="319035" y="562"/>
                  </a:lnTo>
                  <a:cubicBezTo>
                    <a:pt x="320996" y="-586"/>
                    <a:pt x="323526" y="83"/>
                    <a:pt x="324673" y="2043"/>
                  </a:cubicBezTo>
                  <a:cubicBezTo>
                    <a:pt x="324684" y="2066"/>
                    <a:pt x="324707" y="2099"/>
                    <a:pt x="324718" y="2122"/>
                  </a:cubicBezTo>
                  <a:cubicBezTo>
                    <a:pt x="325910" y="3982"/>
                    <a:pt x="325375" y="6467"/>
                    <a:pt x="323503" y="7659"/>
                  </a:cubicBezTo>
                  <a:cubicBezTo>
                    <a:pt x="323425" y="7715"/>
                    <a:pt x="323347" y="7759"/>
                    <a:pt x="323269" y="7804"/>
                  </a:cubicBezTo>
                  <a:lnTo>
                    <a:pt x="6387" y="190758"/>
                  </a:lnTo>
                  <a:cubicBezTo>
                    <a:pt x="5741" y="191114"/>
                    <a:pt x="5005" y="191304"/>
                    <a:pt x="4270" y="191315"/>
                  </a:cubicBezTo>
                  <a:close/>
                </a:path>
              </a:pathLst>
            </a:custGeom>
            <a:solidFill>
              <a:srgbClr val="E0E0E0"/>
            </a:solidFill>
            <a:ln w="111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FC6D55CA-51B3-4A1B-A156-3B087FBA062D}"/>
                </a:ext>
              </a:extLst>
            </p:cNvPr>
            <p:cNvSpPr/>
            <p:nvPr/>
          </p:nvSpPr>
          <p:spPr>
            <a:xfrm>
              <a:off x="5083286" y="3092854"/>
              <a:ext cx="325230" cy="191414"/>
            </a:xfrm>
            <a:custGeom>
              <a:avLst/>
              <a:gdLst>
                <a:gd name="connsiteX0" fmla="*/ 4239 w 325230"/>
                <a:gd name="connsiteY0" fmla="*/ 191298 h 191414"/>
                <a:gd name="connsiteX1" fmla="*/ 562 w 325230"/>
                <a:gd name="connsiteY1" fmla="*/ 189181 h 191414"/>
                <a:gd name="connsiteX2" fmla="*/ 2043 w 325230"/>
                <a:gd name="connsiteY2" fmla="*/ 183543 h 191414"/>
                <a:gd name="connsiteX3" fmla="*/ 2122 w 325230"/>
                <a:gd name="connsiteY3" fmla="*/ 183498 h 191414"/>
                <a:gd name="connsiteX4" fmla="*/ 319004 w 325230"/>
                <a:gd name="connsiteY4" fmla="*/ 544 h 191414"/>
                <a:gd name="connsiteX5" fmla="*/ 324686 w 325230"/>
                <a:gd name="connsiteY5" fmla="*/ 2104 h 191414"/>
                <a:gd name="connsiteX6" fmla="*/ 323126 w 325230"/>
                <a:gd name="connsiteY6" fmla="*/ 7787 h 191414"/>
                <a:gd name="connsiteX7" fmla="*/ 6355 w 325230"/>
                <a:gd name="connsiteY7" fmla="*/ 191298 h 191414"/>
                <a:gd name="connsiteX8" fmla="*/ 4239 w 325230"/>
                <a:gd name="connsiteY8" fmla="*/ 191298 h 19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230" h="191414">
                  <a:moveTo>
                    <a:pt x="4239" y="191298"/>
                  </a:moveTo>
                  <a:cubicBezTo>
                    <a:pt x="2723" y="191275"/>
                    <a:pt x="1342" y="190473"/>
                    <a:pt x="562" y="189181"/>
                  </a:cubicBezTo>
                  <a:cubicBezTo>
                    <a:pt x="-586" y="187220"/>
                    <a:pt x="83" y="184690"/>
                    <a:pt x="2043" y="183543"/>
                  </a:cubicBezTo>
                  <a:cubicBezTo>
                    <a:pt x="2066" y="183531"/>
                    <a:pt x="2099" y="183509"/>
                    <a:pt x="2122" y="183498"/>
                  </a:cubicBezTo>
                  <a:lnTo>
                    <a:pt x="319004" y="544"/>
                  </a:lnTo>
                  <a:cubicBezTo>
                    <a:pt x="320998" y="-592"/>
                    <a:pt x="323550" y="110"/>
                    <a:pt x="324686" y="2104"/>
                  </a:cubicBezTo>
                  <a:cubicBezTo>
                    <a:pt x="325823" y="4099"/>
                    <a:pt x="325121" y="6650"/>
                    <a:pt x="323126" y="7787"/>
                  </a:cubicBezTo>
                  <a:lnTo>
                    <a:pt x="6355" y="191298"/>
                  </a:lnTo>
                  <a:cubicBezTo>
                    <a:pt x="5654" y="191454"/>
                    <a:pt x="4940" y="191454"/>
                    <a:pt x="4239" y="191298"/>
                  </a:cubicBezTo>
                  <a:close/>
                </a:path>
              </a:pathLst>
            </a:custGeom>
            <a:solidFill>
              <a:srgbClr val="E0E0E0"/>
            </a:solidFill>
            <a:ln w="111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6BA362CC-A4D1-4661-87C8-8BCDD743D236}"/>
                </a:ext>
              </a:extLst>
            </p:cNvPr>
            <p:cNvSpPr/>
            <p:nvPr/>
          </p:nvSpPr>
          <p:spPr>
            <a:xfrm>
              <a:off x="5471148" y="1947568"/>
              <a:ext cx="942178" cy="1157343"/>
            </a:xfrm>
            <a:custGeom>
              <a:avLst/>
              <a:gdLst>
                <a:gd name="connsiteX0" fmla="*/ 941845 w 942178"/>
                <a:gd name="connsiteY0" fmla="*/ 13121 h 1157343"/>
                <a:gd name="connsiteX1" fmla="*/ 941845 w 942178"/>
                <a:gd name="connsiteY1" fmla="*/ 598083 h 1157343"/>
                <a:gd name="connsiteX2" fmla="*/ 923572 w 942178"/>
                <a:gd name="connsiteY2" fmla="*/ 629727 h 1157343"/>
                <a:gd name="connsiteX3" fmla="*/ 18273 w 942178"/>
                <a:gd name="connsiteY3" fmla="*/ 1154855 h 1157343"/>
                <a:gd name="connsiteX4" fmla="*/ 15153 w 942178"/>
                <a:gd name="connsiteY4" fmla="*/ 1156304 h 1157343"/>
                <a:gd name="connsiteX5" fmla="*/ 15153 w 942178"/>
                <a:gd name="connsiteY5" fmla="*/ 1156304 h 1157343"/>
                <a:gd name="connsiteX6" fmla="*/ 0 w 942178"/>
                <a:gd name="connsiteY6" fmla="*/ 1144270 h 1157343"/>
                <a:gd name="connsiteX7" fmla="*/ 0 w 942178"/>
                <a:gd name="connsiteY7" fmla="*/ 559308 h 1157343"/>
                <a:gd name="connsiteX8" fmla="*/ 5348 w 942178"/>
                <a:gd name="connsiteY8" fmla="*/ 541258 h 1157343"/>
                <a:gd name="connsiteX9" fmla="*/ 18273 w 942178"/>
                <a:gd name="connsiteY9" fmla="*/ 527665 h 1157343"/>
                <a:gd name="connsiteX10" fmla="*/ 923683 w 942178"/>
                <a:gd name="connsiteY10" fmla="*/ 2425 h 1157343"/>
                <a:gd name="connsiteX11" fmla="*/ 941399 w 942178"/>
                <a:gd name="connsiteY11" fmla="*/ 7884 h 1157343"/>
                <a:gd name="connsiteX12" fmla="*/ 941399 w 942178"/>
                <a:gd name="connsiteY12" fmla="*/ 6324 h 1157343"/>
                <a:gd name="connsiteX13" fmla="*/ 942179 w 942178"/>
                <a:gd name="connsiteY13" fmla="*/ 10224 h 1157343"/>
                <a:gd name="connsiteX14" fmla="*/ 941845 w 942178"/>
                <a:gd name="connsiteY14" fmla="*/ 13121 h 11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178" h="1157343">
                  <a:moveTo>
                    <a:pt x="941845" y="13121"/>
                  </a:moveTo>
                  <a:lnTo>
                    <a:pt x="941845" y="598083"/>
                  </a:lnTo>
                  <a:cubicBezTo>
                    <a:pt x="941143" y="610941"/>
                    <a:pt x="934357" y="622685"/>
                    <a:pt x="923572" y="629727"/>
                  </a:cubicBezTo>
                  <a:lnTo>
                    <a:pt x="18273" y="1154855"/>
                  </a:lnTo>
                  <a:lnTo>
                    <a:pt x="15153" y="1156304"/>
                  </a:lnTo>
                  <a:lnTo>
                    <a:pt x="15153" y="1156304"/>
                  </a:lnTo>
                  <a:cubicBezTo>
                    <a:pt x="6462" y="1159647"/>
                    <a:pt x="0" y="1154744"/>
                    <a:pt x="0" y="1144270"/>
                  </a:cubicBezTo>
                  <a:lnTo>
                    <a:pt x="0" y="559308"/>
                  </a:lnTo>
                  <a:cubicBezTo>
                    <a:pt x="279" y="552946"/>
                    <a:pt x="2117" y="546751"/>
                    <a:pt x="5348" y="541258"/>
                  </a:cubicBezTo>
                  <a:cubicBezTo>
                    <a:pt x="8423" y="535698"/>
                    <a:pt x="12869" y="531019"/>
                    <a:pt x="18273" y="527665"/>
                  </a:cubicBezTo>
                  <a:lnTo>
                    <a:pt x="923683" y="2425"/>
                  </a:lnTo>
                  <a:cubicBezTo>
                    <a:pt x="932040" y="-2367"/>
                    <a:pt x="939170" y="196"/>
                    <a:pt x="941399" y="7884"/>
                  </a:cubicBezTo>
                  <a:cubicBezTo>
                    <a:pt x="941499" y="7372"/>
                    <a:pt x="941499" y="6837"/>
                    <a:pt x="941399" y="6324"/>
                  </a:cubicBezTo>
                  <a:cubicBezTo>
                    <a:pt x="941767" y="7606"/>
                    <a:pt x="942023" y="8909"/>
                    <a:pt x="942179" y="10224"/>
                  </a:cubicBezTo>
                  <a:cubicBezTo>
                    <a:pt x="941733" y="11227"/>
                    <a:pt x="941845" y="12230"/>
                    <a:pt x="941845" y="13121"/>
                  </a:cubicBezTo>
                  <a:close/>
                </a:path>
              </a:pathLst>
            </a:custGeom>
            <a:solidFill>
              <a:srgbClr val="37474F"/>
            </a:solidFill>
            <a:ln w="111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22FC8F8-9313-4FD4-8377-2A9175FB0DCE}"/>
                </a:ext>
              </a:extLst>
            </p:cNvPr>
            <p:cNvSpPr/>
            <p:nvPr/>
          </p:nvSpPr>
          <p:spPr>
            <a:xfrm>
              <a:off x="5522179" y="2355566"/>
              <a:ext cx="839671" cy="663068"/>
            </a:xfrm>
            <a:custGeom>
              <a:avLst/>
              <a:gdLst>
                <a:gd name="connsiteX0" fmla="*/ 0 w 839671"/>
                <a:gd name="connsiteY0" fmla="*/ 663068 h 663068"/>
                <a:gd name="connsiteX1" fmla="*/ 839671 w 839671"/>
                <a:gd name="connsiteY1" fmla="*/ 178163 h 663068"/>
                <a:gd name="connsiteX2" fmla="*/ 839671 w 839671"/>
                <a:gd name="connsiteY2" fmla="*/ 36992 h 663068"/>
                <a:gd name="connsiteX3" fmla="*/ 612149 w 839671"/>
                <a:gd name="connsiteY3" fmla="*/ 0 h 663068"/>
                <a:gd name="connsiteX4" fmla="*/ 450811 w 839671"/>
                <a:gd name="connsiteY4" fmla="*/ 196881 h 663068"/>
                <a:gd name="connsiteX5" fmla="*/ 494711 w 839671"/>
                <a:gd name="connsiteY5" fmla="*/ 246353 h 663068"/>
                <a:gd name="connsiteX6" fmla="*/ 235545 w 839671"/>
                <a:gd name="connsiteY6" fmla="*/ 89471 h 663068"/>
                <a:gd name="connsiteX7" fmla="*/ 0 w 839671"/>
                <a:gd name="connsiteY7" fmla="*/ 471869 h 663068"/>
                <a:gd name="connsiteX8" fmla="*/ 0 w 839671"/>
                <a:gd name="connsiteY8" fmla="*/ 663068 h 6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671" h="663068">
                  <a:moveTo>
                    <a:pt x="0" y="663068"/>
                  </a:moveTo>
                  <a:lnTo>
                    <a:pt x="839671" y="178163"/>
                  </a:lnTo>
                  <a:lnTo>
                    <a:pt x="839671" y="36992"/>
                  </a:lnTo>
                  <a:lnTo>
                    <a:pt x="612149" y="0"/>
                  </a:lnTo>
                  <a:lnTo>
                    <a:pt x="450811" y="196881"/>
                  </a:lnTo>
                  <a:lnTo>
                    <a:pt x="494711" y="246353"/>
                  </a:lnTo>
                  <a:lnTo>
                    <a:pt x="235545" y="89471"/>
                  </a:lnTo>
                  <a:lnTo>
                    <a:pt x="0" y="471869"/>
                  </a:lnTo>
                  <a:lnTo>
                    <a:pt x="0" y="663068"/>
                  </a:lnTo>
                  <a:close/>
                </a:path>
              </a:pathLst>
            </a:custGeom>
            <a:solidFill>
              <a:srgbClr val="455A64"/>
            </a:solidFill>
            <a:ln w="111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0E30DF6-0058-4454-8046-C657699C03B8}"/>
                </a:ext>
              </a:extLst>
            </p:cNvPr>
            <p:cNvSpPr/>
            <p:nvPr/>
          </p:nvSpPr>
          <p:spPr>
            <a:xfrm>
              <a:off x="6227699" y="2111682"/>
              <a:ext cx="90474" cy="116314"/>
            </a:xfrm>
            <a:custGeom>
              <a:avLst/>
              <a:gdLst>
                <a:gd name="connsiteX0" fmla="*/ 45349 w 90474"/>
                <a:gd name="connsiteY0" fmla="*/ 6334 h 116314"/>
                <a:gd name="connsiteX1" fmla="*/ 90474 w 90474"/>
                <a:gd name="connsiteY1" fmla="*/ 32072 h 116314"/>
                <a:gd name="connsiteX2" fmla="*/ 45126 w 90474"/>
                <a:gd name="connsiteY2" fmla="*/ 110067 h 116314"/>
                <a:gd name="connsiteX3" fmla="*/ 0 w 90474"/>
                <a:gd name="connsiteY3" fmla="*/ 84440 h 116314"/>
                <a:gd name="connsiteX4" fmla="*/ 45349 w 90474"/>
                <a:gd name="connsiteY4" fmla="*/ 6334 h 11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74" h="116314">
                  <a:moveTo>
                    <a:pt x="45349" y="6334"/>
                  </a:moveTo>
                  <a:cubicBezTo>
                    <a:pt x="70307" y="-8262"/>
                    <a:pt x="90474" y="3214"/>
                    <a:pt x="90474" y="32072"/>
                  </a:cubicBezTo>
                  <a:cubicBezTo>
                    <a:pt x="88569" y="63783"/>
                    <a:pt x="71744" y="92719"/>
                    <a:pt x="45126" y="110067"/>
                  </a:cubicBezTo>
                  <a:cubicBezTo>
                    <a:pt x="20167" y="124552"/>
                    <a:pt x="0" y="112964"/>
                    <a:pt x="0" y="84440"/>
                  </a:cubicBezTo>
                  <a:cubicBezTo>
                    <a:pt x="1872" y="52685"/>
                    <a:pt x="18696" y="23705"/>
                    <a:pt x="45349" y="6334"/>
                  </a:cubicBezTo>
                  <a:close/>
                </a:path>
              </a:pathLst>
            </a:custGeom>
            <a:solidFill>
              <a:srgbClr val="455A64"/>
            </a:solidFill>
            <a:ln w="111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154CA68-0A55-4700-9C8E-12CB1F76D24C}"/>
                </a:ext>
              </a:extLst>
            </p:cNvPr>
            <p:cNvSpPr/>
            <p:nvPr/>
          </p:nvSpPr>
          <p:spPr>
            <a:xfrm>
              <a:off x="4547354" y="3579770"/>
              <a:ext cx="516772" cy="755183"/>
            </a:xfrm>
            <a:custGeom>
              <a:avLst/>
              <a:gdLst>
                <a:gd name="connsiteX0" fmla="*/ 516772 w 516772"/>
                <a:gd name="connsiteY0" fmla="*/ 9453 h 755183"/>
                <a:gd name="connsiteX1" fmla="*/ 516772 w 516772"/>
                <a:gd name="connsiteY1" fmla="*/ 448564 h 755183"/>
                <a:gd name="connsiteX2" fmla="*/ 503625 w 516772"/>
                <a:gd name="connsiteY2" fmla="*/ 470848 h 755183"/>
                <a:gd name="connsiteX3" fmla="*/ 13371 w 516772"/>
                <a:gd name="connsiteY3" fmla="*/ 753413 h 755183"/>
                <a:gd name="connsiteX4" fmla="*/ 11142 w 516772"/>
                <a:gd name="connsiteY4" fmla="*/ 754416 h 755183"/>
                <a:gd name="connsiteX5" fmla="*/ 11142 w 516772"/>
                <a:gd name="connsiteY5" fmla="*/ 754416 h 755183"/>
                <a:gd name="connsiteX6" fmla="*/ 0 w 516772"/>
                <a:gd name="connsiteY6" fmla="*/ 745836 h 755183"/>
                <a:gd name="connsiteX7" fmla="*/ 0 w 516772"/>
                <a:gd name="connsiteY7" fmla="*/ 306836 h 755183"/>
                <a:gd name="connsiteX8" fmla="*/ 3788 w 516772"/>
                <a:gd name="connsiteY8" fmla="*/ 293800 h 755183"/>
                <a:gd name="connsiteX9" fmla="*/ 13148 w 516772"/>
                <a:gd name="connsiteY9" fmla="*/ 283995 h 755183"/>
                <a:gd name="connsiteX10" fmla="*/ 502510 w 516772"/>
                <a:gd name="connsiteY10" fmla="*/ 1764 h 755183"/>
                <a:gd name="connsiteX11" fmla="*/ 515324 w 516772"/>
                <a:gd name="connsiteY11" fmla="*/ 5664 h 755183"/>
                <a:gd name="connsiteX12" fmla="*/ 515324 w 516772"/>
                <a:gd name="connsiteY12" fmla="*/ 4550 h 755183"/>
                <a:gd name="connsiteX13" fmla="*/ 515324 w 516772"/>
                <a:gd name="connsiteY13" fmla="*/ 7336 h 755183"/>
                <a:gd name="connsiteX14" fmla="*/ 516772 w 516772"/>
                <a:gd name="connsiteY14" fmla="*/ 9453 h 7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772" h="755183">
                  <a:moveTo>
                    <a:pt x="516772" y="9453"/>
                  </a:moveTo>
                  <a:lnTo>
                    <a:pt x="516772" y="448564"/>
                  </a:lnTo>
                  <a:cubicBezTo>
                    <a:pt x="516081" y="457634"/>
                    <a:pt x="511223" y="465857"/>
                    <a:pt x="503625" y="470848"/>
                  </a:cubicBezTo>
                  <a:lnTo>
                    <a:pt x="13371" y="753413"/>
                  </a:lnTo>
                  <a:lnTo>
                    <a:pt x="11142" y="754416"/>
                  </a:lnTo>
                  <a:lnTo>
                    <a:pt x="11142" y="754416"/>
                  </a:lnTo>
                  <a:cubicBezTo>
                    <a:pt x="4902" y="756867"/>
                    <a:pt x="0" y="753302"/>
                    <a:pt x="0" y="745836"/>
                  </a:cubicBezTo>
                  <a:lnTo>
                    <a:pt x="0" y="306836"/>
                  </a:lnTo>
                  <a:cubicBezTo>
                    <a:pt x="167" y="302245"/>
                    <a:pt x="1471" y="297767"/>
                    <a:pt x="3788" y="293800"/>
                  </a:cubicBezTo>
                  <a:cubicBezTo>
                    <a:pt x="6006" y="289778"/>
                    <a:pt x="9226" y="286401"/>
                    <a:pt x="13148" y="283995"/>
                  </a:cubicBezTo>
                  <a:lnTo>
                    <a:pt x="502510" y="1764"/>
                  </a:lnTo>
                  <a:cubicBezTo>
                    <a:pt x="508638" y="-1690"/>
                    <a:pt x="513652" y="93"/>
                    <a:pt x="515324" y="5664"/>
                  </a:cubicBezTo>
                  <a:cubicBezTo>
                    <a:pt x="515379" y="5296"/>
                    <a:pt x="515379" y="4918"/>
                    <a:pt x="515324" y="4550"/>
                  </a:cubicBezTo>
                  <a:cubicBezTo>
                    <a:pt x="515379" y="5475"/>
                    <a:pt x="515379" y="6411"/>
                    <a:pt x="515324" y="7336"/>
                  </a:cubicBezTo>
                  <a:cubicBezTo>
                    <a:pt x="516661" y="8116"/>
                    <a:pt x="516772" y="8784"/>
                    <a:pt x="516772" y="9453"/>
                  </a:cubicBezTo>
                  <a:close/>
                </a:path>
              </a:pathLst>
            </a:custGeom>
            <a:solidFill>
              <a:srgbClr val="2A9BF5"/>
            </a:solidFill>
            <a:ln w="111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3C87514-5D38-4BCC-8AA5-16E241C084D8}"/>
                </a:ext>
              </a:extLst>
            </p:cNvPr>
            <p:cNvSpPr/>
            <p:nvPr/>
          </p:nvSpPr>
          <p:spPr>
            <a:xfrm>
              <a:off x="4547354" y="3579770"/>
              <a:ext cx="516772" cy="755183"/>
            </a:xfrm>
            <a:custGeom>
              <a:avLst/>
              <a:gdLst>
                <a:gd name="connsiteX0" fmla="*/ 516772 w 516772"/>
                <a:gd name="connsiteY0" fmla="*/ 9453 h 755183"/>
                <a:gd name="connsiteX1" fmla="*/ 516772 w 516772"/>
                <a:gd name="connsiteY1" fmla="*/ 448564 h 755183"/>
                <a:gd name="connsiteX2" fmla="*/ 503625 w 516772"/>
                <a:gd name="connsiteY2" fmla="*/ 470848 h 755183"/>
                <a:gd name="connsiteX3" fmla="*/ 13371 w 516772"/>
                <a:gd name="connsiteY3" fmla="*/ 753413 h 755183"/>
                <a:gd name="connsiteX4" fmla="*/ 11142 w 516772"/>
                <a:gd name="connsiteY4" fmla="*/ 754416 h 755183"/>
                <a:gd name="connsiteX5" fmla="*/ 11142 w 516772"/>
                <a:gd name="connsiteY5" fmla="*/ 754416 h 755183"/>
                <a:gd name="connsiteX6" fmla="*/ 0 w 516772"/>
                <a:gd name="connsiteY6" fmla="*/ 745836 h 755183"/>
                <a:gd name="connsiteX7" fmla="*/ 0 w 516772"/>
                <a:gd name="connsiteY7" fmla="*/ 306836 h 755183"/>
                <a:gd name="connsiteX8" fmla="*/ 3788 w 516772"/>
                <a:gd name="connsiteY8" fmla="*/ 293800 h 755183"/>
                <a:gd name="connsiteX9" fmla="*/ 13148 w 516772"/>
                <a:gd name="connsiteY9" fmla="*/ 283995 h 755183"/>
                <a:gd name="connsiteX10" fmla="*/ 502510 w 516772"/>
                <a:gd name="connsiteY10" fmla="*/ 1764 h 755183"/>
                <a:gd name="connsiteX11" fmla="*/ 515324 w 516772"/>
                <a:gd name="connsiteY11" fmla="*/ 5664 h 755183"/>
                <a:gd name="connsiteX12" fmla="*/ 515324 w 516772"/>
                <a:gd name="connsiteY12" fmla="*/ 4550 h 755183"/>
                <a:gd name="connsiteX13" fmla="*/ 515324 w 516772"/>
                <a:gd name="connsiteY13" fmla="*/ 7336 h 755183"/>
                <a:gd name="connsiteX14" fmla="*/ 516772 w 516772"/>
                <a:gd name="connsiteY14" fmla="*/ 9453 h 7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772" h="755183">
                  <a:moveTo>
                    <a:pt x="516772" y="9453"/>
                  </a:moveTo>
                  <a:lnTo>
                    <a:pt x="516772" y="448564"/>
                  </a:lnTo>
                  <a:cubicBezTo>
                    <a:pt x="516081" y="457634"/>
                    <a:pt x="511223" y="465857"/>
                    <a:pt x="503625" y="470848"/>
                  </a:cubicBezTo>
                  <a:lnTo>
                    <a:pt x="13371" y="753413"/>
                  </a:lnTo>
                  <a:lnTo>
                    <a:pt x="11142" y="754416"/>
                  </a:lnTo>
                  <a:lnTo>
                    <a:pt x="11142" y="754416"/>
                  </a:lnTo>
                  <a:cubicBezTo>
                    <a:pt x="4902" y="756867"/>
                    <a:pt x="0" y="753302"/>
                    <a:pt x="0" y="745836"/>
                  </a:cubicBezTo>
                  <a:lnTo>
                    <a:pt x="0" y="306836"/>
                  </a:lnTo>
                  <a:cubicBezTo>
                    <a:pt x="167" y="302245"/>
                    <a:pt x="1471" y="297767"/>
                    <a:pt x="3788" y="293800"/>
                  </a:cubicBezTo>
                  <a:cubicBezTo>
                    <a:pt x="6006" y="289778"/>
                    <a:pt x="9226" y="286401"/>
                    <a:pt x="13148" y="283995"/>
                  </a:cubicBezTo>
                  <a:lnTo>
                    <a:pt x="502510" y="1764"/>
                  </a:lnTo>
                  <a:cubicBezTo>
                    <a:pt x="508638" y="-1690"/>
                    <a:pt x="513652" y="93"/>
                    <a:pt x="515324" y="5664"/>
                  </a:cubicBezTo>
                  <a:cubicBezTo>
                    <a:pt x="515379" y="5296"/>
                    <a:pt x="515379" y="4918"/>
                    <a:pt x="515324" y="4550"/>
                  </a:cubicBezTo>
                  <a:cubicBezTo>
                    <a:pt x="515379" y="5475"/>
                    <a:pt x="515379" y="6411"/>
                    <a:pt x="515324" y="7336"/>
                  </a:cubicBezTo>
                  <a:cubicBezTo>
                    <a:pt x="516661" y="8116"/>
                    <a:pt x="516772" y="8784"/>
                    <a:pt x="516772" y="9453"/>
                  </a:cubicBezTo>
                  <a:close/>
                </a:path>
              </a:pathLst>
            </a:custGeom>
            <a:solidFill>
              <a:srgbClr val="FFFFFF">
                <a:alpha val="65000"/>
              </a:srgbClr>
            </a:solidFill>
            <a:ln w="111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269D45A-08B7-41BE-9A2C-72FDEEA6E783}"/>
                </a:ext>
              </a:extLst>
            </p:cNvPr>
            <p:cNvSpPr/>
            <p:nvPr/>
          </p:nvSpPr>
          <p:spPr>
            <a:xfrm>
              <a:off x="4585237" y="3846829"/>
              <a:ext cx="441897" cy="426409"/>
            </a:xfrm>
            <a:custGeom>
              <a:avLst/>
              <a:gdLst>
                <a:gd name="connsiteX0" fmla="*/ 0 w 441897"/>
                <a:gd name="connsiteY0" fmla="*/ 426409 h 426409"/>
                <a:gd name="connsiteX1" fmla="*/ 441897 w 441897"/>
                <a:gd name="connsiteY1" fmla="*/ 171255 h 426409"/>
                <a:gd name="connsiteX2" fmla="*/ 441897 w 441897"/>
                <a:gd name="connsiteY2" fmla="*/ 56602 h 426409"/>
                <a:gd name="connsiteX3" fmla="*/ 346520 w 441897"/>
                <a:gd name="connsiteY3" fmla="*/ 0 h 426409"/>
                <a:gd name="connsiteX4" fmla="*/ 254821 w 441897"/>
                <a:gd name="connsiteY4" fmla="*/ 133817 h 426409"/>
                <a:gd name="connsiteX5" fmla="*/ 282342 w 441897"/>
                <a:gd name="connsiteY5" fmla="*/ 169249 h 426409"/>
                <a:gd name="connsiteX6" fmla="*/ 115544 w 441897"/>
                <a:gd name="connsiteY6" fmla="*/ 49025 h 426409"/>
                <a:gd name="connsiteX7" fmla="*/ 0 w 441897"/>
                <a:gd name="connsiteY7" fmla="*/ 281562 h 426409"/>
                <a:gd name="connsiteX8" fmla="*/ 0 w 441897"/>
                <a:gd name="connsiteY8" fmla="*/ 426409 h 4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409">
                  <a:moveTo>
                    <a:pt x="0" y="426409"/>
                  </a:moveTo>
                  <a:lnTo>
                    <a:pt x="441897" y="171255"/>
                  </a:lnTo>
                  <a:lnTo>
                    <a:pt x="441897" y="56602"/>
                  </a:lnTo>
                  <a:lnTo>
                    <a:pt x="346520" y="0"/>
                  </a:lnTo>
                  <a:lnTo>
                    <a:pt x="254821" y="133817"/>
                  </a:lnTo>
                  <a:lnTo>
                    <a:pt x="282342" y="169249"/>
                  </a:lnTo>
                  <a:lnTo>
                    <a:pt x="115544" y="49025"/>
                  </a:lnTo>
                  <a:lnTo>
                    <a:pt x="0" y="281562"/>
                  </a:lnTo>
                  <a:lnTo>
                    <a:pt x="0" y="426409"/>
                  </a:lnTo>
                  <a:close/>
                </a:path>
              </a:pathLst>
            </a:custGeom>
            <a:solidFill>
              <a:srgbClr val="FFFFFF"/>
            </a:solidFill>
            <a:ln w="111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DBF466AF-A922-4966-B618-10A9B0E95D7D}"/>
                </a:ext>
              </a:extLst>
            </p:cNvPr>
            <p:cNvSpPr/>
            <p:nvPr/>
          </p:nvSpPr>
          <p:spPr>
            <a:xfrm>
              <a:off x="4821339" y="3752066"/>
              <a:ext cx="65293" cy="86551"/>
            </a:xfrm>
            <a:custGeom>
              <a:avLst/>
              <a:gdLst>
                <a:gd name="connsiteX0" fmla="*/ 32758 w 65293"/>
                <a:gd name="connsiteY0" fmla="*/ 4845 h 86551"/>
                <a:gd name="connsiteX1" fmla="*/ 65293 w 65293"/>
                <a:gd name="connsiteY1" fmla="*/ 23787 h 86551"/>
                <a:gd name="connsiteX2" fmla="*/ 32646 w 65293"/>
                <a:gd name="connsiteY2" fmla="*/ 81726 h 86551"/>
                <a:gd name="connsiteX3" fmla="*/ 0 w 65293"/>
                <a:gd name="connsiteY3" fmla="*/ 62785 h 86551"/>
                <a:gd name="connsiteX4" fmla="*/ 32758 w 65293"/>
                <a:gd name="connsiteY4" fmla="*/ 4845 h 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 h="86551">
                  <a:moveTo>
                    <a:pt x="32758" y="4845"/>
                  </a:moveTo>
                  <a:cubicBezTo>
                    <a:pt x="50808" y="-6297"/>
                    <a:pt x="65404" y="2506"/>
                    <a:pt x="65293" y="23787"/>
                  </a:cubicBezTo>
                  <a:cubicBezTo>
                    <a:pt x="64112" y="47152"/>
                    <a:pt x="52023" y="68612"/>
                    <a:pt x="32646" y="81726"/>
                  </a:cubicBezTo>
                  <a:cubicBezTo>
                    <a:pt x="14596" y="92868"/>
                    <a:pt x="0" y="83955"/>
                    <a:pt x="0" y="62785"/>
                  </a:cubicBezTo>
                  <a:cubicBezTo>
                    <a:pt x="1259" y="39409"/>
                    <a:pt x="13382" y="17982"/>
                    <a:pt x="32758" y="4845"/>
                  </a:cubicBezTo>
                  <a:close/>
                </a:path>
              </a:pathLst>
            </a:custGeom>
            <a:solidFill>
              <a:srgbClr val="FFFFFF"/>
            </a:solidFill>
            <a:ln w="111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6056458-7015-4581-8AB7-9D15682D84D5}"/>
                </a:ext>
              </a:extLst>
            </p:cNvPr>
            <p:cNvSpPr/>
            <p:nvPr/>
          </p:nvSpPr>
          <p:spPr>
            <a:xfrm>
              <a:off x="5896221" y="2801158"/>
              <a:ext cx="516326" cy="755807"/>
            </a:xfrm>
            <a:custGeom>
              <a:avLst/>
              <a:gdLst>
                <a:gd name="connsiteX0" fmla="*/ 516326 w 516326"/>
                <a:gd name="connsiteY0" fmla="*/ 9453 h 755807"/>
                <a:gd name="connsiteX1" fmla="*/ 516326 w 516326"/>
                <a:gd name="connsiteY1" fmla="*/ 448564 h 755807"/>
                <a:gd name="connsiteX2" fmla="*/ 503067 w 516326"/>
                <a:gd name="connsiteY2" fmla="*/ 471517 h 755807"/>
                <a:gd name="connsiteX3" fmla="*/ 13371 w 516326"/>
                <a:gd name="connsiteY3" fmla="*/ 753970 h 755807"/>
                <a:gd name="connsiteX4" fmla="*/ 11142 w 516326"/>
                <a:gd name="connsiteY4" fmla="*/ 755084 h 755807"/>
                <a:gd name="connsiteX5" fmla="*/ 11142 w 516326"/>
                <a:gd name="connsiteY5" fmla="*/ 755084 h 755807"/>
                <a:gd name="connsiteX6" fmla="*/ 0 w 516326"/>
                <a:gd name="connsiteY6" fmla="*/ 746394 h 755807"/>
                <a:gd name="connsiteX7" fmla="*/ 0 w 516326"/>
                <a:gd name="connsiteY7" fmla="*/ 306836 h 755807"/>
                <a:gd name="connsiteX8" fmla="*/ 3900 w 516326"/>
                <a:gd name="connsiteY8" fmla="*/ 293911 h 755807"/>
                <a:gd name="connsiteX9" fmla="*/ 13259 w 516326"/>
                <a:gd name="connsiteY9" fmla="*/ 284106 h 755807"/>
                <a:gd name="connsiteX10" fmla="*/ 502622 w 516326"/>
                <a:gd name="connsiteY10" fmla="*/ 1764 h 755807"/>
                <a:gd name="connsiteX11" fmla="*/ 515324 w 516326"/>
                <a:gd name="connsiteY11" fmla="*/ 5664 h 755807"/>
                <a:gd name="connsiteX12" fmla="*/ 515324 w 516326"/>
                <a:gd name="connsiteY12" fmla="*/ 4550 h 755807"/>
                <a:gd name="connsiteX13" fmla="*/ 515324 w 516326"/>
                <a:gd name="connsiteY13" fmla="*/ 7336 h 755807"/>
                <a:gd name="connsiteX14" fmla="*/ 516326 w 516326"/>
                <a:gd name="connsiteY14" fmla="*/ 9453 h 7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326" h="755807">
                  <a:moveTo>
                    <a:pt x="516326" y="9453"/>
                  </a:moveTo>
                  <a:lnTo>
                    <a:pt x="516326" y="448564"/>
                  </a:lnTo>
                  <a:cubicBezTo>
                    <a:pt x="515836" y="457901"/>
                    <a:pt x="510911" y="466425"/>
                    <a:pt x="503067" y="471517"/>
                  </a:cubicBezTo>
                  <a:lnTo>
                    <a:pt x="13371" y="753970"/>
                  </a:lnTo>
                  <a:lnTo>
                    <a:pt x="11142" y="755084"/>
                  </a:lnTo>
                  <a:lnTo>
                    <a:pt x="11142" y="755084"/>
                  </a:lnTo>
                  <a:cubicBezTo>
                    <a:pt x="4791" y="757424"/>
                    <a:pt x="0" y="753970"/>
                    <a:pt x="0" y="746394"/>
                  </a:cubicBezTo>
                  <a:lnTo>
                    <a:pt x="0" y="306836"/>
                  </a:lnTo>
                  <a:cubicBezTo>
                    <a:pt x="212" y="302268"/>
                    <a:pt x="1549" y="297833"/>
                    <a:pt x="3900" y="293911"/>
                  </a:cubicBezTo>
                  <a:cubicBezTo>
                    <a:pt x="6117" y="289889"/>
                    <a:pt x="9348" y="286513"/>
                    <a:pt x="13259" y="284106"/>
                  </a:cubicBezTo>
                  <a:lnTo>
                    <a:pt x="502622" y="1764"/>
                  </a:lnTo>
                  <a:cubicBezTo>
                    <a:pt x="508638" y="-1690"/>
                    <a:pt x="513764" y="93"/>
                    <a:pt x="515324" y="5664"/>
                  </a:cubicBezTo>
                  <a:cubicBezTo>
                    <a:pt x="515368" y="5297"/>
                    <a:pt x="515368" y="4918"/>
                    <a:pt x="515324" y="4550"/>
                  </a:cubicBezTo>
                  <a:cubicBezTo>
                    <a:pt x="515424" y="5475"/>
                    <a:pt x="515424" y="6411"/>
                    <a:pt x="515324" y="7336"/>
                  </a:cubicBezTo>
                  <a:cubicBezTo>
                    <a:pt x="515714" y="8015"/>
                    <a:pt x="516048" y="8717"/>
                    <a:pt x="516326" y="9453"/>
                  </a:cubicBezTo>
                  <a:close/>
                </a:path>
              </a:pathLst>
            </a:custGeom>
            <a:solidFill>
              <a:srgbClr val="2A9BF5"/>
            </a:solidFill>
            <a:ln w="111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8C5AA30-99D0-4B67-8865-F7F24F65A566}"/>
                </a:ext>
              </a:extLst>
            </p:cNvPr>
            <p:cNvSpPr/>
            <p:nvPr/>
          </p:nvSpPr>
          <p:spPr>
            <a:xfrm>
              <a:off x="5896221" y="2801158"/>
              <a:ext cx="516326" cy="755807"/>
            </a:xfrm>
            <a:custGeom>
              <a:avLst/>
              <a:gdLst>
                <a:gd name="connsiteX0" fmla="*/ 516326 w 516326"/>
                <a:gd name="connsiteY0" fmla="*/ 9453 h 755807"/>
                <a:gd name="connsiteX1" fmla="*/ 516326 w 516326"/>
                <a:gd name="connsiteY1" fmla="*/ 448564 h 755807"/>
                <a:gd name="connsiteX2" fmla="*/ 503067 w 516326"/>
                <a:gd name="connsiteY2" fmla="*/ 471517 h 755807"/>
                <a:gd name="connsiteX3" fmla="*/ 13371 w 516326"/>
                <a:gd name="connsiteY3" fmla="*/ 753970 h 755807"/>
                <a:gd name="connsiteX4" fmla="*/ 11142 w 516326"/>
                <a:gd name="connsiteY4" fmla="*/ 755084 h 755807"/>
                <a:gd name="connsiteX5" fmla="*/ 11142 w 516326"/>
                <a:gd name="connsiteY5" fmla="*/ 755084 h 755807"/>
                <a:gd name="connsiteX6" fmla="*/ 0 w 516326"/>
                <a:gd name="connsiteY6" fmla="*/ 746394 h 755807"/>
                <a:gd name="connsiteX7" fmla="*/ 0 w 516326"/>
                <a:gd name="connsiteY7" fmla="*/ 306836 h 755807"/>
                <a:gd name="connsiteX8" fmla="*/ 3900 w 516326"/>
                <a:gd name="connsiteY8" fmla="*/ 293911 h 755807"/>
                <a:gd name="connsiteX9" fmla="*/ 13259 w 516326"/>
                <a:gd name="connsiteY9" fmla="*/ 284106 h 755807"/>
                <a:gd name="connsiteX10" fmla="*/ 502622 w 516326"/>
                <a:gd name="connsiteY10" fmla="*/ 1764 h 755807"/>
                <a:gd name="connsiteX11" fmla="*/ 515324 w 516326"/>
                <a:gd name="connsiteY11" fmla="*/ 5664 h 755807"/>
                <a:gd name="connsiteX12" fmla="*/ 515324 w 516326"/>
                <a:gd name="connsiteY12" fmla="*/ 4550 h 755807"/>
                <a:gd name="connsiteX13" fmla="*/ 515324 w 516326"/>
                <a:gd name="connsiteY13" fmla="*/ 7336 h 755807"/>
                <a:gd name="connsiteX14" fmla="*/ 516326 w 516326"/>
                <a:gd name="connsiteY14" fmla="*/ 9453 h 7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326" h="755807">
                  <a:moveTo>
                    <a:pt x="516326" y="9453"/>
                  </a:moveTo>
                  <a:lnTo>
                    <a:pt x="516326" y="448564"/>
                  </a:lnTo>
                  <a:cubicBezTo>
                    <a:pt x="515836" y="457901"/>
                    <a:pt x="510911" y="466425"/>
                    <a:pt x="503067" y="471517"/>
                  </a:cubicBezTo>
                  <a:lnTo>
                    <a:pt x="13371" y="753970"/>
                  </a:lnTo>
                  <a:lnTo>
                    <a:pt x="11142" y="755084"/>
                  </a:lnTo>
                  <a:lnTo>
                    <a:pt x="11142" y="755084"/>
                  </a:lnTo>
                  <a:cubicBezTo>
                    <a:pt x="4791" y="757424"/>
                    <a:pt x="0" y="753970"/>
                    <a:pt x="0" y="746394"/>
                  </a:cubicBezTo>
                  <a:lnTo>
                    <a:pt x="0" y="306836"/>
                  </a:lnTo>
                  <a:cubicBezTo>
                    <a:pt x="212" y="302268"/>
                    <a:pt x="1549" y="297833"/>
                    <a:pt x="3900" y="293911"/>
                  </a:cubicBezTo>
                  <a:cubicBezTo>
                    <a:pt x="6117" y="289889"/>
                    <a:pt x="9348" y="286513"/>
                    <a:pt x="13259" y="284106"/>
                  </a:cubicBezTo>
                  <a:lnTo>
                    <a:pt x="502622" y="1764"/>
                  </a:lnTo>
                  <a:cubicBezTo>
                    <a:pt x="508638" y="-1690"/>
                    <a:pt x="513764" y="93"/>
                    <a:pt x="515324" y="5664"/>
                  </a:cubicBezTo>
                  <a:cubicBezTo>
                    <a:pt x="515368" y="5297"/>
                    <a:pt x="515368" y="4918"/>
                    <a:pt x="515324" y="4550"/>
                  </a:cubicBezTo>
                  <a:cubicBezTo>
                    <a:pt x="515424" y="5475"/>
                    <a:pt x="515424" y="6411"/>
                    <a:pt x="515324" y="7336"/>
                  </a:cubicBezTo>
                  <a:cubicBezTo>
                    <a:pt x="515714" y="8015"/>
                    <a:pt x="516048" y="8717"/>
                    <a:pt x="516326" y="9453"/>
                  </a:cubicBezTo>
                  <a:close/>
                </a:path>
              </a:pathLst>
            </a:custGeom>
            <a:solidFill>
              <a:srgbClr val="FFFFFF">
                <a:alpha val="65000"/>
              </a:srgbClr>
            </a:solidFill>
            <a:ln w="111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239314A-C328-42E8-96B4-16388E0CD579}"/>
                </a:ext>
              </a:extLst>
            </p:cNvPr>
            <p:cNvSpPr/>
            <p:nvPr/>
          </p:nvSpPr>
          <p:spPr>
            <a:xfrm>
              <a:off x="5933770" y="3068328"/>
              <a:ext cx="441897" cy="426297"/>
            </a:xfrm>
            <a:custGeom>
              <a:avLst/>
              <a:gdLst>
                <a:gd name="connsiteX0" fmla="*/ 0 w 441897"/>
                <a:gd name="connsiteY0" fmla="*/ 426298 h 426297"/>
                <a:gd name="connsiteX1" fmla="*/ 441897 w 441897"/>
                <a:gd name="connsiteY1" fmla="*/ 171255 h 426297"/>
                <a:gd name="connsiteX2" fmla="*/ 441897 w 441897"/>
                <a:gd name="connsiteY2" fmla="*/ 56491 h 426297"/>
                <a:gd name="connsiteX3" fmla="*/ 346520 w 441897"/>
                <a:gd name="connsiteY3" fmla="*/ 0 h 426297"/>
                <a:gd name="connsiteX4" fmla="*/ 254821 w 441897"/>
                <a:gd name="connsiteY4" fmla="*/ 133706 h 426297"/>
                <a:gd name="connsiteX5" fmla="*/ 282342 w 441897"/>
                <a:gd name="connsiteY5" fmla="*/ 169249 h 426297"/>
                <a:gd name="connsiteX6" fmla="*/ 115544 w 441897"/>
                <a:gd name="connsiteY6" fmla="*/ 49025 h 426297"/>
                <a:gd name="connsiteX7" fmla="*/ 0 w 441897"/>
                <a:gd name="connsiteY7" fmla="*/ 281562 h 426297"/>
                <a:gd name="connsiteX8" fmla="*/ 0 w 441897"/>
                <a:gd name="connsiteY8" fmla="*/ 426298 h 4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297">
                  <a:moveTo>
                    <a:pt x="0" y="426298"/>
                  </a:moveTo>
                  <a:lnTo>
                    <a:pt x="441897" y="171255"/>
                  </a:lnTo>
                  <a:lnTo>
                    <a:pt x="441897" y="56491"/>
                  </a:lnTo>
                  <a:lnTo>
                    <a:pt x="346520" y="0"/>
                  </a:lnTo>
                  <a:lnTo>
                    <a:pt x="254821" y="133706"/>
                  </a:lnTo>
                  <a:lnTo>
                    <a:pt x="282342" y="169249"/>
                  </a:lnTo>
                  <a:lnTo>
                    <a:pt x="115544" y="49025"/>
                  </a:lnTo>
                  <a:lnTo>
                    <a:pt x="0" y="281562"/>
                  </a:lnTo>
                  <a:lnTo>
                    <a:pt x="0" y="426298"/>
                  </a:lnTo>
                  <a:close/>
                </a:path>
              </a:pathLst>
            </a:custGeom>
            <a:solidFill>
              <a:srgbClr val="FFFFFF"/>
            </a:solidFill>
            <a:ln w="111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68718CE-1C18-4CB8-84EB-D2E881FAA38A}"/>
                </a:ext>
              </a:extLst>
            </p:cNvPr>
            <p:cNvSpPr/>
            <p:nvPr/>
          </p:nvSpPr>
          <p:spPr>
            <a:xfrm>
              <a:off x="6169871" y="2973457"/>
              <a:ext cx="65293" cy="86391"/>
            </a:xfrm>
            <a:custGeom>
              <a:avLst/>
              <a:gdLst>
                <a:gd name="connsiteX0" fmla="*/ 32647 w 65293"/>
                <a:gd name="connsiteY0" fmla="*/ 4843 h 86391"/>
                <a:gd name="connsiteX1" fmla="*/ 65293 w 65293"/>
                <a:gd name="connsiteY1" fmla="*/ 23896 h 86391"/>
                <a:gd name="connsiteX2" fmla="*/ 32535 w 65293"/>
                <a:gd name="connsiteY2" fmla="*/ 81835 h 86391"/>
                <a:gd name="connsiteX3" fmla="*/ 1 w 65293"/>
                <a:gd name="connsiteY3" fmla="*/ 62782 h 86391"/>
                <a:gd name="connsiteX4" fmla="*/ 32647 w 65293"/>
                <a:gd name="connsiteY4" fmla="*/ 4843 h 8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 h="86391">
                  <a:moveTo>
                    <a:pt x="32647" y="4843"/>
                  </a:moveTo>
                  <a:cubicBezTo>
                    <a:pt x="50697" y="-6300"/>
                    <a:pt x="65293" y="2503"/>
                    <a:pt x="65293" y="23896"/>
                  </a:cubicBezTo>
                  <a:cubicBezTo>
                    <a:pt x="64079" y="47283"/>
                    <a:pt x="51945" y="68743"/>
                    <a:pt x="32535" y="81835"/>
                  </a:cubicBezTo>
                  <a:cubicBezTo>
                    <a:pt x="14485" y="92420"/>
                    <a:pt x="-111" y="83952"/>
                    <a:pt x="1" y="62782"/>
                  </a:cubicBezTo>
                  <a:cubicBezTo>
                    <a:pt x="1293" y="39450"/>
                    <a:pt x="13349" y="18035"/>
                    <a:pt x="32647" y="4843"/>
                  </a:cubicBezTo>
                  <a:close/>
                </a:path>
              </a:pathLst>
            </a:custGeom>
            <a:solidFill>
              <a:srgbClr val="FFFFFF"/>
            </a:solidFill>
            <a:ln w="111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3C30EA1-26B4-44D2-972B-3C0E5D05E893}"/>
                </a:ext>
              </a:extLst>
            </p:cNvPr>
            <p:cNvSpPr/>
            <p:nvPr/>
          </p:nvSpPr>
          <p:spPr>
            <a:xfrm>
              <a:off x="5222456" y="3190798"/>
              <a:ext cx="515955" cy="755472"/>
            </a:xfrm>
            <a:custGeom>
              <a:avLst/>
              <a:gdLst>
                <a:gd name="connsiteX0" fmla="*/ 515881 w 515955"/>
                <a:gd name="connsiteY0" fmla="*/ 9118 h 755472"/>
                <a:gd name="connsiteX1" fmla="*/ 515881 w 515955"/>
                <a:gd name="connsiteY1" fmla="*/ 448341 h 755472"/>
                <a:gd name="connsiteX2" fmla="*/ 502622 w 515955"/>
                <a:gd name="connsiteY2" fmla="*/ 471183 h 755472"/>
                <a:gd name="connsiteX3" fmla="*/ 13371 w 515955"/>
                <a:gd name="connsiteY3" fmla="*/ 753636 h 755472"/>
                <a:gd name="connsiteX4" fmla="*/ 11142 w 515955"/>
                <a:gd name="connsiteY4" fmla="*/ 754750 h 755472"/>
                <a:gd name="connsiteX5" fmla="*/ 11142 w 515955"/>
                <a:gd name="connsiteY5" fmla="*/ 754750 h 755472"/>
                <a:gd name="connsiteX6" fmla="*/ 0 w 515955"/>
                <a:gd name="connsiteY6" fmla="*/ 746059 h 755472"/>
                <a:gd name="connsiteX7" fmla="*/ 0 w 515955"/>
                <a:gd name="connsiteY7" fmla="*/ 306502 h 755472"/>
                <a:gd name="connsiteX8" fmla="*/ 4457 w 515955"/>
                <a:gd name="connsiteY8" fmla="*/ 293911 h 755472"/>
                <a:gd name="connsiteX9" fmla="*/ 13705 w 515955"/>
                <a:gd name="connsiteY9" fmla="*/ 284106 h 755472"/>
                <a:gd name="connsiteX10" fmla="*/ 503067 w 515955"/>
                <a:gd name="connsiteY10" fmla="*/ 1764 h 755472"/>
                <a:gd name="connsiteX11" fmla="*/ 515881 w 515955"/>
                <a:gd name="connsiteY11" fmla="*/ 5664 h 755472"/>
                <a:gd name="connsiteX12" fmla="*/ 515881 w 515955"/>
                <a:gd name="connsiteY12" fmla="*/ 4550 h 755472"/>
                <a:gd name="connsiteX13" fmla="*/ 515881 w 515955"/>
                <a:gd name="connsiteY13" fmla="*/ 7447 h 755472"/>
                <a:gd name="connsiteX14" fmla="*/ 515881 w 515955"/>
                <a:gd name="connsiteY14" fmla="*/ 9118 h 7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955" h="755472">
                  <a:moveTo>
                    <a:pt x="515881" y="9118"/>
                  </a:moveTo>
                  <a:lnTo>
                    <a:pt x="515881" y="448341"/>
                  </a:lnTo>
                  <a:cubicBezTo>
                    <a:pt x="515324" y="457623"/>
                    <a:pt x="510399" y="466091"/>
                    <a:pt x="502622" y="471183"/>
                  </a:cubicBezTo>
                  <a:lnTo>
                    <a:pt x="13371" y="753636"/>
                  </a:lnTo>
                  <a:lnTo>
                    <a:pt x="11142" y="754750"/>
                  </a:lnTo>
                  <a:lnTo>
                    <a:pt x="11142" y="754750"/>
                  </a:lnTo>
                  <a:cubicBezTo>
                    <a:pt x="4902" y="757090"/>
                    <a:pt x="0" y="753636"/>
                    <a:pt x="0" y="746059"/>
                  </a:cubicBezTo>
                  <a:lnTo>
                    <a:pt x="0" y="306502"/>
                  </a:lnTo>
                  <a:cubicBezTo>
                    <a:pt x="379" y="301989"/>
                    <a:pt x="1916" y="297655"/>
                    <a:pt x="4457" y="293911"/>
                  </a:cubicBezTo>
                  <a:cubicBezTo>
                    <a:pt x="6596" y="289867"/>
                    <a:pt x="9794" y="286479"/>
                    <a:pt x="13705" y="284106"/>
                  </a:cubicBezTo>
                  <a:lnTo>
                    <a:pt x="503067" y="1764"/>
                  </a:lnTo>
                  <a:cubicBezTo>
                    <a:pt x="509196" y="-1690"/>
                    <a:pt x="514209" y="93"/>
                    <a:pt x="515881" y="5664"/>
                  </a:cubicBezTo>
                  <a:cubicBezTo>
                    <a:pt x="515970" y="5297"/>
                    <a:pt x="515970" y="4918"/>
                    <a:pt x="515881" y="4550"/>
                  </a:cubicBezTo>
                  <a:cubicBezTo>
                    <a:pt x="515981" y="5508"/>
                    <a:pt x="515981" y="6489"/>
                    <a:pt x="515881" y="7447"/>
                  </a:cubicBezTo>
                  <a:cubicBezTo>
                    <a:pt x="515769" y="7781"/>
                    <a:pt x="515881" y="8450"/>
                    <a:pt x="515881" y="9118"/>
                  </a:cubicBezTo>
                  <a:close/>
                </a:path>
              </a:pathLst>
            </a:custGeom>
            <a:solidFill>
              <a:srgbClr val="2A9BF5"/>
            </a:solidFill>
            <a:ln w="111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CF2D77E-9101-40BE-8F83-B0B005DD41BB}"/>
                </a:ext>
              </a:extLst>
            </p:cNvPr>
            <p:cNvSpPr/>
            <p:nvPr/>
          </p:nvSpPr>
          <p:spPr>
            <a:xfrm>
              <a:off x="5222456" y="3190798"/>
              <a:ext cx="515955" cy="755472"/>
            </a:xfrm>
            <a:custGeom>
              <a:avLst/>
              <a:gdLst>
                <a:gd name="connsiteX0" fmla="*/ 515881 w 515955"/>
                <a:gd name="connsiteY0" fmla="*/ 9118 h 755472"/>
                <a:gd name="connsiteX1" fmla="*/ 515881 w 515955"/>
                <a:gd name="connsiteY1" fmla="*/ 448341 h 755472"/>
                <a:gd name="connsiteX2" fmla="*/ 502622 w 515955"/>
                <a:gd name="connsiteY2" fmla="*/ 471183 h 755472"/>
                <a:gd name="connsiteX3" fmla="*/ 13371 w 515955"/>
                <a:gd name="connsiteY3" fmla="*/ 753636 h 755472"/>
                <a:gd name="connsiteX4" fmla="*/ 11142 w 515955"/>
                <a:gd name="connsiteY4" fmla="*/ 754750 h 755472"/>
                <a:gd name="connsiteX5" fmla="*/ 11142 w 515955"/>
                <a:gd name="connsiteY5" fmla="*/ 754750 h 755472"/>
                <a:gd name="connsiteX6" fmla="*/ 0 w 515955"/>
                <a:gd name="connsiteY6" fmla="*/ 746059 h 755472"/>
                <a:gd name="connsiteX7" fmla="*/ 0 w 515955"/>
                <a:gd name="connsiteY7" fmla="*/ 306502 h 755472"/>
                <a:gd name="connsiteX8" fmla="*/ 4457 w 515955"/>
                <a:gd name="connsiteY8" fmla="*/ 293911 h 755472"/>
                <a:gd name="connsiteX9" fmla="*/ 13705 w 515955"/>
                <a:gd name="connsiteY9" fmla="*/ 284106 h 755472"/>
                <a:gd name="connsiteX10" fmla="*/ 503067 w 515955"/>
                <a:gd name="connsiteY10" fmla="*/ 1764 h 755472"/>
                <a:gd name="connsiteX11" fmla="*/ 515881 w 515955"/>
                <a:gd name="connsiteY11" fmla="*/ 5664 h 755472"/>
                <a:gd name="connsiteX12" fmla="*/ 515881 w 515955"/>
                <a:gd name="connsiteY12" fmla="*/ 4550 h 755472"/>
                <a:gd name="connsiteX13" fmla="*/ 515881 w 515955"/>
                <a:gd name="connsiteY13" fmla="*/ 7447 h 755472"/>
                <a:gd name="connsiteX14" fmla="*/ 515881 w 515955"/>
                <a:gd name="connsiteY14" fmla="*/ 9118 h 7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955" h="755472">
                  <a:moveTo>
                    <a:pt x="515881" y="9118"/>
                  </a:moveTo>
                  <a:lnTo>
                    <a:pt x="515881" y="448341"/>
                  </a:lnTo>
                  <a:cubicBezTo>
                    <a:pt x="515324" y="457623"/>
                    <a:pt x="510399" y="466091"/>
                    <a:pt x="502622" y="471183"/>
                  </a:cubicBezTo>
                  <a:lnTo>
                    <a:pt x="13371" y="753636"/>
                  </a:lnTo>
                  <a:lnTo>
                    <a:pt x="11142" y="754750"/>
                  </a:lnTo>
                  <a:lnTo>
                    <a:pt x="11142" y="754750"/>
                  </a:lnTo>
                  <a:cubicBezTo>
                    <a:pt x="4902" y="757090"/>
                    <a:pt x="0" y="753636"/>
                    <a:pt x="0" y="746059"/>
                  </a:cubicBezTo>
                  <a:lnTo>
                    <a:pt x="0" y="306502"/>
                  </a:lnTo>
                  <a:cubicBezTo>
                    <a:pt x="379" y="301989"/>
                    <a:pt x="1916" y="297655"/>
                    <a:pt x="4457" y="293911"/>
                  </a:cubicBezTo>
                  <a:cubicBezTo>
                    <a:pt x="6596" y="289867"/>
                    <a:pt x="9794" y="286479"/>
                    <a:pt x="13705" y="284106"/>
                  </a:cubicBezTo>
                  <a:lnTo>
                    <a:pt x="503067" y="1764"/>
                  </a:lnTo>
                  <a:cubicBezTo>
                    <a:pt x="509196" y="-1690"/>
                    <a:pt x="514209" y="93"/>
                    <a:pt x="515881" y="5664"/>
                  </a:cubicBezTo>
                  <a:cubicBezTo>
                    <a:pt x="515970" y="5297"/>
                    <a:pt x="515970" y="4918"/>
                    <a:pt x="515881" y="4550"/>
                  </a:cubicBezTo>
                  <a:cubicBezTo>
                    <a:pt x="515981" y="5508"/>
                    <a:pt x="515981" y="6489"/>
                    <a:pt x="515881" y="7447"/>
                  </a:cubicBezTo>
                  <a:cubicBezTo>
                    <a:pt x="515769" y="7781"/>
                    <a:pt x="515881" y="8450"/>
                    <a:pt x="515881" y="9118"/>
                  </a:cubicBezTo>
                  <a:close/>
                </a:path>
              </a:pathLst>
            </a:custGeom>
            <a:solidFill>
              <a:srgbClr val="FFFFFF">
                <a:alpha val="65000"/>
              </a:srgbClr>
            </a:solidFill>
            <a:ln w="111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5A53E0F-C910-48E8-844D-6A86126142E5}"/>
                </a:ext>
              </a:extLst>
            </p:cNvPr>
            <p:cNvSpPr/>
            <p:nvPr/>
          </p:nvSpPr>
          <p:spPr>
            <a:xfrm>
              <a:off x="5259559" y="3457634"/>
              <a:ext cx="441897" cy="426297"/>
            </a:xfrm>
            <a:custGeom>
              <a:avLst/>
              <a:gdLst>
                <a:gd name="connsiteX0" fmla="*/ 0 w 441897"/>
                <a:gd name="connsiteY0" fmla="*/ 426298 h 426297"/>
                <a:gd name="connsiteX1" fmla="*/ 441897 w 441897"/>
                <a:gd name="connsiteY1" fmla="*/ 171255 h 426297"/>
                <a:gd name="connsiteX2" fmla="*/ 441897 w 441897"/>
                <a:gd name="connsiteY2" fmla="*/ 56491 h 426297"/>
                <a:gd name="connsiteX3" fmla="*/ 346409 w 441897"/>
                <a:gd name="connsiteY3" fmla="*/ 0 h 426297"/>
                <a:gd name="connsiteX4" fmla="*/ 254821 w 441897"/>
                <a:gd name="connsiteY4" fmla="*/ 133706 h 426297"/>
                <a:gd name="connsiteX5" fmla="*/ 282342 w 441897"/>
                <a:gd name="connsiteY5" fmla="*/ 169249 h 426297"/>
                <a:gd name="connsiteX6" fmla="*/ 115433 w 441897"/>
                <a:gd name="connsiteY6" fmla="*/ 49025 h 426297"/>
                <a:gd name="connsiteX7" fmla="*/ 0 w 441897"/>
                <a:gd name="connsiteY7" fmla="*/ 281562 h 426297"/>
                <a:gd name="connsiteX8" fmla="*/ 0 w 441897"/>
                <a:gd name="connsiteY8" fmla="*/ 426298 h 4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97" h="426297">
                  <a:moveTo>
                    <a:pt x="0" y="426298"/>
                  </a:moveTo>
                  <a:lnTo>
                    <a:pt x="441897" y="171255"/>
                  </a:lnTo>
                  <a:lnTo>
                    <a:pt x="441897" y="56491"/>
                  </a:lnTo>
                  <a:lnTo>
                    <a:pt x="346409" y="0"/>
                  </a:lnTo>
                  <a:lnTo>
                    <a:pt x="254821" y="133706"/>
                  </a:lnTo>
                  <a:lnTo>
                    <a:pt x="282342" y="169249"/>
                  </a:lnTo>
                  <a:lnTo>
                    <a:pt x="115433" y="49025"/>
                  </a:lnTo>
                  <a:lnTo>
                    <a:pt x="0" y="281562"/>
                  </a:lnTo>
                  <a:lnTo>
                    <a:pt x="0" y="426298"/>
                  </a:lnTo>
                  <a:close/>
                </a:path>
              </a:pathLst>
            </a:custGeom>
            <a:solidFill>
              <a:srgbClr val="FFFFFF"/>
            </a:solidFill>
            <a:ln w="111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4C89BAC-00B6-4629-92C4-0B9704B34CCA}"/>
                </a:ext>
              </a:extLst>
            </p:cNvPr>
            <p:cNvSpPr/>
            <p:nvPr/>
          </p:nvSpPr>
          <p:spPr>
            <a:xfrm>
              <a:off x="5495549" y="3362784"/>
              <a:ext cx="65404" cy="86371"/>
            </a:xfrm>
            <a:custGeom>
              <a:avLst/>
              <a:gdLst>
                <a:gd name="connsiteX0" fmla="*/ 32758 w 65404"/>
                <a:gd name="connsiteY0" fmla="*/ 4822 h 86371"/>
                <a:gd name="connsiteX1" fmla="*/ 65404 w 65404"/>
                <a:gd name="connsiteY1" fmla="*/ 23875 h 86371"/>
                <a:gd name="connsiteX2" fmla="*/ 32646 w 65404"/>
                <a:gd name="connsiteY2" fmla="*/ 81814 h 86371"/>
                <a:gd name="connsiteX3" fmla="*/ 0 w 65404"/>
                <a:gd name="connsiteY3" fmla="*/ 62761 h 86371"/>
                <a:gd name="connsiteX4" fmla="*/ 32758 w 65404"/>
                <a:gd name="connsiteY4" fmla="*/ 4822 h 86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4" h="86371">
                  <a:moveTo>
                    <a:pt x="32758" y="4822"/>
                  </a:moveTo>
                  <a:cubicBezTo>
                    <a:pt x="50808" y="-6320"/>
                    <a:pt x="65404" y="2594"/>
                    <a:pt x="65404" y="23875"/>
                  </a:cubicBezTo>
                  <a:cubicBezTo>
                    <a:pt x="64156" y="47251"/>
                    <a:pt x="52034" y="68700"/>
                    <a:pt x="32646" y="81814"/>
                  </a:cubicBezTo>
                  <a:cubicBezTo>
                    <a:pt x="14596" y="92399"/>
                    <a:pt x="0" y="83931"/>
                    <a:pt x="0" y="62761"/>
                  </a:cubicBezTo>
                  <a:cubicBezTo>
                    <a:pt x="1326" y="39407"/>
                    <a:pt x="13437" y="18003"/>
                    <a:pt x="32758" y="4822"/>
                  </a:cubicBezTo>
                  <a:close/>
                </a:path>
              </a:pathLst>
            </a:custGeom>
            <a:solidFill>
              <a:srgbClr val="FFFFFF"/>
            </a:solidFill>
            <a:ln w="11125" cap="flat">
              <a:noFill/>
              <a:prstDash val="solid"/>
              <a:miter/>
            </a:ln>
          </p:spPr>
          <p:txBody>
            <a:bodyPr rtlCol="0" anchor="ctr"/>
            <a:lstStyle/>
            <a:p>
              <a:endParaRPr lang="en-US"/>
            </a:p>
          </p:txBody>
        </p:sp>
      </p:grpSp>
      <p:grpSp>
        <p:nvGrpSpPr>
          <p:cNvPr id="738" name="Group 737">
            <a:extLst>
              <a:ext uri="{FF2B5EF4-FFF2-40B4-BE49-F238E27FC236}">
                <a16:creationId xmlns:a16="http://schemas.microsoft.com/office/drawing/2014/main" id="{A383CDB3-3C7E-426B-9947-B55F333BCAC3}"/>
              </a:ext>
            </a:extLst>
          </p:cNvPr>
          <p:cNvGrpSpPr/>
          <p:nvPr/>
        </p:nvGrpSpPr>
        <p:grpSpPr>
          <a:xfrm>
            <a:off x="10253780" y="-2465875"/>
            <a:ext cx="891748" cy="2376342"/>
            <a:chOff x="2810482" y="2883372"/>
            <a:chExt cx="891748" cy="2376342"/>
          </a:xfrm>
        </p:grpSpPr>
        <p:sp>
          <p:nvSpPr>
            <p:cNvPr id="739" name="Freeform: Shape 738">
              <a:extLst>
                <a:ext uri="{FF2B5EF4-FFF2-40B4-BE49-F238E27FC236}">
                  <a16:creationId xmlns:a16="http://schemas.microsoft.com/office/drawing/2014/main" id="{B50E50BF-4C99-4627-A40A-8E0D4995312F}"/>
                </a:ext>
              </a:extLst>
            </p:cNvPr>
            <p:cNvSpPr/>
            <p:nvPr/>
          </p:nvSpPr>
          <p:spPr>
            <a:xfrm>
              <a:off x="2813311" y="2883372"/>
              <a:ext cx="888919" cy="2375603"/>
            </a:xfrm>
            <a:custGeom>
              <a:avLst/>
              <a:gdLst>
                <a:gd name="connsiteX0" fmla="*/ 888919 w 888919"/>
                <a:gd name="connsiteY0" fmla="*/ 815705 h 2375603"/>
                <a:gd name="connsiteX1" fmla="*/ 467858 w 888919"/>
                <a:gd name="connsiteY1" fmla="*/ 54363 h 2375603"/>
                <a:gd name="connsiteX2" fmla="*/ 156993 w 888919"/>
                <a:gd name="connsiteY2" fmla="*/ 43221 h 2375603"/>
                <a:gd name="connsiteX3" fmla="*/ 0 w 888919"/>
                <a:gd name="connsiteY3" fmla="*/ 356203 h 2375603"/>
                <a:gd name="connsiteX4" fmla="*/ 0 w 888919"/>
                <a:gd name="connsiteY4" fmla="*/ 1889361 h 2375603"/>
                <a:gd name="connsiteX5" fmla="*/ 842122 w 888919"/>
                <a:gd name="connsiteY5" fmla="*/ 2375604 h 2375603"/>
                <a:gd name="connsiteX6" fmla="*/ 888919 w 888919"/>
                <a:gd name="connsiteY6" fmla="*/ 2348528 h 23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919" h="2375603">
                  <a:moveTo>
                    <a:pt x="888919" y="815705"/>
                  </a:moveTo>
                  <a:cubicBezTo>
                    <a:pt x="888919" y="529463"/>
                    <a:pt x="700394" y="188514"/>
                    <a:pt x="467858" y="54363"/>
                  </a:cubicBezTo>
                  <a:cubicBezTo>
                    <a:pt x="344737" y="-16724"/>
                    <a:pt x="233873" y="-15610"/>
                    <a:pt x="156993" y="43221"/>
                  </a:cubicBezTo>
                  <a:cubicBezTo>
                    <a:pt x="61282" y="82998"/>
                    <a:pt x="0" y="193082"/>
                    <a:pt x="0" y="356203"/>
                  </a:cubicBezTo>
                  <a:lnTo>
                    <a:pt x="0" y="1889361"/>
                  </a:lnTo>
                  <a:lnTo>
                    <a:pt x="842122" y="2375604"/>
                  </a:lnTo>
                  <a:lnTo>
                    <a:pt x="888919" y="2348528"/>
                  </a:ln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740" name="Freeform: Shape 739">
              <a:extLst>
                <a:ext uri="{FF2B5EF4-FFF2-40B4-BE49-F238E27FC236}">
                  <a16:creationId xmlns:a16="http://schemas.microsoft.com/office/drawing/2014/main" id="{AC9628AD-C505-4EDA-B9D4-A5EC233AA60B}"/>
                </a:ext>
              </a:extLst>
            </p:cNvPr>
            <p:cNvSpPr/>
            <p:nvPr/>
          </p:nvSpPr>
          <p:spPr>
            <a:xfrm>
              <a:off x="2810482" y="2911107"/>
              <a:ext cx="842122" cy="2348607"/>
            </a:xfrm>
            <a:custGeom>
              <a:avLst/>
              <a:gdLst>
                <a:gd name="connsiteX0" fmla="*/ 842122 w 842122"/>
                <a:gd name="connsiteY0" fmla="*/ 2348608 h 2348607"/>
                <a:gd name="connsiteX1" fmla="*/ 842122 w 842122"/>
                <a:gd name="connsiteY1" fmla="*/ 815673 h 2348607"/>
                <a:gd name="connsiteX2" fmla="*/ 421061 w 842122"/>
                <a:gd name="connsiteY2" fmla="*/ 54331 h 2348607"/>
                <a:gd name="connsiteX3" fmla="*/ 0 w 842122"/>
                <a:gd name="connsiteY3" fmla="*/ 329542 h 2348607"/>
                <a:gd name="connsiteX4" fmla="*/ 0 w 842122"/>
                <a:gd name="connsiteY4" fmla="*/ 1862365 h 234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122" h="2348607">
                  <a:moveTo>
                    <a:pt x="842122" y="2348608"/>
                  </a:moveTo>
                  <a:lnTo>
                    <a:pt x="842122" y="815673"/>
                  </a:lnTo>
                  <a:cubicBezTo>
                    <a:pt x="842122" y="529432"/>
                    <a:pt x="653597" y="188594"/>
                    <a:pt x="421061" y="54331"/>
                  </a:cubicBezTo>
                  <a:cubicBezTo>
                    <a:pt x="188525" y="-79932"/>
                    <a:pt x="0" y="43189"/>
                    <a:pt x="0" y="329542"/>
                  </a:cubicBezTo>
                  <a:lnTo>
                    <a:pt x="0" y="1862365"/>
                  </a:ln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741" name="Freeform: Shape 740">
              <a:extLst>
                <a:ext uri="{FF2B5EF4-FFF2-40B4-BE49-F238E27FC236}">
                  <a16:creationId xmlns:a16="http://schemas.microsoft.com/office/drawing/2014/main" id="{4B7ED65C-77D2-4B87-B7FC-A8AA48EA6B02}"/>
                </a:ext>
              </a:extLst>
            </p:cNvPr>
            <p:cNvSpPr/>
            <p:nvPr/>
          </p:nvSpPr>
          <p:spPr>
            <a:xfrm>
              <a:off x="2859438" y="2959522"/>
              <a:ext cx="749977" cy="2223301"/>
            </a:xfrm>
            <a:custGeom>
              <a:avLst/>
              <a:gdLst>
                <a:gd name="connsiteX0" fmla="*/ 749977 w 749977"/>
                <a:gd name="connsiteY0" fmla="*/ 770144 h 2223301"/>
                <a:gd name="connsiteX1" fmla="*/ 749977 w 749977"/>
                <a:gd name="connsiteY1" fmla="*/ 2223301 h 2223301"/>
                <a:gd name="connsiteX2" fmla="*/ 0 w 749977"/>
                <a:gd name="connsiteY2" fmla="*/ 1790207 h 2223301"/>
                <a:gd name="connsiteX3" fmla="*/ 0 w 749977"/>
                <a:gd name="connsiteY3" fmla="*/ 284013 h 2223301"/>
                <a:gd name="connsiteX4" fmla="*/ 134931 w 749977"/>
                <a:gd name="connsiteY4" fmla="*/ 11142 h 2223301"/>
                <a:gd name="connsiteX5" fmla="*/ 196324 w 749977"/>
                <a:gd name="connsiteY5" fmla="*/ 0 h 2223301"/>
                <a:gd name="connsiteX6" fmla="*/ 352314 w 749977"/>
                <a:gd name="connsiteY6" fmla="*/ 48134 h 2223301"/>
                <a:gd name="connsiteX7" fmla="*/ 749977 w 749977"/>
                <a:gd name="connsiteY7" fmla="*/ 770144 h 222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977" h="2223301">
                  <a:moveTo>
                    <a:pt x="749977" y="770144"/>
                  </a:moveTo>
                  <a:lnTo>
                    <a:pt x="749977" y="2223301"/>
                  </a:lnTo>
                  <a:lnTo>
                    <a:pt x="0" y="1790207"/>
                  </a:lnTo>
                  <a:lnTo>
                    <a:pt x="0" y="284013"/>
                  </a:lnTo>
                  <a:cubicBezTo>
                    <a:pt x="0" y="140948"/>
                    <a:pt x="50251" y="42340"/>
                    <a:pt x="134931" y="11142"/>
                  </a:cubicBezTo>
                  <a:cubicBezTo>
                    <a:pt x="154564" y="3782"/>
                    <a:pt x="175355" y="8"/>
                    <a:pt x="196324" y="0"/>
                  </a:cubicBezTo>
                  <a:cubicBezTo>
                    <a:pt x="244236" y="0"/>
                    <a:pt x="296604" y="16156"/>
                    <a:pt x="352314" y="48134"/>
                  </a:cubicBezTo>
                  <a:cubicBezTo>
                    <a:pt x="571480" y="175377"/>
                    <a:pt x="749977" y="499056"/>
                    <a:pt x="749977" y="770144"/>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742" name="Freeform: Shape 741">
              <a:extLst>
                <a:ext uri="{FF2B5EF4-FFF2-40B4-BE49-F238E27FC236}">
                  <a16:creationId xmlns:a16="http://schemas.microsoft.com/office/drawing/2014/main" id="{0D98F88E-7482-4650-8636-3E0F84AF9D1A}"/>
                </a:ext>
              </a:extLst>
            </p:cNvPr>
            <p:cNvSpPr/>
            <p:nvPr/>
          </p:nvSpPr>
          <p:spPr>
            <a:xfrm>
              <a:off x="2859439" y="4718693"/>
              <a:ext cx="749977" cy="460504"/>
            </a:xfrm>
            <a:custGeom>
              <a:avLst/>
              <a:gdLst>
                <a:gd name="connsiteX0" fmla="*/ 0 w 749977"/>
                <a:gd name="connsiteY0" fmla="*/ 27410 h 460504"/>
                <a:gd name="connsiteX1" fmla="*/ 47577 w 749977"/>
                <a:gd name="connsiteY1" fmla="*/ 0 h 460504"/>
                <a:gd name="connsiteX2" fmla="*/ 749977 w 749977"/>
                <a:gd name="connsiteY2" fmla="*/ 405574 h 460504"/>
                <a:gd name="connsiteX3" fmla="*/ 749977 w 749977"/>
                <a:gd name="connsiteY3" fmla="*/ 460504 h 460504"/>
                <a:gd name="connsiteX4" fmla="*/ 0 w 749977"/>
                <a:gd name="connsiteY4" fmla="*/ 27410 h 460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77" h="460504">
                  <a:moveTo>
                    <a:pt x="0" y="27410"/>
                  </a:moveTo>
                  <a:lnTo>
                    <a:pt x="47577" y="0"/>
                  </a:lnTo>
                  <a:lnTo>
                    <a:pt x="749977" y="405574"/>
                  </a:lnTo>
                  <a:lnTo>
                    <a:pt x="749977" y="460504"/>
                  </a:lnTo>
                  <a:lnTo>
                    <a:pt x="0" y="27410"/>
                  </a:lnTo>
                  <a:close/>
                </a:path>
              </a:pathLst>
            </a:custGeom>
            <a:solidFill>
              <a:srgbClr val="EBEBEB"/>
            </a:solidFill>
            <a:ln w="111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08611D8F-6068-4299-86CF-A333FC393D69}"/>
                </a:ext>
              </a:extLst>
            </p:cNvPr>
            <p:cNvSpPr/>
            <p:nvPr/>
          </p:nvSpPr>
          <p:spPr>
            <a:xfrm>
              <a:off x="2905045" y="2942213"/>
              <a:ext cx="701954" cy="2168147"/>
            </a:xfrm>
            <a:custGeom>
              <a:avLst/>
              <a:gdLst>
                <a:gd name="connsiteX0" fmla="*/ 701954 w 701954"/>
                <a:gd name="connsiteY0" fmla="*/ 769921 h 2168147"/>
                <a:gd name="connsiteX1" fmla="*/ 701954 w 701954"/>
                <a:gd name="connsiteY1" fmla="*/ 2168148 h 2168147"/>
                <a:gd name="connsiteX2" fmla="*/ 0 w 701954"/>
                <a:gd name="connsiteY2" fmla="*/ 1762463 h 2168147"/>
                <a:gd name="connsiteX3" fmla="*/ 0 w 701954"/>
                <a:gd name="connsiteY3" fmla="*/ 256269 h 2168147"/>
                <a:gd name="connsiteX4" fmla="*/ 87466 w 701954"/>
                <a:gd name="connsiteY4" fmla="*/ 11142 h 2168147"/>
                <a:gd name="connsiteX5" fmla="*/ 148859 w 701954"/>
                <a:gd name="connsiteY5" fmla="*/ 0 h 2168147"/>
                <a:gd name="connsiteX6" fmla="*/ 304849 w 701954"/>
                <a:gd name="connsiteY6" fmla="*/ 48134 h 2168147"/>
                <a:gd name="connsiteX7" fmla="*/ 701954 w 701954"/>
                <a:gd name="connsiteY7" fmla="*/ 769921 h 21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954" h="2168147">
                  <a:moveTo>
                    <a:pt x="701954" y="769921"/>
                  </a:moveTo>
                  <a:lnTo>
                    <a:pt x="701954" y="2168148"/>
                  </a:lnTo>
                  <a:lnTo>
                    <a:pt x="0" y="1762463"/>
                  </a:lnTo>
                  <a:lnTo>
                    <a:pt x="0" y="256269"/>
                  </a:lnTo>
                  <a:cubicBezTo>
                    <a:pt x="0" y="142619"/>
                    <a:pt x="31867" y="56936"/>
                    <a:pt x="87466" y="11142"/>
                  </a:cubicBezTo>
                  <a:cubicBezTo>
                    <a:pt x="107098" y="3782"/>
                    <a:pt x="127889" y="8"/>
                    <a:pt x="148859" y="0"/>
                  </a:cubicBezTo>
                  <a:cubicBezTo>
                    <a:pt x="196770" y="0"/>
                    <a:pt x="249138" y="16156"/>
                    <a:pt x="304849" y="48134"/>
                  </a:cubicBezTo>
                  <a:cubicBezTo>
                    <a:pt x="523458" y="175154"/>
                    <a:pt x="701954" y="498833"/>
                    <a:pt x="701954" y="769921"/>
                  </a:cubicBezTo>
                  <a:close/>
                </a:path>
              </a:pathLst>
            </a:cu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a:p>
          </p:txBody>
        </p:sp>
        <p:sp>
          <p:nvSpPr>
            <p:cNvPr id="744" name="Freeform: Shape 743">
              <a:extLst>
                <a:ext uri="{FF2B5EF4-FFF2-40B4-BE49-F238E27FC236}">
                  <a16:creationId xmlns:a16="http://schemas.microsoft.com/office/drawing/2014/main" id="{F7499E25-980D-48AA-AD77-2749D71F9A63}"/>
                </a:ext>
              </a:extLst>
            </p:cNvPr>
            <p:cNvSpPr/>
            <p:nvPr/>
          </p:nvSpPr>
          <p:spPr>
            <a:xfrm>
              <a:off x="3211419" y="2987985"/>
              <a:ext cx="46017" cy="1987979"/>
            </a:xfrm>
            <a:custGeom>
              <a:avLst/>
              <a:gdLst>
                <a:gd name="connsiteX0" fmla="*/ 46017 w 46017"/>
                <a:gd name="connsiteY0" fmla="*/ 1987980 h 1987979"/>
                <a:gd name="connsiteX1" fmla="*/ 0 w 46017"/>
                <a:gd name="connsiteY1" fmla="*/ 1961350 h 1987979"/>
                <a:gd name="connsiteX2" fmla="*/ 0 w 46017"/>
                <a:gd name="connsiteY2" fmla="*/ 0 h 1987979"/>
                <a:gd name="connsiteX3" fmla="*/ 46017 w 46017"/>
                <a:gd name="connsiteY3" fmla="*/ 0 h 1987979"/>
                <a:gd name="connsiteX4" fmla="*/ 46017 w 46017"/>
                <a:gd name="connsiteY4" fmla="*/ 1987980 h 198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7" h="1987979">
                  <a:moveTo>
                    <a:pt x="46017" y="1987980"/>
                  </a:moveTo>
                  <a:lnTo>
                    <a:pt x="0" y="1961350"/>
                  </a:lnTo>
                  <a:lnTo>
                    <a:pt x="0" y="0"/>
                  </a:lnTo>
                  <a:lnTo>
                    <a:pt x="46017" y="0"/>
                  </a:lnTo>
                  <a:lnTo>
                    <a:pt x="46017" y="1987980"/>
                  </a:lnTo>
                  <a:close/>
                </a:path>
              </a:pathLst>
            </a:custGeom>
            <a:solidFill>
              <a:srgbClr val="F5F5F5"/>
            </a:solidFill>
            <a:ln w="111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31112969-77D3-4EBD-94E4-7B1104DAAA24}"/>
                </a:ext>
              </a:extLst>
            </p:cNvPr>
            <p:cNvSpPr/>
            <p:nvPr/>
          </p:nvSpPr>
          <p:spPr>
            <a:xfrm>
              <a:off x="3257436" y="3034448"/>
              <a:ext cx="46017" cy="1941405"/>
            </a:xfrm>
            <a:custGeom>
              <a:avLst/>
              <a:gdLst>
                <a:gd name="connsiteX0" fmla="*/ 46017 w 46017"/>
                <a:gd name="connsiteY0" fmla="*/ 36769 h 1941405"/>
                <a:gd name="connsiteX1" fmla="*/ 46017 w 46017"/>
                <a:gd name="connsiteY1" fmla="*/ 1914887 h 1941405"/>
                <a:gd name="connsiteX2" fmla="*/ 0 w 46017"/>
                <a:gd name="connsiteY2" fmla="*/ 1941405 h 1941405"/>
                <a:gd name="connsiteX3" fmla="*/ 0 w 46017"/>
                <a:gd name="connsiteY3" fmla="*/ 0 h 1941405"/>
                <a:gd name="connsiteX4" fmla="*/ 46017 w 46017"/>
                <a:gd name="connsiteY4" fmla="*/ 36769 h 194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7" h="1941405">
                  <a:moveTo>
                    <a:pt x="46017" y="36769"/>
                  </a:moveTo>
                  <a:lnTo>
                    <a:pt x="46017" y="1914887"/>
                  </a:lnTo>
                  <a:lnTo>
                    <a:pt x="0" y="1941405"/>
                  </a:lnTo>
                  <a:lnTo>
                    <a:pt x="0" y="0"/>
                  </a:lnTo>
                  <a:cubicBezTo>
                    <a:pt x="15944" y="11473"/>
                    <a:pt x="31309" y="23745"/>
                    <a:pt x="46017" y="36769"/>
                  </a:cubicBezTo>
                  <a:close/>
                </a:path>
              </a:pathLst>
            </a:custGeom>
            <a:solidFill>
              <a:srgbClr val="E0E0E0"/>
            </a:solidFill>
            <a:ln w="111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35005AF0-1B26-4C84-9980-57B7207D582A}"/>
                </a:ext>
              </a:extLst>
            </p:cNvPr>
            <p:cNvSpPr/>
            <p:nvPr/>
          </p:nvSpPr>
          <p:spPr>
            <a:xfrm>
              <a:off x="2859439" y="4421198"/>
              <a:ext cx="351979" cy="257272"/>
            </a:xfrm>
            <a:custGeom>
              <a:avLst/>
              <a:gdLst>
                <a:gd name="connsiteX0" fmla="*/ 0 w 351979"/>
                <a:gd name="connsiteY0" fmla="*/ 0 h 257272"/>
                <a:gd name="connsiteX1" fmla="*/ 351980 w 351979"/>
                <a:gd name="connsiteY1" fmla="*/ 203233 h 257272"/>
                <a:gd name="connsiteX2" fmla="*/ 351980 w 351979"/>
                <a:gd name="connsiteY2" fmla="*/ 257272 h 257272"/>
                <a:gd name="connsiteX3" fmla="*/ 0 w 351979"/>
                <a:gd name="connsiteY3" fmla="*/ 54039 h 257272"/>
                <a:gd name="connsiteX4" fmla="*/ 0 w 351979"/>
                <a:gd name="connsiteY4" fmla="*/ 0 h 25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2">
                  <a:moveTo>
                    <a:pt x="0" y="0"/>
                  </a:moveTo>
                  <a:lnTo>
                    <a:pt x="351980" y="203233"/>
                  </a:lnTo>
                  <a:lnTo>
                    <a:pt x="351980" y="257272"/>
                  </a:lnTo>
                  <a:lnTo>
                    <a:pt x="0" y="54039"/>
                  </a:lnTo>
                  <a:lnTo>
                    <a:pt x="0" y="0"/>
                  </a:lnTo>
                  <a:close/>
                </a:path>
              </a:pathLst>
            </a:custGeom>
            <a:solidFill>
              <a:srgbClr val="F5F5F5"/>
            </a:solidFill>
            <a:ln w="111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7FB4B21-6F0D-4811-9F7A-475186CFE8CA}"/>
                </a:ext>
              </a:extLst>
            </p:cNvPr>
            <p:cNvSpPr/>
            <p:nvPr/>
          </p:nvSpPr>
          <p:spPr>
            <a:xfrm>
              <a:off x="2859439" y="4393789"/>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A7345796-0159-490F-9541-14EC8A736853}"/>
                </a:ext>
              </a:extLst>
            </p:cNvPr>
            <p:cNvSpPr/>
            <p:nvPr/>
          </p:nvSpPr>
          <p:spPr>
            <a:xfrm>
              <a:off x="3257436" y="4650949"/>
              <a:ext cx="351979" cy="257271"/>
            </a:xfrm>
            <a:custGeom>
              <a:avLst/>
              <a:gdLst>
                <a:gd name="connsiteX0" fmla="*/ 0 w 351979"/>
                <a:gd name="connsiteY0" fmla="*/ 0 h 257271"/>
                <a:gd name="connsiteX1" fmla="*/ 351980 w 351979"/>
                <a:gd name="connsiteY1" fmla="*/ 203232 h 257271"/>
                <a:gd name="connsiteX2" fmla="*/ 351868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2"/>
                  </a:lnTo>
                  <a:lnTo>
                    <a:pt x="351868"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D6D37668-8561-4222-87A4-CB1BF03CF7F9}"/>
                </a:ext>
              </a:extLst>
            </p:cNvPr>
            <p:cNvSpPr/>
            <p:nvPr/>
          </p:nvSpPr>
          <p:spPr>
            <a:xfrm>
              <a:off x="3257436" y="4623539"/>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3476F786-F691-4FE4-8EF0-3A4CB626773A}"/>
                </a:ext>
              </a:extLst>
            </p:cNvPr>
            <p:cNvSpPr/>
            <p:nvPr/>
          </p:nvSpPr>
          <p:spPr>
            <a:xfrm>
              <a:off x="2859439" y="3342417"/>
              <a:ext cx="351979" cy="257271"/>
            </a:xfrm>
            <a:custGeom>
              <a:avLst/>
              <a:gdLst>
                <a:gd name="connsiteX0" fmla="*/ 0 w 351979"/>
                <a:gd name="connsiteY0" fmla="*/ 0 h 257271"/>
                <a:gd name="connsiteX1" fmla="*/ 351980 w 351979"/>
                <a:gd name="connsiteY1" fmla="*/ 203233 h 257271"/>
                <a:gd name="connsiteX2" fmla="*/ 351980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3"/>
                  </a:lnTo>
                  <a:lnTo>
                    <a:pt x="351980"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97BD3A49-67A1-45C6-B8CE-EC3FB5715EF1}"/>
                </a:ext>
              </a:extLst>
            </p:cNvPr>
            <p:cNvSpPr/>
            <p:nvPr/>
          </p:nvSpPr>
          <p:spPr>
            <a:xfrm>
              <a:off x="2859439" y="3315007"/>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5DAC9ADF-77A8-4AB7-8617-AFF875A4DD44}"/>
                </a:ext>
              </a:extLst>
            </p:cNvPr>
            <p:cNvSpPr/>
            <p:nvPr/>
          </p:nvSpPr>
          <p:spPr>
            <a:xfrm>
              <a:off x="3257436" y="3572168"/>
              <a:ext cx="351979" cy="257271"/>
            </a:xfrm>
            <a:custGeom>
              <a:avLst/>
              <a:gdLst>
                <a:gd name="connsiteX0" fmla="*/ 0 w 351979"/>
                <a:gd name="connsiteY0" fmla="*/ 0 h 257271"/>
                <a:gd name="connsiteX1" fmla="*/ 351980 w 351979"/>
                <a:gd name="connsiteY1" fmla="*/ 203233 h 257271"/>
                <a:gd name="connsiteX2" fmla="*/ 351868 w 351979"/>
                <a:gd name="connsiteY2" fmla="*/ 257272 h 257271"/>
                <a:gd name="connsiteX3" fmla="*/ 0 w 351979"/>
                <a:gd name="connsiteY3" fmla="*/ 54151 h 257271"/>
                <a:gd name="connsiteX4" fmla="*/ 0 w 351979"/>
                <a:gd name="connsiteY4" fmla="*/ 0 h 25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57271">
                  <a:moveTo>
                    <a:pt x="0" y="0"/>
                  </a:moveTo>
                  <a:lnTo>
                    <a:pt x="351980" y="203233"/>
                  </a:lnTo>
                  <a:lnTo>
                    <a:pt x="351868" y="257272"/>
                  </a:lnTo>
                  <a:lnTo>
                    <a:pt x="0" y="54151"/>
                  </a:lnTo>
                  <a:lnTo>
                    <a:pt x="0" y="0"/>
                  </a:lnTo>
                  <a:close/>
                </a:path>
              </a:pathLst>
            </a:custGeom>
            <a:solidFill>
              <a:srgbClr val="F5F5F5"/>
            </a:solidFill>
            <a:ln w="111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2CE1B2AE-86EB-4475-8AA3-5E168B298979}"/>
                </a:ext>
              </a:extLst>
            </p:cNvPr>
            <p:cNvSpPr/>
            <p:nvPr/>
          </p:nvSpPr>
          <p:spPr>
            <a:xfrm>
              <a:off x="3257436" y="3544758"/>
              <a:ext cx="351979" cy="230642"/>
            </a:xfrm>
            <a:custGeom>
              <a:avLst/>
              <a:gdLst>
                <a:gd name="connsiteX0" fmla="*/ 47577 w 351979"/>
                <a:gd name="connsiteY0" fmla="*/ 0 h 230642"/>
                <a:gd name="connsiteX1" fmla="*/ 0 w 351979"/>
                <a:gd name="connsiteY1" fmla="*/ 27410 h 230642"/>
                <a:gd name="connsiteX2" fmla="*/ 351980 w 351979"/>
                <a:gd name="connsiteY2" fmla="*/ 230642 h 230642"/>
                <a:gd name="connsiteX3" fmla="*/ 351980 w 351979"/>
                <a:gd name="connsiteY3" fmla="*/ 176603 h 230642"/>
                <a:gd name="connsiteX4" fmla="*/ 47577 w 351979"/>
                <a:gd name="connsiteY4" fmla="*/ 0 h 23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79" h="230642">
                  <a:moveTo>
                    <a:pt x="47577" y="0"/>
                  </a:moveTo>
                  <a:lnTo>
                    <a:pt x="0" y="27410"/>
                  </a:lnTo>
                  <a:lnTo>
                    <a:pt x="351980" y="230642"/>
                  </a:lnTo>
                  <a:lnTo>
                    <a:pt x="351980" y="176603"/>
                  </a:lnTo>
                  <a:lnTo>
                    <a:pt x="47577" y="0"/>
                  </a:lnTo>
                  <a:close/>
                </a:path>
              </a:pathLst>
            </a:custGeom>
            <a:solidFill>
              <a:srgbClr val="EBEBEB"/>
            </a:solidFill>
            <a:ln w="11125" cap="flat">
              <a:noFill/>
              <a:prstDash val="solid"/>
              <a:miter/>
            </a:ln>
          </p:spPr>
          <p:txBody>
            <a:bodyPr rtlCol="0" anchor="ctr"/>
            <a:lstStyle/>
            <a:p>
              <a:endParaRPr lang="en-US"/>
            </a:p>
          </p:txBody>
        </p:sp>
      </p:grpSp>
      <p:grpSp>
        <p:nvGrpSpPr>
          <p:cNvPr id="584" name="Graphic 4">
            <a:extLst>
              <a:ext uri="{FF2B5EF4-FFF2-40B4-BE49-F238E27FC236}">
                <a16:creationId xmlns:a16="http://schemas.microsoft.com/office/drawing/2014/main" id="{0037AD04-196E-4C75-804F-9B4E18E669D1}"/>
              </a:ext>
            </a:extLst>
          </p:cNvPr>
          <p:cNvGrpSpPr/>
          <p:nvPr/>
        </p:nvGrpSpPr>
        <p:grpSpPr>
          <a:xfrm>
            <a:off x="-1352564" y="5471422"/>
            <a:ext cx="1083130" cy="1673208"/>
            <a:chOff x="6586141" y="2353594"/>
            <a:chExt cx="1083130" cy="1673208"/>
          </a:xfrm>
        </p:grpSpPr>
        <p:grpSp>
          <p:nvGrpSpPr>
            <p:cNvPr id="585" name="Graphic 4">
              <a:extLst>
                <a:ext uri="{FF2B5EF4-FFF2-40B4-BE49-F238E27FC236}">
                  <a16:creationId xmlns:a16="http://schemas.microsoft.com/office/drawing/2014/main" id="{3D7DED9A-C0CD-4D97-9939-720934CD3419}"/>
                </a:ext>
              </a:extLst>
            </p:cNvPr>
            <p:cNvGrpSpPr/>
            <p:nvPr/>
          </p:nvGrpSpPr>
          <p:grpSpPr>
            <a:xfrm>
              <a:off x="6586141" y="2375691"/>
              <a:ext cx="1026079" cy="1651110"/>
              <a:chOff x="6586141" y="2375691"/>
              <a:chExt cx="1026079" cy="1651110"/>
            </a:xfrm>
          </p:grpSpPr>
          <p:sp>
            <p:nvSpPr>
              <p:cNvPr id="662" name="Freeform: Shape 661">
                <a:extLst>
                  <a:ext uri="{FF2B5EF4-FFF2-40B4-BE49-F238E27FC236}">
                    <a16:creationId xmlns:a16="http://schemas.microsoft.com/office/drawing/2014/main" id="{DDEBB46A-F6BD-4861-9BE2-350698BAC1F3}"/>
                  </a:ext>
                </a:extLst>
              </p:cNvPr>
              <p:cNvSpPr/>
              <p:nvPr/>
            </p:nvSpPr>
            <p:spPr>
              <a:xfrm>
                <a:off x="6627033" y="2964818"/>
                <a:ext cx="1559" cy="3008"/>
              </a:xfrm>
              <a:custGeom>
                <a:avLst/>
                <a:gdLst>
                  <a:gd name="connsiteX0" fmla="*/ 0 w 1559"/>
                  <a:gd name="connsiteY0" fmla="*/ 3008 h 3008"/>
                  <a:gd name="connsiteX1" fmla="*/ 1560 w 1559"/>
                  <a:gd name="connsiteY1" fmla="*/ 0 h 3008"/>
                  <a:gd name="connsiteX2" fmla="*/ 1560 w 1559"/>
                  <a:gd name="connsiteY2" fmla="*/ 0 h 3008"/>
                  <a:gd name="connsiteX3" fmla="*/ 0 w 1559"/>
                  <a:gd name="connsiteY3" fmla="*/ 3008 h 3008"/>
                </a:gdLst>
                <a:ahLst/>
                <a:cxnLst>
                  <a:cxn ang="0">
                    <a:pos x="connsiteX0" y="connsiteY0"/>
                  </a:cxn>
                  <a:cxn ang="0">
                    <a:pos x="connsiteX1" y="connsiteY1"/>
                  </a:cxn>
                  <a:cxn ang="0">
                    <a:pos x="connsiteX2" y="connsiteY2"/>
                  </a:cxn>
                  <a:cxn ang="0">
                    <a:pos x="connsiteX3" y="connsiteY3"/>
                  </a:cxn>
                </a:cxnLst>
                <a:rect l="l" t="t" r="r" b="b"/>
                <a:pathLst>
                  <a:path w="1559" h="3008">
                    <a:moveTo>
                      <a:pt x="0" y="3008"/>
                    </a:moveTo>
                    <a:cubicBezTo>
                      <a:pt x="412" y="1950"/>
                      <a:pt x="936" y="947"/>
                      <a:pt x="1560" y="0"/>
                    </a:cubicBezTo>
                    <a:lnTo>
                      <a:pt x="1560" y="0"/>
                    </a:lnTo>
                    <a:cubicBezTo>
                      <a:pt x="969" y="969"/>
                      <a:pt x="457" y="1972"/>
                      <a:pt x="0" y="3008"/>
                    </a:cubicBezTo>
                    <a:close/>
                  </a:path>
                </a:pathLst>
              </a:custGeom>
              <a:solidFill>
                <a:srgbClr val="EBEBEB"/>
              </a:solidFill>
              <a:ln w="111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61AF5AB-96C7-46A1-A3F6-88F6553C707B}"/>
                  </a:ext>
                </a:extLst>
              </p:cNvPr>
              <p:cNvSpPr/>
              <p:nvPr/>
            </p:nvSpPr>
            <p:spPr>
              <a:xfrm>
                <a:off x="6589818" y="2375691"/>
                <a:ext cx="1021510" cy="589683"/>
              </a:xfrm>
              <a:custGeom>
                <a:avLst/>
                <a:gdLst>
                  <a:gd name="connsiteX0" fmla="*/ 1021511 w 1021510"/>
                  <a:gd name="connsiteY0" fmla="*/ 28231 h 589683"/>
                  <a:gd name="connsiteX1" fmla="*/ 1014937 w 1021510"/>
                  <a:gd name="connsiteY1" fmla="*/ 22995 h 589683"/>
                  <a:gd name="connsiteX2" fmla="*/ 1009254 w 1021510"/>
                  <a:gd name="connsiteY2" fmla="*/ 24777 h 589683"/>
                  <a:gd name="connsiteX3" fmla="*/ 47354 w 1021510"/>
                  <a:gd name="connsiteY3" fmla="*/ 580101 h 589683"/>
                  <a:gd name="connsiteX4" fmla="*/ 38329 w 1021510"/>
                  <a:gd name="connsiteY4" fmla="*/ 589684 h 589683"/>
                  <a:gd name="connsiteX5" fmla="*/ 0 w 1021510"/>
                  <a:gd name="connsiteY5" fmla="*/ 567399 h 589683"/>
                  <a:gd name="connsiteX6" fmla="*/ 8691 w 1021510"/>
                  <a:gd name="connsiteY6" fmla="*/ 558263 h 589683"/>
                  <a:gd name="connsiteX7" fmla="*/ 970591 w 1021510"/>
                  <a:gd name="connsiteY7" fmla="*/ 3050 h 589683"/>
                  <a:gd name="connsiteX8" fmla="*/ 996218 w 1021510"/>
                  <a:gd name="connsiteY8" fmla="*/ 3050 h 589683"/>
                  <a:gd name="connsiteX9" fmla="*/ 1009143 w 1021510"/>
                  <a:gd name="connsiteY9" fmla="*/ 10293 h 589683"/>
                  <a:gd name="connsiteX10" fmla="*/ 1021511 w 1021510"/>
                  <a:gd name="connsiteY10" fmla="*/ 28231 h 58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510" h="589683">
                    <a:moveTo>
                      <a:pt x="1021511" y="28231"/>
                    </a:moveTo>
                    <a:cubicBezTo>
                      <a:pt x="1020787" y="25178"/>
                      <a:pt x="1018079" y="23017"/>
                      <a:pt x="1014937" y="22995"/>
                    </a:cubicBezTo>
                    <a:cubicBezTo>
                      <a:pt x="1012920" y="23061"/>
                      <a:pt x="1010948" y="23674"/>
                      <a:pt x="1009254" y="24777"/>
                    </a:cubicBezTo>
                    <a:lnTo>
                      <a:pt x="47354" y="580101"/>
                    </a:lnTo>
                    <a:cubicBezTo>
                      <a:pt x="43543" y="582430"/>
                      <a:pt x="40435" y="585739"/>
                      <a:pt x="38329" y="589684"/>
                    </a:cubicBezTo>
                    <a:lnTo>
                      <a:pt x="0" y="567399"/>
                    </a:lnTo>
                    <a:cubicBezTo>
                      <a:pt x="2117" y="563700"/>
                      <a:pt x="5103" y="560558"/>
                      <a:pt x="8691" y="558263"/>
                    </a:cubicBezTo>
                    <a:lnTo>
                      <a:pt x="970591" y="3050"/>
                    </a:lnTo>
                    <a:cubicBezTo>
                      <a:pt x="978647" y="-1017"/>
                      <a:pt x="988162" y="-1017"/>
                      <a:pt x="996218" y="3050"/>
                    </a:cubicBezTo>
                    <a:lnTo>
                      <a:pt x="1009143" y="10293"/>
                    </a:lnTo>
                    <a:cubicBezTo>
                      <a:pt x="1015538" y="14337"/>
                      <a:pt x="1020006" y="20811"/>
                      <a:pt x="1021511" y="28231"/>
                    </a:cubicBezTo>
                    <a:close/>
                  </a:path>
                </a:pathLst>
              </a:custGeom>
              <a:solidFill>
                <a:srgbClr val="37474F">
                  <a:alpha val="50000"/>
                </a:srgbClr>
              </a:solidFill>
              <a:ln w="111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6D591BF-5507-4644-A212-C840A7875775}"/>
                  </a:ext>
                </a:extLst>
              </p:cNvPr>
              <p:cNvSpPr/>
              <p:nvPr/>
            </p:nvSpPr>
            <p:spPr>
              <a:xfrm>
                <a:off x="6586141" y="2942199"/>
                <a:ext cx="51476" cy="1084603"/>
              </a:xfrm>
              <a:custGeom>
                <a:avLst/>
                <a:gdLst>
                  <a:gd name="connsiteX0" fmla="*/ 51477 w 51476"/>
                  <a:gd name="connsiteY0" fmla="*/ 1081679 h 1084603"/>
                  <a:gd name="connsiteX1" fmla="*/ 25850 w 51476"/>
                  <a:gd name="connsiteY1" fmla="*/ 1081679 h 1084603"/>
                  <a:gd name="connsiteX2" fmla="*/ 12925 w 51476"/>
                  <a:gd name="connsiteY2" fmla="*/ 1073767 h 1084603"/>
                  <a:gd name="connsiteX3" fmla="*/ 0 w 51476"/>
                  <a:gd name="connsiteY3" fmla="*/ 1051483 h 1084603"/>
                  <a:gd name="connsiteX4" fmla="*/ 0 w 51476"/>
                  <a:gd name="connsiteY4" fmla="*/ 13036 h 1084603"/>
                  <a:gd name="connsiteX5" fmla="*/ 4123 w 51476"/>
                  <a:gd name="connsiteY5" fmla="*/ 0 h 1084603"/>
                  <a:gd name="connsiteX6" fmla="*/ 42452 w 51476"/>
                  <a:gd name="connsiteY6" fmla="*/ 22284 h 1084603"/>
                  <a:gd name="connsiteX7" fmla="*/ 38663 w 51476"/>
                  <a:gd name="connsiteY7" fmla="*/ 34875 h 1084603"/>
                  <a:gd name="connsiteX8" fmla="*/ 38663 w 51476"/>
                  <a:gd name="connsiteY8" fmla="*/ 1073879 h 1084603"/>
                  <a:gd name="connsiteX9" fmla="*/ 51477 w 51476"/>
                  <a:gd name="connsiteY9" fmla="*/ 1081679 h 108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6" h="1084603">
                    <a:moveTo>
                      <a:pt x="51477" y="1081679"/>
                    </a:moveTo>
                    <a:cubicBezTo>
                      <a:pt x="43376" y="1085578"/>
                      <a:pt x="33950" y="1085578"/>
                      <a:pt x="25850" y="1081679"/>
                    </a:cubicBezTo>
                    <a:lnTo>
                      <a:pt x="12925" y="1073767"/>
                    </a:lnTo>
                    <a:cubicBezTo>
                      <a:pt x="5237" y="1068899"/>
                      <a:pt x="412" y="1060575"/>
                      <a:pt x="0" y="1051483"/>
                    </a:cubicBezTo>
                    <a:lnTo>
                      <a:pt x="0" y="13036"/>
                    </a:lnTo>
                    <a:cubicBezTo>
                      <a:pt x="223" y="8412"/>
                      <a:pt x="1638" y="3911"/>
                      <a:pt x="4123" y="0"/>
                    </a:cubicBezTo>
                    <a:lnTo>
                      <a:pt x="42452" y="22284"/>
                    </a:lnTo>
                    <a:cubicBezTo>
                      <a:pt x="40101" y="26073"/>
                      <a:pt x="38797" y="30418"/>
                      <a:pt x="38663" y="34875"/>
                    </a:cubicBezTo>
                    <a:lnTo>
                      <a:pt x="38663" y="1073879"/>
                    </a:lnTo>
                    <a:cubicBezTo>
                      <a:pt x="38663" y="1081679"/>
                      <a:pt x="44012" y="1086024"/>
                      <a:pt x="51477" y="1081679"/>
                    </a:cubicBezTo>
                    <a:close/>
                  </a:path>
                </a:pathLst>
              </a:custGeom>
              <a:solidFill>
                <a:srgbClr val="263238"/>
              </a:solidFill>
              <a:ln w="111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75507A4-A266-482F-AE7C-C6F61D23976E}"/>
                  </a:ext>
                </a:extLst>
              </p:cNvPr>
              <p:cNvSpPr/>
              <p:nvPr/>
            </p:nvSpPr>
            <p:spPr>
              <a:xfrm>
                <a:off x="6624805" y="2398129"/>
                <a:ext cx="987415" cy="1627531"/>
              </a:xfrm>
              <a:custGeom>
                <a:avLst/>
                <a:gdLst>
                  <a:gd name="connsiteX0" fmla="*/ 980397 w 987415"/>
                  <a:gd name="connsiteY0" fmla="*/ 0 h 1627531"/>
                  <a:gd name="connsiteX1" fmla="*/ 974603 w 987415"/>
                  <a:gd name="connsiteY1" fmla="*/ 1783 h 1627531"/>
                  <a:gd name="connsiteX2" fmla="*/ 12813 w 987415"/>
                  <a:gd name="connsiteY2" fmla="*/ 557107 h 1627531"/>
                  <a:gd name="connsiteX3" fmla="*/ 0 w 987415"/>
                  <a:gd name="connsiteY3" fmla="*/ 579391 h 1627531"/>
                  <a:gd name="connsiteX4" fmla="*/ 0 w 987415"/>
                  <a:gd name="connsiteY4" fmla="*/ 1618395 h 1627531"/>
                  <a:gd name="connsiteX5" fmla="*/ 7131 w 987415"/>
                  <a:gd name="connsiteY5" fmla="*/ 1627531 h 1627531"/>
                  <a:gd name="connsiteX6" fmla="*/ 12813 w 987415"/>
                  <a:gd name="connsiteY6" fmla="*/ 1625860 h 1627531"/>
                  <a:gd name="connsiteX7" fmla="*/ 974603 w 987415"/>
                  <a:gd name="connsiteY7" fmla="*/ 1070536 h 1627531"/>
                  <a:gd name="connsiteX8" fmla="*/ 987416 w 987415"/>
                  <a:gd name="connsiteY8" fmla="*/ 1048252 h 1627531"/>
                  <a:gd name="connsiteX9" fmla="*/ 987416 w 987415"/>
                  <a:gd name="connsiteY9" fmla="*/ 9137 h 1627531"/>
                  <a:gd name="connsiteX10" fmla="*/ 980397 w 987415"/>
                  <a:gd name="connsiteY10" fmla="*/ 0 h 162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5" h="1627531">
                    <a:moveTo>
                      <a:pt x="980397" y="0"/>
                    </a:moveTo>
                    <a:cubicBezTo>
                      <a:pt x="978335" y="45"/>
                      <a:pt x="976330" y="669"/>
                      <a:pt x="974603" y="1783"/>
                    </a:cubicBezTo>
                    <a:lnTo>
                      <a:pt x="12813" y="557107"/>
                    </a:lnTo>
                    <a:cubicBezTo>
                      <a:pt x="5203" y="562043"/>
                      <a:pt x="435" y="570333"/>
                      <a:pt x="0" y="579391"/>
                    </a:cubicBezTo>
                    <a:lnTo>
                      <a:pt x="0" y="1618395"/>
                    </a:lnTo>
                    <a:cubicBezTo>
                      <a:pt x="0" y="1624189"/>
                      <a:pt x="2897" y="1627531"/>
                      <a:pt x="7131" y="1627531"/>
                    </a:cubicBezTo>
                    <a:cubicBezTo>
                      <a:pt x="9137" y="1627454"/>
                      <a:pt x="11086" y="1626874"/>
                      <a:pt x="12813" y="1625860"/>
                    </a:cubicBezTo>
                    <a:lnTo>
                      <a:pt x="974603" y="1070536"/>
                    </a:lnTo>
                    <a:cubicBezTo>
                      <a:pt x="982190" y="1065589"/>
                      <a:pt x="986959" y="1057299"/>
                      <a:pt x="987416" y="1048252"/>
                    </a:cubicBezTo>
                    <a:lnTo>
                      <a:pt x="987416" y="9137"/>
                    </a:lnTo>
                    <a:cubicBezTo>
                      <a:pt x="987416" y="3343"/>
                      <a:pt x="984519" y="0"/>
                      <a:pt x="980397" y="0"/>
                    </a:cubicBezTo>
                    <a:close/>
                  </a:path>
                </a:pathLst>
              </a:custGeom>
              <a:solidFill>
                <a:srgbClr val="37474F"/>
              </a:solidFill>
              <a:ln w="111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1529DBEF-EADF-447F-BF1C-0F6F1DA3FAA4}"/>
                  </a:ext>
                </a:extLst>
              </p:cNvPr>
              <p:cNvSpPr/>
              <p:nvPr/>
            </p:nvSpPr>
            <p:spPr>
              <a:xfrm>
                <a:off x="6624805" y="2398129"/>
                <a:ext cx="987415" cy="1627531"/>
              </a:xfrm>
              <a:custGeom>
                <a:avLst/>
                <a:gdLst>
                  <a:gd name="connsiteX0" fmla="*/ 978391 w 987415"/>
                  <a:gd name="connsiteY0" fmla="*/ 10028 h 1627531"/>
                  <a:gd name="connsiteX1" fmla="*/ 978391 w 987415"/>
                  <a:gd name="connsiteY1" fmla="*/ 1048252 h 1627531"/>
                  <a:gd name="connsiteX2" fmla="*/ 970146 w 987415"/>
                  <a:gd name="connsiteY2" fmla="*/ 1062625 h 1627531"/>
                  <a:gd name="connsiteX3" fmla="*/ 9137 w 987415"/>
                  <a:gd name="connsiteY3" fmla="*/ 1617392 h 1627531"/>
                  <a:gd name="connsiteX4" fmla="*/ 9137 w 987415"/>
                  <a:gd name="connsiteY4" fmla="*/ 579280 h 1627531"/>
                  <a:gd name="connsiteX5" fmla="*/ 17382 w 987415"/>
                  <a:gd name="connsiteY5" fmla="*/ 564906 h 1627531"/>
                  <a:gd name="connsiteX6" fmla="*/ 978391 w 987415"/>
                  <a:gd name="connsiteY6" fmla="*/ 10028 h 1627531"/>
                  <a:gd name="connsiteX7" fmla="*/ 980397 w 987415"/>
                  <a:gd name="connsiteY7" fmla="*/ 0 h 1627531"/>
                  <a:gd name="connsiteX8" fmla="*/ 974603 w 987415"/>
                  <a:gd name="connsiteY8" fmla="*/ 1783 h 1627531"/>
                  <a:gd name="connsiteX9" fmla="*/ 12813 w 987415"/>
                  <a:gd name="connsiteY9" fmla="*/ 557107 h 1627531"/>
                  <a:gd name="connsiteX10" fmla="*/ 0 w 987415"/>
                  <a:gd name="connsiteY10" fmla="*/ 579391 h 1627531"/>
                  <a:gd name="connsiteX11" fmla="*/ 0 w 987415"/>
                  <a:gd name="connsiteY11" fmla="*/ 1618395 h 1627531"/>
                  <a:gd name="connsiteX12" fmla="*/ 7131 w 987415"/>
                  <a:gd name="connsiteY12" fmla="*/ 1627531 h 1627531"/>
                  <a:gd name="connsiteX13" fmla="*/ 12813 w 987415"/>
                  <a:gd name="connsiteY13" fmla="*/ 1625860 h 1627531"/>
                  <a:gd name="connsiteX14" fmla="*/ 974603 w 987415"/>
                  <a:gd name="connsiteY14" fmla="*/ 1070536 h 1627531"/>
                  <a:gd name="connsiteX15" fmla="*/ 987416 w 987415"/>
                  <a:gd name="connsiteY15" fmla="*/ 1048252 h 1627531"/>
                  <a:gd name="connsiteX16" fmla="*/ 987416 w 987415"/>
                  <a:gd name="connsiteY16" fmla="*/ 9137 h 1627531"/>
                  <a:gd name="connsiteX17" fmla="*/ 980397 w 987415"/>
                  <a:gd name="connsiteY17" fmla="*/ 0 h 162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5" h="1627531">
                    <a:moveTo>
                      <a:pt x="978391" y="10028"/>
                    </a:moveTo>
                    <a:lnTo>
                      <a:pt x="978391" y="1048252"/>
                    </a:lnTo>
                    <a:cubicBezTo>
                      <a:pt x="977901" y="1054024"/>
                      <a:pt x="974881" y="1059283"/>
                      <a:pt x="970146" y="1062625"/>
                    </a:cubicBezTo>
                    <a:lnTo>
                      <a:pt x="9137" y="1617392"/>
                    </a:lnTo>
                    <a:lnTo>
                      <a:pt x="9137" y="579280"/>
                    </a:lnTo>
                    <a:cubicBezTo>
                      <a:pt x="9627" y="573508"/>
                      <a:pt x="12646" y="568249"/>
                      <a:pt x="17382" y="564906"/>
                    </a:cubicBezTo>
                    <a:lnTo>
                      <a:pt x="978391" y="10028"/>
                    </a:lnTo>
                    <a:moveTo>
                      <a:pt x="980397" y="0"/>
                    </a:moveTo>
                    <a:cubicBezTo>
                      <a:pt x="978335" y="45"/>
                      <a:pt x="976330" y="669"/>
                      <a:pt x="974603" y="1783"/>
                    </a:cubicBezTo>
                    <a:lnTo>
                      <a:pt x="12813" y="557107"/>
                    </a:lnTo>
                    <a:cubicBezTo>
                      <a:pt x="5203" y="562043"/>
                      <a:pt x="435" y="570333"/>
                      <a:pt x="0" y="579391"/>
                    </a:cubicBezTo>
                    <a:lnTo>
                      <a:pt x="0" y="1618395"/>
                    </a:lnTo>
                    <a:cubicBezTo>
                      <a:pt x="0" y="1624189"/>
                      <a:pt x="2897" y="1627531"/>
                      <a:pt x="7131" y="1627531"/>
                    </a:cubicBezTo>
                    <a:cubicBezTo>
                      <a:pt x="9137" y="1627454"/>
                      <a:pt x="11086" y="1626874"/>
                      <a:pt x="12813" y="1625860"/>
                    </a:cubicBezTo>
                    <a:lnTo>
                      <a:pt x="974603" y="1070536"/>
                    </a:lnTo>
                    <a:cubicBezTo>
                      <a:pt x="982190" y="1065589"/>
                      <a:pt x="986959" y="1057299"/>
                      <a:pt x="987416" y="1048252"/>
                    </a:cubicBezTo>
                    <a:lnTo>
                      <a:pt x="987416" y="9137"/>
                    </a:lnTo>
                    <a:cubicBezTo>
                      <a:pt x="987416" y="3343"/>
                      <a:pt x="984519" y="0"/>
                      <a:pt x="980397" y="0"/>
                    </a:cubicBezTo>
                    <a:close/>
                  </a:path>
                </a:pathLst>
              </a:custGeom>
              <a:solidFill>
                <a:srgbClr val="455A64"/>
              </a:solidFill>
              <a:ln w="11125" cap="flat">
                <a:noFill/>
                <a:prstDash val="solid"/>
                <a:miter/>
              </a:ln>
            </p:spPr>
            <p:txBody>
              <a:bodyPr rtlCol="0" anchor="ctr"/>
              <a:lstStyle/>
              <a:p>
                <a:endParaRPr lang="en-US"/>
              </a:p>
            </p:txBody>
          </p:sp>
        </p:grpSp>
        <p:sp>
          <p:nvSpPr>
            <p:cNvPr id="586" name="Freeform: Shape 585">
              <a:extLst>
                <a:ext uri="{FF2B5EF4-FFF2-40B4-BE49-F238E27FC236}">
                  <a16:creationId xmlns:a16="http://schemas.microsoft.com/office/drawing/2014/main" id="{35E1C7AE-307A-4460-A2E3-8F663DE556E4}"/>
                </a:ext>
              </a:extLst>
            </p:cNvPr>
            <p:cNvSpPr/>
            <p:nvPr/>
          </p:nvSpPr>
          <p:spPr>
            <a:xfrm>
              <a:off x="6678844" y="2507916"/>
              <a:ext cx="827191" cy="1376871"/>
            </a:xfrm>
            <a:custGeom>
              <a:avLst/>
              <a:gdLst>
                <a:gd name="connsiteX0" fmla="*/ 827192 w 827191"/>
                <a:gd name="connsiteY0" fmla="*/ 881083 h 1376871"/>
                <a:gd name="connsiteX1" fmla="*/ 827192 w 827191"/>
                <a:gd name="connsiteY1" fmla="*/ 18571 h 1376871"/>
                <a:gd name="connsiteX2" fmla="*/ 801119 w 827191"/>
                <a:gd name="connsiteY2" fmla="*/ 3529 h 1376871"/>
                <a:gd name="connsiteX3" fmla="*/ 26073 w 827191"/>
                <a:gd name="connsiteY3" fmla="*/ 450997 h 1376871"/>
                <a:gd name="connsiteX4" fmla="*/ 0 w 827191"/>
                <a:gd name="connsiteY4" fmla="*/ 496122 h 1376871"/>
                <a:gd name="connsiteX5" fmla="*/ 0 w 827191"/>
                <a:gd name="connsiteY5" fmla="*/ 1358301 h 1376871"/>
                <a:gd name="connsiteX6" fmla="*/ 26073 w 827191"/>
                <a:gd name="connsiteY6" fmla="*/ 1373343 h 1376871"/>
                <a:gd name="connsiteX7" fmla="*/ 801119 w 827191"/>
                <a:gd name="connsiteY7" fmla="*/ 925763 h 1376871"/>
                <a:gd name="connsiteX8" fmla="*/ 827192 w 827191"/>
                <a:gd name="connsiteY8" fmla="*/ 881083 h 13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1376871">
                  <a:moveTo>
                    <a:pt x="827192" y="881083"/>
                  </a:moveTo>
                  <a:lnTo>
                    <a:pt x="827192" y="18571"/>
                  </a:lnTo>
                  <a:cubicBezTo>
                    <a:pt x="827192" y="1969"/>
                    <a:pt x="815493" y="-4716"/>
                    <a:pt x="801119" y="3529"/>
                  </a:cubicBezTo>
                  <a:lnTo>
                    <a:pt x="26073" y="450997"/>
                  </a:lnTo>
                  <a:cubicBezTo>
                    <a:pt x="10674" y="461014"/>
                    <a:pt x="981" y="477783"/>
                    <a:pt x="0" y="496122"/>
                  </a:cubicBezTo>
                  <a:lnTo>
                    <a:pt x="0" y="1358301"/>
                  </a:lnTo>
                  <a:cubicBezTo>
                    <a:pt x="0" y="1374903"/>
                    <a:pt x="11142" y="1381588"/>
                    <a:pt x="26073" y="1373343"/>
                  </a:cubicBezTo>
                  <a:lnTo>
                    <a:pt x="801119" y="925763"/>
                  </a:lnTo>
                  <a:cubicBezTo>
                    <a:pt x="816407" y="915858"/>
                    <a:pt x="826089" y="899267"/>
                    <a:pt x="827192" y="881083"/>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587" name="Graphic 4">
              <a:extLst>
                <a:ext uri="{FF2B5EF4-FFF2-40B4-BE49-F238E27FC236}">
                  <a16:creationId xmlns:a16="http://schemas.microsoft.com/office/drawing/2014/main" id="{15089F03-5BFB-4091-9A72-2C91A499F691}"/>
                </a:ext>
              </a:extLst>
            </p:cNvPr>
            <p:cNvGrpSpPr/>
            <p:nvPr/>
          </p:nvGrpSpPr>
          <p:grpSpPr>
            <a:xfrm>
              <a:off x="7535122" y="2353594"/>
              <a:ext cx="134149" cy="157748"/>
              <a:chOff x="7535122" y="2353594"/>
              <a:chExt cx="134149" cy="157748"/>
            </a:xfrm>
          </p:grpSpPr>
          <p:sp>
            <p:nvSpPr>
              <p:cNvPr id="656" name="Freeform: Shape 655">
                <a:extLst>
                  <a:ext uri="{FF2B5EF4-FFF2-40B4-BE49-F238E27FC236}">
                    <a16:creationId xmlns:a16="http://schemas.microsoft.com/office/drawing/2014/main" id="{5D0BA882-D51E-44DF-A176-8423AAC9FC38}"/>
                  </a:ext>
                </a:extLst>
              </p:cNvPr>
              <p:cNvSpPr/>
              <p:nvPr/>
            </p:nvSpPr>
            <p:spPr>
              <a:xfrm>
                <a:off x="7535902" y="2353594"/>
                <a:ext cx="118435" cy="153059"/>
              </a:xfrm>
              <a:custGeom>
                <a:avLst/>
                <a:gdLst>
                  <a:gd name="connsiteX0" fmla="*/ 118436 w 118435"/>
                  <a:gd name="connsiteY0" fmla="*/ 16902 h 153059"/>
                  <a:gd name="connsiteX1" fmla="*/ 95260 w 118435"/>
                  <a:gd name="connsiteY1" fmla="*/ 3532 h 153059"/>
                  <a:gd name="connsiteX2" fmla="*/ 95260 w 118435"/>
                  <a:gd name="connsiteY2" fmla="*/ 3532 h 153059"/>
                  <a:gd name="connsiteX3" fmla="*/ 55928 w 118435"/>
                  <a:gd name="connsiteY3" fmla="*/ 7543 h 153059"/>
                  <a:gd name="connsiteX4" fmla="*/ 218 w 118435"/>
                  <a:gd name="connsiteY4" fmla="*/ 104702 h 153059"/>
                  <a:gd name="connsiteX5" fmla="*/ 16597 w 118435"/>
                  <a:gd name="connsiteY5" fmla="*/ 140914 h 153059"/>
                  <a:gd name="connsiteX6" fmla="*/ 16597 w 118435"/>
                  <a:gd name="connsiteY6" fmla="*/ 140914 h 153059"/>
                  <a:gd name="connsiteX7" fmla="*/ 37767 w 118435"/>
                  <a:gd name="connsiteY7" fmla="*/ 153059 h 153059"/>
                  <a:gd name="connsiteX8" fmla="*/ 42669 w 118435"/>
                  <a:gd name="connsiteY8" fmla="*/ 144814 h 153059"/>
                  <a:gd name="connsiteX9" fmla="*/ 58714 w 118435"/>
                  <a:gd name="connsiteY9" fmla="*/ 138574 h 153059"/>
                  <a:gd name="connsiteX10" fmla="*/ 114425 w 118435"/>
                  <a:gd name="connsiteY10" fmla="*/ 41415 h 153059"/>
                  <a:gd name="connsiteX11" fmla="*/ 112642 w 118435"/>
                  <a:gd name="connsiteY11" fmla="*/ 27042 h 15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5" h="153059">
                    <a:moveTo>
                      <a:pt x="118436" y="16902"/>
                    </a:moveTo>
                    <a:lnTo>
                      <a:pt x="95260" y="3532"/>
                    </a:lnTo>
                    <a:lnTo>
                      <a:pt x="95260" y="3532"/>
                    </a:lnTo>
                    <a:cubicBezTo>
                      <a:pt x="82391" y="-2340"/>
                      <a:pt x="67349" y="-814"/>
                      <a:pt x="55928" y="7543"/>
                    </a:cubicBezTo>
                    <a:cubicBezTo>
                      <a:pt x="22959" y="29225"/>
                      <a:pt x="2268" y="65293"/>
                      <a:pt x="218" y="104702"/>
                    </a:cubicBezTo>
                    <a:cubicBezTo>
                      <a:pt x="-1275" y="118842"/>
                      <a:pt x="4987" y="132691"/>
                      <a:pt x="16597" y="140914"/>
                    </a:cubicBezTo>
                    <a:lnTo>
                      <a:pt x="16597" y="140914"/>
                    </a:lnTo>
                    <a:lnTo>
                      <a:pt x="37767" y="153059"/>
                    </a:lnTo>
                    <a:lnTo>
                      <a:pt x="42669" y="144814"/>
                    </a:lnTo>
                    <a:cubicBezTo>
                      <a:pt x="48296" y="143544"/>
                      <a:pt x="53711" y="141438"/>
                      <a:pt x="58714" y="138574"/>
                    </a:cubicBezTo>
                    <a:cubicBezTo>
                      <a:pt x="91673" y="116881"/>
                      <a:pt x="112352" y="80813"/>
                      <a:pt x="114425" y="41415"/>
                    </a:cubicBezTo>
                    <a:cubicBezTo>
                      <a:pt x="114391" y="36568"/>
                      <a:pt x="113789" y="31744"/>
                      <a:pt x="112642" y="27042"/>
                    </a:cubicBezTo>
                    <a:close/>
                  </a:path>
                </a:pathLst>
              </a:custGeom>
              <a:solidFill>
                <a:srgbClr val="2A9BF5"/>
              </a:solidFill>
              <a:ln w="111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3A963E0-7092-4B8F-9338-906CC9B7DD37}"/>
                  </a:ext>
                </a:extLst>
              </p:cNvPr>
              <p:cNvSpPr/>
              <p:nvPr/>
            </p:nvSpPr>
            <p:spPr>
              <a:xfrm>
                <a:off x="7535902" y="2353594"/>
                <a:ext cx="118435" cy="153059"/>
              </a:xfrm>
              <a:custGeom>
                <a:avLst/>
                <a:gdLst>
                  <a:gd name="connsiteX0" fmla="*/ 118436 w 118435"/>
                  <a:gd name="connsiteY0" fmla="*/ 16902 h 153059"/>
                  <a:gd name="connsiteX1" fmla="*/ 95260 w 118435"/>
                  <a:gd name="connsiteY1" fmla="*/ 3532 h 153059"/>
                  <a:gd name="connsiteX2" fmla="*/ 95260 w 118435"/>
                  <a:gd name="connsiteY2" fmla="*/ 3532 h 153059"/>
                  <a:gd name="connsiteX3" fmla="*/ 55928 w 118435"/>
                  <a:gd name="connsiteY3" fmla="*/ 7543 h 153059"/>
                  <a:gd name="connsiteX4" fmla="*/ 218 w 118435"/>
                  <a:gd name="connsiteY4" fmla="*/ 104702 h 153059"/>
                  <a:gd name="connsiteX5" fmla="*/ 16597 w 118435"/>
                  <a:gd name="connsiteY5" fmla="*/ 140914 h 153059"/>
                  <a:gd name="connsiteX6" fmla="*/ 16597 w 118435"/>
                  <a:gd name="connsiteY6" fmla="*/ 140914 h 153059"/>
                  <a:gd name="connsiteX7" fmla="*/ 37767 w 118435"/>
                  <a:gd name="connsiteY7" fmla="*/ 153059 h 153059"/>
                  <a:gd name="connsiteX8" fmla="*/ 42669 w 118435"/>
                  <a:gd name="connsiteY8" fmla="*/ 144814 h 153059"/>
                  <a:gd name="connsiteX9" fmla="*/ 58714 w 118435"/>
                  <a:gd name="connsiteY9" fmla="*/ 138574 h 153059"/>
                  <a:gd name="connsiteX10" fmla="*/ 114425 w 118435"/>
                  <a:gd name="connsiteY10" fmla="*/ 41415 h 153059"/>
                  <a:gd name="connsiteX11" fmla="*/ 112642 w 118435"/>
                  <a:gd name="connsiteY11" fmla="*/ 27042 h 15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5" h="153059">
                    <a:moveTo>
                      <a:pt x="118436" y="16902"/>
                    </a:moveTo>
                    <a:lnTo>
                      <a:pt x="95260" y="3532"/>
                    </a:lnTo>
                    <a:lnTo>
                      <a:pt x="95260" y="3532"/>
                    </a:lnTo>
                    <a:cubicBezTo>
                      <a:pt x="82391" y="-2340"/>
                      <a:pt x="67349" y="-814"/>
                      <a:pt x="55928" y="7543"/>
                    </a:cubicBezTo>
                    <a:cubicBezTo>
                      <a:pt x="22959" y="29225"/>
                      <a:pt x="2268" y="65293"/>
                      <a:pt x="218" y="104702"/>
                    </a:cubicBezTo>
                    <a:cubicBezTo>
                      <a:pt x="-1275" y="118842"/>
                      <a:pt x="4987" y="132691"/>
                      <a:pt x="16597" y="140914"/>
                    </a:cubicBezTo>
                    <a:lnTo>
                      <a:pt x="16597" y="140914"/>
                    </a:lnTo>
                    <a:lnTo>
                      <a:pt x="37767" y="153059"/>
                    </a:lnTo>
                    <a:lnTo>
                      <a:pt x="42669" y="144814"/>
                    </a:lnTo>
                    <a:cubicBezTo>
                      <a:pt x="48296" y="143544"/>
                      <a:pt x="53711" y="141438"/>
                      <a:pt x="58714" y="138574"/>
                    </a:cubicBezTo>
                    <a:cubicBezTo>
                      <a:pt x="91673" y="116881"/>
                      <a:pt x="112352" y="80813"/>
                      <a:pt x="114425" y="41415"/>
                    </a:cubicBezTo>
                    <a:cubicBezTo>
                      <a:pt x="114391" y="36568"/>
                      <a:pt x="113789" y="31744"/>
                      <a:pt x="112642" y="27042"/>
                    </a:cubicBezTo>
                    <a:close/>
                  </a:path>
                </a:pathLst>
              </a:custGeom>
              <a:solidFill>
                <a:srgbClr val="FFFFFF">
                  <a:alpha val="20000"/>
                </a:srgbClr>
              </a:solidFill>
              <a:ln w="111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BB49C732-5F23-45EA-90C5-63FDCB6F3126}"/>
                  </a:ext>
                </a:extLst>
              </p:cNvPr>
              <p:cNvSpPr/>
              <p:nvPr/>
            </p:nvSpPr>
            <p:spPr>
              <a:xfrm>
                <a:off x="7535122" y="2439689"/>
                <a:ext cx="74090" cy="67298"/>
              </a:xfrm>
              <a:custGeom>
                <a:avLst/>
                <a:gdLst>
                  <a:gd name="connsiteX0" fmla="*/ 2335 w 74090"/>
                  <a:gd name="connsiteY0" fmla="*/ 0 h 67298"/>
                  <a:gd name="connsiteX1" fmla="*/ 218 w 74090"/>
                  <a:gd name="connsiteY1" fmla="*/ 18942 h 67298"/>
                  <a:gd name="connsiteX2" fmla="*/ 16597 w 74090"/>
                  <a:gd name="connsiteY2" fmla="*/ 55154 h 67298"/>
                  <a:gd name="connsiteX3" fmla="*/ 16597 w 74090"/>
                  <a:gd name="connsiteY3" fmla="*/ 55154 h 67298"/>
                  <a:gd name="connsiteX4" fmla="*/ 37767 w 74090"/>
                  <a:gd name="connsiteY4" fmla="*/ 67298 h 67298"/>
                  <a:gd name="connsiteX5" fmla="*/ 42669 w 74090"/>
                  <a:gd name="connsiteY5" fmla="*/ 59053 h 67298"/>
                  <a:gd name="connsiteX6" fmla="*/ 58714 w 74090"/>
                  <a:gd name="connsiteY6" fmla="*/ 52814 h 67298"/>
                  <a:gd name="connsiteX7" fmla="*/ 74090 w 74090"/>
                  <a:gd name="connsiteY7" fmla="*/ 41671 h 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0" h="67298">
                    <a:moveTo>
                      <a:pt x="2335" y="0"/>
                    </a:moveTo>
                    <a:cubicBezTo>
                      <a:pt x="987" y="6228"/>
                      <a:pt x="285" y="12568"/>
                      <a:pt x="218" y="18942"/>
                    </a:cubicBezTo>
                    <a:cubicBezTo>
                      <a:pt x="-1275" y="33081"/>
                      <a:pt x="4987" y="46931"/>
                      <a:pt x="16597" y="55154"/>
                    </a:cubicBezTo>
                    <a:lnTo>
                      <a:pt x="16597" y="55154"/>
                    </a:lnTo>
                    <a:lnTo>
                      <a:pt x="37767" y="67298"/>
                    </a:lnTo>
                    <a:lnTo>
                      <a:pt x="42669" y="59053"/>
                    </a:lnTo>
                    <a:cubicBezTo>
                      <a:pt x="48296" y="57783"/>
                      <a:pt x="53700" y="55677"/>
                      <a:pt x="58714" y="52814"/>
                    </a:cubicBezTo>
                    <a:cubicBezTo>
                      <a:pt x="64196" y="49616"/>
                      <a:pt x="69344" y="45883"/>
                      <a:pt x="74090" y="41671"/>
                    </a:cubicBezTo>
                    <a:close/>
                  </a:path>
                </a:pathLst>
              </a:custGeom>
              <a:solidFill>
                <a:srgbClr val="2A9BF5"/>
              </a:solidFill>
              <a:ln w="111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C73D9CB3-0571-421C-B875-E5166DB72CE1}"/>
                  </a:ext>
                </a:extLst>
              </p:cNvPr>
              <p:cNvSpPr/>
              <p:nvPr/>
            </p:nvSpPr>
            <p:spPr>
              <a:xfrm>
                <a:off x="7557847" y="2366437"/>
                <a:ext cx="111424" cy="144905"/>
              </a:xfrm>
              <a:custGeom>
                <a:avLst/>
                <a:gdLst>
                  <a:gd name="connsiteX0" fmla="*/ 55711 w 111424"/>
                  <a:gd name="connsiteY0" fmla="*/ 7736 h 144905"/>
                  <a:gd name="connsiteX1" fmla="*/ 0 w 111424"/>
                  <a:gd name="connsiteY1" fmla="*/ 104895 h 144905"/>
                  <a:gd name="connsiteX2" fmla="*/ 55711 w 111424"/>
                  <a:gd name="connsiteY2" fmla="*/ 137207 h 144905"/>
                  <a:gd name="connsiteX3" fmla="*/ 111421 w 111424"/>
                  <a:gd name="connsiteY3" fmla="*/ 40159 h 144905"/>
                  <a:gd name="connsiteX4" fmla="*/ 55711 w 111424"/>
                  <a:gd name="connsiteY4" fmla="*/ 7736 h 14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905">
                    <a:moveTo>
                      <a:pt x="55711" y="7736"/>
                    </a:moveTo>
                    <a:cubicBezTo>
                      <a:pt x="22741" y="29418"/>
                      <a:pt x="2050" y="65485"/>
                      <a:pt x="0" y="104895"/>
                    </a:cubicBezTo>
                    <a:cubicBezTo>
                      <a:pt x="0" y="140661"/>
                      <a:pt x="25181" y="155146"/>
                      <a:pt x="55711" y="137207"/>
                    </a:cubicBezTo>
                    <a:cubicBezTo>
                      <a:pt x="88691" y="115592"/>
                      <a:pt x="109382" y="79536"/>
                      <a:pt x="111421" y="40159"/>
                    </a:cubicBezTo>
                    <a:cubicBezTo>
                      <a:pt x="111756" y="4059"/>
                      <a:pt x="86909" y="-10203"/>
                      <a:pt x="55711" y="7736"/>
                    </a:cubicBezTo>
                    <a:close/>
                  </a:path>
                </a:pathLst>
              </a:custGeom>
              <a:solidFill>
                <a:srgbClr val="2A9BF5"/>
              </a:solidFill>
              <a:ln w="111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6AC6D2C1-59C1-43BF-9AAF-A511A5CE4748}"/>
                  </a:ext>
                </a:extLst>
              </p:cNvPr>
              <p:cNvSpPr/>
              <p:nvPr/>
            </p:nvSpPr>
            <p:spPr>
              <a:xfrm>
                <a:off x="7557847" y="2366437"/>
                <a:ext cx="111424" cy="144905"/>
              </a:xfrm>
              <a:custGeom>
                <a:avLst/>
                <a:gdLst>
                  <a:gd name="connsiteX0" fmla="*/ 55711 w 111424"/>
                  <a:gd name="connsiteY0" fmla="*/ 7736 h 144905"/>
                  <a:gd name="connsiteX1" fmla="*/ 0 w 111424"/>
                  <a:gd name="connsiteY1" fmla="*/ 104895 h 144905"/>
                  <a:gd name="connsiteX2" fmla="*/ 55711 w 111424"/>
                  <a:gd name="connsiteY2" fmla="*/ 137207 h 144905"/>
                  <a:gd name="connsiteX3" fmla="*/ 111421 w 111424"/>
                  <a:gd name="connsiteY3" fmla="*/ 40159 h 144905"/>
                  <a:gd name="connsiteX4" fmla="*/ 55711 w 111424"/>
                  <a:gd name="connsiteY4" fmla="*/ 7736 h 14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905">
                    <a:moveTo>
                      <a:pt x="55711" y="7736"/>
                    </a:moveTo>
                    <a:cubicBezTo>
                      <a:pt x="22741" y="29418"/>
                      <a:pt x="2050" y="65485"/>
                      <a:pt x="0" y="104895"/>
                    </a:cubicBezTo>
                    <a:cubicBezTo>
                      <a:pt x="0" y="140661"/>
                      <a:pt x="25181" y="155146"/>
                      <a:pt x="55711" y="137207"/>
                    </a:cubicBezTo>
                    <a:cubicBezTo>
                      <a:pt x="88691" y="115592"/>
                      <a:pt x="109382" y="79536"/>
                      <a:pt x="111421" y="40159"/>
                    </a:cubicBezTo>
                    <a:cubicBezTo>
                      <a:pt x="111756" y="4059"/>
                      <a:pt x="86909" y="-10203"/>
                      <a:pt x="55711" y="7736"/>
                    </a:cubicBezTo>
                    <a:close/>
                  </a:path>
                </a:pathLst>
              </a:custGeom>
              <a:solidFill>
                <a:srgbClr val="FFFFFF">
                  <a:alpha val="40000"/>
                </a:srgbClr>
              </a:solidFill>
              <a:ln w="111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20D3FEA0-E081-4596-98A6-FA3D5F67CABD}"/>
                  </a:ext>
                </a:extLst>
              </p:cNvPr>
              <p:cNvSpPr/>
              <p:nvPr/>
            </p:nvSpPr>
            <p:spPr>
              <a:xfrm>
                <a:off x="7590299" y="2393516"/>
                <a:ext cx="48127" cy="92857"/>
              </a:xfrm>
              <a:custGeom>
                <a:avLst/>
                <a:gdLst>
                  <a:gd name="connsiteX0" fmla="*/ 31503 w 48127"/>
                  <a:gd name="connsiteY0" fmla="*/ 43833 h 92857"/>
                  <a:gd name="connsiteX1" fmla="*/ 46656 w 48127"/>
                  <a:gd name="connsiteY1" fmla="*/ 11744 h 92857"/>
                  <a:gd name="connsiteX2" fmla="*/ 45988 w 48127"/>
                  <a:gd name="connsiteY2" fmla="*/ 1270 h 92857"/>
                  <a:gd name="connsiteX3" fmla="*/ 38411 w 48127"/>
                  <a:gd name="connsiteY3" fmla="*/ 3833 h 92857"/>
                  <a:gd name="connsiteX4" fmla="*/ 23258 w 48127"/>
                  <a:gd name="connsiteY4" fmla="*/ 35922 h 92857"/>
                  <a:gd name="connsiteX5" fmla="*/ 8105 w 48127"/>
                  <a:gd name="connsiteY5" fmla="*/ 21326 h 92857"/>
                  <a:gd name="connsiteX6" fmla="*/ 1643 w 48127"/>
                  <a:gd name="connsiteY6" fmla="*/ 25003 h 92857"/>
                  <a:gd name="connsiteX7" fmla="*/ 1643 w 48127"/>
                  <a:gd name="connsiteY7" fmla="*/ 35031 h 92857"/>
                  <a:gd name="connsiteX8" fmla="*/ 16684 w 48127"/>
                  <a:gd name="connsiteY8" fmla="*/ 49627 h 92857"/>
                  <a:gd name="connsiteX9" fmla="*/ 1643 w 48127"/>
                  <a:gd name="connsiteY9" fmla="*/ 81605 h 92857"/>
                  <a:gd name="connsiteX10" fmla="*/ 1643 w 48127"/>
                  <a:gd name="connsiteY10" fmla="*/ 91967 h 92857"/>
                  <a:gd name="connsiteX11" fmla="*/ 8907 w 48127"/>
                  <a:gd name="connsiteY11" fmla="*/ 90541 h 92857"/>
                  <a:gd name="connsiteX12" fmla="*/ 9442 w 48127"/>
                  <a:gd name="connsiteY12" fmla="*/ 89516 h 92857"/>
                  <a:gd name="connsiteX13" fmla="*/ 24595 w 48127"/>
                  <a:gd name="connsiteY13" fmla="*/ 57538 h 92857"/>
                  <a:gd name="connsiteX14" fmla="*/ 37966 w 48127"/>
                  <a:gd name="connsiteY14" fmla="*/ 70463 h 92857"/>
                  <a:gd name="connsiteX15" fmla="*/ 41197 w 48127"/>
                  <a:gd name="connsiteY15" fmla="*/ 70463 h 92857"/>
                  <a:gd name="connsiteX16" fmla="*/ 44428 w 48127"/>
                  <a:gd name="connsiteY16" fmla="*/ 66563 h 92857"/>
                  <a:gd name="connsiteX17" fmla="*/ 44428 w 48127"/>
                  <a:gd name="connsiteY17" fmla="*/ 56535 h 9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27" h="92857">
                    <a:moveTo>
                      <a:pt x="31503" y="43833"/>
                    </a:moveTo>
                    <a:lnTo>
                      <a:pt x="46656" y="11744"/>
                    </a:lnTo>
                    <a:cubicBezTo>
                      <a:pt x="48841" y="8513"/>
                      <a:pt x="48573" y="4201"/>
                      <a:pt x="45988" y="1270"/>
                    </a:cubicBezTo>
                    <a:cubicBezTo>
                      <a:pt x="43091" y="-1181"/>
                      <a:pt x="40194" y="45"/>
                      <a:pt x="38411" y="3833"/>
                    </a:cubicBezTo>
                    <a:lnTo>
                      <a:pt x="23258" y="35922"/>
                    </a:lnTo>
                    <a:lnTo>
                      <a:pt x="8105" y="21326"/>
                    </a:lnTo>
                    <a:cubicBezTo>
                      <a:pt x="6322" y="19544"/>
                      <a:pt x="3425" y="21326"/>
                      <a:pt x="1643" y="25003"/>
                    </a:cubicBezTo>
                    <a:cubicBezTo>
                      <a:pt x="-174" y="28101"/>
                      <a:pt x="-174" y="31934"/>
                      <a:pt x="1643" y="35031"/>
                    </a:cubicBezTo>
                    <a:lnTo>
                      <a:pt x="16684" y="49627"/>
                    </a:lnTo>
                    <a:lnTo>
                      <a:pt x="1643" y="81605"/>
                    </a:lnTo>
                    <a:cubicBezTo>
                      <a:pt x="-140" y="85393"/>
                      <a:pt x="-920" y="89962"/>
                      <a:pt x="1643" y="91967"/>
                    </a:cubicBezTo>
                    <a:cubicBezTo>
                      <a:pt x="4049" y="93583"/>
                      <a:pt x="7303" y="92937"/>
                      <a:pt x="8907" y="90541"/>
                    </a:cubicBezTo>
                    <a:cubicBezTo>
                      <a:pt x="9119" y="90218"/>
                      <a:pt x="9297" y="89873"/>
                      <a:pt x="9442" y="89516"/>
                    </a:cubicBezTo>
                    <a:lnTo>
                      <a:pt x="24595" y="57538"/>
                    </a:lnTo>
                    <a:lnTo>
                      <a:pt x="37966" y="70463"/>
                    </a:lnTo>
                    <a:cubicBezTo>
                      <a:pt x="38924" y="71187"/>
                      <a:pt x="40239" y="71187"/>
                      <a:pt x="41197" y="70463"/>
                    </a:cubicBezTo>
                    <a:cubicBezTo>
                      <a:pt x="42623" y="69494"/>
                      <a:pt x="43749" y="68146"/>
                      <a:pt x="44428" y="66563"/>
                    </a:cubicBezTo>
                    <a:cubicBezTo>
                      <a:pt x="46244" y="63466"/>
                      <a:pt x="46244" y="59633"/>
                      <a:pt x="44428" y="56535"/>
                    </a:cubicBezTo>
                    <a:close/>
                  </a:path>
                </a:pathLst>
              </a:custGeom>
              <a:solidFill>
                <a:srgbClr val="FAFAFA"/>
              </a:solidFill>
              <a:ln w="11125" cap="flat">
                <a:noFill/>
                <a:prstDash val="solid"/>
                <a:miter/>
              </a:ln>
            </p:spPr>
            <p:txBody>
              <a:bodyPr rtlCol="0" anchor="ctr"/>
              <a:lstStyle/>
              <a:p>
                <a:endParaRPr lang="en-US"/>
              </a:p>
            </p:txBody>
          </p:sp>
        </p:grpSp>
        <p:grpSp>
          <p:nvGrpSpPr>
            <p:cNvPr id="588" name="Graphic 4">
              <a:extLst>
                <a:ext uri="{FF2B5EF4-FFF2-40B4-BE49-F238E27FC236}">
                  <a16:creationId xmlns:a16="http://schemas.microsoft.com/office/drawing/2014/main" id="{FB28CA0F-D540-42AC-BEE7-03ADE43A7B48}"/>
                </a:ext>
              </a:extLst>
            </p:cNvPr>
            <p:cNvGrpSpPr/>
            <p:nvPr/>
          </p:nvGrpSpPr>
          <p:grpSpPr>
            <a:xfrm>
              <a:off x="6705140" y="2523466"/>
              <a:ext cx="826969" cy="1376300"/>
              <a:chOff x="6705140" y="2523466"/>
              <a:chExt cx="826969" cy="1376300"/>
            </a:xfrm>
          </p:grpSpPr>
          <p:sp>
            <p:nvSpPr>
              <p:cNvPr id="589" name="Freeform: Shape 588">
                <a:extLst>
                  <a:ext uri="{FF2B5EF4-FFF2-40B4-BE49-F238E27FC236}">
                    <a16:creationId xmlns:a16="http://schemas.microsoft.com/office/drawing/2014/main" id="{11EB5D3D-2237-4D1F-B5D9-CA4AC127A9A2}"/>
                  </a:ext>
                </a:extLst>
              </p:cNvPr>
              <p:cNvSpPr/>
              <p:nvPr/>
            </p:nvSpPr>
            <p:spPr>
              <a:xfrm>
                <a:off x="6705140" y="2523466"/>
                <a:ext cx="826969" cy="1376300"/>
              </a:xfrm>
              <a:custGeom>
                <a:avLst/>
                <a:gdLst>
                  <a:gd name="connsiteX0" fmla="*/ 826969 w 826969"/>
                  <a:gd name="connsiteY0" fmla="*/ 880686 h 1376300"/>
                  <a:gd name="connsiteX1" fmla="*/ 826969 w 826969"/>
                  <a:gd name="connsiteY1" fmla="*/ 18619 h 1376300"/>
                  <a:gd name="connsiteX2" fmla="*/ 801008 w 826969"/>
                  <a:gd name="connsiteY2" fmla="*/ 3578 h 1376300"/>
                  <a:gd name="connsiteX3" fmla="*/ 25961 w 826969"/>
                  <a:gd name="connsiteY3" fmla="*/ 451046 h 1376300"/>
                  <a:gd name="connsiteX4" fmla="*/ 0 w 826969"/>
                  <a:gd name="connsiteY4" fmla="*/ 495614 h 1376300"/>
                  <a:gd name="connsiteX5" fmla="*/ 0 w 826969"/>
                  <a:gd name="connsiteY5" fmla="*/ 1357681 h 1376300"/>
                  <a:gd name="connsiteX6" fmla="*/ 25961 w 826969"/>
                  <a:gd name="connsiteY6" fmla="*/ 1372723 h 1376300"/>
                  <a:gd name="connsiteX7" fmla="*/ 801119 w 826969"/>
                  <a:gd name="connsiteY7" fmla="*/ 925255 h 1376300"/>
                  <a:gd name="connsiteX8" fmla="*/ 826969 w 826969"/>
                  <a:gd name="connsiteY8" fmla="*/ 880686 h 1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376300">
                    <a:moveTo>
                      <a:pt x="826969" y="880686"/>
                    </a:moveTo>
                    <a:lnTo>
                      <a:pt x="826969" y="18619"/>
                    </a:lnTo>
                    <a:cubicBezTo>
                      <a:pt x="826969" y="2018"/>
                      <a:pt x="815827" y="-4779"/>
                      <a:pt x="801008" y="3578"/>
                    </a:cubicBezTo>
                    <a:lnTo>
                      <a:pt x="25961" y="451046"/>
                    </a:lnTo>
                    <a:cubicBezTo>
                      <a:pt x="10752" y="460973"/>
                      <a:pt x="1125" y="477497"/>
                      <a:pt x="0" y="495614"/>
                    </a:cubicBezTo>
                    <a:lnTo>
                      <a:pt x="0" y="1357681"/>
                    </a:lnTo>
                    <a:cubicBezTo>
                      <a:pt x="0" y="1374283"/>
                      <a:pt x="11142" y="1381079"/>
                      <a:pt x="25961" y="1372723"/>
                    </a:cubicBezTo>
                    <a:lnTo>
                      <a:pt x="801119" y="925255"/>
                    </a:lnTo>
                    <a:cubicBezTo>
                      <a:pt x="816273" y="915294"/>
                      <a:pt x="825844" y="898781"/>
                      <a:pt x="826969" y="880686"/>
                    </a:cubicBezTo>
                    <a:close/>
                  </a:path>
                </a:pathLst>
              </a:custGeom>
              <a:solidFill>
                <a:srgbClr val="2A9BF5"/>
              </a:solidFill>
              <a:ln w="111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F3B864BB-8C8E-4468-B84A-364162DD8F9B}"/>
                  </a:ext>
                </a:extLst>
              </p:cNvPr>
              <p:cNvSpPr/>
              <p:nvPr/>
            </p:nvSpPr>
            <p:spPr>
              <a:xfrm>
                <a:off x="6705140" y="2523466"/>
                <a:ext cx="826969" cy="1376300"/>
              </a:xfrm>
              <a:custGeom>
                <a:avLst/>
                <a:gdLst>
                  <a:gd name="connsiteX0" fmla="*/ 826969 w 826969"/>
                  <a:gd name="connsiteY0" fmla="*/ 880686 h 1376300"/>
                  <a:gd name="connsiteX1" fmla="*/ 826969 w 826969"/>
                  <a:gd name="connsiteY1" fmla="*/ 18619 h 1376300"/>
                  <a:gd name="connsiteX2" fmla="*/ 801008 w 826969"/>
                  <a:gd name="connsiteY2" fmla="*/ 3578 h 1376300"/>
                  <a:gd name="connsiteX3" fmla="*/ 25961 w 826969"/>
                  <a:gd name="connsiteY3" fmla="*/ 451046 h 1376300"/>
                  <a:gd name="connsiteX4" fmla="*/ 0 w 826969"/>
                  <a:gd name="connsiteY4" fmla="*/ 495614 h 1376300"/>
                  <a:gd name="connsiteX5" fmla="*/ 0 w 826969"/>
                  <a:gd name="connsiteY5" fmla="*/ 1357681 h 1376300"/>
                  <a:gd name="connsiteX6" fmla="*/ 25961 w 826969"/>
                  <a:gd name="connsiteY6" fmla="*/ 1372723 h 1376300"/>
                  <a:gd name="connsiteX7" fmla="*/ 801119 w 826969"/>
                  <a:gd name="connsiteY7" fmla="*/ 925255 h 1376300"/>
                  <a:gd name="connsiteX8" fmla="*/ 826969 w 826969"/>
                  <a:gd name="connsiteY8" fmla="*/ 880686 h 1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376300">
                    <a:moveTo>
                      <a:pt x="826969" y="880686"/>
                    </a:moveTo>
                    <a:lnTo>
                      <a:pt x="826969" y="18619"/>
                    </a:lnTo>
                    <a:cubicBezTo>
                      <a:pt x="826969" y="2018"/>
                      <a:pt x="815827" y="-4779"/>
                      <a:pt x="801008" y="3578"/>
                    </a:cubicBezTo>
                    <a:lnTo>
                      <a:pt x="25961" y="451046"/>
                    </a:lnTo>
                    <a:cubicBezTo>
                      <a:pt x="10752" y="460973"/>
                      <a:pt x="1125" y="477497"/>
                      <a:pt x="0" y="495614"/>
                    </a:cubicBezTo>
                    <a:lnTo>
                      <a:pt x="0" y="1357681"/>
                    </a:lnTo>
                    <a:cubicBezTo>
                      <a:pt x="0" y="1374283"/>
                      <a:pt x="11142" y="1381079"/>
                      <a:pt x="25961" y="1372723"/>
                    </a:cubicBezTo>
                    <a:lnTo>
                      <a:pt x="801119" y="925255"/>
                    </a:lnTo>
                    <a:cubicBezTo>
                      <a:pt x="816273" y="915294"/>
                      <a:pt x="825844" y="898781"/>
                      <a:pt x="826969" y="880686"/>
                    </a:cubicBezTo>
                    <a:close/>
                  </a:path>
                </a:pathLst>
              </a:custGeom>
              <a:solidFill>
                <a:srgbClr val="FFFFFF">
                  <a:alpha val="55000"/>
                </a:srgbClr>
              </a:solidFill>
              <a:ln w="11125" cap="flat">
                <a:noFill/>
                <a:prstDash val="solid"/>
                <a:miter/>
              </a:ln>
            </p:spPr>
            <p:txBody>
              <a:bodyPr rtlCol="0" anchor="ctr"/>
              <a:lstStyle/>
              <a:p>
                <a:endParaRPr lang="en-US"/>
              </a:p>
            </p:txBody>
          </p:sp>
          <p:grpSp>
            <p:nvGrpSpPr>
              <p:cNvPr id="591" name="Graphic 4">
                <a:extLst>
                  <a:ext uri="{FF2B5EF4-FFF2-40B4-BE49-F238E27FC236}">
                    <a16:creationId xmlns:a16="http://schemas.microsoft.com/office/drawing/2014/main" id="{C605337A-409B-4A9F-8494-2DB4A1951C50}"/>
                  </a:ext>
                </a:extLst>
              </p:cNvPr>
              <p:cNvGrpSpPr/>
              <p:nvPr/>
            </p:nvGrpSpPr>
            <p:grpSpPr>
              <a:xfrm>
                <a:off x="6814332" y="2770435"/>
                <a:ext cx="586076" cy="851545"/>
                <a:chOff x="6814332" y="2770435"/>
                <a:chExt cx="586076" cy="851545"/>
              </a:xfrm>
            </p:grpSpPr>
            <p:sp>
              <p:nvSpPr>
                <p:cNvPr id="592" name="Freeform: Shape 591">
                  <a:extLst>
                    <a:ext uri="{FF2B5EF4-FFF2-40B4-BE49-F238E27FC236}">
                      <a16:creationId xmlns:a16="http://schemas.microsoft.com/office/drawing/2014/main" id="{C1946E26-3285-4DCB-BA77-3B4303305DFB}"/>
                    </a:ext>
                  </a:extLst>
                </p:cNvPr>
                <p:cNvSpPr/>
                <p:nvPr/>
              </p:nvSpPr>
              <p:spPr>
                <a:xfrm>
                  <a:off x="6814332" y="2770435"/>
                  <a:ext cx="586076" cy="851545"/>
                </a:xfrm>
                <a:custGeom>
                  <a:avLst/>
                  <a:gdLst>
                    <a:gd name="connsiteX0" fmla="*/ 293038 w 586076"/>
                    <a:gd name="connsiteY0" fmla="*/ 816448 h 851545"/>
                    <a:gd name="connsiteX1" fmla="*/ 0 w 586076"/>
                    <a:gd name="connsiteY1" fmla="*/ 594942 h 851545"/>
                    <a:gd name="connsiteX2" fmla="*/ 293038 w 586076"/>
                    <a:gd name="connsiteY2" fmla="*/ 35050 h 851545"/>
                    <a:gd name="connsiteX3" fmla="*/ 586076 w 586076"/>
                    <a:gd name="connsiteY3" fmla="*/ 256556 h 851545"/>
                    <a:gd name="connsiteX4" fmla="*/ 293038 w 586076"/>
                    <a:gd name="connsiteY4" fmla="*/ 816448 h 851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76" h="851545">
                      <a:moveTo>
                        <a:pt x="293038" y="816448"/>
                      </a:moveTo>
                      <a:cubicBezTo>
                        <a:pt x="131477" y="909819"/>
                        <a:pt x="0" y="810431"/>
                        <a:pt x="0" y="594942"/>
                      </a:cubicBezTo>
                      <a:cubicBezTo>
                        <a:pt x="0" y="379454"/>
                        <a:pt x="131477" y="128310"/>
                        <a:pt x="293038" y="35050"/>
                      </a:cubicBezTo>
                      <a:cubicBezTo>
                        <a:pt x="454599" y="-58209"/>
                        <a:pt x="586076" y="41067"/>
                        <a:pt x="586076" y="256556"/>
                      </a:cubicBezTo>
                      <a:cubicBezTo>
                        <a:pt x="586076" y="472045"/>
                        <a:pt x="454599" y="723189"/>
                        <a:pt x="293038" y="816448"/>
                      </a:cubicBezTo>
                      <a:close/>
                    </a:path>
                  </a:pathLst>
                </a:custGeom>
                <a:solidFill>
                  <a:srgbClr val="FFFFFF"/>
                </a:solidFill>
                <a:ln w="111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26952A1-16FE-4F47-BE8A-A11C2DB73171}"/>
                    </a:ext>
                  </a:extLst>
                </p:cNvPr>
                <p:cNvSpPr/>
                <p:nvPr/>
              </p:nvSpPr>
              <p:spPr>
                <a:xfrm>
                  <a:off x="6937834" y="3304611"/>
                  <a:ext cx="91381" cy="159067"/>
                </a:xfrm>
                <a:custGeom>
                  <a:avLst/>
                  <a:gdLst>
                    <a:gd name="connsiteX0" fmla="*/ 29480 w 91381"/>
                    <a:gd name="connsiteY0" fmla="*/ 118594 h 159067"/>
                    <a:gd name="connsiteX1" fmla="*/ 51764 w 91381"/>
                    <a:gd name="connsiteY1" fmla="*/ 116923 h 159067"/>
                    <a:gd name="connsiteX2" fmla="*/ 65135 w 91381"/>
                    <a:gd name="connsiteY2" fmla="*/ 92299 h 159067"/>
                    <a:gd name="connsiteX3" fmla="*/ 37837 w 91381"/>
                    <a:gd name="connsiteY3" fmla="*/ 97758 h 159067"/>
                    <a:gd name="connsiteX4" fmla="*/ 622 w 91381"/>
                    <a:gd name="connsiteY4" fmla="*/ 84722 h 159067"/>
                    <a:gd name="connsiteX5" fmla="*/ 34048 w 91381"/>
                    <a:gd name="connsiteY5" fmla="*/ 13858 h 159067"/>
                    <a:gd name="connsiteX6" fmla="*/ 80845 w 91381"/>
                    <a:gd name="connsiteY6" fmla="*/ 12521 h 159067"/>
                    <a:gd name="connsiteX7" fmla="*/ 58561 w 91381"/>
                    <a:gd name="connsiteY7" fmla="*/ 39708 h 159067"/>
                    <a:gd name="connsiteX8" fmla="*/ 37725 w 91381"/>
                    <a:gd name="connsiteY8" fmla="*/ 40822 h 159067"/>
                    <a:gd name="connsiteX9" fmla="*/ 25915 w 91381"/>
                    <a:gd name="connsiteY9" fmla="*/ 63106 h 159067"/>
                    <a:gd name="connsiteX10" fmla="*/ 52656 w 91381"/>
                    <a:gd name="connsiteY10" fmla="*/ 58984 h 159067"/>
                    <a:gd name="connsiteX11" fmla="*/ 90539 w 91381"/>
                    <a:gd name="connsiteY11" fmla="*/ 71463 h 159067"/>
                    <a:gd name="connsiteX12" fmla="*/ 56332 w 91381"/>
                    <a:gd name="connsiteY12" fmla="*/ 143552 h 159067"/>
                    <a:gd name="connsiteX13" fmla="*/ 6973 w 91381"/>
                    <a:gd name="connsiteY13" fmla="*/ 145781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81" h="159067">
                      <a:moveTo>
                        <a:pt x="29480" y="118594"/>
                      </a:moveTo>
                      <a:cubicBezTo>
                        <a:pt x="33045" y="126505"/>
                        <a:pt x="40622" y="126171"/>
                        <a:pt x="51764" y="116923"/>
                      </a:cubicBezTo>
                      <a:cubicBezTo>
                        <a:pt x="60188" y="111586"/>
                        <a:pt x="65246" y="102271"/>
                        <a:pt x="65135" y="92299"/>
                      </a:cubicBezTo>
                      <a:cubicBezTo>
                        <a:pt x="63352" y="80154"/>
                        <a:pt x="51096" y="91073"/>
                        <a:pt x="37837" y="97758"/>
                      </a:cubicBezTo>
                      <a:cubicBezTo>
                        <a:pt x="24578" y="104444"/>
                        <a:pt x="4410" y="111463"/>
                        <a:pt x="622" y="84722"/>
                      </a:cubicBezTo>
                      <a:cubicBezTo>
                        <a:pt x="-3167" y="57981"/>
                        <a:pt x="10650" y="33023"/>
                        <a:pt x="34048" y="13858"/>
                      </a:cubicBezTo>
                      <a:cubicBezTo>
                        <a:pt x="55107" y="-3412"/>
                        <a:pt x="71709" y="-5306"/>
                        <a:pt x="80845" y="12521"/>
                      </a:cubicBezTo>
                      <a:lnTo>
                        <a:pt x="58561" y="39708"/>
                      </a:lnTo>
                      <a:cubicBezTo>
                        <a:pt x="54661" y="32577"/>
                        <a:pt x="47976" y="32354"/>
                        <a:pt x="37725" y="40822"/>
                      </a:cubicBezTo>
                      <a:cubicBezTo>
                        <a:pt x="30104" y="45613"/>
                        <a:pt x="25602" y="54103"/>
                        <a:pt x="25915" y="63106"/>
                      </a:cubicBezTo>
                      <a:cubicBezTo>
                        <a:pt x="27586" y="74248"/>
                        <a:pt x="37725" y="67229"/>
                        <a:pt x="52656" y="58984"/>
                      </a:cubicBezTo>
                      <a:cubicBezTo>
                        <a:pt x="67586" y="50738"/>
                        <a:pt x="86082" y="44165"/>
                        <a:pt x="90539" y="71463"/>
                      </a:cubicBezTo>
                      <a:cubicBezTo>
                        <a:pt x="94996" y="98761"/>
                        <a:pt x="81514" y="122828"/>
                        <a:pt x="56332" y="143552"/>
                      </a:cubicBezTo>
                      <a:cubicBezTo>
                        <a:pt x="38394" y="158372"/>
                        <a:pt x="17001" y="168399"/>
                        <a:pt x="6973" y="145781"/>
                      </a:cubicBezTo>
                      <a:close/>
                    </a:path>
                  </a:pathLst>
                </a:custGeom>
                <a:solidFill>
                  <a:srgbClr val="455A64"/>
                </a:solidFill>
                <a:ln w="111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5B1B306-0403-4D07-8AAF-DED57C20AA17}"/>
                    </a:ext>
                  </a:extLst>
                </p:cNvPr>
                <p:cNvSpPr/>
                <p:nvPr/>
              </p:nvSpPr>
              <p:spPr>
                <a:xfrm>
                  <a:off x="7039961" y="3225098"/>
                  <a:ext cx="107855" cy="182508"/>
                </a:xfrm>
                <a:custGeom>
                  <a:avLst/>
                  <a:gdLst>
                    <a:gd name="connsiteX0" fmla="*/ 29192 w 107855"/>
                    <a:gd name="connsiteY0" fmla="*/ 134931 h 182508"/>
                    <a:gd name="connsiteX1" fmla="*/ 26073 w 107855"/>
                    <a:gd name="connsiteY1" fmla="*/ 161004 h 182508"/>
                    <a:gd name="connsiteX2" fmla="*/ 0 w 107855"/>
                    <a:gd name="connsiteY2" fmla="*/ 182508 h 182508"/>
                    <a:gd name="connsiteX3" fmla="*/ 20724 w 107855"/>
                    <a:gd name="connsiteY3" fmla="*/ 23287 h 182508"/>
                    <a:gd name="connsiteX4" fmla="*/ 48914 w 107855"/>
                    <a:gd name="connsiteY4" fmla="*/ 0 h 182508"/>
                    <a:gd name="connsiteX5" fmla="*/ 107856 w 107855"/>
                    <a:gd name="connsiteY5" fmla="*/ 93705 h 182508"/>
                    <a:gd name="connsiteX6" fmla="*/ 81337 w 107855"/>
                    <a:gd name="connsiteY6" fmla="*/ 115990 h 182508"/>
                    <a:gd name="connsiteX7" fmla="*/ 71978 w 107855"/>
                    <a:gd name="connsiteY7" fmla="*/ 100056 h 182508"/>
                    <a:gd name="connsiteX8" fmla="*/ 48580 w 107855"/>
                    <a:gd name="connsiteY8" fmla="*/ 59610 h 182508"/>
                    <a:gd name="connsiteX9" fmla="*/ 40000 w 107855"/>
                    <a:gd name="connsiteY9" fmla="*/ 45794 h 182508"/>
                    <a:gd name="connsiteX10" fmla="*/ 40000 w 107855"/>
                    <a:gd name="connsiteY10" fmla="*/ 45794 h 182508"/>
                    <a:gd name="connsiteX11" fmla="*/ 37103 w 107855"/>
                    <a:gd name="connsiteY11" fmla="*/ 68970 h 182508"/>
                    <a:gd name="connsiteX12" fmla="*/ 33538 w 107855"/>
                    <a:gd name="connsiteY12" fmla="*/ 100279 h 182508"/>
                    <a:gd name="connsiteX13" fmla="*/ 60167 w 107855"/>
                    <a:gd name="connsiteY13" fmla="*/ 77995 h 1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855" h="182508">
                      <a:moveTo>
                        <a:pt x="29192" y="134931"/>
                      </a:moveTo>
                      <a:lnTo>
                        <a:pt x="26073" y="161004"/>
                      </a:lnTo>
                      <a:lnTo>
                        <a:pt x="0" y="182508"/>
                      </a:lnTo>
                      <a:lnTo>
                        <a:pt x="20724" y="23287"/>
                      </a:lnTo>
                      <a:lnTo>
                        <a:pt x="48914" y="0"/>
                      </a:lnTo>
                      <a:lnTo>
                        <a:pt x="107856" y="93705"/>
                      </a:lnTo>
                      <a:lnTo>
                        <a:pt x="81337" y="115990"/>
                      </a:lnTo>
                      <a:lnTo>
                        <a:pt x="71978" y="100056"/>
                      </a:lnTo>
                      <a:close/>
                      <a:moveTo>
                        <a:pt x="48580" y="59610"/>
                      </a:moveTo>
                      <a:cubicBezTo>
                        <a:pt x="43789" y="51811"/>
                        <a:pt x="40223" y="45794"/>
                        <a:pt x="40000" y="45794"/>
                      </a:cubicBezTo>
                      <a:lnTo>
                        <a:pt x="40000" y="45794"/>
                      </a:lnTo>
                      <a:cubicBezTo>
                        <a:pt x="40000" y="45794"/>
                        <a:pt x="38775" y="55822"/>
                        <a:pt x="37103" y="68970"/>
                      </a:cubicBezTo>
                      <a:lnTo>
                        <a:pt x="33538" y="100279"/>
                      </a:lnTo>
                      <a:lnTo>
                        <a:pt x="60167" y="77995"/>
                      </a:lnTo>
                      <a:close/>
                    </a:path>
                  </a:pathLst>
                </a:custGeom>
                <a:solidFill>
                  <a:srgbClr val="455A64"/>
                </a:solidFill>
                <a:ln w="111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3E7008EF-6385-4224-B877-ED9F0042A621}"/>
                    </a:ext>
                  </a:extLst>
                </p:cNvPr>
                <p:cNvSpPr/>
                <p:nvPr/>
              </p:nvSpPr>
              <p:spPr>
                <a:xfrm>
                  <a:off x="7138903" y="3163482"/>
                  <a:ext cx="90139" cy="146853"/>
                </a:xfrm>
                <a:custGeom>
                  <a:avLst/>
                  <a:gdLst>
                    <a:gd name="connsiteX0" fmla="*/ 0 w 90139"/>
                    <a:gd name="connsiteY0" fmla="*/ 20390 h 146853"/>
                    <a:gd name="connsiteX1" fmla="*/ 24736 w 90139"/>
                    <a:gd name="connsiteY1" fmla="*/ 0 h 146853"/>
                    <a:gd name="connsiteX2" fmla="*/ 39666 w 90139"/>
                    <a:gd name="connsiteY2" fmla="*/ 98274 h 146853"/>
                    <a:gd name="connsiteX3" fmla="*/ 85906 w 90139"/>
                    <a:gd name="connsiteY3" fmla="*/ 60168 h 146853"/>
                    <a:gd name="connsiteX4" fmla="*/ 90140 w 90139"/>
                    <a:gd name="connsiteY4" fmla="*/ 88357 h 146853"/>
                    <a:gd name="connsiteX5" fmla="*/ 19164 w 90139"/>
                    <a:gd name="connsiteY5" fmla="*/ 146853 h 1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39" h="146853">
                      <a:moveTo>
                        <a:pt x="0" y="20390"/>
                      </a:moveTo>
                      <a:lnTo>
                        <a:pt x="24736" y="0"/>
                      </a:lnTo>
                      <a:lnTo>
                        <a:pt x="39666" y="98274"/>
                      </a:lnTo>
                      <a:lnTo>
                        <a:pt x="85906" y="60168"/>
                      </a:lnTo>
                      <a:lnTo>
                        <a:pt x="90140" y="88357"/>
                      </a:lnTo>
                      <a:lnTo>
                        <a:pt x="19164" y="146853"/>
                      </a:lnTo>
                      <a:close/>
                    </a:path>
                  </a:pathLst>
                </a:custGeom>
                <a:solidFill>
                  <a:srgbClr val="455A64"/>
                </a:solidFill>
                <a:ln w="111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E3EA452-ABC9-4F72-8037-A4B720B8C4A6}"/>
                    </a:ext>
                  </a:extLst>
                </p:cNvPr>
                <p:cNvSpPr/>
                <p:nvPr/>
              </p:nvSpPr>
              <p:spPr>
                <a:xfrm>
                  <a:off x="7222803" y="3052841"/>
                  <a:ext cx="94930" cy="188413"/>
                </a:xfrm>
                <a:custGeom>
                  <a:avLst/>
                  <a:gdLst>
                    <a:gd name="connsiteX0" fmla="*/ 0 w 94930"/>
                    <a:gd name="connsiteY0" fmla="*/ 61950 h 188413"/>
                    <a:gd name="connsiteX1" fmla="*/ 75098 w 94930"/>
                    <a:gd name="connsiteY1" fmla="*/ 0 h 188413"/>
                    <a:gd name="connsiteX2" fmla="*/ 79332 w 94930"/>
                    <a:gd name="connsiteY2" fmla="*/ 28190 h 188413"/>
                    <a:gd name="connsiteX3" fmla="*/ 28970 w 94930"/>
                    <a:gd name="connsiteY3" fmla="*/ 69750 h 188413"/>
                    <a:gd name="connsiteX4" fmla="*/ 32201 w 94930"/>
                    <a:gd name="connsiteY4" fmla="*/ 91477 h 188413"/>
                    <a:gd name="connsiteX5" fmla="*/ 69415 w 94930"/>
                    <a:gd name="connsiteY5" fmla="*/ 60836 h 188413"/>
                    <a:gd name="connsiteX6" fmla="*/ 73204 w 94930"/>
                    <a:gd name="connsiteY6" fmla="*/ 86129 h 188413"/>
                    <a:gd name="connsiteX7" fmla="*/ 36100 w 94930"/>
                    <a:gd name="connsiteY7" fmla="*/ 116770 h 188413"/>
                    <a:gd name="connsiteX8" fmla="*/ 39554 w 94930"/>
                    <a:gd name="connsiteY8" fmla="*/ 139834 h 188413"/>
                    <a:gd name="connsiteX9" fmla="*/ 90697 w 94930"/>
                    <a:gd name="connsiteY9" fmla="*/ 97716 h 188413"/>
                    <a:gd name="connsiteX10" fmla="*/ 94931 w 94930"/>
                    <a:gd name="connsiteY10" fmla="*/ 125906 h 188413"/>
                    <a:gd name="connsiteX11" fmla="*/ 19053 w 94930"/>
                    <a:gd name="connsiteY11" fmla="*/ 188413 h 18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0" h="188413">
                      <a:moveTo>
                        <a:pt x="0" y="61950"/>
                      </a:moveTo>
                      <a:lnTo>
                        <a:pt x="75098" y="0"/>
                      </a:lnTo>
                      <a:lnTo>
                        <a:pt x="79332" y="28190"/>
                      </a:lnTo>
                      <a:lnTo>
                        <a:pt x="28970" y="69750"/>
                      </a:lnTo>
                      <a:lnTo>
                        <a:pt x="32201" y="91477"/>
                      </a:lnTo>
                      <a:lnTo>
                        <a:pt x="69415" y="60836"/>
                      </a:lnTo>
                      <a:lnTo>
                        <a:pt x="73204" y="86129"/>
                      </a:lnTo>
                      <a:lnTo>
                        <a:pt x="36100" y="116770"/>
                      </a:lnTo>
                      <a:lnTo>
                        <a:pt x="39554" y="139834"/>
                      </a:lnTo>
                      <a:lnTo>
                        <a:pt x="90697" y="97716"/>
                      </a:lnTo>
                      <a:lnTo>
                        <a:pt x="94931" y="125906"/>
                      </a:lnTo>
                      <a:lnTo>
                        <a:pt x="19053" y="188413"/>
                      </a:lnTo>
                      <a:close/>
                    </a:path>
                  </a:pathLst>
                </a:custGeom>
                <a:solidFill>
                  <a:srgbClr val="455A64"/>
                </a:solidFill>
                <a:ln w="111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0357C800-437E-4487-8FAB-924343E18BD1}"/>
                    </a:ext>
                  </a:extLst>
                </p:cNvPr>
                <p:cNvSpPr/>
                <p:nvPr/>
              </p:nvSpPr>
              <p:spPr>
                <a:xfrm>
                  <a:off x="6904249" y="3054476"/>
                  <a:ext cx="147815" cy="267001"/>
                </a:xfrm>
                <a:custGeom>
                  <a:avLst/>
                  <a:gdLst>
                    <a:gd name="connsiteX0" fmla="*/ 110864 w 147815"/>
                    <a:gd name="connsiteY0" fmla="*/ 82599 h 267001"/>
                    <a:gd name="connsiteX1" fmla="*/ 146965 w 147815"/>
                    <a:gd name="connsiteY1" fmla="*/ 105997 h 267001"/>
                    <a:gd name="connsiteX2" fmla="*/ 98273 w 147815"/>
                    <a:gd name="connsiteY2" fmla="*/ 210399 h 267001"/>
                    <a:gd name="connsiteX3" fmla="*/ 29638 w 147815"/>
                    <a:gd name="connsiteY3" fmla="*/ 267001 h 267001"/>
                    <a:gd name="connsiteX4" fmla="*/ 0 w 147815"/>
                    <a:gd name="connsiteY4" fmla="*/ 71011 h 267001"/>
                    <a:gd name="connsiteX5" fmla="*/ 68970 w 147815"/>
                    <a:gd name="connsiteY5" fmla="*/ 14186 h 267001"/>
                    <a:gd name="connsiteX6" fmla="*/ 124681 w 147815"/>
                    <a:gd name="connsiteY6" fmla="*/ 25328 h 267001"/>
                    <a:gd name="connsiteX7" fmla="*/ 110084 w 147815"/>
                    <a:gd name="connsiteY7" fmla="*/ 81708 h 267001"/>
                    <a:gd name="connsiteX8" fmla="*/ 73315 w 147815"/>
                    <a:gd name="connsiteY8" fmla="*/ 97752 h 267001"/>
                    <a:gd name="connsiteX9" fmla="*/ 87800 w 147815"/>
                    <a:gd name="connsiteY9" fmla="*/ 64326 h 267001"/>
                    <a:gd name="connsiteX10" fmla="*/ 67298 w 147815"/>
                    <a:gd name="connsiteY10" fmla="*/ 59423 h 267001"/>
                    <a:gd name="connsiteX11" fmla="*/ 44234 w 147815"/>
                    <a:gd name="connsiteY11" fmla="*/ 78476 h 267001"/>
                    <a:gd name="connsiteX12" fmla="*/ 50028 w 147815"/>
                    <a:gd name="connsiteY12" fmla="*/ 117139 h 267001"/>
                    <a:gd name="connsiteX13" fmla="*/ 89026 w 147815"/>
                    <a:gd name="connsiteY13" fmla="*/ 174299 h 267001"/>
                    <a:gd name="connsiteX14" fmla="*/ 105961 w 147815"/>
                    <a:gd name="connsiteY14" fmla="*/ 135190 h 267001"/>
                    <a:gd name="connsiteX15" fmla="*/ 82229 w 147815"/>
                    <a:gd name="connsiteY15" fmla="*/ 129507 h 267001"/>
                    <a:gd name="connsiteX16" fmla="*/ 55265 w 147815"/>
                    <a:gd name="connsiteY16" fmla="*/ 151791 h 267001"/>
                    <a:gd name="connsiteX17" fmla="*/ 62061 w 147815"/>
                    <a:gd name="connsiteY17" fmla="*/ 196360 h 26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15" h="267001">
                      <a:moveTo>
                        <a:pt x="110864" y="82599"/>
                      </a:moveTo>
                      <a:cubicBezTo>
                        <a:pt x="127243" y="75468"/>
                        <a:pt x="143065" y="80036"/>
                        <a:pt x="146965" y="105997"/>
                      </a:cubicBezTo>
                      <a:cubicBezTo>
                        <a:pt x="151533" y="136304"/>
                        <a:pt x="138051" y="177641"/>
                        <a:pt x="98273" y="210399"/>
                      </a:cubicBezTo>
                      <a:lnTo>
                        <a:pt x="29638" y="267001"/>
                      </a:lnTo>
                      <a:lnTo>
                        <a:pt x="0" y="71011"/>
                      </a:lnTo>
                      <a:lnTo>
                        <a:pt x="68970" y="14186"/>
                      </a:lnTo>
                      <a:cubicBezTo>
                        <a:pt x="97716" y="-9435"/>
                        <a:pt x="121226" y="-2081"/>
                        <a:pt x="124681" y="25328"/>
                      </a:cubicBezTo>
                      <a:cubicBezTo>
                        <a:pt x="126719" y="45262"/>
                        <a:pt x="121538" y="65273"/>
                        <a:pt x="110084" y="81708"/>
                      </a:cubicBezTo>
                      <a:close/>
                      <a:moveTo>
                        <a:pt x="73315" y="97752"/>
                      </a:moveTo>
                      <a:cubicBezTo>
                        <a:pt x="83532" y="89819"/>
                        <a:pt x="88992" y="77206"/>
                        <a:pt x="87800" y="64326"/>
                      </a:cubicBezTo>
                      <a:cubicBezTo>
                        <a:pt x="86128" y="53184"/>
                        <a:pt x="78218" y="50398"/>
                        <a:pt x="67298" y="59423"/>
                      </a:cubicBezTo>
                      <a:lnTo>
                        <a:pt x="44234" y="78476"/>
                      </a:lnTo>
                      <a:lnTo>
                        <a:pt x="50028" y="117139"/>
                      </a:lnTo>
                      <a:close/>
                      <a:moveTo>
                        <a:pt x="89026" y="174299"/>
                      </a:moveTo>
                      <a:cubicBezTo>
                        <a:pt x="101148" y="165140"/>
                        <a:pt x="107577" y="150299"/>
                        <a:pt x="105961" y="135190"/>
                      </a:cubicBezTo>
                      <a:cubicBezTo>
                        <a:pt x="103844" y="121151"/>
                        <a:pt x="94819" y="119145"/>
                        <a:pt x="82229" y="129507"/>
                      </a:cubicBezTo>
                      <a:lnTo>
                        <a:pt x="55265" y="151791"/>
                      </a:lnTo>
                      <a:lnTo>
                        <a:pt x="62061" y="196360"/>
                      </a:lnTo>
                      <a:close/>
                    </a:path>
                  </a:pathLst>
                </a:custGeom>
                <a:solidFill>
                  <a:srgbClr val="455A64"/>
                </a:solidFill>
                <a:ln w="111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68D3CB2C-D97A-4DBB-A472-930A4E725FB7}"/>
                    </a:ext>
                  </a:extLst>
                </p:cNvPr>
                <p:cNvSpPr/>
                <p:nvPr/>
              </p:nvSpPr>
              <p:spPr>
                <a:xfrm>
                  <a:off x="7048540" y="2975068"/>
                  <a:ext cx="67967" cy="227522"/>
                </a:xfrm>
                <a:custGeom>
                  <a:avLst/>
                  <a:gdLst>
                    <a:gd name="connsiteX0" fmla="*/ 0 w 67967"/>
                    <a:gd name="connsiteY0" fmla="*/ 31532 h 227522"/>
                    <a:gd name="connsiteX1" fmla="*/ 38329 w 67967"/>
                    <a:gd name="connsiteY1" fmla="*/ 0 h 227522"/>
                    <a:gd name="connsiteX2" fmla="*/ 67967 w 67967"/>
                    <a:gd name="connsiteY2" fmla="*/ 195879 h 227522"/>
                    <a:gd name="connsiteX3" fmla="*/ 29527 w 67967"/>
                    <a:gd name="connsiteY3" fmla="*/ 227522 h 227522"/>
                  </a:gdLst>
                  <a:ahLst/>
                  <a:cxnLst>
                    <a:cxn ang="0">
                      <a:pos x="connsiteX0" y="connsiteY0"/>
                    </a:cxn>
                    <a:cxn ang="0">
                      <a:pos x="connsiteX1" y="connsiteY1"/>
                    </a:cxn>
                    <a:cxn ang="0">
                      <a:pos x="connsiteX2" y="connsiteY2"/>
                    </a:cxn>
                    <a:cxn ang="0">
                      <a:pos x="connsiteX3" y="connsiteY3"/>
                    </a:cxn>
                  </a:cxnLst>
                  <a:rect l="l" t="t" r="r" b="b"/>
                  <a:pathLst>
                    <a:path w="67967" h="227522">
                      <a:moveTo>
                        <a:pt x="0" y="31532"/>
                      </a:moveTo>
                      <a:lnTo>
                        <a:pt x="38329" y="0"/>
                      </a:lnTo>
                      <a:lnTo>
                        <a:pt x="67967" y="195879"/>
                      </a:lnTo>
                      <a:lnTo>
                        <a:pt x="29527" y="227522"/>
                      </a:lnTo>
                      <a:close/>
                    </a:path>
                  </a:pathLst>
                </a:custGeom>
                <a:solidFill>
                  <a:srgbClr val="455A64"/>
                </a:solidFill>
                <a:ln w="111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C07DBC94-2BB6-4048-BDD1-9927C838FB21}"/>
                    </a:ext>
                  </a:extLst>
                </p:cNvPr>
                <p:cNvSpPr/>
                <p:nvPr/>
              </p:nvSpPr>
              <p:spPr>
                <a:xfrm>
                  <a:off x="7120136" y="2864577"/>
                  <a:ext cx="177207" cy="247782"/>
                </a:xfrm>
                <a:custGeom>
                  <a:avLst/>
                  <a:gdLst>
                    <a:gd name="connsiteX0" fmla="*/ 142890 w 177207"/>
                    <a:gd name="connsiteY0" fmla="*/ 185589 h 247782"/>
                    <a:gd name="connsiteX1" fmla="*/ 140996 w 177207"/>
                    <a:gd name="connsiteY1" fmla="*/ 171773 h 247782"/>
                    <a:gd name="connsiteX2" fmla="*/ 140996 w 177207"/>
                    <a:gd name="connsiteY2" fmla="*/ 171773 h 247782"/>
                    <a:gd name="connsiteX3" fmla="*/ 98767 w 177207"/>
                    <a:gd name="connsiteY3" fmla="*/ 226481 h 247782"/>
                    <a:gd name="connsiteX4" fmla="*/ 1162 w 177207"/>
                    <a:gd name="connsiteY4" fmla="*/ 192052 h 247782"/>
                    <a:gd name="connsiteX5" fmla="*/ 67792 w 177207"/>
                    <a:gd name="connsiteY5" fmla="*/ 22468 h 247782"/>
                    <a:gd name="connsiteX6" fmla="*/ 150689 w 177207"/>
                    <a:gd name="connsiteY6" fmla="*/ 17677 h 247782"/>
                    <a:gd name="connsiteX7" fmla="*/ 114700 w 177207"/>
                    <a:gd name="connsiteY7" fmla="*/ 61466 h 247782"/>
                    <a:gd name="connsiteX8" fmla="*/ 72583 w 177207"/>
                    <a:gd name="connsiteY8" fmla="*/ 68151 h 247782"/>
                    <a:gd name="connsiteX9" fmla="*/ 39156 w 177207"/>
                    <a:gd name="connsiteY9" fmla="*/ 160854 h 247782"/>
                    <a:gd name="connsiteX10" fmla="*/ 94867 w 177207"/>
                    <a:gd name="connsiteY10" fmla="*/ 179684 h 247782"/>
                    <a:gd name="connsiteX11" fmla="*/ 132416 w 177207"/>
                    <a:gd name="connsiteY11" fmla="*/ 125979 h 247782"/>
                    <a:gd name="connsiteX12" fmla="*/ 131079 w 177207"/>
                    <a:gd name="connsiteY12" fmla="*/ 116731 h 247782"/>
                    <a:gd name="connsiteX13" fmla="*/ 90856 w 177207"/>
                    <a:gd name="connsiteY13" fmla="*/ 150157 h 247782"/>
                    <a:gd name="connsiteX14" fmla="*/ 84282 w 177207"/>
                    <a:gd name="connsiteY14" fmla="*/ 106480 h 247782"/>
                    <a:gd name="connsiteX15" fmla="*/ 160049 w 177207"/>
                    <a:gd name="connsiteY15" fmla="*/ 43973 h 247782"/>
                    <a:gd name="connsiteX16" fmla="*/ 177208 w 177207"/>
                    <a:gd name="connsiteY16" fmla="*/ 157623 h 24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207" h="247782">
                      <a:moveTo>
                        <a:pt x="142890" y="185589"/>
                      </a:moveTo>
                      <a:cubicBezTo>
                        <a:pt x="141218" y="174447"/>
                        <a:pt x="141218" y="173110"/>
                        <a:pt x="140996" y="171773"/>
                      </a:cubicBezTo>
                      <a:lnTo>
                        <a:pt x="140996" y="171773"/>
                      </a:lnTo>
                      <a:cubicBezTo>
                        <a:pt x="130901" y="192765"/>
                        <a:pt x="116516" y="211406"/>
                        <a:pt x="98767" y="226481"/>
                      </a:cubicBezTo>
                      <a:cubicBezTo>
                        <a:pt x="54198" y="263139"/>
                        <a:pt x="10298" y="252999"/>
                        <a:pt x="1162" y="192052"/>
                      </a:cubicBezTo>
                      <a:cubicBezTo>
                        <a:pt x="-5836" y="128007"/>
                        <a:pt x="19078" y="64619"/>
                        <a:pt x="67792" y="22468"/>
                      </a:cubicBezTo>
                      <a:cubicBezTo>
                        <a:pt x="104115" y="-7504"/>
                        <a:pt x="135647" y="-5832"/>
                        <a:pt x="150689" y="17677"/>
                      </a:cubicBezTo>
                      <a:lnTo>
                        <a:pt x="114700" y="61466"/>
                      </a:lnTo>
                      <a:cubicBezTo>
                        <a:pt x="106678" y="54001"/>
                        <a:pt x="92973" y="51438"/>
                        <a:pt x="72583" y="68151"/>
                      </a:cubicBezTo>
                      <a:cubicBezTo>
                        <a:pt x="46466" y="91405"/>
                        <a:pt x="33886" y="126291"/>
                        <a:pt x="39156" y="160854"/>
                      </a:cubicBezTo>
                      <a:cubicBezTo>
                        <a:pt x="44393" y="195506"/>
                        <a:pt x="66343" y="202971"/>
                        <a:pt x="94867" y="179684"/>
                      </a:cubicBezTo>
                      <a:cubicBezTo>
                        <a:pt x="112138" y="165623"/>
                        <a:pt x="125140" y="147026"/>
                        <a:pt x="132416" y="125979"/>
                      </a:cubicBezTo>
                      <a:lnTo>
                        <a:pt x="131079" y="116731"/>
                      </a:lnTo>
                      <a:lnTo>
                        <a:pt x="90856" y="150157"/>
                      </a:lnTo>
                      <a:lnTo>
                        <a:pt x="84282" y="106480"/>
                      </a:lnTo>
                      <a:lnTo>
                        <a:pt x="160049" y="43973"/>
                      </a:lnTo>
                      <a:lnTo>
                        <a:pt x="177208" y="157623"/>
                      </a:lnTo>
                      <a:close/>
                    </a:path>
                  </a:pathLst>
                </a:custGeom>
                <a:solidFill>
                  <a:srgbClr val="455A64"/>
                </a:solidFill>
                <a:ln w="111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223F931-889F-4710-AC46-66AEE0D96570}"/>
                    </a:ext>
                  </a:extLst>
                </p:cNvPr>
                <p:cNvSpPr/>
                <p:nvPr/>
              </p:nvSpPr>
              <p:spPr>
                <a:xfrm>
                  <a:off x="6969565" y="3492417"/>
                  <a:ext cx="25151" cy="51692"/>
                </a:xfrm>
                <a:custGeom>
                  <a:avLst/>
                  <a:gdLst>
                    <a:gd name="connsiteX0" fmla="*/ 3097 w 25151"/>
                    <a:gd name="connsiteY0" fmla="*/ 44327 h 51692"/>
                    <a:gd name="connsiteX1" fmla="*/ 3097 w 25151"/>
                    <a:gd name="connsiteY1" fmla="*/ 42989 h 51692"/>
                    <a:gd name="connsiteX2" fmla="*/ 8334 w 25151"/>
                    <a:gd name="connsiteY2" fmla="*/ 38756 h 51692"/>
                    <a:gd name="connsiteX3" fmla="*/ 8334 w 25151"/>
                    <a:gd name="connsiteY3" fmla="*/ 40427 h 51692"/>
                    <a:gd name="connsiteX4" fmla="*/ 15131 w 25151"/>
                    <a:gd name="connsiteY4" fmla="*/ 42098 h 51692"/>
                    <a:gd name="connsiteX5" fmla="*/ 19699 w 25151"/>
                    <a:gd name="connsiteY5" fmla="*/ 30956 h 51692"/>
                    <a:gd name="connsiteX6" fmla="*/ 13014 w 25151"/>
                    <a:gd name="connsiteY6" fmla="*/ 28950 h 51692"/>
                    <a:gd name="connsiteX7" fmla="*/ 200 w 25151"/>
                    <a:gd name="connsiteY7" fmla="*/ 25385 h 51692"/>
                    <a:gd name="connsiteX8" fmla="*/ 9226 w 25151"/>
                    <a:gd name="connsiteY8" fmla="*/ 3101 h 51692"/>
                    <a:gd name="connsiteX9" fmla="*/ 22039 w 25151"/>
                    <a:gd name="connsiteY9" fmla="*/ 7335 h 51692"/>
                    <a:gd name="connsiteX10" fmla="*/ 22039 w 25151"/>
                    <a:gd name="connsiteY10" fmla="*/ 8560 h 51692"/>
                    <a:gd name="connsiteX11" fmla="*/ 16802 w 25151"/>
                    <a:gd name="connsiteY11" fmla="*/ 12906 h 51692"/>
                    <a:gd name="connsiteX12" fmla="*/ 16802 w 25151"/>
                    <a:gd name="connsiteY12" fmla="*/ 11346 h 51692"/>
                    <a:gd name="connsiteX13" fmla="*/ 10228 w 25151"/>
                    <a:gd name="connsiteY13" fmla="*/ 9452 h 51692"/>
                    <a:gd name="connsiteX14" fmla="*/ 5437 w 25151"/>
                    <a:gd name="connsiteY14" fmla="*/ 20594 h 51692"/>
                    <a:gd name="connsiteX15" fmla="*/ 12122 w 25151"/>
                    <a:gd name="connsiteY15" fmla="*/ 22488 h 51692"/>
                    <a:gd name="connsiteX16" fmla="*/ 24936 w 25151"/>
                    <a:gd name="connsiteY16" fmla="*/ 26276 h 51692"/>
                    <a:gd name="connsiteX17" fmla="*/ 16134 w 25151"/>
                    <a:gd name="connsiteY17" fmla="*/ 48560 h 51692"/>
                    <a:gd name="connsiteX18" fmla="*/ 3097 w 25151"/>
                    <a:gd name="connsiteY18" fmla="*/ 44327 h 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51" h="51692">
                      <a:moveTo>
                        <a:pt x="3097" y="44327"/>
                      </a:moveTo>
                      <a:lnTo>
                        <a:pt x="3097" y="42989"/>
                      </a:lnTo>
                      <a:lnTo>
                        <a:pt x="8334" y="38756"/>
                      </a:lnTo>
                      <a:lnTo>
                        <a:pt x="8334" y="40427"/>
                      </a:lnTo>
                      <a:cubicBezTo>
                        <a:pt x="8891" y="44215"/>
                        <a:pt x="11677" y="44995"/>
                        <a:pt x="15131" y="42098"/>
                      </a:cubicBezTo>
                      <a:cubicBezTo>
                        <a:pt x="18462" y="39413"/>
                        <a:pt x="20189" y="35212"/>
                        <a:pt x="19699" y="30956"/>
                      </a:cubicBezTo>
                      <a:cubicBezTo>
                        <a:pt x="19142" y="27168"/>
                        <a:pt x="16468" y="26165"/>
                        <a:pt x="13014" y="28950"/>
                      </a:cubicBezTo>
                      <a:cubicBezTo>
                        <a:pt x="6440" y="34410"/>
                        <a:pt x="1314" y="32961"/>
                        <a:pt x="200" y="25385"/>
                      </a:cubicBezTo>
                      <a:cubicBezTo>
                        <a:pt x="-892" y="16895"/>
                        <a:pt x="2529" y="8438"/>
                        <a:pt x="9226" y="3101"/>
                      </a:cubicBezTo>
                      <a:cubicBezTo>
                        <a:pt x="15688" y="-2248"/>
                        <a:pt x="20368" y="-576"/>
                        <a:pt x="22039" y="7335"/>
                      </a:cubicBezTo>
                      <a:lnTo>
                        <a:pt x="22039" y="8560"/>
                      </a:lnTo>
                      <a:lnTo>
                        <a:pt x="16802" y="12906"/>
                      </a:lnTo>
                      <a:lnTo>
                        <a:pt x="16802" y="11346"/>
                      </a:lnTo>
                      <a:cubicBezTo>
                        <a:pt x="16134" y="7335"/>
                        <a:pt x="13571" y="6666"/>
                        <a:pt x="10228" y="9452"/>
                      </a:cubicBezTo>
                      <a:cubicBezTo>
                        <a:pt x="6863" y="12126"/>
                        <a:pt x="5069" y="16315"/>
                        <a:pt x="5437" y="20594"/>
                      </a:cubicBezTo>
                      <a:cubicBezTo>
                        <a:pt x="5994" y="24605"/>
                        <a:pt x="8668" y="25385"/>
                        <a:pt x="12122" y="22488"/>
                      </a:cubicBezTo>
                      <a:cubicBezTo>
                        <a:pt x="18696" y="17140"/>
                        <a:pt x="23822" y="18588"/>
                        <a:pt x="24936" y="26276"/>
                      </a:cubicBezTo>
                      <a:cubicBezTo>
                        <a:pt x="26061" y="34722"/>
                        <a:pt x="22730" y="43157"/>
                        <a:pt x="16134" y="48560"/>
                      </a:cubicBezTo>
                      <a:cubicBezTo>
                        <a:pt x="9448" y="53909"/>
                        <a:pt x="4211" y="52349"/>
                        <a:pt x="3097" y="44327"/>
                      </a:cubicBezTo>
                      <a:close/>
                    </a:path>
                  </a:pathLst>
                </a:custGeom>
                <a:solidFill>
                  <a:srgbClr val="2A9BF5"/>
                </a:solidFill>
                <a:ln w="111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28084A3-009C-4D89-836B-690F82416022}"/>
                    </a:ext>
                  </a:extLst>
                </p:cNvPr>
                <p:cNvSpPr/>
                <p:nvPr/>
              </p:nvSpPr>
              <p:spPr>
                <a:xfrm>
                  <a:off x="6994724" y="3461311"/>
                  <a:ext cx="30752" cy="63733"/>
                </a:xfrm>
                <a:custGeom>
                  <a:avLst/>
                  <a:gdLst>
                    <a:gd name="connsiteX0" fmla="*/ 26073 w 30752"/>
                    <a:gd name="connsiteY0" fmla="*/ 14596 h 63733"/>
                    <a:gd name="connsiteX1" fmla="*/ 30752 w 30752"/>
                    <a:gd name="connsiteY1" fmla="*/ 45794 h 63733"/>
                    <a:gd name="connsiteX2" fmla="*/ 25516 w 30752"/>
                    <a:gd name="connsiteY2" fmla="*/ 50140 h 63733"/>
                    <a:gd name="connsiteX3" fmla="*/ 20947 w 30752"/>
                    <a:gd name="connsiteY3" fmla="*/ 19722 h 63733"/>
                    <a:gd name="connsiteX4" fmla="*/ 14150 w 30752"/>
                    <a:gd name="connsiteY4" fmla="*/ 17047 h 63733"/>
                    <a:gd name="connsiteX5" fmla="*/ 9582 w 30752"/>
                    <a:gd name="connsiteY5" fmla="*/ 29081 h 63733"/>
                    <a:gd name="connsiteX6" fmla="*/ 14262 w 30752"/>
                    <a:gd name="connsiteY6" fmla="*/ 59499 h 63733"/>
                    <a:gd name="connsiteX7" fmla="*/ 8914 w 30752"/>
                    <a:gd name="connsiteY7" fmla="*/ 63733 h 63733"/>
                    <a:gd name="connsiteX8" fmla="*/ 0 w 30752"/>
                    <a:gd name="connsiteY8" fmla="*/ 4345 h 63733"/>
                    <a:gd name="connsiteX9" fmla="*/ 5237 w 30752"/>
                    <a:gd name="connsiteY9" fmla="*/ 0 h 63733"/>
                    <a:gd name="connsiteX10" fmla="*/ 8134 w 30752"/>
                    <a:gd name="connsiteY10" fmla="*/ 19053 h 63733"/>
                    <a:gd name="connsiteX11" fmla="*/ 14485 w 30752"/>
                    <a:gd name="connsiteY11" fmla="*/ 9582 h 63733"/>
                    <a:gd name="connsiteX12" fmla="*/ 26073 w 30752"/>
                    <a:gd name="connsiteY12" fmla="*/ 14596 h 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52" h="63733">
                      <a:moveTo>
                        <a:pt x="26073" y="14596"/>
                      </a:moveTo>
                      <a:lnTo>
                        <a:pt x="30752" y="45794"/>
                      </a:lnTo>
                      <a:lnTo>
                        <a:pt x="25516" y="50140"/>
                      </a:lnTo>
                      <a:lnTo>
                        <a:pt x="20947" y="19722"/>
                      </a:lnTo>
                      <a:cubicBezTo>
                        <a:pt x="20279" y="15265"/>
                        <a:pt x="17716" y="14151"/>
                        <a:pt x="14150" y="17047"/>
                      </a:cubicBezTo>
                      <a:cubicBezTo>
                        <a:pt x="10674" y="20011"/>
                        <a:pt x="8947" y="24557"/>
                        <a:pt x="9582" y="29081"/>
                      </a:cubicBezTo>
                      <a:lnTo>
                        <a:pt x="14262" y="59499"/>
                      </a:lnTo>
                      <a:lnTo>
                        <a:pt x="8914" y="63733"/>
                      </a:lnTo>
                      <a:lnTo>
                        <a:pt x="0" y="4345"/>
                      </a:lnTo>
                      <a:lnTo>
                        <a:pt x="5237" y="0"/>
                      </a:lnTo>
                      <a:lnTo>
                        <a:pt x="8134" y="19053"/>
                      </a:lnTo>
                      <a:cubicBezTo>
                        <a:pt x="9326" y="15365"/>
                        <a:pt x="11521" y="12078"/>
                        <a:pt x="14485" y="9582"/>
                      </a:cubicBezTo>
                      <a:cubicBezTo>
                        <a:pt x="19721" y="5125"/>
                        <a:pt x="24512" y="6128"/>
                        <a:pt x="26073" y="14596"/>
                      </a:cubicBezTo>
                      <a:close/>
                    </a:path>
                  </a:pathLst>
                </a:custGeom>
                <a:solidFill>
                  <a:srgbClr val="2A9BF5"/>
                </a:solidFill>
                <a:ln w="111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BF98D5AA-2292-47EE-B309-459F603B3815}"/>
                    </a:ext>
                  </a:extLst>
                </p:cNvPr>
                <p:cNvSpPr/>
                <p:nvPr/>
              </p:nvSpPr>
              <p:spPr>
                <a:xfrm>
                  <a:off x="7028063" y="3444555"/>
                  <a:ext cx="25174" cy="51058"/>
                </a:xfrm>
                <a:custGeom>
                  <a:avLst/>
                  <a:gdLst>
                    <a:gd name="connsiteX0" fmla="*/ 2761 w 25174"/>
                    <a:gd name="connsiteY0" fmla="*/ 43163 h 51058"/>
                    <a:gd name="connsiteX1" fmla="*/ 198 w 25174"/>
                    <a:gd name="connsiteY1" fmla="*/ 26339 h 51058"/>
                    <a:gd name="connsiteX2" fmla="*/ 9223 w 25174"/>
                    <a:gd name="connsiteY2" fmla="*/ 3052 h 51058"/>
                    <a:gd name="connsiteX3" fmla="*/ 22371 w 25174"/>
                    <a:gd name="connsiteY3" fmla="*/ 7954 h 51058"/>
                    <a:gd name="connsiteX4" fmla="*/ 24934 w 25174"/>
                    <a:gd name="connsiteY4" fmla="*/ 24890 h 51058"/>
                    <a:gd name="connsiteX5" fmla="*/ 16020 w 25174"/>
                    <a:gd name="connsiteY5" fmla="*/ 48066 h 51058"/>
                    <a:gd name="connsiteX6" fmla="*/ 2761 w 25174"/>
                    <a:gd name="connsiteY6" fmla="*/ 43163 h 51058"/>
                    <a:gd name="connsiteX7" fmla="*/ 19808 w 25174"/>
                    <a:gd name="connsiteY7" fmla="*/ 29570 h 51058"/>
                    <a:gd name="connsiteX8" fmla="*/ 17134 w 25174"/>
                    <a:gd name="connsiteY8" fmla="*/ 12077 h 51058"/>
                    <a:gd name="connsiteX9" fmla="*/ 10226 w 25174"/>
                    <a:gd name="connsiteY9" fmla="*/ 9403 h 51058"/>
                    <a:gd name="connsiteX10" fmla="*/ 5435 w 25174"/>
                    <a:gd name="connsiteY10" fmla="*/ 21770 h 51058"/>
                    <a:gd name="connsiteX11" fmla="*/ 7997 w 25174"/>
                    <a:gd name="connsiteY11" fmla="*/ 39263 h 51058"/>
                    <a:gd name="connsiteX12" fmla="*/ 15129 w 25174"/>
                    <a:gd name="connsiteY12" fmla="*/ 41715 h 51058"/>
                    <a:gd name="connsiteX13" fmla="*/ 19808 w 25174"/>
                    <a:gd name="connsiteY13" fmla="*/ 29570 h 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74" h="51058">
                      <a:moveTo>
                        <a:pt x="2761" y="43163"/>
                      </a:moveTo>
                      <a:lnTo>
                        <a:pt x="198" y="26339"/>
                      </a:lnTo>
                      <a:cubicBezTo>
                        <a:pt x="-883" y="17559"/>
                        <a:pt x="2505" y="8812"/>
                        <a:pt x="9223" y="3052"/>
                      </a:cubicBezTo>
                      <a:cubicBezTo>
                        <a:pt x="15797" y="-2408"/>
                        <a:pt x="21145" y="-403"/>
                        <a:pt x="22371" y="7954"/>
                      </a:cubicBezTo>
                      <a:lnTo>
                        <a:pt x="24934" y="24890"/>
                      </a:lnTo>
                      <a:cubicBezTo>
                        <a:pt x="26137" y="33637"/>
                        <a:pt x="22772" y="42383"/>
                        <a:pt x="16020" y="48066"/>
                      </a:cubicBezTo>
                      <a:cubicBezTo>
                        <a:pt x="9446" y="53526"/>
                        <a:pt x="3875" y="51297"/>
                        <a:pt x="2761" y="43163"/>
                      </a:cubicBezTo>
                      <a:close/>
                      <a:moveTo>
                        <a:pt x="19808" y="29570"/>
                      </a:moveTo>
                      <a:lnTo>
                        <a:pt x="17134" y="12077"/>
                      </a:lnTo>
                      <a:cubicBezTo>
                        <a:pt x="16466" y="7620"/>
                        <a:pt x="13792" y="6394"/>
                        <a:pt x="10226" y="9403"/>
                      </a:cubicBezTo>
                      <a:cubicBezTo>
                        <a:pt x="6605" y="12422"/>
                        <a:pt x="4800" y="17102"/>
                        <a:pt x="5435" y="21770"/>
                      </a:cubicBezTo>
                      <a:lnTo>
                        <a:pt x="7997" y="39263"/>
                      </a:lnTo>
                      <a:cubicBezTo>
                        <a:pt x="8666" y="43609"/>
                        <a:pt x="11452" y="44835"/>
                        <a:pt x="15129" y="41715"/>
                      </a:cubicBezTo>
                      <a:cubicBezTo>
                        <a:pt x="18672" y="38740"/>
                        <a:pt x="20432" y="34149"/>
                        <a:pt x="19808" y="29570"/>
                      </a:cubicBezTo>
                      <a:close/>
                    </a:path>
                  </a:pathLst>
                </a:custGeom>
                <a:solidFill>
                  <a:srgbClr val="2A9BF5"/>
                </a:solidFill>
                <a:ln w="111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D23AAA27-B3ED-4FB0-B5E8-AA419D7D1FB3}"/>
                    </a:ext>
                  </a:extLst>
                </p:cNvPr>
                <p:cNvSpPr/>
                <p:nvPr/>
              </p:nvSpPr>
              <p:spPr>
                <a:xfrm>
                  <a:off x="7056451" y="3419416"/>
                  <a:ext cx="27122" cy="71087"/>
                </a:xfrm>
                <a:custGeom>
                  <a:avLst/>
                  <a:gdLst>
                    <a:gd name="connsiteX0" fmla="*/ 24067 w 27122"/>
                    <a:gd name="connsiteY0" fmla="*/ 8135 h 71087"/>
                    <a:gd name="connsiteX1" fmla="*/ 26741 w 27122"/>
                    <a:gd name="connsiteY1" fmla="*/ 25516 h 71087"/>
                    <a:gd name="connsiteX2" fmla="*/ 18719 w 27122"/>
                    <a:gd name="connsiteY2" fmla="*/ 47801 h 71087"/>
                    <a:gd name="connsiteX3" fmla="*/ 11365 w 27122"/>
                    <a:gd name="connsiteY3" fmla="*/ 49806 h 71087"/>
                    <a:gd name="connsiteX4" fmla="*/ 13928 w 27122"/>
                    <a:gd name="connsiteY4" fmla="*/ 66854 h 71087"/>
                    <a:gd name="connsiteX5" fmla="*/ 8691 w 27122"/>
                    <a:gd name="connsiteY5" fmla="*/ 71088 h 71087"/>
                    <a:gd name="connsiteX6" fmla="*/ 0 w 27122"/>
                    <a:gd name="connsiteY6" fmla="*/ 13706 h 71087"/>
                    <a:gd name="connsiteX7" fmla="*/ 5237 w 27122"/>
                    <a:gd name="connsiteY7" fmla="*/ 9360 h 71087"/>
                    <a:gd name="connsiteX8" fmla="*/ 5237 w 27122"/>
                    <a:gd name="connsiteY8" fmla="*/ 12146 h 71087"/>
                    <a:gd name="connsiteX9" fmla="*/ 11476 w 27122"/>
                    <a:gd name="connsiteY9" fmla="*/ 2786 h 71087"/>
                    <a:gd name="connsiteX10" fmla="*/ 24067 w 27122"/>
                    <a:gd name="connsiteY10" fmla="*/ 8135 h 71087"/>
                    <a:gd name="connsiteX11" fmla="*/ 18830 w 27122"/>
                    <a:gd name="connsiteY11" fmla="*/ 12369 h 71087"/>
                    <a:gd name="connsiteX12" fmla="*/ 11922 w 27122"/>
                    <a:gd name="connsiteY12" fmla="*/ 9806 h 71087"/>
                    <a:gd name="connsiteX13" fmla="*/ 7242 w 27122"/>
                    <a:gd name="connsiteY13" fmla="*/ 22062 h 71087"/>
                    <a:gd name="connsiteX14" fmla="*/ 9805 w 27122"/>
                    <a:gd name="connsiteY14" fmla="*/ 39556 h 71087"/>
                    <a:gd name="connsiteX15" fmla="*/ 16824 w 27122"/>
                    <a:gd name="connsiteY15" fmla="*/ 42118 h 71087"/>
                    <a:gd name="connsiteX16" fmla="*/ 21504 w 27122"/>
                    <a:gd name="connsiteY16" fmla="*/ 29862 h 7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22" h="71087">
                      <a:moveTo>
                        <a:pt x="24067" y="8135"/>
                      </a:moveTo>
                      <a:lnTo>
                        <a:pt x="26741" y="25516"/>
                      </a:lnTo>
                      <a:cubicBezTo>
                        <a:pt x="28256" y="33851"/>
                        <a:pt x="25192" y="42341"/>
                        <a:pt x="18719" y="47801"/>
                      </a:cubicBezTo>
                      <a:cubicBezTo>
                        <a:pt x="15822" y="50252"/>
                        <a:pt x="13259" y="50921"/>
                        <a:pt x="11365" y="49806"/>
                      </a:cubicBezTo>
                      <a:lnTo>
                        <a:pt x="13928" y="66854"/>
                      </a:lnTo>
                      <a:lnTo>
                        <a:pt x="8691" y="71088"/>
                      </a:lnTo>
                      <a:lnTo>
                        <a:pt x="0" y="13706"/>
                      </a:lnTo>
                      <a:lnTo>
                        <a:pt x="5237" y="9360"/>
                      </a:lnTo>
                      <a:lnTo>
                        <a:pt x="5237" y="12146"/>
                      </a:lnTo>
                      <a:cubicBezTo>
                        <a:pt x="6440" y="8525"/>
                        <a:pt x="8601" y="5293"/>
                        <a:pt x="11476" y="2786"/>
                      </a:cubicBezTo>
                      <a:cubicBezTo>
                        <a:pt x="17604" y="-1559"/>
                        <a:pt x="22730" y="-1559"/>
                        <a:pt x="24067" y="8135"/>
                      </a:cubicBezTo>
                      <a:close/>
                      <a:moveTo>
                        <a:pt x="18830" y="12369"/>
                      </a:moveTo>
                      <a:cubicBezTo>
                        <a:pt x="18161" y="7912"/>
                        <a:pt x="15599" y="6798"/>
                        <a:pt x="11922" y="9806"/>
                      </a:cubicBezTo>
                      <a:cubicBezTo>
                        <a:pt x="8290" y="12770"/>
                        <a:pt x="6507" y="17438"/>
                        <a:pt x="7242" y="22062"/>
                      </a:cubicBezTo>
                      <a:lnTo>
                        <a:pt x="9805" y="39556"/>
                      </a:lnTo>
                      <a:cubicBezTo>
                        <a:pt x="10474" y="44012"/>
                        <a:pt x="13036" y="45238"/>
                        <a:pt x="16824" y="42118"/>
                      </a:cubicBezTo>
                      <a:cubicBezTo>
                        <a:pt x="20368" y="39099"/>
                        <a:pt x="22128" y="34475"/>
                        <a:pt x="21504" y="29862"/>
                      </a:cubicBezTo>
                      <a:close/>
                    </a:path>
                  </a:pathLst>
                </a:custGeom>
                <a:solidFill>
                  <a:srgbClr val="2A9BF5"/>
                </a:solidFill>
                <a:ln w="111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4FB8A6F4-C49C-43D7-91D7-DF2601265496}"/>
                    </a:ext>
                  </a:extLst>
                </p:cNvPr>
                <p:cNvSpPr/>
                <p:nvPr/>
              </p:nvSpPr>
              <p:spPr>
                <a:xfrm>
                  <a:off x="7101490" y="3384059"/>
                  <a:ext cx="25174" cy="51189"/>
                </a:xfrm>
                <a:custGeom>
                  <a:avLst/>
                  <a:gdLst>
                    <a:gd name="connsiteX0" fmla="*/ 24934 w 25174"/>
                    <a:gd name="connsiteY0" fmla="*/ 24884 h 51189"/>
                    <a:gd name="connsiteX1" fmla="*/ 16020 w 25174"/>
                    <a:gd name="connsiteY1" fmla="*/ 48060 h 51189"/>
                    <a:gd name="connsiteX2" fmla="*/ 2761 w 25174"/>
                    <a:gd name="connsiteY2" fmla="*/ 43157 h 51189"/>
                    <a:gd name="connsiteX3" fmla="*/ 198 w 25174"/>
                    <a:gd name="connsiteY3" fmla="*/ 26333 h 51189"/>
                    <a:gd name="connsiteX4" fmla="*/ 9223 w 25174"/>
                    <a:gd name="connsiteY4" fmla="*/ 3046 h 51189"/>
                    <a:gd name="connsiteX5" fmla="*/ 22371 w 25174"/>
                    <a:gd name="connsiteY5" fmla="*/ 8060 h 51189"/>
                    <a:gd name="connsiteX6" fmla="*/ 22371 w 25174"/>
                    <a:gd name="connsiteY6" fmla="*/ 8839 h 51189"/>
                    <a:gd name="connsiteX7" fmla="*/ 17246 w 25174"/>
                    <a:gd name="connsiteY7" fmla="*/ 13074 h 51189"/>
                    <a:gd name="connsiteX8" fmla="*/ 17246 w 25174"/>
                    <a:gd name="connsiteY8" fmla="*/ 12071 h 51189"/>
                    <a:gd name="connsiteX9" fmla="*/ 10338 w 25174"/>
                    <a:gd name="connsiteY9" fmla="*/ 9397 h 51189"/>
                    <a:gd name="connsiteX10" fmla="*/ 5546 w 25174"/>
                    <a:gd name="connsiteY10" fmla="*/ 21764 h 51189"/>
                    <a:gd name="connsiteX11" fmla="*/ 8109 w 25174"/>
                    <a:gd name="connsiteY11" fmla="*/ 39258 h 51189"/>
                    <a:gd name="connsiteX12" fmla="*/ 15240 w 25174"/>
                    <a:gd name="connsiteY12" fmla="*/ 41709 h 51189"/>
                    <a:gd name="connsiteX13" fmla="*/ 19920 w 25174"/>
                    <a:gd name="connsiteY13" fmla="*/ 29564 h 51189"/>
                    <a:gd name="connsiteX14" fmla="*/ 19920 w 25174"/>
                    <a:gd name="connsiteY14" fmla="*/ 28450 h 51189"/>
                    <a:gd name="connsiteX15" fmla="*/ 25156 w 25174"/>
                    <a:gd name="connsiteY15" fmla="*/ 24104 h 5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74" h="51189">
                      <a:moveTo>
                        <a:pt x="24934" y="24884"/>
                      </a:moveTo>
                      <a:cubicBezTo>
                        <a:pt x="26137" y="33631"/>
                        <a:pt x="22772" y="42377"/>
                        <a:pt x="16020" y="48060"/>
                      </a:cubicBezTo>
                      <a:cubicBezTo>
                        <a:pt x="9446" y="53631"/>
                        <a:pt x="3986" y="51625"/>
                        <a:pt x="2761" y="43157"/>
                      </a:cubicBezTo>
                      <a:lnTo>
                        <a:pt x="198" y="26333"/>
                      </a:lnTo>
                      <a:cubicBezTo>
                        <a:pt x="-883" y="17553"/>
                        <a:pt x="2505" y="8806"/>
                        <a:pt x="9223" y="3046"/>
                      </a:cubicBezTo>
                      <a:cubicBezTo>
                        <a:pt x="15797" y="-2414"/>
                        <a:pt x="21145" y="-409"/>
                        <a:pt x="22371" y="8060"/>
                      </a:cubicBezTo>
                      <a:lnTo>
                        <a:pt x="22371" y="8839"/>
                      </a:lnTo>
                      <a:lnTo>
                        <a:pt x="17246" y="13074"/>
                      </a:lnTo>
                      <a:lnTo>
                        <a:pt x="17246" y="12071"/>
                      </a:lnTo>
                      <a:cubicBezTo>
                        <a:pt x="16577" y="7614"/>
                        <a:pt x="13903" y="6388"/>
                        <a:pt x="10338" y="9397"/>
                      </a:cubicBezTo>
                      <a:cubicBezTo>
                        <a:pt x="6716" y="12416"/>
                        <a:pt x="4911" y="17096"/>
                        <a:pt x="5546" y="21764"/>
                      </a:cubicBezTo>
                      <a:lnTo>
                        <a:pt x="8109" y="39258"/>
                      </a:lnTo>
                      <a:cubicBezTo>
                        <a:pt x="8778" y="43603"/>
                        <a:pt x="11563" y="44829"/>
                        <a:pt x="15240" y="41709"/>
                      </a:cubicBezTo>
                      <a:cubicBezTo>
                        <a:pt x="18783" y="38734"/>
                        <a:pt x="20544" y="34143"/>
                        <a:pt x="19920" y="29564"/>
                      </a:cubicBezTo>
                      <a:lnTo>
                        <a:pt x="19920" y="28450"/>
                      </a:lnTo>
                      <a:lnTo>
                        <a:pt x="25156" y="24104"/>
                      </a:lnTo>
                      <a:close/>
                    </a:path>
                  </a:pathLst>
                </a:custGeom>
                <a:solidFill>
                  <a:srgbClr val="2A9BF5"/>
                </a:solidFill>
                <a:ln w="111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A074C3DD-239E-4E97-B5FC-8B33EEDCD3ED}"/>
                    </a:ext>
                  </a:extLst>
                </p:cNvPr>
                <p:cNvSpPr/>
                <p:nvPr/>
              </p:nvSpPr>
              <p:spPr>
                <a:xfrm>
                  <a:off x="7126201" y="3352675"/>
                  <a:ext cx="14261" cy="63844"/>
                </a:xfrm>
                <a:custGeom>
                  <a:avLst/>
                  <a:gdLst>
                    <a:gd name="connsiteX0" fmla="*/ 0 w 14261"/>
                    <a:gd name="connsiteY0" fmla="*/ 4345 h 63844"/>
                    <a:gd name="connsiteX1" fmla="*/ 5348 w 14261"/>
                    <a:gd name="connsiteY1" fmla="*/ 0 h 63844"/>
                    <a:gd name="connsiteX2" fmla="*/ 14262 w 14261"/>
                    <a:gd name="connsiteY2" fmla="*/ 59499 h 63844"/>
                    <a:gd name="connsiteX3" fmla="*/ 9025 w 14261"/>
                    <a:gd name="connsiteY3" fmla="*/ 63845 h 63844"/>
                  </a:gdLst>
                  <a:ahLst/>
                  <a:cxnLst>
                    <a:cxn ang="0">
                      <a:pos x="connsiteX0" y="connsiteY0"/>
                    </a:cxn>
                    <a:cxn ang="0">
                      <a:pos x="connsiteX1" y="connsiteY1"/>
                    </a:cxn>
                    <a:cxn ang="0">
                      <a:pos x="connsiteX2" y="connsiteY2"/>
                    </a:cxn>
                    <a:cxn ang="0">
                      <a:pos x="connsiteX3" y="connsiteY3"/>
                    </a:cxn>
                  </a:cxnLst>
                  <a:rect l="l" t="t" r="r" b="b"/>
                  <a:pathLst>
                    <a:path w="14261" h="63844">
                      <a:moveTo>
                        <a:pt x="0" y="4345"/>
                      </a:moveTo>
                      <a:lnTo>
                        <a:pt x="5348" y="0"/>
                      </a:lnTo>
                      <a:lnTo>
                        <a:pt x="14262" y="59499"/>
                      </a:lnTo>
                      <a:lnTo>
                        <a:pt x="9025" y="63845"/>
                      </a:lnTo>
                      <a:close/>
                    </a:path>
                  </a:pathLst>
                </a:custGeom>
                <a:solidFill>
                  <a:srgbClr val="2A9BF5"/>
                </a:solidFill>
                <a:ln w="111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C31D8974-69CA-482D-B360-C36F71470805}"/>
                    </a:ext>
                  </a:extLst>
                </p:cNvPr>
                <p:cNvSpPr/>
                <p:nvPr/>
              </p:nvSpPr>
              <p:spPr>
                <a:xfrm>
                  <a:off x="7143729" y="3349344"/>
                  <a:ext cx="25155" cy="51203"/>
                </a:xfrm>
                <a:custGeom>
                  <a:avLst/>
                  <a:gdLst>
                    <a:gd name="connsiteX0" fmla="*/ 6762 w 25155"/>
                    <a:gd name="connsiteY0" fmla="*/ 31632 h 51203"/>
                    <a:gd name="connsiteX1" fmla="*/ 7876 w 25155"/>
                    <a:gd name="connsiteY1" fmla="*/ 39209 h 51203"/>
                    <a:gd name="connsiteX2" fmla="*/ 15007 w 25155"/>
                    <a:gd name="connsiteY2" fmla="*/ 41771 h 51203"/>
                    <a:gd name="connsiteX3" fmla="*/ 19686 w 25155"/>
                    <a:gd name="connsiteY3" fmla="*/ 29515 h 51203"/>
                    <a:gd name="connsiteX4" fmla="*/ 19686 w 25155"/>
                    <a:gd name="connsiteY4" fmla="*/ 28401 h 51203"/>
                    <a:gd name="connsiteX5" fmla="*/ 24923 w 25155"/>
                    <a:gd name="connsiteY5" fmla="*/ 24055 h 51203"/>
                    <a:gd name="connsiteX6" fmla="*/ 24923 w 25155"/>
                    <a:gd name="connsiteY6" fmla="*/ 24947 h 51203"/>
                    <a:gd name="connsiteX7" fmla="*/ 16009 w 25155"/>
                    <a:gd name="connsiteY7" fmla="*/ 48122 h 51203"/>
                    <a:gd name="connsiteX8" fmla="*/ 2750 w 25155"/>
                    <a:gd name="connsiteY8" fmla="*/ 43220 h 51203"/>
                    <a:gd name="connsiteX9" fmla="*/ 187 w 25155"/>
                    <a:gd name="connsiteY9" fmla="*/ 26284 h 51203"/>
                    <a:gd name="connsiteX10" fmla="*/ 9213 w 25155"/>
                    <a:gd name="connsiteY10" fmla="*/ 2997 h 51203"/>
                    <a:gd name="connsiteX11" fmla="*/ 22360 w 25155"/>
                    <a:gd name="connsiteY11" fmla="*/ 8011 h 51203"/>
                    <a:gd name="connsiteX12" fmla="*/ 23809 w 25155"/>
                    <a:gd name="connsiteY12" fmla="*/ 17593 h 51203"/>
                    <a:gd name="connsiteX13" fmla="*/ 5313 w 25155"/>
                    <a:gd name="connsiteY13" fmla="*/ 21715 h 51203"/>
                    <a:gd name="connsiteX14" fmla="*/ 5870 w 25155"/>
                    <a:gd name="connsiteY14" fmla="*/ 25504 h 51203"/>
                    <a:gd name="connsiteX15" fmla="*/ 17569 w 25155"/>
                    <a:gd name="connsiteY15" fmla="*/ 15922 h 51203"/>
                    <a:gd name="connsiteX16" fmla="*/ 17012 w 25155"/>
                    <a:gd name="connsiteY16" fmla="*/ 12022 h 51203"/>
                    <a:gd name="connsiteX17" fmla="*/ 10104 w 25155"/>
                    <a:gd name="connsiteY17" fmla="*/ 9348 h 51203"/>
                    <a:gd name="connsiteX18" fmla="*/ 5313 w 25155"/>
                    <a:gd name="connsiteY18" fmla="*/ 21715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55" h="51203">
                      <a:moveTo>
                        <a:pt x="6762" y="31632"/>
                      </a:moveTo>
                      <a:lnTo>
                        <a:pt x="7876" y="39209"/>
                      </a:lnTo>
                      <a:cubicBezTo>
                        <a:pt x="8544" y="43665"/>
                        <a:pt x="11330" y="44780"/>
                        <a:pt x="15007" y="41771"/>
                      </a:cubicBezTo>
                      <a:cubicBezTo>
                        <a:pt x="18550" y="38752"/>
                        <a:pt x="20310" y="34128"/>
                        <a:pt x="19686" y="29515"/>
                      </a:cubicBezTo>
                      <a:lnTo>
                        <a:pt x="19686" y="28401"/>
                      </a:lnTo>
                      <a:lnTo>
                        <a:pt x="24923" y="24055"/>
                      </a:lnTo>
                      <a:lnTo>
                        <a:pt x="24923" y="24947"/>
                      </a:lnTo>
                      <a:cubicBezTo>
                        <a:pt x="26104" y="33682"/>
                        <a:pt x="22739" y="42429"/>
                        <a:pt x="16009" y="48122"/>
                      </a:cubicBezTo>
                      <a:cubicBezTo>
                        <a:pt x="9436" y="53582"/>
                        <a:pt x="3976" y="51688"/>
                        <a:pt x="2750" y="43220"/>
                      </a:cubicBezTo>
                      <a:lnTo>
                        <a:pt x="187" y="26284"/>
                      </a:lnTo>
                      <a:cubicBezTo>
                        <a:pt x="-860" y="17504"/>
                        <a:pt x="2528" y="8780"/>
                        <a:pt x="9213" y="2997"/>
                      </a:cubicBezTo>
                      <a:cubicBezTo>
                        <a:pt x="15787" y="-2352"/>
                        <a:pt x="21135" y="-457"/>
                        <a:pt x="22360" y="8011"/>
                      </a:cubicBezTo>
                      <a:lnTo>
                        <a:pt x="23809" y="17593"/>
                      </a:lnTo>
                      <a:close/>
                      <a:moveTo>
                        <a:pt x="5313" y="21715"/>
                      </a:moveTo>
                      <a:lnTo>
                        <a:pt x="5870" y="25504"/>
                      </a:lnTo>
                      <a:lnTo>
                        <a:pt x="17569" y="15922"/>
                      </a:lnTo>
                      <a:lnTo>
                        <a:pt x="17012" y="12022"/>
                      </a:lnTo>
                      <a:cubicBezTo>
                        <a:pt x="16344" y="7676"/>
                        <a:pt x="13670" y="6451"/>
                        <a:pt x="10104" y="9348"/>
                      </a:cubicBezTo>
                      <a:cubicBezTo>
                        <a:pt x="6505" y="12389"/>
                        <a:pt x="4700" y="17047"/>
                        <a:pt x="5313" y="21715"/>
                      </a:cubicBezTo>
                      <a:close/>
                    </a:path>
                  </a:pathLst>
                </a:custGeom>
                <a:solidFill>
                  <a:srgbClr val="2A9BF5"/>
                </a:solidFill>
                <a:ln w="111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4A44434-0AB3-4914-9E26-A5BF63D19C84}"/>
                    </a:ext>
                  </a:extLst>
                </p:cNvPr>
                <p:cNvSpPr/>
                <p:nvPr/>
              </p:nvSpPr>
              <p:spPr>
                <a:xfrm>
                  <a:off x="7172208" y="3325918"/>
                  <a:ext cx="26862" cy="52604"/>
                </a:xfrm>
                <a:custGeom>
                  <a:avLst/>
                  <a:gdLst>
                    <a:gd name="connsiteX0" fmla="*/ 22294 w 26862"/>
                    <a:gd name="connsiteY0" fmla="*/ 7927 h 52604"/>
                    <a:gd name="connsiteX1" fmla="*/ 26863 w 26862"/>
                    <a:gd name="connsiteY1" fmla="*/ 38011 h 52604"/>
                    <a:gd name="connsiteX2" fmla="*/ 21737 w 26862"/>
                    <a:gd name="connsiteY2" fmla="*/ 42245 h 52604"/>
                    <a:gd name="connsiteX3" fmla="*/ 21180 w 26862"/>
                    <a:gd name="connsiteY3" fmla="*/ 39125 h 52604"/>
                    <a:gd name="connsiteX4" fmla="*/ 14049 w 26862"/>
                    <a:gd name="connsiteY4" fmla="*/ 49599 h 52604"/>
                    <a:gd name="connsiteX5" fmla="*/ 2350 w 26862"/>
                    <a:gd name="connsiteY5" fmla="*/ 46145 h 52604"/>
                    <a:gd name="connsiteX6" fmla="*/ 7030 w 26862"/>
                    <a:gd name="connsiteY6" fmla="*/ 30212 h 52604"/>
                    <a:gd name="connsiteX7" fmla="*/ 17281 w 26862"/>
                    <a:gd name="connsiteY7" fmla="*/ 12941 h 52604"/>
                    <a:gd name="connsiteX8" fmla="*/ 17281 w 26862"/>
                    <a:gd name="connsiteY8" fmla="*/ 11938 h 52604"/>
                    <a:gd name="connsiteX9" fmla="*/ 10149 w 26862"/>
                    <a:gd name="connsiteY9" fmla="*/ 9487 h 52604"/>
                    <a:gd name="connsiteX10" fmla="*/ 5470 w 26862"/>
                    <a:gd name="connsiteY10" fmla="*/ 21743 h 52604"/>
                    <a:gd name="connsiteX11" fmla="*/ 5470 w 26862"/>
                    <a:gd name="connsiteY11" fmla="*/ 23081 h 52604"/>
                    <a:gd name="connsiteX12" fmla="*/ 233 w 26862"/>
                    <a:gd name="connsiteY12" fmla="*/ 27314 h 52604"/>
                    <a:gd name="connsiteX13" fmla="*/ 233 w 26862"/>
                    <a:gd name="connsiteY13" fmla="*/ 26200 h 52604"/>
                    <a:gd name="connsiteX14" fmla="*/ 9147 w 26862"/>
                    <a:gd name="connsiteY14" fmla="*/ 3136 h 52604"/>
                    <a:gd name="connsiteX15" fmla="*/ 22294 w 26862"/>
                    <a:gd name="connsiteY15" fmla="*/ 7927 h 52604"/>
                    <a:gd name="connsiteX16" fmla="*/ 19731 w 26862"/>
                    <a:gd name="connsiteY16" fmla="*/ 28986 h 52604"/>
                    <a:gd name="connsiteX17" fmla="*/ 18618 w 26862"/>
                    <a:gd name="connsiteY17" fmla="*/ 21632 h 52604"/>
                    <a:gd name="connsiteX18" fmla="*/ 10706 w 26862"/>
                    <a:gd name="connsiteY18" fmla="*/ 31883 h 52604"/>
                    <a:gd name="connsiteX19" fmla="*/ 7475 w 26862"/>
                    <a:gd name="connsiteY19" fmla="*/ 41354 h 52604"/>
                    <a:gd name="connsiteX20" fmla="*/ 14383 w 26862"/>
                    <a:gd name="connsiteY20" fmla="*/ 42579 h 52604"/>
                    <a:gd name="connsiteX21" fmla="*/ 19731 w 26862"/>
                    <a:gd name="connsiteY21" fmla="*/ 28986 h 5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62" h="52604">
                      <a:moveTo>
                        <a:pt x="22294" y="7927"/>
                      </a:moveTo>
                      <a:lnTo>
                        <a:pt x="26863" y="38011"/>
                      </a:lnTo>
                      <a:lnTo>
                        <a:pt x="21737" y="42245"/>
                      </a:lnTo>
                      <a:lnTo>
                        <a:pt x="21180" y="39125"/>
                      </a:lnTo>
                      <a:cubicBezTo>
                        <a:pt x="19865" y="43237"/>
                        <a:pt x="17392" y="46869"/>
                        <a:pt x="14049" y="49599"/>
                      </a:cubicBezTo>
                      <a:cubicBezTo>
                        <a:pt x="7698" y="54836"/>
                        <a:pt x="2907" y="52941"/>
                        <a:pt x="2350" y="46145"/>
                      </a:cubicBezTo>
                      <a:cubicBezTo>
                        <a:pt x="1804" y="40429"/>
                        <a:pt x="3475" y="34724"/>
                        <a:pt x="7030" y="30212"/>
                      </a:cubicBezTo>
                      <a:cubicBezTo>
                        <a:pt x="11598" y="23526"/>
                        <a:pt x="18172" y="18401"/>
                        <a:pt x="17281" y="12941"/>
                      </a:cubicBezTo>
                      <a:lnTo>
                        <a:pt x="17281" y="11938"/>
                      </a:lnTo>
                      <a:cubicBezTo>
                        <a:pt x="16612" y="7481"/>
                        <a:pt x="13826" y="6367"/>
                        <a:pt x="10149" y="9487"/>
                      </a:cubicBezTo>
                      <a:cubicBezTo>
                        <a:pt x="6539" y="12462"/>
                        <a:pt x="4757" y="17119"/>
                        <a:pt x="5470" y="21743"/>
                      </a:cubicBezTo>
                      <a:lnTo>
                        <a:pt x="5470" y="23081"/>
                      </a:lnTo>
                      <a:lnTo>
                        <a:pt x="233" y="27314"/>
                      </a:lnTo>
                      <a:lnTo>
                        <a:pt x="233" y="26200"/>
                      </a:lnTo>
                      <a:cubicBezTo>
                        <a:pt x="-948" y="17487"/>
                        <a:pt x="2417" y="8785"/>
                        <a:pt x="9147" y="3136"/>
                      </a:cubicBezTo>
                      <a:cubicBezTo>
                        <a:pt x="15720" y="-2435"/>
                        <a:pt x="21069" y="-429"/>
                        <a:pt x="22294" y="7927"/>
                      </a:cubicBezTo>
                      <a:close/>
                      <a:moveTo>
                        <a:pt x="19731" y="28986"/>
                      </a:moveTo>
                      <a:lnTo>
                        <a:pt x="18618" y="21632"/>
                      </a:lnTo>
                      <a:cubicBezTo>
                        <a:pt x="16255" y="25253"/>
                        <a:pt x="13603" y="28674"/>
                        <a:pt x="10706" y="31883"/>
                      </a:cubicBezTo>
                      <a:cubicBezTo>
                        <a:pt x="8378" y="34468"/>
                        <a:pt x="7208" y="37888"/>
                        <a:pt x="7475" y="41354"/>
                      </a:cubicBezTo>
                      <a:cubicBezTo>
                        <a:pt x="8032" y="44919"/>
                        <a:pt x="10484" y="45699"/>
                        <a:pt x="14383" y="42579"/>
                      </a:cubicBezTo>
                      <a:cubicBezTo>
                        <a:pt x="18484" y="39348"/>
                        <a:pt x="20534" y="34145"/>
                        <a:pt x="19731" y="28986"/>
                      </a:cubicBezTo>
                      <a:close/>
                    </a:path>
                  </a:pathLst>
                </a:custGeom>
                <a:solidFill>
                  <a:srgbClr val="2A9BF5"/>
                </a:solidFill>
                <a:ln w="111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A9A18E70-34D0-4F55-9FCA-D577B387AD15}"/>
                    </a:ext>
                  </a:extLst>
                </p:cNvPr>
                <p:cNvSpPr/>
                <p:nvPr/>
              </p:nvSpPr>
              <p:spPr>
                <a:xfrm>
                  <a:off x="7200965" y="3301979"/>
                  <a:ext cx="14707" cy="55041"/>
                </a:xfrm>
                <a:custGeom>
                  <a:avLst/>
                  <a:gdLst>
                    <a:gd name="connsiteX0" fmla="*/ 13705 w 14707"/>
                    <a:gd name="connsiteY0" fmla="*/ 0 h 55041"/>
                    <a:gd name="connsiteX1" fmla="*/ 14707 w 14707"/>
                    <a:gd name="connsiteY1" fmla="*/ 6351 h 55041"/>
                    <a:gd name="connsiteX2" fmla="*/ 11811 w 14707"/>
                    <a:gd name="connsiteY2" fmla="*/ 8691 h 55041"/>
                    <a:gd name="connsiteX3" fmla="*/ 7242 w 14707"/>
                    <a:gd name="connsiteY3" fmla="*/ 20724 h 55041"/>
                    <a:gd name="connsiteX4" fmla="*/ 11699 w 14707"/>
                    <a:gd name="connsiteY4" fmla="*/ 50697 h 55041"/>
                    <a:gd name="connsiteX5" fmla="*/ 6462 w 14707"/>
                    <a:gd name="connsiteY5" fmla="*/ 55042 h 55041"/>
                    <a:gd name="connsiteX6" fmla="*/ 0 w 14707"/>
                    <a:gd name="connsiteY6" fmla="*/ 11811 h 55041"/>
                    <a:gd name="connsiteX7" fmla="*/ 5237 w 14707"/>
                    <a:gd name="connsiteY7" fmla="*/ 7577 h 55041"/>
                    <a:gd name="connsiteX8" fmla="*/ 5794 w 14707"/>
                    <a:gd name="connsiteY8" fmla="*/ 10919 h 55041"/>
                    <a:gd name="connsiteX9" fmla="*/ 12145 w 14707"/>
                    <a:gd name="connsiteY9" fmla="*/ 1337 h 5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55041">
                      <a:moveTo>
                        <a:pt x="13705" y="0"/>
                      </a:moveTo>
                      <a:lnTo>
                        <a:pt x="14707" y="6351"/>
                      </a:lnTo>
                      <a:lnTo>
                        <a:pt x="11811" y="8691"/>
                      </a:lnTo>
                      <a:cubicBezTo>
                        <a:pt x="8312" y="11644"/>
                        <a:pt x="6585" y="16189"/>
                        <a:pt x="7242" y="20724"/>
                      </a:cubicBezTo>
                      <a:lnTo>
                        <a:pt x="11699" y="50697"/>
                      </a:lnTo>
                      <a:lnTo>
                        <a:pt x="6462" y="55042"/>
                      </a:lnTo>
                      <a:lnTo>
                        <a:pt x="0" y="11811"/>
                      </a:lnTo>
                      <a:lnTo>
                        <a:pt x="5237" y="7577"/>
                      </a:lnTo>
                      <a:lnTo>
                        <a:pt x="5794" y="10919"/>
                      </a:lnTo>
                      <a:cubicBezTo>
                        <a:pt x="6908" y="7164"/>
                        <a:pt x="9125" y="3833"/>
                        <a:pt x="12145" y="1337"/>
                      </a:cubicBezTo>
                      <a:close/>
                    </a:path>
                  </a:pathLst>
                </a:custGeom>
                <a:solidFill>
                  <a:srgbClr val="2A9BF5"/>
                </a:solidFill>
                <a:ln w="111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17D78626-0553-4B68-A371-EF9E96A89CCB}"/>
                    </a:ext>
                  </a:extLst>
                </p:cNvPr>
                <p:cNvSpPr/>
                <p:nvPr/>
              </p:nvSpPr>
              <p:spPr>
                <a:xfrm>
                  <a:off x="7220259" y="3286592"/>
                  <a:ext cx="26387" cy="52709"/>
                </a:xfrm>
                <a:custGeom>
                  <a:avLst/>
                  <a:gdLst>
                    <a:gd name="connsiteX0" fmla="*/ 21931 w 26387"/>
                    <a:gd name="connsiteY0" fmla="*/ 8033 h 52709"/>
                    <a:gd name="connsiteX1" fmla="*/ 26388 w 26387"/>
                    <a:gd name="connsiteY1" fmla="*/ 38116 h 52709"/>
                    <a:gd name="connsiteX2" fmla="*/ 21262 w 26387"/>
                    <a:gd name="connsiteY2" fmla="*/ 42350 h 52709"/>
                    <a:gd name="connsiteX3" fmla="*/ 21262 w 26387"/>
                    <a:gd name="connsiteY3" fmla="*/ 39231 h 52709"/>
                    <a:gd name="connsiteX4" fmla="*/ 14132 w 26387"/>
                    <a:gd name="connsiteY4" fmla="*/ 49704 h 52709"/>
                    <a:gd name="connsiteX5" fmla="*/ 2432 w 26387"/>
                    <a:gd name="connsiteY5" fmla="*/ 46250 h 52709"/>
                    <a:gd name="connsiteX6" fmla="*/ 7000 w 26387"/>
                    <a:gd name="connsiteY6" fmla="*/ 30317 h 52709"/>
                    <a:gd name="connsiteX7" fmla="*/ 17251 w 26387"/>
                    <a:gd name="connsiteY7" fmla="*/ 12935 h 52709"/>
                    <a:gd name="connsiteX8" fmla="*/ 17251 w 26387"/>
                    <a:gd name="connsiteY8" fmla="*/ 12044 h 52709"/>
                    <a:gd name="connsiteX9" fmla="*/ 10120 w 26387"/>
                    <a:gd name="connsiteY9" fmla="*/ 9481 h 52709"/>
                    <a:gd name="connsiteX10" fmla="*/ 5441 w 26387"/>
                    <a:gd name="connsiteY10" fmla="*/ 21737 h 52709"/>
                    <a:gd name="connsiteX11" fmla="*/ 5441 w 26387"/>
                    <a:gd name="connsiteY11" fmla="*/ 23186 h 52709"/>
                    <a:gd name="connsiteX12" fmla="*/ 204 w 26387"/>
                    <a:gd name="connsiteY12" fmla="*/ 27420 h 52709"/>
                    <a:gd name="connsiteX13" fmla="*/ 204 w 26387"/>
                    <a:gd name="connsiteY13" fmla="*/ 26306 h 52709"/>
                    <a:gd name="connsiteX14" fmla="*/ 9117 w 26387"/>
                    <a:gd name="connsiteY14" fmla="*/ 3130 h 52709"/>
                    <a:gd name="connsiteX15" fmla="*/ 21931 w 26387"/>
                    <a:gd name="connsiteY15" fmla="*/ 8033 h 52709"/>
                    <a:gd name="connsiteX16" fmla="*/ 19257 w 26387"/>
                    <a:gd name="connsiteY16" fmla="*/ 29091 h 52709"/>
                    <a:gd name="connsiteX17" fmla="*/ 18143 w 26387"/>
                    <a:gd name="connsiteY17" fmla="*/ 21737 h 52709"/>
                    <a:gd name="connsiteX18" fmla="*/ 10343 w 26387"/>
                    <a:gd name="connsiteY18" fmla="*/ 31988 h 52709"/>
                    <a:gd name="connsiteX19" fmla="*/ 7000 w 26387"/>
                    <a:gd name="connsiteY19" fmla="*/ 41347 h 52709"/>
                    <a:gd name="connsiteX20" fmla="*/ 13908 w 26387"/>
                    <a:gd name="connsiteY20" fmla="*/ 42685 h 52709"/>
                    <a:gd name="connsiteX21" fmla="*/ 19257 w 26387"/>
                    <a:gd name="connsiteY21" fmla="*/ 29091 h 5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387" h="52709">
                      <a:moveTo>
                        <a:pt x="21931" y="8033"/>
                      </a:moveTo>
                      <a:lnTo>
                        <a:pt x="26388" y="38116"/>
                      </a:lnTo>
                      <a:lnTo>
                        <a:pt x="21262" y="42350"/>
                      </a:lnTo>
                      <a:lnTo>
                        <a:pt x="21262" y="39231"/>
                      </a:lnTo>
                      <a:cubicBezTo>
                        <a:pt x="19870" y="43297"/>
                        <a:pt x="17407" y="46919"/>
                        <a:pt x="14132" y="49704"/>
                      </a:cubicBezTo>
                      <a:cubicBezTo>
                        <a:pt x="7669" y="54941"/>
                        <a:pt x="2989" y="53047"/>
                        <a:pt x="2432" y="46250"/>
                      </a:cubicBezTo>
                      <a:cubicBezTo>
                        <a:pt x="1853" y="40545"/>
                        <a:pt x="3491" y="34840"/>
                        <a:pt x="7000" y="30317"/>
                      </a:cubicBezTo>
                      <a:cubicBezTo>
                        <a:pt x="11680" y="23632"/>
                        <a:pt x="18143" y="18506"/>
                        <a:pt x="17251" y="12935"/>
                      </a:cubicBezTo>
                      <a:lnTo>
                        <a:pt x="17251" y="12044"/>
                      </a:lnTo>
                      <a:cubicBezTo>
                        <a:pt x="16583" y="7587"/>
                        <a:pt x="13797" y="6473"/>
                        <a:pt x="10120" y="9481"/>
                      </a:cubicBezTo>
                      <a:cubicBezTo>
                        <a:pt x="6577" y="12501"/>
                        <a:pt x="4817" y="17125"/>
                        <a:pt x="5441" y="21737"/>
                      </a:cubicBezTo>
                      <a:lnTo>
                        <a:pt x="5441" y="23186"/>
                      </a:lnTo>
                      <a:lnTo>
                        <a:pt x="204" y="27420"/>
                      </a:lnTo>
                      <a:lnTo>
                        <a:pt x="204" y="26306"/>
                      </a:lnTo>
                      <a:cubicBezTo>
                        <a:pt x="-888" y="17570"/>
                        <a:pt x="2455" y="8879"/>
                        <a:pt x="9117" y="3130"/>
                      </a:cubicBezTo>
                      <a:cubicBezTo>
                        <a:pt x="15245" y="-2441"/>
                        <a:pt x="20594" y="-436"/>
                        <a:pt x="21931" y="8033"/>
                      </a:cubicBezTo>
                      <a:close/>
                      <a:moveTo>
                        <a:pt x="19257" y="29091"/>
                      </a:moveTo>
                      <a:lnTo>
                        <a:pt x="18143" y="21737"/>
                      </a:lnTo>
                      <a:cubicBezTo>
                        <a:pt x="15814" y="25347"/>
                        <a:pt x="13207" y="28779"/>
                        <a:pt x="10343" y="31988"/>
                      </a:cubicBezTo>
                      <a:cubicBezTo>
                        <a:pt x="8036" y="34540"/>
                        <a:pt x="6833" y="37905"/>
                        <a:pt x="7000" y="41347"/>
                      </a:cubicBezTo>
                      <a:cubicBezTo>
                        <a:pt x="7557" y="45024"/>
                        <a:pt x="10120" y="45804"/>
                        <a:pt x="13908" y="42685"/>
                      </a:cubicBezTo>
                      <a:cubicBezTo>
                        <a:pt x="17998" y="39431"/>
                        <a:pt x="20037" y="34250"/>
                        <a:pt x="19257" y="29091"/>
                      </a:cubicBezTo>
                      <a:close/>
                    </a:path>
                  </a:pathLst>
                </a:custGeom>
                <a:solidFill>
                  <a:srgbClr val="2A9BF5"/>
                </a:solidFill>
                <a:ln w="111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14085052-A531-44BF-B57B-A9EEE29D83F4}"/>
                    </a:ext>
                  </a:extLst>
                </p:cNvPr>
                <p:cNvSpPr/>
                <p:nvPr/>
              </p:nvSpPr>
              <p:spPr>
                <a:xfrm>
                  <a:off x="7248207" y="3261048"/>
                  <a:ext cx="28635" cy="56529"/>
                </a:xfrm>
                <a:custGeom>
                  <a:avLst/>
                  <a:gdLst>
                    <a:gd name="connsiteX0" fmla="*/ 24067 w 28635"/>
                    <a:gd name="connsiteY0" fmla="*/ 8395 h 56529"/>
                    <a:gd name="connsiteX1" fmla="*/ 28635 w 28635"/>
                    <a:gd name="connsiteY1" fmla="*/ 38702 h 56529"/>
                    <a:gd name="connsiteX2" fmla="*/ 23510 w 28635"/>
                    <a:gd name="connsiteY2" fmla="*/ 43047 h 56529"/>
                    <a:gd name="connsiteX3" fmla="*/ 18941 w 28635"/>
                    <a:gd name="connsiteY3" fmla="*/ 12741 h 56529"/>
                    <a:gd name="connsiteX4" fmla="*/ 12145 w 28635"/>
                    <a:gd name="connsiteY4" fmla="*/ 9955 h 56529"/>
                    <a:gd name="connsiteX5" fmla="*/ 7577 w 28635"/>
                    <a:gd name="connsiteY5" fmla="*/ 22100 h 56529"/>
                    <a:gd name="connsiteX6" fmla="*/ 12145 w 28635"/>
                    <a:gd name="connsiteY6" fmla="*/ 52407 h 56529"/>
                    <a:gd name="connsiteX7" fmla="*/ 6574 w 28635"/>
                    <a:gd name="connsiteY7" fmla="*/ 56529 h 56529"/>
                    <a:gd name="connsiteX8" fmla="*/ 0 w 28635"/>
                    <a:gd name="connsiteY8" fmla="*/ 13409 h 56529"/>
                    <a:gd name="connsiteX9" fmla="*/ 5348 w 28635"/>
                    <a:gd name="connsiteY9" fmla="*/ 9064 h 56529"/>
                    <a:gd name="connsiteX10" fmla="*/ 5348 w 28635"/>
                    <a:gd name="connsiteY10" fmla="*/ 12072 h 56529"/>
                    <a:gd name="connsiteX11" fmla="*/ 11699 w 28635"/>
                    <a:gd name="connsiteY11" fmla="*/ 2378 h 56529"/>
                    <a:gd name="connsiteX12" fmla="*/ 24067 w 28635"/>
                    <a:gd name="connsiteY12" fmla="*/ 8395 h 5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35" h="56529">
                      <a:moveTo>
                        <a:pt x="24067" y="8395"/>
                      </a:moveTo>
                      <a:lnTo>
                        <a:pt x="28635" y="38702"/>
                      </a:lnTo>
                      <a:lnTo>
                        <a:pt x="23510" y="43047"/>
                      </a:lnTo>
                      <a:lnTo>
                        <a:pt x="18941" y="12741"/>
                      </a:lnTo>
                      <a:cubicBezTo>
                        <a:pt x="18273" y="8284"/>
                        <a:pt x="15599" y="7058"/>
                        <a:pt x="12145" y="9955"/>
                      </a:cubicBezTo>
                      <a:cubicBezTo>
                        <a:pt x="8613" y="12930"/>
                        <a:pt x="6875" y="17532"/>
                        <a:pt x="7577" y="22100"/>
                      </a:cubicBezTo>
                      <a:lnTo>
                        <a:pt x="12145" y="52407"/>
                      </a:lnTo>
                      <a:lnTo>
                        <a:pt x="6574" y="56529"/>
                      </a:lnTo>
                      <a:lnTo>
                        <a:pt x="0" y="13409"/>
                      </a:lnTo>
                      <a:lnTo>
                        <a:pt x="5348" y="9064"/>
                      </a:lnTo>
                      <a:lnTo>
                        <a:pt x="5348" y="12072"/>
                      </a:lnTo>
                      <a:cubicBezTo>
                        <a:pt x="6418" y="8261"/>
                        <a:pt x="8635" y="4885"/>
                        <a:pt x="11699" y="2378"/>
                      </a:cubicBezTo>
                      <a:cubicBezTo>
                        <a:pt x="18384" y="-2301"/>
                        <a:pt x="22841" y="38"/>
                        <a:pt x="24067" y="8395"/>
                      </a:cubicBezTo>
                      <a:close/>
                    </a:path>
                  </a:pathLst>
                </a:custGeom>
                <a:solidFill>
                  <a:srgbClr val="2A9BF5"/>
                </a:solidFill>
                <a:ln w="111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258CC816-3558-4A35-96D6-B5D42C89B5F1}"/>
                    </a:ext>
                  </a:extLst>
                </p:cNvPr>
                <p:cNvSpPr/>
                <p:nvPr/>
              </p:nvSpPr>
              <p:spPr>
                <a:xfrm>
                  <a:off x="7279663" y="3237032"/>
                  <a:ext cx="25160" cy="51203"/>
                </a:xfrm>
                <a:custGeom>
                  <a:avLst/>
                  <a:gdLst>
                    <a:gd name="connsiteX0" fmla="*/ 24923 w 25160"/>
                    <a:gd name="connsiteY0" fmla="*/ 24835 h 51203"/>
                    <a:gd name="connsiteX1" fmla="*/ 16009 w 25160"/>
                    <a:gd name="connsiteY1" fmla="*/ 48122 h 51203"/>
                    <a:gd name="connsiteX2" fmla="*/ 2750 w 25160"/>
                    <a:gd name="connsiteY2" fmla="*/ 43220 h 51203"/>
                    <a:gd name="connsiteX3" fmla="*/ 187 w 25160"/>
                    <a:gd name="connsiteY3" fmla="*/ 26284 h 51203"/>
                    <a:gd name="connsiteX4" fmla="*/ 9213 w 25160"/>
                    <a:gd name="connsiteY4" fmla="*/ 2997 h 51203"/>
                    <a:gd name="connsiteX5" fmla="*/ 22360 w 25160"/>
                    <a:gd name="connsiteY5" fmla="*/ 8011 h 51203"/>
                    <a:gd name="connsiteX6" fmla="*/ 22360 w 25160"/>
                    <a:gd name="connsiteY6" fmla="*/ 8791 h 51203"/>
                    <a:gd name="connsiteX7" fmla="*/ 17123 w 25160"/>
                    <a:gd name="connsiteY7" fmla="*/ 13136 h 51203"/>
                    <a:gd name="connsiteX8" fmla="*/ 17123 w 25160"/>
                    <a:gd name="connsiteY8" fmla="*/ 12022 h 51203"/>
                    <a:gd name="connsiteX9" fmla="*/ 10215 w 25160"/>
                    <a:gd name="connsiteY9" fmla="*/ 9348 h 51203"/>
                    <a:gd name="connsiteX10" fmla="*/ 5424 w 25160"/>
                    <a:gd name="connsiteY10" fmla="*/ 21715 h 51203"/>
                    <a:gd name="connsiteX11" fmla="*/ 7987 w 25160"/>
                    <a:gd name="connsiteY11" fmla="*/ 39209 h 51203"/>
                    <a:gd name="connsiteX12" fmla="*/ 15118 w 25160"/>
                    <a:gd name="connsiteY12" fmla="*/ 41771 h 51203"/>
                    <a:gd name="connsiteX13" fmla="*/ 19798 w 25160"/>
                    <a:gd name="connsiteY13" fmla="*/ 29515 h 51203"/>
                    <a:gd name="connsiteX14" fmla="*/ 19798 w 25160"/>
                    <a:gd name="connsiteY14" fmla="*/ 28401 h 51203"/>
                    <a:gd name="connsiteX15" fmla="*/ 25035 w 25160"/>
                    <a:gd name="connsiteY15" fmla="*/ 24055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60" h="51203">
                      <a:moveTo>
                        <a:pt x="24923" y="24835"/>
                      </a:moveTo>
                      <a:cubicBezTo>
                        <a:pt x="26115" y="33615"/>
                        <a:pt x="22761" y="42384"/>
                        <a:pt x="16009" y="48122"/>
                      </a:cubicBezTo>
                      <a:cubicBezTo>
                        <a:pt x="9435" y="53582"/>
                        <a:pt x="3976" y="51688"/>
                        <a:pt x="2750" y="43220"/>
                      </a:cubicBezTo>
                      <a:lnTo>
                        <a:pt x="187" y="26284"/>
                      </a:lnTo>
                      <a:cubicBezTo>
                        <a:pt x="-860" y="17504"/>
                        <a:pt x="2527" y="8780"/>
                        <a:pt x="9213" y="2997"/>
                      </a:cubicBezTo>
                      <a:cubicBezTo>
                        <a:pt x="15786" y="-2352"/>
                        <a:pt x="21135" y="-457"/>
                        <a:pt x="22360" y="8011"/>
                      </a:cubicBezTo>
                      <a:lnTo>
                        <a:pt x="22360" y="8791"/>
                      </a:lnTo>
                      <a:lnTo>
                        <a:pt x="17123" y="13136"/>
                      </a:lnTo>
                      <a:lnTo>
                        <a:pt x="17123" y="12022"/>
                      </a:lnTo>
                      <a:cubicBezTo>
                        <a:pt x="16455" y="7565"/>
                        <a:pt x="13781" y="6451"/>
                        <a:pt x="10215" y="9348"/>
                      </a:cubicBezTo>
                      <a:cubicBezTo>
                        <a:pt x="6616" y="12389"/>
                        <a:pt x="4812" y="17047"/>
                        <a:pt x="5424" y="21715"/>
                      </a:cubicBezTo>
                      <a:lnTo>
                        <a:pt x="7987" y="39209"/>
                      </a:lnTo>
                      <a:cubicBezTo>
                        <a:pt x="8656" y="43665"/>
                        <a:pt x="11441" y="44780"/>
                        <a:pt x="15118" y="41771"/>
                      </a:cubicBezTo>
                      <a:cubicBezTo>
                        <a:pt x="18661" y="38752"/>
                        <a:pt x="20422" y="34128"/>
                        <a:pt x="19798" y="29515"/>
                      </a:cubicBezTo>
                      <a:lnTo>
                        <a:pt x="19798" y="28401"/>
                      </a:lnTo>
                      <a:lnTo>
                        <a:pt x="25035" y="24055"/>
                      </a:lnTo>
                      <a:close/>
                    </a:path>
                  </a:pathLst>
                </a:custGeom>
                <a:solidFill>
                  <a:srgbClr val="2A9BF5"/>
                </a:solidFill>
                <a:ln w="111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DF70563B-437D-441C-9193-8717B6078F8D}"/>
                    </a:ext>
                  </a:extLst>
                </p:cNvPr>
                <p:cNvSpPr/>
                <p:nvPr/>
              </p:nvSpPr>
              <p:spPr>
                <a:xfrm>
                  <a:off x="7307741" y="3214747"/>
                  <a:ext cx="25160" cy="51203"/>
                </a:xfrm>
                <a:custGeom>
                  <a:avLst/>
                  <a:gdLst>
                    <a:gd name="connsiteX0" fmla="*/ 6761 w 25160"/>
                    <a:gd name="connsiteY0" fmla="*/ 31075 h 51203"/>
                    <a:gd name="connsiteX1" fmla="*/ 7876 w 25160"/>
                    <a:gd name="connsiteY1" fmla="*/ 38652 h 51203"/>
                    <a:gd name="connsiteX2" fmla="*/ 15007 w 25160"/>
                    <a:gd name="connsiteY2" fmla="*/ 41214 h 51203"/>
                    <a:gd name="connsiteX3" fmla="*/ 19686 w 25160"/>
                    <a:gd name="connsiteY3" fmla="*/ 28958 h 51203"/>
                    <a:gd name="connsiteX4" fmla="*/ 19686 w 25160"/>
                    <a:gd name="connsiteY4" fmla="*/ 27844 h 51203"/>
                    <a:gd name="connsiteX5" fmla="*/ 24923 w 25160"/>
                    <a:gd name="connsiteY5" fmla="*/ 23498 h 51203"/>
                    <a:gd name="connsiteX6" fmla="*/ 24923 w 25160"/>
                    <a:gd name="connsiteY6" fmla="*/ 24835 h 51203"/>
                    <a:gd name="connsiteX7" fmla="*/ 16009 w 25160"/>
                    <a:gd name="connsiteY7" fmla="*/ 48122 h 51203"/>
                    <a:gd name="connsiteX8" fmla="*/ 2750 w 25160"/>
                    <a:gd name="connsiteY8" fmla="*/ 43220 h 51203"/>
                    <a:gd name="connsiteX9" fmla="*/ 187 w 25160"/>
                    <a:gd name="connsiteY9" fmla="*/ 26284 h 51203"/>
                    <a:gd name="connsiteX10" fmla="*/ 9213 w 25160"/>
                    <a:gd name="connsiteY10" fmla="*/ 2997 h 51203"/>
                    <a:gd name="connsiteX11" fmla="*/ 22360 w 25160"/>
                    <a:gd name="connsiteY11" fmla="*/ 8011 h 51203"/>
                    <a:gd name="connsiteX12" fmla="*/ 23809 w 25160"/>
                    <a:gd name="connsiteY12" fmla="*/ 17593 h 51203"/>
                    <a:gd name="connsiteX13" fmla="*/ 5313 w 25160"/>
                    <a:gd name="connsiteY13" fmla="*/ 21158 h 51203"/>
                    <a:gd name="connsiteX14" fmla="*/ 5313 w 25160"/>
                    <a:gd name="connsiteY14" fmla="*/ 24947 h 51203"/>
                    <a:gd name="connsiteX15" fmla="*/ 17012 w 25160"/>
                    <a:gd name="connsiteY15" fmla="*/ 15364 h 51203"/>
                    <a:gd name="connsiteX16" fmla="*/ 16455 w 25160"/>
                    <a:gd name="connsiteY16" fmla="*/ 11465 h 51203"/>
                    <a:gd name="connsiteX17" fmla="*/ 9547 w 25160"/>
                    <a:gd name="connsiteY17" fmla="*/ 8791 h 51203"/>
                    <a:gd name="connsiteX18" fmla="*/ 5313 w 25160"/>
                    <a:gd name="connsiteY18" fmla="*/ 21158 h 5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60" h="51203">
                      <a:moveTo>
                        <a:pt x="6761" y="31075"/>
                      </a:moveTo>
                      <a:lnTo>
                        <a:pt x="7876" y="38652"/>
                      </a:lnTo>
                      <a:cubicBezTo>
                        <a:pt x="8544" y="43108"/>
                        <a:pt x="11330" y="44223"/>
                        <a:pt x="15007" y="41214"/>
                      </a:cubicBezTo>
                      <a:cubicBezTo>
                        <a:pt x="18550" y="38195"/>
                        <a:pt x="20310" y="33571"/>
                        <a:pt x="19686" y="28958"/>
                      </a:cubicBezTo>
                      <a:lnTo>
                        <a:pt x="19686" y="27844"/>
                      </a:lnTo>
                      <a:lnTo>
                        <a:pt x="24923" y="23498"/>
                      </a:lnTo>
                      <a:lnTo>
                        <a:pt x="24923" y="24835"/>
                      </a:lnTo>
                      <a:cubicBezTo>
                        <a:pt x="26115" y="33615"/>
                        <a:pt x="22761" y="42384"/>
                        <a:pt x="16009" y="48122"/>
                      </a:cubicBezTo>
                      <a:cubicBezTo>
                        <a:pt x="9436" y="53582"/>
                        <a:pt x="3976" y="51688"/>
                        <a:pt x="2750" y="43220"/>
                      </a:cubicBezTo>
                      <a:lnTo>
                        <a:pt x="187" y="26284"/>
                      </a:lnTo>
                      <a:cubicBezTo>
                        <a:pt x="-860" y="17504"/>
                        <a:pt x="2528" y="8780"/>
                        <a:pt x="9213" y="2997"/>
                      </a:cubicBezTo>
                      <a:cubicBezTo>
                        <a:pt x="15787" y="-2352"/>
                        <a:pt x="21135" y="-457"/>
                        <a:pt x="22360" y="8011"/>
                      </a:cubicBezTo>
                      <a:lnTo>
                        <a:pt x="23809" y="17593"/>
                      </a:lnTo>
                      <a:close/>
                      <a:moveTo>
                        <a:pt x="5313" y="21158"/>
                      </a:moveTo>
                      <a:lnTo>
                        <a:pt x="5313" y="24947"/>
                      </a:lnTo>
                      <a:lnTo>
                        <a:pt x="17012" y="15364"/>
                      </a:lnTo>
                      <a:lnTo>
                        <a:pt x="16455" y="11465"/>
                      </a:lnTo>
                      <a:cubicBezTo>
                        <a:pt x="15787" y="7119"/>
                        <a:pt x="13112" y="5894"/>
                        <a:pt x="9547" y="8791"/>
                      </a:cubicBezTo>
                      <a:cubicBezTo>
                        <a:pt x="6148" y="11944"/>
                        <a:pt x="4566" y="16590"/>
                        <a:pt x="5313" y="21158"/>
                      </a:cubicBezTo>
                      <a:close/>
                    </a:path>
                  </a:pathLst>
                </a:custGeom>
                <a:solidFill>
                  <a:srgbClr val="2A9BF5"/>
                </a:solidFill>
                <a:ln w="111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AF03AFA-1FA9-4EEA-917D-1D9BB42000CF}"/>
                    </a:ext>
                  </a:extLst>
                </p:cNvPr>
                <p:cNvSpPr/>
                <p:nvPr/>
              </p:nvSpPr>
              <p:spPr>
                <a:xfrm>
                  <a:off x="7261132" y="3374068"/>
                  <a:ext cx="129805" cy="184513"/>
                </a:xfrm>
                <a:custGeom>
                  <a:avLst/>
                  <a:gdLst>
                    <a:gd name="connsiteX0" fmla="*/ 129806 w 129805"/>
                    <a:gd name="connsiteY0" fmla="*/ 0 h 184513"/>
                    <a:gd name="connsiteX1" fmla="*/ 0 w 129805"/>
                    <a:gd name="connsiteY1" fmla="*/ 184514 h 184513"/>
                    <a:gd name="connsiteX2" fmla="*/ 41449 w 129805"/>
                    <a:gd name="connsiteY2" fmla="*/ 78329 h 184513"/>
                    <a:gd name="connsiteX3" fmla="*/ 129806 w 129805"/>
                    <a:gd name="connsiteY3" fmla="*/ 0 h 184513"/>
                  </a:gdLst>
                  <a:ahLst/>
                  <a:cxnLst>
                    <a:cxn ang="0">
                      <a:pos x="connsiteX0" y="connsiteY0"/>
                    </a:cxn>
                    <a:cxn ang="0">
                      <a:pos x="connsiteX1" y="connsiteY1"/>
                    </a:cxn>
                    <a:cxn ang="0">
                      <a:pos x="connsiteX2" y="connsiteY2"/>
                    </a:cxn>
                    <a:cxn ang="0">
                      <a:pos x="connsiteX3" y="connsiteY3"/>
                    </a:cxn>
                  </a:cxnLst>
                  <a:rect l="l" t="t" r="r" b="b"/>
                  <a:pathLst>
                    <a:path w="129805" h="184513">
                      <a:moveTo>
                        <a:pt x="129806" y="0"/>
                      </a:moveTo>
                      <a:lnTo>
                        <a:pt x="0" y="184514"/>
                      </a:lnTo>
                      <a:lnTo>
                        <a:pt x="41449" y="78329"/>
                      </a:lnTo>
                      <a:lnTo>
                        <a:pt x="129806" y="0"/>
                      </a:lnTo>
                    </a:path>
                  </a:pathLst>
                </a:custGeom>
                <a:solidFill>
                  <a:srgbClr val="2A9BF5"/>
                </a:solidFill>
                <a:ln w="111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D035306A-62E0-442E-A2CB-3B5D3570EF57}"/>
                    </a:ext>
                  </a:extLst>
                </p:cNvPr>
                <p:cNvSpPr/>
                <p:nvPr/>
              </p:nvSpPr>
              <p:spPr>
                <a:xfrm>
                  <a:off x="7261132" y="3374068"/>
                  <a:ext cx="129805" cy="184513"/>
                </a:xfrm>
                <a:custGeom>
                  <a:avLst/>
                  <a:gdLst>
                    <a:gd name="connsiteX0" fmla="*/ 129806 w 129805"/>
                    <a:gd name="connsiteY0" fmla="*/ 0 h 184513"/>
                    <a:gd name="connsiteX1" fmla="*/ 0 w 129805"/>
                    <a:gd name="connsiteY1" fmla="*/ 184514 h 184513"/>
                    <a:gd name="connsiteX2" fmla="*/ 41449 w 129805"/>
                    <a:gd name="connsiteY2" fmla="*/ 78329 h 184513"/>
                    <a:gd name="connsiteX3" fmla="*/ 129806 w 129805"/>
                    <a:gd name="connsiteY3" fmla="*/ 0 h 184513"/>
                  </a:gdLst>
                  <a:ahLst/>
                  <a:cxnLst>
                    <a:cxn ang="0">
                      <a:pos x="connsiteX0" y="connsiteY0"/>
                    </a:cxn>
                    <a:cxn ang="0">
                      <a:pos x="connsiteX1" y="connsiteY1"/>
                    </a:cxn>
                    <a:cxn ang="0">
                      <a:pos x="connsiteX2" y="connsiteY2"/>
                    </a:cxn>
                    <a:cxn ang="0">
                      <a:pos x="connsiteX3" y="connsiteY3"/>
                    </a:cxn>
                  </a:cxnLst>
                  <a:rect l="l" t="t" r="r" b="b"/>
                  <a:pathLst>
                    <a:path w="129805" h="184513">
                      <a:moveTo>
                        <a:pt x="129806" y="0"/>
                      </a:moveTo>
                      <a:lnTo>
                        <a:pt x="0" y="184514"/>
                      </a:lnTo>
                      <a:lnTo>
                        <a:pt x="41449" y="78329"/>
                      </a:lnTo>
                      <a:lnTo>
                        <a:pt x="129806" y="0"/>
                      </a:lnTo>
                    </a:path>
                  </a:pathLst>
                </a:custGeom>
                <a:solidFill>
                  <a:srgbClr val="000000">
                    <a:alpha val="40000"/>
                  </a:srgbClr>
                </a:solidFill>
                <a:ln w="111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EEDAAAB-29AC-414E-B77F-9ABA1331E6BA}"/>
                    </a:ext>
                  </a:extLst>
                </p:cNvPr>
                <p:cNvSpPr/>
                <p:nvPr/>
              </p:nvSpPr>
              <p:spPr>
                <a:xfrm>
                  <a:off x="7097008" y="3263650"/>
                  <a:ext cx="293929" cy="353205"/>
                </a:xfrm>
                <a:custGeom>
                  <a:avLst/>
                  <a:gdLst>
                    <a:gd name="connsiteX0" fmla="*/ 0 w 293929"/>
                    <a:gd name="connsiteY0" fmla="*/ 225628 h 353205"/>
                    <a:gd name="connsiteX1" fmla="*/ 278108 w 293929"/>
                    <a:gd name="connsiteY1" fmla="*/ 0 h 353205"/>
                    <a:gd name="connsiteX2" fmla="*/ 293930 w 293929"/>
                    <a:gd name="connsiteY2" fmla="*/ 110419 h 353205"/>
                    <a:gd name="connsiteX3" fmla="*/ 22396 w 293929"/>
                    <a:gd name="connsiteY3" fmla="*/ 353205 h 353205"/>
                    <a:gd name="connsiteX4" fmla="*/ 0 w 293929"/>
                    <a:gd name="connsiteY4" fmla="*/ 225628 h 35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29" h="353205">
                      <a:moveTo>
                        <a:pt x="0" y="225628"/>
                      </a:moveTo>
                      <a:lnTo>
                        <a:pt x="278108" y="0"/>
                      </a:lnTo>
                      <a:lnTo>
                        <a:pt x="293930" y="110419"/>
                      </a:lnTo>
                      <a:lnTo>
                        <a:pt x="22396" y="353205"/>
                      </a:lnTo>
                      <a:lnTo>
                        <a:pt x="0" y="225628"/>
                      </a:lnTo>
                      <a:close/>
                    </a:path>
                  </a:pathLst>
                </a:custGeom>
                <a:solidFill>
                  <a:srgbClr val="2A9BF5"/>
                </a:solidFill>
                <a:ln w="111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30FEB668-F4A8-4F40-A271-A1DF45E8DDAD}"/>
                    </a:ext>
                  </a:extLst>
                </p:cNvPr>
                <p:cNvSpPr/>
                <p:nvPr/>
              </p:nvSpPr>
              <p:spPr>
                <a:xfrm>
                  <a:off x="7097008" y="3263650"/>
                  <a:ext cx="293929" cy="353205"/>
                </a:xfrm>
                <a:custGeom>
                  <a:avLst/>
                  <a:gdLst>
                    <a:gd name="connsiteX0" fmla="*/ 0 w 293929"/>
                    <a:gd name="connsiteY0" fmla="*/ 225628 h 353205"/>
                    <a:gd name="connsiteX1" fmla="*/ 278108 w 293929"/>
                    <a:gd name="connsiteY1" fmla="*/ 0 h 353205"/>
                    <a:gd name="connsiteX2" fmla="*/ 293930 w 293929"/>
                    <a:gd name="connsiteY2" fmla="*/ 110419 h 353205"/>
                    <a:gd name="connsiteX3" fmla="*/ 22396 w 293929"/>
                    <a:gd name="connsiteY3" fmla="*/ 353205 h 353205"/>
                    <a:gd name="connsiteX4" fmla="*/ 0 w 293929"/>
                    <a:gd name="connsiteY4" fmla="*/ 225628 h 35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29" h="353205">
                      <a:moveTo>
                        <a:pt x="0" y="225628"/>
                      </a:moveTo>
                      <a:lnTo>
                        <a:pt x="278108" y="0"/>
                      </a:lnTo>
                      <a:lnTo>
                        <a:pt x="293930" y="110419"/>
                      </a:lnTo>
                      <a:lnTo>
                        <a:pt x="22396" y="353205"/>
                      </a:lnTo>
                      <a:lnTo>
                        <a:pt x="0" y="225628"/>
                      </a:lnTo>
                      <a:close/>
                    </a:path>
                  </a:pathLst>
                </a:custGeom>
                <a:solidFill>
                  <a:srgbClr val="000000">
                    <a:alpha val="20000"/>
                  </a:srgbClr>
                </a:solidFill>
                <a:ln w="111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0F3903AF-824D-466A-93A1-51C6BCA9149A}"/>
                    </a:ext>
                  </a:extLst>
                </p:cNvPr>
                <p:cNvSpPr/>
                <p:nvPr/>
              </p:nvSpPr>
              <p:spPr>
                <a:xfrm>
                  <a:off x="7120732" y="3491185"/>
                  <a:ext cx="29099" cy="68879"/>
                </a:xfrm>
                <a:custGeom>
                  <a:avLst/>
                  <a:gdLst>
                    <a:gd name="connsiteX0" fmla="*/ 5246 w 29099"/>
                    <a:gd name="connsiteY0" fmla="*/ 60378 h 68879"/>
                    <a:gd name="connsiteX1" fmla="*/ 5246 w 29099"/>
                    <a:gd name="connsiteY1" fmla="*/ 57592 h 68879"/>
                    <a:gd name="connsiteX2" fmla="*/ 12711 w 29099"/>
                    <a:gd name="connsiteY2" fmla="*/ 51353 h 68879"/>
                    <a:gd name="connsiteX3" fmla="*/ 12711 w 29099"/>
                    <a:gd name="connsiteY3" fmla="*/ 54138 h 68879"/>
                    <a:gd name="connsiteX4" fmla="*/ 17837 w 29099"/>
                    <a:gd name="connsiteY4" fmla="*/ 56032 h 68879"/>
                    <a:gd name="connsiteX5" fmla="*/ 21179 w 29099"/>
                    <a:gd name="connsiteY5" fmla="*/ 47230 h 68879"/>
                    <a:gd name="connsiteX6" fmla="*/ 20288 w 29099"/>
                    <a:gd name="connsiteY6" fmla="*/ 41548 h 68879"/>
                    <a:gd name="connsiteX7" fmla="*/ 15274 w 29099"/>
                    <a:gd name="connsiteY7" fmla="*/ 39654 h 68879"/>
                    <a:gd name="connsiteX8" fmla="*/ 1346 w 29099"/>
                    <a:gd name="connsiteY8" fmla="*/ 34751 h 68879"/>
                    <a:gd name="connsiteX9" fmla="*/ 232 w 29099"/>
                    <a:gd name="connsiteY9" fmla="*/ 27732 h 68879"/>
                    <a:gd name="connsiteX10" fmla="*/ 9814 w 29099"/>
                    <a:gd name="connsiteY10" fmla="*/ 3330 h 68879"/>
                    <a:gd name="connsiteX11" fmla="*/ 23853 w 29099"/>
                    <a:gd name="connsiteY11" fmla="*/ 8344 h 68879"/>
                    <a:gd name="connsiteX12" fmla="*/ 23853 w 29099"/>
                    <a:gd name="connsiteY12" fmla="*/ 11129 h 68879"/>
                    <a:gd name="connsiteX13" fmla="*/ 16388 w 29099"/>
                    <a:gd name="connsiteY13" fmla="*/ 17258 h 68879"/>
                    <a:gd name="connsiteX14" fmla="*/ 16388 w 29099"/>
                    <a:gd name="connsiteY14" fmla="*/ 14472 h 68879"/>
                    <a:gd name="connsiteX15" fmla="*/ 11374 w 29099"/>
                    <a:gd name="connsiteY15" fmla="*/ 12578 h 68879"/>
                    <a:gd name="connsiteX16" fmla="*/ 7920 w 29099"/>
                    <a:gd name="connsiteY16" fmla="*/ 21492 h 68879"/>
                    <a:gd name="connsiteX17" fmla="*/ 8923 w 29099"/>
                    <a:gd name="connsiteY17" fmla="*/ 28512 h 68879"/>
                    <a:gd name="connsiteX18" fmla="*/ 14048 w 29099"/>
                    <a:gd name="connsiteY18" fmla="*/ 30406 h 68879"/>
                    <a:gd name="connsiteX19" fmla="*/ 27976 w 29099"/>
                    <a:gd name="connsiteY19" fmla="*/ 35308 h 68879"/>
                    <a:gd name="connsiteX20" fmla="*/ 28867 w 29099"/>
                    <a:gd name="connsiteY20" fmla="*/ 40991 h 68879"/>
                    <a:gd name="connsiteX21" fmla="*/ 19285 w 29099"/>
                    <a:gd name="connsiteY21" fmla="*/ 65392 h 68879"/>
                    <a:gd name="connsiteX22" fmla="*/ 5246 w 29099"/>
                    <a:gd name="connsiteY22" fmla="*/ 60378 h 6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099" h="68879">
                      <a:moveTo>
                        <a:pt x="5246" y="60378"/>
                      </a:moveTo>
                      <a:lnTo>
                        <a:pt x="5246" y="57592"/>
                      </a:lnTo>
                      <a:lnTo>
                        <a:pt x="12711" y="51353"/>
                      </a:lnTo>
                      <a:lnTo>
                        <a:pt x="12711" y="54138"/>
                      </a:lnTo>
                      <a:cubicBezTo>
                        <a:pt x="13268" y="57370"/>
                        <a:pt x="15162" y="58261"/>
                        <a:pt x="17837" y="56032"/>
                      </a:cubicBezTo>
                      <a:cubicBezTo>
                        <a:pt x="20410" y="53882"/>
                        <a:pt x="21681" y="50551"/>
                        <a:pt x="21179" y="47230"/>
                      </a:cubicBezTo>
                      <a:lnTo>
                        <a:pt x="20288" y="41548"/>
                      </a:lnTo>
                      <a:cubicBezTo>
                        <a:pt x="20288" y="38316"/>
                        <a:pt x="17948" y="37425"/>
                        <a:pt x="15274" y="39654"/>
                      </a:cubicBezTo>
                      <a:cubicBezTo>
                        <a:pt x="8143" y="45559"/>
                        <a:pt x="2683" y="43553"/>
                        <a:pt x="1346" y="34751"/>
                      </a:cubicBezTo>
                      <a:lnTo>
                        <a:pt x="232" y="27732"/>
                      </a:lnTo>
                      <a:cubicBezTo>
                        <a:pt x="-982" y="18495"/>
                        <a:pt x="2627" y="9269"/>
                        <a:pt x="9814" y="3330"/>
                      </a:cubicBezTo>
                      <a:cubicBezTo>
                        <a:pt x="17057" y="-2575"/>
                        <a:pt x="22516" y="-458"/>
                        <a:pt x="23853" y="8344"/>
                      </a:cubicBezTo>
                      <a:lnTo>
                        <a:pt x="23853" y="11129"/>
                      </a:lnTo>
                      <a:lnTo>
                        <a:pt x="16388" y="17258"/>
                      </a:lnTo>
                      <a:lnTo>
                        <a:pt x="16388" y="14472"/>
                      </a:lnTo>
                      <a:cubicBezTo>
                        <a:pt x="15831" y="11241"/>
                        <a:pt x="14048" y="10461"/>
                        <a:pt x="11374" y="12578"/>
                      </a:cubicBezTo>
                      <a:cubicBezTo>
                        <a:pt x="8767" y="14762"/>
                        <a:pt x="7463" y="18127"/>
                        <a:pt x="7920" y="21492"/>
                      </a:cubicBezTo>
                      <a:lnTo>
                        <a:pt x="8923" y="28512"/>
                      </a:lnTo>
                      <a:cubicBezTo>
                        <a:pt x="9480" y="31743"/>
                        <a:pt x="11374" y="32523"/>
                        <a:pt x="14048" y="30406"/>
                      </a:cubicBezTo>
                      <a:cubicBezTo>
                        <a:pt x="21179" y="24500"/>
                        <a:pt x="26639" y="26506"/>
                        <a:pt x="27976" y="35308"/>
                      </a:cubicBezTo>
                      <a:lnTo>
                        <a:pt x="28867" y="40991"/>
                      </a:lnTo>
                      <a:cubicBezTo>
                        <a:pt x="30082" y="50227"/>
                        <a:pt x="26472" y="59453"/>
                        <a:pt x="19285" y="65392"/>
                      </a:cubicBezTo>
                      <a:cubicBezTo>
                        <a:pt x="12042" y="71520"/>
                        <a:pt x="6583" y="69403"/>
                        <a:pt x="5246" y="60378"/>
                      </a:cubicBezTo>
                      <a:close/>
                    </a:path>
                  </a:pathLst>
                </a:custGeom>
                <a:solidFill>
                  <a:srgbClr val="FFFFFF"/>
                </a:solidFill>
                <a:ln w="111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CD580573-0C2C-4E39-8A13-98E1ECFF59E3}"/>
                    </a:ext>
                  </a:extLst>
                </p:cNvPr>
                <p:cNvSpPr/>
                <p:nvPr/>
              </p:nvSpPr>
              <p:spPr>
                <a:xfrm>
                  <a:off x="7150936" y="3460977"/>
                  <a:ext cx="31420" cy="77994"/>
                </a:xfrm>
                <a:custGeom>
                  <a:avLst/>
                  <a:gdLst>
                    <a:gd name="connsiteX0" fmla="*/ 0 w 31420"/>
                    <a:gd name="connsiteY0" fmla="*/ 18496 h 77994"/>
                    <a:gd name="connsiteX1" fmla="*/ 7577 w 31420"/>
                    <a:gd name="connsiteY1" fmla="*/ 12256 h 77994"/>
                    <a:gd name="connsiteX2" fmla="*/ 12034 w 31420"/>
                    <a:gd name="connsiteY2" fmla="*/ 42117 h 77994"/>
                    <a:gd name="connsiteX3" fmla="*/ 19388 w 31420"/>
                    <a:gd name="connsiteY3" fmla="*/ 36212 h 77994"/>
                    <a:gd name="connsiteX4" fmla="*/ 14819 w 31420"/>
                    <a:gd name="connsiteY4" fmla="*/ 6240 h 77994"/>
                    <a:gd name="connsiteX5" fmla="*/ 22396 w 31420"/>
                    <a:gd name="connsiteY5" fmla="*/ 0 h 77994"/>
                    <a:gd name="connsiteX6" fmla="*/ 31421 w 31420"/>
                    <a:gd name="connsiteY6" fmla="*/ 59499 h 77994"/>
                    <a:gd name="connsiteX7" fmla="*/ 23844 w 31420"/>
                    <a:gd name="connsiteY7" fmla="*/ 65739 h 77994"/>
                    <a:gd name="connsiteX8" fmla="*/ 20725 w 31420"/>
                    <a:gd name="connsiteY8" fmla="*/ 45460 h 77994"/>
                    <a:gd name="connsiteX9" fmla="*/ 13482 w 31420"/>
                    <a:gd name="connsiteY9" fmla="*/ 51477 h 77994"/>
                    <a:gd name="connsiteX10" fmla="*/ 16490 w 31420"/>
                    <a:gd name="connsiteY10" fmla="*/ 71755 h 77994"/>
                    <a:gd name="connsiteX11" fmla="*/ 8914 w 31420"/>
                    <a:gd name="connsiteY11" fmla="*/ 77995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20" h="77994">
                      <a:moveTo>
                        <a:pt x="0" y="18496"/>
                      </a:moveTo>
                      <a:lnTo>
                        <a:pt x="7577" y="12256"/>
                      </a:lnTo>
                      <a:lnTo>
                        <a:pt x="12034" y="42117"/>
                      </a:lnTo>
                      <a:lnTo>
                        <a:pt x="19388" y="36212"/>
                      </a:lnTo>
                      <a:lnTo>
                        <a:pt x="14819" y="6240"/>
                      </a:lnTo>
                      <a:lnTo>
                        <a:pt x="22396" y="0"/>
                      </a:lnTo>
                      <a:lnTo>
                        <a:pt x="31421" y="59499"/>
                      </a:lnTo>
                      <a:lnTo>
                        <a:pt x="23844" y="65739"/>
                      </a:lnTo>
                      <a:lnTo>
                        <a:pt x="20725" y="45460"/>
                      </a:lnTo>
                      <a:lnTo>
                        <a:pt x="13482" y="51477"/>
                      </a:lnTo>
                      <a:lnTo>
                        <a:pt x="16490" y="71755"/>
                      </a:lnTo>
                      <a:lnTo>
                        <a:pt x="8914" y="77995"/>
                      </a:lnTo>
                      <a:close/>
                    </a:path>
                  </a:pathLst>
                </a:custGeom>
                <a:solidFill>
                  <a:srgbClr val="FFFFFF"/>
                </a:solidFill>
                <a:ln w="111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58C1674A-BCE9-4649-A0A1-EB79CB3FF17B}"/>
                    </a:ext>
                  </a:extLst>
                </p:cNvPr>
                <p:cNvSpPr/>
                <p:nvPr/>
              </p:nvSpPr>
              <p:spPr>
                <a:xfrm>
                  <a:off x="7184497" y="3439003"/>
                  <a:ext cx="28943" cy="68683"/>
                </a:xfrm>
                <a:custGeom>
                  <a:avLst/>
                  <a:gdLst>
                    <a:gd name="connsiteX0" fmla="*/ 5214 w 28943"/>
                    <a:gd name="connsiteY0" fmla="*/ 60414 h 68683"/>
                    <a:gd name="connsiteX1" fmla="*/ 200 w 28943"/>
                    <a:gd name="connsiteY1" fmla="*/ 27656 h 68683"/>
                    <a:gd name="connsiteX2" fmla="*/ 9782 w 28943"/>
                    <a:gd name="connsiteY2" fmla="*/ 3366 h 68683"/>
                    <a:gd name="connsiteX3" fmla="*/ 23821 w 28943"/>
                    <a:gd name="connsiteY3" fmla="*/ 8269 h 68683"/>
                    <a:gd name="connsiteX4" fmla="*/ 28723 w 28943"/>
                    <a:gd name="connsiteY4" fmla="*/ 40916 h 68683"/>
                    <a:gd name="connsiteX5" fmla="*/ 19141 w 28943"/>
                    <a:gd name="connsiteY5" fmla="*/ 65317 h 68683"/>
                    <a:gd name="connsiteX6" fmla="*/ 5214 w 28943"/>
                    <a:gd name="connsiteY6" fmla="*/ 60414 h 68683"/>
                    <a:gd name="connsiteX7" fmla="*/ 21147 w 28943"/>
                    <a:gd name="connsiteY7" fmla="*/ 47155 h 68683"/>
                    <a:gd name="connsiteX8" fmla="*/ 16244 w 28943"/>
                    <a:gd name="connsiteY8" fmla="*/ 14509 h 68683"/>
                    <a:gd name="connsiteX9" fmla="*/ 11231 w 28943"/>
                    <a:gd name="connsiteY9" fmla="*/ 12614 h 68683"/>
                    <a:gd name="connsiteX10" fmla="*/ 7777 w 28943"/>
                    <a:gd name="connsiteY10" fmla="*/ 21417 h 68683"/>
                    <a:gd name="connsiteX11" fmla="*/ 12679 w 28943"/>
                    <a:gd name="connsiteY11" fmla="*/ 54175 h 68683"/>
                    <a:gd name="connsiteX12" fmla="*/ 17693 w 28943"/>
                    <a:gd name="connsiteY12" fmla="*/ 56069 h 68683"/>
                    <a:gd name="connsiteX13" fmla="*/ 21147 w 28943"/>
                    <a:gd name="connsiteY13" fmla="*/ 47155 h 6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43" h="68683">
                      <a:moveTo>
                        <a:pt x="5214" y="60414"/>
                      </a:moveTo>
                      <a:lnTo>
                        <a:pt x="200" y="27656"/>
                      </a:lnTo>
                      <a:cubicBezTo>
                        <a:pt x="-915" y="18464"/>
                        <a:pt x="2685" y="9328"/>
                        <a:pt x="9782" y="3366"/>
                      </a:cubicBezTo>
                      <a:cubicBezTo>
                        <a:pt x="16913" y="-2539"/>
                        <a:pt x="22484" y="-533"/>
                        <a:pt x="23821" y="8269"/>
                      </a:cubicBezTo>
                      <a:lnTo>
                        <a:pt x="28723" y="40916"/>
                      </a:lnTo>
                      <a:cubicBezTo>
                        <a:pt x="29905" y="50152"/>
                        <a:pt x="26283" y="59345"/>
                        <a:pt x="19141" y="65317"/>
                      </a:cubicBezTo>
                      <a:cubicBezTo>
                        <a:pt x="12010" y="71222"/>
                        <a:pt x="6551" y="69216"/>
                        <a:pt x="5214" y="60414"/>
                      </a:cubicBezTo>
                      <a:close/>
                      <a:moveTo>
                        <a:pt x="21147" y="47155"/>
                      </a:moveTo>
                      <a:lnTo>
                        <a:pt x="16244" y="14509"/>
                      </a:lnTo>
                      <a:cubicBezTo>
                        <a:pt x="16244" y="11277"/>
                        <a:pt x="13793" y="10386"/>
                        <a:pt x="11231" y="12614"/>
                      </a:cubicBezTo>
                      <a:cubicBezTo>
                        <a:pt x="8612" y="14731"/>
                        <a:pt x="7297" y="18074"/>
                        <a:pt x="7777" y="21417"/>
                      </a:cubicBezTo>
                      <a:lnTo>
                        <a:pt x="12679" y="54175"/>
                      </a:lnTo>
                      <a:cubicBezTo>
                        <a:pt x="13236" y="57406"/>
                        <a:pt x="15130" y="58297"/>
                        <a:pt x="17693" y="56069"/>
                      </a:cubicBezTo>
                      <a:cubicBezTo>
                        <a:pt x="20334" y="53907"/>
                        <a:pt x="21637" y="50531"/>
                        <a:pt x="21147" y="47155"/>
                      </a:cubicBezTo>
                      <a:close/>
                    </a:path>
                  </a:pathLst>
                </a:custGeom>
                <a:solidFill>
                  <a:srgbClr val="FFFFFF"/>
                </a:solidFill>
                <a:ln w="111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590BC981-A45C-4317-893A-0996F9722433}"/>
                    </a:ext>
                  </a:extLst>
                </p:cNvPr>
                <p:cNvSpPr/>
                <p:nvPr/>
              </p:nvSpPr>
              <p:spPr>
                <a:xfrm>
                  <a:off x="7215672" y="3413003"/>
                  <a:ext cx="26958" cy="72597"/>
                </a:xfrm>
                <a:custGeom>
                  <a:avLst/>
                  <a:gdLst>
                    <a:gd name="connsiteX0" fmla="*/ 0 w 26958"/>
                    <a:gd name="connsiteY0" fmla="*/ 13099 h 72597"/>
                    <a:gd name="connsiteX1" fmla="*/ 11922 w 26958"/>
                    <a:gd name="connsiteY1" fmla="*/ 3294 h 72597"/>
                    <a:gd name="connsiteX2" fmla="*/ 25627 w 26958"/>
                    <a:gd name="connsiteY2" fmla="*/ 8085 h 72597"/>
                    <a:gd name="connsiteX3" fmla="*/ 26741 w 26958"/>
                    <a:gd name="connsiteY3" fmla="*/ 15662 h 72597"/>
                    <a:gd name="connsiteX4" fmla="*/ 17382 w 26958"/>
                    <a:gd name="connsiteY4" fmla="*/ 39394 h 72597"/>
                    <a:gd name="connsiteX5" fmla="*/ 13036 w 26958"/>
                    <a:gd name="connsiteY5" fmla="*/ 42960 h 72597"/>
                    <a:gd name="connsiteX6" fmla="*/ 16490 w 26958"/>
                    <a:gd name="connsiteY6" fmla="*/ 66358 h 72597"/>
                    <a:gd name="connsiteX7" fmla="*/ 9025 w 26958"/>
                    <a:gd name="connsiteY7" fmla="*/ 72598 h 72597"/>
                    <a:gd name="connsiteX8" fmla="*/ 15934 w 26958"/>
                    <a:gd name="connsiteY8" fmla="*/ 30035 h 72597"/>
                    <a:gd name="connsiteX9" fmla="*/ 19164 w 26958"/>
                    <a:gd name="connsiteY9" fmla="*/ 21790 h 72597"/>
                    <a:gd name="connsiteX10" fmla="*/ 18050 w 26958"/>
                    <a:gd name="connsiteY10" fmla="*/ 14325 h 72597"/>
                    <a:gd name="connsiteX11" fmla="*/ 13371 w 26958"/>
                    <a:gd name="connsiteY11" fmla="*/ 12542 h 72597"/>
                    <a:gd name="connsiteX12" fmla="*/ 8914 w 26958"/>
                    <a:gd name="connsiteY12" fmla="*/ 16219 h 72597"/>
                    <a:gd name="connsiteX13" fmla="*/ 11588 w 26958"/>
                    <a:gd name="connsiteY13" fmla="*/ 33712 h 7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58" h="72597">
                      <a:moveTo>
                        <a:pt x="0" y="13099"/>
                      </a:moveTo>
                      <a:lnTo>
                        <a:pt x="11922" y="3294"/>
                      </a:lnTo>
                      <a:cubicBezTo>
                        <a:pt x="18942" y="-2500"/>
                        <a:pt x="24290" y="-495"/>
                        <a:pt x="25627" y="8085"/>
                      </a:cubicBezTo>
                      <a:lnTo>
                        <a:pt x="26741" y="15662"/>
                      </a:lnTo>
                      <a:cubicBezTo>
                        <a:pt x="27900" y="24653"/>
                        <a:pt x="24368" y="33611"/>
                        <a:pt x="17382" y="39394"/>
                      </a:cubicBezTo>
                      <a:lnTo>
                        <a:pt x="13036" y="42960"/>
                      </a:lnTo>
                      <a:lnTo>
                        <a:pt x="16490" y="66358"/>
                      </a:lnTo>
                      <a:lnTo>
                        <a:pt x="9025" y="72598"/>
                      </a:lnTo>
                      <a:close/>
                      <a:moveTo>
                        <a:pt x="15934" y="30035"/>
                      </a:moveTo>
                      <a:cubicBezTo>
                        <a:pt x="18362" y="28029"/>
                        <a:pt x="19577" y="24910"/>
                        <a:pt x="19164" y="21790"/>
                      </a:cubicBezTo>
                      <a:lnTo>
                        <a:pt x="18050" y="14325"/>
                      </a:lnTo>
                      <a:cubicBezTo>
                        <a:pt x="18050" y="11316"/>
                        <a:pt x="15822" y="10536"/>
                        <a:pt x="13371" y="12542"/>
                      </a:cubicBezTo>
                      <a:lnTo>
                        <a:pt x="8914" y="16219"/>
                      </a:lnTo>
                      <a:lnTo>
                        <a:pt x="11588" y="33712"/>
                      </a:lnTo>
                      <a:close/>
                    </a:path>
                  </a:pathLst>
                </a:custGeom>
                <a:solidFill>
                  <a:srgbClr val="FFFFFF"/>
                </a:solidFill>
                <a:ln w="111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FF7198F6-6910-4781-8840-132C71B20120}"/>
                    </a:ext>
                  </a:extLst>
                </p:cNvPr>
                <p:cNvSpPr/>
                <p:nvPr/>
              </p:nvSpPr>
              <p:spPr>
                <a:xfrm>
                  <a:off x="7261132" y="3369611"/>
                  <a:ext cx="32089" cy="78552"/>
                </a:xfrm>
                <a:custGeom>
                  <a:avLst/>
                  <a:gdLst>
                    <a:gd name="connsiteX0" fmla="*/ 23064 w 32089"/>
                    <a:gd name="connsiteY0" fmla="*/ 0 h 78552"/>
                    <a:gd name="connsiteX1" fmla="*/ 32089 w 32089"/>
                    <a:gd name="connsiteY1" fmla="*/ 59499 h 78552"/>
                    <a:gd name="connsiteX2" fmla="*/ 26295 w 32089"/>
                    <a:gd name="connsiteY2" fmla="*/ 64290 h 78552"/>
                    <a:gd name="connsiteX3" fmla="*/ 10808 w 32089"/>
                    <a:gd name="connsiteY3" fmla="*/ 38106 h 78552"/>
                    <a:gd name="connsiteX4" fmla="*/ 16045 w 32089"/>
                    <a:gd name="connsiteY4" fmla="*/ 72647 h 78552"/>
                    <a:gd name="connsiteX5" fmla="*/ 9025 w 32089"/>
                    <a:gd name="connsiteY5" fmla="*/ 78552 h 78552"/>
                    <a:gd name="connsiteX6" fmla="*/ 0 w 32089"/>
                    <a:gd name="connsiteY6" fmla="*/ 19053 h 78552"/>
                    <a:gd name="connsiteX7" fmla="*/ 5794 w 32089"/>
                    <a:gd name="connsiteY7" fmla="*/ 14262 h 78552"/>
                    <a:gd name="connsiteX8" fmla="*/ 21282 w 32089"/>
                    <a:gd name="connsiteY8" fmla="*/ 40446 h 78552"/>
                    <a:gd name="connsiteX9" fmla="*/ 16045 w 32089"/>
                    <a:gd name="connsiteY9" fmla="*/ 5794 h 7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89" h="78552">
                      <a:moveTo>
                        <a:pt x="23064" y="0"/>
                      </a:moveTo>
                      <a:lnTo>
                        <a:pt x="32089" y="59499"/>
                      </a:lnTo>
                      <a:lnTo>
                        <a:pt x="26295" y="64290"/>
                      </a:lnTo>
                      <a:lnTo>
                        <a:pt x="10808" y="38106"/>
                      </a:lnTo>
                      <a:lnTo>
                        <a:pt x="16045" y="72647"/>
                      </a:lnTo>
                      <a:lnTo>
                        <a:pt x="9025" y="78552"/>
                      </a:lnTo>
                      <a:lnTo>
                        <a:pt x="0" y="19053"/>
                      </a:lnTo>
                      <a:lnTo>
                        <a:pt x="5794" y="14262"/>
                      </a:lnTo>
                      <a:lnTo>
                        <a:pt x="21282" y="40446"/>
                      </a:lnTo>
                      <a:lnTo>
                        <a:pt x="16045" y="5794"/>
                      </a:lnTo>
                      <a:close/>
                    </a:path>
                  </a:pathLst>
                </a:custGeom>
                <a:solidFill>
                  <a:srgbClr val="FFFFFF"/>
                </a:solidFill>
                <a:ln w="111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67BE4E1F-1AD1-4C63-B9EB-ADFF6CE97A83}"/>
                    </a:ext>
                  </a:extLst>
                </p:cNvPr>
                <p:cNvSpPr/>
                <p:nvPr/>
              </p:nvSpPr>
              <p:spPr>
                <a:xfrm>
                  <a:off x="7295435" y="3347563"/>
                  <a:ext cx="28881" cy="68721"/>
                </a:xfrm>
                <a:custGeom>
                  <a:avLst/>
                  <a:gdLst>
                    <a:gd name="connsiteX0" fmla="*/ 5140 w 28881"/>
                    <a:gd name="connsiteY0" fmla="*/ 60378 h 68721"/>
                    <a:gd name="connsiteX1" fmla="*/ 237 w 28881"/>
                    <a:gd name="connsiteY1" fmla="*/ 27731 h 68721"/>
                    <a:gd name="connsiteX2" fmla="*/ 9708 w 28881"/>
                    <a:gd name="connsiteY2" fmla="*/ 3330 h 68721"/>
                    <a:gd name="connsiteX3" fmla="*/ 23747 w 28881"/>
                    <a:gd name="connsiteY3" fmla="*/ 8344 h 68721"/>
                    <a:gd name="connsiteX4" fmla="*/ 28650 w 28881"/>
                    <a:gd name="connsiteY4" fmla="*/ 40990 h 68721"/>
                    <a:gd name="connsiteX5" fmla="*/ 19067 w 28881"/>
                    <a:gd name="connsiteY5" fmla="*/ 65392 h 68721"/>
                    <a:gd name="connsiteX6" fmla="*/ 5140 w 28881"/>
                    <a:gd name="connsiteY6" fmla="*/ 60378 h 68721"/>
                    <a:gd name="connsiteX7" fmla="*/ 21184 w 28881"/>
                    <a:gd name="connsiteY7" fmla="*/ 47230 h 68721"/>
                    <a:gd name="connsiteX8" fmla="*/ 16171 w 28881"/>
                    <a:gd name="connsiteY8" fmla="*/ 14584 h 68721"/>
                    <a:gd name="connsiteX9" fmla="*/ 11156 w 28881"/>
                    <a:gd name="connsiteY9" fmla="*/ 12690 h 68721"/>
                    <a:gd name="connsiteX10" fmla="*/ 7702 w 28881"/>
                    <a:gd name="connsiteY10" fmla="*/ 21492 h 68721"/>
                    <a:gd name="connsiteX11" fmla="*/ 12716 w 28881"/>
                    <a:gd name="connsiteY11" fmla="*/ 54138 h 68721"/>
                    <a:gd name="connsiteX12" fmla="*/ 17730 w 28881"/>
                    <a:gd name="connsiteY12" fmla="*/ 56144 h 68721"/>
                    <a:gd name="connsiteX13" fmla="*/ 21184 w 28881"/>
                    <a:gd name="connsiteY13" fmla="*/ 47230 h 6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81" h="68721">
                      <a:moveTo>
                        <a:pt x="5140" y="60378"/>
                      </a:moveTo>
                      <a:lnTo>
                        <a:pt x="237" y="27731"/>
                      </a:lnTo>
                      <a:cubicBezTo>
                        <a:pt x="-988" y="18517"/>
                        <a:pt x="2588" y="9313"/>
                        <a:pt x="9708" y="3330"/>
                      </a:cubicBezTo>
                      <a:cubicBezTo>
                        <a:pt x="16951" y="-2575"/>
                        <a:pt x="22410" y="-458"/>
                        <a:pt x="23747" y="8344"/>
                      </a:cubicBezTo>
                      <a:lnTo>
                        <a:pt x="28650" y="40990"/>
                      </a:lnTo>
                      <a:cubicBezTo>
                        <a:pt x="29864" y="50227"/>
                        <a:pt x="26254" y="59453"/>
                        <a:pt x="19067" y="65392"/>
                      </a:cubicBezTo>
                      <a:cubicBezTo>
                        <a:pt x="11936" y="71297"/>
                        <a:pt x="6477" y="69180"/>
                        <a:pt x="5140" y="60378"/>
                      </a:cubicBezTo>
                      <a:close/>
                      <a:moveTo>
                        <a:pt x="21184" y="47230"/>
                      </a:moveTo>
                      <a:lnTo>
                        <a:pt x="16171" y="14584"/>
                      </a:lnTo>
                      <a:cubicBezTo>
                        <a:pt x="16171" y="11241"/>
                        <a:pt x="13831" y="10461"/>
                        <a:pt x="11156" y="12690"/>
                      </a:cubicBezTo>
                      <a:cubicBezTo>
                        <a:pt x="8538" y="14807"/>
                        <a:pt x="7223" y="18149"/>
                        <a:pt x="7702" y="21492"/>
                      </a:cubicBezTo>
                      <a:lnTo>
                        <a:pt x="12716" y="54138"/>
                      </a:lnTo>
                      <a:cubicBezTo>
                        <a:pt x="12716" y="57481"/>
                        <a:pt x="15056" y="58261"/>
                        <a:pt x="17730" y="56144"/>
                      </a:cubicBezTo>
                      <a:cubicBezTo>
                        <a:pt x="20282" y="53927"/>
                        <a:pt x="21574" y="50584"/>
                        <a:pt x="21184" y="47230"/>
                      </a:cubicBezTo>
                      <a:close/>
                    </a:path>
                  </a:pathLst>
                </a:custGeom>
                <a:solidFill>
                  <a:srgbClr val="FFFFFF"/>
                </a:solidFill>
                <a:ln w="111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7B258071-6487-4E07-8378-34759703A6D7}"/>
                    </a:ext>
                  </a:extLst>
                </p:cNvPr>
                <p:cNvSpPr/>
                <p:nvPr/>
              </p:nvSpPr>
              <p:spPr>
                <a:xfrm>
                  <a:off x="7322414" y="3305321"/>
                  <a:ext cx="42563" cy="86797"/>
                </a:xfrm>
                <a:custGeom>
                  <a:avLst/>
                  <a:gdLst>
                    <a:gd name="connsiteX0" fmla="*/ 39778 w 42563"/>
                    <a:gd name="connsiteY0" fmla="*/ 0 h 86797"/>
                    <a:gd name="connsiteX1" fmla="*/ 42563 w 42563"/>
                    <a:gd name="connsiteY1" fmla="*/ 64624 h 86797"/>
                    <a:gd name="connsiteX2" fmla="*/ 34429 w 42563"/>
                    <a:gd name="connsiteY2" fmla="*/ 71310 h 86797"/>
                    <a:gd name="connsiteX3" fmla="*/ 23287 w 42563"/>
                    <a:gd name="connsiteY3" fmla="*/ 41003 h 86797"/>
                    <a:gd name="connsiteX4" fmla="*/ 23287 w 42563"/>
                    <a:gd name="connsiteY4" fmla="*/ 80112 h 86797"/>
                    <a:gd name="connsiteX5" fmla="*/ 15153 w 42563"/>
                    <a:gd name="connsiteY5" fmla="*/ 86797 h 86797"/>
                    <a:gd name="connsiteX6" fmla="*/ 0 w 42563"/>
                    <a:gd name="connsiteY6" fmla="*/ 32424 h 86797"/>
                    <a:gd name="connsiteX7" fmla="*/ 7799 w 42563"/>
                    <a:gd name="connsiteY7" fmla="*/ 26073 h 86797"/>
                    <a:gd name="connsiteX8" fmla="*/ 17270 w 42563"/>
                    <a:gd name="connsiteY8" fmla="*/ 62396 h 86797"/>
                    <a:gd name="connsiteX9" fmla="*/ 16602 w 42563"/>
                    <a:gd name="connsiteY9" fmla="*/ 18830 h 86797"/>
                    <a:gd name="connsiteX10" fmla="*/ 22841 w 42563"/>
                    <a:gd name="connsiteY10" fmla="*/ 13705 h 86797"/>
                    <a:gd name="connsiteX11" fmla="*/ 33983 w 42563"/>
                    <a:gd name="connsiteY11" fmla="*/ 48580 h 86797"/>
                    <a:gd name="connsiteX12" fmla="*/ 31644 w 42563"/>
                    <a:gd name="connsiteY12" fmla="*/ 6351 h 8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63" h="86797">
                      <a:moveTo>
                        <a:pt x="39778" y="0"/>
                      </a:moveTo>
                      <a:lnTo>
                        <a:pt x="42563" y="64624"/>
                      </a:lnTo>
                      <a:lnTo>
                        <a:pt x="34429" y="71310"/>
                      </a:lnTo>
                      <a:lnTo>
                        <a:pt x="23287" y="41003"/>
                      </a:lnTo>
                      <a:lnTo>
                        <a:pt x="23287" y="80112"/>
                      </a:lnTo>
                      <a:lnTo>
                        <a:pt x="15153" y="86797"/>
                      </a:lnTo>
                      <a:lnTo>
                        <a:pt x="0" y="32424"/>
                      </a:lnTo>
                      <a:lnTo>
                        <a:pt x="7799" y="26073"/>
                      </a:lnTo>
                      <a:lnTo>
                        <a:pt x="17270" y="62396"/>
                      </a:lnTo>
                      <a:lnTo>
                        <a:pt x="16602" y="18830"/>
                      </a:lnTo>
                      <a:lnTo>
                        <a:pt x="22841" y="13705"/>
                      </a:lnTo>
                      <a:lnTo>
                        <a:pt x="33983" y="48580"/>
                      </a:lnTo>
                      <a:lnTo>
                        <a:pt x="31644" y="6351"/>
                      </a:lnTo>
                      <a:close/>
                    </a:path>
                  </a:pathLst>
                </a:custGeom>
                <a:solidFill>
                  <a:srgbClr val="FFFFFF"/>
                </a:solidFill>
                <a:ln w="11125" cap="flat">
                  <a:noFill/>
                  <a:prstDash val="solid"/>
                  <a:miter/>
                </a:ln>
              </p:spPr>
              <p:txBody>
                <a:bodyPr rtlCol="0" anchor="ctr"/>
                <a:lstStyle/>
                <a:p>
                  <a:endParaRPr lang="en-US"/>
                </a:p>
              </p:txBody>
            </p:sp>
          </p:grpSp>
        </p:grpSp>
      </p:grpSp>
      <p:grpSp>
        <p:nvGrpSpPr>
          <p:cNvPr id="370" name="Graphic 4">
            <a:extLst>
              <a:ext uri="{FF2B5EF4-FFF2-40B4-BE49-F238E27FC236}">
                <a16:creationId xmlns:a16="http://schemas.microsoft.com/office/drawing/2014/main" id="{1B9CBE3E-3D9B-4208-B9B8-10F7C9231818}"/>
              </a:ext>
            </a:extLst>
          </p:cNvPr>
          <p:cNvGrpSpPr/>
          <p:nvPr/>
        </p:nvGrpSpPr>
        <p:grpSpPr>
          <a:xfrm>
            <a:off x="7623106" y="7799517"/>
            <a:ext cx="860395" cy="676940"/>
            <a:chOff x="7788489" y="4473323"/>
            <a:chExt cx="860395" cy="676940"/>
          </a:xfrm>
        </p:grpSpPr>
        <p:sp>
          <p:nvSpPr>
            <p:cNvPr id="371" name="Freeform: Shape 370">
              <a:extLst>
                <a:ext uri="{FF2B5EF4-FFF2-40B4-BE49-F238E27FC236}">
                  <a16:creationId xmlns:a16="http://schemas.microsoft.com/office/drawing/2014/main" id="{ED47935A-1983-4764-B11E-5292AEF4900F}"/>
                </a:ext>
              </a:extLst>
            </p:cNvPr>
            <p:cNvSpPr/>
            <p:nvPr/>
          </p:nvSpPr>
          <p:spPr>
            <a:xfrm>
              <a:off x="7816122" y="4669313"/>
              <a:ext cx="832762" cy="480950"/>
            </a:xfrm>
            <a:custGeom>
              <a:avLst/>
              <a:gdLst>
                <a:gd name="connsiteX0" fmla="*/ 810256 w 832762"/>
                <a:gd name="connsiteY0" fmla="*/ 162480 h 480950"/>
                <a:gd name="connsiteX1" fmla="*/ 710757 w 832762"/>
                <a:gd name="connsiteY1" fmla="*/ 70446 h 480950"/>
                <a:gd name="connsiteX2" fmla="*/ 121783 w 832762"/>
                <a:gd name="connsiteY2" fmla="*/ 70446 h 480950"/>
                <a:gd name="connsiteX3" fmla="*/ 22284 w 832762"/>
                <a:gd name="connsiteY3" fmla="*/ 162480 h 480950"/>
                <a:gd name="connsiteX4" fmla="*/ 0 w 832762"/>
                <a:gd name="connsiteY4" fmla="*/ 162480 h 480950"/>
                <a:gd name="connsiteX5" fmla="*/ 0 w 832762"/>
                <a:gd name="connsiteY5" fmla="*/ 247495 h 480950"/>
                <a:gd name="connsiteX6" fmla="*/ 0 w 832762"/>
                <a:gd name="connsiteY6" fmla="*/ 247495 h 480950"/>
                <a:gd name="connsiteX7" fmla="*/ 121783 w 832762"/>
                <a:gd name="connsiteY7" fmla="*/ 410504 h 480950"/>
                <a:gd name="connsiteX8" fmla="*/ 710757 w 832762"/>
                <a:gd name="connsiteY8" fmla="*/ 410504 h 480950"/>
                <a:gd name="connsiteX9" fmla="*/ 832763 w 832762"/>
                <a:gd name="connsiteY9" fmla="*/ 247495 h 480950"/>
                <a:gd name="connsiteX10" fmla="*/ 832763 w 832762"/>
                <a:gd name="connsiteY10" fmla="*/ 247495 h 480950"/>
                <a:gd name="connsiteX11" fmla="*/ 832763 w 832762"/>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762" h="480950">
                  <a:moveTo>
                    <a:pt x="810256" y="162480"/>
                  </a:moveTo>
                  <a:cubicBezTo>
                    <a:pt x="785498" y="123806"/>
                    <a:pt x="751236" y="92129"/>
                    <a:pt x="710757" y="70446"/>
                  </a:cubicBezTo>
                  <a:cubicBezTo>
                    <a:pt x="548082" y="-23482"/>
                    <a:pt x="284347" y="-23482"/>
                    <a:pt x="121783" y="70446"/>
                  </a:cubicBezTo>
                  <a:cubicBezTo>
                    <a:pt x="81304" y="92129"/>
                    <a:pt x="47042" y="123806"/>
                    <a:pt x="22284" y="162480"/>
                  </a:cubicBezTo>
                  <a:lnTo>
                    <a:pt x="0" y="162480"/>
                  </a:lnTo>
                  <a:lnTo>
                    <a:pt x="0" y="247495"/>
                  </a:lnTo>
                  <a:lnTo>
                    <a:pt x="0" y="247495"/>
                  </a:lnTo>
                  <a:cubicBezTo>
                    <a:pt x="3008" y="306659"/>
                    <a:pt x="43566" y="365378"/>
                    <a:pt x="121783" y="410504"/>
                  </a:cubicBezTo>
                  <a:cubicBezTo>
                    <a:pt x="284347" y="504432"/>
                    <a:pt x="548082" y="504432"/>
                    <a:pt x="710757" y="410504"/>
                  </a:cubicBezTo>
                  <a:cubicBezTo>
                    <a:pt x="788752" y="365378"/>
                    <a:pt x="829755" y="306659"/>
                    <a:pt x="832763" y="247495"/>
                  </a:cubicBezTo>
                  <a:lnTo>
                    <a:pt x="832763" y="247495"/>
                  </a:lnTo>
                  <a:lnTo>
                    <a:pt x="832763" y="162480"/>
                  </a:lnTo>
                  <a:close/>
                </a:path>
              </a:pathLst>
            </a:custGeom>
            <a:solidFill>
              <a:srgbClr val="2A9BF5"/>
            </a:solidFill>
            <a:ln w="111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0FCB8C7-6176-488B-848F-699387FCAB9A}"/>
                </a:ext>
              </a:extLst>
            </p:cNvPr>
            <p:cNvSpPr/>
            <p:nvPr/>
          </p:nvSpPr>
          <p:spPr>
            <a:xfrm>
              <a:off x="7816122" y="4669313"/>
              <a:ext cx="832762" cy="480950"/>
            </a:xfrm>
            <a:custGeom>
              <a:avLst/>
              <a:gdLst>
                <a:gd name="connsiteX0" fmla="*/ 810256 w 832762"/>
                <a:gd name="connsiteY0" fmla="*/ 162480 h 480950"/>
                <a:gd name="connsiteX1" fmla="*/ 710757 w 832762"/>
                <a:gd name="connsiteY1" fmla="*/ 70446 h 480950"/>
                <a:gd name="connsiteX2" fmla="*/ 121783 w 832762"/>
                <a:gd name="connsiteY2" fmla="*/ 70446 h 480950"/>
                <a:gd name="connsiteX3" fmla="*/ 22284 w 832762"/>
                <a:gd name="connsiteY3" fmla="*/ 162480 h 480950"/>
                <a:gd name="connsiteX4" fmla="*/ 0 w 832762"/>
                <a:gd name="connsiteY4" fmla="*/ 162480 h 480950"/>
                <a:gd name="connsiteX5" fmla="*/ 0 w 832762"/>
                <a:gd name="connsiteY5" fmla="*/ 247495 h 480950"/>
                <a:gd name="connsiteX6" fmla="*/ 0 w 832762"/>
                <a:gd name="connsiteY6" fmla="*/ 247495 h 480950"/>
                <a:gd name="connsiteX7" fmla="*/ 121783 w 832762"/>
                <a:gd name="connsiteY7" fmla="*/ 410504 h 480950"/>
                <a:gd name="connsiteX8" fmla="*/ 710757 w 832762"/>
                <a:gd name="connsiteY8" fmla="*/ 410504 h 480950"/>
                <a:gd name="connsiteX9" fmla="*/ 832763 w 832762"/>
                <a:gd name="connsiteY9" fmla="*/ 247495 h 480950"/>
                <a:gd name="connsiteX10" fmla="*/ 832763 w 832762"/>
                <a:gd name="connsiteY10" fmla="*/ 247495 h 480950"/>
                <a:gd name="connsiteX11" fmla="*/ 832763 w 832762"/>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762" h="480950">
                  <a:moveTo>
                    <a:pt x="810256" y="162480"/>
                  </a:moveTo>
                  <a:cubicBezTo>
                    <a:pt x="785498" y="123806"/>
                    <a:pt x="751236" y="92129"/>
                    <a:pt x="710757" y="70446"/>
                  </a:cubicBezTo>
                  <a:cubicBezTo>
                    <a:pt x="548082" y="-23482"/>
                    <a:pt x="284347" y="-23482"/>
                    <a:pt x="121783" y="70446"/>
                  </a:cubicBezTo>
                  <a:cubicBezTo>
                    <a:pt x="81304" y="92129"/>
                    <a:pt x="47042" y="123806"/>
                    <a:pt x="22284" y="162480"/>
                  </a:cubicBezTo>
                  <a:lnTo>
                    <a:pt x="0" y="162480"/>
                  </a:lnTo>
                  <a:lnTo>
                    <a:pt x="0" y="247495"/>
                  </a:lnTo>
                  <a:lnTo>
                    <a:pt x="0" y="247495"/>
                  </a:lnTo>
                  <a:cubicBezTo>
                    <a:pt x="3008" y="306659"/>
                    <a:pt x="43566" y="365378"/>
                    <a:pt x="121783" y="410504"/>
                  </a:cubicBezTo>
                  <a:cubicBezTo>
                    <a:pt x="284347" y="504432"/>
                    <a:pt x="548082" y="504432"/>
                    <a:pt x="710757" y="410504"/>
                  </a:cubicBezTo>
                  <a:cubicBezTo>
                    <a:pt x="788752" y="365378"/>
                    <a:pt x="829755" y="306659"/>
                    <a:pt x="832763" y="247495"/>
                  </a:cubicBezTo>
                  <a:lnTo>
                    <a:pt x="832763" y="247495"/>
                  </a:lnTo>
                  <a:lnTo>
                    <a:pt x="832763" y="162480"/>
                  </a:lnTo>
                  <a:close/>
                </a:path>
              </a:pathLst>
            </a:custGeom>
            <a:solidFill>
              <a:srgbClr val="000000"/>
            </a:solidFill>
            <a:ln w="111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074D0D77-B496-498F-B7E1-7A90F02E39FB}"/>
                </a:ext>
              </a:extLst>
            </p:cNvPr>
            <p:cNvSpPr/>
            <p:nvPr/>
          </p:nvSpPr>
          <p:spPr>
            <a:xfrm>
              <a:off x="7816122" y="4669341"/>
              <a:ext cx="416269" cy="480894"/>
            </a:xfrm>
            <a:custGeom>
              <a:avLst/>
              <a:gdLst>
                <a:gd name="connsiteX0" fmla="*/ 416270 w 416269"/>
                <a:gd name="connsiteY0" fmla="*/ 0 h 480894"/>
                <a:gd name="connsiteX1" fmla="*/ 121783 w 416269"/>
                <a:gd name="connsiteY1" fmla="*/ 70418 h 480894"/>
                <a:gd name="connsiteX2" fmla="*/ 22284 w 416269"/>
                <a:gd name="connsiteY2" fmla="*/ 162452 h 480894"/>
                <a:gd name="connsiteX3" fmla="*/ 0 w 416269"/>
                <a:gd name="connsiteY3" fmla="*/ 162452 h 480894"/>
                <a:gd name="connsiteX4" fmla="*/ 0 w 416269"/>
                <a:gd name="connsiteY4" fmla="*/ 247467 h 480894"/>
                <a:gd name="connsiteX5" fmla="*/ 0 w 416269"/>
                <a:gd name="connsiteY5" fmla="*/ 247467 h 480894"/>
                <a:gd name="connsiteX6" fmla="*/ 121783 w 416269"/>
                <a:gd name="connsiteY6" fmla="*/ 410476 h 480894"/>
                <a:gd name="connsiteX7" fmla="*/ 416270 w 416269"/>
                <a:gd name="connsiteY7" fmla="*/ 480895 h 4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69" h="480894">
                  <a:moveTo>
                    <a:pt x="416270" y="0"/>
                  </a:moveTo>
                  <a:cubicBezTo>
                    <a:pt x="309640" y="0"/>
                    <a:pt x="203121" y="23399"/>
                    <a:pt x="121783" y="70418"/>
                  </a:cubicBezTo>
                  <a:cubicBezTo>
                    <a:pt x="81304" y="92101"/>
                    <a:pt x="47042" y="123778"/>
                    <a:pt x="22284" y="162452"/>
                  </a:cubicBezTo>
                  <a:lnTo>
                    <a:pt x="0" y="162452"/>
                  </a:lnTo>
                  <a:lnTo>
                    <a:pt x="0" y="247467"/>
                  </a:lnTo>
                  <a:lnTo>
                    <a:pt x="0" y="247467"/>
                  </a:lnTo>
                  <a:cubicBezTo>
                    <a:pt x="3008" y="306631"/>
                    <a:pt x="43566" y="365350"/>
                    <a:pt x="121783" y="410476"/>
                  </a:cubicBezTo>
                  <a:cubicBezTo>
                    <a:pt x="203121" y="457384"/>
                    <a:pt x="309640" y="480895"/>
                    <a:pt x="416270" y="480895"/>
                  </a:cubicBezTo>
                  <a:close/>
                </a:path>
              </a:pathLst>
            </a:custGeom>
            <a:solidFill>
              <a:srgbClr val="000000">
                <a:alpha val="10000"/>
              </a:srgbClr>
            </a:solidFill>
            <a:ln w="111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7A05CB14-E597-4772-8B18-D57268E0B558}"/>
                </a:ext>
              </a:extLst>
            </p:cNvPr>
            <p:cNvSpPr/>
            <p:nvPr/>
          </p:nvSpPr>
          <p:spPr>
            <a:xfrm>
              <a:off x="7816233" y="4708339"/>
              <a:ext cx="188636" cy="402899"/>
            </a:xfrm>
            <a:custGeom>
              <a:avLst/>
              <a:gdLst>
                <a:gd name="connsiteX0" fmla="*/ 188636 w 188636"/>
                <a:gd name="connsiteY0" fmla="*/ 0 h 402899"/>
                <a:gd name="connsiteX1" fmla="*/ 121783 w 188636"/>
                <a:gd name="connsiteY1" fmla="*/ 31421 h 402899"/>
                <a:gd name="connsiteX2" fmla="*/ 22284 w 188636"/>
                <a:gd name="connsiteY2" fmla="*/ 123455 h 402899"/>
                <a:gd name="connsiteX3" fmla="*/ 0 w 188636"/>
                <a:gd name="connsiteY3" fmla="*/ 123455 h 402899"/>
                <a:gd name="connsiteX4" fmla="*/ 0 w 188636"/>
                <a:gd name="connsiteY4" fmla="*/ 208469 h 402899"/>
                <a:gd name="connsiteX5" fmla="*/ 0 w 188636"/>
                <a:gd name="connsiteY5" fmla="*/ 208469 h 402899"/>
                <a:gd name="connsiteX6" fmla="*/ 121783 w 188636"/>
                <a:gd name="connsiteY6" fmla="*/ 371479 h 402899"/>
                <a:gd name="connsiteX7" fmla="*/ 188636 w 18863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36" h="402899">
                  <a:moveTo>
                    <a:pt x="188636" y="0"/>
                  </a:moveTo>
                  <a:cubicBezTo>
                    <a:pt x="165527" y="8624"/>
                    <a:pt x="143165" y="19131"/>
                    <a:pt x="121783" y="31421"/>
                  </a:cubicBezTo>
                  <a:cubicBezTo>
                    <a:pt x="81304" y="53103"/>
                    <a:pt x="47042" y="84780"/>
                    <a:pt x="22284" y="123455"/>
                  </a:cubicBezTo>
                  <a:lnTo>
                    <a:pt x="0" y="123455"/>
                  </a:lnTo>
                  <a:lnTo>
                    <a:pt x="0" y="208469"/>
                  </a:lnTo>
                  <a:lnTo>
                    <a:pt x="0" y="208469"/>
                  </a:lnTo>
                  <a:cubicBezTo>
                    <a:pt x="3008" y="267634"/>
                    <a:pt x="43565" y="326353"/>
                    <a:pt x="121783" y="371479"/>
                  </a:cubicBezTo>
                  <a:cubicBezTo>
                    <a:pt x="143199" y="383724"/>
                    <a:pt x="165550" y="394231"/>
                    <a:pt x="188636" y="402900"/>
                  </a:cubicBezTo>
                  <a:close/>
                </a:path>
              </a:pathLst>
            </a:custGeom>
            <a:solidFill>
              <a:srgbClr val="000000">
                <a:alpha val="10000"/>
              </a:srgbClr>
            </a:solidFill>
            <a:ln w="111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B6F24FC1-74F0-41E9-ABE2-4CC71684EF01}"/>
                </a:ext>
              </a:extLst>
            </p:cNvPr>
            <p:cNvSpPr/>
            <p:nvPr/>
          </p:nvSpPr>
          <p:spPr>
            <a:xfrm>
              <a:off x="8459580" y="4708339"/>
              <a:ext cx="188858" cy="402899"/>
            </a:xfrm>
            <a:custGeom>
              <a:avLst/>
              <a:gdLst>
                <a:gd name="connsiteX0" fmla="*/ 223 w 188858"/>
                <a:gd name="connsiteY0" fmla="*/ 0 h 402899"/>
                <a:gd name="connsiteX1" fmla="*/ 67076 w 188858"/>
                <a:gd name="connsiteY1" fmla="*/ 31421 h 402899"/>
                <a:gd name="connsiteX2" fmla="*/ 166575 w 188858"/>
                <a:gd name="connsiteY2" fmla="*/ 123455 h 402899"/>
                <a:gd name="connsiteX3" fmla="*/ 188859 w 188858"/>
                <a:gd name="connsiteY3" fmla="*/ 123455 h 402899"/>
                <a:gd name="connsiteX4" fmla="*/ 188859 w 188858"/>
                <a:gd name="connsiteY4" fmla="*/ 208469 h 402899"/>
                <a:gd name="connsiteX5" fmla="*/ 188859 w 188858"/>
                <a:gd name="connsiteY5" fmla="*/ 208469 h 402899"/>
                <a:gd name="connsiteX6" fmla="*/ 66853 w 188858"/>
                <a:gd name="connsiteY6" fmla="*/ 371479 h 402899"/>
                <a:gd name="connsiteX7" fmla="*/ 0 w 188858"/>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58" h="402899">
                  <a:moveTo>
                    <a:pt x="223" y="0"/>
                  </a:moveTo>
                  <a:cubicBezTo>
                    <a:pt x="23332" y="8635"/>
                    <a:pt x="45683" y="19142"/>
                    <a:pt x="67076" y="31421"/>
                  </a:cubicBezTo>
                  <a:cubicBezTo>
                    <a:pt x="107555" y="53103"/>
                    <a:pt x="141817" y="84780"/>
                    <a:pt x="166575" y="123455"/>
                  </a:cubicBezTo>
                  <a:lnTo>
                    <a:pt x="188859" y="123455"/>
                  </a:lnTo>
                  <a:lnTo>
                    <a:pt x="188859" y="208469"/>
                  </a:lnTo>
                  <a:lnTo>
                    <a:pt x="188859" y="208469"/>
                  </a:lnTo>
                  <a:cubicBezTo>
                    <a:pt x="185851" y="267634"/>
                    <a:pt x="145070" y="326353"/>
                    <a:pt x="66853" y="371479"/>
                  </a:cubicBezTo>
                  <a:cubicBezTo>
                    <a:pt x="45438" y="383713"/>
                    <a:pt x="23086" y="394220"/>
                    <a:pt x="0" y="402900"/>
                  </a:cubicBezTo>
                  <a:close/>
                </a:path>
              </a:pathLst>
            </a:custGeom>
            <a:solidFill>
              <a:srgbClr val="2A9BF5">
                <a:alpha val="50000"/>
              </a:srgbClr>
            </a:solidFill>
            <a:ln w="111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B1C27D18-92D2-4B6B-8C65-A7544409D84C}"/>
                </a:ext>
              </a:extLst>
            </p:cNvPr>
            <p:cNvSpPr/>
            <p:nvPr/>
          </p:nvSpPr>
          <p:spPr>
            <a:xfrm>
              <a:off x="7815941" y="4591319"/>
              <a:ext cx="832944" cy="480950"/>
            </a:xfrm>
            <a:custGeom>
              <a:avLst/>
              <a:gdLst>
                <a:gd name="connsiteX0" fmla="*/ 710938 w 832944"/>
                <a:gd name="connsiteY0" fmla="*/ 70446 h 480950"/>
                <a:gd name="connsiteX1" fmla="*/ 121965 w 832944"/>
                <a:gd name="connsiteY1" fmla="*/ 70446 h 480950"/>
                <a:gd name="connsiteX2" fmla="*/ 121965 w 832944"/>
                <a:gd name="connsiteY2" fmla="*/ 410504 h 480950"/>
                <a:gd name="connsiteX3" fmla="*/ 710938 w 832944"/>
                <a:gd name="connsiteY3" fmla="*/ 410504 h 480950"/>
                <a:gd name="connsiteX4" fmla="*/ 710938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38" y="70446"/>
                  </a:moveTo>
                  <a:cubicBezTo>
                    <a:pt x="548263" y="-23482"/>
                    <a:pt x="284528" y="-23482"/>
                    <a:pt x="121965" y="70446"/>
                  </a:cubicBezTo>
                  <a:cubicBezTo>
                    <a:pt x="-40599" y="164374"/>
                    <a:pt x="-40711" y="316576"/>
                    <a:pt x="121965" y="410504"/>
                  </a:cubicBezTo>
                  <a:cubicBezTo>
                    <a:pt x="284640" y="504432"/>
                    <a:pt x="548263" y="504432"/>
                    <a:pt x="710938" y="410504"/>
                  </a:cubicBezTo>
                  <a:cubicBezTo>
                    <a:pt x="873613" y="316576"/>
                    <a:pt x="873613" y="164374"/>
                    <a:pt x="710938" y="70446"/>
                  </a:cubicBezTo>
                  <a:close/>
                </a:path>
              </a:pathLst>
            </a:custGeom>
            <a:solidFill>
              <a:srgbClr val="2A9BF5"/>
            </a:solidFill>
            <a:ln w="111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0213562-B52E-4D72-9608-9AED78DB2E53}"/>
                </a:ext>
              </a:extLst>
            </p:cNvPr>
            <p:cNvSpPr/>
            <p:nvPr/>
          </p:nvSpPr>
          <p:spPr>
            <a:xfrm>
              <a:off x="7815941" y="4591319"/>
              <a:ext cx="832944" cy="480950"/>
            </a:xfrm>
            <a:custGeom>
              <a:avLst/>
              <a:gdLst>
                <a:gd name="connsiteX0" fmla="*/ 710938 w 832944"/>
                <a:gd name="connsiteY0" fmla="*/ 70446 h 480950"/>
                <a:gd name="connsiteX1" fmla="*/ 121965 w 832944"/>
                <a:gd name="connsiteY1" fmla="*/ 70446 h 480950"/>
                <a:gd name="connsiteX2" fmla="*/ 121965 w 832944"/>
                <a:gd name="connsiteY2" fmla="*/ 410504 h 480950"/>
                <a:gd name="connsiteX3" fmla="*/ 710938 w 832944"/>
                <a:gd name="connsiteY3" fmla="*/ 410504 h 480950"/>
                <a:gd name="connsiteX4" fmla="*/ 710938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38" y="70446"/>
                  </a:moveTo>
                  <a:cubicBezTo>
                    <a:pt x="548263" y="-23482"/>
                    <a:pt x="284528" y="-23482"/>
                    <a:pt x="121965" y="70446"/>
                  </a:cubicBezTo>
                  <a:cubicBezTo>
                    <a:pt x="-40599" y="164374"/>
                    <a:pt x="-40711" y="316576"/>
                    <a:pt x="121965" y="410504"/>
                  </a:cubicBezTo>
                  <a:cubicBezTo>
                    <a:pt x="284640" y="504432"/>
                    <a:pt x="548263" y="504432"/>
                    <a:pt x="710938" y="410504"/>
                  </a:cubicBezTo>
                  <a:cubicBezTo>
                    <a:pt x="873613" y="316576"/>
                    <a:pt x="873613" y="164374"/>
                    <a:pt x="710938" y="70446"/>
                  </a:cubicBezTo>
                  <a:close/>
                </a:path>
              </a:pathLst>
            </a:custGeom>
            <a:solidFill>
              <a:srgbClr val="000000">
                <a:alpha val="20000"/>
              </a:srgbClr>
            </a:solidFill>
            <a:ln w="111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0418993-BD0E-40EC-A0A7-429DA4CC3115}"/>
                </a:ext>
              </a:extLst>
            </p:cNvPr>
            <p:cNvSpPr/>
            <p:nvPr/>
          </p:nvSpPr>
          <p:spPr>
            <a:xfrm>
              <a:off x="7956624" y="4683049"/>
              <a:ext cx="552538" cy="297494"/>
            </a:xfrm>
            <a:custGeom>
              <a:avLst/>
              <a:gdLst>
                <a:gd name="connsiteX0" fmla="*/ 468081 w 552538"/>
                <a:gd name="connsiteY0" fmla="*/ 40889 h 297494"/>
                <a:gd name="connsiteX1" fmla="*/ 84569 w 552538"/>
                <a:gd name="connsiteY1" fmla="*/ 40889 h 297494"/>
                <a:gd name="connsiteX2" fmla="*/ 0 w 552538"/>
                <a:gd name="connsiteY2" fmla="*/ 148745 h 297494"/>
                <a:gd name="connsiteX3" fmla="*/ 84569 w 552538"/>
                <a:gd name="connsiteY3" fmla="*/ 256489 h 297494"/>
                <a:gd name="connsiteX4" fmla="*/ 468081 w 552538"/>
                <a:gd name="connsiteY4" fmla="*/ 256489 h 297494"/>
                <a:gd name="connsiteX5" fmla="*/ 552538 w 552538"/>
                <a:gd name="connsiteY5" fmla="*/ 148745 h 297494"/>
                <a:gd name="connsiteX6" fmla="*/ 468081 w 552538"/>
                <a:gd name="connsiteY6" fmla="*/ 40889 h 29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538" h="297494">
                  <a:moveTo>
                    <a:pt x="468081" y="40889"/>
                  </a:moveTo>
                  <a:cubicBezTo>
                    <a:pt x="346053" y="-13630"/>
                    <a:pt x="206598" y="-13630"/>
                    <a:pt x="84569" y="40889"/>
                  </a:cubicBezTo>
                  <a:cubicBezTo>
                    <a:pt x="29972" y="68856"/>
                    <a:pt x="0" y="107185"/>
                    <a:pt x="0" y="148745"/>
                  </a:cubicBezTo>
                  <a:cubicBezTo>
                    <a:pt x="0" y="190305"/>
                    <a:pt x="29972" y="228634"/>
                    <a:pt x="84569" y="256489"/>
                  </a:cubicBezTo>
                  <a:cubicBezTo>
                    <a:pt x="206564" y="311164"/>
                    <a:pt x="346086" y="311164"/>
                    <a:pt x="468081" y="256489"/>
                  </a:cubicBezTo>
                  <a:cubicBezTo>
                    <a:pt x="522566" y="228634"/>
                    <a:pt x="552538" y="190305"/>
                    <a:pt x="552538" y="148745"/>
                  </a:cubicBezTo>
                  <a:cubicBezTo>
                    <a:pt x="552538" y="107185"/>
                    <a:pt x="522009" y="68856"/>
                    <a:pt x="468081" y="40889"/>
                  </a:cubicBezTo>
                  <a:close/>
                </a:path>
              </a:pathLst>
            </a:custGeom>
            <a:solidFill>
              <a:srgbClr val="2A9BF5"/>
            </a:solidFill>
            <a:ln w="111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4B18C8F-F0F0-4AAE-A89C-8BC69F3DF758}"/>
                </a:ext>
              </a:extLst>
            </p:cNvPr>
            <p:cNvSpPr/>
            <p:nvPr/>
          </p:nvSpPr>
          <p:spPr>
            <a:xfrm>
              <a:off x="7956624" y="4683049"/>
              <a:ext cx="552538" cy="297494"/>
            </a:xfrm>
            <a:custGeom>
              <a:avLst/>
              <a:gdLst>
                <a:gd name="connsiteX0" fmla="*/ 468081 w 552538"/>
                <a:gd name="connsiteY0" fmla="*/ 40889 h 297494"/>
                <a:gd name="connsiteX1" fmla="*/ 84569 w 552538"/>
                <a:gd name="connsiteY1" fmla="*/ 40889 h 297494"/>
                <a:gd name="connsiteX2" fmla="*/ 0 w 552538"/>
                <a:gd name="connsiteY2" fmla="*/ 148745 h 297494"/>
                <a:gd name="connsiteX3" fmla="*/ 84569 w 552538"/>
                <a:gd name="connsiteY3" fmla="*/ 256489 h 297494"/>
                <a:gd name="connsiteX4" fmla="*/ 468081 w 552538"/>
                <a:gd name="connsiteY4" fmla="*/ 256489 h 297494"/>
                <a:gd name="connsiteX5" fmla="*/ 552538 w 552538"/>
                <a:gd name="connsiteY5" fmla="*/ 148745 h 297494"/>
                <a:gd name="connsiteX6" fmla="*/ 468081 w 552538"/>
                <a:gd name="connsiteY6" fmla="*/ 40889 h 29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538" h="297494">
                  <a:moveTo>
                    <a:pt x="468081" y="40889"/>
                  </a:moveTo>
                  <a:cubicBezTo>
                    <a:pt x="346053" y="-13630"/>
                    <a:pt x="206598" y="-13630"/>
                    <a:pt x="84569" y="40889"/>
                  </a:cubicBezTo>
                  <a:cubicBezTo>
                    <a:pt x="29972" y="68856"/>
                    <a:pt x="0" y="107185"/>
                    <a:pt x="0" y="148745"/>
                  </a:cubicBezTo>
                  <a:cubicBezTo>
                    <a:pt x="0" y="190305"/>
                    <a:pt x="29972" y="228634"/>
                    <a:pt x="84569" y="256489"/>
                  </a:cubicBezTo>
                  <a:cubicBezTo>
                    <a:pt x="206564" y="311164"/>
                    <a:pt x="346086" y="311164"/>
                    <a:pt x="468081" y="256489"/>
                  </a:cubicBezTo>
                  <a:cubicBezTo>
                    <a:pt x="522566" y="228634"/>
                    <a:pt x="552538" y="190305"/>
                    <a:pt x="552538" y="148745"/>
                  </a:cubicBezTo>
                  <a:cubicBezTo>
                    <a:pt x="552538" y="107185"/>
                    <a:pt x="522009" y="68856"/>
                    <a:pt x="468081" y="40889"/>
                  </a:cubicBezTo>
                  <a:close/>
                </a:path>
              </a:pathLst>
            </a:custGeom>
            <a:solidFill>
              <a:srgbClr val="000000">
                <a:alpha val="40000"/>
              </a:srgbClr>
            </a:solidFill>
            <a:ln w="111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6083F61A-B678-4A8D-913F-E31D9A62EEDB}"/>
                </a:ext>
              </a:extLst>
            </p:cNvPr>
            <p:cNvSpPr/>
            <p:nvPr/>
          </p:nvSpPr>
          <p:spPr>
            <a:xfrm>
              <a:off x="7834060" y="4609397"/>
              <a:ext cx="796662" cy="444682"/>
            </a:xfrm>
            <a:custGeom>
              <a:avLst/>
              <a:gdLst>
                <a:gd name="connsiteX0" fmla="*/ 683793 w 796662"/>
                <a:gd name="connsiteY0" fmla="*/ 68078 h 444682"/>
                <a:gd name="connsiteX1" fmla="*/ 398331 w 796662"/>
                <a:gd name="connsiteY1" fmla="*/ 0 h 444682"/>
                <a:gd name="connsiteX2" fmla="*/ 112870 w 796662"/>
                <a:gd name="connsiteY2" fmla="*/ 68078 h 444682"/>
                <a:gd name="connsiteX3" fmla="*/ 0 w 796662"/>
                <a:gd name="connsiteY3" fmla="*/ 222397 h 444682"/>
                <a:gd name="connsiteX4" fmla="*/ 112870 w 796662"/>
                <a:gd name="connsiteY4" fmla="*/ 376716 h 444682"/>
                <a:gd name="connsiteX5" fmla="*/ 398331 w 796662"/>
                <a:gd name="connsiteY5" fmla="*/ 444683 h 444682"/>
                <a:gd name="connsiteX6" fmla="*/ 683793 w 796662"/>
                <a:gd name="connsiteY6" fmla="*/ 376716 h 444682"/>
                <a:gd name="connsiteX7" fmla="*/ 796663 w 796662"/>
                <a:gd name="connsiteY7" fmla="*/ 222397 h 444682"/>
                <a:gd name="connsiteX8" fmla="*/ 683793 w 796662"/>
                <a:gd name="connsiteY8" fmla="*/ 68078 h 444682"/>
                <a:gd name="connsiteX9" fmla="*/ 590645 w 796662"/>
                <a:gd name="connsiteY9" fmla="*/ 330142 h 444682"/>
                <a:gd name="connsiteX10" fmla="*/ 207132 w 796662"/>
                <a:gd name="connsiteY10" fmla="*/ 330142 h 444682"/>
                <a:gd name="connsiteX11" fmla="*/ 122563 w 796662"/>
                <a:gd name="connsiteY11" fmla="*/ 222397 h 444682"/>
                <a:gd name="connsiteX12" fmla="*/ 207132 w 796662"/>
                <a:gd name="connsiteY12" fmla="*/ 114541 h 444682"/>
                <a:gd name="connsiteX13" fmla="*/ 590645 w 796662"/>
                <a:gd name="connsiteY13" fmla="*/ 114541 h 444682"/>
                <a:gd name="connsiteX14" fmla="*/ 675102 w 796662"/>
                <a:gd name="connsiteY14" fmla="*/ 222397 h 444682"/>
                <a:gd name="connsiteX15" fmla="*/ 590645 w 796662"/>
                <a:gd name="connsiteY15" fmla="*/ 330142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662" h="444682">
                  <a:moveTo>
                    <a:pt x="683793" y="68078"/>
                  </a:moveTo>
                  <a:cubicBezTo>
                    <a:pt x="607804" y="24178"/>
                    <a:pt x="506410" y="0"/>
                    <a:pt x="398331" y="0"/>
                  </a:cubicBezTo>
                  <a:cubicBezTo>
                    <a:pt x="290253" y="0"/>
                    <a:pt x="188859" y="24178"/>
                    <a:pt x="112870" y="68078"/>
                  </a:cubicBezTo>
                  <a:cubicBezTo>
                    <a:pt x="40000" y="110084"/>
                    <a:pt x="0" y="164903"/>
                    <a:pt x="0" y="222397"/>
                  </a:cubicBezTo>
                  <a:cubicBezTo>
                    <a:pt x="0" y="279890"/>
                    <a:pt x="40000" y="334710"/>
                    <a:pt x="112870" y="376716"/>
                  </a:cubicBezTo>
                  <a:cubicBezTo>
                    <a:pt x="188859" y="420504"/>
                    <a:pt x="290141" y="444683"/>
                    <a:pt x="398331" y="444683"/>
                  </a:cubicBezTo>
                  <a:cubicBezTo>
                    <a:pt x="506522" y="444683"/>
                    <a:pt x="607804" y="420504"/>
                    <a:pt x="683793" y="376716"/>
                  </a:cubicBezTo>
                  <a:cubicBezTo>
                    <a:pt x="756551" y="334710"/>
                    <a:pt x="796663" y="279890"/>
                    <a:pt x="796663" y="222397"/>
                  </a:cubicBezTo>
                  <a:cubicBezTo>
                    <a:pt x="796663" y="164903"/>
                    <a:pt x="756551" y="110084"/>
                    <a:pt x="683793" y="68078"/>
                  </a:cubicBezTo>
                  <a:close/>
                  <a:moveTo>
                    <a:pt x="590645" y="330142"/>
                  </a:moveTo>
                  <a:cubicBezTo>
                    <a:pt x="468649" y="384816"/>
                    <a:pt x="329128" y="384816"/>
                    <a:pt x="207132" y="330142"/>
                  </a:cubicBezTo>
                  <a:cubicBezTo>
                    <a:pt x="152536" y="302286"/>
                    <a:pt x="122563" y="263957"/>
                    <a:pt x="122563" y="222397"/>
                  </a:cubicBezTo>
                  <a:cubicBezTo>
                    <a:pt x="122563" y="180837"/>
                    <a:pt x="152536" y="142508"/>
                    <a:pt x="207132" y="114541"/>
                  </a:cubicBezTo>
                  <a:cubicBezTo>
                    <a:pt x="329161" y="60023"/>
                    <a:pt x="468616" y="60023"/>
                    <a:pt x="590645" y="114541"/>
                  </a:cubicBezTo>
                  <a:cubicBezTo>
                    <a:pt x="645130" y="142508"/>
                    <a:pt x="675102" y="180837"/>
                    <a:pt x="675102" y="222397"/>
                  </a:cubicBezTo>
                  <a:cubicBezTo>
                    <a:pt x="675102" y="263957"/>
                    <a:pt x="644573" y="302286"/>
                    <a:pt x="590645" y="330142"/>
                  </a:cubicBezTo>
                  <a:close/>
                </a:path>
              </a:pathLst>
            </a:custGeom>
            <a:solidFill>
              <a:srgbClr val="2A9BF5"/>
            </a:solidFill>
            <a:ln w="111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2A31D293-F68E-4884-A389-0D03DE8B8EBE}"/>
                </a:ext>
              </a:extLst>
            </p:cNvPr>
            <p:cNvSpPr/>
            <p:nvPr/>
          </p:nvSpPr>
          <p:spPr>
            <a:xfrm>
              <a:off x="7834060" y="4609397"/>
              <a:ext cx="796662" cy="444682"/>
            </a:xfrm>
            <a:custGeom>
              <a:avLst/>
              <a:gdLst>
                <a:gd name="connsiteX0" fmla="*/ 683793 w 796662"/>
                <a:gd name="connsiteY0" fmla="*/ 68078 h 444682"/>
                <a:gd name="connsiteX1" fmla="*/ 398331 w 796662"/>
                <a:gd name="connsiteY1" fmla="*/ 0 h 444682"/>
                <a:gd name="connsiteX2" fmla="*/ 112870 w 796662"/>
                <a:gd name="connsiteY2" fmla="*/ 68078 h 444682"/>
                <a:gd name="connsiteX3" fmla="*/ 0 w 796662"/>
                <a:gd name="connsiteY3" fmla="*/ 222397 h 444682"/>
                <a:gd name="connsiteX4" fmla="*/ 112870 w 796662"/>
                <a:gd name="connsiteY4" fmla="*/ 376716 h 444682"/>
                <a:gd name="connsiteX5" fmla="*/ 398331 w 796662"/>
                <a:gd name="connsiteY5" fmla="*/ 444683 h 444682"/>
                <a:gd name="connsiteX6" fmla="*/ 683793 w 796662"/>
                <a:gd name="connsiteY6" fmla="*/ 376716 h 444682"/>
                <a:gd name="connsiteX7" fmla="*/ 796663 w 796662"/>
                <a:gd name="connsiteY7" fmla="*/ 222397 h 444682"/>
                <a:gd name="connsiteX8" fmla="*/ 683793 w 796662"/>
                <a:gd name="connsiteY8" fmla="*/ 68078 h 444682"/>
                <a:gd name="connsiteX9" fmla="*/ 590645 w 796662"/>
                <a:gd name="connsiteY9" fmla="*/ 330142 h 444682"/>
                <a:gd name="connsiteX10" fmla="*/ 207132 w 796662"/>
                <a:gd name="connsiteY10" fmla="*/ 330142 h 444682"/>
                <a:gd name="connsiteX11" fmla="*/ 122563 w 796662"/>
                <a:gd name="connsiteY11" fmla="*/ 222397 h 444682"/>
                <a:gd name="connsiteX12" fmla="*/ 207132 w 796662"/>
                <a:gd name="connsiteY12" fmla="*/ 114541 h 444682"/>
                <a:gd name="connsiteX13" fmla="*/ 590645 w 796662"/>
                <a:gd name="connsiteY13" fmla="*/ 114541 h 444682"/>
                <a:gd name="connsiteX14" fmla="*/ 675102 w 796662"/>
                <a:gd name="connsiteY14" fmla="*/ 222397 h 444682"/>
                <a:gd name="connsiteX15" fmla="*/ 590645 w 796662"/>
                <a:gd name="connsiteY15" fmla="*/ 330142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662" h="444682">
                  <a:moveTo>
                    <a:pt x="683793" y="68078"/>
                  </a:moveTo>
                  <a:cubicBezTo>
                    <a:pt x="607804" y="24178"/>
                    <a:pt x="506410" y="0"/>
                    <a:pt x="398331" y="0"/>
                  </a:cubicBezTo>
                  <a:cubicBezTo>
                    <a:pt x="290253" y="0"/>
                    <a:pt x="188859" y="24178"/>
                    <a:pt x="112870" y="68078"/>
                  </a:cubicBezTo>
                  <a:cubicBezTo>
                    <a:pt x="40000" y="110084"/>
                    <a:pt x="0" y="164903"/>
                    <a:pt x="0" y="222397"/>
                  </a:cubicBezTo>
                  <a:cubicBezTo>
                    <a:pt x="0" y="279890"/>
                    <a:pt x="40000" y="334710"/>
                    <a:pt x="112870" y="376716"/>
                  </a:cubicBezTo>
                  <a:cubicBezTo>
                    <a:pt x="188859" y="420504"/>
                    <a:pt x="290141" y="444683"/>
                    <a:pt x="398331" y="444683"/>
                  </a:cubicBezTo>
                  <a:cubicBezTo>
                    <a:pt x="506522" y="444683"/>
                    <a:pt x="607804" y="420504"/>
                    <a:pt x="683793" y="376716"/>
                  </a:cubicBezTo>
                  <a:cubicBezTo>
                    <a:pt x="756551" y="334710"/>
                    <a:pt x="796663" y="279890"/>
                    <a:pt x="796663" y="222397"/>
                  </a:cubicBezTo>
                  <a:cubicBezTo>
                    <a:pt x="796663" y="164903"/>
                    <a:pt x="756551" y="110084"/>
                    <a:pt x="683793" y="68078"/>
                  </a:cubicBezTo>
                  <a:close/>
                  <a:moveTo>
                    <a:pt x="590645" y="330142"/>
                  </a:moveTo>
                  <a:cubicBezTo>
                    <a:pt x="468649" y="384816"/>
                    <a:pt x="329128" y="384816"/>
                    <a:pt x="207132" y="330142"/>
                  </a:cubicBezTo>
                  <a:cubicBezTo>
                    <a:pt x="152536" y="302286"/>
                    <a:pt x="122563" y="263957"/>
                    <a:pt x="122563" y="222397"/>
                  </a:cubicBezTo>
                  <a:cubicBezTo>
                    <a:pt x="122563" y="180837"/>
                    <a:pt x="152536" y="142508"/>
                    <a:pt x="207132" y="114541"/>
                  </a:cubicBezTo>
                  <a:cubicBezTo>
                    <a:pt x="329161" y="60023"/>
                    <a:pt x="468616" y="60023"/>
                    <a:pt x="590645" y="114541"/>
                  </a:cubicBezTo>
                  <a:cubicBezTo>
                    <a:pt x="645130" y="142508"/>
                    <a:pt x="675102" y="180837"/>
                    <a:pt x="675102" y="222397"/>
                  </a:cubicBezTo>
                  <a:cubicBezTo>
                    <a:pt x="675102" y="263957"/>
                    <a:pt x="644573" y="302286"/>
                    <a:pt x="590645" y="330142"/>
                  </a:cubicBezTo>
                  <a:close/>
                </a:path>
              </a:pathLst>
            </a:custGeom>
            <a:solidFill>
              <a:srgbClr val="FFFFFF">
                <a:alpha val="30000"/>
              </a:srgbClr>
            </a:solidFill>
            <a:ln w="111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1704E907-0CBB-4B56-A0D5-BBE5A040A4C1}"/>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000000">
                <a:alpha val="20000"/>
              </a:srgbClr>
            </a:solidFill>
            <a:ln w="111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CCCDB173-3E82-4EF2-90C1-E4E02AA3CC91}"/>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2A9BF5"/>
            </a:solidFill>
            <a:ln w="111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E91BB329-E065-48AE-8787-8C7EB7C1121F}"/>
                </a:ext>
              </a:extLst>
            </p:cNvPr>
            <p:cNvSpPr/>
            <p:nvPr/>
          </p:nvSpPr>
          <p:spPr>
            <a:xfrm>
              <a:off x="7970440" y="4697420"/>
              <a:ext cx="523903" cy="268748"/>
            </a:xfrm>
            <a:custGeom>
              <a:avLst/>
              <a:gdLst>
                <a:gd name="connsiteX0" fmla="*/ 523903 w 523903"/>
                <a:gd name="connsiteY0" fmla="*/ 134374 h 268748"/>
                <a:gd name="connsiteX1" fmla="*/ 261951 w 523903"/>
                <a:gd name="connsiteY1" fmla="*/ 268748 h 268748"/>
                <a:gd name="connsiteX2" fmla="*/ 0 w 523903"/>
                <a:gd name="connsiteY2" fmla="*/ 134374 h 268748"/>
                <a:gd name="connsiteX3" fmla="*/ 261951 w 523903"/>
                <a:gd name="connsiteY3" fmla="*/ 0 h 268748"/>
                <a:gd name="connsiteX4" fmla="*/ 523903 w 523903"/>
                <a:gd name="connsiteY4" fmla="*/ 134374 h 26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748">
                  <a:moveTo>
                    <a:pt x="523903" y="134374"/>
                  </a:moveTo>
                  <a:cubicBezTo>
                    <a:pt x="523903" y="208587"/>
                    <a:pt x="406623" y="268748"/>
                    <a:pt x="261951" y="268748"/>
                  </a:cubicBezTo>
                  <a:cubicBezTo>
                    <a:pt x="117280" y="268748"/>
                    <a:pt x="0" y="208587"/>
                    <a:pt x="0" y="134374"/>
                  </a:cubicBezTo>
                  <a:cubicBezTo>
                    <a:pt x="0" y="60161"/>
                    <a:pt x="117280" y="0"/>
                    <a:pt x="261951" y="0"/>
                  </a:cubicBezTo>
                  <a:cubicBezTo>
                    <a:pt x="406623" y="0"/>
                    <a:pt x="523903" y="60161"/>
                    <a:pt x="523903" y="134374"/>
                  </a:cubicBezTo>
                  <a:close/>
                </a:path>
              </a:pathLst>
            </a:custGeom>
            <a:solidFill>
              <a:srgbClr val="000000">
                <a:alpha val="45000"/>
              </a:srgbClr>
            </a:solidFill>
            <a:ln w="111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558F1B3-9184-4438-9ADD-F9E42D172AC0}"/>
                </a:ext>
              </a:extLst>
            </p:cNvPr>
            <p:cNvSpPr/>
            <p:nvPr/>
          </p:nvSpPr>
          <p:spPr>
            <a:xfrm>
              <a:off x="7972780" y="4732935"/>
              <a:ext cx="519223" cy="233260"/>
            </a:xfrm>
            <a:custGeom>
              <a:avLst/>
              <a:gdLst>
                <a:gd name="connsiteX0" fmla="*/ 444794 w 519223"/>
                <a:gd name="connsiteY0" fmla="*/ 39360 h 233260"/>
                <a:gd name="connsiteX1" fmla="*/ 74318 w 519223"/>
                <a:gd name="connsiteY1" fmla="*/ 39360 h 233260"/>
                <a:gd name="connsiteX2" fmla="*/ 0 w 519223"/>
                <a:gd name="connsiteY2" fmla="*/ 116686 h 233260"/>
                <a:gd name="connsiteX3" fmla="*/ 74318 w 519223"/>
                <a:gd name="connsiteY3" fmla="*/ 193901 h 233260"/>
                <a:gd name="connsiteX4" fmla="*/ 444794 w 519223"/>
                <a:gd name="connsiteY4" fmla="*/ 193901 h 233260"/>
                <a:gd name="connsiteX5" fmla="*/ 519224 w 519223"/>
                <a:gd name="connsiteY5" fmla="*/ 116686 h 233260"/>
                <a:gd name="connsiteX6" fmla="*/ 444794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794" y="39360"/>
                  </a:moveTo>
                  <a:cubicBezTo>
                    <a:pt x="342509" y="-13120"/>
                    <a:pt x="176603" y="-13120"/>
                    <a:pt x="74318" y="39360"/>
                  </a:cubicBezTo>
                  <a:cubicBezTo>
                    <a:pt x="32089" y="61087"/>
                    <a:pt x="7465" y="88385"/>
                    <a:pt x="0" y="116686"/>
                  </a:cubicBezTo>
                  <a:cubicBezTo>
                    <a:pt x="7354" y="144876"/>
                    <a:pt x="32089" y="172397"/>
                    <a:pt x="74318" y="193901"/>
                  </a:cubicBezTo>
                  <a:cubicBezTo>
                    <a:pt x="176603" y="246381"/>
                    <a:pt x="342509" y="246381"/>
                    <a:pt x="444794" y="193901"/>
                  </a:cubicBezTo>
                  <a:cubicBezTo>
                    <a:pt x="487134" y="172174"/>
                    <a:pt x="511647" y="144876"/>
                    <a:pt x="519224" y="116686"/>
                  </a:cubicBezTo>
                  <a:cubicBezTo>
                    <a:pt x="511870" y="88831"/>
                    <a:pt x="487134" y="61087"/>
                    <a:pt x="444794" y="39360"/>
                  </a:cubicBezTo>
                  <a:close/>
                </a:path>
              </a:pathLst>
            </a:custGeom>
            <a:solidFill>
              <a:srgbClr val="2A9BF5"/>
            </a:solidFill>
            <a:ln w="111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80C4A9B-0F5E-4A9B-B9B3-640BEC300F18}"/>
                </a:ext>
              </a:extLst>
            </p:cNvPr>
            <p:cNvSpPr/>
            <p:nvPr/>
          </p:nvSpPr>
          <p:spPr>
            <a:xfrm>
              <a:off x="7972780" y="4732935"/>
              <a:ext cx="519223" cy="233260"/>
            </a:xfrm>
            <a:custGeom>
              <a:avLst/>
              <a:gdLst>
                <a:gd name="connsiteX0" fmla="*/ 444794 w 519223"/>
                <a:gd name="connsiteY0" fmla="*/ 39360 h 233260"/>
                <a:gd name="connsiteX1" fmla="*/ 74318 w 519223"/>
                <a:gd name="connsiteY1" fmla="*/ 39360 h 233260"/>
                <a:gd name="connsiteX2" fmla="*/ 0 w 519223"/>
                <a:gd name="connsiteY2" fmla="*/ 116686 h 233260"/>
                <a:gd name="connsiteX3" fmla="*/ 74318 w 519223"/>
                <a:gd name="connsiteY3" fmla="*/ 193901 h 233260"/>
                <a:gd name="connsiteX4" fmla="*/ 444794 w 519223"/>
                <a:gd name="connsiteY4" fmla="*/ 193901 h 233260"/>
                <a:gd name="connsiteX5" fmla="*/ 519224 w 519223"/>
                <a:gd name="connsiteY5" fmla="*/ 116686 h 233260"/>
                <a:gd name="connsiteX6" fmla="*/ 444794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794" y="39360"/>
                  </a:moveTo>
                  <a:cubicBezTo>
                    <a:pt x="342509" y="-13120"/>
                    <a:pt x="176603" y="-13120"/>
                    <a:pt x="74318" y="39360"/>
                  </a:cubicBezTo>
                  <a:cubicBezTo>
                    <a:pt x="32089" y="61087"/>
                    <a:pt x="7465" y="88385"/>
                    <a:pt x="0" y="116686"/>
                  </a:cubicBezTo>
                  <a:cubicBezTo>
                    <a:pt x="7354" y="144876"/>
                    <a:pt x="32089" y="172397"/>
                    <a:pt x="74318" y="193901"/>
                  </a:cubicBezTo>
                  <a:cubicBezTo>
                    <a:pt x="176603" y="246381"/>
                    <a:pt x="342509" y="246381"/>
                    <a:pt x="444794" y="193901"/>
                  </a:cubicBezTo>
                  <a:cubicBezTo>
                    <a:pt x="487134" y="172174"/>
                    <a:pt x="511647" y="144876"/>
                    <a:pt x="519224" y="116686"/>
                  </a:cubicBezTo>
                  <a:cubicBezTo>
                    <a:pt x="511870" y="88831"/>
                    <a:pt x="487134" y="61087"/>
                    <a:pt x="444794" y="39360"/>
                  </a:cubicBezTo>
                  <a:close/>
                </a:path>
              </a:pathLst>
            </a:custGeom>
            <a:solidFill>
              <a:srgbClr val="000000">
                <a:alpha val="30000"/>
              </a:srgbClr>
            </a:solidFill>
            <a:ln w="111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9E4510B2-9600-4330-BDAA-9C6BB0146B0E}"/>
                </a:ext>
              </a:extLst>
            </p:cNvPr>
            <p:cNvSpPr/>
            <p:nvPr/>
          </p:nvSpPr>
          <p:spPr>
            <a:xfrm>
              <a:off x="8219801" y="4738757"/>
              <a:ext cx="37326" cy="77660"/>
            </a:xfrm>
            <a:custGeom>
              <a:avLst/>
              <a:gdLst>
                <a:gd name="connsiteX0" fmla="*/ 37326 w 37326"/>
                <a:gd name="connsiteY0" fmla="*/ 0 h 77660"/>
                <a:gd name="connsiteX1" fmla="*/ 37326 w 37326"/>
                <a:gd name="connsiteY1" fmla="*/ 38441 h 77660"/>
                <a:gd name="connsiteX2" fmla="*/ 24290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290" y="52257"/>
                  </a:lnTo>
                  <a:lnTo>
                    <a:pt x="0" y="77661"/>
                  </a:lnTo>
                  <a:lnTo>
                    <a:pt x="0" y="37660"/>
                  </a:lnTo>
                  <a:lnTo>
                    <a:pt x="37326" y="0"/>
                  </a:lnTo>
                  <a:close/>
                </a:path>
              </a:pathLst>
            </a:custGeom>
            <a:solidFill>
              <a:srgbClr val="2A9BF5"/>
            </a:solidFill>
            <a:ln w="111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F3EF30E-5C9C-4E10-8AC0-7A9ADC845AA1}"/>
                </a:ext>
              </a:extLst>
            </p:cNvPr>
            <p:cNvSpPr/>
            <p:nvPr/>
          </p:nvSpPr>
          <p:spPr>
            <a:xfrm>
              <a:off x="8219801" y="4738757"/>
              <a:ext cx="37326" cy="77660"/>
            </a:xfrm>
            <a:custGeom>
              <a:avLst/>
              <a:gdLst>
                <a:gd name="connsiteX0" fmla="*/ 37326 w 37326"/>
                <a:gd name="connsiteY0" fmla="*/ 0 h 77660"/>
                <a:gd name="connsiteX1" fmla="*/ 37326 w 37326"/>
                <a:gd name="connsiteY1" fmla="*/ 38441 h 77660"/>
                <a:gd name="connsiteX2" fmla="*/ 24290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290" y="52257"/>
                  </a:lnTo>
                  <a:lnTo>
                    <a:pt x="0" y="77661"/>
                  </a:lnTo>
                  <a:lnTo>
                    <a:pt x="0" y="37660"/>
                  </a:lnTo>
                  <a:lnTo>
                    <a:pt x="37326" y="0"/>
                  </a:lnTo>
                  <a:close/>
                </a:path>
              </a:pathLst>
            </a:custGeom>
            <a:solidFill>
              <a:srgbClr val="000000">
                <a:alpha val="30000"/>
              </a:srgbClr>
            </a:solidFill>
            <a:ln w="111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D17ED92-4051-48A5-A0D0-61FDC9E0ED97}"/>
                </a:ext>
              </a:extLst>
            </p:cNvPr>
            <p:cNvSpPr/>
            <p:nvPr/>
          </p:nvSpPr>
          <p:spPr>
            <a:xfrm>
              <a:off x="8152084" y="4772713"/>
              <a:ext cx="67716" cy="37682"/>
            </a:xfrm>
            <a:custGeom>
              <a:avLst/>
              <a:gdLst>
                <a:gd name="connsiteX0" fmla="*/ 67717 w 67716"/>
                <a:gd name="connsiteY0" fmla="*/ 3704 h 37682"/>
                <a:gd name="connsiteX1" fmla="*/ 67717 w 67716"/>
                <a:gd name="connsiteY1" fmla="*/ 25989 h 37682"/>
                <a:gd name="connsiteX2" fmla="*/ 30391 w 67716"/>
                <a:gd name="connsiteY2" fmla="*/ 37131 h 37682"/>
                <a:gd name="connsiteX3" fmla="*/ 14457 w 67716"/>
                <a:gd name="connsiteY3" fmla="*/ 36574 h 37682"/>
                <a:gd name="connsiteX4" fmla="*/ 6881 w 67716"/>
                <a:gd name="connsiteY4" fmla="*/ 33454 h 37682"/>
                <a:gd name="connsiteX5" fmla="*/ 13678 w 67716"/>
                <a:gd name="connsiteY5" fmla="*/ 9610 h 37682"/>
                <a:gd name="connsiteX6" fmla="*/ 67717 w 67716"/>
                <a:gd name="connsiteY6" fmla="*/ 3704 h 3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6" h="37682">
                  <a:moveTo>
                    <a:pt x="67717" y="3704"/>
                  </a:moveTo>
                  <a:lnTo>
                    <a:pt x="67717" y="25989"/>
                  </a:lnTo>
                  <a:cubicBezTo>
                    <a:pt x="55650" y="30858"/>
                    <a:pt x="43148" y="34590"/>
                    <a:pt x="30391" y="37131"/>
                  </a:cubicBezTo>
                  <a:cubicBezTo>
                    <a:pt x="25098" y="38022"/>
                    <a:pt x="19672" y="37833"/>
                    <a:pt x="14457" y="36574"/>
                  </a:cubicBezTo>
                  <a:cubicBezTo>
                    <a:pt x="11828" y="35794"/>
                    <a:pt x="9299" y="34746"/>
                    <a:pt x="6881" y="33454"/>
                  </a:cubicBezTo>
                  <a:cubicBezTo>
                    <a:pt x="-2367" y="27883"/>
                    <a:pt x="-4261" y="19749"/>
                    <a:pt x="13678" y="9610"/>
                  </a:cubicBezTo>
                  <a:cubicBezTo>
                    <a:pt x="29800" y="-641"/>
                    <a:pt x="49767" y="-2825"/>
                    <a:pt x="67717" y="3704"/>
                  </a:cubicBezTo>
                  <a:close/>
                </a:path>
              </a:pathLst>
            </a:custGeom>
            <a:solidFill>
              <a:srgbClr val="2A9BF5"/>
            </a:solidFill>
            <a:ln w="111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1E997826-756D-497E-B8C2-389EFE788B62}"/>
                </a:ext>
              </a:extLst>
            </p:cNvPr>
            <p:cNvSpPr/>
            <p:nvPr/>
          </p:nvSpPr>
          <p:spPr>
            <a:xfrm>
              <a:off x="8152084" y="4772713"/>
              <a:ext cx="67716" cy="37682"/>
            </a:xfrm>
            <a:custGeom>
              <a:avLst/>
              <a:gdLst>
                <a:gd name="connsiteX0" fmla="*/ 67717 w 67716"/>
                <a:gd name="connsiteY0" fmla="*/ 3704 h 37682"/>
                <a:gd name="connsiteX1" fmla="*/ 67717 w 67716"/>
                <a:gd name="connsiteY1" fmla="*/ 25989 h 37682"/>
                <a:gd name="connsiteX2" fmla="*/ 30391 w 67716"/>
                <a:gd name="connsiteY2" fmla="*/ 37131 h 37682"/>
                <a:gd name="connsiteX3" fmla="*/ 14457 w 67716"/>
                <a:gd name="connsiteY3" fmla="*/ 36574 h 37682"/>
                <a:gd name="connsiteX4" fmla="*/ 6881 w 67716"/>
                <a:gd name="connsiteY4" fmla="*/ 33454 h 37682"/>
                <a:gd name="connsiteX5" fmla="*/ 13678 w 67716"/>
                <a:gd name="connsiteY5" fmla="*/ 9610 h 37682"/>
                <a:gd name="connsiteX6" fmla="*/ 67717 w 67716"/>
                <a:gd name="connsiteY6" fmla="*/ 3704 h 3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6" h="37682">
                  <a:moveTo>
                    <a:pt x="67717" y="3704"/>
                  </a:moveTo>
                  <a:lnTo>
                    <a:pt x="67717" y="25989"/>
                  </a:lnTo>
                  <a:cubicBezTo>
                    <a:pt x="55650" y="30858"/>
                    <a:pt x="43148" y="34590"/>
                    <a:pt x="30391" y="37131"/>
                  </a:cubicBezTo>
                  <a:cubicBezTo>
                    <a:pt x="25098" y="38022"/>
                    <a:pt x="19672" y="37833"/>
                    <a:pt x="14457" y="36574"/>
                  </a:cubicBezTo>
                  <a:cubicBezTo>
                    <a:pt x="11828" y="35794"/>
                    <a:pt x="9299" y="34746"/>
                    <a:pt x="6881" y="33454"/>
                  </a:cubicBezTo>
                  <a:cubicBezTo>
                    <a:pt x="-2367" y="27883"/>
                    <a:pt x="-4261" y="19749"/>
                    <a:pt x="13678" y="9610"/>
                  </a:cubicBezTo>
                  <a:cubicBezTo>
                    <a:pt x="29800" y="-641"/>
                    <a:pt x="49767" y="-2825"/>
                    <a:pt x="67717" y="3704"/>
                  </a:cubicBezTo>
                  <a:close/>
                </a:path>
              </a:pathLst>
            </a:custGeom>
            <a:solidFill>
              <a:srgbClr val="000000">
                <a:alpha val="45000"/>
              </a:srgbClr>
            </a:solidFill>
            <a:ln w="111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557E6F4A-6586-4F58-95FD-EA35480A3553}"/>
                </a:ext>
              </a:extLst>
            </p:cNvPr>
            <p:cNvSpPr/>
            <p:nvPr/>
          </p:nvSpPr>
          <p:spPr>
            <a:xfrm>
              <a:off x="8071277" y="4750790"/>
              <a:ext cx="322453" cy="192424"/>
            </a:xfrm>
            <a:custGeom>
              <a:avLst/>
              <a:gdLst>
                <a:gd name="connsiteX0" fmla="*/ 322453 w 322453"/>
                <a:gd name="connsiteY0" fmla="*/ 134708 h 192424"/>
                <a:gd name="connsiteX1" fmla="*/ 322453 w 322453"/>
                <a:gd name="connsiteY1" fmla="*/ 168135 h 192424"/>
                <a:gd name="connsiteX2" fmla="*/ 280448 w 322453"/>
                <a:gd name="connsiteY2" fmla="*/ 192425 h 192424"/>
                <a:gd name="connsiteX3" fmla="*/ 249361 w 322453"/>
                <a:gd name="connsiteY3" fmla="*/ 174486 h 192424"/>
                <a:gd name="connsiteX4" fmla="*/ 129026 w 322453"/>
                <a:gd name="connsiteY4" fmla="*/ 179834 h 192424"/>
                <a:gd name="connsiteX5" fmla="*/ 129026 w 322453"/>
                <a:gd name="connsiteY5" fmla="*/ 146407 h 192424"/>
                <a:gd name="connsiteX6" fmla="*/ 148079 w 322453"/>
                <a:gd name="connsiteY6" fmla="*/ 127466 h 192424"/>
                <a:gd name="connsiteX7" fmla="*/ 129026 w 322453"/>
                <a:gd name="connsiteY7" fmla="*/ 132703 h 192424"/>
                <a:gd name="connsiteX8" fmla="*/ 35321 w 322453"/>
                <a:gd name="connsiteY8" fmla="*/ 121561 h 192424"/>
                <a:gd name="connsiteX9" fmla="*/ 7800 w 322453"/>
                <a:gd name="connsiteY9" fmla="*/ 86574 h 192424"/>
                <a:gd name="connsiteX10" fmla="*/ 7800 w 322453"/>
                <a:gd name="connsiteY10" fmla="*/ 54262 h 192424"/>
                <a:gd name="connsiteX11" fmla="*/ 11142 w 322453"/>
                <a:gd name="connsiteY11" fmla="*/ 40112 h 192424"/>
                <a:gd name="connsiteX12" fmla="*/ 0 w 322453"/>
                <a:gd name="connsiteY12" fmla="*/ 33426 h 192424"/>
                <a:gd name="connsiteX13" fmla="*/ 0 w 322453"/>
                <a:gd name="connsiteY13" fmla="*/ 0 h 192424"/>
                <a:gd name="connsiteX14" fmla="*/ 31087 w 322453"/>
                <a:gd name="connsiteY14" fmla="*/ 17939 h 192424"/>
                <a:gd name="connsiteX15" fmla="*/ 8134 w 322453"/>
                <a:gd name="connsiteY15" fmla="*/ 53594 h 192424"/>
                <a:gd name="connsiteX16" fmla="*/ 8134 w 322453"/>
                <a:gd name="connsiteY16" fmla="*/ 53594 h 192424"/>
                <a:gd name="connsiteX17" fmla="*/ 35655 w 322453"/>
                <a:gd name="connsiteY17" fmla="*/ 87689 h 192424"/>
                <a:gd name="connsiteX18" fmla="*/ 154096 w 322453"/>
                <a:gd name="connsiteY18" fmla="*/ 91588 h 192424"/>
                <a:gd name="connsiteX19" fmla="*/ 233539 w 322453"/>
                <a:gd name="connsiteY19" fmla="*/ 78552 h 192424"/>
                <a:gd name="connsiteX20" fmla="*/ 228302 w 322453"/>
                <a:gd name="connsiteY20" fmla="*/ 102396 h 192424"/>
                <a:gd name="connsiteX21" fmla="*/ 169026 w 322453"/>
                <a:gd name="connsiteY21" fmla="*/ 105850 h 192424"/>
                <a:gd name="connsiteX22" fmla="*/ 129360 w 322453"/>
                <a:gd name="connsiteY22" fmla="*/ 145294 h 192424"/>
                <a:gd name="connsiteX23" fmla="*/ 151645 w 322453"/>
                <a:gd name="connsiteY23" fmla="*/ 151644 h 192424"/>
                <a:gd name="connsiteX24" fmla="*/ 250030 w 322453"/>
                <a:gd name="connsiteY24" fmla="*/ 139834 h 192424"/>
                <a:gd name="connsiteX25" fmla="*/ 281116 w 322453"/>
                <a:gd name="connsiteY25" fmla="*/ 157773 h 19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2453" h="192424">
                  <a:moveTo>
                    <a:pt x="322453" y="134708"/>
                  </a:moveTo>
                  <a:lnTo>
                    <a:pt x="322453" y="168135"/>
                  </a:lnTo>
                  <a:lnTo>
                    <a:pt x="280448" y="192425"/>
                  </a:lnTo>
                  <a:lnTo>
                    <a:pt x="249361" y="174486"/>
                  </a:lnTo>
                  <a:cubicBezTo>
                    <a:pt x="211522" y="192068"/>
                    <a:pt x="168268" y="193985"/>
                    <a:pt x="129026" y="179834"/>
                  </a:cubicBezTo>
                  <a:lnTo>
                    <a:pt x="129026" y="146407"/>
                  </a:lnTo>
                  <a:lnTo>
                    <a:pt x="148079" y="127466"/>
                  </a:lnTo>
                  <a:lnTo>
                    <a:pt x="129026" y="132703"/>
                  </a:lnTo>
                  <a:cubicBezTo>
                    <a:pt x="97561" y="141639"/>
                    <a:pt x="63822" y="137628"/>
                    <a:pt x="35321" y="121561"/>
                  </a:cubicBezTo>
                  <a:cubicBezTo>
                    <a:pt x="16490" y="110419"/>
                    <a:pt x="7688" y="99276"/>
                    <a:pt x="7800" y="86574"/>
                  </a:cubicBezTo>
                  <a:lnTo>
                    <a:pt x="7800" y="54262"/>
                  </a:lnTo>
                  <a:lnTo>
                    <a:pt x="11142" y="40112"/>
                  </a:lnTo>
                  <a:lnTo>
                    <a:pt x="0" y="33426"/>
                  </a:lnTo>
                  <a:lnTo>
                    <a:pt x="0" y="0"/>
                  </a:lnTo>
                  <a:lnTo>
                    <a:pt x="31087" y="17939"/>
                  </a:lnTo>
                  <a:cubicBezTo>
                    <a:pt x="15933" y="29638"/>
                    <a:pt x="7911" y="41783"/>
                    <a:pt x="8134" y="53594"/>
                  </a:cubicBezTo>
                  <a:lnTo>
                    <a:pt x="8134" y="53594"/>
                  </a:lnTo>
                  <a:cubicBezTo>
                    <a:pt x="8134" y="65516"/>
                    <a:pt x="17270" y="77103"/>
                    <a:pt x="35655" y="87689"/>
                  </a:cubicBezTo>
                  <a:cubicBezTo>
                    <a:pt x="76435" y="111310"/>
                    <a:pt x="116992" y="103511"/>
                    <a:pt x="154096" y="91588"/>
                  </a:cubicBezTo>
                  <a:cubicBezTo>
                    <a:pt x="188525" y="80446"/>
                    <a:pt x="213595" y="67187"/>
                    <a:pt x="233539" y="78552"/>
                  </a:cubicBezTo>
                  <a:cubicBezTo>
                    <a:pt x="245907" y="85794"/>
                    <a:pt x="242119" y="94374"/>
                    <a:pt x="228302" y="102396"/>
                  </a:cubicBezTo>
                  <a:cubicBezTo>
                    <a:pt x="210085" y="112480"/>
                    <a:pt x="188291" y="113750"/>
                    <a:pt x="169026" y="105850"/>
                  </a:cubicBezTo>
                  <a:lnTo>
                    <a:pt x="129360" y="145294"/>
                  </a:lnTo>
                  <a:cubicBezTo>
                    <a:pt x="136603" y="148023"/>
                    <a:pt x="144057" y="150151"/>
                    <a:pt x="151645" y="151644"/>
                  </a:cubicBezTo>
                  <a:cubicBezTo>
                    <a:pt x="184870" y="158018"/>
                    <a:pt x="219255" y="153884"/>
                    <a:pt x="250030" y="139834"/>
                  </a:cubicBezTo>
                  <a:lnTo>
                    <a:pt x="281116" y="157773"/>
                  </a:lnTo>
                  <a:close/>
                </a:path>
              </a:pathLst>
            </a:custGeom>
            <a:solidFill>
              <a:srgbClr val="2A9BF5"/>
            </a:solidFill>
            <a:ln w="111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4C77E4C-D290-4143-B8B9-FA24F1AA7199}"/>
                </a:ext>
              </a:extLst>
            </p:cNvPr>
            <p:cNvSpPr/>
            <p:nvPr/>
          </p:nvSpPr>
          <p:spPr>
            <a:xfrm>
              <a:off x="8079299" y="4790568"/>
              <a:ext cx="314988" cy="152312"/>
            </a:xfrm>
            <a:custGeom>
              <a:avLst/>
              <a:gdLst>
                <a:gd name="connsiteX0" fmla="*/ 0 w 314988"/>
                <a:gd name="connsiteY0" fmla="*/ 14596 h 152312"/>
                <a:gd name="connsiteX1" fmla="*/ 0 w 314988"/>
                <a:gd name="connsiteY1" fmla="*/ 14596 h 152312"/>
                <a:gd name="connsiteX2" fmla="*/ 27521 w 314988"/>
                <a:gd name="connsiteY2" fmla="*/ 48691 h 152312"/>
                <a:gd name="connsiteX3" fmla="*/ 145962 w 314988"/>
                <a:gd name="connsiteY3" fmla="*/ 52591 h 152312"/>
                <a:gd name="connsiteX4" fmla="*/ 225406 w 314988"/>
                <a:gd name="connsiteY4" fmla="*/ 39554 h 152312"/>
                <a:gd name="connsiteX5" fmla="*/ 220169 w 314988"/>
                <a:gd name="connsiteY5" fmla="*/ 63399 h 152312"/>
                <a:gd name="connsiteX6" fmla="*/ 160892 w 314988"/>
                <a:gd name="connsiteY6" fmla="*/ 66853 h 152312"/>
                <a:gd name="connsiteX7" fmla="*/ 121226 w 314988"/>
                <a:gd name="connsiteY7" fmla="*/ 106296 h 152312"/>
                <a:gd name="connsiteX8" fmla="*/ 143511 w 314988"/>
                <a:gd name="connsiteY8" fmla="*/ 112647 h 152312"/>
                <a:gd name="connsiteX9" fmla="*/ 241896 w 314988"/>
                <a:gd name="connsiteY9" fmla="*/ 100836 h 152312"/>
                <a:gd name="connsiteX10" fmla="*/ 272982 w 314988"/>
                <a:gd name="connsiteY10" fmla="*/ 118775 h 152312"/>
                <a:gd name="connsiteX11" fmla="*/ 314988 w 314988"/>
                <a:gd name="connsiteY11" fmla="*/ 94597 h 152312"/>
                <a:gd name="connsiteX12" fmla="*/ 314988 w 314988"/>
                <a:gd name="connsiteY12" fmla="*/ 128023 h 152312"/>
                <a:gd name="connsiteX13" fmla="*/ 272982 w 314988"/>
                <a:gd name="connsiteY13" fmla="*/ 152313 h 152312"/>
                <a:gd name="connsiteX14" fmla="*/ 241896 w 314988"/>
                <a:gd name="connsiteY14" fmla="*/ 134374 h 152312"/>
                <a:gd name="connsiteX15" fmla="*/ 121561 w 314988"/>
                <a:gd name="connsiteY15" fmla="*/ 139722 h 152312"/>
                <a:gd name="connsiteX16" fmla="*/ 121561 w 314988"/>
                <a:gd name="connsiteY16" fmla="*/ 106296 h 152312"/>
                <a:gd name="connsiteX17" fmla="*/ 140614 w 314988"/>
                <a:gd name="connsiteY17" fmla="*/ 87354 h 152312"/>
                <a:gd name="connsiteX18" fmla="*/ 121561 w 314988"/>
                <a:gd name="connsiteY18" fmla="*/ 92591 h 152312"/>
                <a:gd name="connsiteX19" fmla="*/ 27855 w 314988"/>
                <a:gd name="connsiteY19" fmla="*/ 81449 h 152312"/>
                <a:gd name="connsiteX20" fmla="*/ 334 w 314988"/>
                <a:gd name="connsiteY20" fmla="*/ 46463 h 152312"/>
                <a:gd name="connsiteX21" fmla="*/ 334 w 314988"/>
                <a:gd name="connsiteY21" fmla="*/ 14150 h 152312"/>
                <a:gd name="connsiteX22" fmla="*/ 3677 w 314988"/>
                <a:gd name="connsiteY22" fmla="*/ 0 h 15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988" h="152312">
                  <a:moveTo>
                    <a:pt x="0" y="14596"/>
                  </a:moveTo>
                  <a:lnTo>
                    <a:pt x="0" y="14596"/>
                  </a:lnTo>
                  <a:cubicBezTo>
                    <a:pt x="0" y="26518"/>
                    <a:pt x="9137" y="38106"/>
                    <a:pt x="27521" y="48691"/>
                  </a:cubicBezTo>
                  <a:cubicBezTo>
                    <a:pt x="68301" y="72312"/>
                    <a:pt x="108859" y="64513"/>
                    <a:pt x="145962" y="52591"/>
                  </a:cubicBezTo>
                  <a:cubicBezTo>
                    <a:pt x="180391" y="41449"/>
                    <a:pt x="205461" y="28190"/>
                    <a:pt x="225406" y="39554"/>
                  </a:cubicBezTo>
                  <a:cubicBezTo>
                    <a:pt x="237773" y="46797"/>
                    <a:pt x="233985" y="55376"/>
                    <a:pt x="220169" y="63399"/>
                  </a:cubicBezTo>
                  <a:cubicBezTo>
                    <a:pt x="201951" y="73482"/>
                    <a:pt x="180157" y="74752"/>
                    <a:pt x="160892" y="66853"/>
                  </a:cubicBezTo>
                  <a:lnTo>
                    <a:pt x="121226" y="106296"/>
                  </a:lnTo>
                  <a:cubicBezTo>
                    <a:pt x="128469" y="109025"/>
                    <a:pt x="135923" y="111154"/>
                    <a:pt x="143511" y="112647"/>
                  </a:cubicBezTo>
                  <a:cubicBezTo>
                    <a:pt x="176737" y="119020"/>
                    <a:pt x="211121" y="114886"/>
                    <a:pt x="241896" y="100836"/>
                  </a:cubicBezTo>
                  <a:lnTo>
                    <a:pt x="272982" y="118775"/>
                  </a:lnTo>
                  <a:lnTo>
                    <a:pt x="314988" y="94597"/>
                  </a:lnTo>
                  <a:lnTo>
                    <a:pt x="314988" y="128023"/>
                  </a:lnTo>
                  <a:lnTo>
                    <a:pt x="272982" y="152313"/>
                  </a:lnTo>
                  <a:lnTo>
                    <a:pt x="241896" y="134374"/>
                  </a:lnTo>
                  <a:cubicBezTo>
                    <a:pt x="204057" y="151956"/>
                    <a:pt x="160803" y="153873"/>
                    <a:pt x="121561" y="139722"/>
                  </a:cubicBezTo>
                  <a:lnTo>
                    <a:pt x="121561" y="106296"/>
                  </a:lnTo>
                  <a:lnTo>
                    <a:pt x="140614" y="87354"/>
                  </a:lnTo>
                  <a:lnTo>
                    <a:pt x="121561" y="92591"/>
                  </a:lnTo>
                  <a:cubicBezTo>
                    <a:pt x="90095" y="101527"/>
                    <a:pt x="56357" y="97516"/>
                    <a:pt x="27855" y="81449"/>
                  </a:cubicBezTo>
                  <a:cubicBezTo>
                    <a:pt x="9025" y="70307"/>
                    <a:pt x="223" y="59165"/>
                    <a:pt x="334" y="46463"/>
                  </a:cubicBezTo>
                  <a:lnTo>
                    <a:pt x="334" y="14150"/>
                  </a:lnTo>
                  <a:lnTo>
                    <a:pt x="3677" y="0"/>
                  </a:lnTo>
                </a:path>
              </a:pathLst>
            </a:custGeom>
            <a:solidFill>
              <a:srgbClr val="000000">
                <a:alpha val="20000"/>
              </a:srgbClr>
            </a:solidFill>
            <a:ln w="111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C088872B-1481-4040-A790-E8115A7A24E0}"/>
                </a:ext>
              </a:extLst>
            </p:cNvPr>
            <p:cNvSpPr/>
            <p:nvPr/>
          </p:nvSpPr>
          <p:spPr>
            <a:xfrm>
              <a:off x="8070942" y="4751570"/>
              <a:ext cx="30863" cy="40111"/>
            </a:xfrm>
            <a:custGeom>
              <a:avLst/>
              <a:gdLst>
                <a:gd name="connsiteX0" fmla="*/ 0 w 30863"/>
                <a:gd name="connsiteY0" fmla="*/ 0 h 40111"/>
                <a:gd name="connsiteX1" fmla="*/ 0 w 30863"/>
                <a:gd name="connsiteY1" fmla="*/ 33426 h 40111"/>
                <a:gd name="connsiteX2" fmla="*/ 11142 w 30863"/>
                <a:gd name="connsiteY2" fmla="*/ 40111 h 40111"/>
                <a:gd name="connsiteX3" fmla="*/ 11142 w 30863"/>
                <a:gd name="connsiteY3" fmla="*/ 40111 h 40111"/>
                <a:gd name="connsiteX4" fmla="*/ 30864 w 30863"/>
                <a:gd name="connsiteY4" fmla="*/ 17827 h 4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 h="40111">
                  <a:moveTo>
                    <a:pt x="0" y="0"/>
                  </a:moveTo>
                  <a:lnTo>
                    <a:pt x="0" y="33426"/>
                  </a:lnTo>
                  <a:lnTo>
                    <a:pt x="11142" y="40111"/>
                  </a:lnTo>
                  <a:lnTo>
                    <a:pt x="11142" y="40111"/>
                  </a:lnTo>
                  <a:cubicBezTo>
                    <a:pt x="16011" y="31331"/>
                    <a:pt x="22752" y="23732"/>
                    <a:pt x="30864" y="17827"/>
                  </a:cubicBezTo>
                  <a:close/>
                </a:path>
              </a:pathLst>
            </a:custGeom>
            <a:solidFill>
              <a:srgbClr val="000000">
                <a:alpha val="45000"/>
              </a:srgbClr>
            </a:solidFill>
            <a:ln w="111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9C38BB1-C54A-4747-982C-13CB1D87BA68}"/>
                </a:ext>
              </a:extLst>
            </p:cNvPr>
            <p:cNvSpPr/>
            <p:nvPr/>
          </p:nvSpPr>
          <p:spPr>
            <a:xfrm>
              <a:off x="8362532" y="4835582"/>
              <a:ext cx="24180" cy="44011"/>
            </a:xfrm>
            <a:custGeom>
              <a:avLst/>
              <a:gdLst>
                <a:gd name="connsiteX0" fmla="*/ 24178 w 24180"/>
                <a:gd name="connsiteY0" fmla="*/ 28190 h 44011"/>
                <a:gd name="connsiteX1" fmla="*/ 21058 w 24180"/>
                <a:gd name="connsiteY1" fmla="*/ 44012 h 44011"/>
                <a:gd name="connsiteX2" fmla="*/ 0 w 24180"/>
                <a:gd name="connsiteY2" fmla="*/ 31978 h 44011"/>
                <a:gd name="connsiteX3" fmla="*/ 23844 w 24180"/>
                <a:gd name="connsiteY3" fmla="*/ 0 h 44011"/>
                <a:gd name="connsiteX4" fmla="*/ 24178 w 24180"/>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0" h="44011">
                  <a:moveTo>
                    <a:pt x="24178" y="28190"/>
                  </a:moveTo>
                  <a:cubicBezTo>
                    <a:pt x="24234" y="33627"/>
                    <a:pt x="23175" y="39009"/>
                    <a:pt x="21058" y="44012"/>
                  </a:cubicBezTo>
                  <a:lnTo>
                    <a:pt x="0" y="31978"/>
                  </a:lnTo>
                  <a:cubicBezTo>
                    <a:pt x="12891" y="26095"/>
                    <a:pt x="21883" y="14039"/>
                    <a:pt x="23844" y="0"/>
                  </a:cubicBezTo>
                  <a:cubicBezTo>
                    <a:pt x="24067" y="9137"/>
                    <a:pt x="24178" y="27298"/>
                    <a:pt x="24178" y="28190"/>
                  </a:cubicBezTo>
                  <a:close/>
                </a:path>
              </a:pathLst>
            </a:custGeom>
            <a:solidFill>
              <a:srgbClr val="2A9BF5"/>
            </a:solidFill>
            <a:ln w="111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12D64F65-8B15-4571-8534-1BA38C03B463}"/>
                </a:ext>
              </a:extLst>
            </p:cNvPr>
            <p:cNvSpPr/>
            <p:nvPr/>
          </p:nvSpPr>
          <p:spPr>
            <a:xfrm>
              <a:off x="8362532" y="4835582"/>
              <a:ext cx="24180" cy="44011"/>
            </a:xfrm>
            <a:custGeom>
              <a:avLst/>
              <a:gdLst>
                <a:gd name="connsiteX0" fmla="*/ 24178 w 24180"/>
                <a:gd name="connsiteY0" fmla="*/ 28190 h 44011"/>
                <a:gd name="connsiteX1" fmla="*/ 21058 w 24180"/>
                <a:gd name="connsiteY1" fmla="*/ 44012 h 44011"/>
                <a:gd name="connsiteX2" fmla="*/ 0 w 24180"/>
                <a:gd name="connsiteY2" fmla="*/ 31978 h 44011"/>
                <a:gd name="connsiteX3" fmla="*/ 23844 w 24180"/>
                <a:gd name="connsiteY3" fmla="*/ 0 h 44011"/>
                <a:gd name="connsiteX4" fmla="*/ 24178 w 24180"/>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0" h="44011">
                  <a:moveTo>
                    <a:pt x="24178" y="28190"/>
                  </a:moveTo>
                  <a:cubicBezTo>
                    <a:pt x="24234" y="33627"/>
                    <a:pt x="23175" y="39009"/>
                    <a:pt x="21058" y="44012"/>
                  </a:cubicBezTo>
                  <a:lnTo>
                    <a:pt x="0" y="31978"/>
                  </a:lnTo>
                  <a:cubicBezTo>
                    <a:pt x="12891" y="26095"/>
                    <a:pt x="21883" y="14039"/>
                    <a:pt x="23844" y="0"/>
                  </a:cubicBezTo>
                  <a:cubicBezTo>
                    <a:pt x="24067" y="9137"/>
                    <a:pt x="24178" y="27298"/>
                    <a:pt x="24178" y="28190"/>
                  </a:cubicBezTo>
                  <a:close/>
                </a:path>
              </a:pathLst>
            </a:custGeom>
            <a:solidFill>
              <a:srgbClr val="000000"/>
            </a:solidFill>
            <a:ln w="111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4B258C54-E81E-4380-AB69-EB11314F06B5}"/>
                </a:ext>
              </a:extLst>
            </p:cNvPr>
            <p:cNvSpPr/>
            <p:nvPr/>
          </p:nvSpPr>
          <p:spPr>
            <a:xfrm>
              <a:off x="8071277" y="4726278"/>
              <a:ext cx="322899" cy="182396"/>
            </a:xfrm>
            <a:custGeom>
              <a:avLst/>
              <a:gdLst>
                <a:gd name="connsiteX0" fmla="*/ 315322 w 322899"/>
                <a:gd name="connsiteY0" fmla="*/ 155210 h 182396"/>
                <a:gd name="connsiteX1" fmla="*/ 291367 w 322899"/>
                <a:gd name="connsiteY1" fmla="*/ 141282 h 182396"/>
                <a:gd name="connsiteX2" fmla="*/ 315322 w 322899"/>
                <a:gd name="connsiteY2" fmla="*/ 104402 h 182396"/>
                <a:gd name="connsiteX3" fmla="*/ 315322 w 322899"/>
                <a:gd name="connsiteY3" fmla="*/ 101171 h 182396"/>
                <a:gd name="connsiteX4" fmla="*/ 288470 w 322899"/>
                <a:gd name="connsiteY4" fmla="*/ 68636 h 182396"/>
                <a:gd name="connsiteX5" fmla="*/ 288470 w 322899"/>
                <a:gd name="connsiteY5" fmla="*/ 68636 h 182396"/>
                <a:gd name="connsiteX6" fmla="*/ 232759 w 322899"/>
                <a:gd name="connsiteY6" fmla="*/ 54039 h 182396"/>
                <a:gd name="connsiteX7" fmla="*/ 227411 w 322899"/>
                <a:gd name="connsiteY7" fmla="*/ 54039 h 182396"/>
                <a:gd name="connsiteX8" fmla="*/ 222397 w 322899"/>
                <a:gd name="connsiteY8" fmla="*/ 54039 h 182396"/>
                <a:gd name="connsiteX9" fmla="*/ 218052 w 322899"/>
                <a:gd name="connsiteY9" fmla="*/ 54039 h 182396"/>
                <a:gd name="connsiteX10" fmla="*/ 216269 w 322899"/>
                <a:gd name="connsiteY10" fmla="*/ 54039 h 182396"/>
                <a:gd name="connsiteX11" fmla="*/ 212926 w 322899"/>
                <a:gd name="connsiteY11" fmla="*/ 54039 h 182396"/>
                <a:gd name="connsiteX12" fmla="*/ 185851 w 322899"/>
                <a:gd name="connsiteY12" fmla="*/ 59610 h 182396"/>
                <a:gd name="connsiteX13" fmla="*/ 173149 w 322899"/>
                <a:gd name="connsiteY13" fmla="*/ 63399 h 182396"/>
                <a:gd name="connsiteX14" fmla="*/ 155544 w 322899"/>
                <a:gd name="connsiteY14" fmla="*/ 69081 h 182396"/>
                <a:gd name="connsiteX15" fmla="*/ 148859 w 322899"/>
                <a:gd name="connsiteY15" fmla="*/ 71421 h 182396"/>
                <a:gd name="connsiteX16" fmla="*/ 111644 w 322899"/>
                <a:gd name="connsiteY16" fmla="*/ 82563 h 182396"/>
                <a:gd name="connsiteX17" fmla="*/ 95599 w 322899"/>
                <a:gd name="connsiteY17" fmla="*/ 82006 h 182396"/>
                <a:gd name="connsiteX18" fmla="*/ 88134 w 322899"/>
                <a:gd name="connsiteY18" fmla="*/ 78887 h 182396"/>
                <a:gd name="connsiteX19" fmla="*/ 94820 w 322899"/>
                <a:gd name="connsiteY19" fmla="*/ 55042 h 182396"/>
                <a:gd name="connsiteX20" fmla="*/ 148859 w 322899"/>
                <a:gd name="connsiteY20" fmla="*/ 49360 h 182396"/>
                <a:gd name="connsiteX21" fmla="*/ 186185 w 322899"/>
                <a:gd name="connsiteY21" fmla="*/ 11699 h 182396"/>
                <a:gd name="connsiteX22" fmla="*/ 73538 w 322899"/>
                <a:gd name="connsiteY22" fmla="*/ 17939 h 182396"/>
                <a:gd name="connsiteX23" fmla="*/ 42340 w 322899"/>
                <a:gd name="connsiteY23" fmla="*/ 0 h 182396"/>
                <a:gd name="connsiteX24" fmla="*/ 0 w 322899"/>
                <a:gd name="connsiteY24" fmla="*/ 24513 h 182396"/>
                <a:gd name="connsiteX25" fmla="*/ 31198 w 322899"/>
                <a:gd name="connsiteY25" fmla="*/ 42452 h 182396"/>
                <a:gd name="connsiteX26" fmla="*/ 8022 w 322899"/>
                <a:gd name="connsiteY26" fmla="*/ 78106 h 182396"/>
                <a:gd name="connsiteX27" fmla="*/ 8022 w 322899"/>
                <a:gd name="connsiteY27" fmla="*/ 78106 h 182396"/>
                <a:gd name="connsiteX28" fmla="*/ 35655 w 322899"/>
                <a:gd name="connsiteY28" fmla="*/ 112201 h 182396"/>
                <a:gd name="connsiteX29" fmla="*/ 154096 w 322899"/>
                <a:gd name="connsiteY29" fmla="*/ 116101 h 182396"/>
                <a:gd name="connsiteX30" fmla="*/ 233428 w 322899"/>
                <a:gd name="connsiteY30" fmla="*/ 103065 h 182396"/>
                <a:gd name="connsiteX31" fmla="*/ 228302 w 322899"/>
                <a:gd name="connsiteY31" fmla="*/ 126909 h 182396"/>
                <a:gd name="connsiteX32" fmla="*/ 169026 w 322899"/>
                <a:gd name="connsiteY32" fmla="*/ 130363 h 182396"/>
                <a:gd name="connsiteX33" fmla="*/ 129249 w 322899"/>
                <a:gd name="connsiteY33" fmla="*/ 169806 h 182396"/>
                <a:gd name="connsiteX34" fmla="*/ 151533 w 322899"/>
                <a:gd name="connsiteY34" fmla="*/ 176269 h 182396"/>
                <a:gd name="connsiteX35" fmla="*/ 189862 w 322899"/>
                <a:gd name="connsiteY35" fmla="*/ 179054 h 182396"/>
                <a:gd name="connsiteX36" fmla="*/ 249807 w 322899"/>
                <a:gd name="connsiteY36" fmla="*/ 164346 h 182396"/>
                <a:gd name="connsiteX37" fmla="*/ 281005 w 322899"/>
                <a:gd name="connsiteY37" fmla="*/ 182397 h 182396"/>
                <a:gd name="connsiteX38" fmla="*/ 322899 w 322899"/>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2899" h="182396">
                  <a:moveTo>
                    <a:pt x="315322" y="155210"/>
                  </a:moveTo>
                  <a:lnTo>
                    <a:pt x="291367" y="141282"/>
                  </a:lnTo>
                  <a:cubicBezTo>
                    <a:pt x="305829" y="134675"/>
                    <a:pt x="315167" y="120302"/>
                    <a:pt x="315322" y="104402"/>
                  </a:cubicBezTo>
                  <a:cubicBezTo>
                    <a:pt x="315378" y="103321"/>
                    <a:pt x="315378" y="102251"/>
                    <a:pt x="315322" y="101171"/>
                  </a:cubicBezTo>
                  <a:cubicBezTo>
                    <a:pt x="314208" y="90029"/>
                    <a:pt x="305852" y="78887"/>
                    <a:pt x="288470" y="68636"/>
                  </a:cubicBezTo>
                  <a:lnTo>
                    <a:pt x="288470" y="68636"/>
                  </a:lnTo>
                  <a:cubicBezTo>
                    <a:pt x="271523" y="58909"/>
                    <a:pt x="252291" y="53872"/>
                    <a:pt x="232759" y="54039"/>
                  </a:cubicBezTo>
                  <a:lnTo>
                    <a:pt x="227411" y="54039"/>
                  </a:lnTo>
                  <a:lnTo>
                    <a:pt x="222397" y="54039"/>
                  </a:lnTo>
                  <a:lnTo>
                    <a:pt x="218052" y="54039"/>
                  </a:lnTo>
                  <a:lnTo>
                    <a:pt x="216269" y="54039"/>
                  </a:lnTo>
                  <a:lnTo>
                    <a:pt x="212926" y="54039"/>
                  </a:lnTo>
                  <a:cubicBezTo>
                    <a:pt x="203801" y="55343"/>
                    <a:pt x="194753" y="57204"/>
                    <a:pt x="185851" y="59610"/>
                  </a:cubicBezTo>
                  <a:lnTo>
                    <a:pt x="173149" y="63399"/>
                  </a:lnTo>
                  <a:lnTo>
                    <a:pt x="155544" y="69081"/>
                  </a:lnTo>
                  <a:lnTo>
                    <a:pt x="148859" y="71421"/>
                  </a:lnTo>
                  <a:cubicBezTo>
                    <a:pt x="136825" y="76290"/>
                    <a:pt x="124368" y="80023"/>
                    <a:pt x="111644" y="82563"/>
                  </a:cubicBezTo>
                  <a:cubicBezTo>
                    <a:pt x="106318" y="83521"/>
                    <a:pt x="100847" y="83332"/>
                    <a:pt x="95599" y="82006"/>
                  </a:cubicBezTo>
                  <a:cubicBezTo>
                    <a:pt x="92992" y="81271"/>
                    <a:pt x="90485" y="80224"/>
                    <a:pt x="88134" y="78887"/>
                  </a:cubicBezTo>
                  <a:cubicBezTo>
                    <a:pt x="78663" y="73427"/>
                    <a:pt x="76992" y="65182"/>
                    <a:pt x="94820" y="55042"/>
                  </a:cubicBezTo>
                  <a:cubicBezTo>
                    <a:pt x="110976" y="44858"/>
                    <a:pt x="130943" y="42764"/>
                    <a:pt x="148859" y="49360"/>
                  </a:cubicBezTo>
                  <a:lnTo>
                    <a:pt x="186185" y="11699"/>
                  </a:lnTo>
                  <a:cubicBezTo>
                    <a:pt x="149126" y="-11"/>
                    <a:pt x="109070" y="2206"/>
                    <a:pt x="73538" y="17939"/>
                  </a:cubicBezTo>
                  <a:lnTo>
                    <a:pt x="42340" y="0"/>
                  </a:lnTo>
                  <a:lnTo>
                    <a:pt x="0" y="24513"/>
                  </a:lnTo>
                  <a:lnTo>
                    <a:pt x="31198" y="42452"/>
                  </a:lnTo>
                  <a:cubicBezTo>
                    <a:pt x="15933" y="54151"/>
                    <a:pt x="7800" y="66296"/>
                    <a:pt x="8022" y="78106"/>
                  </a:cubicBezTo>
                  <a:lnTo>
                    <a:pt x="8022" y="78106"/>
                  </a:lnTo>
                  <a:cubicBezTo>
                    <a:pt x="8022" y="90029"/>
                    <a:pt x="17159" y="101616"/>
                    <a:pt x="35655" y="112201"/>
                  </a:cubicBezTo>
                  <a:cubicBezTo>
                    <a:pt x="76546" y="135823"/>
                    <a:pt x="116992" y="128023"/>
                    <a:pt x="154096" y="116101"/>
                  </a:cubicBezTo>
                  <a:cubicBezTo>
                    <a:pt x="188525" y="104959"/>
                    <a:pt x="213595" y="91588"/>
                    <a:pt x="233428" y="103065"/>
                  </a:cubicBezTo>
                  <a:cubicBezTo>
                    <a:pt x="245907" y="110307"/>
                    <a:pt x="242119" y="118887"/>
                    <a:pt x="228302" y="126909"/>
                  </a:cubicBezTo>
                  <a:cubicBezTo>
                    <a:pt x="210085" y="136993"/>
                    <a:pt x="188291" y="138263"/>
                    <a:pt x="169026" y="130363"/>
                  </a:cubicBezTo>
                  <a:lnTo>
                    <a:pt x="129249" y="169806"/>
                  </a:lnTo>
                  <a:cubicBezTo>
                    <a:pt x="136514" y="172502"/>
                    <a:pt x="143957" y="174664"/>
                    <a:pt x="151533" y="176269"/>
                  </a:cubicBezTo>
                  <a:cubicBezTo>
                    <a:pt x="164135" y="178831"/>
                    <a:pt x="177015" y="179767"/>
                    <a:pt x="189862" y="179054"/>
                  </a:cubicBezTo>
                  <a:cubicBezTo>
                    <a:pt x="210553" y="177706"/>
                    <a:pt x="230843" y="172726"/>
                    <a:pt x="249807" y="164346"/>
                  </a:cubicBezTo>
                  <a:lnTo>
                    <a:pt x="281005" y="182397"/>
                  </a:lnTo>
                  <a:lnTo>
                    <a:pt x="322899" y="158107"/>
                  </a:lnTo>
                  <a:close/>
                </a:path>
              </a:pathLst>
            </a:custGeom>
            <a:solidFill>
              <a:srgbClr val="2A9BF5"/>
            </a:solidFill>
            <a:ln w="111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AD6E836F-2D33-419B-A2C2-248629B8449D}"/>
                </a:ext>
              </a:extLst>
            </p:cNvPr>
            <p:cNvSpPr/>
            <p:nvPr/>
          </p:nvSpPr>
          <p:spPr>
            <a:xfrm>
              <a:off x="8071277" y="4726278"/>
              <a:ext cx="322899" cy="182396"/>
            </a:xfrm>
            <a:custGeom>
              <a:avLst/>
              <a:gdLst>
                <a:gd name="connsiteX0" fmla="*/ 315322 w 322899"/>
                <a:gd name="connsiteY0" fmla="*/ 155210 h 182396"/>
                <a:gd name="connsiteX1" fmla="*/ 291367 w 322899"/>
                <a:gd name="connsiteY1" fmla="*/ 141282 h 182396"/>
                <a:gd name="connsiteX2" fmla="*/ 315322 w 322899"/>
                <a:gd name="connsiteY2" fmla="*/ 104402 h 182396"/>
                <a:gd name="connsiteX3" fmla="*/ 315322 w 322899"/>
                <a:gd name="connsiteY3" fmla="*/ 101171 h 182396"/>
                <a:gd name="connsiteX4" fmla="*/ 288470 w 322899"/>
                <a:gd name="connsiteY4" fmla="*/ 68636 h 182396"/>
                <a:gd name="connsiteX5" fmla="*/ 288470 w 322899"/>
                <a:gd name="connsiteY5" fmla="*/ 68636 h 182396"/>
                <a:gd name="connsiteX6" fmla="*/ 232759 w 322899"/>
                <a:gd name="connsiteY6" fmla="*/ 54039 h 182396"/>
                <a:gd name="connsiteX7" fmla="*/ 227411 w 322899"/>
                <a:gd name="connsiteY7" fmla="*/ 54039 h 182396"/>
                <a:gd name="connsiteX8" fmla="*/ 222397 w 322899"/>
                <a:gd name="connsiteY8" fmla="*/ 54039 h 182396"/>
                <a:gd name="connsiteX9" fmla="*/ 218052 w 322899"/>
                <a:gd name="connsiteY9" fmla="*/ 54039 h 182396"/>
                <a:gd name="connsiteX10" fmla="*/ 216269 w 322899"/>
                <a:gd name="connsiteY10" fmla="*/ 54039 h 182396"/>
                <a:gd name="connsiteX11" fmla="*/ 212926 w 322899"/>
                <a:gd name="connsiteY11" fmla="*/ 54039 h 182396"/>
                <a:gd name="connsiteX12" fmla="*/ 185851 w 322899"/>
                <a:gd name="connsiteY12" fmla="*/ 59610 h 182396"/>
                <a:gd name="connsiteX13" fmla="*/ 173149 w 322899"/>
                <a:gd name="connsiteY13" fmla="*/ 63399 h 182396"/>
                <a:gd name="connsiteX14" fmla="*/ 155544 w 322899"/>
                <a:gd name="connsiteY14" fmla="*/ 69081 h 182396"/>
                <a:gd name="connsiteX15" fmla="*/ 148859 w 322899"/>
                <a:gd name="connsiteY15" fmla="*/ 71421 h 182396"/>
                <a:gd name="connsiteX16" fmla="*/ 111644 w 322899"/>
                <a:gd name="connsiteY16" fmla="*/ 82563 h 182396"/>
                <a:gd name="connsiteX17" fmla="*/ 95599 w 322899"/>
                <a:gd name="connsiteY17" fmla="*/ 82006 h 182396"/>
                <a:gd name="connsiteX18" fmla="*/ 88134 w 322899"/>
                <a:gd name="connsiteY18" fmla="*/ 78887 h 182396"/>
                <a:gd name="connsiteX19" fmla="*/ 94820 w 322899"/>
                <a:gd name="connsiteY19" fmla="*/ 55042 h 182396"/>
                <a:gd name="connsiteX20" fmla="*/ 148859 w 322899"/>
                <a:gd name="connsiteY20" fmla="*/ 49360 h 182396"/>
                <a:gd name="connsiteX21" fmla="*/ 186185 w 322899"/>
                <a:gd name="connsiteY21" fmla="*/ 11699 h 182396"/>
                <a:gd name="connsiteX22" fmla="*/ 73538 w 322899"/>
                <a:gd name="connsiteY22" fmla="*/ 17939 h 182396"/>
                <a:gd name="connsiteX23" fmla="*/ 42340 w 322899"/>
                <a:gd name="connsiteY23" fmla="*/ 0 h 182396"/>
                <a:gd name="connsiteX24" fmla="*/ 0 w 322899"/>
                <a:gd name="connsiteY24" fmla="*/ 24513 h 182396"/>
                <a:gd name="connsiteX25" fmla="*/ 31198 w 322899"/>
                <a:gd name="connsiteY25" fmla="*/ 42452 h 182396"/>
                <a:gd name="connsiteX26" fmla="*/ 8022 w 322899"/>
                <a:gd name="connsiteY26" fmla="*/ 78106 h 182396"/>
                <a:gd name="connsiteX27" fmla="*/ 8022 w 322899"/>
                <a:gd name="connsiteY27" fmla="*/ 78106 h 182396"/>
                <a:gd name="connsiteX28" fmla="*/ 35655 w 322899"/>
                <a:gd name="connsiteY28" fmla="*/ 112201 h 182396"/>
                <a:gd name="connsiteX29" fmla="*/ 154096 w 322899"/>
                <a:gd name="connsiteY29" fmla="*/ 116101 h 182396"/>
                <a:gd name="connsiteX30" fmla="*/ 233428 w 322899"/>
                <a:gd name="connsiteY30" fmla="*/ 103065 h 182396"/>
                <a:gd name="connsiteX31" fmla="*/ 228302 w 322899"/>
                <a:gd name="connsiteY31" fmla="*/ 126909 h 182396"/>
                <a:gd name="connsiteX32" fmla="*/ 169026 w 322899"/>
                <a:gd name="connsiteY32" fmla="*/ 130363 h 182396"/>
                <a:gd name="connsiteX33" fmla="*/ 129249 w 322899"/>
                <a:gd name="connsiteY33" fmla="*/ 169806 h 182396"/>
                <a:gd name="connsiteX34" fmla="*/ 151533 w 322899"/>
                <a:gd name="connsiteY34" fmla="*/ 176269 h 182396"/>
                <a:gd name="connsiteX35" fmla="*/ 189862 w 322899"/>
                <a:gd name="connsiteY35" fmla="*/ 179054 h 182396"/>
                <a:gd name="connsiteX36" fmla="*/ 249807 w 322899"/>
                <a:gd name="connsiteY36" fmla="*/ 164346 h 182396"/>
                <a:gd name="connsiteX37" fmla="*/ 281005 w 322899"/>
                <a:gd name="connsiteY37" fmla="*/ 182397 h 182396"/>
                <a:gd name="connsiteX38" fmla="*/ 322899 w 322899"/>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2899" h="182396">
                  <a:moveTo>
                    <a:pt x="315322" y="155210"/>
                  </a:moveTo>
                  <a:lnTo>
                    <a:pt x="291367" y="141282"/>
                  </a:lnTo>
                  <a:cubicBezTo>
                    <a:pt x="305829" y="134675"/>
                    <a:pt x="315167" y="120302"/>
                    <a:pt x="315322" y="104402"/>
                  </a:cubicBezTo>
                  <a:cubicBezTo>
                    <a:pt x="315378" y="103321"/>
                    <a:pt x="315378" y="102251"/>
                    <a:pt x="315322" y="101171"/>
                  </a:cubicBezTo>
                  <a:cubicBezTo>
                    <a:pt x="314208" y="90029"/>
                    <a:pt x="305852" y="78887"/>
                    <a:pt x="288470" y="68636"/>
                  </a:cubicBezTo>
                  <a:lnTo>
                    <a:pt x="288470" y="68636"/>
                  </a:lnTo>
                  <a:cubicBezTo>
                    <a:pt x="271523" y="58909"/>
                    <a:pt x="252291" y="53872"/>
                    <a:pt x="232759" y="54039"/>
                  </a:cubicBezTo>
                  <a:lnTo>
                    <a:pt x="227411" y="54039"/>
                  </a:lnTo>
                  <a:lnTo>
                    <a:pt x="222397" y="54039"/>
                  </a:lnTo>
                  <a:lnTo>
                    <a:pt x="218052" y="54039"/>
                  </a:lnTo>
                  <a:lnTo>
                    <a:pt x="216269" y="54039"/>
                  </a:lnTo>
                  <a:lnTo>
                    <a:pt x="212926" y="54039"/>
                  </a:lnTo>
                  <a:cubicBezTo>
                    <a:pt x="203801" y="55343"/>
                    <a:pt x="194753" y="57204"/>
                    <a:pt x="185851" y="59610"/>
                  </a:cubicBezTo>
                  <a:lnTo>
                    <a:pt x="173149" y="63399"/>
                  </a:lnTo>
                  <a:lnTo>
                    <a:pt x="155544" y="69081"/>
                  </a:lnTo>
                  <a:lnTo>
                    <a:pt x="148859" y="71421"/>
                  </a:lnTo>
                  <a:cubicBezTo>
                    <a:pt x="136825" y="76290"/>
                    <a:pt x="124368" y="80023"/>
                    <a:pt x="111644" y="82563"/>
                  </a:cubicBezTo>
                  <a:cubicBezTo>
                    <a:pt x="106318" y="83521"/>
                    <a:pt x="100847" y="83332"/>
                    <a:pt x="95599" y="82006"/>
                  </a:cubicBezTo>
                  <a:cubicBezTo>
                    <a:pt x="92992" y="81271"/>
                    <a:pt x="90485" y="80224"/>
                    <a:pt x="88134" y="78887"/>
                  </a:cubicBezTo>
                  <a:cubicBezTo>
                    <a:pt x="78663" y="73427"/>
                    <a:pt x="76992" y="65182"/>
                    <a:pt x="94820" y="55042"/>
                  </a:cubicBezTo>
                  <a:cubicBezTo>
                    <a:pt x="110976" y="44858"/>
                    <a:pt x="130943" y="42764"/>
                    <a:pt x="148859" y="49360"/>
                  </a:cubicBezTo>
                  <a:lnTo>
                    <a:pt x="186185" y="11699"/>
                  </a:lnTo>
                  <a:cubicBezTo>
                    <a:pt x="149126" y="-11"/>
                    <a:pt x="109070" y="2206"/>
                    <a:pt x="73538" y="17939"/>
                  </a:cubicBezTo>
                  <a:lnTo>
                    <a:pt x="42340" y="0"/>
                  </a:lnTo>
                  <a:lnTo>
                    <a:pt x="0" y="24513"/>
                  </a:lnTo>
                  <a:lnTo>
                    <a:pt x="31198" y="42452"/>
                  </a:lnTo>
                  <a:cubicBezTo>
                    <a:pt x="15933" y="54151"/>
                    <a:pt x="7800" y="66296"/>
                    <a:pt x="8022" y="78106"/>
                  </a:cubicBezTo>
                  <a:lnTo>
                    <a:pt x="8022" y="78106"/>
                  </a:lnTo>
                  <a:cubicBezTo>
                    <a:pt x="8022" y="90029"/>
                    <a:pt x="17159" y="101616"/>
                    <a:pt x="35655" y="112201"/>
                  </a:cubicBezTo>
                  <a:cubicBezTo>
                    <a:pt x="76546" y="135823"/>
                    <a:pt x="116992" y="128023"/>
                    <a:pt x="154096" y="116101"/>
                  </a:cubicBezTo>
                  <a:cubicBezTo>
                    <a:pt x="188525" y="104959"/>
                    <a:pt x="213595" y="91588"/>
                    <a:pt x="233428" y="103065"/>
                  </a:cubicBezTo>
                  <a:cubicBezTo>
                    <a:pt x="245907" y="110307"/>
                    <a:pt x="242119" y="118887"/>
                    <a:pt x="228302" y="126909"/>
                  </a:cubicBezTo>
                  <a:cubicBezTo>
                    <a:pt x="210085" y="136993"/>
                    <a:pt x="188291" y="138263"/>
                    <a:pt x="169026" y="130363"/>
                  </a:cubicBezTo>
                  <a:lnTo>
                    <a:pt x="129249" y="169806"/>
                  </a:lnTo>
                  <a:cubicBezTo>
                    <a:pt x="136514" y="172502"/>
                    <a:pt x="143957" y="174664"/>
                    <a:pt x="151533" y="176269"/>
                  </a:cubicBezTo>
                  <a:cubicBezTo>
                    <a:pt x="164135" y="178831"/>
                    <a:pt x="177015" y="179767"/>
                    <a:pt x="189862" y="179054"/>
                  </a:cubicBezTo>
                  <a:cubicBezTo>
                    <a:pt x="210553" y="177706"/>
                    <a:pt x="230843" y="172726"/>
                    <a:pt x="249807" y="164346"/>
                  </a:cubicBezTo>
                  <a:lnTo>
                    <a:pt x="281005" y="182397"/>
                  </a:lnTo>
                  <a:lnTo>
                    <a:pt x="322899" y="158107"/>
                  </a:lnTo>
                  <a:close/>
                </a:path>
              </a:pathLst>
            </a:custGeom>
            <a:solidFill>
              <a:srgbClr val="FFFFFF"/>
            </a:solidFill>
            <a:ln w="111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414FD7B6-A1E2-47A4-860D-083477A10FD7}"/>
                </a:ext>
              </a:extLst>
            </p:cNvPr>
            <p:cNvSpPr/>
            <p:nvPr/>
          </p:nvSpPr>
          <p:spPr>
            <a:xfrm>
              <a:off x="8320526" y="4891738"/>
              <a:ext cx="31198" cy="51142"/>
            </a:xfrm>
            <a:custGeom>
              <a:avLst/>
              <a:gdLst>
                <a:gd name="connsiteX0" fmla="*/ 0 w 31198"/>
                <a:gd name="connsiteY0" fmla="*/ 0 h 51142"/>
                <a:gd name="connsiteX1" fmla="*/ 0 w 31198"/>
                <a:gd name="connsiteY1" fmla="*/ 33204 h 51142"/>
                <a:gd name="connsiteX2" fmla="*/ 31198 w 31198"/>
                <a:gd name="connsiteY2" fmla="*/ 51142 h 51142"/>
                <a:gd name="connsiteX3" fmla="*/ 31198 w 31198"/>
                <a:gd name="connsiteY3" fmla="*/ 17939 h 51142"/>
                <a:gd name="connsiteX4" fmla="*/ 0 w 31198"/>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8" h="51142">
                  <a:moveTo>
                    <a:pt x="0" y="0"/>
                  </a:moveTo>
                  <a:lnTo>
                    <a:pt x="0" y="33204"/>
                  </a:lnTo>
                  <a:lnTo>
                    <a:pt x="31198" y="51142"/>
                  </a:lnTo>
                  <a:lnTo>
                    <a:pt x="31198" y="17939"/>
                  </a:lnTo>
                  <a:lnTo>
                    <a:pt x="0" y="0"/>
                  </a:lnTo>
                  <a:close/>
                </a:path>
              </a:pathLst>
            </a:custGeom>
            <a:solidFill>
              <a:srgbClr val="2A9BF5"/>
            </a:solidFill>
            <a:ln w="111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8FE2DA3C-AC09-4863-8FED-90D12DD14C68}"/>
                </a:ext>
              </a:extLst>
            </p:cNvPr>
            <p:cNvSpPr/>
            <p:nvPr/>
          </p:nvSpPr>
          <p:spPr>
            <a:xfrm>
              <a:off x="8320526" y="4891738"/>
              <a:ext cx="31198" cy="51142"/>
            </a:xfrm>
            <a:custGeom>
              <a:avLst/>
              <a:gdLst>
                <a:gd name="connsiteX0" fmla="*/ 0 w 31198"/>
                <a:gd name="connsiteY0" fmla="*/ 0 h 51142"/>
                <a:gd name="connsiteX1" fmla="*/ 0 w 31198"/>
                <a:gd name="connsiteY1" fmla="*/ 33204 h 51142"/>
                <a:gd name="connsiteX2" fmla="*/ 31198 w 31198"/>
                <a:gd name="connsiteY2" fmla="*/ 51142 h 51142"/>
                <a:gd name="connsiteX3" fmla="*/ 31198 w 31198"/>
                <a:gd name="connsiteY3" fmla="*/ 17939 h 51142"/>
                <a:gd name="connsiteX4" fmla="*/ 0 w 31198"/>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8" h="51142">
                  <a:moveTo>
                    <a:pt x="0" y="0"/>
                  </a:moveTo>
                  <a:lnTo>
                    <a:pt x="0" y="33204"/>
                  </a:lnTo>
                  <a:lnTo>
                    <a:pt x="31198" y="51142"/>
                  </a:lnTo>
                  <a:lnTo>
                    <a:pt x="31198" y="17939"/>
                  </a:lnTo>
                  <a:lnTo>
                    <a:pt x="0" y="0"/>
                  </a:lnTo>
                  <a:close/>
                </a:path>
              </a:pathLst>
            </a:custGeom>
            <a:solidFill>
              <a:srgbClr val="000000">
                <a:alpha val="45000"/>
              </a:srgbClr>
            </a:solidFill>
            <a:ln w="111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9C296FB-71D9-4D11-AD87-94FF32223D91}"/>
                </a:ext>
              </a:extLst>
            </p:cNvPr>
            <p:cNvSpPr/>
            <p:nvPr/>
          </p:nvSpPr>
          <p:spPr>
            <a:xfrm>
              <a:off x="8070942" y="4727058"/>
              <a:ext cx="73538" cy="24512"/>
            </a:xfrm>
            <a:custGeom>
              <a:avLst/>
              <a:gdLst>
                <a:gd name="connsiteX0" fmla="*/ 0 w 73538"/>
                <a:gd name="connsiteY0" fmla="*/ 24513 h 24512"/>
                <a:gd name="connsiteX1" fmla="*/ 42340 w 73538"/>
                <a:gd name="connsiteY1" fmla="*/ 0 h 24512"/>
                <a:gd name="connsiteX2" fmla="*/ 73538 w 73538"/>
                <a:gd name="connsiteY2" fmla="*/ 17939 h 24512"/>
                <a:gd name="connsiteX3" fmla="*/ 42674 w 73538"/>
                <a:gd name="connsiteY3" fmla="*/ 5014 h 24512"/>
                <a:gd name="connsiteX4" fmla="*/ 0 w 73538"/>
                <a:gd name="connsiteY4" fmla="*/ 24513 h 2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8" h="24512">
                  <a:moveTo>
                    <a:pt x="0" y="24513"/>
                  </a:moveTo>
                  <a:lnTo>
                    <a:pt x="42340" y="0"/>
                  </a:lnTo>
                  <a:lnTo>
                    <a:pt x="73538" y="17939"/>
                  </a:lnTo>
                  <a:lnTo>
                    <a:pt x="42674" y="5014"/>
                  </a:lnTo>
                  <a:lnTo>
                    <a:pt x="0" y="24513"/>
                  </a:lnTo>
                  <a:close/>
                </a:path>
              </a:pathLst>
            </a:custGeom>
            <a:solidFill>
              <a:srgbClr val="F5F5F5">
                <a:alpha val="50000"/>
              </a:srgbClr>
            </a:solidFill>
            <a:ln w="111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5EC4BCF-9763-45BD-B67A-119815A96A62}"/>
                </a:ext>
              </a:extLst>
            </p:cNvPr>
            <p:cNvSpPr/>
            <p:nvPr/>
          </p:nvSpPr>
          <p:spPr>
            <a:xfrm>
              <a:off x="8165762" y="4738757"/>
              <a:ext cx="91365" cy="43343"/>
            </a:xfrm>
            <a:custGeom>
              <a:avLst/>
              <a:gdLst>
                <a:gd name="connsiteX0" fmla="*/ 0 w 91365"/>
                <a:gd name="connsiteY0" fmla="*/ 43343 h 43343"/>
                <a:gd name="connsiteX1" fmla="*/ 54039 w 91365"/>
                <a:gd name="connsiteY1" fmla="*/ 37660 h 43343"/>
                <a:gd name="connsiteX2" fmla="*/ 91365 w 91365"/>
                <a:gd name="connsiteY2" fmla="*/ 0 h 43343"/>
                <a:gd name="connsiteX3" fmla="*/ 54039 w 91365"/>
                <a:gd name="connsiteY3" fmla="*/ 33426 h 43343"/>
                <a:gd name="connsiteX4" fmla="*/ 0 w 91365"/>
                <a:gd name="connsiteY4" fmla="*/ 43343 h 4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65" h="43343">
                  <a:moveTo>
                    <a:pt x="0" y="43343"/>
                  </a:moveTo>
                  <a:cubicBezTo>
                    <a:pt x="16156" y="33159"/>
                    <a:pt x="36123" y="31065"/>
                    <a:pt x="54039" y="37660"/>
                  </a:cubicBezTo>
                  <a:lnTo>
                    <a:pt x="91365" y="0"/>
                  </a:lnTo>
                  <a:lnTo>
                    <a:pt x="54039" y="33426"/>
                  </a:lnTo>
                  <a:cubicBezTo>
                    <a:pt x="35521" y="27187"/>
                    <a:pt x="15097" y="30931"/>
                    <a:pt x="0" y="43343"/>
                  </a:cubicBezTo>
                  <a:close/>
                </a:path>
              </a:pathLst>
            </a:custGeom>
            <a:solidFill>
              <a:srgbClr val="F5F5F5">
                <a:alpha val="50000"/>
              </a:srgbClr>
            </a:solidFill>
            <a:ln w="111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17B11C76-786C-492B-8C7A-AC68D3BC24C1}"/>
                </a:ext>
              </a:extLst>
            </p:cNvPr>
            <p:cNvSpPr/>
            <p:nvPr/>
          </p:nvSpPr>
          <p:spPr>
            <a:xfrm>
              <a:off x="8200191" y="4857421"/>
              <a:ext cx="60613" cy="49256"/>
            </a:xfrm>
            <a:custGeom>
              <a:avLst/>
              <a:gdLst>
                <a:gd name="connsiteX0" fmla="*/ 0 w 60613"/>
                <a:gd name="connsiteY0" fmla="*/ 39777 h 49256"/>
                <a:gd name="connsiteX1" fmla="*/ 22284 w 60613"/>
                <a:gd name="connsiteY1" fmla="*/ 46240 h 49256"/>
                <a:gd name="connsiteX2" fmla="*/ 60613 w 60613"/>
                <a:gd name="connsiteY2" fmla="*/ 49025 h 49256"/>
                <a:gd name="connsiteX3" fmla="*/ 6574 w 60613"/>
                <a:gd name="connsiteY3" fmla="*/ 37883 h 49256"/>
                <a:gd name="connsiteX4" fmla="*/ 40000 w 60613"/>
                <a:gd name="connsiteY4" fmla="*/ 0 h 4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 h="49256">
                  <a:moveTo>
                    <a:pt x="0" y="39777"/>
                  </a:moveTo>
                  <a:cubicBezTo>
                    <a:pt x="7265" y="42474"/>
                    <a:pt x="14708" y="44635"/>
                    <a:pt x="22284" y="46240"/>
                  </a:cubicBezTo>
                  <a:cubicBezTo>
                    <a:pt x="34886" y="48802"/>
                    <a:pt x="47766" y="49738"/>
                    <a:pt x="60613" y="49025"/>
                  </a:cubicBezTo>
                  <a:cubicBezTo>
                    <a:pt x="42028" y="49070"/>
                    <a:pt x="23632" y="45282"/>
                    <a:pt x="6574" y="37883"/>
                  </a:cubicBezTo>
                  <a:lnTo>
                    <a:pt x="40000" y="0"/>
                  </a:lnTo>
                  <a:close/>
                </a:path>
              </a:pathLst>
            </a:custGeom>
            <a:solidFill>
              <a:srgbClr val="F5F5F5">
                <a:alpha val="50000"/>
              </a:srgbClr>
            </a:solidFill>
            <a:ln w="111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2E6F8499-F9D4-41F7-ABF4-A72D3E0833D7}"/>
                </a:ext>
              </a:extLst>
            </p:cNvPr>
            <p:cNvSpPr/>
            <p:nvPr/>
          </p:nvSpPr>
          <p:spPr>
            <a:xfrm>
              <a:off x="8320526" y="4885499"/>
              <a:ext cx="73092" cy="24178"/>
            </a:xfrm>
            <a:custGeom>
              <a:avLst/>
              <a:gdLst>
                <a:gd name="connsiteX0" fmla="*/ 0 w 73092"/>
                <a:gd name="connsiteY0" fmla="*/ 6240 h 24178"/>
                <a:gd name="connsiteX1" fmla="*/ 31198 w 73092"/>
                <a:gd name="connsiteY1" fmla="*/ 20279 h 24178"/>
                <a:gd name="connsiteX2" fmla="*/ 73092 w 73092"/>
                <a:gd name="connsiteY2" fmla="*/ 0 h 24178"/>
                <a:gd name="connsiteX3" fmla="*/ 31198 w 73092"/>
                <a:gd name="connsiteY3" fmla="*/ 24179 h 24178"/>
                <a:gd name="connsiteX4" fmla="*/ 0 w 73092"/>
                <a:gd name="connsiteY4" fmla="*/ 6240 h 2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 h="24178">
                  <a:moveTo>
                    <a:pt x="0" y="6240"/>
                  </a:moveTo>
                  <a:lnTo>
                    <a:pt x="31198" y="20279"/>
                  </a:lnTo>
                  <a:lnTo>
                    <a:pt x="73092" y="0"/>
                  </a:lnTo>
                  <a:lnTo>
                    <a:pt x="31198" y="24179"/>
                  </a:lnTo>
                  <a:lnTo>
                    <a:pt x="0" y="6240"/>
                  </a:lnTo>
                  <a:close/>
                </a:path>
              </a:pathLst>
            </a:custGeom>
            <a:solidFill>
              <a:srgbClr val="F5F5F5">
                <a:alpha val="50000"/>
              </a:srgbClr>
            </a:solidFill>
            <a:ln w="111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3D887AFD-00A8-42E2-91FB-42E67E63481A}"/>
                </a:ext>
              </a:extLst>
            </p:cNvPr>
            <p:cNvSpPr/>
            <p:nvPr/>
          </p:nvSpPr>
          <p:spPr>
            <a:xfrm>
              <a:off x="7834060" y="4609397"/>
              <a:ext cx="398331" cy="222396"/>
            </a:xfrm>
            <a:custGeom>
              <a:avLst/>
              <a:gdLst>
                <a:gd name="connsiteX0" fmla="*/ 116101 w 398331"/>
                <a:gd name="connsiteY0" fmla="*/ 73649 h 222396"/>
                <a:gd name="connsiteX1" fmla="*/ 398331 w 398331"/>
                <a:gd name="connsiteY1" fmla="*/ 0 h 222396"/>
                <a:gd name="connsiteX2" fmla="*/ 112870 w 398331"/>
                <a:gd name="connsiteY2" fmla="*/ 68078 h 222396"/>
                <a:gd name="connsiteX3" fmla="*/ 0 w 398331"/>
                <a:gd name="connsiteY3" fmla="*/ 222397 h 222396"/>
                <a:gd name="connsiteX4" fmla="*/ 116101 w 398331"/>
                <a:gd name="connsiteY4" fmla="*/ 73649 h 22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31" h="222396">
                  <a:moveTo>
                    <a:pt x="116101" y="73649"/>
                  </a:moveTo>
                  <a:cubicBezTo>
                    <a:pt x="226408" y="6797"/>
                    <a:pt x="398331" y="0"/>
                    <a:pt x="398331" y="0"/>
                  </a:cubicBezTo>
                  <a:cubicBezTo>
                    <a:pt x="290141" y="0"/>
                    <a:pt x="188859" y="24178"/>
                    <a:pt x="112870" y="68078"/>
                  </a:cubicBezTo>
                  <a:cubicBezTo>
                    <a:pt x="40000" y="110084"/>
                    <a:pt x="0" y="164903"/>
                    <a:pt x="0" y="222397"/>
                  </a:cubicBezTo>
                  <a:cubicBezTo>
                    <a:pt x="112" y="222397"/>
                    <a:pt x="3900" y="141839"/>
                    <a:pt x="116101" y="73649"/>
                  </a:cubicBezTo>
                  <a:close/>
                </a:path>
              </a:pathLst>
            </a:custGeom>
            <a:solidFill>
              <a:srgbClr val="F5F5F5">
                <a:alpha val="50000"/>
              </a:srgbClr>
            </a:solidFill>
            <a:ln w="111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B5DAF181-19B0-4B22-9D37-73E57F9B0D20}"/>
                </a:ext>
              </a:extLst>
            </p:cNvPr>
            <p:cNvSpPr/>
            <p:nvPr/>
          </p:nvSpPr>
          <p:spPr>
            <a:xfrm>
              <a:off x="8200191" y="4805164"/>
              <a:ext cx="448685" cy="267104"/>
            </a:xfrm>
            <a:custGeom>
              <a:avLst/>
              <a:gdLst>
                <a:gd name="connsiteX0" fmla="*/ 0 w 448685"/>
                <a:gd name="connsiteY0" fmla="*/ 266408 h 267104"/>
                <a:gd name="connsiteX1" fmla="*/ 326687 w 448685"/>
                <a:gd name="connsiteY1" fmla="*/ 196659 h 267104"/>
                <a:gd name="connsiteX2" fmla="*/ 446131 w 448685"/>
                <a:gd name="connsiteY2" fmla="*/ 0 h 267104"/>
                <a:gd name="connsiteX3" fmla="*/ 319668 w 448685"/>
                <a:gd name="connsiteY3" fmla="*/ 192313 h 267104"/>
                <a:gd name="connsiteX4" fmla="*/ 0 w 448685"/>
                <a:gd name="connsiteY4" fmla="*/ 266408 h 26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85" h="267104">
                  <a:moveTo>
                    <a:pt x="0" y="266408"/>
                  </a:moveTo>
                  <a:cubicBezTo>
                    <a:pt x="117104" y="271534"/>
                    <a:pt x="237216" y="248358"/>
                    <a:pt x="326687" y="196659"/>
                  </a:cubicBezTo>
                  <a:cubicBezTo>
                    <a:pt x="419724" y="142953"/>
                    <a:pt x="459613" y="70084"/>
                    <a:pt x="446131" y="0"/>
                  </a:cubicBezTo>
                  <a:cubicBezTo>
                    <a:pt x="446131" y="0"/>
                    <a:pt x="463513" y="114207"/>
                    <a:pt x="319668" y="192313"/>
                  </a:cubicBezTo>
                  <a:cubicBezTo>
                    <a:pt x="175823" y="270419"/>
                    <a:pt x="0" y="266408"/>
                    <a:pt x="0" y="266408"/>
                  </a:cubicBezTo>
                  <a:close/>
                </a:path>
              </a:pathLst>
            </a:custGeom>
            <a:solidFill>
              <a:srgbClr val="F5F5F5">
                <a:alpha val="50000"/>
              </a:srgbClr>
            </a:solidFill>
            <a:ln w="111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1E47F67D-E5AE-4EA0-B2E9-7AC4B51B32F9}"/>
                </a:ext>
              </a:extLst>
            </p:cNvPr>
            <p:cNvSpPr/>
            <p:nvPr/>
          </p:nvSpPr>
          <p:spPr>
            <a:xfrm>
              <a:off x="7788712" y="4551318"/>
              <a:ext cx="833208" cy="480950"/>
            </a:xfrm>
            <a:custGeom>
              <a:avLst/>
              <a:gdLst>
                <a:gd name="connsiteX0" fmla="*/ 810256 w 833208"/>
                <a:gd name="connsiteY0" fmla="*/ 162480 h 480950"/>
                <a:gd name="connsiteX1" fmla="*/ 710757 w 833208"/>
                <a:gd name="connsiteY1" fmla="*/ 70446 h 480950"/>
                <a:gd name="connsiteX2" fmla="*/ 121783 w 833208"/>
                <a:gd name="connsiteY2" fmla="*/ 70446 h 480950"/>
                <a:gd name="connsiteX3" fmla="*/ 22284 w 833208"/>
                <a:gd name="connsiteY3" fmla="*/ 162480 h 480950"/>
                <a:gd name="connsiteX4" fmla="*/ 0 w 833208"/>
                <a:gd name="connsiteY4" fmla="*/ 162480 h 480950"/>
                <a:gd name="connsiteX5" fmla="*/ 0 w 833208"/>
                <a:gd name="connsiteY5" fmla="*/ 247495 h 480950"/>
                <a:gd name="connsiteX6" fmla="*/ 0 w 833208"/>
                <a:gd name="connsiteY6" fmla="*/ 247495 h 480950"/>
                <a:gd name="connsiteX7" fmla="*/ 121672 w 833208"/>
                <a:gd name="connsiteY7" fmla="*/ 410504 h 480950"/>
                <a:gd name="connsiteX8" fmla="*/ 710645 w 833208"/>
                <a:gd name="connsiteY8" fmla="*/ 410504 h 480950"/>
                <a:gd name="connsiteX9" fmla="*/ 833209 w 833208"/>
                <a:gd name="connsiteY9" fmla="*/ 247495 h 480950"/>
                <a:gd name="connsiteX10" fmla="*/ 833209 w 833208"/>
                <a:gd name="connsiteY10" fmla="*/ 247495 h 480950"/>
                <a:gd name="connsiteX11" fmla="*/ 833209 w 833208"/>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3208" h="480950">
                  <a:moveTo>
                    <a:pt x="810256" y="162480"/>
                  </a:moveTo>
                  <a:cubicBezTo>
                    <a:pt x="785520" y="123784"/>
                    <a:pt x="751258" y="92096"/>
                    <a:pt x="710757" y="70446"/>
                  </a:cubicBezTo>
                  <a:cubicBezTo>
                    <a:pt x="548193" y="-23482"/>
                    <a:pt x="284459" y="-23482"/>
                    <a:pt x="121783" y="70446"/>
                  </a:cubicBezTo>
                  <a:cubicBezTo>
                    <a:pt x="81304" y="92129"/>
                    <a:pt x="47042" y="123806"/>
                    <a:pt x="22284" y="162480"/>
                  </a:cubicBezTo>
                  <a:lnTo>
                    <a:pt x="0" y="162480"/>
                  </a:lnTo>
                  <a:lnTo>
                    <a:pt x="0" y="247495"/>
                  </a:lnTo>
                  <a:lnTo>
                    <a:pt x="0" y="247495"/>
                  </a:lnTo>
                  <a:cubicBezTo>
                    <a:pt x="3008" y="306659"/>
                    <a:pt x="43454" y="365378"/>
                    <a:pt x="121672" y="410504"/>
                  </a:cubicBezTo>
                  <a:cubicBezTo>
                    <a:pt x="284347" y="504432"/>
                    <a:pt x="548081" y="504432"/>
                    <a:pt x="710645" y="410504"/>
                  </a:cubicBezTo>
                  <a:cubicBezTo>
                    <a:pt x="788640" y="365378"/>
                    <a:pt x="829643" y="306659"/>
                    <a:pt x="833209" y="247495"/>
                  </a:cubicBezTo>
                  <a:lnTo>
                    <a:pt x="833209" y="247495"/>
                  </a:lnTo>
                  <a:lnTo>
                    <a:pt x="833209" y="162480"/>
                  </a:lnTo>
                  <a:close/>
                </a:path>
              </a:pathLst>
            </a:custGeom>
            <a:solidFill>
              <a:srgbClr val="2A9BF5"/>
            </a:solidFill>
            <a:ln w="111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03BC513-6D80-412E-B300-A93179615E30}"/>
                </a:ext>
              </a:extLst>
            </p:cNvPr>
            <p:cNvSpPr/>
            <p:nvPr/>
          </p:nvSpPr>
          <p:spPr>
            <a:xfrm>
              <a:off x="7788712" y="4551318"/>
              <a:ext cx="833208" cy="480950"/>
            </a:xfrm>
            <a:custGeom>
              <a:avLst/>
              <a:gdLst>
                <a:gd name="connsiteX0" fmla="*/ 810256 w 833208"/>
                <a:gd name="connsiteY0" fmla="*/ 162480 h 480950"/>
                <a:gd name="connsiteX1" fmla="*/ 710757 w 833208"/>
                <a:gd name="connsiteY1" fmla="*/ 70446 h 480950"/>
                <a:gd name="connsiteX2" fmla="*/ 121783 w 833208"/>
                <a:gd name="connsiteY2" fmla="*/ 70446 h 480950"/>
                <a:gd name="connsiteX3" fmla="*/ 22284 w 833208"/>
                <a:gd name="connsiteY3" fmla="*/ 162480 h 480950"/>
                <a:gd name="connsiteX4" fmla="*/ 0 w 833208"/>
                <a:gd name="connsiteY4" fmla="*/ 162480 h 480950"/>
                <a:gd name="connsiteX5" fmla="*/ 0 w 833208"/>
                <a:gd name="connsiteY5" fmla="*/ 247495 h 480950"/>
                <a:gd name="connsiteX6" fmla="*/ 0 w 833208"/>
                <a:gd name="connsiteY6" fmla="*/ 247495 h 480950"/>
                <a:gd name="connsiteX7" fmla="*/ 121672 w 833208"/>
                <a:gd name="connsiteY7" fmla="*/ 410504 h 480950"/>
                <a:gd name="connsiteX8" fmla="*/ 710645 w 833208"/>
                <a:gd name="connsiteY8" fmla="*/ 410504 h 480950"/>
                <a:gd name="connsiteX9" fmla="*/ 833209 w 833208"/>
                <a:gd name="connsiteY9" fmla="*/ 247495 h 480950"/>
                <a:gd name="connsiteX10" fmla="*/ 833209 w 833208"/>
                <a:gd name="connsiteY10" fmla="*/ 247495 h 480950"/>
                <a:gd name="connsiteX11" fmla="*/ 833209 w 833208"/>
                <a:gd name="connsiteY11" fmla="*/ 162480 h 48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3208" h="480950">
                  <a:moveTo>
                    <a:pt x="810256" y="162480"/>
                  </a:moveTo>
                  <a:cubicBezTo>
                    <a:pt x="785520" y="123784"/>
                    <a:pt x="751258" y="92096"/>
                    <a:pt x="710757" y="70446"/>
                  </a:cubicBezTo>
                  <a:cubicBezTo>
                    <a:pt x="548193" y="-23482"/>
                    <a:pt x="284459" y="-23482"/>
                    <a:pt x="121783" y="70446"/>
                  </a:cubicBezTo>
                  <a:cubicBezTo>
                    <a:pt x="81304" y="92129"/>
                    <a:pt x="47042" y="123806"/>
                    <a:pt x="22284" y="162480"/>
                  </a:cubicBezTo>
                  <a:lnTo>
                    <a:pt x="0" y="162480"/>
                  </a:lnTo>
                  <a:lnTo>
                    <a:pt x="0" y="247495"/>
                  </a:lnTo>
                  <a:lnTo>
                    <a:pt x="0" y="247495"/>
                  </a:lnTo>
                  <a:cubicBezTo>
                    <a:pt x="3008" y="306659"/>
                    <a:pt x="43454" y="365378"/>
                    <a:pt x="121672" y="410504"/>
                  </a:cubicBezTo>
                  <a:cubicBezTo>
                    <a:pt x="284347" y="504432"/>
                    <a:pt x="548081" y="504432"/>
                    <a:pt x="710645" y="410504"/>
                  </a:cubicBezTo>
                  <a:cubicBezTo>
                    <a:pt x="788640" y="365378"/>
                    <a:pt x="829643" y="306659"/>
                    <a:pt x="833209" y="247495"/>
                  </a:cubicBezTo>
                  <a:lnTo>
                    <a:pt x="833209" y="247495"/>
                  </a:lnTo>
                  <a:lnTo>
                    <a:pt x="833209" y="162480"/>
                  </a:lnTo>
                  <a:close/>
                </a:path>
              </a:pathLst>
            </a:custGeom>
            <a:solidFill>
              <a:srgbClr val="000000"/>
            </a:solidFill>
            <a:ln w="111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88AF5D2-5ED8-43F2-8AA9-57B9BE116CCF}"/>
                </a:ext>
              </a:extLst>
            </p:cNvPr>
            <p:cNvSpPr/>
            <p:nvPr/>
          </p:nvSpPr>
          <p:spPr>
            <a:xfrm>
              <a:off x="7788712" y="4551346"/>
              <a:ext cx="416381" cy="480894"/>
            </a:xfrm>
            <a:custGeom>
              <a:avLst/>
              <a:gdLst>
                <a:gd name="connsiteX0" fmla="*/ 416382 w 416381"/>
                <a:gd name="connsiteY0" fmla="*/ 0 h 480894"/>
                <a:gd name="connsiteX1" fmla="*/ 121783 w 416381"/>
                <a:gd name="connsiteY1" fmla="*/ 70418 h 480894"/>
                <a:gd name="connsiteX2" fmla="*/ 22284 w 416381"/>
                <a:gd name="connsiteY2" fmla="*/ 162452 h 480894"/>
                <a:gd name="connsiteX3" fmla="*/ 0 w 416381"/>
                <a:gd name="connsiteY3" fmla="*/ 162452 h 480894"/>
                <a:gd name="connsiteX4" fmla="*/ 0 w 416381"/>
                <a:gd name="connsiteY4" fmla="*/ 247467 h 480894"/>
                <a:gd name="connsiteX5" fmla="*/ 0 w 416381"/>
                <a:gd name="connsiteY5" fmla="*/ 247467 h 480894"/>
                <a:gd name="connsiteX6" fmla="*/ 121672 w 416381"/>
                <a:gd name="connsiteY6" fmla="*/ 410476 h 480894"/>
                <a:gd name="connsiteX7" fmla="*/ 416270 w 416381"/>
                <a:gd name="connsiteY7" fmla="*/ 480895 h 4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81" h="480894">
                  <a:moveTo>
                    <a:pt x="416382" y="0"/>
                  </a:moveTo>
                  <a:cubicBezTo>
                    <a:pt x="309751" y="0"/>
                    <a:pt x="203121" y="23398"/>
                    <a:pt x="121783" y="70418"/>
                  </a:cubicBezTo>
                  <a:cubicBezTo>
                    <a:pt x="81304" y="92101"/>
                    <a:pt x="47042" y="123778"/>
                    <a:pt x="22284" y="162452"/>
                  </a:cubicBezTo>
                  <a:lnTo>
                    <a:pt x="0" y="162452"/>
                  </a:lnTo>
                  <a:lnTo>
                    <a:pt x="0" y="247467"/>
                  </a:lnTo>
                  <a:lnTo>
                    <a:pt x="0" y="247467"/>
                  </a:lnTo>
                  <a:cubicBezTo>
                    <a:pt x="3008" y="306631"/>
                    <a:pt x="43454" y="365350"/>
                    <a:pt x="121672" y="410476"/>
                  </a:cubicBezTo>
                  <a:cubicBezTo>
                    <a:pt x="203010" y="457384"/>
                    <a:pt x="309640" y="480895"/>
                    <a:pt x="416270" y="480895"/>
                  </a:cubicBezTo>
                  <a:close/>
                </a:path>
              </a:pathLst>
            </a:custGeom>
            <a:solidFill>
              <a:srgbClr val="000000">
                <a:alpha val="10000"/>
              </a:srgbClr>
            </a:solidFill>
            <a:ln w="111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CD160EA-3A8E-4011-9A0C-2F4B896495B7}"/>
                </a:ext>
              </a:extLst>
            </p:cNvPr>
            <p:cNvSpPr/>
            <p:nvPr/>
          </p:nvSpPr>
          <p:spPr>
            <a:xfrm>
              <a:off x="7788935" y="4590344"/>
              <a:ext cx="188636" cy="402899"/>
            </a:xfrm>
            <a:custGeom>
              <a:avLst/>
              <a:gdLst>
                <a:gd name="connsiteX0" fmla="*/ 188636 w 188636"/>
                <a:gd name="connsiteY0" fmla="*/ 0 h 402899"/>
                <a:gd name="connsiteX1" fmla="*/ 121783 w 188636"/>
                <a:gd name="connsiteY1" fmla="*/ 31421 h 402899"/>
                <a:gd name="connsiteX2" fmla="*/ 22284 w 188636"/>
                <a:gd name="connsiteY2" fmla="*/ 123455 h 402899"/>
                <a:gd name="connsiteX3" fmla="*/ 0 w 188636"/>
                <a:gd name="connsiteY3" fmla="*/ 123455 h 402899"/>
                <a:gd name="connsiteX4" fmla="*/ 0 w 188636"/>
                <a:gd name="connsiteY4" fmla="*/ 208469 h 402899"/>
                <a:gd name="connsiteX5" fmla="*/ 0 w 188636"/>
                <a:gd name="connsiteY5" fmla="*/ 208469 h 402899"/>
                <a:gd name="connsiteX6" fmla="*/ 121672 w 188636"/>
                <a:gd name="connsiteY6" fmla="*/ 371479 h 402899"/>
                <a:gd name="connsiteX7" fmla="*/ 188525 w 18863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36" h="402899">
                  <a:moveTo>
                    <a:pt x="188636" y="0"/>
                  </a:moveTo>
                  <a:cubicBezTo>
                    <a:pt x="165527" y="8635"/>
                    <a:pt x="143176" y="19142"/>
                    <a:pt x="121783" y="31421"/>
                  </a:cubicBezTo>
                  <a:cubicBezTo>
                    <a:pt x="81304" y="53103"/>
                    <a:pt x="47042" y="84780"/>
                    <a:pt x="22284" y="123455"/>
                  </a:cubicBezTo>
                  <a:lnTo>
                    <a:pt x="0" y="123455"/>
                  </a:lnTo>
                  <a:lnTo>
                    <a:pt x="0" y="208469"/>
                  </a:lnTo>
                  <a:lnTo>
                    <a:pt x="0" y="208469"/>
                  </a:lnTo>
                  <a:cubicBezTo>
                    <a:pt x="3008" y="267634"/>
                    <a:pt x="43454" y="326353"/>
                    <a:pt x="121672" y="371479"/>
                  </a:cubicBezTo>
                  <a:cubicBezTo>
                    <a:pt x="143087" y="383713"/>
                    <a:pt x="165438" y="394220"/>
                    <a:pt x="188525" y="402900"/>
                  </a:cubicBezTo>
                  <a:close/>
                </a:path>
              </a:pathLst>
            </a:custGeom>
            <a:solidFill>
              <a:srgbClr val="000000">
                <a:alpha val="10000"/>
              </a:srgbClr>
            </a:solidFill>
            <a:ln w="111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8117CFB4-8924-4D74-B32B-3907EB397350}"/>
                </a:ext>
              </a:extLst>
            </p:cNvPr>
            <p:cNvSpPr/>
            <p:nvPr/>
          </p:nvSpPr>
          <p:spPr>
            <a:xfrm>
              <a:off x="8431725" y="4590344"/>
              <a:ext cx="189416" cy="402899"/>
            </a:xfrm>
            <a:custGeom>
              <a:avLst/>
              <a:gdLst>
                <a:gd name="connsiteX0" fmla="*/ 780 w 189416"/>
                <a:gd name="connsiteY0" fmla="*/ 0 h 402899"/>
                <a:gd name="connsiteX1" fmla="*/ 67633 w 189416"/>
                <a:gd name="connsiteY1" fmla="*/ 31421 h 402899"/>
                <a:gd name="connsiteX2" fmla="*/ 167132 w 189416"/>
                <a:gd name="connsiteY2" fmla="*/ 123455 h 402899"/>
                <a:gd name="connsiteX3" fmla="*/ 189416 w 189416"/>
                <a:gd name="connsiteY3" fmla="*/ 123455 h 402899"/>
                <a:gd name="connsiteX4" fmla="*/ 189416 w 189416"/>
                <a:gd name="connsiteY4" fmla="*/ 208469 h 402899"/>
                <a:gd name="connsiteX5" fmla="*/ 189416 w 189416"/>
                <a:gd name="connsiteY5" fmla="*/ 208469 h 402899"/>
                <a:gd name="connsiteX6" fmla="*/ 66853 w 189416"/>
                <a:gd name="connsiteY6" fmla="*/ 371479 h 402899"/>
                <a:gd name="connsiteX7" fmla="*/ 0 w 189416"/>
                <a:gd name="connsiteY7" fmla="*/ 402900 h 4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416" h="402899">
                  <a:moveTo>
                    <a:pt x="780" y="0"/>
                  </a:moveTo>
                  <a:cubicBezTo>
                    <a:pt x="23900" y="8602"/>
                    <a:pt x="46251" y="19120"/>
                    <a:pt x="67633" y="31421"/>
                  </a:cubicBezTo>
                  <a:cubicBezTo>
                    <a:pt x="108134" y="53070"/>
                    <a:pt x="142396" y="84758"/>
                    <a:pt x="167132" y="123455"/>
                  </a:cubicBezTo>
                  <a:lnTo>
                    <a:pt x="189416" y="123455"/>
                  </a:lnTo>
                  <a:lnTo>
                    <a:pt x="189416" y="208469"/>
                  </a:lnTo>
                  <a:lnTo>
                    <a:pt x="189416" y="208469"/>
                  </a:lnTo>
                  <a:cubicBezTo>
                    <a:pt x="186408" y="267634"/>
                    <a:pt x="145628" y="326353"/>
                    <a:pt x="66853" y="371479"/>
                  </a:cubicBezTo>
                  <a:cubicBezTo>
                    <a:pt x="45449" y="383735"/>
                    <a:pt x="23098" y="394253"/>
                    <a:pt x="0" y="402900"/>
                  </a:cubicBezTo>
                  <a:close/>
                </a:path>
              </a:pathLst>
            </a:custGeom>
            <a:solidFill>
              <a:srgbClr val="2A9BF5">
                <a:alpha val="50000"/>
              </a:srgbClr>
            </a:solidFill>
            <a:ln w="111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9BB1DE-7CAD-4C2D-BCC4-2D0E0A35FE1A}"/>
                </a:ext>
              </a:extLst>
            </p:cNvPr>
            <p:cNvSpPr/>
            <p:nvPr/>
          </p:nvSpPr>
          <p:spPr>
            <a:xfrm>
              <a:off x="7788489" y="4473323"/>
              <a:ext cx="832944" cy="480950"/>
            </a:xfrm>
            <a:custGeom>
              <a:avLst/>
              <a:gdLst>
                <a:gd name="connsiteX0" fmla="*/ 710979 w 832944"/>
                <a:gd name="connsiteY0" fmla="*/ 70446 h 480950"/>
                <a:gd name="connsiteX1" fmla="*/ 122006 w 832944"/>
                <a:gd name="connsiteY1" fmla="*/ 70446 h 480950"/>
                <a:gd name="connsiteX2" fmla="*/ 122006 w 832944"/>
                <a:gd name="connsiteY2" fmla="*/ 410504 h 480950"/>
                <a:gd name="connsiteX3" fmla="*/ 710979 w 832944"/>
                <a:gd name="connsiteY3" fmla="*/ 410504 h 480950"/>
                <a:gd name="connsiteX4" fmla="*/ 710979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79" y="70446"/>
                  </a:moveTo>
                  <a:cubicBezTo>
                    <a:pt x="548416" y="-23482"/>
                    <a:pt x="284682" y="-23482"/>
                    <a:pt x="122006" y="70446"/>
                  </a:cubicBezTo>
                  <a:cubicBezTo>
                    <a:pt x="-40669" y="164375"/>
                    <a:pt x="-40669" y="316576"/>
                    <a:pt x="122006" y="410504"/>
                  </a:cubicBezTo>
                  <a:cubicBezTo>
                    <a:pt x="284682" y="504432"/>
                    <a:pt x="548416" y="504432"/>
                    <a:pt x="710979" y="410504"/>
                  </a:cubicBezTo>
                  <a:cubicBezTo>
                    <a:pt x="873543" y="316576"/>
                    <a:pt x="873655" y="164375"/>
                    <a:pt x="710979" y="70446"/>
                  </a:cubicBezTo>
                  <a:close/>
                </a:path>
              </a:pathLst>
            </a:custGeom>
            <a:solidFill>
              <a:srgbClr val="2A9BF5"/>
            </a:solidFill>
            <a:ln w="111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D9CBBB40-9E15-4739-A637-7FB17D614457}"/>
                </a:ext>
              </a:extLst>
            </p:cNvPr>
            <p:cNvSpPr/>
            <p:nvPr/>
          </p:nvSpPr>
          <p:spPr>
            <a:xfrm>
              <a:off x="7788489" y="4473323"/>
              <a:ext cx="832944" cy="480950"/>
            </a:xfrm>
            <a:custGeom>
              <a:avLst/>
              <a:gdLst>
                <a:gd name="connsiteX0" fmla="*/ 710979 w 832944"/>
                <a:gd name="connsiteY0" fmla="*/ 70446 h 480950"/>
                <a:gd name="connsiteX1" fmla="*/ 122006 w 832944"/>
                <a:gd name="connsiteY1" fmla="*/ 70446 h 480950"/>
                <a:gd name="connsiteX2" fmla="*/ 122006 w 832944"/>
                <a:gd name="connsiteY2" fmla="*/ 410504 h 480950"/>
                <a:gd name="connsiteX3" fmla="*/ 710979 w 832944"/>
                <a:gd name="connsiteY3" fmla="*/ 410504 h 480950"/>
                <a:gd name="connsiteX4" fmla="*/ 710979 w 832944"/>
                <a:gd name="connsiteY4" fmla="*/ 70446 h 48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44" h="480950">
                  <a:moveTo>
                    <a:pt x="710979" y="70446"/>
                  </a:moveTo>
                  <a:cubicBezTo>
                    <a:pt x="548416" y="-23482"/>
                    <a:pt x="284682" y="-23482"/>
                    <a:pt x="122006" y="70446"/>
                  </a:cubicBezTo>
                  <a:cubicBezTo>
                    <a:pt x="-40669" y="164375"/>
                    <a:pt x="-40669" y="316576"/>
                    <a:pt x="122006" y="410504"/>
                  </a:cubicBezTo>
                  <a:cubicBezTo>
                    <a:pt x="284682" y="504432"/>
                    <a:pt x="548416" y="504432"/>
                    <a:pt x="710979" y="410504"/>
                  </a:cubicBezTo>
                  <a:cubicBezTo>
                    <a:pt x="873543" y="316576"/>
                    <a:pt x="873655" y="164375"/>
                    <a:pt x="710979" y="70446"/>
                  </a:cubicBezTo>
                  <a:close/>
                </a:path>
              </a:pathLst>
            </a:custGeom>
            <a:solidFill>
              <a:srgbClr val="000000">
                <a:alpha val="20000"/>
              </a:srgbClr>
            </a:solidFill>
            <a:ln w="111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6A36214-F29D-4467-80E4-3BA4D5065CCB}"/>
                </a:ext>
              </a:extLst>
            </p:cNvPr>
            <p:cNvSpPr/>
            <p:nvPr/>
          </p:nvSpPr>
          <p:spPr>
            <a:xfrm>
              <a:off x="7928657" y="4565054"/>
              <a:ext cx="552649" cy="297486"/>
            </a:xfrm>
            <a:custGeom>
              <a:avLst/>
              <a:gdLst>
                <a:gd name="connsiteX0" fmla="*/ 468192 w 552649"/>
                <a:gd name="connsiteY0" fmla="*/ 40889 h 297486"/>
                <a:gd name="connsiteX1" fmla="*/ 84569 w 552649"/>
                <a:gd name="connsiteY1" fmla="*/ 40889 h 297486"/>
                <a:gd name="connsiteX2" fmla="*/ 0 w 552649"/>
                <a:gd name="connsiteY2" fmla="*/ 148745 h 297486"/>
                <a:gd name="connsiteX3" fmla="*/ 84569 w 552649"/>
                <a:gd name="connsiteY3" fmla="*/ 256489 h 297486"/>
                <a:gd name="connsiteX4" fmla="*/ 468192 w 552649"/>
                <a:gd name="connsiteY4" fmla="*/ 256489 h 297486"/>
                <a:gd name="connsiteX5" fmla="*/ 552650 w 552649"/>
                <a:gd name="connsiteY5" fmla="*/ 148745 h 297486"/>
                <a:gd name="connsiteX6" fmla="*/ 468192 w 552649"/>
                <a:gd name="connsiteY6" fmla="*/ 40889 h 29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649" h="297486">
                  <a:moveTo>
                    <a:pt x="468192" y="40889"/>
                  </a:moveTo>
                  <a:cubicBezTo>
                    <a:pt x="346130" y="-13630"/>
                    <a:pt x="206631" y="-13630"/>
                    <a:pt x="84569" y="40889"/>
                  </a:cubicBezTo>
                  <a:cubicBezTo>
                    <a:pt x="30084" y="68856"/>
                    <a:pt x="0" y="107184"/>
                    <a:pt x="0" y="148745"/>
                  </a:cubicBezTo>
                  <a:cubicBezTo>
                    <a:pt x="0" y="190305"/>
                    <a:pt x="30084" y="228634"/>
                    <a:pt x="84569" y="256489"/>
                  </a:cubicBezTo>
                  <a:cubicBezTo>
                    <a:pt x="206597" y="311152"/>
                    <a:pt x="346164" y="311152"/>
                    <a:pt x="468192" y="256489"/>
                  </a:cubicBezTo>
                  <a:cubicBezTo>
                    <a:pt x="522566" y="228634"/>
                    <a:pt x="552650" y="190305"/>
                    <a:pt x="552650" y="148745"/>
                  </a:cubicBezTo>
                  <a:cubicBezTo>
                    <a:pt x="552650" y="107184"/>
                    <a:pt x="522566" y="68856"/>
                    <a:pt x="468192" y="40889"/>
                  </a:cubicBezTo>
                  <a:close/>
                </a:path>
              </a:pathLst>
            </a:custGeom>
            <a:solidFill>
              <a:srgbClr val="2A9BF5"/>
            </a:solidFill>
            <a:ln w="111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E4015F3-CFE8-4B4B-A502-846C997982C0}"/>
                </a:ext>
              </a:extLst>
            </p:cNvPr>
            <p:cNvSpPr/>
            <p:nvPr/>
          </p:nvSpPr>
          <p:spPr>
            <a:xfrm>
              <a:off x="7928657" y="4565054"/>
              <a:ext cx="552649" cy="297486"/>
            </a:xfrm>
            <a:custGeom>
              <a:avLst/>
              <a:gdLst>
                <a:gd name="connsiteX0" fmla="*/ 468192 w 552649"/>
                <a:gd name="connsiteY0" fmla="*/ 40889 h 297486"/>
                <a:gd name="connsiteX1" fmla="*/ 84569 w 552649"/>
                <a:gd name="connsiteY1" fmla="*/ 40889 h 297486"/>
                <a:gd name="connsiteX2" fmla="*/ 0 w 552649"/>
                <a:gd name="connsiteY2" fmla="*/ 148745 h 297486"/>
                <a:gd name="connsiteX3" fmla="*/ 84569 w 552649"/>
                <a:gd name="connsiteY3" fmla="*/ 256489 h 297486"/>
                <a:gd name="connsiteX4" fmla="*/ 468192 w 552649"/>
                <a:gd name="connsiteY4" fmla="*/ 256489 h 297486"/>
                <a:gd name="connsiteX5" fmla="*/ 552650 w 552649"/>
                <a:gd name="connsiteY5" fmla="*/ 148745 h 297486"/>
                <a:gd name="connsiteX6" fmla="*/ 468192 w 552649"/>
                <a:gd name="connsiteY6" fmla="*/ 40889 h 29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649" h="297486">
                  <a:moveTo>
                    <a:pt x="468192" y="40889"/>
                  </a:moveTo>
                  <a:cubicBezTo>
                    <a:pt x="346130" y="-13630"/>
                    <a:pt x="206631" y="-13630"/>
                    <a:pt x="84569" y="40889"/>
                  </a:cubicBezTo>
                  <a:cubicBezTo>
                    <a:pt x="30084" y="68856"/>
                    <a:pt x="0" y="107184"/>
                    <a:pt x="0" y="148745"/>
                  </a:cubicBezTo>
                  <a:cubicBezTo>
                    <a:pt x="0" y="190305"/>
                    <a:pt x="30084" y="228634"/>
                    <a:pt x="84569" y="256489"/>
                  </a:cubicBezTo>
                  <a:cubicBezTo>
                    <a:pt x="206597" y="311152"/>
                    <a:pt x="346164" y="311152"/>
                    <a:pt x="468192" y="256489"/>
                  </a:cubicBezTo>
                  <a:cubicBezTo>
                    <a:pt x="522566" y="228634"/>
                    <a:pt x="552650" y="190305"/>
                    <a:pt x="552650" y="148745"/>
                  </a:cubicBezTo>
                  <a:cubicBezTo>
                    <a:pt x="552650" y="107184"/>
                    <a:pt x="522566" y="68856"/>
                    <a:pt x="468192" y="40889"/>
                  </a:cubicBezTo>
                  <a:close/>
                </a:path>
              </a:pathLst>
            </a:custGeom>
            <a:solidFill>
              <a:srgbClr val="000000">
                <a:alpha val="40000"/>
              </a:srgbClr>
            </a:solidFill>
            <a:ln w="111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0FCAD861-3C95-48B1-9F36-6925FF5A7F11}"/>
                </a:ext>
              </a:extLst>
            </p:cNvPr>
            <p:cNvSpPr/>
            <p:nvPr/>
          </p:nvSpPr>
          <p:spPr>
            <a:xfrm>
              <a:off x="7806651" y="4491402"/>
              <a:ext cx="796774" cy="444682"/>
            </a:xfrm>
            <a:custGeom>
              <a:avLst/>
              <a:gdLst>
                <a:gd name="connsiteX0" fmla="*/ 683793 w 796774"/>
                <a:gd name="connsiteY0" fmla="*/ 68078 h 444682"/>
                <a:gd name="connsiteX1" fmla="*/ 398331 w 796774"/>
                <a:gd name="connsiteY1" fmla="*/ 0 h 444682"/>
                <a:gd name="connsiteX2" fmla="*/ 112981 w 796774"/>
                <a:gd name="connsiteY2" fmla="*/ 68078 h 444682"/>
                <a:gd name="connsiteX3" fmla="*/ 0 w 796774"/>
                <a:gd name="connsiteY3" fmla="*/ 222397 h 444682"/>
                <a:gd name="connsiteX4" fmla="*/ 112981 w 796774"/>
                <a:gd name="connsiteY4" fmla="*/ 376716 h 444682"/>
                <a:gd name="connsiteX5" fmla="*/ 398331 w 796774"/>
                <a:gd name="connsiteY5" fmla="*/ 444683 h 444682"/>
                <a:gd name="connsiteX6" fmla="*/ 683793 w 796774"/>
                <a:gd name="connsiteY6" fmla="*/ 376716 h 444682"/>
                <a:gd name="connsiteX7" fmla="*/ 796774 w 796774"/>
                <a:gd name="connsiteY7" fmla="*/ 222397 h 444682"/>
                <a:gd name="connsiteX8" fmla="*/ 683793 w 796774"/>
                <a:gd name="connsiteY8" fmla="*/ 68078 h 444682"/>
                <a:gd name="connsiteX9" fmla="*/ 590199 w 796774"/>
                <a:gd name="connsiteY9" fmla="*/ 330364 h 444682"/>
                <a:gd name="connsiteX10" fmla="*/ 206575 w 796774"/>
                <a:gd name="connsiteY10" fmla="*/ 330364 h 444682"/>
                <a:gd name="connsiteX11" fmla="*/ 122007 w 796774"/>
                <a:gd name="connsiteY11" fmla="*/ 222620 h 444682"/>
                <a:gd name="connsiteX12" fmla="*/ 206575 w 796774"/>
                <a:gd name="connsiteY12" fmla="*/ 114764 h 444682"/>
                <a:gd name="connsiteX13" fmla="*/ 590199 w 796774"/>
                <a:gd name="connsiteY13" fmla="*/ 114764 h 444682"/>
                <a:gd name="connsiteX14" fmla="*/ 674656 w 796774"/>
                <a:gd name="connsiteY14" fmla="*/ 222620 h 444682"/>
                <a:gd name="connsiteX15" fmla="*/ 590199 w 796774"/>
                <a:gd name="connsiteY15" fmla="*/ 330364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774" h="444682">
                  <a:moveTo>
                    <a:pt x="683793" y="68078"/>
                  </a:moveTo>
                  <a:cubicBezTo>
                    <a:pt x="607915" y="24178"/>
                    <a:pt x="506410" y="0"/>
                    <a:pt x="398331" y="0"/>
                  </a:cubicBezTo>
                  <a:cubicBezTo>
                    <a:pt x="290252" y="0"/>
                    <a:pt x="188859" y="24178"/>
                    <a:pt x="112981" y="68078"/>
                  </a:cubicBezTo>
                  <a:cubicBezTo>
                    <a:pt x="40112" y="110084"/>
                    <a:pt x="0" y="164903"/>
                    <a:pt x="0" y="222397"/>
                  </a:cubicBezTo>
                  <a:cubicBezTo>
                    <a:pt x="0" y="279890"/>
                    <a:pt x="40112" y="334710"/>
                    <a:pt x="112981" y="376716"/>
                  </a:cubicBezTo>
                  <a:cubicBezTo>
                    <a:pt x="188859" y="420504"/>
                    <a:pt x="290252" y="444683"/>
                    <a:pt x="398331" y="444683"/>
                  </a:cubicBezTo>
                  <a:cubicBezTo>
                    <a:pt x="506410" y="444683"/>
                    <a:pt x="607915" y="420504"/>
                    <a:pt x="683793" y="376716"/>
                  </a:cubicBezTo>
                  <a:cubicBezTo>
                    <a:pt x="756551" y="334710"/>
                    <a:pt x="796774" y="279890"/>
                    <a:pt x="796774" y="222397"/>
                  </a:cubicBezTo>
                  <a:cubicBezTo>
                    <a:pt x="796774" y="164903"/>
                    <a:pt x="756551" y="110084"/>
                    <a:pt x="683793" y="68078"/>
                  </a:cubicBezTo>
                  <a:close/>
                  <a:moveTo>
                    <a:pt x="590199" y="330364"/>
                  </a:moveTo>
                  <a:cubicBezTo>
                    <a:pt x="468170" y="385028"/>
                    <a:pt x="328604" y="385028"/>
                    <a:pt x="206575" y="330364"/>
                  </a:cubicBezTo>
                  <a:cubicBezTo>
                    <a:pt x="152090" y="302509"/>
                    <a:pt x="122007" y="264180"/>
                    <a:pt x="122007" y="222620"/>
                  </a:cubicBezTo>
                  <a:cubicBezTo>
                    <a:pt x="122007" y="181060"/>
                    <a:pt x="152090" y="142731"/>
                    <a:pt x="206575" y="114764"/>
                  </a:cubicBezTo>
                  <a:cubicBezTo>
                    <a:pt x="328637" y="60245"/>
                    <a:pt x="468137" y="60245"/>
                    <a:pt x="590199" y="114764"/>
                  </a:cubicBezTo>
                  <a:cubicBezTo>
                    <a:pt x="644573" y="142731"/>
                    <a:pt x="674656" y="181060"/>
                    <a:pt x="674656" y="222620"/>
                  </a:cubicBezTo>
                  <a:cubicBezTo>
                    <a:pt x="674656" y="264180"/>
                    <a:pt x="644573" y="302286"/>
                    <a:pt x="590199" y="330364"/>
                  </a:cubicBezTo>
                  <a:close/>
                </a:path>
              </a:pathLst>
            </a:custGeom>
            <a:solidFill>
              <a:srgbClr val="2A9BF5"/>
            </a:solidFill>
            <a:ln w="111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93CAB34-1B29-47F3-B134-62C0937A0672}"/>
                </a:ext>
              </a:extLst>
            </p:cNvPr>
            <p:cNvSpPr/>
            <p:nvPr/>
          </p:nvSpPr>
          <p:spPr>
            <a:xfrm>
              <a:off x="7806651" y="4491402"/>
              <a:ext cx="796774" cy="444682"/>
            </a:xfrm>
            <a:custGeom>
              <a:avLst/>
              <a:gdLst>
                <a:gd name="connsiteX0" fmla="*/ 683793 w 796774"/>
                <a:gd name="connsiteY0" fmla="*/ 68078 h 444682"/>
                <a:gd name="connsiteX1" fmla="*/ 398331 w 796774"/>
                <a:gd name="connsiteY1" fmla="*/ 0 h 444682"/>
                <a:gd name="connsiteX2" fmla="*/ 112981 w 796774"/>
                <a:gd name="connsiteY2" fmla="*/ 68078 h 444682"/>
                <a:gd name="connsiteX3" fmla="*/ 0 w 796774"/>
                <a:gd name="connsiteY3" fmla="*/ 222397 h 444682"/>
                <a:gd name="connsiteX4" fmla="*/ 112981 w 796774"/>
                <a:gd name="connsiteY4" fmla="*/ 376716 h 444682"/>
                <a:gd name="connsiteX5" fmla="*/ 398331 w 796774"/>
                <a:gd name="connsiteY5" fmla="*/ 444683 h 444682"/>
                <a:gd name="connsiteX6" fmla="*/ 683793 w 796774"/>
                <a:gd name="connsiteY6" fmla="*/ 376716 h 444682"/>
                <a:gd name="connsiteX7" fmla="*/ 796774 w 796774"/>
                <a:gd name="connsiteY7" fmla="*/ 222397 h 444682"/>
                <a:gd name="connsiteX8" fmla="*/ 683793 w 796774"/>
                <a:gd name="connsiteY8" fmla="*/ 68078 h 444682"/>
                <a:gd name="connsiteX9" fmla="*/ 590199 w 796774"/>
                <a:gd name="connsiteY9" fmla="*/ 330364 h 444682"/>
                <a:gd name="connsiteX10" fmla="*/ 206575 w 796774"/>
                <a:gd name="connsiteY10" fmla="*/ 330364 h 444682"/>
                <a:gd name="connsiteX11" fmla="*/ 122007 w 796774"/>
                <a:gd name="connsiteY11" fmla="*/ 222620 h 444682"/>
                <a:gd name="connsiteX12" fmla="*/ 206575 w 796774"/>
                <a:gd name="connsiteY12" fmla="*/ 114764 h 444682"/>
                <a:gd name="connsiteX13" fmla="*/ 590199 w 796774"/>
                <a:gd name="connsiteY13" fmla="*/ 114764 h 444682"/>
                <a:gd name="connsiteX14" fmla="*/ 674656 w 796774"/>
                <a:gd name="connsiteY14" fmla="*/ 222620 h 444682"/>
                <a:gd name="connsiteX15" fmla="*/ 590199 w 796774"/>
                <a:gd name="connsiteY15" fmla="*/ 330364 h 44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774" h="444682">
                  <a:moveTo>
                    <a:pt x="683793" y="68078"/>
                  </a:moveTo>
                  <a:cubicBezTo>
                    <a:pt x="607915" y="24178"/>
                    <a:pt x="506410" y="0"/>
                    <a:pt x="398331" y="0"/>
                  </a:cubicBezTo>
                  <a:cubicBezTo>
                    <a:pt x="290252" y="0"/>
                    <a:pt x="188859" y="24178"/>
                    <a:pt x="112981" y="68078"/>
                  </a:cubicBezTo>
                  <a:cubicBezTo>
                    <a:pt x="40112" y="110084"/>
                    <a:pt x="0" y="164903"/>
                    <a:pt x="0" y="222397"/>
                  </a:cubicBezTo>
                  <a:cubicBezTo>
                    <a:pt x="0" y="279890"/>
                    <a:pt x="40112" y="334710"/>
                    <a:pt x="112981" y="376716"/>
                  </a:cubicBezTo>
                  <a:cubicBezTo>
                    <a:pt x="188859" y="420504"/>
                    <a:pt x="290252" y="444683"/>
                    <a:pt x="398331" y="444683"/>
                  </a:cubicBezTo>
                  <a:cubicBezTo>
                    <a:pt x="506410" y="444683"/>
                    <a:pt x="607915" y="420504"/>
                    <a:pt x="683793" y="376716"/>
                  </a:cubicBezTo>
                  <a:cubicBezTo>
                    <a:pt x="756551" y="334710"/>
                    <a:pt x="796774" y="279890"/>
                    <a:pt x="796774" y="222397"/>
                  </a:cubicBezTo>
                  <a:cubicBezTo>
                    <a:pt x="796774" y="164903"/>
                    <a:pt x="756551" y="110084"/>
                    <a:pt x="683793" y="68078"/>
                  </a:cubicBezTo>
                  <a:close/>
                  <a:moveTo>
                    <a:pt x="590199" y="330364"/>
                  </a:moveTo>
                  <a:cubicBezTo>
                    <a:pt x="468170" y="385028"/>
                    <a:pt x="328604" y="385028"/>
                    <a:pt x="206575" y="330364"/>
                  </a:cubicBezTo>
                  <a:cubicBezTo>
                    <a:pt x="152090" y="302509"/>
                    <a:pt x="122007" y="264180"/>
                    <a:pt x="122007" y="222620"/>
                  </a:cubicBezTo>
                  <a:cubicBezTo>
                    <a:pt x="122007" y="181060"/>
                    <a:pt x="152090" y="142731"/>
                    <a:pt x="206575" y="114764"/>
                  </a:cubicBezTo>
                  <a:cubicBezTo>
                    <a:pt x="328637" y="60245"/>
                    <a:pt x="468137" y="60245"/>
                    <a:pt x="590199" y="114764"/>
                  </a:cubicBezTo>
                  <a:cubicBezTo>
                    <a:pt x="644573" y="142731"/>
                    <a:pt x="674656" y="181060"/>
                    <a:pt x="674656" y="222620"/>
                  </a:cubicBezTo>
                  <a:cubicBezTo>
                    <a:pt x="674656" y="264180"/>
                    <a:pt x="644573" y="302286"/>
                    <a:pt x="590199" y="330364"/>
                  </a:cubicBezTo>
                  <a:close/>
                </a:path>
              </a:pathLst>
            </a:custGeom>
            <a:solidFill>
              <a:srgbClr val="FFFFFF">
                <a:alpha val="30000"/>
              </a:srgbClr>
            </a:solidFill>
            <a:ln w="111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F320A49B-2D0F-4A89-B917-1B08CFE12102}"/>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000000">
                <a:alpha val="20000"/>
              </a:srgbClr>
            </a:solidFill>
            <a:ln w="111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D0204692-06FA-4278-B3B3-5049C277E45A}"/>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2A9BF5"/>
            </a:solidFill>
            <a:ln w="111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6D7917D-3800-4B46-8AC9-3216683FDB14}"/>
                </a:ext>
              </a:extLst>
            </p:cNvPr>
            <p:cNvSpPr/>
            <p:nvPr/>
          </p:nvSpPr>
          <p:spPr>
            <a:xfrm>
              <a:off x="7943086" y="4579397"/>
              <a:ext cx="523903" cy="268803"/>
            </a:xfrm>
            <a:custGeom>
              <a:avLst/>
              <a:gdLst>
                <a:gd name="connsiteX0" fmla="*/ 447190 w 523903"/>
                <a:gd name="connsiteY0" fmla="*/ 229444 h 268803"/>
                <a:gd name="connsiteX1" fmla="*/ 447190 w 523903"/>
                <a:gd name="connsiteY1" fmla="*/ 39360 h 268803"/>
                <a:gd name="connsiteX2" fmla="*/ 76714 w 523903"/>
                <a:gd name="connsiteY2" fmla="*/ 39360 h 268803"/>
                <a:gd name="connsiteX3" fmla="*/ 76714 w 523903"/>
                <a:gd name="connsiteY3" fmla="*/ 229444 h 268803"/>
                <a:gd name="connsiteX4" fmla="*/ 447190 w 523903"/>
                <a:gd name="connsiteY4" fmla="*/ 229444 h 26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03" h="268803">
                  <a:moveTo>
                    <a:pt x="447190" y="229444"/>
                  </a:moveTo>
                  <a:cubicBezTo>
                    <a:pt x="549474" y="176965"/>
                    <a:pt x="549474" y="91839"/>
                    <a:pt x="447190" y="39360"/>
                  </a:cubicBezTo>
                  <a:cubicBezTo>
                    <a:pt x="344905" y="-13120"/>
                    <a:pt x="178998" y="-13120"/>
                    <a:pt x="76714" y="39360"/>
                  </a:cubicBezTo>
                  <a:cubicBezTo>
                    <a:pt x="-25571" y="91839"/>
                    <a:pt x="-25571" y="176965"/>
                    <a:pt x="76714" y="229444"/>
                  </a:cubicBezTo>
                  <a:cubicBezTo>
                    <a:pt x="178998" y="281924"/>
                    <a:pt x="344905" y="281924"/>
                    <a:pt x="447190" y="229444"/>
                  </a:cubicBezTo>
                  <a:close/>
                </a:path>
              </a:pathLst>
            </a:custGeom>
            <a:solidFill>
              <a:srgbClr val="000000">
                <a:alpha val="45000"/>
              </a:srgbClr>
            </a:solidFill>
            <a:ln w="111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D8DAAEE3-32FF-4AF0-95DC-F21FB38EA07D}"/>
                </a:ext>
              </a:extLst>
            </p:cNvPr>
            <p:cNvSpPr/>
            <p:nvPr/>
          </p:nvSpPr>
          <p:spPr>
            <a:xfrm>
              <a:off x="7945371" y="4615274"/>
              <a:ext cx="519223" cy="233260"/>
            </a:xfrm>
            <a:custGeom>
              <a:avLst/>
              <a:gdLst>
                <a:gd name="connsiteX0" fmla="*/ 444905 w 519223"/>
                <a:gd name="connsiteY0" fmla="*/ 39360 h 233260"/>
                <a:gd name="connsiteX1" fmla="*/ 74429 w 519223"/>
                <a:gd name="connsiteY1" fmla="*/ 39360 h 233260"/>
                <a:gd name="connsiteX2" fmla="*/ 0 w 519223"/>
                <a:gd name="connsiteY2" fmla="*/ 116686 h 233260"/>
                <a:gd name="connsiteX3" fmla="*/ 74429 w 519223"/>
                <a:gd name="connsiteY3" fmla="*/ 193901 h 233260"/>
                <a:gd name="connsiteX4" fmla="*/ 444905 w 519223"/>
                <a:gd name="connsiteY4" fmla="*/ 193901 h 233260"/>
                <a:gd name="connsiteX5" fmla="*/ 519223 w 519223"/>
                <a:gd name="connsiteY5" fmla="*/ 116686 h 233260"/>
                <a:gd name="connsiteX6" fmla="*/ 444905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905" y="39360"/>
                  </a:moveTo>
                  <a:cubicBezTo>
                    <a:pt x="342621" y="-13120"/>
                    <a:pt x="176714" y="-13120"/>
                    <a:pt x="74429" y="39360"/>
                  </a:cubicBezTo>
                  <a:cubicBezTo>
                    <a:pt x="32089" y="61087"/>
                    <a:pt x="7577" y="88385"/>
                    <a:pt x="0" y="116686"/>
                  </a:cubicBezTo>
                  <a:cubicBezTo>
                    <a:pt x="7354" y="144876"/>
                    <a:pt x="32089" y="172397"/>
                    <a:pt x="74429" y="193901"/>
                  </a:cubicBezTo>
                  <a:cubicBezTo>
                    <a:pt x="176714" y="246380"/>
                    <a:pt x="342621" y="246380"/>
                    <a:pt x="444905" y="193901"/>
                  </a:cubicBezTo>
                  <a:cubicBezTo>
                    <a:pt x="487134" y="172174"/>
                    <a:pt x="511758" y="144876"/>
                    <a:pt x="519223" y="116686"/>
                  </a:cubicBezTo>
                  <a:cubicBezTo>
                    <a:pt x="511981" y="88051"/>
                    <a:pt x="487134" y="60753"/>
                    <a:pt x="444905" y="39360"/>
                  </a:cubicBezTo>
                  <a:close/>
                </a:path>
              </a:pathLst>
            </a:custGeom>
            <a:solidFill>
              <a:srgbClr val="2A9BF5"/>
            </a:solidFill>
            <a:ln w="111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50446AC-8018-4951-9822-0CCF848E771B}"/>
                </a:ext>
              </a:extLst>
            </p:cNvPr>
            <p:cNvSpPr/>
            <p:nvPr/>
          </p:nvSpPr>
          <p:spPr>
            <a:xfrm>
              <a:off x="7945371" y="4615274"/>
              <a:ext cx="519223" cy="233260"/>
            </a:xfrm>
            <a:custGeom>
              <a:avLst/>
              <a:gdLst>
                <a:gd name="connsiteX0" fmla="*/ 444905 w 519223"/>
                <a:gd name="connsiteY0" fmla="*/ 39360 h 233260"/>
                <a:gd name="connsiteX1" fmla="*/ 74429 w 519223"/>
                <a:gd name="connsiteY1" fmla="*/ 39360 h 233260"/>
                <a:gd name="connsiteX2" fmla="*/ 0 w 519223"/>
                <a:gd name="connsiteY2" fmla="*/ 116686 h 233260"/>
                <a:gd name="connsiteX3" fmla="*/ 74429 w 519223"/>
                <a:gd name="connsiteY3" fmla="*/ 193901 h 233260"/>
                <a:gd name="connsiteX4" fmla="*/ 444905 w 519223"/>
                <a:gd name="connsiteY4" fmla="*/ 193901 h 233260"/>
                <a:gd name="connsiteX5" fmla="*/ 519223 w 519223"/>
                <a:gd name="connsiteY5" fmla="*/ 116686 h 233260"/>
                <a:gd name="connsiteX6" fmla="*/ 444905 w 519223"/>
                <a:gd name="connsiteY6" fmla="*/ 39360 h 2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23" h="233260">
                  <a:moveTo>
                    <a:pt x="444905" y="39360"/>
                  </a:moveTo>
                  <a:cubicBezTo>
                    <a:pt x="342621" y="-13120"/>
                    <a:pt x="176714" y="-13120"/>
                    <a:pt x="74429" y="39360"/>
                  </a:cubicBezTo>
                  <a:cubicBezTo>
                    <a:pt x="32089" y="61087"/>
                    <a:pt x="7577" y="88385"/>
                    <a:pt x="0" y="116686"/>
                  </a:cubicBezTo>
                  <a:cubicBezTo>
                    <a:pt x="7354" y="144876"/>
                    <a:pt x="32089" y="172397"/>
                    <a:pt x="74429" y="193901"/>
                  </a:cubicBezTo>
                  <a:cubicBezTo>
                    <a:pt x="176714" y="246380"/>
                    <a:pt x="342621" y="246380"/>
                    <a:pt x="444905" y="193901"/>
                  </a:cubicBezTo>
                  <a:cubicBezTo>
                    <a:pt x="487134" y="172174"/>
                    <a:pt x="511758" y="144876"/>
                    <a:pt x="519223" y="116686"/>
                  </a:cubicBezTo>
                  <a:cubicBezTo>
                    <a:pt x="511981" y="88051"/>
                    <a:pt x="487134" y="60753"/>
                    <a:pt x="444905" y="39360"/>
                  </a:cubicBezTo>
                  <a:close/>
                </a:path>
              </a:pathLst>
            </a:custGeom>
            <a:solidFill>
              <a:srgbClr val="000000">
                <a:alpha val="30000"/>
              </a:srgbClr>
            </a:solidFill>
            <a:ln w="111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21EBA8FB-4004-4220-8868-E31400344CE3}"/>
                </a:ext>
              </a:extLst>
            </p:cNvPr>
            <p:cNvSpPr/>
            <p:nvPr/>
          </p:nvSpPr>
          <p:spPr>
            <a:xfrm>
              <a:off x="8192503" y="4620762"/>
              <a:ext cx="37326" cy="77660"/>
            </a:xfrm>
            <a:custGeom>
              <a:avLst/>
              <a:gdLst>
                <a:gd name="connsiteX0" fmla="*/ 37326 w 37326"/>
                <a:gd name="connsiteY0" fmla="*/ 0 h 77660"/>
                <a:gd name="connsiteX1" fmla="*/ 37326 w 37326"/>
                <a:gd name="connsiteY1" fmla="*/ 38441 h 77660"/>
                <a:gd name="connsiteX2" fmla="*/ 24178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178" y="52257"/>
                  </a:lnTo>
                  <a:lnTo>
                    <a:pt x="0" y="77661"/>
                  </a:lnTo>
                  <a:lnTo>
                    <a:pt x="0" y="37660"/>
                  </a:lnTo>
                  <a:lnTo>
                    <a:pt x="37326" y="0"/>
                  </a:lnTo>
                  <a:close/>
                </a:path>
              </a:pathLst>
            </a:custGeom>
            <a:solidFill>
              <a:srgbClr val="2A9BF5"/>
            </a:solidFill>
            <a:ln w="111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E3D18BE-6328-4D18-9964-19B4C864C1B9}"/>
                </a:ext>
              </a:extLst>
            </p:cNvPr>
            <p:cNvSpPr/>
            <p:nvPr/>
          </p:nvSpPr>
          <p:spPr>
            <a:xfrm>
              <a:off x="8192503" y="4620762"/>
              <a:ext cx="37326" cy="77660"/>
            </a:xfrm>
            <a:custGeom>
              <a:avLst/>
              <a:gdLst>
                <a:gd name="connsiteX0" fmla="*/ 37326 w 37326"/>
                <a:gd name="connsiteY0" fmla="*/ 0 h 77660"/>
                <a:gd name="connsiteX1" fmla="*/ 37326 w 37326"/>
                <a:gd name="connsiteY1" fmla="*/ 38441 h 77660"/>
                <a:gd name="connsiteX2" fmla="*/ 24178 w 37326"/>
                <a:gd name="connsiteY2" fmla="*/ 52257 h 77660"/>
                <a:gd name="connsiteX3" fmla="*/ 0 w 37326"/>
                <a:gd name="connsiteY3" fmla="*/ 77661 h 77660"/>
                <a:gd name="connsiteX4" fmla="*/ 0 w 37326"/>
                <a:gd name="connsiteY4" fmla="*/ 37660 h 77660"/>
                <a:gd name="connsiteX5" fmla="*/ 37326 w 37326"/>
                <a:gd name="connsiteY5" fmla="*/ 0 h 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6" h="77660">
                  <a:moveTo>
                    <a:pt x="37326" y="0"/>
                  </a:moveTo>
                  <a:lnTo>
                    <a:pt x="37326" y="38441"/>
                  </a:lnTo>
                  <a:lnTo>
                    <a:pt x="24178" y="52257"/>
                  </a:lnTo>
                  <a:lnTo>
                    <a:pt x="0" y="77661"/>
                  </a:lnTo>
                  <a:lnTo>
                    <a:pt x="0" y="37660"/>
                  </a:lnTo>
                  <a:lnTo>
                    <a:pt x="37326" y="0"/>
                  </a:lnTo>
                  <a:close/>
                </a:path>
              </a:pathLst>
            </a:custGeom>
            <a:solidFill>
              <a:srgbClr val="000000">
                <a:alpha val="30000"/>
              </a:srgbClr>
            </a:solidFill>
            <a:ln w="111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DF70DDE9-407B-4C47-8AE8-954EDA591FB5}"/>
                </a:ext>
              </a:extLst>
            </p:cNvPr>
            <p:cNvSpPr/>
            <p:nvPr/>
          </p:nvSpPr>
          <p:spPr>
            <a:xfrm>
              <a:off x="8124685" y="4654509"/>
              <a:ext cx="67817" cy="37342"/>
            </a:xfrm>
            <a:custGeom>
              <a:avLst/>
              <a:gdLst>
                <a:gd name="connsiteX0" fmla="*/ 67818 w 67817"/>
                <a:gd name="connsiteY0" fmla="*/ 3913 h 37342"/>
                <a:gd name="connsiteX1" fmla="*/ 67818 w 67817"/>
                <a:gd name="connsiteY1" fmla="*/ 26197 h 37342"/>
                <a:gd name="connsiteX2" fmla="*/ 30492 w 67817"/>
                <a:gd name="connsiteY2" fmla="*/ 36782 h 37342"/>
                <a:gd name="connsiteX3" fmla="*/ 14559 w 67817"/>
                <a:gd name="connsiteY3" fmla="*/ 36225 h 37342"/>
                <a:gd name="connsiteX4" fmla="*/ 6870 w 67817"/>
                <a:gd name="connsiteY4" fmla="*/ 33105 h 37342"/>
                <a:gd name="connsiteX5" fmla="*/ 13779 w 67817"/>
                <a:gd name="connsiteY5" fmla="*/ 9261 h 37342"/>
                <a:gd name="connsiteX6" fmla="*/ 67818 w 67817"/>
                <a:gd name="connsiteY6" fmla="*/ 3913 h 3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7" h="37342">
                  <a:moveTo>
                    <a:pt x="67818" y="3913"/>
                  </a:moveTo>
                  <a:lnTo>
                    <a:pt x="67818" y="26197"/>
                  </a:lnTo>
                  <a:cubicBezTo>
                    <a:pt x="55729" y="30877"/>
                    <a:pt x="43238" y="34420"/>
                    <a:pt x="30492" y="36782"/>
                  </a:cubicBezTo>
                  <a:cubicBezTo>
                    <a:pt x="25199" y="37685"/>
                    <a:pt x="19773" y="37496"/>
                    <a:pt x="14559" y="36225"/>
                  </a:cubicBezTo>
                  <a:cubicBezTo>
                    <a:pt x="11895" y="35445"/>
                    <a:pt x="9322" y="34398"/>
                    <a:pt x="6870" y="33105"/>
                  </a:cubicBezTo>
                  <a:cubicBezTo>
                    <a:pt x="-2378" y="27534"/>
                    <a:pt x="-4272" y="19401"/>
                    <a:pt x="13779" y="9261"/>
                  </a:cubicBezTo>
                  <a:cubicBezTo>
                    <a:pt x="29991" y="-811"/>
                    <a:pt x="49946" y="-2783"/>
                    <a:pt x="67818" y="3913"/>
                  </a:cubicBezTo>
                  <a:close/>
                </a:path>
              </a:pathLst>
            </a:custGeom>
            <a:solidFill>
              <a:srgbClr val="2A9BF5"/>
            </a:solidFill>
            <a:ln w="111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B5629BB-5489-4643-B3AF-711BF01877FA}"/>
                </a:ext>
              </a:extLst>
            </p:cNvPr>
            <p:cNvSpPr/>
            <p:nvPr/>
          </p:nvSpPr>
          <p:spPr>
            <a:xfrm>
              <a:off x="8124685" y="4654509"/>
              <a:ext cx="67817" cy="37342"/>
            </a:xfrm>
            <a:custGeom>
              <a:avLst/>
              <a:gdLst>
                <a:gd name="connsiteX0" fmla="*/ 67818 w 67817"/>
                <a:gd name="connsiteY0" fmla="*/ 3913 h 37342"/>
                <a:gd name="connsiteX1" fmla="*/ 67818 w 67817"/>
                <a:gd name="connsiteY1" fmla="*/ 26197 h 37342"/>
                <a:gd name="connsiteX2" fmla="*/ 30492 w 67817"/>
                <a:gd name="connsiteY2" fmla="*/ 36782 h 37342"/>
                <a:gd name="connsiteX3" fmla="*/ 14559 w 67817"/>
                <a:gd name="connsiteY3" fmla="*/ 36225 h 37342"/>
                <a:gd name="connsiteX4" fmla="*/ 6870 w 67817"/>
                <a:gd name="connsiteY4" fmla="*/ 33105 h 37342"/>
                <a:gd name="connsiteX5" fmla="*/ 13779 w 67817"/>
                <a:gd name="connsiteY5" fmla="*/ 9261 h 37342"/>
                <a:gd name="connsiteX6" fmla="*/ 67818 w 67817"/>
                <a:gd name="connsiteY6" fmla="*/ 3913 h 3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7" h="37342">
                  <a:moveTo>
                    <a:pt x="67818" y="3913"/>
                  </a:moveTo>
                  <a:lnTo>
                    <a:pt x="67818" y="26197"/>
                  </a:lnTo>
                  <a:cubicBezTo>
                    <a:pt x="55729" y="30877"/>
                    <a:pt x="43238" y="34420"/>
                    <a:pt x="30492" y="36782"/>
                  </a:cubicBezTo>
                  <a:cubicBezTo>
                    <a:pt x="25199" y="37685"/>
                    <a:pt x="19773" y="37496"/>
                    <a:pt x="14559" y="36225"/>
                  </a:cubicBezTo>
                  <a:cubicBezTo>
                    <a:pt x="11895" y="35445"/>
                    <a:pt x="9322" y="34398"/>
                    <a:pt x="6870" y="33105"/>
                  </a:cubicBezTo>
                  <a:cubicBezTo>
                    <a:pt x="-2378" y="27534"/>
                    <a:pt x="-4272" y="19401"/>
                    <a:pt x="13779" y="9261"/>
                  </a:cubicBezTo>
                  <a:cubicBezTo>
                    <a:pt x="29991" y="-811"/>
                    <a:pt x="49946" y="-2783"/>
                    <a:pt x="67818" y="3913"/>
                  </a:cubicBezTo>
                  <a:close/>
                </a:path>
              </a:pathLst>
            </a:custGeom>
            <a:solidFill>
              <a:srgbClr val="000000">
                <a:alpha val="45000"/>
              </a:srgbClr>
            </a:solidFill>
            <a:ln w="111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07B77F8F-9A99-429C-8F8B-B09AA2036E92}"/>
                </a:ext>
              </a:extLst>
            </p:cNvPr>
            <p:cNvSpPr/>
            <p:nvPr/>
          </p:nvSpPr>
          <p:spPr>
            <a:xfrm>
              <a:off x="8044090" y="4633910"/>
              <a:ext cx="322230" cy="190975"/>
            </a:xfrm>
            <a:custGeom>
              <a:avLst/>
              <a:gdLst>
                <a:gd name="connsiteX0" fmla="*/ 322231 w 322230"/>
                <a:gd name="connsiteY0" fmla="*/ 133594 h 190975"/>
                <a:gd name="connsiteX1" fmla="*/ 322231 w 322230"/>
                <a:gd name="connsiteY1" fmla="*/ 167020 h 190975"/>
                <a:gd name="connsiteX2" fmla="*/ 280336 w 322230"/>
                <a:gd name="connsiteY2" fmla="*/ 190976 h 190975"/>
                <a:gd name="connsiteX3" fmla="*/ 249249 w 322230"/>
                <a:gd name="connsiteY3" fmla="*/ 173037 h 190975"/>
                <a:gd name="connsiteX4" fmla="*/ 128915 w 322230"/>
                <a:gd name="connsiteY4" fmla="*/ 178497 h 190975"/>
                <a:gd name="connsiteX5" fmla="*/ 128915 w 322230"/>
                <a:gd name="connsiteY5" fmla="*/ 145070 h 190975"/>
                <a:gd name="connsiteX6" fmla="*/ 148079 w 322230"/>
                <a:gd name="connsiteY6" fmla="*/ 126129 h 190975"/>
                <a:gd name="connsiteX7" fmla="*/ 128915 w 322230"/>
                <a:gd name="connsiteY7" fmla="*/ 131366 h 190975"/>
                <a:gd name="connsiteX8" fmla="*/ 35209 w 322230"/>
                <a:gd name="connsiteY8" fmla="*/ 120223 h 190975"/>
                <a:gd name="connsiteX9" fmla="*/ 7688 w 322230"/>
                <a:gd name="connsiteY9" fmla="*/ 85237 h 190975"/>
                <a:gd name="connsiteX10" fmla="*/ 7688 w 322230"/>
                <a:gd name="connsiteY10" fmla="*/ 54151 h 190975"/>
                <a:gd name="connsiteX11" fmla="*/ 11142 w 322230"/>
                <a:gd name="connsiteY11" fmla="*/ 40000 h 190975"/>
                <a:gd name="connsiteX12" fmla="*/ 0 w 322230"/>
                <a:gd name="connsiteY12" fmla="*/ 33426 h 190975"/>
                <a:gd name="connsiteX13" fmla="*/ 0 w 322230"/>
                <a:gd name="connsiteY13" fmla="*/ 0 h 190975"/>
                <a:gd name="connsiteX14" fmla="*/ 31087 w 322230"/>
                <a:gd name="connsiteY14" fmla="*/ 17939 h 190975"/>
                <a:gd name="connsiteX15" fmla="*/ 8022 w 322230"/>
                <a:gd name="connsiteY15" fmla="*/ 53594 h 190975"/>
                <a:gd name="connsiteX16" fmla="*/ 8022 w 322230"/>
                <a:gd name="connsiteY16" fmla="*/ 53594 h 190975"/>
                <a:gd name="connsiteX17" fmla="*/ 35543 w 322230"/>
                <a:gd name="connsiteY17" fmla="*/ 87689 h 190975"/>
                <a:gd name="connsiteX18" fmla="*/ 153984 w 322230"/>
                <a:gd name="connsiteY18" fmla="*/ 91588 h 190975"/>
                <a:gd name="connsiteX19" fmla="*/ 233428 w 322230"/>
                <a:gd name="connsiteY19" fmla="*/ 78663 h 190975"/>
                <a:gd name="connsiteX20" fmla="*/ 228191 w 322230"/>
                <a:gd name="connsiteY20" fmla="*/ 102396 h 190975"/>
                <a:gd name="connsiteX21" fmla="*/ 169026 w 322230"/>
                <a:gd name="connsiteY21" fmla="*/ 105850 h 190975"/>
                <a:gd name="connsiteX22" fmla="*/ 129249 w 322230"/>
                <a:gd name="connsiteY22" fmla="*/ 145293 h 190975"/>
                <a:gd name="connsiteX23" fmla="*/ 151533 w 322230"/>
                <a:gd name="connsiteY23" fmla="*/ 151644 h 190975"/>
                <a:gd name="connsiteX24" fmla="*/ 249918 w 322230"/>
                <a:gd name="connsiteY24" fmla="*/ 139834 h 190975"/>
                <a:gd name="connsiteX25" fmla="*/ 281005 w 322230"/>
                <a:gd name="connsiteY25" fmla="*/ 157884 h 1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2230" h="190975">
                  <a:moveTo>
                    <a:pt x="322231" y="133594"/>
                  </a:moveTo>
                  <a:lnTo>
                    <a:pt x="322231" y="167020"/>
                  </a:lnTo>
                  <a:lnTo>
                    <a:pt x="280336" y="190976"/>
                  </a:lnTo>
                  <a:lnTo>
                    <a:pt x="249249" y="173037"/>
                  </a:lnTo>
                  <a:cubicBezTo>
                    <a:pt x="211411" y="190608"/>
                    <a:pt x="168179" y="192569"/>
                    <a:pt x="128915" y="178497"/>
                  </a:cubicBezTo>
                  <a:lnTo>
                    <a:pt x="128915" y="145070"/>
                  </a:lnTo>
                  <a:lnTo>
                    <a:pt x="148079" y="126129"/>
                  </a:lnTo>
                  <a:lnTo>
                    <a:pt x="128915" y="131366"/>
                  </a:lnTo>
                  <a:cubicBezTo>
                    <a:pt x="97449" y="140302"/>
                    <a:pt x="63711" y="136291"/>
                    <a:pt x="35209" y="120223"/>
                  </a:cubicBezTo>
                  <a:cubicBezTo>
                    <a:pt x="16379" y="109081"/>
                    <a:pt x="7688" y="97939"/>
                    <a:pt x="7688" y="85237"/>
                  </a:cubicBezTo>
                  <a:lnTo>
                    <a:pt x="7688" y="54151"/>
                  </a:lnTo>
                  <a:lnTo>
                    <a:pt x="11142" y="40000"/>
                  </a:lnTo>
                  <a:lnTo>
                    <a:pt x="0" y="33426"/>
                  </a:lnTo>
                  <a:lnTo>
                    <a:pt x="0" y="0"/>
                  </a:lnTo>
                  <a:lnTo>
                    <a:pt x="31087" y="17939"/>
                  </a:lnTo>
                  <a:cubicBezTo>
                    <a:pt x="15933" y="29749"/>
                    <a:pt x="7800" y="41783"/>
                    <a:pt x="8022" y="53594"/>
                  </a:cubicBezTo>
                  <a:lnTo>
                    <a:pt x="8022" y="53594"/>
                  </a:lnTo>
                  <a:cubicBezTo>
                    <a:pt x="8022" y="65515"/>
                    <a:pt x="17159" y="77103"/>
                    <a:pt x="35543" y="87689"/>
                  </a:cubicBezTo>
                  <a:cubicBezTo>
                    <a:pt x="76435" y="111310"/>
                    <a:pt x="116881" y="103510"/>
                    <a:pt x="153984" y="91588"/>
                  </a:cubicBezTo>
                  <a:cubicBezTo>
                    <a:pt x="188525" y="80446"/>
                    <a:pt x="213595" y="67187"/>
                    <a:pt x="233428" y="78663"/>
                  </a:cubicBezTo>
                  <a:cubicBezTo>
                    <a:pt x="245795" y="85794"/>
                    <a:pt x="242119" y="94374"/>
                    <a:pt x="228191" y="102396"/>
                  </a:cubicBezTo>
                  <a:cubicBezTo>
                    <a:pt x="210018" y="112469"/>
                    <a:pt x="188246" y="113739"/>
                    <a:pt x="169026" y="105850"/>
                  </a:cubicBezTo>
                  <a:lnTo>
                    <a:pt x="129249" y="145293"/>
                  </a:lnTo>
                  <a:cubicBezTo>
                    <a:pt x="136491" y="148023"/>
                    <a:pt x="143945" y="150151"/>
                    <a:pt x="151533" y="151644"/>
                  </a:cubicBezTo>
                  <a:cubicBezTo>
                    <a:pt x="184759" y="158017"/>
                    <a:pt x="219143" y="153884"/>
                    <a:pt x="249918" y="139834"/>
                  </a:cubicBezTo>
                  <a:lnTo>
                    <a:pt x="281005" y="157884"/>
                  </a:lnTo>
                  <a:close/>
                </a:path>
              </a:pathLst>
            </a:custGeom>
            <a:solidFill>
              <a:srgbClr val="2A9BF5"/>
            </a:solidFill>
            <a:ln w="111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F7656B2C-CFF7-46F0-968C-3572DBE161D3}"/>
                </a:ext>
              </a:extLst>
            </p:cNvPr>
            <p:cNvSpPr/>
            <p:nvPr/>
          </p:nvSpPr>
          <p:spPr>
            <a:xfrm>
              <a:off x="8051666" y="4673910"/>
              <a:ext cx="314988" cy="150975"/>
            </a:xfrm>
            <a:custGeom>
              <a:avLst/>
              <a:gdLst>
                <a:gd name="connsiteX0" fmla="*/ 0 w 314988"/>
                <a:gd name="connsiteY0" fmla="*/ 13259 h 150975"/>
                <a:gd name="connsiteX1" fmla="*/ 0 w 314988"/>
                <a:gd name="connsiteY1" fmla="*/ 13259 h 150975"/>
                <a:gd name="connsiteX2" fmla="*/ 27521 w 314988"/>
                <a:gd name="connsiteY2" fmla="*/ 47354 h 150975"/>
                <a:gd name="connsiteX3" fmla="*/ 145962 w 314988"/>
                <a:gd name="connsiteY3" fmla="*/ 51254 h 150975"/>
                <a:gd name="connsiteX4" fmla="*/ 225406 w 314988"/>
                <a:gd name="connsiteY4" fmla="*/ 38329 h 150975"/>
                <a:gd name="connsiteX5" fmla="*/ 220169 w 314988"/>
                <a:gd name="connsiteY5" fmla="*/ 62061 h 150975"/>
                <a:gd name="connsiteX6" fmla="*/ 161004 w 314988"/>
                <a:gd name="connsiteY6" fmla="*/ 65515 h 150975"/>
                <a:gd name="connsiteX7" fmla="*/ 121226 w 314988"/>
                <a:gd name="connsiteY7" fmla="*/ 104959 h 150975"/>
                <a:gd name="connsiteX8" fmla="*/ 143511 w 314988"/>
                <a:gd name="connsiteY8" fmla="*/ 111310 h 150975"/>
                <a:gd name="connsiteX9" fmla="*/ 241896 w 314988"/>
                <a:gd name="connsiteY9" fmla="*/ 99499 h 150975"/>
                <a:gd name="connsiteX10" fmla="*/ 272982 w 314988"/>
                <a:gd name="connsiteY10" fmla="*/ 117549 h 150975"/>
                <a:gd name="connsiteX11" fmla="*/ 314988 w 314988"/>
                <a:gd name="connsiteY11" fmla="*/ 93260 h 150975"/>
                <a:gd name="connsiteX12" fmla="*/ 314988 w 314988"/>
                <a:gd name="connsiteY12" fmla="*/ 126686 h 150975"/>
                <a:gd name="connsiteX13" fmla="*/ 272760 w 314988"/>
                <a:gd name="connsiteY13" fmla="*/ 150976 h 150975"/>
                <a:gd name="connsiteX14" fmla="*/ 241673 w 314988"/>
                <a:gd name="connsiteY14" fmla="*/ 133037 h 150975"/>
                <a:gd name="connsiteX15" fmla="*/ 121338 w 314988"/>
                <a:gd name="connsiteY15" fmla="*/ 138497 h 150975"/>
                <a:gd name="connsiteX16" fmla="*/ 121338 w 314988"/>
                <a:gd name="connsiteY16" fmla="*/ 105070 h 150975"/>
                <a:gd name="connsiteX17" fmla="*/ 140502 w 314988"/>
                <a:gd name="connsiteY17" fmla="*/ 86128 h 150975"/>
                <a:gd name="connsiteX18" fmla="*/ 121338 w 314988"/>
                <a:gd name="connsiteY18" fmla="*/ 91365 h 150975"/>
                <a:gd name="connsiteX19" fmla="*/ 27633 w 314988"/>
                <a:gd name="connsiteY19" fmla="*/ 80223 h 150975"/>
                <a:gd name="connsiteX20" fmla="*/ 112 w 314988"/>
                <a:gd name="connsiteY20" fmla="*/ 45237 h 150975"/>
                <a:gd name="connsiteX21" fmla="*/ 112 w 314988"/>
                <a:gd name="connsiteY21" fmla="*/ 14150 h 150975"/>
                <a:gd name="connsiteX22" fmla="*/ 3566 w 314988"/>
                <a:gd name="connsiteY22" fmla="*/ 0 h 15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988" h="150975">
                  <a:moveTo>
                    <a:pt x="0" y="13259"/>
                  </a:moveTo>
                  <a:lnTo>
                    <a:pt x="0" y="13259"/>
                  </a:lnTo>
                  <a:cubicBezTo>
                    <a:pt x="0" y="25181"/>
                    <a:pt x="9137" y="36769"/>
                    <a:pt x="27521" y="47354"/>
                  </a:cubicBezTo>
                  <a:cubicBezTo>
                    <a:pt x="68413" y="70975"/>
                    <a:pt x="108859" y="63176"/>
                    <a:pt x="145962" y="51254"/>
                  </a:cubicBezTo>
                  <a:cubicBezTo>
                    <a:pt x="180503" y="40111"/>
                    <a:pt x="205573" y="26853"/>
                    <a:pt x="225406" y="38329"/>
                  </a:cubicBezTo>
                  <a:cubicBezTo>
                    <a:pt x="237773" y="45460"/>
                    <a:pt x="234096" y="54039"/>
                    <a:pt x="220169" y="62061"/>
                  </a:cubicBezTo>
                  <a:cubicBezTo>
                    <a:pt x="201996" y="72134"/>
                    <a:pt x="180224" y="73404"/>
                    <a:pt x="161004" y="65515"/>
                  </a:cubicBezTo>
                  <a:lnTo>
                    <a:pt x="121226" y="104959"/>
                  </a:lnTo>
                  <a:cubicBezTo>
                    <a:pt x="128469" y="107688"/>
                    <a:pt x="135923" y="109817"/>
                    <a:pt x="143511" y="111310"/>
                  </a:cubicBezTo>
                  <a:cubicBezTo>
                    <a:pt x="176737" y="117683"/>
                    <a:pt x="211121" y="113549"/>
                    <a:pt x="241896" y="99499"/>
                  </a:cubicBezTo>
                  <a:lnTo>
                    <a:pt x="272982" y="117549"/>
                  </a:lnTo>
                  <a:lnTo>
                    <a:pt x="314988" y="93260"/>
                  </a:lnTo>
                  <a:lnTo>
                    <a:pt x="314988" y="126686"/>
                  </a:lnTo>
                  <a:lnTo>
                    <a:pt x="272760" y="150976"/>
                  </a:lnTo>
                  <a:lnTo>
                    <a:pt x="241673" y="133037"/>
                  </a:lnTo>
                  <a:cubicBezTo>
                    <a:pt x="203834" y="150608"/>
                    <a:pt x="160603" y="152569"/>
                    <a:pt x="121338" y="138497"/>
                  </a:cubicBezTo>
                  <a:lnTo>
                    <a:pt x="121338" y="105070"/>
                  </a:lnTo>
                  <a:lnTo>
                    <a:pt x="140502" y="86128"/>
                  </a:lnTo>
                  <a:lnTo>
                    <a:pt x="121338" y="91365"/>
                  </a:lnTo>
                  <a:cubicBezTo>
                    <a:pt x="89873" y="100301"/>
                    <a:pt x="56134" y="96290"/>
                    <a:pt x="27633" y="80223"/>
                  </a:cubicBezTo>
                  <a:cubicBezTo>
                    <a:pt x="8802" y="69081"/>
                    <a:pt x="112" y="57939"/>
                    <a:pt x="112" y="45237"/>
                  </a:cubicBezTo>
                  <a:lnTo>
                    <a:pt x="112" y="14150"/>
                  </a:lnTo>
                  <a:lnTo>
                    <a:pt x="3566" y="0"/>
                  </a:lnTo>
                </a:path>
              </a:pathLst>
            </a:custGeom>
            <a:solidFill>
              <a:srgbClr val="000000">
                <a:alpha val="20000"/>
              </a:srgbClr>
            </a:solidFill>
            <a:ln w="111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34E17F49-DC8C-4D05-B358-946753A3AF7A}"/>
                </a:ext>
              </a:extLst>
            </p:cNvPr>
            <p:cNvSpPr/>
            <p:nvPr/>
          </p:nvSpPr>
          <p:spPr>
            <a:xfrm>
              <a:off x="8043644" y="4633575"/>
              <a:ext cx="30863" cy="40000"/>
            </a:xfrm>
            <a:custGeom>
              <a:avLst/>
              <a:gdLst>
                <a:gd name="connsiteX0" fmla="*/ 0 w 30863"/>
                <a:gd name="connsiteY0" fmla="*/ 0 h 40000"/>
                <a:gd name="connsiteX1" fmla="*/ 0 w 30863"/>
                <a:gd name="connsiteY1" fmla="*/ 33426 h 40000"/>
                <a:gd name="connsiteX2" fmla="*/ 11142 w 30863"/>
                <a:gd name="connsiteY2" fmla="*/ 40001 h 40000"/>
                <a:gd name="connsiteX3" fmla="*/ 11142 w 30863"/>
                <a:gd name="connsiteY3" fmla="*/ 40001 h 40000"/>
                <a:gd name="connsiteX4" fmla="*/ 30864 w 30863"/>
                <a:gd name="connsiteY4" fmla="*/ 17716 h 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 h="40000">
                  <a:moveTo>
                    <a:pt x="0" y="0"/>
                  </a:moveTo>
                  <a:lnTo>
                    <a:pt x="0" y="33426"/>
                  </a:lnTo>
                  <a:lnTo>
                    <a:pt x="11142" y="40001"/>
                  </a:lnTo>
                  <a:lnTo>
                    <a:pt x="11142" y="40001"/>
                  </a:lnTo>
                  <a:cubicBezTo>
                    <a:pt x="15978" y="31198"/>
                    <a:pt x="22719" y="23588"/>
                    <a:pt x="30864" y="17716"/>
                  </a:cubicBezTo>
                  <a:close/>
                </a:path>
              </a:pathLst>
            </a:custGeom>
            <a:solidFill>
              <a:srgbClr val="000000">
                <a:alpha val="45000"/>
              </a:srgbClr>
            </a:solidFill>
            <a:ln w="111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AA2B98CF-1FCB-4CCF-A8BF-DF954AAE89FA}"/>
                </a:ext>
              </a:extLst>
            </p:cNvPr>
            <p:cNvSpPr/>
            <p:nvPr/>
          </p:nvSpPr>
          <p:spPr>
            <a:xfrm>
              <a:off x="8335568" y="4717587"/>
              <a:ext cx="23848" cy="44011"/>
            </a:xfrm>
            <a:custGeom>
              <a:avLst/>
              <a:gdLst>
                <a:gd name="connsiteX0" fmla="*/ 23844 w 23848"/>
                <a:gd name="connsiteY0" fmla="*/ 28190 h 44011"/>
                <a:gd name="connsiteX1" fmla="*/ 20613 w 23848"/>
                <a:gd name="connsiteY1" fmla="*/ 44012 h 44011"/>
                <a:gd name="connsiteX2" fmla="*/ 0 w 23848"/>
                <a:gd name="connsiteY2" fmla="*/ 31978 h 44011"/>
                <a:gd name="connsiteX3" fmla="*/ 23844 w 23848"/>
                <a:gd name="connsiteY3" fmla="*/ 0 h 44011"/>
                <a:gd name="connsiteX4" fmla="*/ 23844 w 23848"/>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8" h="44011">
                  <a:moveTo>
                    <a:pt x="23844" y="28190"/>
                  </a:moveTo>
                  <a:cubicBezTo>
                    <a:pt x="23922" y="33638"/>
                    <a:pt x="22819" y="39031"/>
                    <a:pt x="20613" y="44012"/>
                  </a:cubicBezTo>
                  <a:lnTo>
                    <a:pt x="0" y="31978"/>
                  </a:lnTo>
                  <a:cubicBezTo>
                    <a:pt x="12892" y="26095"/>
                    <a:pt x="21883" y="14039"/>
                    <a:pt x="23844" y="0"/>
                  </a:cubicBezTo>
                  <a:cubicBezTo>
                    <a:pt x="23621" y="9137"/>
                    <a:pt x="23844" y="27298"/>
                    <a:pt x="23844" y="28190"/>
                  </a:cubicBezTo>
                  <a:close/>
                </a:path>
              </a:pathLst>
            </a:custGeom>
            <a:solidFill>
              <a:srgbClr val="2A9BF5"/>
            </a:solidFill>
            <a:ln w="111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DC846E3-2C0D-4532-A5C5-765CCB503D9D}"/>
                </a:ext>
              </a:extLst>
            </p:cNvPr>
            <p:cNvSpPr/>
            <p:nvPr/>
          </p:nvSpPr>
          <p:spPr>
            <a:xfrm>
              <a:off x="8335568" y="4717587"/>
              <a:ext cx="23848" cy="44011"/>
            </a:xfrm>
            <a:custGeom>
              <a:avLst/>
              <a:gdLst>
                <a:gd name="connsiteX0" fmla="*/ 23844 w 23848"/>
                <a:gd name="connsiteY0" fmla="*/ 28190 h 44011"/>
                <a:gd name="connsiteX1" fmla="*/ 20613 w 23848"/>
                <a:gd name="connsiteY1" fmla="*/ 44012 h 44011"/>
                <a:gd name="connsiteX2" fmla="*/ 0 w 23848"/>
                <a:gd name="connsiteY2" fmla="*/ 31978 h 44011"/>
                <a:gd name="connsiteX3" fmla="*/ 23844 w 23848"/>
                <a:gd name="connsiteY3" fmla="*/ 0 h 44011"/>
                <a:gd name="connsiteX4" fmla="*/ 23844 w 23848"/>
                <a:gd name="connsiteY4" fmla="*/ 28190 h 44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8" h="44011">
                  <a:moveTo>
                    <a:pt x="23844" y="28190"/>
                  </a:moveTo>
                  <a:cubicBezTo>
                    <a:pt x="23922" y="33638"/>
                    <a:pt x="22819" y="39031"/>
                    <a:pt x="20613" y="44012"/>
                  </a:cubicBezTo>
                  <a:lnTo>
                    <a:pt x="0" y="31978"/>
                  </a:lnTo>
                  <a:cubicBezTo>
                    <a:pt x="12892" y="26095"/>
                    <a:pt x="21883" y="14039"/>
                    <a:pt x="23844" y="0"/>
                  </a:cubicBezTo>
                  <a:cubicBezTo>
                    <a:pt x="23621" y="9137"/>
                    <a:pt x="23844" y="27298"/>
                    <a:pt x="23844" y="28190"/>
                  </a:cubicBezTo>
                  <a:close/>
                </a:path>
              </a:pathLst>
            </a:custGeom>
            <a:solidFill>
              <a:srgbClr val="000000"/>
            </a:solidFill>
            <a:ln w="111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36C7513F-5174-43DE-A558-6C8616B047C4}"/>
                </a:ext>
              </a:extLst>
            </p:cNvPr>
            <p:cNvSpPr/>
            <p:nvPr/>
          </p:nvSpPr>
          <p:spPr>
            <a:xfrm>
              <a:off x="8044424" y="4607725"/>
              <a:ext cx="323010" cy="182396"/>
            </a:xfrm>
            <a:custGeom>
              <a:avLst/>
              <a:gdLst>
                <a:gd name="connsiteX0" fmla="*/ 314877 w 323010"/>
                <a:gd name="connsiteY0" fmla="*/ 155767 h 182396"/>
                <a:gd name="connsiteX1" fmla="*/ 291144 w 323010"/>
                <a:gd name="connsiteY1" fmla="*/ 141839 h 182396"/>
                <a:gd name="connsiteX2" fmla="*/ 315211 w 323010"/>
                <a:gd name="connsiteY2" fmla="*/ 104959 h 182396"/>
                <a:gd name="connsiteX3" fmla="*/ 315211 w 323010"/>
                <a:gd name="connsiteY3" fmla="*/ 101728 h 182396"/>
                <a:gd name="connsiteX4" fmla="*/ 288358 w 323010"/>
                <a:gd name="connsiteY4" fmla="*/ 69193 h 182396"/>
                <a:gd name="connsiteX5" fmla="*/ 288358 w 323010"/>
                <a:gd name="connsiteY5" fmla="*/ 69193 h 182396"/>
                <a:gd name="connsiteX6" fmla="*/ 232648 w 323010"/>
                <a:gd name="connsiteY6" fmla="*/ 54596 h 182396"/>
                <a:gd name="connsiteX7" fmla="*/ 227411 w 323010"/>
                <a:gd name="connsiteY7" fmla="*/ 54596 h 182396"/>
                <a:gd name="connsiteX8" fmla="*/ 222397 w 323010"/>
                <a:gd name="connsiteY8" fmla="*/ 54596 h 182396"/>
                <a:gd name="connsiteX9" fmla="*/ 218052 w 323010"/>
                <a:gd name="connsiteY9" fmla="*/ 54596 h 182396"/>
                <a:gd name="connsiteX10" fmla="*/ 216269 w 323010"/>
                <a:gd name="connsiteY10" fmla="*/ 54596 h 182396"/>
                <a:gd name="connsiteX11" fmla="*/ 212926 w 323010"/>
                <a:gd name="connsiteY11" fmla="*/ 54596 h 182396"/>
                <a:gd name="connsiteX12" fmla="*/ 185740 w 323010"/>
                <a:gd name="connsiteY12" fmla="*/ 60167 h 182396"/>
                <a:gd name="connsiteX13" fmla="*/ 173037 w 323010"/>
                <a:gd name="connsiteY13" fmla="*/ 63956 h 182396"/>
                <a:gd name="connsiteX14" fmla="*/ 155433 w 323010"/>
                <a:gd name="connsiteY14" fmla="*/ 69638 h 182396"/>
                <a:gd name="connsiteX15" fmla="*/ 148859 w 323010"/>
                <a:gd name="connsiteY15" fmla="*/ 71978 h 182396"/>
                <a:gd name="connsiteX16" fmla="*/ 111533 w 323010"/>
                <a:gd name="connsiteY16" fmla="*/ 82563 h 182396"/>
                <a:gd name="connsiteX17" fmla="*/ 95488 w 323010"/>
                <a:gd name="connsiteY17" fmla="*/ 82006 h 182396"/>
                <a:gd name="connsiteX18" fmla="*/ 88023 w 323010"/>
                <a:gd name="connsiteY18" fmla="*/ 78886 h 182396"/>
                <a:gd name="connsiteX19" fmla="*/ 94820 w 323010"/>
                <a:gd name="connsiteY19" fmla="*/ 55042 h 182396"/>
                <a:gd name="connsiteX20" fmla="*/ 148859 w 323010"/>
                <a:gd name="connsiteY20" fmla="*/ 49360 h 182396"/>
                <a:gd name="connsiteX21" fmla="*/ 186185 w 323010"/>
                <a:gd name="connsiteY21" fmla="*/ 11699 h 182396"/>
                <a:gd name="connsiteX22" fmla="*/ 73427 w 323010"/>
                <a:gd name="connsiteY22" fmla="*/ 17939 h 182396"/>
                <a:gd name="connsiteX23" fmla="*/ 42340 w 323010"/>
                <a:gd name="connsiteY23" fmla="*/ 0 h 182396"/>
                <a:gd name="connsiteX24" fmla="*/ 0 w 323010"/>
                <a:gd name="connsiteY24" fmla="*/ 24512 h 182396"/>
                <a:gd name="connsiteX25" fmla="*/ 31087 w 323010"/>
                <a:gd name="connsiteY25" fmla="*/ 42452 h 182396"/>
                <a:gd name="connsiteX26" fmla="*/ 8022 w 323010"/>
                <a:gd name="connsiteY26" fmla="*/ 78106 h 182396"/>
                <a:gd name="connsiteX27" fmla="*/ 8022 w 323010"/>
                <a:gd name="connsiteY27" fmla="*/ 78106 h 182396"/>
                <a:gd name="connsiteX28" fmla="*/ 35543 w 323010"/>
                <a:gd name="connsiteY28" fmla="*/ 112201 h 182396"/>
                <a:gd name="connsiteX29" fmla="*/ 153984 w 323010"/>
                <a:gd name="connsiteY29" fmla="*/ 116101 h 182396"/>
                <a:gd name="connsiteX30" fmla="*/ 233428 w 323010"/>
                <a:gd name="connsiteY30" fmla="*/ 103065 h 182396"/>
                <a:gd name="connsiteX31" fmla="*/ 228191 w 323010"/>
                <a:gd name="connsiteY31" fmla="*/ 126909 h 182396"/>
                <a:gd name="connsiteX32" fmla="*/ 169026 w 323010"/>
                <a:gd name="connsiteY32" fmla="*/ 130363 h 182396"/>
                <a:gd name="connsiteX33" fmla="*/ 129249 w 323010"/>
                <a:gd name="connsiteY33" fmla="*/ 169806 h 182396"/>
                <a:gd name="connsiteX34" fmla="*/ 151533 w 323010"/>
                <a:gd name="connsiteY34" fmla="*/ 176268 h 182396"/>
                <a:gd name="connsiteX35" fmla="*/ 189862 w 323010"/>
                <a:gd name="connsiteY35" fmla="*/ 179054 h 182396"/>
                <a:gd name="connsiteX36" fmla="*/ 249918 w 323010"/>
                <a:gd name="connsiteY36" fmla="*/ 164346 h 182396"/>
                <a:gd name="connsiteX37" fmla="*/ 281005 w 323010"/>
                <a:gd name="connsiteY37" fmla="*/ 182397 h 182396"/>
                <a:gd name="connsiteX38" fmla="*/ 323010 w 323010"/>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010" h="182396">
                  <a:moveTo>
                    <a:pt x="314877" y="155767"/>
                  </a:moveTo>
                  <a:lnTo>
                    <a:pt x="291144" y="141839"/>
                  </a:lnTo>
                  <a:cubicBezTo>
                    <a:pt x="305651" y="135265"/>
                    <a:pt x="315033" y="120881"/>
                    <a:pt x="315211" y="104959"/>
                  </a:cubicBezTo>
                  <a:cubicBezTo>
                    <a:pt x="315267" y="103878"/>
                    <a:pt x="315267" y="102808"/>
                    <a:pt x="315211" y="101728"/>
                  </a:cubicBezTo>
                  <a:cubicBezTo>
                    <a:pt x="314208" y="90586"/>
                    <a:pt x="305740" y="79443"/>
                    <a:pt x="288358" y="69193"/>
                  </a:cubicBezTo>
                  <a:lnTo>
                    <a:pt x="288358" y="69193"/>
                  </a:lnTo>
                  <a:cubicBezTo>
                    <a:pt x="271423" y="59443"/>
                    <a:pt x="252191" y="54396"/>
                    <a:pt x="232648" y="54596"/>
                  </a:cubicBezTo>
                  <a:lnTo>
                    <a:pt x="227411" y="54596"/>
                  </a:lnTo>
                  <a:lnTo>
                    <a:pt x="222397" y="54596"/>
                  </a:lnTo>
                  <a:lnTo>
                    <a:pt x="218052" y="54596"/>
                  </a:lnTo>
                  <a:lnTo>
                    <a:pt x="216269" y="54596"/>
                  </a:lnTo>
                  <a:lnTo>
                    <a:pt x="212926" y="54596"/>
                  </a:lnTo>
                  <a:cubicBezTo>
                    <a:pt x="203767" y="55911"/>
                    <a:pt x="194686" y="57772"/>
                    <a:pt x="185740" y="60167"/>
                  </a:cubicBezTo>
                  <a:lnTo>
                    <a:pt x="173037" y="63956"/>
                  </a:lnTo>
                  <a:lnTo>
                    <a:pt x="155433" y="69638"/>
                  </a:lnTo>
                  <a:lnTo>
                    <a:pt x="148859" y="71978"/>
                  </a:lnTo>
                  <a:cubicBezTo>
                    <a:pt x="136792" y="76713"/>
                    <a:pt x="124290" y="80257"/>
                    <a:pt x="111533" y="82563"/>
                  </a:cubicBezTo>
                  <a:cubicBezTo>
                    <a:pt x="106207" y="83510"/>
                    <a:pt x="100736" y="83321"/>
                    <a:pt x="95488" y="82006"/>
                  </a:cubicBezTo>
                  <a:cubicBezTo>
                    <a:pt x="92903" y="81226"/>
                    <a:pt x="90396" y="80179"/>
                    <a:pt x="88023" y="78886"/>
                  </a:cubicBezTo>
                  <a:cubicBezTo>
                    <a:pt x="78663" y="73427"/>
                    <a:pt x="76881" y="65182"/>
                    <a:pt x="94820" y="55042"/>
                  </a:cubicBezTo>
                  <a:cubicBezTo>
                    <a:pt x="110976" y="44858"/>
                    <a:pt x="130943" y="42763"/>
                    <a:pt x="148859" y="49360"/>
                  </a:cubicBezTo>
                  <a:lnTo>
                    <a:pt x="186185" y="11699"/>
                  </a:lnTo>
                  <a:cubicBezTo>
                    <a:pt x="149093" y="-11"/>
                    <a:pt x="109004" y="2217"/>
                    <a:pt x="73427" y="17939"/>
                  </a:cubicBezTo>
                  <a:lnTo>
                    <a:pt x="42340" y="0"/>
                  </a:lnTo>
                  <a:lnTo>
                    <a:pt x="0" y="24512"/>
                  </a:lnTo>
                  <a:lnTo>
                    <a:pt x="31087" y="42452"/>
                  </a:lnTo>
                  <a:cubicBezTo>
                    <a:pt x="15933" y="53594"/>
                    <a:pt x="7800" y="66407"/>
                    <a:pt x="8022" y="78106"/>
                  </a:cubicBezTo>
                  <a:lnTo>
                    <a:pt x="8022" y="78106"/>
                  </a:lnTo>
                  <a:cubicBezTo>
                    <a:pt x="8022" y="90028"/>
                    <a:pt x="17159" y="101616"/>
                    <a:pt x="35543" y="112201"/>
                  </a:cubicBezTo>
                  <a:cubicBezTo>
                    <a:pt x="76435" y="135823"/>
                    <a:pt x="116992" y="128023"/>
                    <a:pt x="153984" y="116101"/>
                  </a:cubicBezTo>
                  <a:cubicBezTo>
                    <a:pt x="188414" y="104959"/>
                    <a:pt x="213595" y="91588"/>
                    <a:pt x="233428" y="103065"/>
                  </a:cubicBezTo>
                  <a:cubicBezTo>
                    <a:pt x="245795" y="110307"/>
                    <a:pt x="242119" y="118886"/>
                    <a:pt x="228191" y="126909"/>
                  </a:cubicBezTo>
                  <a:cubicBezTo>
                    <a:pt x="210018" y="136981"/>
                    <a:pt x="188247" y="138251"/>
                    <a:pt x="169026" y="130363"/>
                  </a:cubicBezTo>
                  <a:lnTo>
                    <a:pt x="129249" y="169806"/>
                  </a:lnTo>
                  <a:cubicBezTo>
                    <a:pt x="136502" y="172502"/>
                    <a:pt x="143957" y="174664"/>
                    <a:pt x="151533" y="176268"/>
                  </a:cubicBezTo>
                  <a:cubicBezTo>
                    <a:pt x="164135" y="178831"/>
                    <a:pt x="177015" y="179767"/>
                    <a:pt x="189862" y="179054"/>
                  </a:cubicBezTo>
                  <a:cubicBezTo>
                    <a:pt x="210586" y="177684"/>
                    <a:pt x="230910" y="172714"/>
                    <a:pt x="249918" y="164346"/>
                  </a:cubicBezTo>
                  <a:lnTo>
                    <a:pt x="281005" y="182397"/>
                  </a:lnTo>
                  <a:lnTo>
                    <a:pt x="323010" y="158107"/>
                  </a:lnTo>
                  <a:close/>
                </a:path>
              </a:pathLst>
            </a:custGeom>
            <a:solidFill>
              <a:srgbClr val="2A9BF5"/>
            </a:solidFill>
            <a:ln w="111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C32C4281-3411-4384-BB1B-CCF25C05714C}"/>
                </a:ext>
              </a:extLst>
            </p:cNvPr>
            <p:cNvSpPr/>
            <p:nvPr/>
          </p:nvSpPr>
          <p:spPr>
            <a:xfrm>
              <a:off x="8044424" y="4607725"/>
              <a:ext cx="323010" cy="182396"/>
            </a:xfrm>
            <a:custGeom>
              <a:avLst/>
              <a:gdLst>
                <a:gd name="connsiteX0" fmla="*/ 314877 w 323010"/>
                <a:gd name="connsiteY0" fmla="*/ 155767 h 182396"/>
                <a:gd name="connsiteX1" fmla="*/ 291144 w 323010"/>
                <a:gd name="connsiteY1" fmla="*/ 141839 h 182396"/>
                <a:gd name="connsiteX2" fmla="*/ 315211 w 323010"/>
                <a:gd name="connsiteY2" fmla="*/ 104959 h 182396"/>
                <a:gd name="connsiteX3" fmla="*/ 315211 w 323010"/>
                <a:gd name="connsiteY3" fmla="*/ 101728 h 182396"/>
                <a:gd name="connsiteX4" fmla="*/ 288358 w 323010"/>
                <a:gd name="connsiteY4" fmla="*/ 69193 h 182396"/>
                <a:gd name="connsiteX5" fmla="*/ 288358 w 323010"/>
                <a:gd name="connsiteY5" fmla="*/ 69193 h 182396"/>
                <a:gd name="connsiteX6" fmla="*/ 232648 w 323010"/>
                <a:gd name="connsiteY6" fmla="*/ 54596 h 182396"/>
                <a:gd name="connsiteX7" fmla="*/ 227411 w 323010"/>
                <a:gd name="connsiteY7" fmla="*/ 54596 h 182396"/>
                <a:gd name="connsiteX8" fmla="*/ 222397 w 323010"/>
                <a:gd name="connsiteY8" fmla="*/ 54596 h 182396"/>
                <a:gd name="connsiteX9" fmla="*/ 218052 w 323010"/>
                <a:gd name="connsiteY9" fmla="*/ 54596 h 182396"/>
                <a:gd name="connsiteX10" fmla="*/ 216269 w 323010"/>
                <a:gd name="connsiteY10" fmla="*/ 54596 h 182396"/>
                <a:gd name="connsiteX11" fmla="*/ 212926 w 323010"/>
                <a:gd name="connsiteY11" fmla="*/ 54596 h 182396"/>
                <a:gd name="connsiteX12" fmla="*/ 185740 w 323010"/>
                <a:gd name="connsiteY12" fmla="*/ 60167 h 182396"/>
                <a:gd name="connsiteX13" fmla="*/ 173037 w 323010"/>
                <a:gd name="connsiteY13" fmla="*/ 63956 h 182396"/>
                <a:gd name="connsiteX14" fmla="*/ 155433 w 323010"/>
                <a:gd name="connsiteY14" fmla="*/ 69638 h 182396"/>
                <a:gd name="connsiteX15" fmla="*/ 148859 w 323010"/>
                <a:gd name="connsiteY15" fmla="*/ 71978 h 182396"/>
                <a:gd name="connsiteX16" fmla="*/ 111533 w 323010"/>
                <a:gd name="connsiteY16" fmla="*/ 82563 h 182396"/>
                <a:gd name="connsiteX17" fmla="*/ 95488 w 323010"/>
                <a:gd name="connsiteY17" fmla="*/ 82006 h 182396"/>
                <a:gd name="connsiteX18" fmla="*/ 88023 w 323010"/>
                <a:gd name="connsiteY18" fmla="*/ 78886 h 182396"/>
                <a:gd name="connsiteX19" fmla="*/ 94820 w 323010"/>
                <a:gd name="connsiteY19" fmla="*/ 55042 h 182396"/>
                <a:gd name="connsiteX20" fmla="*/ 148859 w 323010"/>
                <a:gd name="connsiteY20" fmla="*/ 49360 h 182396"/>
                <a:gd name="connsiteX21" fmla="*/ 186185 w 323010"/>
                <a:gd name="connsiteY21" fmla="*/ 11699 h 182396"/>
                <a:gd name="connsiteX22" fmla="*/ 73427 w 323010"/>
                <a:gd name="connsiteY22" fmla="*/ 17939 h 182396"/>
                <a:gd name="connsiteX23" fmla="*/ 42340 w 323010"/>
                <a:gd name="connsiteY23" fmla="*/ 0 h 182396"/>
                <a:gd name="connsiteX24" fmla="*/ 0 w 323010"/>
                <a:gd name="connsiteY24" fmla="*/ 24512 h 182396"/>
                <a:gd name="connsiteX25" fmla="*/ 31087 w 323010"/>
                <a:gd name="connsiteY25" fmla="*/ 42452 h 182396"/>
                <a:gd name="connsiteX26" fmla="*/ 8022 w 323010"/>
                <a:gd name="connsiteY26" fmla="*/ 78106 h 182396"/>
                <a:gd name="connsiteX27" fmla="*/ 8022 w 323010"/>
                <a:gd name="connsiteY27" fmla="*/ 78106 h 182396"/>
                <a:gd name="connsiteX28" fmla="*/ 35543 w 323010"/>
                <a:gd name="connsiteY28" fmla="*/ 112201 h 182396"/>
                <a:gd name="connsiteX29" fmla="*/ 153984 w 323010"/>
                <a:gd name="connsiteY29" fmla="*/ 116101 h 182396"/>
                <a:gd name="connsiteX30" fmla="*/ 233428 w 323010"/>
                <a:gd name="connsiteY30" fmla="*/ 103065 h 182396"/>
                <a:gd name="connsiteX31" fmla="*/ 228191 w 323010"/>
                <a:gd name="connsiteY31" fmla="*/ 126909 h 182396"/>
                <a:gd name="connsiteX32" fmla="*/ 169026 w 323010"/>
                <a:gd name="connsiteY32" fmla="*/ 130363 h 182396"/>
                <a:gd name="connsiteX33" fmla="*/ 129249 w 323010"/>
                <a:gd name="connsiteY33" fmla="*/ 169806 h 182396"/>
                <a:gd name="connsiteX34" fmla="*/ 151533 w 323010"/>
                <a:gd name="connsiteY34" fmla="*/ 176268 h 182396"/>
                <a:gd name="connsiteX35" fmla="*/ 189862 w 323010"/>
                <a:gd name="connsiteY35" fmla="*/ 179054 h 182396"/>
                <a:gd name="connsiteX36" fmla="*/ 249918 w 323010"/>
                <a:gd name="connsiteY36" fmla="*/ 164346 h 182396"/>
                <a:gd name="connsiteX37" fmla="*/ 281005 w 323010"/>
                <a:gd name="connsiteY37" fmla="*/ 182397 h 182396"/>
                <a:gd name="connsiteX38" fmla="*/ 323010 w 323010"/>
                <a:gd name="connsiteY38" fmla="*/ 158107 h 1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010" h="182396">
                  <a:moveTo>
                    <a:pt x="314877" y="155767"/>
                  </a:moveTo>
                  <a:lnTo>
                    <a:pt x="291144" y="141839"/>
                  </a:lnTo>
                  <a:cubicBezTo>
                    <a:pt x="305651" y="135265"/>
                    <a:pt x="315033" y="120881"/>
                    <a:pt x="315211" y="104959"/>
                  </a:cubicBezTo>
                  <a:cubicBezTo>
                    <a:pt x="315267" y="103878"/>
                    <a:pt x="315267" y="102808"/>
                    <a:pt x="315211" y="101728"/>
                  </a:cubicBezTo>
                  <a:cubicBezTo>
                    <a:pt x="314208" y="90586"/>
                    <a:pt x="305740" y="79443"/>
                    <a:pt x="288358" y="69193"/>
                  </a:cubicBezTo>
                  <a:lnTo>
                    <a:pt x="288358" y="69193"/>
                  </a:lnTo>
                  <a:cubicBezTo>
                    <a:pt x="271423" y="59443"/>
                    <a:pt x="252191" y="54396"/>
                    <a:pt x="232648" y="54596"/>
                  </a:cubicBezTo>
                  <a:lnTo>
                    <a:pt x="227411" y="54596"/>
                  </a:lnTo>
                  <a:lnTo>
                    <a:pt x="222397" y="54596"/>
                  </a:lnTo>
                  <a:lnTo>
                    <a:pt x="218052" y="54596"/>
                  </a:lnTo>
                  <a:lnTo>
                    <a:pt x="216269" y="54596"/>
                  </a:lnTo>
                  <a:lnTo>
                    <a:pt x="212926" y="54596"/>
                  </a:lnTo>
                  <a:cubicBezTo>
                    <a:pt x="203767" y="55911"/>
                    <a:pt x="194686" y="57772"/>
                    <a:pt x="185740" y="60167"/>
                  </a:cubicBezTo>
                  <a:lnTo>
                    <a:pt x="173037" y="63956"/>
                  </a:lnTo>
                  <a:lnTo>
                    <a:pt x="155433" y="69638"/>
                  </a:lnTo>
                  <a:lnTo>
                    <a:pt x="148859" y="71978"/>
                  </a:lnTo>
                  <a:cubicBezTo>
                    <a:pt x="136792" y="76713"/>
                    <a:pt x="124290" y="80257"/>
                    <a:pt x="111533" y="82563"/>
                  </a:cubicBezTo>
                  <a:cubicBezTo>
                    <a:pt x="106207" y="83510"/>
                    <a:pt x="100736" y="83321"/>
                    <a:pt x="95488" y="82006"/>
                  </a:cubicBezTo>
                  <a:cubicBezTo>
                    <a:pt x="92903" y="81226"/>
                    <a:pt x="90396" y="80179"/>
                    <a:pt x="88023" y="78886"/>
                  </a:cubicBezTo>
                  <a:cubicBezTo>
                    <a:pt x="78663" y="73427"/>
                    <a:pt x="76881" y="65182"/>
                    <a:pt x="94820" y="55042"/>
                  </a:cubicBezTo>
                  <a:cubicBezTo>
                    <a:pt x="110976" y="44858"/>
                    <a:pt x="130943" y="42763"/>
                    <a:pt x="148859" y="49360"/>
                  </a:cubicBezTo>
                  <a:lnTo>
                    <a:pt x="186185" y="11699"/>
                  </a:lnTo>
                  <a:cubicBezTo>
                    <a:pt x="149093" y="-11"/>
                    <a:pt x="109004" y="2217"/>
                    <a:pt x="73427" y="17939"/>
                  </a:cubicBezTo>
                  <a:lnTo>
                    <a:pt x="42340" y="0"/>
                  </a:lnTo>
                  <a:lnTo>
                    <a:pt x="0" y="24512"/>
                  </a:lnTo>
                  <a:lnTo>
                    <a:pt x="31087" y="42452"/>
                  </a:lnTo>
                  <a:cubicBezTo>
                    <a:pt x="15933" y="53594"/>
                    <a:pt x="7800" y="66407"/>
                    <a:pt x="8022" y="78106"/>
                  </a:cubicBezTo>
                  <a:lnTo>
                    <a:pt x="8022" y="78106"/>
                  </a:lnTo>
                  <a:cubicBezTo>
                    <a:pt x="8022" y="90028"/>
                    <a:pt x="17159" y="101616"/>
                    <a:pt x="35543" y="112201"/>
                  </a:cubicBezTo>
                  <a:cubicBezTo>
                    <a:pt x="76435" y="135823"/>
                    <a:pt x="116992" y="128023"/>
                    <a:pt x="153984" y="116101"/>
                  </a:cubicBezTo>
                  <a:cubicBezTo>
                    <a:pt x="188414" y="104959"/>
                    <a:pt x="213595" y="91588"/>
                    <a:pt x="233428" y="103065"/>
                  </a:cubicBezTo>
                  <a:cubicBezTo>
                    <a:pt x="245795" y="110307"/>
                    <a:pt x="242119" y="118886"/>
                    <a:pt x="228191" y="126909"/>
                  </a:cubicBezTo>
                  <a:cubicBezTo>
                    <a:pt x="210018" y="136981"/>
                    <a:pt x="188247" y="138251"/>
                    <a:pt x="169026" y="130363"/>
                  </a:cubicBezTo>
                  <a:lnTo>
                    <a:pt x="129249" y="169806"/>
                  </a:lnTo>
                  <a:cubicBezTo>
                    <a:pt x="136502" y="172502"/>
                    <a:pt x="143957" y="174664"/>
                    <a:pt x="151533" y="176268"/>
                  </a:cubicBezTo>
                  <a:cubicBezTo>
                    <a:pt x="164135" y="178831"/>
                    <a:pt x="177015" y="179767"/>
                    <a:pt x="189862" y="179054"/>
                  </a:cubicBezTo>
                  <a:cubicBezTo>
                    <a:pt x="210586" y="177684"/>
                    <a:pt x="230910" y="172714"/>
                    <a:pt x="249918" y="164346"/>
                  </a:cubicBezTo>
                  <a:lnTo>
                    <a:pt x="281005" y="182397"/>
                  </a:lnTo>
                  <a:lnTo>
                    <a:pt x="323010" y="158107"/>
                  </a:lnTo>
                  <a:close/>
                </a:path>
              </a:pathLst>
            </a:custGeom>
            <a:solidFill>
              <a:srgbClr val="FFFFFF"/>
            </a:solidFill>
            <a:ln w="111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B348A92-0608-4FFA-9993-E20BC48811B6}"/>
                </a:ext>
              </a:extLst>
            </p:cNvPr>
            <p:cNvSpPr/>
            <p:nvPr/>
          </p:nvSpPr>
          <p:spPr>
            <a:xfrm>
              <a:off x="8293228" y="4773743"/>
              <a:ext cx="31086" cy="51142"/>
            </a:xfrm>
            <a:custGeom>
              <a:avLst/>
              <a:gdLst>
                <a:gd name="connsiteX0" fmla="*/ 0 w 31086"/>
                <a:gd name="connsiteY0" fmla="*/ 0 h 51142"/>
                <a:gd name="connsiteX1" fmla="*/ 0 w 31086"/>
                <a:gd name="connsiteY1" fmla="*/ 33204 h 51142"/>
                <a:gd name="connsiteX2" fmla="*/ 31086 w 31086"/>
                <a:gd name="connsiteY2" fmla="*/ 51142 h 51142"/>
                <a:gd name="connsiteX3" fmla="*/ 31086 w 31086"/>
                <a:gd name="connsiteY3" fmla="*/ 18050 h 51142"/>
                <a:gd name="connsiteX4" fmla="*/ 0 w 31086"/>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6" h="51142">
                  <a:moveTo>
                    <a:pt x="0" y="0"/>
                  </a:moveTo>
                  <a:lnTo>
                    <a:pt x="0" y="33204"/>
                  </a:lnTo>
                  <a:lnTo>
                    <a:pt x="31086" y="51142"/>
                  </a:lnTo>
                  <a:lnTo>
                    <a:pt x="31086" y="18050"/>
                  </a:lnTo>
                  <a:lnTo>
                    <a:pt x="0" y="0"/>
                  </a:lnTo>
                  <a:close/>
                </a:path>
              </a:pathLst>
            </a:custGeom>
            <a:solidFill>
              <a:srgbClr val="2A9BF5"/>
            </a:solidFill>
            <a:ln w="111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D534AF69-8A7E-4CE6-A727-34729FC7F840}"/>
                </a:ext>
              </a:extLst>
            </p:cNvPr>
            <p:cNvSpPr/>
            <p:nvPr/>
          </p:nvSpPr>
          <p:spPr>
            <a:xfrm>
              <a:off x="8293228" y="4773743"/>
              <a:ext cx="31086" cy="51142"/>
            </a:xfrm>
            <a:custGeom>
              <a:avLst/>
              <a:gdLst>
                <a:gd name="connsiteX0" fmla="*/ 0 w 31086"/>
                <a:gd name="connsiteY0" fmla="*/ 0 h 51142"/>
                <a:gd name="connsiteX1" fmla="*/ 0 w 31086"/>
                <a:gd name="connsiteY1" fmla="*/ 33204 h 51142"/>
                <a:gd name="connsiteX2" fmla="*/ 31086 w 31086"/>
                <a:gd name="connsiteY2" fmla="*/ 51142 h 51142"/>
                <a:gd name="connsiteX3" fmla="*/ 31086 w 31086"/>
                <a:gd name="connsiteY3" fmla="*/ 18050 h 51142"/>
                <a:gd name="connsiteX4" fmla="*/ 0 w 31086"/>
                <a:gd name="connsiteY4" fmla="*/ 0 h 5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6" h="51142">
                  <a:moveTo>
                    <a:pt x="0" y="0"/>
                  </a:moveTo>
                  <a:lnTo>
                    <a:pt x="0" y="33204"/>
                  </a:lnTo>
                  <a:lnTo>
                    <a:pt x="31086" y="51142"/>
                  </a:lnTo>
                  <a:lnTo>
                    <a:pt x="31086" y="18050"/>
                  </a:lnTo>
                  <a:lnTo>
                    <a:pt x="0" y="0"/>
                  </a:lnTo>
                  <a:close/>
                </a:path>
              </a:pathLst>
            </a:custGeom>
            <a:solidFill>
              <a:srgbClr val="000000">
                <a:alpha val="45000"/>
              </a:srgbClr>
            </a:solidFill>
            <a:ln w="111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496127DE-3AC6-41F4-81FC-072AE94A7F44}"/>
                </a:ext>
              </a:extLst>
            </p:cNvPr>
            <p:cNvSpPr/>
            <p:nvPr/>
          </p:nvSpPr>
          <p:spPr>
            <a:xfrm>
              <a:off x="8043644" y="4609174"/>
              <a:ext cx="73426" cy="24400"/>
            </a:xfrm>
            <a:custGeom>
              <a:avLst/>
              <a:gdLst>
                <a:gd name="connsiteX0" fmla="*/ 0 w 73426"/>
                <a:gd name="connsiteY0" fmla="*/ 24401 h 24400"/>
                <a:gd name="connsiteX1" fmla="*/ 42340 w 73426"/>
                <a:gd name="connsiteY1" fmla="*/ 0 h 24400"/>
                <a:gd name="connsiteX2" fmla="*/ 73427 w 73426"/>
                <a:gd name="connsiteY2" fmla="*/ 17827 h 24400"/>
                <a:gd name="connsiteX3" fmla="*/ 42563 w 73426"/>
                <a:gd name="connsiteY3" fmla="*/ 4902 h 24400"/>
                <a:gd name="connsiteX4" fmla="*/ 0 w 73426"/>
                <a:gd name="connsiteY4" fmla="*/ 24401 h 2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6" h="24400">
                  <a:moveTo>
                    <a:pt x="0" y="24401"/>
                  </a:moveTo>
                  <a:lnTo>
                    <a:pt x="42340" y="0"/>
                  </a:lnTo>
                  <a:lnTo>
                    <a:pt x="73427" y="17827"/>
                  </a:lnTo>
                  <a:lnTo>
                    <a:pt x="42563" y="4902"/>
                  </a:lnTo>
                  <a:lnTo>
                    <a:pt x="0" y="24401"/>
                  </a:lnTo>
                  <a:close/>
                </a:path>
              </a:pathLst>
            </a:custGeom>
            <a:solidFill>
              <a:srgbClr val="F5F5F5">
                <a:alpha val="50000"/>
              </a:srgbClr>
            </a:solidFill>
            <a:ln w="111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38CE2CA-0553-4152-BBAA-6E5E8ADFBE0E}"/>
                </a:ext>
              </a:extLst>
            </p:cNvPr>
            <p:cNvSpPr/>
            <p:nvPr/>
          </p:nvSpPr>
          <p:spPr>
            <a:xfrm>
              <a:off x="8138464" y="4620762"/>
              <a:ext cx="91365" cy="43343"/>
            </a:xfrm>
            <a:custGeom>
              <a:avLst/>
              <a:gdLst>
                <a:gd name="connsiteX0" fmla="*/ 0 w 91365"/>
                <a:gd name="connsiteY0" fmla="*/ 43343 h 43343"/>
                <a:gd name="connsiteX1" fmla="*/ 54039 w 91365"/>
                <a:gd name="connsiteY1" fmla="*/ 37660 h 43343"/>
                <a:gd name="connsiteX2" fmla="*/ 91366 w 91365"/>
                <a:gd name="connsiteY2" fmla="*/ 0 h 43343"/>
                <a:gd name="connsiteX3" fmla="*/ 54039 w 91365"/>
                <a:gd name="connsiteY3" fmla="*/ 33426 h 43343"/>
                <a:gd name="connsiteX4" fmla="*/ 0 w 91365"/>
                <a:gd name="connsiteY4" fmla="*/ 43343 h 4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65" h="43343">
                  <a:moveTo>
                    <a:pt x="0" y="43343"/>
                  </a:moveTo>
                  <a:cubicBezTo>
                    <a:pt x="16156" y="33159"/>
                    <a:pt x="36123" y="31064"/>
                    <a:pt x="54039" y="37660"/>
                  </a:cubicBezTo>
                  <a:lnTo>
                    <a:pt x="91366" y="0"/>
                  </a:lnTo>
                  <a:lnTo>
                    <a:pt x="54039" y="33426"/>
                  </a:lnTo>
                  <a:cubicBezTo>
                    <a:pt x="35521" y="27187"/>
                    <a:pt x="15098" y="30931"/>
                    <a:pt x="0" y="43343"/>
                  </a:cubicBezTo>
                  <a:close/>
                </a:path>
              </a:pathLst>
            </a:custGeom>
            <a:solidFill>
              <a:srgbClr val="F5F5F5">
                <a:alpha val="50000"/>
              </a:srgbClr>
            </a:solidFill>
            <a:ln w="111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769C67EA-2A87-4468-8F46-C2AE8EB27F4E}"/>
                </a:ext>
              </a:extLst>
            </p:cNvPr>
            <p:cNvSpPr/>
            <p:nvPr/>
          </p:nvSpPr>
          <p:spPr>
            <a:xfrm>
              <a:off x="8172893" y="4739425"/>
              <a:ext cx="60613" cy="49257"/>
            </a:xfrm>
            <a:custGeom>
              <a:avLst/>
              <a:gdLst>
                <a:gd name="connsiteX0" fmla="*/ 0 w 60613"/>
                <a:gd name="connsiteY0" fmla="*/ 39778 h 49257"/>
                <a:gd name="connsiteX1" fmla="*/ 22284 w 60613"/>
                <a:gd name="connsiteY1" fmla="*/ 46240 h 49257"/>
                <a:gd name="connsiteX2" fmla="*/ 60613 w 60613"/>
                <a:gd name="connsiteY2" fmla="*/ 49026 h 49257"/>
                <a:gd name="connsiteX3" fmla="*/ 6574 w 60613"/>
                <a:gd name="connsiteY3" fmla="*/ 37884 h 49257"/>
                <a:gd name="connsiteX4" fmla="*/ 40000 w 60613"/>
                <a:gd name="connsiteY4" fmla="*/ 0 h 4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 h="49257">
                  <a:moveTo>
                    <a:pt x="0" y="39778"/>
                  </a:moveTo>
                  <a:cubicBezTo>
                    <a:pt x="7254" y="42474"/>
                    <a:pt x="14708" y="44636"/>
                    <a:pt x="22284" y="46240"/>
                  </a:cubicBezTo>
                  <a:cubicBezTo>
                    <a:pt x="34886" y="48803"/>
                    <a:pt x="47767" y="49739"/>
                    <a:pt x="60613" y="49026"/>
                  </a:cubicBezTo>
                  <a:cubicBezTo>
                    <a:pt x="42028" y="49059"/>
                    <a:pt x="23632" y="45271"/>
                    <a:pt x="6574" y="37884"/>
                  </a:cubicBezTo>
                  <a:lnTo>
                    <a:pt x="40000" y="0"/>
                  </a:lnTo>
                  <a:close/>
                </a:path>
              </a:pathLst>
            </a:custGeom>
            <a:solidFill>
              <a:srgbClr val="F5F5F5">
                <a:alpha val="50000"/>
              </a:srgbClr>
            </a:solidFill>
            <a:ln w="111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E9931E50-D316-4B7C-9FC6-135FBF476D87}"/>
                </a:ext>
              </a:extLst>
            </p:cNvPr>
            <p:cNvSpPr/>
            <p:nvPr/>
          </p:nvSpPr>
          <p:spPr>
            <a:xfrm>
              <a:off x="8293228" y="4767504"/>
              <a:ext cx="73092" cy="24289"/>
            </a:xfrm>
            <a:custGeom>
              <a:avLst/>
              <a:gdLst>
                <a:gd name="connsiteX0" fmla="*/ 0 w 73092"/>
                <a:gd name="connsiteY0" fmla="*/ 6240 h 24289"/>
                <a:gd name="connsiteX1" fmla="*/ 31086 w 73092"/>
                <a:gd name="connsiteY1" fmla="*/ 20279 h 24289"/>
                <a:gd name="connsiteX2" fmla="*/ 73092 w 73092"/>
                <a:gd name="connsiteY2" fmla="*/ 0 h 24289"/>
                <a:gd name="connsiteX3" fmla="*/ 31086 w 73092"/>
                <a:gd name="connsiteY3" fmla="*/ 24290 h 24289"/>
                <a:gd name="connsiteX4" fmla="*/ 0 w 73092"/>
                <a:gd name="connsiteY4" fmla="*/ 6240 h 2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 h="24289">
                  <a:moveTo>
                    <a:pt x="0" y="6240"/>
                  </a:moveTo>
                  <a:lnTo>
                    <a:pt x="31086" y="20279"/>
                  </a:lnTo>
                  <a:lnTo>
                    <a:pt x="73092" y="0"/>
                  </a:lnTo>
                  <a:lnTo>
                    <a:pt x="31086" y="24290"/>
                  </a:lnTo>
                  <a:lnTo>
                    <a:pt x="0" y="6240"/>
                  </a:lnTo>
                  <a:close/>
                </a:path>
              </a:pathLst>
            </a:custGeom>
            <a:solidFill>
              <a:srgbClr val="F5F5F5">
                <a:alpha val="50000"/>
              </a:srgbClr>
            </a:solidFill>
            <a:ln w="111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3D8F9DB-2EC6-4AEB-8F58-9230B178C502}"/>
                </a:ext>
              </a:extLst>
            </p:cNvPr>
            <p:cNvSpPr/>
            <p:nvPr/>
          </p:nvSpPr>
          <p:spPr>
            <a:xfrm>
              <a:off x="7807169" y="4491847"/>
              <a:ext cx="398369" cy="222396"/>
            </a:xfrm>
            <a:custGeom>
              <a:avLst/>
              <a:gdLst>
                <a:gd name="connsiteX0" fmla="*/ 116139 w 398369"/>
                <a:gd name="connsiteY0" fmla="*/ 73649 h 222396"/>
                <a:gd name="connsiteX1" fmla="*/ 398370 w 398369"/>
                <a:gd name="connsiteY1" fmla="*/ 0 h 222396"/>
                <a:gd name="connsiteX2" fmla="*/ 113020 w 398369"/>
                <a:gd name="connsiteY2" fmla="*/ 68078 h 222396"/>
                <a:gd name="connsiteX3" fmla="*/ 38 w 398369"/>
                <a:gd name="connsiteY3" fmla="*/ 222397 h 222396"/>
                <a:gd name="connsiteX4" fmla="*/ 116139 w 398369"/>
                <a:gd name="connsiteY4" fmla="*/ 73649 h 22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69" h="222396">
                  <a:moveTo>
                    <a:pt x="116139" y="73649"/>
                  </a:moveTo>
                  <a:cubicBezTo>
                    <a:pt x="226447" y="6797"/>
                    <a:pt x="398370" y="0"/>
                    <a:pt x="398370" y="0"/>
                  </a:cubicBezTo>
                  <a:cubicBezTo>
                    <a:pt x="290291" y="0"/>
                    <a:pt x="188898" y="24178"/>
                    <a:pt x="113020" y="68078"/>
                  </a:cubicBezTo>
                  <a:cubicBezTo>
                    <a:pt x="40150" y="110084"/>
                    <a:pt x="38" y="164903"/>
                    <a:pt x="38" y="222397"/>
                  </a:cubicBezTo>
                  <a:cubicBezTo>
                    <a:pt x="-519" y="221951"/>
                    <a:pt x="3493" y="141393"/>
                    <a:pt x="116139" y="73649"/>
                  </a:cubicBezTo>
                  <a:close/>
                </a:path>
              </a:pathLst>
            </a:custGeom>
            <a:solidFill>
              <a:srgbClr val="F5F5F5">
                <a:alpha val="50000"/>
              </a:srgbClr>
            </a:solidFill>
            <a:ln w="111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81848D74-1A93-4563-8FA3-142462C3BF05}"/>
                </a:ext>
              </a:extLst>
            </p:cNvPr>
            <p:cNvSpPr/>
            <p:nvPr/>
          </p:nvSpPr>
          <p:spPr>
            <a:xfrm>
              <a:off x="8172893" y="4687169"/>
              <a:ext cx="448579" cy="267104"/>
            </a:xfrm>
            <a:custGeom>
              <a:avLst/>
              <a:gdLst>
                <a:gd name="connsiteX0" fmla="*/ 0 w 448579"/>
                <a:gd name="connsiteY0" fmla="*/ 266408 h 267104"/>
                <a:gd name="connsiteX1" fmla="*/ 326576 w 448579"/>
                <a:gd name="connsiteY1" fmla="*/ 196659 h 267104"/>
                <a:gd name="connsiteX2" fmla="*/ 446020 w 448579"/>
                <a:gd name="connsiteY2" fmla="*/ 0 h 267104"/>
                <a:gd name="connsiteX3" fmla="*/ 319556 w 448579"/>
                <a:gd name="connsiteY3" fmla="*/ 192425 h 267104"/>
                <a:gd name="connsiteX4" fmla="*/ 0 w 448579"/>
                <a:gd name="connsiteY4" fmla="*/ 266408 h 26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79" h="267104">
                  <a:moveTo>
                    <a:pt x="0" y="266408"/>
                  </a:moveTo>
                  <a:cubicBezTo>
                    <a:pt x="116992" y="271534"/>
                    <a:pt x="237105" y="248358"/>
                    <a:pt x="326576" y="196659"/>
                  </a:cubicBezTo>
                  <a:cubicBezTo>
                    <a:pt x="419724" y="142953"/>
                    <a:pt x="459502" y="70084"/>
                    <a:pt x="446020" y="0"/>
                  </a:cubicBezTo>
                  <a:cubicBezTo>
                    <a:pt x="446020" y="0"/>
                    <a:pt x="463401" y="114207"/>
                    <a:pt x="319556" y="192425"/>
                  </a:cubicBezTo>
                  <a:cubicBezTo>
                    <a:pt x="175712" y="270642"/>
                    <a:pt x="0" y="266408"/>
                    <a:pt x="0" y="266408"/>
                  </a:cubicBezTo>
                  <a:close/>
                </a:path>
              </a:pathLst>
            </a:custGeom>
            <a:solidFill>
              <a:srgbClr val="F5F5F5">
                <a:alpha val="50000"/>
              </a:srgbClr>
            </a:solidFill>
            <a:ln w="11125" cap="flat">
              <a:noFill/>
              <a:prstDash val="solid"/>
              <a:miter/>
            </a:ln>
          </p:spPr>
          <p:txBody>
            <a:bodyPr rtlCol="0" anchor="ctr"/>
            <a:lstStyle/>
            <a:p>
              <a:endParaRPr lang="en-US"/>
            </a:p>
          </p:txBody>
        </p:sp>
      </p:grpSp>
      <p:grpSp>
        <p:nvGrpSpPr>
          <p:cNvPr id="495" name="Graphic 4">
            <a:extLst>
              <a:ext uri="{FF2B5EF4-FFF2-40B4-BE49-F238E27FC236}">
                <a16:creationId xmlns:a16="http://schemas.microsoft.com/office/drawing/2014/main" id="{FABB322F-6755-475E-BE21-C4699350D857}"/>
              </a:ext>
            </a:extLst>
          </p:cNvPr>
          <p:cNvGrpSpPr/>
          <p:nvPr/>
        </p:nvGrpSpPr>
        <p:grpSpPr>
          <a:xfrm>
            <a:off x="2805596" y="-2413724"/>
            <a:ext cx="1083130" cy="1746593"/>
            <a:chOff x="6586141" y="1074560"/>
            <a:chExt cx="1083130" cy="1746593"/>
          </a:xfrm>
        </p:grpSpPr>
        <p:grpSp>
          <p:nvGrpSpPr>
            <p:cNvPr id="496" name="Graphic 4">
              <a:extLst>
                <a:ext uri="{FF2B5EF4-FFF2-40B4-BE49-F238E27FC236}">
                  <a16:creationId xmlns:a16="http://schemas.microsoft.com/office/drawing/2014/main" id="{07722B1B-B4B0-45C0-9314-C587C9D5EA75}"/>
                </a:ext>
              </a:extLst>
            </p:cNvPr>
            <p:cNvGrpSpPr/>
            <p:nvPr/>
          </p:nvGrpSpPr>
          <p:grpSpPr>
            <a:xfrm>
              <a:off x="6586141" y="1095122"/>
              <a:ext cx="1026079" cy="1726031"/>
              <a:chOff x="6586141" y="1095122"/>
              <a:chExt cx="1026079" cy="1726031"/>
            </a:xfrm>
          </p:grpSpPr>
          <p:sp>
            <p:nvSpPr>
              <p:cNvPr id="521" name="Freeform: Shape 520">
                <a:extLst>
                  <a:ext uri="{FF2B5EF4-FFF2-40B4-BE49-F238E27FC236}">
                    <a16:creationId xmlns:a16="http://schemas.microsoft.com/office/drawing/2014/main" id="{517DF9BB-ADCE-40DE-A390-96569BDC91F6}"/>
                  </a:ext>
                </a:extLst>
              </p:cNvPr>
              <p:cNvSpPr/>
              <p:nvPr/>
            </p:nvSpPr>
            <p:spPr>
              <a:xfrm>
                <a:off x="6627033" y="1684809"/>
                <a:ext cx="1559" cy="3119"/>
              </a:xfrm>
              <a:custGeom>
                <a:avLst/>
                <a:gdLst>
                  <a:gd name="connsiteX0" fmla="*/ 0 w 1559"/>
                  <a:gd name="connsiteY0" fmla="*/ 3120 h 3119"/>
                  <a:gd name="connsiteX1" fmla="*/ 1560 w 1559"/>
                  <a:gd name="connsiteY1" fmla="*/ 0 h 3119"/>
                  <a:gd name="connsiteX2" fmla="*/ 1560 w 1559"/>
                  <a:gd name="connsiteY2" fmla="*/ 0 h 3119"/>
                  <a:gd name="connsiteX3" fmla="*/ 0 w 1559"/>
                  <a:gd name="connsiteY3" fmla="*/ 3120 h 3119"/>
                </a:gdLst>
                <a:ahLst/>
                <a:cxnLst>
                  <a:cxn ang="0">
                    <a:pos x="connsiteX0" y="connsiteY0"/>
                  </a:cxn>
                  <a:cxn ang="0">
                    <a:pos x="connsiteX1" y="connsiteY1"/>
                  </a:cxn>
                  <a:cxn ang="0">
                    <a:pos x="connsiteX2" y="connsiteY2"/>
                  </a:cxn>
                  <a:cxn ang="0">
                    <a:pos x="connsiteX3" y="connsiteY3"/>
                  </a:cxn>
                </a:cxnLst>
                <a:rect l="l" t="t" r="r" b="b"/>
                <a:pathLst>
                  <a:path w="1559" h="3119">
                    <a:moveTo>
                      <a:pt x="0" y="3120"/>
                    </a:moveTo>
                    <a:cubicBezTo>
                      <a:pt x="412" y="2027"/>
                      <a:pt x="925" y="982"/>
                      <a:pt x="1560" y="0"/>
                    </a:cubicBezTo>
                    <a:lnTo>
                      <a:pt x="1560" y="0"/>
                    </a:lnTo>
                    <a:cubicBezTo>
                      <a:pt x="969" y="1005"/>
                      <a:pt x="457" y="2048"/>
                      <a:pt x="0" y="3120"/>
                    </a:cubicBezTo>
                    <a:close/>
                  </a:path>
                </a:pathLst>
              </a:custGeom>
              <a:solidFill>
                <a:srgbClr val="EBEBEB"/>
              </a:solidFill>
              <a:ln w="111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9D1A167E-13BF-4B20-9B5C-E6A1A0ACB03F}"/>
                  </a:ext>
                </a:extLst>
              </p:cNvPr>
              <p:cNvSpPr/>
              <p:nvPr/>
            </p:nvSpPr>
            <p:spPr>
              <a:xfrm>
                <a:off x="6590264" y="1095122"/>
                <a:ext cx="1021065" cy="589686"/>
              </a:xfrm>
              <a:custGeom>
                <a:avLst/>
                <a:gdLst>
                  <a:gd name="connsiteX0" fmla="*/ 1021065 w 1021065"/>
                  <a:gd name="connsiteY0" fmla="*/ 28346 h 589686"/>
                  <a:gd name="connsiteX1" fmla="*/ 1014492 w 1021065"/>
                  <a:gd name="connsiteY1" fmla="*/ 23109 h 589686"/>
                  <a:gd name="connsiteX2" fmla="*/ 1008809 w 1021065"/>
                  <a:gd name="connsiteY2" fmla="*/ 24892 h 589686"/>
                  <a:gd name="connsiteX3" fmla="*/ 47354 w 1021065"/>
                  <a:gd name="connsiteY3" fmla="*/ 580105 h 589686"/>
                  <a:gd name="connsiteX4" fmla="*/ 38329 w 1021065"/>
                  <a:gd name="connsiteY4" fmla="*/ 589687 h 589686"/>
                  <a:gd name="connsiteX5" fmla="*/ 0 w 1021065"/>
                  <a:gd name="connsiteY5" fmla="*/ 567403 h 589686"/>
                  <a:gd name="connsiteX6" fmla="*/ 8691 w 1021065"/>
                  <a:gd name="connsiteY6" fmla="*/ 558378 h 589686"/>
                  <a:gd name="connsiteX7" fmla="*/ 970592 w 1021065"/>
                  <a:gd name="connsiteY7" fmla="*/ 3054 h 589686"/>
                  <a:gd name="connsiteX8" fmla="*/ 996218 w 1021065"/>
                  <a:gd name="connsiteY8" fmla="*/ 3054 h 589686"/>
                  <a:gd name="connsiteX9" fmla="*/ 1009143 w 1021065"/>
                  <a:gd name="connsiteY9" fmla="*/ 10296 h 589686"/>
                  <a:gd name="connsiteX10" fmla="*/ 1021065 w 1021065"/>
                  <a:gd name="connsiteY10" fmla="*/ 28346 h 58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065" h="589686">
                    <a:moveTo>
                      <a:pt x="1021065" y="28346"/>
                    </a:moveTo>
                    <a:cubicBezTo>
                      <a:pt x="1020341" y="25292"/>
                      <a:pt x="1017633" y="23128"/>
                      <a:pt x="1014492" y="23109"/>
                    </a:cubicBezTo>
                    <a:cubicBezTo>
                      <a:pt x="1012475" y="23177"/>
                      <a:pt x="1010503" y="23793"/>
                      <a:pt x="1008809" y="24892"/>
                    </a:cubicBezTo>
                    <a:lnTo>
                      <a:pt x="47354" y="580105"/>
                    </a:lnTo>
                    <a:cubicBezTo>
                      <a:pt x="43566" y="582467"/>
                      <a:pt x="40457" y="585767"/>
                      <a:pt x="38329" y="589687"/>
                    </a:cubicBezTo>
                    <a:lnTo>
                      <a:pt x="0" y="567403"/>
                    </a:lnTo>
                    <a:cubicBezTo>
                      <a:pt x="2151" y="563756"/>
                      <a:pt x="5126" y="560665"/>
                      <a:pt x="8691" y="558378"/>
                    </a:cubicBezTo>
                    <a:lnTo>
                      <a:pt x="970592" y="3054"/>
                    </a:lnTo>
                    <a:cubicBezTo>
                      <a:pt x="978647" y="-1018"/>
                      <a:pt x="988163" y="-1018"/>
                      <a:pt x="996218" y="3054"/>
                    </a:cubicBezTo>
                    <a:lnTo>
                      <a:pt x="1009143" y="10296"/>
                    </a:lnTo>
                    <a:cubicBezTo>
                      <a:pt x="1015405" y="14442"/>
                      <a:pt x="1019706" y="20959"/>
                      <a:pt x="1021065" y="28346"/>
                    </a:cubicBezTo>
                    <a:close/>
                  </a:path>
                </a:pathLst>
              </a:custGeom>
              <a:solidFill>
                <a:srgbClr val="37474F">
                  <a:alpha val="50000"/>
                </a:srgbClr>
              </a:solidFill>
              <a:ln w="111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28DE35D0-9DBC-4C36-B1AA-5F1F318AFDA2}"/>
                  </a:ext>
                </a:extLst>
              </p:cNvPr>
              <p:cNvSpPr/>
              <p:nvPr/>
            </p:nvSpPr>
            <p:spPr>
              <a:xfrm>
                <a:off x="6586141" y="1662637"/>
                <a:ext cx="51476" cy="1158517"/>
              </a:xfrm>
              <a:custGeom>
                <a:avLst/>
                <a:gdLst>
                  <a:gd name="connsiteX0" fmla="*/ 51477 w 51476"/>
                  <a:gd name="connsiteY0" fmla="*/ 1155551 h 1158517"/>
                  <a:gd name="connsiteX1" fmla="*/ 25850 w 51476"/>
                  <a:gd name="connsiteY1" fmla="*/ 1155551 h 1158517"/>
                  <a:gd name="connsiteX2" fmla="*/ 12925 w 51476"/>
                  <a:gd name="connsiteY2" fmla="*/ 1147640 h 1158517"/>
                  <a:gd name="connsiteX3" fmla="*/ 0 w 51476"/>
                  <a:gd name="connsiteY3" fmla="*/ 1125356 h 1158517"/>
                  <a:gd name="connsiteX4" fmla="*/ 0 w 51476"/>
                  <a:gd name="connsiteY4" fmla="*/ 13036 h 1158517"/>
                  <a:gd name="connsiteX5" fmla="*/ 4123 w 51476"/>
                  <a:gd name="connsiteY5" fmla="*/ 0 h 1158517"/>
                  <a:gd name="connsiteX6" fmla="*/ 42452 w 51476"/>
                  <a:gd name="connsiteY6" fmla="*/ 22284 h 1158517"/>
                  <a:gd name="connsiteX7" fmla="*/ 38663 w 51476"/>
                  <a:gd name="connsiteY7" fmla="*/ 34875 h 1158517"/>
                  <a:gd name="connsiteX8" fmla="*/ 38663 w 51476"/>
                  <a:gd name="connsiteY8" fmla="*/ 1148308 h 1158517"/>
                  <a:gd name="connsiteX9" fmla="*/ 51477 w 51476"/>
                  <a:gd name="connsiteY9" fmla="*/ 1155551 h 115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6" h="1158517">
                    <a:moveTo>
                      <a:pt x="51477" y="1155551"/>
                    </a:moveTo>
                    <a:cubicBezTo>
                      <a:pt x="43388" y="1159506"/>
                      <a:pt x="33939" y="1159506"/>
                      <a:pt x="25850" y="1155551"/>
                    </a:cubicBezTo>
                    <a:lnTo>
                      <a:pt x="12925" y="1147640"/>
                    </a:lnTo>
                    <a:cubicBezTo>
                      <a:pt x="5248" y="1142760"/>
                      <a:pt x="424" y="1134448"/>
                      <a:pt x="0" y="1125356"/>
                    </a:cubicBezTo>
                    <a:lnTo>
                      <a:pt x="0" y="13036"/>
                    </a:lnTo>
                    <a:cubicBezTo>
                      <a:pt x="223" y="8407"/>
                      <a:pt x="1638" y="3915"/>
                      <a:pt x="4123" y="0"/>
                    </a:cubicBezTo>
                    <a:lnTo>
                      <a:pt x="42452" y="22284"/>
                    </a:lnTo>
                    <a:cubicBezTo>
                      <a:pt x="40134" y="26088"/>
                      <a:pt x="38831" y="30424"/>
                      <a:pt x="38663" y="34875"/>
                    </a:cubicBezTo>
                    <a:lnTo>
                      <a:pt x="38663" y="1148308"/>
                    </a:lnTo>
                    <a:cubicBezTo>
                      <a:pt x="38663" y="1155662"/>
                      <a:pt x="44012" y="1160008"/>
                      <a:pt x="51477" y="1155551"/>
                    </a:cubicBezTo>
                    <a:close/>
                  </a:path>
                </a:pathLst>
              </a:custGeom>
              <a:solidFill>
                <a:srgbClr val="263238"/>
              </a:solidFill>
              <a:ln w="111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EEE49A9-E1F1-4105-A7D1-B6BCA19C98AC}"/>
                  </a:ext>
                </a:extLst>
              </p:cNvPr>
              <p:cNvSpPr/>
              <p:nvPr/>
            </p:nvSpPr>
            <p:spPr>
              <a:xfrm>
                <a:off x="6624805" y="1118232"/>
                <a:ext cx="987415" cy="1701849"/>
              </a:xfrm>
              <a:custGeom>
                <a:avLst/>
                <a:gdLst>
                  <a:gd name="connsiteX0" fmla="*/ 980397 w 987415"/>
                  <a:gd name="connsiteY0" fmla="*/ 0 h 1701849"/>
                  <a:gd name="connsiteX1" fmla="*/ 974603 w 987415"/>
                  <a:gd name="connsiteY1" fmla="*/ 1783 h 1701849"/>
                  <a:gd name="connsiteX2" fmla="*/ 12813 w 987415"/>
                  <a:gd name="connsiteY2" fmla="*/ 556995 h 1701849"/>
                  <a:gd name="connsiteX3" fmla="*/ 0 w 987415"/>
                  <a:gd name="connsiteY3" fmla="*/ 579280 h 1701849"/>
                  <a:gd name="connsiteX4" fmla="*/ 0 w 987415"/>
                  <a:gd name="connsiteY4" fmla="*/ 1692713 h 1701849"/>
                  <a:gd name="connsiteX5" fmla="*/ 7131 w 987415"/>
                  <a:gd name="connsiteY5" fmla="*/ 1701850 h 1701849"/>
                  <a:gd name="connsiteX6" fmla="*/ 12813 w 987415"/>
                  <a:gd name="connsiteY6" fmla="*/ 1700067 h 1701849"/>
                  <a:gd name="connsiteX7" fmla="*/ 974603 w 987415"/>
                  <a:gd name="connsiteY7" fmla="*/ 1144854 h 1701849"/>
                  <a:gd name="connsiteX8" fmla="*/ 987416 w 987415"/>
                  <a:gd name="connsiteY8" fmla="*/ 1122570 h 1701849"/>
                  <a:gd name="connsiteX9" fmla="*/ 987416 w 987415"/>
                  <a:gd name="connsiteY9" fmla="*/ 9137 h 1701849"/>
                  <a:gd name="connsiteX10" fmla="*/ 980397 w 987415"/>
                  <a:gd name="connsiteY10" fmla="*/ 0 h 17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5" h="1701849">
                    <a:moveTo>
                      <a:pt x="980397" y="0"/>
                    </a:moveTo>
                    <a:cubicBezTo>
                      <a:pt x="978335" y="48"/>
                      <a:pt x="976330" y="664"/>
                      <a:pt x="974603" y="1783"/>
                    </a:cubicBezTo>
                    <a:lnTo>
                      <a:pt x="12813" y="556995"/>
                    </a:lnTo>
                    <a:cubicBezTo>
                      <a:pt x="5248" y="561969"/>
                      <a:pt x="490" y="570239"/>
                      <a:pt x="0" y="579280"/>
                    </a:cubicBezTo>
                    <a:lnTo>
                      <a:pt x="0" y="1692713"/>
                    </a:lnTo>
                    <a:cubicBezTo>
                      <a:pt x="0" y="1698507"/>
                      <a:pt x="2897" y="1701850"/>
                      <a:pt x="7131" y="1701850"/>
                    </a:cubicBezTo>
                    <a:cubicBezTo>
                      <a:pt x="9148" y="1701783"/>
                      <a:pt x="11120" y="1701170"/>
                      <a:pt x="12813" y="1700067"/>
                    </a:cubicBezTo>
                    <a:lnTo>
                      <a:pt x="974603" y="1144854"/>
                    </a:lnTo>
                    <a:cubicBezTo>
                      <a:pt x="982190" y="1139907"/>
                      <a:pt x="986959" y="1131617"/>
                      <a:pt x="987416" y="1122570"/>
                    </a:cubicBezTo>
                    <a:lnTo>
                      <a:pt x="987416" y="9137"/>
                    </a:lnTo>
                    <a:cubicBezTo>
                      <a:pt x="987416" y="3343"/>
                      <a:pt x="984519" y="0"/>
                      <a:pt x="980397" y="0"/>
                    </a:cubicBezTo>
                    <a:close/>
                  </a:path>
                </a:pathLst>
              </a:custGeom>
              <a:solidFill>
                <a:srgbClr val="37474F"/>
              </a:solidFill>
              <a:ln w="111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1D135557-C4D7-427A-B350-79A3DB886B91}"/>
                  </a:ext>
                </a:extLst>
              </p:cNvPr>
              <p:cNvSpPr/>
              <p:nvPr/>
            </p:nvSpPr>
            <p:spPr>
              <a:xfrm>
                <a:off x="6624805" y="1118232"/>
                <a:ext cx="987415" cy="1701849"/>
              </a:xfrm>
              <a:custGeom>
                <a:avLst/>
                <a:gdLst>
                  <a:gd name="connsiteX0" fmla="*/ 978391 w 987415"/>
                  <a:gd name="connsiteY0" fmla="*/ 10028 h 1701849"/>
                  <a:gd name="connsiteX1" fmla="*/ 978391 w 987415"/>
                  <a:gd name="connsiteY1" fmla="*/ 1122570 h 1701849"/>
                  <a:gd name="connsiteX2" fmla="*/ 970146 w 987415"/>
                  <a:gd name="connsiteY2" fmla="*/ 1136832 h 1701849"/>
                  <a:gd name="connsiteX3" fmla="*/ 9137 w 987415"/>
                  <a:gd name="connsiteY3" fmla="*/ 1691710 h 1701849"/>
                  <a:gd name="connsiteX4" fmla="*/ 9137 w 987415"/>
                  <a:gd name="connsiteY4" fmla="*/ 579168 h 1701849"/>
                  <a:gd name="connsiteX5" fmla="*/ 17159 w 987415"/>
                  <a:gd name="connsiteY5" fmla="*/ 564795 h 1701849"/>
                  <a:gd name="connsiteX6" fmla="*/ 978168 w 987415"/>
                  <a:gd name="connsiteY6" fmla="*/ 10028 h 1701849"/>
                  <a:gd name="connsiteX7" fmla="*/ 980174 w 987415"/>
                  <a:gd name="connsiteY7" fmla="*/ 0 h 1701849"/>
                  <a:gd name="connsiteX8" fmla="*/ 974380 w 987415"/>
                  <a:gd name="connsiteY8" fmla="*/ 1783 h 1701849"/>
                  <a:gd name="connsiteX9" fmla="*/ 12813 w 987415"/>
                  <a:gd name="connsiteY9" fmla="*/ 556995 h 1701849"/>
                  <a:gd name="connsiteX10" fmla="*/ 0 w 987415"/>
                  <a:gd name="connsiteY10" fmla="*/ 579280 h 1701849"/>
                  <a:gd name="connsiteX11" fmla="*/ 0 w 987415"/>
                  <a:gd name="connsiteY11" fmla="*/ 1692713 h 1701849"/>
                  <a:gd name="connsiteX12" fmla="*/ 7131 w 987415"/>
                  <a:gd name="connsiteY12" fmla="*/ 1701850 h 1701849"/>
                  <a:gd name="connsiteX13" fmla="*/ 12813 w 987415"/>
                  <a:gd name="connsiteY13" fmla="*/ 1700067 h 1701849"/>
                  <a:gd name="connsiteX14" fmla="*/ 974603 w 987415"/>
                  <a:gd name="connsiteY14" fmla="*/ 1144854 h 1701849"/>
                  <a:gd name="connsiteX15" fmla="*/ 987416 w 987415"/>
                  <a:gd name="connsiteY15" fmla="*/ 1122570 h 1701849"/>
                  <a:gd name="connsiteX16" fmla="*/ 987416 w 987415"/>
                  <a:gd name="connsiteY16" fmla="*/ 9137 h 1701849"/>
                  <a:gd name="connsiteX17" fmla="*/ 980397 w 987415"/>
                  <a:gd name="connsiteY17" fmla="*/ 0 h 17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5" h="1701849">
                    <a:moveTo>
                      <a:pt x="978391" y="10028"/>
                    </a:moveTo>
                    <a:lnTo>
                      <a:pt x="978391" y="1122570"/>
                    </a:lnTo>
                    <a:cubicBezTo>
                      <a:pt x="977901" y="1128308"/>
                      <a:pt x="974881" y="1133545"/>
                      <a:pt x="970146" y="1136832"/>
                    </a:cubicBezTo>
                    <a:lnTo>
                      <a:pt x="9137" y="1691710"/>
                    </a:lnTo>
                    <a:lnTo>
                      <a:pt x="9137" y="579168"/>
                    </a:lnTo>
                    <a:cubicBezTo>
                      <a:pt x="9605" y="573441"/>
                      <a:pt x="12524" y="568198"/>
                      <a:pt x="17159" y="564795"/>
                    </a:cubicBezTo>
                    <a:lnTo>
                      <a:pt x="978168" y="10028"/>
                    </a:lnTo>
                    <a:moveTo>
                      <a:pt x="980174" y="0"/>
                    </a:moveTo>
                    <a:cubicBezTo>
                      <a:pt x="978112" y="48"/>
                      <a:pt x="976107" y="664"/>
                      <a:pt x="974380" y="1783"/>
                    </a:cubicBezTo>
                    <a:lnTo>
                      <a:pt x="12813" y="556995"/>
                    </a:lnTo>
                    <a:cubicBezTo>
                      <a:pt x="5248" y="561969"/>
                      <a:pt x="490" y="570239"/>
                      <a:pt x="0" y="579280"/>
                    </a:cubicBezTo>
                    <a:lnTo>
                      <a:pt x="0" y="1692713"/>
                    </a:lnTo>
                    <a:cubicBezTo>
                      <a:pt x="0" y="1698507"/>
                      <a:pt x="2897" y="1701850"/>
                      <a:pt x="7131" y="1701850"/>
                    </a:cubicBezTo>
                    <a:cubicBezTo>
                      <a:pt x="9148" y="1701783"/>
                      <a:pt x="11120" y="1701170"/>
                      <a:pt x="12813" y="1700067"/>
                    </a:cubicBezTo>
                    <a:lnTo>
                      <a:pt x="974603" y="1144854"/>
                    </a:lnTo>
                    <a:cubicBezTo>
                      <a:pt x="982190" y="1139907"/>
                      <a:pt x="986959" y="1131617"/>
                      <a:pt x="987416" y="1122570"/>
                    </a:cubicBezTo>
                    <a:lnTo>
                      <a:pt x="987416" y="9137"/>
                    </a:lnTo>
                    <a:cubicBezTo>
                      <a:pt x="987416" y="3343"/>
                      <a:pt x="984519" y="0"/>
                      <a:pt x="980397" y="0"/>
                    </a:cubicBezTo>
                    <a:close/>
                  </a:path>
                </a:pathLst>
              </a:custGeom>
              <a:solidFill>
                <a:srgbClr val="455A64"/>
              </a:solidFill>
              <a:ln w="11125" cap="flat">
                <a:noFill/>
                <a:prstDash val="solid"/>
                <a:miter/>
              </a:ln>
            </p:spPr>
            <p:txBody>
              <a:bodyPr rtlCol="0" anchor="ctr"/>
              <a:lstStyle/>
              <a:p>
                <a:endParaRPr lang="en-US"/>
              </a:p>
            </p:txBody>
          </p:sp>
        </p:grpSp>
        <p:sp>
          <p:nvSpPr>
            <p:cNvPr id="497" name="Freeform: Shape 496">
              <a:extLst>
                <a:ext uri="{FF2B5EF4-FFF2-40B4-BE49-F238E27FC236}">
                  <a16:creationId xmlns:a16="http://schemas.microsoft.com/office/drawing/2014/main" id="{18B8DB6D-E5A9-4978-985F-908F7A3DD3F9}"/>
                </a:ext>
              </a:extLst>
            </p:cNvPr>
            <p:cNvSpPr/>
            <p:nvPr/>
          </p:nvSpPr>
          <p:spPr>
            <a:xfrm>
              <a:off x="6678844" y="1228861"/>
              <a:ext cx="827191" cy="1449970"/>
            </a:xfrm>
            <a:custGeom>
              <a:avLst/>
              <a:gdLst>
                <a:gd name="connsiteX0" fmla="*/ 827192 w 827191"/>
                <a:gd name="connsiteY0" fmla="*/ 954559 h 1449970"/>
                <a:gd name="connsiteX1" fmla="*/ 827192 w 827191"/>
                <a:gd name="connsiteY1" fmla="*/ 18619 h 1449970"/>
                <a:gd name="connsiteX2" fmla="*/ 801119 w 827191"/>
                <a:gd name="connsiteY2" fmla="*/ 3578 h 1449970"/>
                <a:gd name="connsiteX3" fmla="*/ 26073 w 827191"/>
                <a:gd name="connsiteY3" fmla="*/ 450823 h 1449970"/>
                <a:gd name="connsiteX4" fmla="*/ 0 w 827191"/>
                <a:gd name="connsiteY4" fmla="*/ 495391 h 1449970"/>
                <a:gd name="connsiteX5" fmla="*/ 0 w 827191"/>
                <a:gd name="connsiteY5" fmla="*/ 1431331 h 1449970"/>
                <a:gd name="connsiteX6" fmla="*/ 26073 w 827191"/>
                <a:gd name="connsiteY6" fmla="*/ 1446373 h 1449970"/>
                <a:gd name="connsiteX7" fmla="*/ 801119 w 827191"/>
                <a:gd name="connsiteY7" fmla="*/ 998904 h 1449970"/>
                <a:gd name="connsiteX8" fmla="*/ 827192 w 827191"/>
                <a:gd name="connsiteY8" fmla="*/ 954559 h 144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1449970">
                  <a:moveTo>
                    <a:pt x="827192" y="954559"/>
                  </a:moveTo>
                  <a:lnTo>
                    <a:pt x="827192" y="18619"/>
                  </a:lnTo>
                  <a:cubicBezTo>
                    <a:pt x="827192" y="2018"/>
                    <a:pt x="815493" y="-4779"/>
                    <a:pt x="801119" y="3578"/>
                  </a:cubicBezTo>
                  <a:lnTo>
                    <a:pt x="26073" y="450823"/>
                  </a:lnTo>
                  <a:cubicBezTo>
                    <a:pt x="10797" y="460696"/>
                    <a:pt x="1126" y="477237"/>
                    <a:pt x="0" y="495391"/>
                  </a:cubicBezTo>
                  <a:lnTo>
                    <a:pt x="0" y="1431331"/>
                  </a:lnTo>
                  <a:cubicBezTo>
                    <a:pt x="0" y="1448044"/>
                    <a:pt x="11142" y="1454729"/>
                    <a:pt x="26073" y="1446373"/>
                  </a:cubicBezTo>
                  <a:lnTo>
                    <a:pt x="801119" y="998904"/>
                  </a:lnTo>
                  <a:cubicBezTo>
                    <a:pt x="816295" y="989044"/>
                    <a:pt x="825955" y="972620"/>
                    <a:pt x="827192" y="954559"/>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498" name="Graphic 4">
              <a:extLst>
                <a:ext uri="{FF2B5EF4-FFF2-40B4-BE49-F238E27FC236}">
                  <a16:creationId xmlns:a16="http://schemas.microsoft.com/office/drawing/2014/main" id="{8BB41BEF-9018-4FAC-9ADA-83E8266277D6}"/>
                </a:ext>
              </a:extLst>
            </p:cNvPr>
            <p:cNvGrpSpPr/>
            <p:nvPr/>
          </p:nvGrpSpPr>
          <p:grpSpPr>
            <a:xfrm>
              <a:off x="6705140" y="1244063"/>
              <a:ext cx="826969" cy="1450075"/>
              <a:chOff x="6705140" y="1244063"/>
              <a:chExt cx="826969" cy="1450075"/>
            </a:xfrm>
          </p:grpSpPr>
          <p:sp>
            <p:nvSpPr>
              <p:cNvPr id="506" name="Freeform: Shape 505">
                <a:extLst>
                  <a:ext uri="{FF2B5EF4-FFF2-40B4-BE49-F238E27FC236}">
                    <a16:creationId xmlns:a16="http://schemas.microsoft.com/office/drawing/2014/main" id="{DC687CF8-7469-4C4A-AA94-6B518D7D08F5}"/>
                  </a:ext>
                </a:extLst>
              </p:cNvPr>
              <p:cNvSpPr/>
              <p:nvPr/>
            </p:nvSpPr>
            <p:spPr>
              <a:xfrm>
                <a:off x="6705140" y="1244063"/>
                <a:ext cx="826969" cy="1450075"/>
              </a:xfrm>
              <a:custGeom>
                <a:avLst/>
                <a:gdLst>
                  <a:gd name="connsiteX0" fmla="*/ 826969 w 826969"/>
                  <a:gd name="connsiteY0" fmla="*/ 954510 h 1450075"/>
                  <a:gd name="connsiteX1" fmla="*/ 826969 w 826969"/>
                  <a:gd name="connsiteY1" fmla="*/ 18571 h 1450075"/>
                  <a:gd name="connsiteX2" fmla="*/ 801008 w 826969"/>
                  <a:gd name="connsiteY2" fmla="*/ 3529 h 1450075"/>
                  <a:gd name="connsiteX3" fmla="*/ 25961 w 826969"/>
                  <a:gd name="connsiteY3" fmla="*/ 450440 h 1450075"/>
                  <a:gd name="connsiteX4" fmla="*/ 0 w 826969"/>
                  <a:gd name="connsiteY4" fmla="*/ 495008 h 1450075"/>
                  <a:gd name="connsiteX5" fmla="*/ 0 w 826969"/>
                  <a:gd name="connsiteY5" fmla="*/ 1431505 h 1450075"/>
                  <a:gd name="connsiteX6" fmla="*/ 25961 w 826969"/>
                  <a:gd name="connsiteY6" fmla="*/ 1446546 h 1450075"/>
                  <a:gd name="connsiteX7" fmla="*/ 801119 w 826969"/>
                  <a:gd name="connsiteY7" fmla="*/ 999078 h 1450075"/>
                  <a:gd name="connsiteX8" fmla="*/ 826969 w 826969"/>
                  <a:gd name="connsiteY8" fmla="*/ 954510 h 145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450075">
                    <a:moveTo>
                      <a:pt x="826969" y="954510"/>
                    </a:moveTo>
                    <a:lnTo>
                      <a:pt x="826969" y="18571"/>
                    </a:lnTo>
                    <a:cubicBezTo>
                      <a:pt x="826969" y="1969"/>
                      <a:pt x="815827" y="-4717"/>
                      <a:pt x="801008" y="3529"/>
                    </a:cubicBezTo>
                    <a:lnTo>
                      <a:pt x="25961" y="450440"/>
                    </a:lnTo>
                    <a:cubicBezTo>
                      <a:pt x="10763" y="460375"/>
                      <a:pt x="1148" y="476891"/>
                      <a:pt x="0" y="495008"/>
                    </a:cubicBezTo>
                    <a:lnTo>
                      <a:pt x="0" y="1431505"/>
                    </a:lnTo>
                    <a:cubicBezTo>
                      <a:pt x="0" y="1448106"/>
                      <a:pt x="11142" y="1454792"/>
                      <a:pt x="25961" y="1446546"/>
                    </a:cubicBezTo>
                    <a:lnTo>
                      <a:pt x="801119" y="999078"/>
                    </a:lnTo>
                    <a:cubicBezTo>
                      <a:pt x="816273" y="989117"/>
                      <a:pt x="825844" y="972605"/>
                      <a:pt x="826969" y="954510"/>
                    </a:cubicBezTo>
                    <a:close/>
                  </a:path>
                </a:pathLst>
              </a:custGeom>
              <a:solidFill>
                <a:srgbClr val="2A9BF5"/>
              </a:solidFill>
              <a:ln w="111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DBD6B034-DFE1-487F-8EE6-38CA72E1BC72}"/>
                  </a:ext>
                </a:extLst>
              </p:cNvPr>
              <p:cNvSpPr/>
              <p:nvPr/>
            </p:nvSpPr>
            <p:spPr>
              <a:xfrm>
                <a:off x="6705140" y="1244063"/>
                <a:ext cx="826969" cy="1450075"/>
              </a:xfrm>
              <a:custGeom>
                <a:avLst/>
                <a:gdLst>
                  <a:gd name="connsiteX0" fmla="*/ 826969 w 826969"/>
                  <a:gd name="connsiteY0" fmla="*/ 954510 h 1450075"/>
                  <a:gd name="connsiteX1" fmla="*/ 826969 w 826969"/>
                  <a:gd name="connsiteY1" fmla="*/ 18571 h 1450075"/>
                  <a:gd name="connsiteX2" fmla="*/ 801008 w 826969"/>
                  <a:gd name="connsiteY2" fmla="*/ 3529 h 1450075"/>
                  <a:gd name="connsiteX3" fmla="*/ 25961 w 826969"/>
                  <a:gd name="connsiteY3" fmla="*/ 450440 h 1450075"/>
                  <a:gd name="connsiteX4" fmla="*/ 0 w 826969"/>
                  <a:gd name="connsiteY4" fmla="*/ 495008 h 1450075"/>
                  <a:gd name="connsiteX5" fmla="*/ 0 w 826969"/>
                  <a:gd name="connsiteY5" fmla="*/ 1431505 h 1450075"/>
                  <a:gd name="connsiteX6" fmla="*/ 25961 w 826969"/>
                  <a:gd name="connsiteY6" fmla="*/ 1446546 h 1450075"/>
                  <a:gd name="connsiteX7" fmla="*/ 801119 w 826969"/>
                  <a:gd name="connsiteY7" fmla="*/ 999078 h 1450075"/>
                  <a:gd name="connsiteX8" fmla="*/ 826969 w 826969"/>
                  <a:gd name="connsiteY8" fmla="*/ 954510 h 145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1450075">
                    <a:moveTo>
                      <a:pt x="826969" y="954510"/>
                    </a:moveTo>
                    <a:lnTo>
                      <a:pt x="826969" y="18571"/>
                    </a:lnTo>
                    <a:cubicBezTo>
                      <a:pt x="826969" y="1969"/>
                      <a:pt x="815827" y="-4717"/>
                      <a:pt x="801008" y="3529"/>
                    </a:cubicBezTo>
                    <a:lnTo>
                      <a:pt x="25961" y="450440"/>
                    </a:lnTo>
                    <a:cubicBezTo>
                      <a:pt x="10763" y="460375"/>
                      <a:pt x="1148" y="476891"/>
                      <a:pt x="0" y="495008"/>
                    </a:cubicBezTo>
                    <a:lnTo>
                      <a:pt x="0" y="1431505"/>
                    </a:lnTo>
                    <a:cubicBezTo>
                      <a:pt x="0" y="1448106"/>
                      <a:pt x="11142" y="1454792"/>
                      <a:pt x="25961" y="1446546"/>
                    </a:cubicBezTo>
                    <a:lnTo>
                      <a:pt x="801119" y="999078"/>
                    </a:lnTo>
                    <a:cubicBezTo>
                      <a:pt x="816273" y="989117"/>
                      <a:pt x="825844" y="972605"/>
                      <a:pt x="826969" y="954510"/>
                    </a:cubicBezTo>
                    <a:close/>
                  </a:path>
                </a:pathLst>
              </a:custGeom>
              <a:solidFill>
                <a:srgbClr val="000000">
                  <a:alpha val="20000"/>
                </a:srgbClr>
              </a:solidFill>
              <a:ln w="111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287A97CE-A081-4836-9ACA-B3CF9F6FAFF4}"/>
                  </a:ext>
                </a:extLst>
              </p:cNvPr>
              <p:cNvSpPr/>
              <p:nvPr/>
            </p:nvSpPr>
            <p:spPr>
              <a:xfrm>
                <a:off x="6983916" y="1801952"/>
                <a:ext cx="354780" cy="392456"/>
              </a:xfrm>
              <a:custGeom>
                <a:avLst/>
                <a:gdLst>
                  <a:gd name="connsiteX0" fmla="*/ 0 w 354780"/>
                  <a:gd name="connsiteY0" fmla="*/ 364755 h 392456"/>
                  <a:gd name="connsiteX1" fmla="*/ 0 w 354780"/>
                  <a:gd name="connsiteY1" fmla="*/ 68708 h 392456"/>
                  <a:gd name="connsiteX2" fmla="*/ 55042 w 354780"/>
                  <a:gd name="connsiteY2" fmla="*/ 11215 h 392456"/>
                  <a:gd name="connsiteX3" fmla="*/ 325462 w 354780"/>
                  <a:gd name="connsiteY3" fmla="*/ 73 h 392456"/>
                  <a:gd name="connsiteX4" fmla="*/ 343623 w 354780"/>
                  <a:gd name="connsiteY4" fmla="*/ 38624 h 392456"/>
                  <a:gd name="connsiteX5" fmla="*/ 36880 w 354780"/>
                  <a:gd name="connsiteY5" fmla="*/ 379128 h 392456"/>
                  <a:gd name="connsiteX6" fmla="*/ 0 w 354780"/>
                  <a:gd name="connsiteY6" fmla="*/ 364755 h 39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80" h="392456">
                    <a:moveTo>
                      <a:pt x="0" y="364755"/>
                    </a:moveTo>
                    <a:lnTo>
                      <a:pt x="0" y="68708"/>
                    </a:lnTo>
                    <a:cubicBezTo>
                      <a:pt x="256" y="38001"/>
                      <a:pt x="24379" y="12808"/>
                      <a:pt x="55042" y="11215"/>
                    </a:cubicBezTo>
                    <a:lnTo>
                      <a:pt x="325462" y="73"/>
                    </a:lnTo>
                    <a:cubicBezTo>
                      <a:pt x="355768" y="-1264"/>
                      <a:pt x="363902" y="16006"/>
                      <a:pt x="343623" y="38624"/>
                    </a:cubicBezTo>
                    <a:lnTo>
                      <a:pt x="36880" y="379128"/>
                    </a:lnTo>
                    <a:cubicBezTo>
                      <a:pt x="16490" y="401412"/>
                      <a:pt x="0" y="395173"/>
                      <a:pt x="0" y="364755"/>
                    </a:cubicBezTo>
                    <a:close/>
                  </a:path>
                </a:pathLst>
              </a:custGeom>
              <a:solidFill>
                <a:srgbClr val="FAFAFA"/>
              </a:solidFill>
              <a:ln w="11125" cap="flat">
                <a:noFill/>
                <a:prstDash val="solid"/>
                <a:miter/>
              </a:ln>
            </p:spPr>
            <p:txBody>
              <a:bodyPr rtlCol="0" anchor="ctr"/>
              <a:lstStyle/>
              <a:p>
                <a:endParaRPr lang="en-US"/>
              </a:p>
            </p:txBody>
          </p:sp>
          <p:grpSp>
            <p:nvGrpSpPr>
              <p:cNvPr id="509" name="Graphic 4">
                <a:extLst>
                  <a:ext uri="{FF2B5EF4-FFF2-40B4-BE49-F238E27FC236}">
                    <a16:creationId xmlns:a16="http://schemas.microsoft.com/office/drawing/2014/main" id="{0A83F84A-A0D8-4A52-A0AE-342F4D12BB01}"/>
                  </a:ext>
                </a:extLst>
              </p:cNvPr>
              <p:cNvGrpSpPr/>
              <p:nvPr/>
            </p:nvGrpSpPr>
            <p:grpSpPr>
              <a:xfrm>
                <a:off x="6744917" y="1346316"/>
                <a:ext cx="744376" cy="1280645"/>
                <a:chOff x="6744917" y="1346316"/>
                <a:chExt cx="744376" cy="1280645"/>
              </a:xfrm>
            </p:grpSpPr>
            <p:sp>
              <p:nvSpPr>
                <p:cNvPr id="510" name="Freeform: Shape 509">
                  <a:extLst>
                    <a:ext uri="{FF2B5EF4-FFF2-40B4-BE49-F238E27FC236}">
                      <a16:creationId xmlns:a16="http://schemas.microsoft.com/office/drawing/2014/main" id="{B2E2AEFC-1384-4F0A-B340-22E5AB2A6319}"/>
                    </a:ext>
                  </a:extLst>
                </p:cNvPr>
                <p:cNvSpPr/>
                <p:nvPr/>
              </p:nvSpPr>
              <p:spPr>
                <a:xfrm>
                  <a:off x="6814889" y="2183153"/>
                  <a:ext cx="655380" cy="398530"/>
                </a:xfrm>
                <a:custGeom>
                  <a:avLst/>
                  <a:gdLst>
                    <a:gd name="connsiteX0" fmla="*/ 16490 w 655380"/>
                    <a:gd name="connsiteY0" fmla="*/ 360603 h 398530"/>
                    <a:gd name="connsiteX1" fmla="*/ 639001 w 655380"/>
                    <a:gd name="connsiteY1" fmla="*/ 2383 h 398530"/>
                    <a:gd name="connsiteX2" fmla="*/ 655380 w 655380"/>
                    <a:gd name="connsiteY2" fmla="*/ 10629 h 398530"/>
                    <a:gd name="connsiteX3" fmla="*/ 639001 w 655380"/>
                    <a:gd name="connsiteY3" fmla="*/ 38038 h 398530"/>
                    <a:gd name="connsiteX4" fmla="*/ 16490 w 655380"/>
                    <a:gd name="connsiteY4" fmla="*/ 396147 h 398530"/>
                    <a:gd name="connsiteX5" fmla="*/ 0 w 655380"/>
                    <a:gd name="connsiteY5" fmla="*/ 387901 h 398530"/>
                    <a:gd name="connsiteX6" fmla="*/ 16490 w 655380"/>
                    <a:gd name="connsiteY6" fmla="*/ 360603 h 39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380" h="398530">
                      <a:moveTo>
                        <a:pt x="16490" y="360603"/>
                      </a:moveTo>
                      <a:lnTo>
                        <a:pt x="639001" y="2383"/>
                      </a:lnTo>
                      <a:cubicBezTo>
                        <a:pt x="648027" y="-2853"/>
                        <a:pt x="655380" y="824"/>
                        <a:pt x="655380" y="10629"/>
                      </a:cubicBezTo>
                      <a:cubicBezTo>
                        <a:pt x="654567" y="21838"/>
                        <a:pt x="648484" y="32011"/>
                        <a:pt x="639001" y="38038"/>
                      </a:cubicBezTo>
                      <a:lnTo>
                        <a:pt x="16490" y="396147"/>
                      </a:lnTo>
                      <a:cubicBezTo>
                        <a:pt x="7354" y="401383"/>
                        <a:pt x="0" y="397706"/>
                        <a:pt x="0" y="387901"/>
                      </a:cubicBezTo>
                      <a:cubicBezTo>
                        <a:pt x="791" y="376681"/>
                        <a:pt x="6919" y="366520"/>
                        <a:pt x="16490" y="360603"/>
                      </a:cubicBezTo>
                      <a:close/>
                    </a:path>
                  </a:pathLst>
                </a:custGeom>
                <a:solidFill>
                  <a:srgbClr val="2A9BF5"/>
                </a:solidFill>
                <a:ln w="111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FFE8A11C-4C11-4107-9516-0EEC4E700B27}"/>
                    </a:ext>
                  </a:extLst>
                </p:cNvPr>
                <p:cNvSpPr/>
                <p:nvPr/>
              </p:nvSpPr>
              <p:spPr>
                <a:xfrm>
                  <a:off x="6814889" y="2262823"/>
                  <a:ext cx="517552" cy="318971"/>
                </a:xfrm>
                <a:custGeom>
                  <a:avLst/>
                  <a:gdLst>
                    <a:gd name="connsiteX0" fmla="*/ 16490 w 517552"/>
                    <a:gd name="connsiteY0" fmla="*/ 280934 h 318971"/>
                    <a:gd name="connsiteX1" fmla="*/ 501062 w 517552"/>
                    <a:gd name="connsiteY1" fmla="*/ 2380 h 318971"/>
                    <a:gd name="connsiteX2" fmla="*/ 517552 w 517552"/>
                    <a:gd name="connsiteY2" fmla="*/ 10737 h 318971"/>
                    <a:gd name="connsiteX3" fmla="*/ 501062 w 517552"/>
                    <a:gd name="connsiteY3" fmla="*/ 38035 h 318971"/>
                    <a:gd name="connsiteX4" fmla="*/ 16490 w 517552"/>
                    <a:gd name="connsiteY4" fmla="*/ 316588 h 318971"/>
                    <a:gd name="connsiteX5" fmla="*/ 0 w 517552"/>
                    <a:gd name="connsiteY5" fmla="*/ 308343 h 318971"/>
                    <a:gd name="connsiteX6" fmla="*/ 16490 w 517552"/>
                    <a:gd name="connsiteY6" fmla="*/ 280934 h 31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52" h="318971">
                      <a:moveTo>
                        <a:pt x="16490" y="280934"/>
                      </a:moveTo>
                      <a:lnTo>
                        <a:pt x="501062" y="2380"/>
                      </a:lnTo>
                      <a:cubicBezTo>
                        <a:pt x="510198" y="-2857"/>
                        <a:pt x="517552" y="820"/>
                        <a:pt x="517552" y="10737"/>
                      </a:cubicBezTo>
                      <a:cubicBezTo>
                        <a:pt x="516728" y="21946"/>
                        <a:pt x="510600" y="32085"/>
                        <a:pt x="501062" y="38035"/>
                      </a:cubicBezTo>
                      <a:lnTo>
                        <a:pt x="16490" y="316588"/>
                      </a:lnTo>
                      <a:cubicBezTo>
                        <a:pt x="7354" y="321825"/>
                        <a:pt x="0" y="318148"/>
                        <a:pt x="0" y="308343"/>
                      </a:cubicBezTo>
                      <a:cubicBezTo>
                        <a:pt x="758" y="297078"/>
                        <a:pt x="6897" y="286872"/>
                        <a:pt x="16490" y="280934"/>
                      </a:cubicBezTo>
                      <a:close/>
                    </a:path>
                  </a:pathLst>
                </a:custGeom>
                <a:solidFill>
                  <a:srgbClr val="FAFAFA"/>
                </a:solidFill>
                <a:ln w="111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96BB084-B32D-4B81-9A42-E537A19D8F7E}"/>
                    </a:ext>
                  </a:extLst>
                </p:cNvPr>
                <p:cNvSpPr/>
                <p:nvPr/>
              </p:nvSpPr>
              <p:spPr>
                <a:xfrm>
                  <a:off x="6744917" y="2581794"/>
                  <a:ext cx="11699" cy="45167"/>
                </a:xfrm>
                <a:custGeom>
                  <a:avLst/>
                  <a:gdLst>
                    <a:gd name="connsiteX0" fmla="*/ 11699 w 11699"/>
                    <a:gd name="connsiteY0" fmla="*/ 1739 h 45167"/>
                    <a:gd name="connsiteX1" fmla="*/ 11699 w 11699"/>
                    <a:gd name="connsiteY1" fmla="*/ 36614 h 45167"/>
                    <a:gd name="connsiteX2" fmla="*/ 9137 w 11699"/>
                    <a:gd name="connsiteY2" fmla="*/ 40960 h 45167"/>
                    <a:gd name="connsiteX3" fmla="*/ 2451 w 11699"/>
                    <a:gd name="connsiteY3" fmla="*/ 44860 h 45167"/>
                    <a:gd name="connsiteX4" fmla="*/ 0 w 11699"/>
                    <a:gd name="connsiteY4" fmla="*/ 43411 h 45167"/>
                    <a:gd name="connsiteX5" fmla="*/ 0 w 11699"/>
                    <a:gd name="connsiteY5" fmla="*/ 8536 h 45167"/>
                    <a:gd name="connsiteX6" fmla="*/ 2451 w 11699"/>
                    <a:gd name="connsiteY6" fmla="*/ 4191 h 45167"/>
                    <a:gd name="connsiteX7" fmla="*/ 9248 w 11699"/>
                    <a:gd name="connsiteY7" fmla="*/ 291 h 45167"/>
                    <a:gd name="connsiteX8" fmla="*/ 11699 w 11699"/>
                    <a:gd name="connsiteY8" fmla="*/ 1739 h 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9" h="45167">
                      <a:moveTo>
                        <a:pt x="11699" y="1739"/>
                      </a:moveTo>
                      <a:lnTo>
                        <a:pt x="11699" y="36614"/>
                      </a:lnTo>
                      <a:cubicBezTo>
                        <a:pt x="11610" y="38397"/>
                        <a:pt x="10652" y="40013"/>
                        <a:pt x="9137" y="40960"/>
                      </a:cubicBezTo>
                      <a:lnTo>
                        <a:pt x="2451" y="44860"/>
                      </a:lnTo>
                      <a:cubicBezTo>
                        <a:pt x="1114" y="45639"/>
                        <a:pt x="0" y="44860"/>
                        <a:pt x="0" y="43411"/>
                      </a:cubicBezTo>
                      <a:lnTo>
                        <a:pt x="0" y="8536"/>
                      </a:lnTo>
                      <a:cubicBezTo>
                        <a:pt x="67" y="6776"/>
                        <a:pt x="981" y="5160"/>
                        <a:pt x="2451" y="4191"/>
                      </a:cubicBezTo>
                      <a:lnTo>
                        <a:pt x="9248" y="291"/>
                      </a:lnTo>
                      <a:cubicBezTo>
                        <a:pt x="10585" y="-489"/>
                        <a:pt x="11699" y="402"/>
                        <a:pt x="11699" y="1739"/>
                      </a:cubicBezTo>
                      <a:close/>
                    </a:path>
                  </a:pathLst>
                </a:custGeom>
                <a:solidFill>
                  <a:srgbClr val="FAFAFA"/>
                </a:solidFill>
                <a:ln w="111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00E38E2E-FDC9-4729-8B54-A273CDF5695B}"/>
                    </a:ext>
                  </a:extLst>
                </p:cNvPr>
                <p:cNvSpPr/>
                <p:nvPr/>
              </p:nvSpPr>
              <p:spPr>
                <a:xfrm>
                  <a:off x="6768315" y="2568022"/>
                  <a:ext cx="11810" cy="45012"/>
                </a:xfrm>
                <a:custGeom>
                  <a:avLst/>
                  <a:gdLst>
                    <a:gd name="connsiteX0" fmla="*/ 11811 w 11810"/>
                    <a:gd name="connsiteY0" fmla="*/ 1918 h 45012"/>
                    <a:gd name="connsiteX1" fmla="*/ 11811 w 11810"/>
                    <a:gd name="connsiteY1" fmla="*/ 36459 h 45012"/>
                    <a:gd name="connsiteX2" fmla="*/ 9248 w 11810"/>
                    <a:gd name="connsiteY2" fmla="*/ 40804 h 45012"/>
                    <a:gd name="connsiteX3" fmla="*/ 2563 w 11810"/>
                    <a:gd name="connsiteY3" fmla="*/ 44704 h 45012"/>
                    <a:gd name="connsiteX4" fmla="*/ 0 w 11810"/>
                    <a:gd name="connsiteY4" fmla="*/ 43256 h 45012"/>
                    <a:gd name="connsiteX5" fmla="*/ 0 w 11810"/>
                    <a:gd name="connsiteY5" fmla="*/ 8381 h 45012"/>
                    <a:gd name="connsiteX6" fmla="*/ 2563 w 11810"/>
                    <a:gd name="connsiteY6" fmla="*/ 4035 h 45012"/>
                    <a:gd name="connsiteX7" fmla="*/ 9248 w 11810"/>
                    <a:gd name="connsiteY7" fmla="*/ 136 h 45012"/>
                    <a:gd name="connsiteX8" fmla="*/ 11811 w 11810"/>
                    <a:gd name="connsiteY8" fmla="*/ 1918 h 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0" h="45012">
                      <a:moveTo>
                        <a:pt x="11811" y="1918"/>
                      </a:moveTo>
                      <a:lnTo>
                        <a:pt x="11811" y="36459"/>
                      </a:lnTo>
                      <a:cubicBezTo>
                        <a:pt x="11733" y="38242"/>
                        <a:pt x="10775" y="39880"/>
                        <a:pt x="9248" y="40804"/>
                      </a:cubicBezTo>
                      <a:lnTo>
                        <a:pt x="2563" y="44704"/>
                      </a:lnTo>
                      <a:cubicBezTo>
                        <a:pt x="1114" y="45484"/>
                        <a:pt x="0" y="44704"/>
                        <a:pt x="0" y="43256"/>
                      </a:cubicBezTo>
                      <a:lnTo>
                        <a:pt x="0" y="8381"/>
                      </a:lnTo>
                      <a:cubicBezTo>
                        <a:pt x="89" y="6598"/>
                        <a:pt x="1047" y="4982"/>
                        <a:pt x="2563" y="4035"/>
                      </a:cubicBezTo>
                      <a:lnTo>
                        <a:pt x="9248" y="136"/>
                      </a:lnTo>
                      <a:cubicBezTo>
                        <a:pt x="10696" y="-310"/>
                        <a:pt x="11811" y="358"/>
                        <a:pt x="11811" y="1918"/>
                      </a:cubicBezTo>
                      <a:close/>
                    </a:path>
                  </a:pathLst>
                </a:custGeom>
                <a:solidFill>
                  <a:srgbClr val="FAFAFA"/>
                </a:solidFill>
                <a:ln w="111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84E2227A-B5AF-4E8E-A1C6-38A178A55E72}"/>
                    </a:ext>
                  </a:extLst>
                </p:cNvPr>
                <p:cNvSpPr/>
                <p:nvPr/>
              </p:nvSpPr>
              <p:spPr>
                <a:xfrm>
                  <a:off x="7129098" y="1506826"/>
                  <a:ext cx="51489" cy="105357"/>
                </a:xfrm>
                <a:custGeom>
                  <a:avLst/>
                  <a:gdLst>
                    <a:gd name="connsiteX0" fmla="*/ 25404 w 51489"/>
                    <a:gd name="connsiteY0" fmla="*/ 3609 h 105357"/>
                    <a:gd name="connsiteX1" fmla="*/ 35878 w 51489"/>
                    <a:gd name="connsiteY1" fmla="*/ 43 h 105357"/>
                    <a:gd name="connsiteX2" fmla="*/ 43454 w 51489"/>
                    <a:gd name="connsiteY2" fmla="*/ 1826 h 105357"/>
                    <a:gd name="connsiteX3" fmla="*/ 48023 w 51489"/>
                    <a:gd name="connsiteY3" fmla="*/ 7286 h 105357"/>
                    <a:gd name="connsiteX4" fmla="*/ 49694 w 51489"/>
                    <a:gd name="connsiteY4" fmla="*/ 14640 h 105357"/>
                    <a:gd name="connsiteX5" fmla="*/ 49025 w 51489"/>
                    <a:gd name="connsiteY5" fmla="*/ 17759 h 105357"/>
                    <a:gd name="connsiteX6" fmla="*/ 47354 w 51489"/>
                    <a:gd name="connsiteY6" fmla="*/ 19765 h 105357"/>
                    <a:gd name="connsiteX7" fmla="*/ 41115 w 51489"/>
                    <a:gd name="connsiteY7" fmla="*/ 23331 h 105357"/>
                    <a:gd name="connsiteX8" fmla="*/ 38886 w 51489"/>
                    <a:gd name="connsiteY8" fmla="*/ 23331 h 105357"/>
                    <a:gd name="connsiteX9" fmla="*/ 37549 w 51489"/>
                    <a:gd name="connsiteY9" fmla="*/ 21659 h 105357"/>
                    <a:gd name="connsiteX10" fmla="*/ 33426 w 51489"/>
                    <a:gd name="connsiteY10" fmla="*/ 18094 h 105357"/>
                    <a:gd name="connsiteX11" fmla="*/ 25404 w 51489"/>
                    <a:gd name="connsiteY11" fmla="*/ 20211 h 105357"/>
                    <a:gd name="connsiteX12" fmla="*/ 21058 w 51489"/>
                    <a:gd name="connsiteY12" fmla="*/ 23442 h 105357"/>
                    <a:gd name="connsiteX13" fmla="*/ 17382 w 51489"/>
                    <a:gd name="connsiteY13" fmla="*/ 27787 h 105357"/>
                    <a:gd name="connsiteX14" fmla="*/ 15042 w 51489"/>
                    <a:gd name="connsiteY14" fmla="*/ 32690 h 105357"/>
                    <a:gd name="connsiteX15" fmla="*/ 14150 w 51489"/>
                    <a:gd name="connsiteY15" fmla="*/ 37815 h 105357"/>
                    <a:gd name="connsiteX16" fmla="*/ 14930 w 51489"/>
                    <a:gd name="connsiteY16" fmla="*/ 42384 h 105357"/>
                    <a:gd name="connsiteX17" fmla="*/ 17827 w 51489"/>
                    <a:gd name="connsiteY17" fmla="*/ 44166 h 105357"/>
                    <a:gd name="connsiteX18" fmla="*/ 23064 w 51489"/>
                    <a:gd name="connsiteY18" fmla="*/ 44166 h 105357"/>
                    <a:gd name="connsiteX19" fmla="*/ 31198 w 51489"/>
                    <a:gd name="connsiteY19" fmla="*/ 42272 h 105357"/>
                    <a:gd name="connsiteX20" fmla="*/ 40334 w 51489"/>
                    <a:gd name="connsiteY20" fmla="*/ 41158 h 105357"/>
                    <a:gd name="connsiteX21" fmla="*/ 46686 w 51489"/>
                    <a:gd name="connsiteY21" fmla="*/ 43275 h 105357"/>
                    <a:gd name="connsiteX22" fmla="*/ 50362 w 51489"/>
                    <a:gd name="connsiteY22" fmla="*/ 48846 h 105357"/>
                    <a:gd name="connsiteX23" fmla="*/ 51477 w 51489"/>
                    <a:gd name="connsiteY23" fmla="*/ 58094 h 105357"/>
                    <a:gd name="connsiteX24" fmla="*/ 49694 w 51489"/>
                    <a:gd name="connsiteY24" fmla="*/ 70573 h 105357"/>
                    <a:gd name="connsiteX25" fmla="*/ 44680 w 51489"/>
                    <a:gd name="connsiteY25" fmla="*/ 82495 h 105357"/>
                    <a:gd name="connsiteX26" fmla="*/ 36658 w 51489"/>
                    <a:gd name="connsiteY26" fmla="*/ 93080 h 105357"/>
                    <a:gd name="connsiteX27" fmla="*/ 25516 w 51489"/>
                    <a:gd name="connsiteY27" fmla="*/ 101437 h 105357"/>
                    <a:gd name="connsiteX28" fmla="*/ 16045 w 51489"/>
                    <a:gd name="connsiteY28" fmla="*/ 105114 h 105357"/>
                    <a:gd name="connsiteX29" fmla="*/ 8022 w 51489"/>
                    <a:gd name="connsiteY29" fmla="*/ 104334 h 105357"/>
                    <a:gd name="connsiteX30" fmla="*/ 2451 w 51489"/>
                    <a:gd name="connsiteY30" fmla="*/ 99208 h 105357"/>
                    <a:gd name="connsiteX31" fmla="*/ 0 w 51489"/>
                    <a:gd name="connsiteY31" fmla="*/ 89738 h 105357"/>
                    <a:gd name="connsiteX32" fmla="*/ 669 w 51489"/>
                    <a:gd name="connsiteY32" fmla="*/ 86618 h 105357"/>
                    <a:gd name="connsiteX33" fmla="*/ 2451 w 51489"/>
                    <a:gd name="connsiteY33" fmla="*/ 84612 h 105357"/>
                    <a:gd name="connsiteX34" fmla="*/ 8579 w 51489"/>
                    <a:gd name="connsiteY34" fmla="*/ 81047 h 105357"/>
                    <a:gd name="connsiteX35" fmla="*/ 10919 w 51489"/>
                    <a:gd name="connsiteY35" fmla="*/ 81047 h 105357"/>
                    <a:gd name="connsiteX36" fmla="*/ 12256 w 51489"/>
                    <a:gd name="connsiteY36" fmla="*/ 82718 h 105357"/>
                    <a:gd name="connsiteX37" fmla="*/ 13816 w 51489"/>
                    <a:gd name="connsiteY37" fmla="*/ 85392 h 105357"/>
                    <a:gd name="connsiteX38" fmla="*/ 16156 w 51489"/>
                    <a:gd name="connsiteY38" fmla="*/ 87175 h 105357"/>
                    <a:gd name="connsiteX39" fmla="*/ 19945 w 51489"/>
                    <a:gd name="connsiteY39" fmla="*/ 87175 h 105357"/>
                    <a:gd name="connsiteX40" fmla="*/ 25516 w 51489"/>
                    <a:gd name="connsiteY40" fmla="*/ 84835 h 105357"/>
                    <a:gd name="connsiteX41" fmla="*/ 30752 w 51489"/>
                    <a:gd name="connsiteY41" fmla="*/ 81270 h 105357"/>
                    <a:gd name="connsiteX42" fmla="*/ 34986 w 51489"/>
                    <a:gd name="connsiteY42" fmla="*/ 76701 h 105357"/>
                    <a:gd name="connsiteX43" fmla="*/ 38106 w 51489"/>
                    <a:gd name="connsiteY43" fmla="*/ 71465 h 105357"/>
                    <a:gd name="connsiteX44" fmla="*/ 39220 w 51489"/>
                    <a:gd name="connsiteY44" fmla="*/ 65448 h 105357"/>
                    <a:gd name="connsiteX45" fmla="*/ 37995 w 51489"/>
                    <a:gd name="connsiteY45" fmla="*/ 61325 h 105357"/>
                    <a:gd name="connsiteX46" fmla="*/ 34206 w 51489"/>
                    <a:gd name="connsiteY46" fmla="*/ 60211 h 105357"/>
                    <a:gd name="connsiteX47" fmla="*/ 27967 w 51489"/>
                    <a:gd name="connsiteY47" fmla="*/ 61214 h 105357"/>
                    <a:gd name="connsiteX48" fmla="*/ 19387 w 51489"/>
                    <a:gd name="connsiteY48" fmla="*/ 62996 h 105357"/>
                    <a:gd name="connsiteX49" fmla="*/ 11588 w 51489"/>
                    <a:gd name="connsiteY49" fmla="*/ 63665 h 105357"/>
                    <a:gd name="connsiteX50" fmla="*/ 6128 w 51489"/>
                    <a:gd name="connsiteY50" fmla="*/ 61325 h 105357"/>
                    <a:gd name="connsiteX51" fmla="*/ 2897 w 51489"/>
                    <a:gd name="connsiteY51" fmla="*/ 55420 h 105357"/>
                    <a:gd name="connsiteX52" fmla="*/ 1783 w 51489"/>
                    <a:gd name="connsiteY52" fmla="*/ 45503 h 105357"/>
                    <a:gd name="connsiteX53" fmla="*/ 3566 w 51489"/>
                    <a:gd name="connsiteY53" fmla="*/ 33136 h 105357"/>
                    <a:gd name="connsiteX54" fmla="*/ 8468 w 51489"/>
                    <a:gd name="connsiteY54" fmla="*/ 21436 h 105357"/>
                    <a:gd name="connsiteX55" fmla="*/ 15822 w 51489"/>
                    <a:gd name="connsiteY55" fmla="*/ 11408 h 105357"/>
                    <a:gd name="connsiteX56" fmla="*/ 25404 w 51489"/>
                    <a:gd name="connsiteY56" fmla="*/ 3609 h 10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489" h="105357">
                      <a:moveTo>
                        <a:pt x="25404" y="3609"/>
                      </a:moveTo>
                      <a:cubicBezTo>
                        <a:pt x="28546" y="1580"/>
                        <a:pt x="32145" y="355"/>
                        <a:pt x="35878" y="43"/>
                      </a:cubicBezTo>
                      <a:cubicBezTo>
                        <a:pt x="38530" y="-177"/>
                        <a:pt x="41181" y="447"/>
                        <a:pt x="43454" y="1826"/>
                      </a:cubicBezTo>
                      <a:cubicBezTo>
                        <a:pt x="45482" y="3159"/>
                        <a:pt x="47064" y="5057"/>
                        <a:pt x="48023" y="7286"/>
                      </a:cubicBezTo>
                      <a:cubicBezTo>
                        <a:pt x="49025" y="9615"/>
                        <a:pt x="49594" y="12107"/>
                        <a:pt x="49694" y="14640"/>
                      </a:cubicBezTo>
                      <a:cubicBezTo>
                        <a:pt x="49805" y="15724"/>
                        <a:pt x="49571" y="16817"/>
                        <a:pt x="49025" y="17759"/>
                      </a:cubicBezTo>
                      <a:cubicBezTo>
                        <a:pt x="48658" y="18564"/>
                        <a:pt x="48078" y="19256"/>
                        <a:pt x="47354" y="19765"/>
                      </a:cubicBezTo>
                      <a:lnTo>
                        <a:pt x="41115" y="23331"/>
                      </a:lnTo>
                      <a:cubicBezTo>
                        <a:pt x="40412" y="23655"/>
                        <a:pt x="39588" y="23655"/>
                        <a:pt x="38886" y="23331"/>
                      </a:cubicBezTo>
                      <a:cubicBezTo>
                        <a:pt x="38273" y="22929"/>
                        <a:pt x="37805" y="22343"/>
                        <a:pt x="37549" y="21659"/>
                      </a:cubicBezTo>
                      <a:cubicBezTo>
                        <a:pt x="36658" y="20007"/>
                        <a:pt x="35187" y="18739"/>
                        <a:pt x="33426" y="18094"/>
                      </a:cubicBezTo>
                      <a:cubicBezTo>
                        <a:pt x="31644" y="17425"/>
                        <a:pt x="28970" y="18094"/>
                        <a:pt x="25404" y="20211"/>
                      </a:cubicBezTo>
                      <a:cubicBezTo>
                        <a:pt x="23878" y="21179"/>
                        <a:pt x="22429" y="22259"/>
                        <a:pt x="21058" y="23442"/>
                      </a:cubicBezTo>
                      <a:cubicBezTo>
                        <a:pt x="19711" y="24787"/>
                        <a:pt x="18485" y="26240"/>
                        <a:pt x="17382" y="27787"/>
                      </a:cubicBezTo>
                      <a:cubicBezTo>
                        <a:pt x="16379" y="29306"/>
                        <a:pt x="15588" y="30956"/>
                        <a:pt x="15042" y="32690"/>
                      </a:cubicBezTo>
                      <a:cubicBezTo>
                        <a:pt x="14418" y="34324"/>
                        <a:pt x="14117" y="36065"/>
                        <a:pt x="14150" y="37815"/>
                      </a:cubicBezTo>
                      <a:cubicBezTo>
                        <a:pt x="14028" y="39379"/>
                        <a:pt x="14295" y="40947"/>
                        <a:pt x="14930" y="42384"/>
                      </a:cubicBezTo>
                      <a:cubicBezTo>
                        <a:pt x="15532" y="43430"/>
                        <a:pt x="16624" y="44101"/>
                        <a:pt x="17827" y="44166"/>
                      </a:cubicBezTo>
                      <a:cubicBezTo>
                        <a:pt x="19555" y="44475"/>
                        <a:pt x="21337" y="44475"/>
                        <a:pt x="23064" y="44166"/>
                      </a:cubicBezTo>
                      <a:lnTo>
                        <a:pt x="31198" y="42272"/>
                      </a:lnTo>
                      <a:cubicBezTo>
                        <a:pt x="34184" y="41521"/>
                        <a:pt x="37259" y="41147"/>
                        <a:pt x="40334" y="41158"/>
                      </a:cubicBezTo>
                      <a:cubicBezTo>
                        <a:pt x="42619" y="41196"/>
                        <a:pt x="44836" y="41935"/>
                        <a:pt x="46686" y="43275"/>
                      </a:cubicBezTo>
                      <a:cubicBezTo>
                        <a:pt x="48401" y="44756"/>
                        <a:pt x="49672" y="46684"/>
                        <a:pt x="50362" y="48846"/>
                      </a:cubicBezTo>
                      <a:cubicBezTo>
                        <a:pt x="51198" y="51855"/>
                        <a:pt x="51566" y="54973"/>
                        <a:pt x="51477" y="58094"/>
                      </a:cubicBezTo>
                      <a:cubicBezTo>
                        <a:pt x="51477" y="62317"/>
                        <a:pt x="50875" y="66519"/>
                        <a:pt x="49694" y="70573"/>
                      </a:cubicBezTo>
                      <a:cubicBezTo>
                        <a:pt x="48557" y="74754"/>
                        <a:pt x="46875" y="78763"/>
                        <a:pt x="44680" y="82495"/>
                      </a:cubicBezTo>
                      <a:cubicBezTo>
                        <a:pt x="42407" y="86309"/>
                        <a:pt x="39711" y="89859"/>
                        <a:pt x="36658" y="93080"/>
                      </a:cubicBezTo>
                      <a:cubicBezTo>
                        <a:pt x="33359" y="96379"/>
                        <a:pt x="29605" y="99193"/>
                        <a:pt x="25516" y="101437"/>
                      </a:cubicBezTo>
                      <a:cubicBezTo>
                        <a:pt x="22596" y="103198"/>
                        <a:pt x="19387" y="104442"/>
                        <a:pt x="16045" y="105114"/>
                      </a:cubicBezTo>
                      <a:cubicBezTo>
                        <a:pt x="13348" y="105612"/>
                        <a:pt x="10574" y="105342"/>
                        <a:pt x="8022" y="104334"/>
                      </a:cubicBezTo>
                      <a:cubicBezTo>
                        <a:pt x="5627" y="103328"/>
                        <a:pt x="3655" y="101515"/>
                        <a:pt x="2451" y="99208"/>
                      </a:cubicBezTo>
                      <a:cubicBezTo>
                        <a:pt x="891" y="96293"/>
                        <a:pt x="45" y="93045"/>
                        <a:pt x="0" y="89738"/>
                      </a:cubicBezTo>
                      <a:cubicBezTo>
                        <a:pt x="0" y="88661"/>
                        <a:pt x="223" y="87597"/>
                        <a:pt x="669" y="86618"/>
                      </a:cubicBezTo>
                      <a:cubicBezTo>
                        <a:pt x="1114" y="85830"/>
                        <a:pt x="1716" y="85146"/>
                        <a:pt x="2451" y="84612"/>
                      </a:cubicBezTo>
                      <a:lnTo>
                        <a:pt x="8579" y="81047"/>
                      </a:lnTo>
                      <a:cubicBezTo>
                        <a:pt x="9694" y="81047"/>
                        <a:pt x="10362" y="80267"/>
                        <a:pt x="10919" y="81047"/>
                      </a:cubicBezTo>
                      <a:cubicBezTo>
                        <a:pt x="11577" y="81393"/>
                        <a:pt x="12067" y="81999"/>
                        <a:pt x="12256" y="82718"/>
                      </a:cubicBezTo>
                      <a:cubicBezTo>
                        <a:pt x="12691" y="83656"/>
                        <a:pt x="13215" y="84551"/>
                        <a:pt x="13816" y="85392"/>
                      </a:cubicBezTo>
                      <a:cubicBezTo>
                        <a:pt x="14384" y="86222"/>
                        <a:pt x="15209" y="86847"/>
                        <a:pt x="16156" y="87175"/>
                      </a:cubicBezTo>
                      <a:cubicBezTo>
                        <a:pt x="17404" y="87457"/>
                        <a:pt x="18697" y="87457"/>
                        <a:pt x="19945" y="87175"/>
                      </a:cubicBezTo>
                      <a:cubicBezTo>
                        <a:pt x="21928" y="86743"/>
                        <a:pt x="23822" y="85949"/>
                        <a:pt x="25516" y="84835"/>
                      </a:cubicBezTo>
                      <a:cubicBezTo>
                        <a:pt x="27354" y="83789"/>
                        <a:pt x="29103" y="82597"/>
                        <a:pt x="30752" y="81270"/>
                      </a:cubicBezTo>
                      <a:cubicBezTo>
                        <a:pt x="32335" y="79913"/>
                        <a:pt x="33749" y="78380"/>
                        <a:pt x="34986" y="76701"/>
                      </a:cubicBezTo>
                      <a:cubicBezTo>
                        <a:pt x="36256" y="75100"/>
                        <a:pt x="37304" y="73340"/>
                        <a:pt x="38106" y="71465"/>
                      </a:cubicBezTo>
                      <a:cubicBezTo>
                        <a:pt x="38819" y="69537"/>
                        <a:pt x="39198" y="67502"/>
                        <a:pt x="39220" y="65448"/>
                      </a:cubicBezTo>
                      <a:cubicBezTo>
                        <a:pt x="39365" y="63966"/>
                        <a:pt x="38930" y="62486"/>
                        <a:pt x="37995" y="61325"/>
                      </a:cubicBezTo>
                      <a:cubicBezTo>
                        <a:pt x="36936" y="60452"/>
                        <a:pt x="35566" y="60048"/>
                        <a:pt x="34206" y="60211"/>
                      </a:cubicBezTo>
                      <a:cubicBezTo>
                        <a:pt x="32101" y="60331"/>
                        <a:pt x="30006" y="60668"/>
                        <a:pt x="27967" y="61214"/>
                      </a:cubicBezTo>
                      <a:cubicBezTo>
                        <a:pt x="25516" y="61214"/>
                        <a:pt x="22619" y="62439"/>
                        <a:pt x="19387" y="62996"/>
                      </a:cubicBezTo>
                      <a:cubicBezTo>
                        <a:pt x="16836" y="63630"/>
                        <a:pt x="14206" y="63856"/>
                        <a:pt x="11588" y="63665"/>
                      </a:cubicBezTo>
                      <a:cubicBezTo>
                        <a:pt x="9560" y="63524"/>
                        <a:pt x="7632" y="62699"/>
                        <a:pt x="6128" y="61325"/>
                      </a:cubicBezTo>
                      <a:cubicBezTo>
                        <a:pt x="4513" y="59704"/>
                        <a:pt x="3387" y="57656"/>
                        <a:pt x="2897" y="55420"/>
                      </a:cubicBezTo>
                      <a:cubicBezTo>
                        <a:pt x="2061" y="52184"/>
                        <a:pt x="1682" y="48845"/>
                        <a:pt x="1783" y="45503"/>
                      </a:cubicBezTo>
                      <a:cubicBezTo>
                        <a:pt x="1827" y="41321"/>
                        <a:pt x="2429" y="37161"/>
                        <a:pt x="3566" y="33136"/>
                      </a:cubicBezTo>
                      <a:cubicBezTo>
                        <a:pt x="4735" y="29058"/>
                        <a:pt x="6384" y="25131"/>
                        <a:pt x="8468" y="21436"/>
                      </a:cubicBezTo>
                      <a:cubicBezTo>
                        <a:pt x="10496" y="17803"/>
                        <a:pt x="12969" y="14435"/>
                        <a:pt x="15822" y="11408"/>
                      </a:cubicBezTo>
                      <a:cubicBezTo>
                        <a:pt x="18596" y="8335"/>
                        <a:pt x="21827" y="5706"/>
                        <a:pt x="25404" y="3609"/>
                      </a:cubicBezTo>
                      <a:close/>
                    </a:path>
                  </a:pathLst>
                </a:custGeom>
                <a:solidFill>
                  <a:srgbClr val="FAFAFA"/>
                </a:solidFill>
                <a:ln w="111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A647E577-EE67-41FA-B2F5-EB538508D619}"/>
                    </a:ext>
                  </a:extLst>
                </p:cNvPr>
                <p:cNvSpPr/>
                <p:nvPr/>
              </p:nvSpPr>
              <p:spPr>
                <a:xfrm>
                  <a:off x="7189919" y="1484849"/>
                  <a:ext cx="42412" cy="100572"/>
                </a:xfrm>
                <a:custGeom>
                  <a:avLst/>
                  <a:gdLst>
                    <a:gd name="connsiteX0" fmla="*/ 11491 w 42412"/>
                    <a:gd name="connsiteY0" fmla="*/ 68260 h 100572"/>
                    <a:gd name="connsiteX1" fmla="*/ 11491 w 42412"/>
                    <a:gd name="connsiteY1" fmla="*/ 91659 h 100572"/>
                    <a:gd name="connsiteX2" fmla="*/ 10822 w 42412"/>
                    <a:gd name="connsiteY2" fmla="*/ 94667 h 100572"/>
                    <a:gd name="connsiteX3" fmla="*/ 9151 w 42412"/>
                    <a:gd name="connsiteY3" fmla="*/ 96784 h 100572"/>
                    <a:gd name="connsiteX4" fmla="*/ 2354 w 42412"/>
                    <a:gd name="connsiteY4" fmla="*/ 100573 h 100572"/>
                    <a:gd name="connsiteX5" fmla="*/ 683 w 42412"/>
                    <a:gd name="connsiteY5" fmla="*/ 100573 h 100572"/>
                    <a:gd name="connsiteX6" fmla="*/ 14 w 42412"/>
                    <a:gd name="connsiteY6" fmla="*/ 98456 h 100572"/>
                    <a:gd name="connsiteX7" fmla="*/ 14 w 42412"/>
                    <a:gd name="connsiteY7" fmla="*/ 9318 h 100572"/>
                    <a:gd name="connsiteX8" fmla="*/ 683 w 42412"/>
                    <a:gd name="connsiteY8" fmla="*/ 6310 h 100572"/>
                    <a:gd name="connsiteX9" fmla="*/ 2354 w 42412"/>
                    <a:gd name="connsiteY9" fmla="*/ 4193 h 100572"/>
                    <a:gd name="connsiteX10" fmla="*/ 9151 w 42412"/>
                    <a:gd name="connsiteY10" fmla="*/ 293 h 100572"/>
                    <a:gd name="connsiteX11" fmla="*/ 10822 w 42412"/>
                    <a:gd name="connsiteY11" fmla="*/ 293 h 100572"/>
                    <a:gd name="connsiteX12" fmla="*/ 11491 w 42412"/>
                    <a:gd name="connsiteY12" fmla="*/ 2522 h 100572"/>
                    <a:gd name="connsiteX13" fmla="*/ 11491 w 42412"/>
                    <a:gd name="connsiteY13" fmla="*/ 45530 h 100572"/>
                    <a:gd name="connsiteX14" fmla="*/ 26310 w 42412"/>
                    <a:gd name="connsiteY14" fmla="*/ 18566 h 100572"/>
                    <a:gd name="connsiteX15" fmla="*/ 27647 w 42412"/>
                    <a:gd name="connsiteY15" fmla="*/ 16227 h 100572"/>
                    <a:gd name="connsiteX16" fmla="*/ 29764 w 42412"/>
                    <a:gd name="connsiteY16" fmla="*/ 14221 h 100572"/>
                    <a:gd name="connsiteX17" fmla="*/ 38789 w 42412"/>
                    <a:gd name="connsiteY17" fmla="*/ 8984 h 100572"/>
                    <a:gd name="connsiteX18" fmla="*/ 40349 w 42412"/>
                    <a:gd name="connsiteY18" fmla="*/ 8984 h 100572"/>
                    <a:gd name="connsiteX19" fmla="*/ 40906 w 42412"/>
                    <a:gd name="connsiteY19" fmla="*/ 10878 h 100572"/>
                    <a:gd name="connsiteX20" fmla="*/ 40906 w 42412"/>
                    <a:gd name="connsiteY20" fmla="*/ 12327 h 100572"/>
                    <a:gd name="connsiteX21" fmla="*/ 40014 w 42412"/>
                    <a:gd name="connsiteY21" fmla="*/ 14221 h 100572"/>
                    <a:gd name="connsiteX22" fmla="*/ 19402 w 42412"/>
                    <a:gd name="connsiteY22" fmla="*/ 51770 h 100572"/>
                    <a:gd name="connsiteX23" fmla="*/ 41686 w 42412"/>
                    <a:gd name="connsiteY23" fmla="*/ 72160 h 100572"/>
                    <a:gd name="connsiteX24" fmla="*/ 42355 w 42412"/>
                    <a:gd name="connsiteY24" fmla="*/ 73163 h 100572"/>
                    <a:gd name="connsiteX25" fmla="*/ 42355 w 42412"/>
                    <a:gd name="connsiteY25" fmla="*/ 74277 h 100572"/>
                    <a:gd name="connsiteX26" fmla="*/ 41686 w 42412"/>
                    <a:gd name="connsiteY26" fmla="*/ 76951 h 100572"/>
                    <a:gd name="connsiteX27" fmla="*/ 40237 w 42412"/>
                    <a:gd name="connsiteY27" fmla="*/ 78734 h 100572"/>
                    <a:gd name="connsiteX28" fmla="*/ 31658 w 42412"/>
                    <a:gd name="connsiteY28" fmla="*/ 83748 h 100572"/>
                    <a:gd name="connsiteX29" fmla="*/ 29318 w 42412"/>
                    <a:gd name="connsiteY29" fmla="*/ 83748 h 100572"/>
                    <a:gd name="connsiteX30" fmla="*/ 27981 w 42412"/>
                    <a:gd name="connsiteY30" fmla="*/ 83079 h 10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412" h="100572">
                      <a:moveTo>
                        <a:pt x="11491" y="68260"/>
                      </a:moveTo>
                      <a:lnTo>
                        <a:pt x="11491" y="91659"/>
                      </a:lnTo>
                      <a:cubicBezTo>
                        <a:pt x="11480" y="92697"/>
                        <a:pt x="11257" y="93722"/>
                        <a:pt x="10822" y="94667"/>
                      </a:cubicBezTo>
                      <a:cubicBezTo>
                        <a:pt x="10410" y="95474"/>
                        <a:pt x="9842" y="96193"/>
                        <a:pt x="9151" y="96784"/>
                      </a:cubicBezTo>
                      <a:lnTo>
                        <a:pt x="2354" y="100573"/>
                      </a:lnTo>
                      <a:cubicBezTo>
                        <a:pt x="1685" y="100573"/>
                        <a:pt x="1128" y="100573"/>
                        <a:pt x="683" y="100573"/>
                      </a:cubicBezTo>
                      <a:cubicBezTo>
                        <a:pt x="181" y="99990"/>
                        <a:pt x="-64" y="99223"/>
                        <a:pt x="14" y="98456"/>
                      </a:cubicBezTo>
                      <a:lnTo>
                        <a:pt x="14" y="9318"/>
                      </a:lnTo>
                      <a:cubicBezTo>
                        <a:pt x="25" y="8280"/>
                        <a:pt x="248" y="7254"/>
                        <a:pt x="683" y="6310"/>
                      </a:cubicBezTo>
                      <a:cubicBezTo>
                        <a:pt x="1017" y="5456"/>
                        <a:pt x="1596" y="4719"/>
                        <a:pt x="2354" y="4193"/>
                      </a:cubicBezTo>
                      <a:lnTo>
                        <a:pt x="9151" y="293"/>
                      </a:lnTo>
                      <a:cubicBezTo>
                        <a:pt x="9641" y="-98"/>
                        <a:pt x="10332" y="-98"/>
                        <a:pt x="10822" y="293"/>
                      </a:cubicBezTo>
                      <a:cubicBezTo>
                        <a:pt x="11301" y="932"/>
                        <a:pt x="11546" y="1723"/>
                        <a:pt x="11491" y="2522"/>
                      </a:cubicBezTo>
                      <a:lnTo>
                        <a:pt x="11491" y="45530"/>
                      </a:lnTo>
                      <a:lnTo>
                        <a:pt x="26310" y="18566"/>
                      </a:lnTo>
                      <a:lnTo>
                        <a:pt x="27647" y="16227"/>
                      </a:lnTo>
                      <a:cubicBezTo>
                        <a:pt x="28148" y="15371"/>
                        <a:pt x="28884" y="14676"/>
                        <a:pt x="29764" y="14221"/>
                      </a:cubicBezTo>
                      <a:lnTo>
                        <a:pt x="38789" y="8984"/>
                      </a:lnTo>
                      <a:cubicBezTo>
                        <a:pt x="39246" y="8611"/>
                        <a:pt x="39892" y="8611"/>
                        <a:pt x="40349" y="8984"/>
                      </a:cubicBezTo>
                      <a:cubicBezTo>
                        <a:pt x="40750" y="9531"/>
                        <a:pt x="40951" y="10201"/>
                        <a:pt x="40906" y="10878"/>
                      </a:cubicBezTo>
                      <a:cubicBezTo>
                        <a:pt x="40962" y="11360"/>
                        <a:pt x="40962" y="11845"/>
                        <a:pt x="40906" y="12327"/>
                      </a:cubicBezTo>
                      <a:cubicBezTo>
                        <a:pt x="40739" y="13010"/>
                        <a:pt x="40427" y="13653"/>
                        <a:pt x="40014" y="14221"/>
                      </a:cubicBezTo>
                      <a:lnTo>
                        <a:pt x="19402" y="51770"/>
                      </a:lnTo>
                      <a:lnTo>
                        <a:pt x="41686" y="72160"/>
                      </a:lnTo>
                      <a:cubicBezTo>
                        <a:pt x="41987" y="72439"/>
                        <a:pt x="42210" y="72782"/>
                        <a:pt x="42355" y="73163"/>
                      </a:cubicBezTo>
                      <a:cubicBezTo>
                        <a:pt x="42432" y="73531"/>
                        <a:pt x="42432" y="73909"/>
                        <a:pt x="42355" y="74277"/>
                      </a:cubicBezTo>
                      <a:cubicBezTo>
                        <a:pt x="42343" y="75209"/>
                        <a:pt x="42121" y="76124"/>
                        <a:pt x="41686" y="76951"/>
                      </a:cubicBezTo>
                      <a:cubicBezTo>
                        <a:pt x="41418" y="77693"/>
                        <a:pt x="40906" y="78323"/>
                        <a:pt x="40237" y="78734"/>
                      </a:cubicBezTo>
                      <a:lnTo>
                        <a:pt x="31658" y="83748"/>
                      </a:lnTo>
                      <a:cubicBezTo>
                        <a:pt x="30911" y="84051"/>
                        <a:pt x="30065" y="84051"/>
                        <a:pt x="29318" y="83748"/>
                      </a:cubicBezTo>
                      <a:lnTo>
                        <a:pt x="27981" y="83079"/>
                      </a:lnTo>
                      <a:close/>
                    </a:path>
                  </a:pathLst>
                </a:custGeom>
                <a:solidFill>
                  <a:srgbClr val="FAFAFA"/>
                </a:solidFill>
                <a:ln w="111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2D767DAF-AF4F-4BF0-9097-80636C636562}"/>
                    </a:ext>
                  </a:extLst>
                </p:cNvPr>
                <p:cNvSpPr/>
                <p:nvPr/>
              </p:nvSpPr>
              <p:spPr>
                <a:xfrm>
                  <a:off x="7239279" y="1455434"/>
                  <a:ext cx="12396" cy="101241"/>
                </a:xfrm>
                <a:custGeom>
                  <a:avLst/>
                  <a:gdLst>
                    <a:gd name="connsiteX0" fmla="*/ 10042 w 12396"/>
                    <a:gd name="connsiteY0" fmla="*/ 293 h 101241"/>
                    <a:gd name="connsiteX1" fmla="*/ 11714 w 12396"/>
                    <a:gd name="connsiteY1" fmla="*/ 293 h 101241"/>
                    <a:gd name="connsiteX2" fmla="*/ 12382 w 12396"/>
                    <a:gd name="connsiteY2" fmla="*/ 2522 h 101241"/>
                    <a:gd name="connsiteX3" fmla="*/ 12382 w 12396"/>
                    <a:gd name="connsiteY3" fmla="*/ 13664 h 101241"/>
                    <a:gd name="connsiteX4" fmla="*/ 11714 w 12396"/>
                    <a:gd name="connsiteY4" fmla="*/ 16672 h 101241"/>
                    <a:gd name="connsiteX5" fmla="*/ 10042 w 12396"/>
                    <a:gd name="connsiteY5" fmla="*/ 18789 h 101241"/>
                    <a:gd name="connsiteX6" fmla="*/ 2354 w 12396"/>
                    <a:gd name="connsiteY6" fmla="*/ 23135 h 101241"/>
                    <a:gd name="connsiteX7" fmla="*/ 683 w 12396"/>
                    <a:gd name="connsiteY7" fmla="*/ 23135 h 101241"/>
                    <a:gd name="connsiteX8" fmla="*/ 14 w 12396"/>
                    <a:gd name="connsiteY8" fmla="*/ 20906 h 101241"/>
                    <a:gd name="connsiteX9" fmla="*/ 14 w 12396"/>
                    <a:gd name="connsiteY9" fmla="*/ 9764 h 101241"/>
                    <a:gd name="connsiteX10" fmla="*/ 683 w 12396"/>
                    <a:gd name="connsiteY10" fmla="*/ 6756 h 101241"/>
                    <a:gd name="connsiteX11" fmla="*/ 2354 w 12396"/>
                    <a:gd name="connsiteY11" fmla="*/ 4639 h 101241"/>
                    <a:gd name="connsiteX12" fmla="*/ 11936 w 12396"/>
                    <a:gd name="connsiteY12" fmla="*/ 92327 h 101241"/>
                    <a:gd name="connsiteX13" fmla="*/ 11268 w 12396"/>
                    <a:gd name="connsiteY13" fmla="*/ 95336 h 101241"/>
                    <a:gd name="connsiteX14" fmla="*/ 9597 w 12396"/>
                    <a:gd name="connsiteY14" fmla="*/ 97453 h 101241"/>
                    <a:gd name="connsiteX15" fmla="*/ 2800 w 12396"/>
                    <a:gd name="connsiteY15" fmla="*/ 101241 h 101241"/>
                    <a:gd name="connsiteX16" fmla="*/ 1128 w 12396"/>
                    <a:gd name="connsiteY16" fmla="*/ 101241 h 101241"/>
                    <a:gd name="connsiteX17" fmla="*/ 460 w 12396"/>
                    <a:gd name="connsiteY17" fmla="*/ 99124 h 101241"/>
                    <a:gd name="connsiteX18" fmla="*/ 460 w 12396"/>
                    <a:gd name="connsiteY18" fmla="*/ 35391 h 101241"/>
                    <a:gd name="connsiteX19" fmla="*/ 1128 w 12396"/>
                    <a:gd name="connsiteY19" fmla="*/ 32383 h 101241"/>
                    <a:gd name="connsiteX20" fmla="*/ 2800 w 12396"/>
                    <a:gd name="connsiteY20" fmla="*/ 30377 h 101241"/>
                    <a:gd name="connsiteX21" fmla="*/ 9597 w 12396"/>
                    <a:gd name="connsiteY21" fmla="*/ 26477 h 101241"/>
                    <a:gd name="connsiteX22" fmla="*/ 11268 w 12396"/>
                    <a:gd name="connsiteY22" fmla="*/ 26477 h 101241"/>
                    <a:gd name="connsiteX23" fmla="*/ 11936 w 12396"/>
                    <a:gd name="connsiteY23" fmla="*/ 28706 h 10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96" h="101241">
                      <a:moveTo>
                        <a:pt x="10042" y="293"/>
                      </a:moveTo>
                      <a:cubicBezTo>
                        <a:pt x="10532" y="-98"/>
                        <a:pt x="11223" y="-98"/>
                        <a:pt x="11714" y="293"/>
                      </a:cubicBezTo>
                      <a:cubicBezTo>
                        <a:pt x="12215" y="922"/>
                        <a:pt x="12460" y="1721"/>
                        <a:pt x="12382" y="2522"/>
                      </a:cubicBezTo>
                      <a:lnTo>
                        <a:pt x="12382" y="13664"/>
                      </a:lnTo>
                      <a:cubicBezTo>
                        <a:pt x="12371" y="14702"/>
                        <a:pt x="12148" y="15727"/>
                        <a:pt x="11714" y="16672"/>
                      </a:cubicBezTo>
                      <a:cubicBezTo>
                        <a:pt x="11301" y="17479"/>
                        <a:pt x="10733" y="18199"/>
                        <a:pt x="10042" y="18789"/>
                      </a:cubicBezTo>
                      <a:lnTo>
                        <a:pt x="2354" y="23135"/>
                      </a:lnTo>
                      <a:cubicBezTo>
                        <a:pt x="1864" y="23526"/>
                        <a:pt x="1173" y="23526"/>
                        <a:pt x="683" y="23135"/>
                      </a:cubicBezTo>
                      <a:cubicBezTo>
                        <a:pt x="181" y="22506"/>
                        <a:pt x="-64" y="21707"/>
                        <a:pt x="14" y="20906"/>
                      </a:cubicBezTo>
                      <a:lnTo>
                        <a:pt x="14" y="9764"/>
                      </a:lnTo>
                      <a:cubicBezTo>
                        <a:pt x="25" y="8726"/>
                        <a:pt x="248" y="7701"/>
                        <a:pt x="683" y="6756"/>
                      </a:cubicBezTo>
                      <a:cubicBezTo>
                        <a:pt x="1017" y="5901"/>
                        <a:pt x="1597" y="5165"/>
                        <a:pt x="2354" y="4639"/>
                      </a:cubicBezTo>
                      <a:close/>
                      <a:moveTo>
                        <a:pt x="11936" y="92327"/>
                      </a:moveTo>
                      <a:cubicBezTo>
                        <a:pt x="11925" y="93366"/>
                        <a:pt x="11702" y="94392"/>
                        <a:pt x="11268" y="95336"/>
                      </a:cubicBezTo>
                      <a:cubicBezTo>
                        <a:pt x="10856" y="96142"/>
                        <a:pt x="10288" y="96862"/>
                        <a:pt x="9597" y="97453"/>
                      </a:cubicBezTo>
                      <a:lnTo>
                        <a:pt x="2800" y="101241"/>
                      </a:lnTo>
                      <a:cubicBezTo>
                        <a:pt x="2131" y="101241"/>
                        <a:pt x="1574" y="101241"/>
                        <a:pt x="1128" y="101241"/>
                      </a:cubicBezTo>
                      <a:cubicBezTo>
                        <a:pt x="627" y="100658"/>
                        <a:pt x="382" y="99892"/>
                        <a:pt x="460" y="99124"/>
                      </a:cubicBezTo>
                      <a:lnTo>
                        <a:pt x="460" y="35391"/>
                      </a:lnTo>
                      <a:cubicBezTo>
                        <a:pt x="471" y="34353"/>
                        <a:pt x="694" y="33328"/>
                        <a:pt x="1128" y="32383"/>
                      </a:cubicBezTo>
                      <a:cubicBezTo>
                        <a:pt x="1441" y="31543"/>
                        <a:pt x="2031" y="30834"/>
                        <a:pt x="2800" y="30377"/>
                      </a:cubicBezTo>
                      <a:lnTo>
                        <a:pt x="9597" y="26477"/>
                      </a:lnTo>
                      <a:cubicBezTo>
                        <a:pt x="10087" y="26086"/>
                        <a:pt x="10778" y="26086"/>
                        <a:pt x="11268" y="26477"/>
                      </a:cubicBezTo>
                      <a:cubicBezTo>
                        <a:pt x="11769" y="27106"/>
                        <a:pt x="12015" y="27905"/>
                        <a:pt x="11936" y="28706"/>
                      </a:cubicBezTo>
                      <a:close/>
                    </a:path>
                  </a:pathLst>
                </a:custGeom>
                <a:solidFill>
                  <a:srgbClr val="FAFAFA"/>
                </a:solidFill>
                <a:ln w="111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5AC8E9EC-DE32-4FB2-B5F2-5E0E48241404}"/>
                    </a:ext>
                  </a:extLst>
                </p:cNvPr>
                <p:cNvSpPr/>
                <p:nvPr/>
              </p:nvSpPr>
              <p:spPr>
                <a:xfrm>
                  <a:off x="7263346" y="1455799"/>
                  <a:ext cx="44694" cy="113202"/>
                </a:xfrm>
                <a:custGeom>
                  <a:avLst/>
                  <a:gdLst>
                    <a:gd name="connsiteX0" fmla="*/ 24861 w 44694"/>
                    <a:gd name="connsiteY0" fmla="*/ 75583 h 113202"/>
                    <a:gd name="connsiteX1" fmla="*/ 19959 w 44694"/>
                    <a:gd name="connsiteY1" fmla="*/ 77589 h 113202"/>
                    <a:gd name="connsiteX2" fmla="*/ 16170 w 44694"/>
                    <a:gd name="connsiteY2" fmla="*/ 77589 h 113202"/>
                    <a:gd name="connsiteX3" fmla="*/ 13385 w 44694"/>
                    <a:gd name="connsiteY3" fmla="*/ 76474 h 113202"/>
                    <a:gd name="connsiteX4" fmla="*/ 11491 w 44694"/>
                    <a:gd name="connsiteY4" fmla="*/ 74914 h 113202"/>
                    <a:gd name="connsiteX5" fmla="*/ 11491 w 44694"/>
                    <a:gd name="connsiteY5" fmla="*/ 103995 h 113202"/>
                    <a:gd name="connsiteX6" fmla="*/ 10822 w 44694"/>
                    <a:gd name="connsiteY6" fmla="*/ 107004 h 113202"/>
                    <a:gd name="connsiteX7" fmla="*/ 9151 w 44694"/>
                    <a:gd name="connsiteY7" fmla="*/ 109009 h 113202"/>
                    <a:gd name="connsiteX8" fmla="*/ 2354 w 44694"/>
                    <a:gd name="connsiteY8" fmla="*/ 112909 h 113202"/>
                    <a:gd name="connsiteX9" fmla="*/ 683 w 44694"/>
                    <a:gd name="connsiteY9" fmla="*/ 112909 h 113202"/>
                    <a:gd name="connsiteX10" fmla="*/ 14 w 44694"/>
                    <a:gd name="connsiteY10" fmla="*/ 110681 h 113202"/>
                    <a:gd name="connsiteX11" fmla="*/ 14 w 44694"/>
                    <a:gd name="connsiteY11" fmla="*/ 21544 h 113202"/>
                    <a:gd name="connsiteX12" fmla="*/ 683 w 44694"/>
                    <a:gd name="connsiteY12" fmla="*/ 18535 h 113202"/>
                    <a:gd name="connsiteX13" fmla="*/ 2354 w 44694"/>
                    <a:gd name="connsiteY13" fmla="*/ 16530 h 113202"/>
                    <a:gd name="connsiteX14" fmla="*/ 9151 w 44694"/>
                    <a:gd name="connsiteY14" fmla="*/ 12630 h 113202"/>
                    <a:gd name="connsiteX15" fmla="*/ 10822 w 44694"/>
                    <a:gd name="connsiteY15" fmla="*/ 12630 h 113202"/>
                    <a:gd name="connsiteX16" fmla="*/ 11491 w 44694"/>
                    <a:gd name="connsiteY16" fmla="*/ 14858 h 113202"/>
                    <a:gd name="connsiteX17" fmla="*/ 11491 w 44694"/>
                    <a:gd name="connsiteY17" fmla="*/ 17978 h 113202"/>
                    <a:gd name="connsiteX18" fmla="*/ 13385 w 44694"/>
                    <a:gd name="connsiteY18" fmla="*/ 14190 h 113202"/>
                    <a:gd name="connsiteX19" fmla="*/ 16170 w 44694"/>
                    <a:gd name="connsiteY19" fmla="*/ 9956 h 113202"/>
                    <a:gd name="connsiteX20" fmla="*/ 19959 w 44694"/>
                    <a:gd name="connsiteY20" fmla="*/ 5722 h 113202"/>
                    <a:gd name="connsiteX21" fmla="*/ 24861 w 44694"/>
                    <a:gd name="connsiteY21" fmla="*/ 2045 h 113202"/>
                    <a:gd name="connsiteX22" fmla="*/ 32884 w 44694"/>
                    <a:gd name="connsiteY22" fmla="*/ 39 h 113202"/>
                    <a:gd name="connsiteX23" fmla="*/ 39012 w 44694"/>
                    <a:gd name="connsiteY23" fmla="*/ 3605 h 113202"/>
                    <a:gd name="connsiteX24" fmla="*/ 43023 w 44694"/>
                    <a:gd name="connsiteY24" fmla="*/ 11516 h 113202"/>
                    <a:gd name="connsiteX25" fmla="*/ 44694 w 44694"/>
                    <a:gd name="connsiteY25" fmla="*/ 22658 h 113202"/>
                    <a:gd name="connsiteX26" fmla="*/ 44694 w 44694"/>
                    <a:gd name="connsiteY26" fmla="*/ 32240 h 113202"/>
                    <a:gd name="connsiteX27" fmla="*/ 43023 w 44694"/>
                    <a:gd name="connsiteY27" fmla="*/ 45276 h 113202"/>
                    <a:gd name="connsiteX28" fmla="*/ 39012 w 44694"/>
                    <a:gd name="connsiteY28" fmla="*/ 57755 h 113202"/>
                    <a:gd name="connsiteX29" fmla="*/ 32884 w 44694"/>
                    <a:gd name="connsiteY29" fmla="*/ 68898 h 113202"/>
                    <a:gd name="connsiteX30" fmla="*/ 24861 w 44694"/>
                    <a:gd name="connsiteY30" fmla="*/ 75583 h 113202"/>
                    <a:gd name="connsiteX31" fmla="*/ 33106 w 44694"/>
                    <a:gd name="connsiteY31" fmla="*/ 37811 h 113202"/>
                    <a:gd name="connsiteX32" fmla="*/ 33106 w 44694"/>
                    <a:gd name="connsiteY32" fmla="*/ 30123 h 113202"/>
                    <a:gd name="connsiteX33" fmla="*/ 29541 w 44694"/>
                    <a:gd name="connsiteY33" fmla="*/ 18981 h 113202"/>
                    <a:gd name="connsiteX34" fmla="*/ 22187 w 44694"/>
                    <a:gd name="connsiteY34" fmla="*/ 18981 h 113202"/>
                    <a:gd name="connsiteX35" fmla="*/ 14945 w 44694"/>
                    <a:gd name="connsiteY35" fmla="*/ 27115 h 113202"/>
                    <a:gd name="connsiteX36" fmla="*/ 11491 w 44694"/>
                    <a:gd name="connsiteY36" fmla="*/ 40374 h 113202"/>
                    <a:gd name="connsiteX37" fmla="*/ 11491 w 44694"/>
                    <a:gd name="connsiteY37" fmla="*/ 45722 h 113202"/>
                    <a:gd name="connsiteX38" fmla="*/ 11491 w 44694"/>
                    <a:gd name="connsiteY38" fmla="*/ 50736 h 113202"/>
                    <a:gd name="connsiteX39" fmla="*/ 14945 w 44694"/>
                    <a:gd name="connsiteY39" fmla="*/ 59984 h 113202"/>
                    <a:gd name="connsiteX40" fmla="*/ 22187 w 44694"/>
                    <a:gd name="connsiteY40" fmla="*/ 59984 h 113202"/>
                    <a:gd name="connsiteX41" fmla="*/ 29541 w 44694"/>
                    <a:gd name="connsiteY41" fmla="*/ 51850 h 113202"/>
                    <a:gd name="connsiteX42" fmla="*/ 33218 w 44694"/>
                    <a:gd name="connsiteY42" fmla="*/ 37811 h 11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94" h="113202">
                      <a:moveTo>
                        <a:pt x="24861" y="75583"/>
                      </a:moveTo>
                      <a:cubicBezTo>
                        <a:pt x="23379" y="76571"/>
                        <a:pt x="21708" y="77253"/>
                        <a:pt x="19959" y="77589"/>
                      </a:cubicBezTo>
                      <a:cubicBezTo>
                        <a:pt x="18711" y="77805"/>
                        <a:pt x="17418" y="77805"/>
                        <a:pt x="16170" y="77589"/>
                      </a:cubicBezTo>
                      <a:cubicBezTo>
                        <a:pt x="15168" y="77423"/>
                        <a:pt x="14221" y="77043"/>
                        <a:pt x="13385" y="76474"/>
                      </a:cubicBezTo>
                      <a:cubicBezTo>
                        <a:pt x="12661" y="76073"/>
                        <a:pt x="12025" y="75545"/>
                        <a:pt x="11491" y="74914"/>
                      </a:cubicBezTo>
                      <a:lnTo>
                        <a:pt x="11491" y="103995"/>
                      </a:lnTo>
                      <a:cubicBezTo>
                        <a:pt x="11480" y="105034"/>
                        <a:pt x="11257" y="106059"/>
                        <a:pt x="10822" y="107004"/>
                      </a:cubicBezTo>
                      <a:cubicBezTo>
                        <a:pt x="10477" y="107824"/>
                        <a:pt x="9898" y="108522"/>
                        <a:pt x="9151" y="109009"/>
                      </a:cubicBezTo>
                      <a:lnTo>
                        <a:pt x="2354" y="112909"/>
                      </a:lnTo>
                      <a:cubicBezTo>
                        <a:pt x="1864" y="113300"/>
                        <a:pt x="1173" y="113300"/>
                        <a:pt x="683" y="112909"/>
                      </a:cubicBezTo>
                      <a:cubicBezTo>
                        <a:pt x="181" y="112281"/>
                        <a:pt x="-64" y="111482"/>
                        <a:pt x="14" y="110681"/>
                      </a:cubicBezTo>
                      <a:lnTo>
                        <a:pt x="14" y="21544"/>
                      </a:lnTo>
                      <a:cubicBezTo>
                        <a:pt x="25" y="20505"/>
                        <a:pt x="248" y="19479"/>
                        <a:pt x="683" y="18535"/>
                      </a:cubicBezTo>
                      <a:cubicBezTo>
                        <a:pt x="995" y="17694"/>
                        <a:pt x="1585" y="16986"/>
                        <a:pt x="2354" y="16530"/>
                      </a:cubicBezTo>
                      <a:lnTo>
                        <a:pt x="9151" y="12630"/>
                      </a:lnTo>
                      <a:cubicBezTo>
                        <a:pt x="9641" y="12239"/>
                        <a:pt x="10332" y="12239"/>
                        <a:pt x="10822" y="12630"/>
                      </a:cubicBezTo>
                      <a:cubicBezTo>
                        <a:pt x="11324" y="13258"/>
                        <a:pt x="11569" y="14057"/>
                        <a:pt x="11491" y="14858"/>
                      </a:cubicBezTo>
                      <a:lnTo>
                        <a:pt x="11491" y="17978"/>
                      </a:lnTo>
                      <a:cubicBezTo>
                        <a:pt x="12059" y="16682"/>
                        <a:pt x="12683" y="15418"/>
                        <a:pt x="13385" y="14190"/>
                      </a:cubicBezTo>
                      <a:cubicBezTo>
                        <a:pt x="14221" y="12720"/>
                        <a:pt x="15156" y="11305"/>
                        <a:pt x="16170" y="9956"/>
                      </a:cubicBezTo>
                      <a:cubicBezTo>
                        <a:pt x="17307" y="8439"/>
                        <a:pt x="18577" y="7023"/>
                        <a:pt x="19959" y="5722"/>
                      </a:cubicBezTo>
                      <a:cubicBezTo>
                        <a:pt x="21418" y="4277"/>
                        <a:pt x="23067" y="3039"/>
                        <a:pt x="24861" y="2045"/>
                      </a:cubicBezTo>
                      <a:cubicBezTo>
                        <a:pt x="27246" y="524"/>
                        <a:pt x="30065" y="-180"/>
                        <a:pt x="32884" y="39"/>
                      </a:cubicBezTo>
                      <a:cubicBezTo>
                        <a:pt x="35290" y="433"/>
                        <a:pt x="37474" y="1702"/>
                        <a:pt x="39012" y="3605"/>
                      </a:cubicBezTo>
                      <a:cubicBezTo>
                        <a:pt x="40850" y="5956"/>
                        <a:pt x="42210" y="8643"/>
                        <a:pt x="43023" y="11516"/>
                      </a:cubicBezTo>
                      <a:cubicBezTo>
                        <a:pt x="43959" y="15163"/>
                        <a:pt x="44527" y="18896"/>
                        <a:pt x="44694" y="22658"/>
                      </a:cubicBezTo>
                      <a:lnTo>
                        <a:pt x="44694" y="32240"/>
                      </a:lnTo>
                      <a:cubicBezTo>
                        <a:pt x="44449" y="36620"/>
                        <a:pt x="43892" y="40977"/>
                        <a:pt x="43023" y="45276"/>
                      </a:cubicBezTo>
                      <a:cubicBezTo>
                        <a:pt x="42076" y="49550"/>
                        <a:pt x="40728" y="53729"/>
                        <a:pt x="39012" y="57755"/>
                      </a:cubicBezTo>
                      <a:cubicBezTo>
                        <a:pt x="37474" y="61725"/>
                        <a:pt x="35413" y="65474"/>
                        <a:pt x="32884" y="68898"/>
                      </a:cubicBezTo>
                      <a:cubicBezTo>
                        <a:pt x="30689" y="71649"/>
                        <a:pt x="27959" y="73924"/>
                        <a:pt x="24861" y="75583"/>
                      </a:cubicBezTo>
                      <a:close/>
                      <a:moveTo>
                        <a:pt x="33106" y="37811"/>
                      </a:moveTo>
                      <a:cubicBezTo>
                        <a:pt x="33329" y="35253"/>
                        <a:pt x="33329" y="32681"/>
                        <a:pt x="33106" y="30123"/>
                      </a:cubicBezTo>
                      <a:cubicBezTo>
                        <a:pt x="33106" y="24441"/>
                        <a:pt x="31547" y="20875"/>
                        <a:pt x="29541" y="18981"/>
                      </a:cubicBezTo>
                      <a:cubicBezTo>
                        <a:pt x="27324" y="17481"/>
                        <a:pt x="24405" y="17481"/>
                        <a:pt x="22187" y="18981"/>
                      </a:cubicBezTo>
                      <a:cubicBezTo>
                        <a:pt x="19023" y="20914"/>
                        <a:pt x="16505" y="23745"/>
                        <a:pt x="14945" y="27115"/>
                      </a:cubicBezTo>
                      <a:cubicBezTo>
                        <a:pt x="12872" y="31242"/>
                        <a:pt x="11691" y="35760"/>
                        <a:pt x="11491" y="40374"/>
                      </a:cubicBezTo>
                      <a:cubicBezTo>
                        <a:pt x="11491" y="41822"/>
                        <a:pt x="11491" y="43605"/>
                        <a:pt x="11491" y="45722"/>
                      </a:cubicBezTo>
                      <a:cubicBezTo>
                        <a:pt x="11491" y="47839"/>
                        <a:pt x="11491" y="49510"/>
                        <a:pt x="11491" y="50736"/>
                      </a:cubicBezTo>
                      <a:cubicBezTo>
                        <a:pt x="11335" y="54160"/>
                        <a:pt x="12583" y="57500"/>
                        <a:pt x="14945" y="59984"/>
                      </a:cubicBezTo>
                      <a:cubicBezTo>
                        <a:pt x="17084" y="61600"/>
                        <a:pt x="20048" y="61600"/>
                        <a:pt x="22187" y="59984"/>
                      </a:cubicBezTo>
                      <a:cubicBezTo>
                        <a:pt x="25363" y="58027"/>
                        <a:pt x="27914" y="55205"/>
                        <a:pt x="29541" y="51850"/>
                      </a:cubicBezTo>
                      <a:cubicBezTo>
                        <a:pt x="31714" y="47471"/>
                        <a:pt x="32961" y="42692"/>
                        <a:pt x="33218" y="37811"/>
                      </a:cubicBezTo>
                      <a:close/>
                    </a:path>
                  </a:pathLst>
                </a:custGeom>
                <a:solidFill>
                  <a:srgbClr val="FAFAFA"/>
                </a:solidFill>
                <a:ln w="111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42471FCA-68DF-440C-8392-6DA6A4EF5BF0}"/>
                    </a:ext>
                  </a:extLst>
                </p:cNvPr>
                <p:cNvSpPr/>
                <p:nvPr/>
              </p:nvSpPr>
              <p:spPr>
                <a:xfrm>
                  <a:off x="7331612" y="1389988"/>
                  <a:ext cx="59710" cy="114212"/>
                </a:xfrm>
                <a:custGeom>
                  <a:avLst/>
                  <a:gdLst>
                    <a:gd name="connsiteX0" fmla="*/ 34591 w 59710"/>
                    <a:gd name="connsiteY0" fmla="*/ 0 h 114212"/>
                    <a:gd name="connsiteX1" fmla="*/ 36708 w 59710"/>
                    <a:gd name="connsiteY1" fmla="*/ 0 h 114212"/>
                    <a:gd name="connsiteX2" fmla="*/ 38045 w 59710"/>
                    <a:gd name="connsiteY2" fmla="*/ 2786 h 114212"/>
                    <a:gd name="connsiteX3" fmla="*/ 59660 w 59710"/>
                    <a:gd name="connsiteY3" fmla="*/ 76435 h 114212"/>
                    <a:gd name="connsiteX4" fmla="*/ 59660 w 59710"/>
                    <a:gd name="connsiteY4" fmla="*/ 77326 h 114212"/>
                    <a:gd name="connsiteX5" fmla="*/ 58992 w 59710"/>
                    <a:gd name="connsiteY5" fmla="*/ 80335 h 114212"/>
                    <a:gd name="connsiteX6" fmla="*/ 57321 w 59710"/>
                    <a:gd name="connsiteY6" fmla="*/ 82452 h 114212"/>
                    <a:gd name="connsiteX7" fmla="*/ 50970 w 59710"/>
                    <a:gd name="connsiteY7" fmla="*/ 86129 h 114212"/>
                    <a:gd name="connsiteX8" fmla="*/ 48407 w 59710"/>
                    <a:gd name="connsiteY8" fmla="*/ 86129 h 114212"/>
                    <a:gd name="connsiteX9" fmla="*/ 47516 w 59710"/>
                    <a:gd name="connsiteY9" fmla="*/ 84457 h 114212"/>
                    <a:gd name="connsiteX10" fmla="*/ 43616 w 59710"/>
                    <a:gd name="connsiteY10" fmla="*/ 71532 h 114212"/>
                    <a:gd name="connsiteX11" fmla="*/ 15649 w 59710"/>
                    <a:gd name="connsiteY11" fmla="*/ 87689 h 114212"/>
                    <a:gd name="connsiteX12" fmla="*/ 12306 w 59710"/>
                    <a:gd name="connsiteY12" fmla="*/ 104848 h 114212"/>
                    <a:gd name="connsiteX13" fmla="*/ 11304 w 59710"/>
                    <a:gd name="connsiteY13" fmla="*/ 107633 h 114212"/>
                    <a:gd name="connsiteX14" fmla="*/ 8852 w 59710"/>
                    <a:gd name="connsiteY14" fmla="*/ 110196 h 114212"/>
                    <a:gd name="connsiteX15" fmla="*/ 2501 w 59710"/>
                    <a:gd name="connsiteY15" fmla="*/ 113873 h 114212"/>
                    <a:gd name="connsiteX16" fmla="*/ 718 w 59710"/>
                    <a:gd name="connsiteY16" fmla="*/ 113873 h 114212"/>
                    <a:gd name="connsiteX17" fmla="*/ 50 w 59710"/>
                    <a:gd name="connsiteY17" fmla="*/ 111756 h 114212"/>
                    <a:gd name="connsiteX18" fmla="*/ 50 w 59710"/>
                    <a:gd name="connsiteY18" fmla="*/ 110753 h 114212"/>
                    <a:gd name="connsiteX19" fmla="*/ 21777 w 59710"/>
                    <a:gd name="connsiteY19" fmla="*/ 11922 h 114212"/>
                    <a:gd name="connsiteX20" fmla="*/ 23003 w 59710"/>
                    <a:gd name="connsiteY20" fmla="*/ 7799 h 114212"/>
                    <a:gd name="connsiteX21" fmla="*/ 25120 w 59710"/>
                    <a:gd name="connsiteY21" fmla="*/ 5348 h 114212"/>
                    <a:gd name="connsiteX22" fmla="*/ 39493 w 59710"/>
                    <a:gd name="connsiteY22" fmla="*/ 57048 h 114212"/>
                    <a:gd name="connsiteX23" fmla="*/ 29800 w 59710"/>
                    <a:gd name="connsiteY23" fmla="*/ 23621 h 114212"/>
                    <a:gd name="connsiteX24" fmla="*/ 19995 w 59710"/>
                    <a:gd name="connsiteY24" fmla="*/ 68190 h 11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710" h="114212">
                      <a:moveTo>
                        <a:pt x="34591" y="0"/>
                      </a:moveTo>
                      <a:cubicBezTo>
                        <a:pt x="35593" y="0"/>
                        <a:pt x="36262" y="0"/>
                        <a:pt x="36708" y="0"/>
                      </a:cubicBezTo>
                      <a:cubicBezTo>
                        <a:pt x="37376" y="807"/>
                        <a:pt x="37833" y="1763"/>
                        <a:pt x="38045" y="2786"/>
                      </a:cubicBezTo>
                      <a:lnTo>
                        <a:pt x="59660" y="76435"/>
                      </a:lnTo>
                      <a:cubicBezTo>
                        <a:pt x="59727" y="76729"/>
                        <a:pt x="59727" y="77032"/>
                        <a:pt x="59660" y="77326"/>
                      </a:cubicBezTo>
                      <a:cubicBezTo>
                        <a:pt x="59649" y="78365"/>
                        <a:pt x="59427" y="79391"/>
                        <a:pt x="58992" y="80335"/>
                      </a:cubicBezTo>
                      <a:cubicBezTo>
                        <a:pt x="58658" y="81189"/>
                        <a:pt x="58078" y="81926"/>
                        <a:pt x="57321" y="82452"/>
                      </a:cubicBezTo>
                      <a:lnTo>
                        <a:pt x="50970" y="86129"/>
                      </a:lnTo>
                      <a:cubicBezTo>
                        <a:pt x="49744" y="86797"/>
                        <a:pt x="48853" y="86909"/>
                        <a:pt x="48407" y="86129"/>
                      </a:cubicBezTo>
                      <a:cubicBezTo>
                        <a:pt x="47939" y="85677"/>
                        <a:pt x="47627" y="85094"/>
                        <a:pt x="47516" y="84457"/>
                      </a:cubicBezTo>
                      <a:lnTo>
                        <a:pt x="43616" y="71532"/>
                      </a:lnTo>
                      <a:lnTo>
                        <a:pt x="15649" y="87689"/>
                      </a:lnTo>
                      <a:lnTo>
                        <a:pt x="12306" y="104848"/>
                      </a:lnTo>
                      <a:cubicBezTo>
                        <a:pt x="12039" y="105797"/>
                        <a:pt x="11694" y="106728"/>
                        <a:pt x="11304" y="107633"/>
                      </a:cubicBezTo>
                      <a:cubicBezTo>
                        <a:pt x="10758" y="108714"/>
                        <a:pt x="9911" y="109607"/>
                        <a:pt x="8852" y="110196"/>
                      </a:cubicBezTo>
                      <a:lnTo>
                        <a:pt x="2501" y="113873"/>
                      </a:lnTo>
                      <a:cubicBezTo>
                        <a:pt x="1989" y="114326"/>
                        <a:pt x="1231" y="114326"/>
                        <a:pt x="718" y="113873"/>
                      </a:cubicBezTo>
                      <a:cubicBezTo>
                        <a:pt x="217" y="113290"/>
                        <a:pt x="-28" y="112523"/>
                        <a:pt x="50" y="111756"/>
                      </a:cubicBezTo>
                      <a:cubicBezTo>
                        <a:pt x="-17" y="111425"/>
                        <a:pt x="-17" y="111084"/>
                        <a:pt x="50" y="110753"/>
                      </a:cubicBezTo>
                      <a:lnTo>
                        <a:pt x="21777" y="11922"/>
                      </a:lnTo>
                      <a:cubicBezTo>
                        <a:pt x="22045" y="10509"/>
                        <a:pt x="22457" y="9128"/>
                        <a:pt x="23003" y="7799"/>
                      </a:cubicBezTo>
                      <a:cubicBezTo>
                        <a:pt x="23382" y="6751"/>
                        <a:pt x="24139" y="5880"/>
                        <a:pt x="25120" y="5348"/>
                      </a:cubicBezTo>
                      <a:close/>
                      <a:moveTo>
                        <a:pt x="39493" y="57048"/>
                      </a:moveTo>
                      <a:lnTo>
                        <a:pt x="29800" y="23621"/>
                      </a:lnTo>
                      <a:lnTo>
                        <a:pt x="19995" y="68190"/>
                      </a:lnTo>
                      <a:close/>
                    </a:path>
                  </a:pathLst>
                </a:custGeom>
                <a:solidFill>
                  <a:srgbClr val="FAFAFA"/>
                </a:solidFill>
                <a:ln w="111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2797ECC-A526-4403-A686-283EBC13BA86}"/>
                    </a:ext>
                  </a:extLst>
                </p:cNvPr>
                <p:cNvSpPr/>
                <p:nvPr/>
              </p:nvSpPr>
              <p:spPr>
                <a:xfrm>
                  <a:off x="7395952" y="1346316"/>
                  <a:ext cx="44694" cy="113238"/>
                </a:xfrm>
                <a:custGeom>
                  <a:avLst/>
                  <a:gdLst>
                    <a:gd name="connsiteX0" fmla="*/ 19833 w 44694"/>
                    <a:gd name="connsiteY0" fmla="*/ 37878 h 113238"/>
                    <a:gd name="connsiteX1" fmla="*/ 24736 w 44694"/>
                    <a:gd name="connsiteY1" fmla="*/ 35761 h 113238"/>
                    <a:gd name="connsiteX2" fmla="*/ 28524 w 44694"/>
                    <a:gd name="connsiteY2" fmla="*/ 35761 h 113238"/>
                    <a:gd name="connsiteX3" fmla="*/ 31309 w 44694"/>
                    <a:gd name="connsiteY3" fmla="*/ 36875 h 113238"/>
                    <a:gd name="connsiteX4" fmla="*/ 33203 w 44694"/>
                    <a:gd name="connsiteY4" fmla="*/ 38435 h 113238"/>
                    <a:gd name="connsiteX5" fmla="*/ 33203 w 44694"/>
                    <a:gd name="connsiteY5" fmla="*/ 9243 h 113238"/>
                    <a:gd name="connsiteX6" fmla="*/ 33872 w 44694"/>
                    <a:gd name="connsiteY6" fmla="*/ 6235 h 113238"/>
                    <a:gd name="connsiteX7" fmla="*/ 35543 w 44694"/>
                    <a:gd name="connsiteY7" fmla="*/ 4229 h 113238"/>
                    <a:gd name="connsiteX8" fmla="*/ 42340 w 44694"/>
                    <a:gd name="connsiteY8" fmla="*/ 329 h 113238"/>
                    <a:gd name="connsiteX9" fmla="*/ 44011 w 44694"/>
                    <a:gd name="connsiteY9" fmla="*/ 329 h 113238"/>
                    <a:gd name="connsiteX10" fmla="*/ 44680 w 44694"/>
                    <a:gd name="connsiteY10" fmla="*/ 2446 h 113238"/>
                    <a:gd name="connsiteX11" fmla="*/ 44680 w 44694"/>
                    <a:gd name="connsiteY11" fmla="*/ 91583 h 113238"/>
                    <a:gd name="connsiteX12" fmla="*/ 44011 w 44694"/>
                    <a:gd name="connsiteY12" fmla="*/ 94592 h 113238"/>
                    <a:gd name="connsiteX13" fmla="*/ 42340 w 44694"/>
                    <a:gd name="connsiteY13" fmla="*/ 96709 h 113238"/>
                    <a:gd name="connsiteX14" fmla="*/ 35543 w 44694"/>
                    <a:gd name="connsiteY14" fmla="*/ 100608 h 113238"/>
                    <a:gd name="connsiteX15" fmla="*/ 33872 w 44694"/>
                    <a:gd name="connsiteY15" fmla="*/ 100608 h 113238"/>
                    <a:gd name="connsiteX16" fmla="*/ 33203 w 44694"/>
                    <a:gd name="connsiteY16" fmla="*/ 98380 h 113238"/>
                    <a:gd name="connsiteX17" fmla="*/ 33203 w 44694"/>
                    <a:gd name="connsiteY17" fmla="*/ 95260 h 113238"/>
                    <a:gd name="connsiteX18" fmla="*/ 31309 w 44694"/>
                    <a:gd name="connsiteY18" fmla="*/ 99049 h 113238"/>
                    <a:gd name="connsiteX19" fmla="*/ 28524 w 44694"/>
                    <a:gd name="connsiteY19" fmla="*/ 103283 h 113238"/>
                    <a:gd name="connsiteX20" fmla="*/ 19833 w 44694"/>
                    <a:gd name="connsiteY20" fmla="*/ 111193 h 113238"/>
                    <a:gd name="connsiteX21" fmla="*/ 11811 w 44694"/>
                    <a:gd name="connsiteY21" fmla="*/ 113199 h 113238"/>
                    <a:gd name="connsiteX22" fmla="*/ 5682 w 44694"/>
                    <a:gd name="connsiteY22" fmla="*/ 109522 h 113238"/>
                    <a:gd name="connsiteX23" fmla="*/ 1671 w 44694"/>
                    <a:gd name="connsiteY23" fmla="*/ 101611 h 113238"/>
                    <a:gd name="connsiteX24" fmla="*/ 0 w 44694"/>
                    <a:gd name="connsiteY24" fmla="*/ 90469 h 113238"/>
                    <a:gd name="connsiteX25" fmla="*/ 0 w 44694"/>
                    <a:gd name="connsiteY25" fmla="*/ 80998 h 113238"/>
                    <a:gd name="connsiteX26" fmla="*/ 1671 w 44694"/>
                    <a:gd name="connsiteY26" fmla="*/ 67962 h 113238"/>
                    <a:gd name="connsiteX27" fmla="*/ 5682 w 44694"/>
                    <a:gd name="connsiteY27" fmla="*/ 55371 h 113238"/>
                    <a:gd name="connsiteX28" fmla="*/ 11811 w 44694"/>
                    <a:gd name="connsiteY28" fmla="*/ 44229 h 113238"/>
                    <a:gd name="connsiteX29" fmla="*/ 19833 w 44694"/>
                    <a:gd name="connsiteY29" fmla="*/ 37878 h 113238"/>
                    <a:gd name="connsiteX30" fmla="*/ 11588 w 44694"/>
                    <a:gd name="connsiteY30" fmla="*/ 75650 h 113238"/>
                    <a:gd name="connsiteX31" fmla="*/ 11588 w 44694"/>
                    <a:gd name="connsiteY31" fmla="*/ 83227 h 113238"/>
                    <a:gd name="connsiteX32" fmla="*/ 15153 w 44694"/>
                    <a:gd name="connsiteY32" fmla="*/ 94369 h 113238"/>
                    <a:gd name="connsiteX33" fmla="*/ 22507 w 44694"/>
                    <a:gd name="connsiteY33" fmla="*/ 94369 h 113238"/>
                    <a:gd name="connsiteX34" fmla="*/ 29749 w 44694"/>
                    <a:gd name="connsiteY34" fmla="*/ 86235 h 113238"/>
                    <a:gd name="connsiteX35" fmla="*/ 33203 w 44694"/>
                    <a:gd name="connsiteY35" fmla="*/ 72865 h 113238"/>
                    <a:gd name="connsiteX36" fmla="*/ 33203 w 44694"/>
                    <a:gd name="connsiteY36" fmla="*/ 67628 h 113238"/>
                    <a:gd name="connsiteX37" fmla="*/ 33203 w 44694"/>
                    <a:gd name="connsiteY37" fmla="*/ 62502 h 113238"/>
                    <a:gd name="connsiteX38" fmla="*/ 29749 w 44694"/>
                    <a:gd name="connsiteY38" fmla="*/ 53366 h 113238"/>
                    <a:gd name="connsiteX39" fmla="*/ 22507 w 44694"/>
                    <a:gd name="connsiteY39" fmla="*/ 53366 h 113238"/>
                    <a:gd name="connsiteX40" fmla="*/ 15153 w 44694"/>
                    <a:gd name="connsiteY40" fmla="*/ 61500 h 113238"/>
                    <a:gd name="connsiteX41" fmla="*/ 11588 w 44694"/>
                    <a:gd name="connsiteY41" fmla="*/ 75650 h 11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694" h="113238">
                      <a:moveTo>
                        <a:pt x="19833" y="37878"/>
                      </a:moveTo>
                      <a:cubicBezTo>
                        <a:pt x="21337" y="36908"/>
                        <a:pt x="22997" y="36192"/>
                        <a:pt x="24736" y="35761"/>
                      </a:cubicBezTo>
                      <a:cubicBezTo>
                        <a:pt x="25994" y="35545"/>
                        <a:pt x="27276" y="35545"/>
                        <a:pt x="28524" y="35761"/>
                      </a:cubicBezTo>
                      <a:cubicBezTo>
                        <a:pt x="29527" y="35927"/>
                        <a:pt x="30474" y="36307"/>
                        <a:pt x="31309" y="36875"/>
                      </a:cubicBezTo>
                      <a:cubicBezTo>
                        <a:pt x="32034" y="37277"/>
                        <a:pt x="32668" y="37805"/>
                        <a:pt x="33203" y="38435"/>
                      </a:cubicBezTo>
                      <a:lnTo>
                        <a:pt x="33203" y="9243"/>
                      </a:lnTo>
                      <a:cubicBezTo>
                        <a:pt x="33215" y="8205"/>
                        <a:pt x="33437" y="7179"/>
                        <a:pt x="33872" y="6235"/>
                      </a:cubicBezTo>
                      <a:cubicBezTo>
                        <a:pt x="34217" y="5415"/>
                        <a:pt x="34797" y="4716"/>
                        <a:pt x="35543" y="4229"/>
                      </a:cubicBezTo>
                      <a:lnTo>
                        <a:pt x="42340" y="329"/>
                      </a:lnTo>
                      <a:cubicBezTo>
                        <a:pt x="42808" y="-110"/>
                        <a:pt x="43543" y="-110"/>
                        <a:pt x="44011" y="329"/>
                      </a:cubicBezTo>
                      <a:cubicBezTo>
                        <a:pt x="44513" y="912"/>
                        <a:pt x="44758" y="1679"/>
                        <a:pt x="44680" y="2446"/>
                      </a:cubicBezTo>
                      <a:lnTo>
                        <a:pt x="44680" y="91583"/>
                      </a:lnTo>
                      <a:cubicBezTo>
                        <a:pt x="44680" y="92623"/>
                        <a:pt x="44457" y="93651"/>
                        <a:pt x="44011" y="94592"/>
                      </a:cubicBezTo>
                      <a:cubicBezTo>
                        <a:pt x="43699" y="95461"/>
                        <a:pt x="43109" y="96204"/>
                        <a:pt x="42340" y="96709"/>
                      </a:cubicBezTo>
                      <a:lnTo>
                        <a:pt x="35543" y="100608"/>
                      </a:lnTo>
                      <a:cubicBezTo>
                        <a:pt x="35053" y="101000"/>
                        <a:pt x="34362" y="101000"/>
                        <a:pt x="33872" y="100608"/>
                      </a:cubicBezTo>
                      <a:cubicBezTo>
                        <a:pt x="33371" y="99980"/>
                        <a:pt x="33125" y="99181"/>
                        <a:pt x="33203" y="98380"/>
                      </a:cubicBezTo>
                      <a:lnTo>
                        <a:pt x="33203" y="95260"/>
                      </a:lnTo>
                      <a:cubicBezTo>
                        <a:pt x="32635" y="96556"/>
                        <a:pt x="32011" y="97821"/>
                        <a:pt x="31309" y="99049"/>
                      </a:cubicBezTo>
                      <a:cubicBezTo>
                        <a:pt x="30474" y="100518"/>
                        <a:pt x="29538" y="101933"/>
                        <a:pt x="28524" y="103283"/>
                      </a:cubicBezTo>
                      <a:cubicBezTo>
                        <a:pt x="26173" y="106467"/>
                        <a:pt x="23220" y="109156"/>
                        <a:pt x="19833" y="111193"/>
                      </a:cubicBezTo>
                      <a:cubicBezTo>
                        <a:pt x="17448" y="112714"/>
                        <a:pt x="14629" y="113419"/>
                        <a:pt x="11811" y="113199"/>
                      </a:cubicBezTo>
                      <a:cubicBezTo>
                        <a:pt x="9393" y="112758"/>
                        <a:pt x="7209" y="111451"/>
                        <a:pt x="5682" y="109522"/>
                      </a:cubicBezTo>
                      <a:cubicBezTo>
                        <a:pt x="3799" y="107200"/>
                        <a:pt x="2429" y="104503"/>
                        <a:pt x="1671" y="101611"/>
                      </a:cubicBezTo>
                      <a:cubicBezTo>
                        <a:pt x="613" y="97990"/>
                        <a:pt x="55" y="94242"/>
                        <a:pt x="0" y="90469"/>
                      </a:cubicBezTo>
                      <a:lnTo>
                        <a:pt x="0" y="80998"/>
                      </a:lnTo>
                      <a:cubicBezTo>
                        <a:pt x="134" y="76608"/>
                        <a:pt x="691" y="72243"/>
                        <a:pt x="1671" y="67962"/>
                      </a:cubicBezTo>
                      <a:cubicBezTo>
                        <a:pt x="2641" y="63656"/>
                        <a:pt x="3978" y="59443"/>
                        <a:pt x="5682" y="55371"/>
                      </a:cubicBezTo>
                      <a:cubicBezTo>
                        <a:pt x="7209" y="51397"/>
                        <a:pt x="9270" y="47649"/>
                        <a:pt x="11811" y="44229"/>
                      </a:cubicBezTo>
                      <a:cubicBezTo>
                        <a:pt x="14039" y="41599"/>
                        <a:pt x="16758" y="39439"/>
                        <a:pt x="19833" y="37878"/>
                      </a:cubicBezTo>
                      <a:close/>
                      <a:moveTo>
                        <a:pt x="11588" y="75650"/>
                      </a:moveTo>
                      <a:cubicBezTo>
                        <a:pt x="11365" y="78170"/>
                        <a:pt x="11365" y="80706"/>
                        <a:pt x="11588" y="83227"/>
                      </a:cubicBezTo>
                      <a:cubicBezTo>
                        <a:pt x="11588" y="88909"/>
                        <a:pt x="13148" y="92475"/>
                        <a:pt x="15153" y="94369"/>
                      </a:cubicBezTo>
                      <a:cubicBezTo>
                        <a:pt x="17359" y="95932"/>
                        <a:pt x="20301" y="95932"/>
                        <a:pt x="22507" y="94369"/>
                      </a:cubicBezTo>
                      <a:cubicBezTo>
                        <a:pt x="25671" y="92436"/>
                        <a:pt x="28190" y="89604"/>
                        <a:pt x="29749" y="86235"/>
                      </a:cubicBezTo>
                      <a:cubicBezTo>
                        <a:pt x="31822" y="82067"/>
                        <a:pt x="32992" y="77513"/>
                        <a:pt x="33203" y="72865"/>
                      </a:cubicBezTo>
                      <a:cubicBezTo>
                        <a:pt x="33203" y="71528"/>
                        <a:pt x="33203" y="69745"/>
                        <a:pt x="33203" y="67628"/>
                      </a:cubicBezTo>
                      <a:cubicBezTo>
                        <a:pt x="33203" y="65511"/>
                        <a:pt x="33203" y="63839"/>
                        <a:pt x="33203" y="62502"/>
                      </a:cubicBezTo>
                      <a:cubicBezTo>
                        <a:pt x="33371" y="59110"/>
                        <a:pt x="32112" y="55801"/>
                        <a:pt x="29749" y="53366"/>
                      </a:cubicBezTo>
                      <a:cubicBezTo>
                        <a:pt x="27632" y="51671"/>
                        <a:pt x="24624" y="51671"/>
                        <a:pt x="22507" y="53366"/>
                      </a:cubicBezTo>
                      <a:cubicBezTo>
                        <a:pt x="19331" y="55322"/>
                        <a:pt x="16780" y="58145"/>
                        <a:pt x="15153" y="61500"/>
                      </a:cubicBezTo>
                      <a:cubicBezTo>
                        <a:pt x="12992" y="65917"/>
                        <a:pt x="11777" y="70736"/>
                        <a:pt x="11588" y="75650"/>
                      </a:cubicBezTo>
                      <a:close/>
                    </a:path>
                  </a:pathLst>
                </a:custGeom>
                <a:solidFill>
                  <a:srgbClr val="FAFAFA"/>
                </a:solidFill>
                <a:ln w="111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770345FB-DEF7-431C-963B-A367B328A321}"/>
                    </a:ext>
                  </a:extLst>
                </p:cNvPr>
                <p:cNvSpPr/>
                <p:nvPr/>
              </p:nvSpPr>
              <p:spPr>
                <a:xfrm>
                  <a:off x="7449991" y="1350259"/>
                  <a:ext cx="39302" cy="80211"/>
                </a:xfrm>
                <a:custGeom>
                  <a:avLst/>
                  <a:gdLst>
                    <a:gd name="connsiteX0" fmla="*/ 27633 w 39302"/>
                    <a:gd name="connsiteY0" fmla="*/ 49980 h 80211"/>
                    <a:gd name="connsiteX1" fmla="*/ 26964 w 39302"/>
                    <a:gd name="connsiteY1" fmla="*/ 47863 h 80211"/>
                    <a:gd name="connsiteX2" fmla="*/ 24847 w 39302"/>
                    <a:gd name="connsiteY2" fmla="*/ 47863 h 80211"/>
                    <a:gd name="connsiteX3" fmla="*/ 20725 w 39302"/>
                    <a:gd name="connsiteY3" fmla="*/ 48643 h 80211"/>
                    <a:gd name="connsiteX4" fmla="*/ 14151 w 39302"/>
                    <a:gd name="connsiteY4" fmla="*/ 50203 h 80211"/>
                    <a:gd name="connsiteX5" fmla="*/ 7688 w 39302"/>
                    <a:gd name="connsiteY5" fmla="*/ 50203 h 80211"/>
                    <a:gd name="connsiteX6" fmla="*/ 3566 w 39302"/>
                    <a:gd name="connsiteY6" fmla="*/ 47863 h 80211"/>
                    <a:gd name="connsiteX7" fmla="*/ 1449 w 39302"/>
                    <a:gd name="connsiteY7" fmla="*/ 42849 h 80211"/>
                    <a:gd name="connsiteX8" fmla="*/ 780 w 39302"/>
                    <a:gd name="connsiteY8" fmla="*/ 35718 h 80211"/>
                    <a:gd name="connsiteX9" fmla="*/ 2006 w 39302"/>
                    <a:gd name="connsiteY9" fmla="*/ 26916 h 80211"/>
                    <a:gd name="connsiteX10" fmla="*/ 5571 w 39302"/>
                    <a:gd name="connsiteY10" fmla="*/ 17779 h 80211"/>
                    <a:gd name="connsiteX11" fmla="*/ 11365 w 39302"/>
                    <a:gd name="connsiteY11" fmla="*/ 9534 h 80211"/>
                    <a:gd name="connsiteX12" fmla="*/ 19053 w 39302"/>
                    <a:gd name="connsiteY12" fmla="*/ 3183 h 80211"/>
                    <a:gd name="connsiteX13" fmla="*/ 26853 w 39302"/>
                    <a:gd name="connsiteY13" fmla="*/ 174 h 80211"/>
                    <a:gd name="connsiteX14" fmla="*/ 32535 w 39302"/>
                    <a:gd name="connsiteY14" fmla="*/ 843 h 80211"/>
                    <a:gd name="connsiteX15" fmla="*/ 36323 w 39302"/>
                    <a:gd name="connsiteY15" fmla="*/ 4297 h 80211"/>
                    <a:gd name="connsiteX16" fmla="*/ 37772 w 39302"/>
                    <a:gd name="connsiteY16" fmla="*/ 9868 h 80211"/>
                    <a:gd name="connsiteX17" fmla="*/ 37103 w 39302"/>
                    <a:gd name="connsiteY17" fmla="*/ 12876 h 80211"/>
                    <a:gd name="connsiteX18" fmla="*/ 35432 w 39302"/>
                    <a:gd name="connsiteY18" fmla="*/ 14994 h 80211"/>
                    <a:gd name="connsiteX19" fmla="*/ 28635 w 39302"/>
                    <a:gd name="connsiteY19" fmla="*/ 18893 h 80211"/>
                    <a:gd name="connsiteX20" fmla="*/ 26630 w 39302"/>
                    <a:gd name="connsiteY20" fmla="*/ 18893 h 80211"/>
                    <a:gd name="connsiteX21" fmla="*/ 25181 w 39302"/>
                    <a:gd name="connsiteY21" fmla="*/ 18002 h 80211"/>
                    <a:gd name="connsiteX22" fmla="*/ 23064 w 39302"/>
                    <a:gd name="connsiteY22" fmla="*/ 18002 h 80211"/>
                    <a:gd name="connsiteX23" fmla="*/ 19053 w 39302"/>
                    <a:gd name="connsiteY23" fmla="*/ 19562 h 80211"/>
                    <a:gd name="connsiteX24" fmla="*/ 14373 w 39302"/>
                    <a:gd name="connsiteY24" fmla="*/ 23462 h 80211"/>
                    <a:gd name="connsiteX25" fmla="*/ 12256 w 39302"/>
                    <a:gd name="connsiteY25" fmla="*/ 29033 h 80211"/>
                    <a:gd name="connsiteX26" fmla="*/ 12814 w 39302"/>
                    <a:gd name="connsiteY26" fmla="*/ 31261 h 80211"/>
                    <a:gd name="connsiteX27" fmla="*/ 14596 w 39302"/>
                    <a:gd name="connsiteY27" fmla="*/ 32041 h 80211"/>
                    <a:gd name="connsiteX28" fmla="*/ 18496 w 39302"/>
                    <a:gd name="connsiteY28" fmla="*/ 32041 h 80211"/>
                    <a:gd name="connsiteX29" fmla="*/ 24847 w 39302"/>
                    <a:gd name="connsiteY29" fmla="*/ 30481 h 80211"/>
                    <a:gd name="connsiteX30" fmla="*/ 35989 w 39302"/>
                    <a:gd name="connsiteY30" fmla="*/ 32152 h 80211"/>
                    <a:gd name="connsiteX31" fmla="*/ 39221 w 39302"/>
                    <a:gd name="connsiteY31" fmla="*/ 43963 h 80211"/>
                    <a:gd name="connsiteX32" fmla="*/ 37884 w 39302"/>
                    <a:gd name="connsiteY32" fmla="*/ 52765 h 80211"/>
                    <a:gd name="connsiteX33" fmla="*/ 34095 w 39302"/>
                    <a:gd name="connsiteY33" fmla="*/ 61902 h 80211"/>
                    <a:gd name="connsiteX34" fmla="*/ 27855 w 39302"/>
                    <a:gd name="connsiteY34" fmla="*/ 70370 h 80211"/>
                    <a:gd name="connsiteX35" fmla="*/ 19610 w 39302"/>
                    <a:gd name="connsiteY35" fmla="*/ 77055 h 80211"/>
                    <a:gd name="connsiteX36" fmla="*/ 11254 w 39302"/>
                    <a:gd name="connsiteY36" fmla="*/ 80064 h 80211"/>
                    <a:gd name="connsiteX37" fmla="*/ 5237 w 39302"/>
                    <a:gd name="connsiteY37" fmla="*/ 79172 h 80211"/>
                    <a:gd name="connsiteX38" fmla="*/ 1449 w 39302"/>
                    <a:gd name="connsiteY38" fmla="*/ 75272 h 80211"/>
                    <a:gd name="connsiteX39" fmla="*/ 0 w 39302"/>
                    <a:gd name="connsiteY39" fmla="*/ 69367 h 80211"/>
                    <a:gd name="connsiteX40" fmla="*/ 669 w 39302"/>
                    <a:gd name="connsiteY40" fmla="*/ 66359 h 80211"/>
                    <a:gd name="connsiteX41" fmla="*/ 2451 w 39302"/>
                    <a:gd name="connsiteY41" fmla="*/ 64353 h 80211"/>
                    <a:gd name="connsiteX42" fmla="*/ 9248 w 39302"/>
                    <a:gd name="connsiteY42" fmla="*/ 60342 h 80211"/>
                    <a:gd name="connsiteX43" fmla="*/ 11254 w 39302"/>
                    <a:gd name="connsiteY43" fmla="*/ 60342 h 80211"/>
                    <a:gd name="connsiteX44" fmla="*/ 12702 w 39302"/>
                    <a:gd name="connsiteY44" fmla="*/ 61679 h 80211"/>
                    <a:gd name="connsiteX45" fmla="*/ 15042 w 39302"/>
                    <a:gd name="connsiteY45" fmla="*/ 62570 h 80211"/>
                    <a:gd name="connsiteX46" fmla="*/ 19610 w 39302"/>
                    <a:gd name="connsiteY46" fmla="*/ 60899 h 80211"/>
                    <a:gd name="connsiteX47" fmla="*/ 22396 w 39302"/>
                    <a:gd name="connsiteY47" fmla="*/ 59005 h 80211"/>
                    <a:gd name="connsiteX48" fmla="*/ 24959 w 39302"/>
                    <a:gd name="connsiteY48" fmla="*/ 56665 h 80211"/>
                    <a:gd name="connsiteX49" fmla="*/ 26964 w 39302"/>
                    <a:gd name="connsiteY49" fmla="*/ 53880 h 80211"/>
                    <a:gd name="connsiteX50" fmla="*/ 27633 w 39302"/>
                    <a:gd name="connsiteY50" fmla="*/ 49980 h 8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9302" h="80211">
                      <a:moveTo>
                        <a:pt x="27633" y="49980"/>
                      </a:moveTo>
                      <a:cubicBezTo>
                        <a:pt x="27710" y="49212"/>
                        <a:pt x="27465" y="48446"/>
                        <a:pt x="26964" y="47863"/>
                      </a:cubicBezTo>
                      <a:cubicBezTo>
                        <a:pt x="26964" y="47863"/>
                        <a:pt x="25850" y="47863"/>
                        <a:pt x="24847" y="47863"/>
                      </a:cubicBezTo>
                      <a:cubicBezTo>
                        <a:pt x="23454" y="48020"/>
                        <a:pt x="22073" y="48281"/>
                        <a:pt x="20725" y="48643"/>
                      </a:cubicBezTo>
                      <a:lnTo>
                        <a:pt x="14151" y="50203"/>
                      </a:lnTo>
                      <a:cubicBezTo>
                        <a:pt x="12034" y="50741"/>
                        <a:pt x="9805" y="50741"/>
                        <a:pt x="7688" y="50203"/>
                      </a:cubicBezTo>
                      <a:cubicBezTo>
                        <a:pt x="6084" y="49924"/>
                        <a:pt x="4624" y="49097"/>
                        <a:pt x="3566" y="47863"/>
                      </a:cubicBezTo>
                      <a:cubicBezTo>
                        <a:pt x="2429" y="46410"/>
                        <a:pt x="1694" y="44679"/>
                        <a:pt x="1449" y="42849"/>
                      </a:cubicBezTo>
                      <a:cubicBezTo>
                        <a:pt x="969" y="40502"/>
                        <a:pt x="747" y="38112"/>
                        <a:pt x="780" y="35718"/>
                      </a:cubicBezTo>
                      <a:cubicBezTo>
                        <a:pt x="825" y="32745"/>
                        <a:pt x="1237" y="29788"/>
                        <a:pt x="2006" y="26916"/>
                      </a:cubicBezTo>
                      <a:cubicBezTo>
                        <a:pt x="2886" y="23758"/>
                        <a:pt x="4078" y="20696"/>
                        <a:pt x="5571" y="17779"/>
                      </a:cubicBezTo>
                      <a:cubicBezTo>
                        <a:pt x="7198" y="14826"/>
                        <a:pt x="9137" y="12061"/>
                        <a:pt x="11365" y="9534"/>
                      </a:cubicBezTo>
                      <a:cubicBezTo>
                        <a:pt x="13560" y="7002"/>
                        <a:pt x="16156" y="4855"/>
                        <a:pt x="19053" y="3183"/>
                      </a:cubicBezTo>
                      <a:cubicBezTo>
                        <a:pt x="21438" y="1698"/>
                        <a:pt x="24089" y="676"/>
                        <a:pt x="26853" y="174"/>
                      </a:cubicBezTo>
                      <a:cubicBezTo>
                        <a:pt x="28769" y="-201"/>
                        <a:pt x="30752" y="33"/>
                        <a:pt x="32535" y="843"/>
                      </a:cubicBezTo>
                      <a:cubicBezTo>
                        <a:pt x="34162" y="1519"/>
                        <a:pt x="35499" y="2741"/>
                        <a:pt x="36323" y="4297"/>
                      </a:cubicBezTo>
                      <a:cubicBezTo>
                        <a:pt x="37204" y="6027"/>
                        <a:pt x="37705" y="7928"/>
                        <a:pt x="37772" y="9868"/>
                      </a:cubicBezTo>
                      <a:cubicBezTo>
                        <a:pt x="37872" y="10917"/>
                        <a:pt x="37638" y="11968"/>
                        <a:pt x="37103" y="12876"/>
                      </a:cubicBezTo>
                      <a:cubicBezTo>
                        <a:pt x="36791" y="13746"/>
                        <a:pt x="36201" y="14489"/>
                        <a:pt x="35432" y="14994"/>
                      </a:cubicBezTo>
                      <a:lnTo>
                        <a:pt x="28635" y="18893"/>
                      </a:lnTo>
                      <a:cubicBezTo>
                        <a:pt x="27744" y="18893"/>
                        <a:pt x="27076" y="19562"/>
                        <a:pt x="26630" y="18893"/>
                      </a:cubicBezTo>
                      <a:lnTo>
                        <a:pt x="25181" y="18002"/>
                      </a:lnTo>
                      <a:cubicBezTo>
                        <a:pt x="24490" y="17812"/>
                        <a:pt x="23755" y="17812"/>
                        <a:pt x="23064" y="18002"/>
                      </a:cubicBezTo>
                      <a:cubicBezTo>
                        <a:pt x="21627" y="18218"/>
                        <a:pt x="20257" y="18751"/>
                        <a:pt x="19053" y="19562"/>
                      </a:cubicBezTo>
                      <a:cubicBezTo>
                        <a:pt x="17282" y="20578"/>
                        <a:pt x="15688" y="21898"/>
                        <a:pt x="14373" y="23462"/>
                      </a:cubicBezTo>
                      <a:cubicBezTo>
                        <a:pt x="13036" y="25011"/>
                        <a:pt x="12279" y="26984"/>
                        <a:pt x="12256" y="29033"/>
                      </a:cubicBezTo>
                      <a:cubicBezTo>
                        <a:pt x="12212" y="29815"/>
                        <a:pt x="12401" y="30594"/>
                        <a:pt x="12814" y="31261"/>
                      </a:cubicBezTo>
                      <a:cubicBezTo>
                        <a:pt x="13248" y="31795"/>
                        <a:pt x="13906" y="32086"/>
                        <a:pt x="14596" y="32041"/>
                      </a:cubicBezTo>
                      <a:cubicBezTo>
                        <a:pt x="15889" y="32170"/>
                        <a:pt x="17204" y="32170"/>
                        <a:pt x="18496" y="32041"/>
                      </a:cubicBezTo>
                      <a:lnTo>
                        <a:pt x="24847" y="30481"/>
                      </a:lnTo>
                      <a:cubicBezTo>
                        <a:pt x="30117" y="29144"/>
                        <a:pt x="33839" y="29701"/>
                        <a:pt x="35989" y="32152"/>
                      </a:cubicBezTo>
                      <a:cubicBezTo>
                        <a:pt x="38485" y="35557"/>
                        <a:pt x="39633" y="39762"/>
                        <a:pt x="39221" y="43963"/>
                      </a:cubicBezTo>
                      <a:cubicBezTo>
                        <a:pt x="39187" y="46946"/>
                        <a:pt x="38741" y="49908"/>
                        <a:pt x="37884" y="52765"/>
                      </a:cubicBezTo>
                      <a:cubicBezTo>
                        <a:pt x="37025" y="55964"/>
                        <a:pt x="35755" y="59035"/>
                        <a:pt x="34095" y="61902"/>
                      </a:cubicBezTo>
                      <a:cubicBezTo>
                        <a:pt x="32379" y="64978"/>
                        <a:pt x="30285" y="67824"/>
                        <a:pt x="27855" y="70370"/>
                      </a:cubicBezTo>
                      <a:cubicBezTo>
                        <a:pt x="25449" y="72992"/>
                        <a:pt x="22674" y="75244"/>
                        <a:pt x="19610" y="77055"/>
                      </a:cubicBezTo>
                      <a:cubicBezTo>
                        <a:pt x="17070" y="78637"/>
                        <a:pt x="14217" y="79662"/>
                        <a:pt x="11254" y="80064"/>
                      </a:cubicBezTo>
                      <a:cubicBezTo>
                        <a:pt x="9204" y="80428"/>
                        <a:pt x="7098" y="80115"/>
                        <a:pt x="5237" y="79172"/>
                      </a:cubicBezTo>
                      <a:cubicBezTo>
                        <a:pt x="3588" y="78318"/>
                        <a:pt x="2251" y="76948"/>
                        <a:pt x="1449" y="75272"/>
                      </a:cubicBezTo>
                      <a:cubicBezTo>
                        <a:pt x="569" y="73425"/>
                        <a:pt x="67" y="71415"/>
                        <a:pt x="0" y="69367"/>
                      </a:cubicBezTo>
                      <a:cubicBezTo>
                        <a:pt x="11" y="68329"/>
                        <a:pt x="234" y="67303"/>
                        <a:pt x="669" y="66359"/>
                      </a:cubicBezTo>
                      <a:cubicBezTo>
                        <a:pt x="1048" y="65526"/>
                        <a:pt x="1672" y="64828"/>
                        <a:pt x="2451" y="64353"/>
                      </a:cubicBezTo>
                      <a:lnTo>
                        <a:pt x="9248" y="60342"/>
                      </a:lnTo>
                      <a:cubicBezTo>
                        <a:pt x="10139" y="60342"/>
                        <a:pt x="10808" y="59785"/>
                        <a:pt x="11254" y="60342"/>
                      </a:cubicBezTo>
                      <a:lnTo>
                        <a:pt x="12702" y="61679"/>
                      </a:lnTo>
                      <a:cubicBezTo>
                        <a:pt x="13348" y="62241"/>
                        <a:pt x="14184" y="62556"/>
                        <a:pt x="15042" y="62570"/>
                      </a:cubicBezTo>
                      <a:cubicBezTo>
                        <a:pt x="16669" y="62356"/>
                        <a:pt x="18229" y="61786"/>
                        <a:pt x="19610" y="60899"/>
                      </a:cubicBezTo>
                      <a:lnTo>
                        <a:pt x="22396" y="59005"/>
                      </a:lnTo>
                      <a:cubicBezTo>
                        <a:pt x="23298" y="58284"/>
                        <a:pt x="24156" y="57502"/>
                        <a:pt x="24959" y="56665"/>
                      </a:cubicBezTo>
                      <a:cubicBezTo>
                        <a:pt x="25727" y="55810"/>
                        <a:pt x="26396" y="54877"/>
                        <a:pt x="26964" y="53880"/>
                      </a:cubicBezTo>
                      <a:cubicBezTo>
                        <a:pt x="27621" y="52692"/>
                        <a:pt x="27855" y="51318"/>
                        <a:pt x="27633" y="49980"/>
                      </a:cubicBezTo>
                      <a:close/>
                    </a:path>
                  </a:pathLst>
                </a:custGeom>
                <a:solidFill>
                  <a:srgbClr val="FAFAFA"/>
                </a:solidFill>
                <a:ln w="11125" cap="flat">
                  <a:noFill/>
                  <a:prstDash val="solid"/>
                  <a:miter/>
                </a:ln>
              </p:spPr>
              <p:txBody>
                <a:bodyPr rtlCol="0" anchor="ctr"/>
                <a:lstStyle/>
                <a:p>
                  <a:endParaRPr lang="en-US"/>
                </a:p>
              </p:txBody>
            </p:sp>
          </p:grpSp>
        </p:grpSp>
        <p:grpSp>
          <p:nvGrpSpPr>
            <p:cNvPr id="499" name="Graphic 4">
              <a:extLst>
                <a:ext uri="{FF2B5EF4-FFF2-40B4-BE49-F238E27FC236}">
                  <a16:creationId xmlns:a16="http://schemas.microsoft.com/office/drawing/2014/main" id="{1AA7CBE3-C96A-4C41-8B3E-E090436A1F49}"/>
                </a:ext>
              </a:extLst>
            </p:cNvPr>
            <p:cNvGrpSpPr/>
            <p:nvPr/>
          </p:nvGrpSpPr>
          <p:grpSpPr>
            <a:xfrm>
              <a:off x="7535125" y="1074560"/>
              <a:ext cx="134147" cy="156814"/>
              <a:chOff x="7535125" y="1074560"/>
              <a:chExt cx="134147" cy="156814"/>
            </a:xfrm>
          </p:grpSpPr>
          <p:sp>
            <p:nvSpPr>
              <p:cNvPr id="500" name="Freeform: Shape 499">
                <a:extLst>
                  <a:ext uri="{FF2B5EF4-FFF2-40B4-BE49-F238E27FC236}">
                    <a16:creationId xmlns:a16="http://schemas.microsoft.com/office/drawing/2014/main" id="{E6C71731-2634-43B9-94F8-532D0EDAA0E7}"/>
                  </a:ext>
                </a:extLst>
              </p:cNvPr>
              <p:cNvSpPr/>
              <p:nvPr/>
            </p:nvSpPr>
            <p:spPr>
              <a:xfrm>
                <a:off x="7535905" y="1074560"/>
                <a:ext cx="118432" cy="153087"/>
              </a:xfrm>
              <a:custGeom>
                <a:avLst/>
                <a:gdLst>
                  <a:gd name="connsiteX0" fmla="*/ 118433 w 118432"/>
                  <a:gd name="connsiteY0" fmla="*/ 16485 h 153087"/>
                  <a:gd name="connsiteX1" fmla="*/ 95258 w 118432"/>
                  <a:gd name="connsiteY1" fmla="*/ 3449 h 153087"/>
                  <a:gd name="connsiteX2" fmla="*/ 95258 w 118432"/>
                  <a:gd name="connsiteY2" fmla="*/ 3449 h 153087"/>
                  <a:gd name="connsiteX3" fmla="*/ 55926 w 118432"/>
                  <a:gd name="connsiteY3" fmla="*/ 7460 h 153087"/>
                  <a:gd name="connsiteX4" fmla="*/ 215 w 118432"/>
                  <a:gd name="connsiteY4" fmla="*/ 104619 h 153087"/>
                  <a:gd name="connsiteX5" fmla="*/ 16594 w 118432"/>
                  <a:gd name="connsiteY5" fmla="*/ 140942 h 153087"/>
                  <a:gd name="connsiteX6" fmla="*/ 16594 w 118432"/>
                  <a:gd name="connsiteY6" fmla="*/ 140942 h 153087"/>
                  <a:gd name="connsiteX7" fmla="*/ 37764 w 118432"/>
                  <a:gd name="connsiteY7" fmla="*/ 153087 h 153087"/>
                  <a:gd name="connsiteX8" fmla="*/ 42667 w 118432"/>
                  <a:gd name="connsiteY8" fmla="*/ 144731 h 153087"/>
                  <a:gd name="connsiteX9" fmla="*/ 58711 w 118432"/>
                  <a:gd name="connsiteY9" fmla="*/ 138491 h 153087"/>
                  <a:gd name="connsiteX10" fmla="*/ 114422 w 118432"/>
                  <a:gd name="connsiteY10" fmla="*/ 41332 h 153087"/>
                  <a:gd name="connsiteX11" fmla="*/ 112639 w 118432"/>
                  <a:gd name="connsiteY11" fmla="*/ 27070 h 1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2" h="153087">
                    <a:moveTo>
                      <a:pt x="118433" y="16485"/>
                    </a:moveTo>
                    <a:lnTo>
                      <a:pt x="95258" y="3449"/>
                    </a:lnTo>
                    <a:lnTo>
                      <a:pt x="95258" y="3449"/>
                    </a:lnTo>
                    <a:cubicBezTo>
                      <a:pt x="82366" y="-2309"/>
                      <a:pt x="67391" y="-781"/>
                      <a:pt x="55926" y="7460"/>
                    </a:cubicBezTo>
                    <a:cubicBezTo>
                      <a:pt x="22967" y="29151"/>
                      <a:pt x="2288" y="65219"/>
                      <a:pt x="215" y="104619"/>
                    </a:cubicBezTo>
                    <a:cubicBezTo>
                      <a:pt x="-1267" y="118793"/>
                      <a:pt x="4984" y="132669"/>
                      <a:pt x="16594" y="140942"/>
                    </a:cubicBezTo>
                    <a:lnTo>
                      <a:pt x="16594" y="140942"/>
                    </a:lnTo>
                    <a:lnTo>
                      <a:pt x="37764" y="153087"/>
                    </a:lnTo>
                    <a:lnTo>
                      <a:pt x="42667" y="144731"/>
                    </a:lnTo>
                    <a:cubicBezTo>
                      <a:pt x="48316" y="143511"/>
                      <a:pt x="53731" y="141405"/>
                      <a:pt x="58711" y="138491"/>
                    </a:cubicBezTo>
                    <a:cubicBezTo>
                      <a:pt x="91681" y="116812"/>
                      <a:pt x="112372" y="80737"/>
                      <a:pt x="114422" y="41332"/>
                    </a:cubicBezTo>
                    <a:cubicBezTo>
                      <a:pt x="114377" y="36525"/>
                      <a:pt x="113776" y="31740"/>
                      <a:pt x="112639" y="27070"/>
                    </a:cubicBezTo>
                    <a:close/>
                  </a:path>
                </a:pathLst>
              </a:custGeom>
              <a:solidFill>
                <a:srgbClr val="2A9BF5"/>
              </a:solidFill>
              <a:ln w="111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BA692DC9-2892-47B9-B72E-997DF5CD19AD}"/>
                  </a:ext>
                </a:extLst>
              </p:cNvPr>
              <p:cNvSpPr/>
              <p:nvPr/>
            </p:nvSpPr>
            <p:spPr>
              <a:xfrm>
                <a:off x="7535905" y="1074560"/>
                <a:ext cx="118432" cy="153087"/>
              </a:xfrm>
              <a:custGeom>
                <a:avLst/>
                <a:gdLst>
                  <a:gd name="connsiteX0" fmla="*/ 118433 w 118432"/>
                  <a:gd name="connsiteY0" fmla="*/ 16485 h 153087"/>
                  <a:gd name="connsiteX1" fmla="*/ 95258 w 118432"/>
                  <a:gd name="connsiteY1" fmla="*/ 3449 h 153087"/>
                  <a:gd name="connsiteX2" fmla="*/ 95258 w 118432"/>
                  <a:gd name="connsiteY2" fmla="*/ 3449 h 153087"/>
                  <a:gd name="connsiteX3" fmla="*/ 55926 w 118432"/>
                  <a:gd name="connsiteY3" fmla="*/ 7460 h 153087"/>
                  <a:gd name="connsiteX4" fmla="*/ 215 w 118432"/>
                  <a:gd name="connsiteY4" fmla="*/ 104619 h 153087"/>
                  <a:gd name="connsiteX5" fmla="*/ 16594 w 118432"/>
                  <a:gd name="connsiteY5" fmla="*/ 140942 h 153087"/>
                  <a:gd name="connsiteX6" fmla="*/ 16594 w 118432"/>
                  <a:gd name="connsiteY6" fmla="*/ 140942 h 153087"/>
                  <a:gd name="connsiteX7" fmla="*/ 37764 w 118432"/>
                  <a:gd name="connsiteY7" fmla="*/ 153087 h 153087"/>
                  <a:gd name="connsiteX8" fmla="*/ 42667 w 118432"/>
                  <a:gd name="connsiteY8" fmla="*/ 144731 h 153087"/>
                  <a:gd name="connsiteX9" fmla="*/ 58711 w 118432"/>
                  <a:gd name="connsiteY9" fmla="*/ 138491 h 153087"/>
                  <a:gd name="connsiteX10" fmla="*/ 114422 w 118432"/>
                  <a:gd name="connsiteY10" fmla="*/ 41332 h 153087"/>
                  <a:gd name="connsiteX11" fmla="*/ 112639 w 118432"/>
                  <a:gd name="connsiteY11" fmla="*/ 27070 h 1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432" h="153087">
                    <a:moveTo>
                      <a:pt x="118433" y="16485"/>
                    </a:moveTo>
                    <a:lnTo>
                      <a:pt x="95258" y="3449"/>
                    </a:lnTo>
                    <a:lnTo>
                      <a:pt x="95258" y="3449"/>
                    </a:lnTo>
                    <a:cubicBezTo>
                      <a:pt x="82366" y="-2309"/>
                      <a:pt x="67391" y="-781"/>
                      <a:pt x="55926" y="7460"/>
                    </a:cubicBezTo>
                    <a:cubicBezTo>
                      <a:pt x="22967" y="29151"/>
                      <a:pt x="2288" y="65219"/>
                      <a:pt x="215" y="104619"/>
                    </a:cubicBezTo>
                    <a:cubicBezTo>
                      <a:pt x="-1267" y="118793"/>
                      <a:pt x="4984" y="132669"/>
                      <a:pt x="16594" y="140942"/>
                    </a:cubicBezTo>
                    <a:lnTo>
                      <a:pt x="16594" y="140942"/>
                    </a:lnTo>
                    <a:lnTo>
                      <a:pt x="37764" y="153087"/>
                    </a:lnTo>
                    <a:lnTo>
                      <a:pt x="42667" y="144731"/>
                    </a:lnTo>
                    <a:cubicBezTo>
                      <a:pt x="48316" y="143511"/>
                      <a:pt x="53731" y="141405"/>
                      <a:pt x="58711" y="138491"/>
                    </a:cubicBezTo>
                    <a:cubicBezTo>
                      <a:pt x="91681" y="116812"/>
                      <a:pt x="112372" y="80737"/>
                      <a:pt x="114422" y="41332"/>
                    </a:cubicBezTo>
                    <a:cubicBezTo>
                      <a:pt x="114377" y="36525"/>
                      <a:pt x="113776" y="31740"/>
                      <a:pt x="112639" y="27070"/>
                    </a:cubicBezTo>
                    <a:close/>
                  </a:path>
                </a:pathLst>
              </a:custGeom>
              <a:solidFill>
                <a:srgbClr val="FFFFFF">
                  <a:alpha val="20000"/>
                </a:srgbClr>
              </a:solidFill>
              <a:ln w="111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8492A27D-F656-4C7B-A8A5-22DA3373A4AB}"/>
                  </a:ext>
                </a:extLst>
              </p:cNvPr>
              <p:cNvSpPr/>
              <p:nvPr/>
            </p:nvSpPr>
            <p:spPr>
              <a:xfrm>
                <a:off x="7535125" y="1159792"/>
                <a:ext cx="74087" cy="67298"/>
              </a:xfrm>
              <a:custGeom>
                <a:avLst/>
                <a:gdLst>
                  <a:gd name="connsiteX0" fmla="*/ 2332 w 74087"/>
                  <a:gd name="connsiteY0" fmla="*/ 0 h 67298"/>
                  <a:gd name="connsiteX1" fmla="*/ 215 w 74087"/>
                  <a:gd name="connsiteY1" fmla="*/ 18830 h 67298"/>
                  <a:gd name="connsiteX2" fmla="*/ 16594 w 74087"/>
                  <a:gd name="connsiteY2" fmla="*/ 55154 h 67298"/>
                  <a:gd name="connsiteX3" fmla="*/ 16594 w 74087"/>
                  <a:gd name="connsiteY3" fmla="*/ 55154 h 67298"/>
                  <a:gd name="connsiteX4" fmla="*/ 37764 w 74087"/>
                  <a:gd name="connsiteY4" fmla="*/ 67299 h 67298"/>
                  <a:gd name="connsiteX5" fmla="*/ 42667 w 74087"/>
                  <a:gd name="connsiteY5" fmla="*/ 58942 h 67298"/>
                  <a:gd name="connsiteX6" fmla="*/ 58711 w 74087"/>
                  <a:gd name="connsiteY6" fmla="*/ 52702 h 67298"/>
                  <a:gd name="connsiteX7" fmla="*/ 74088 w 74087"/>
                  <a:gd name="connsiteY7" fmla="*/ 41560 h 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87" h="67298">
                    <a:moveTo>
                      <a:pt x="2332" y="0"/>
                    </a:moveTo>
                    <a:cubicBezTo>
                      <a:pt x="984" y="6187"/>
                      <a:pt x="271" y="12497"/>
                      <a:pt x="215" y="18830"/>
                    </a:cubicBezTo>
                    <a:cubicBezTo>
                      <a:pt x="-1267" y="33004"/>
                      <a:pt x="4984" y="46881"/>
                      <a:pt x="16594" y="55154"/>
                    </a:cubicBezTo>
                    <a:lnTo>
                      <a:pt x="16594" y="55154"/>
                    </a:lnTo>
                    <a:lnTo>
                      <a:pt x="37764" y="67299"/>
                    </a:lnTo>
                    <a:lnTo>
                      <a:pt x="42667" y="58942"/>
                    </a:lnTo>
                    <a:cubicBezTo>
                      <a:pt x="48316" y="57722"/>
                      <a:pt x="53731" y="55616"/>
                      <a:pt x="58711" y="52702"/>
                    </a:cubicBezTo>
                    <a:cubicBezTo>
                      <a:pt x="64216" y="49539"/>
                      <a:pt x="69363" y="45804"/>
                      <a:pt x="74088" y="41560"/>
                    </a:cubicBezTo>
                    <a:close/>
                  </a:path>
                </a:pathLst>
              </a:custGeom>
              <a:solidFill>
                <a:srgbClr val="2A9BF5"/>
              </a:solidFill>
              <a:ln w="111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95A9BD51-0576-4342-9518-1CF7E3F77468}"/>
                  </a:ext>
                </a:extLst>
              </p:cNvPr>
              <p:cNvSpPr/>
              <p:nvPr/>
            </p:nvSpPr>
            <p:spPr>
              <a:xfrm>
                <a:off x="7557847" y="1086538"/>
                <a:ext cx="111424" cy="144836"/>
              </a:xfrm>
              <a:custGeom>
                <a:avLst/>
                <a:gdLst>
                  <a:gd name="connsiteX0" fmla="*/ 55711 w 111424"/>
                  <a:gd name="connsiteY0" fmla="*/ 7627 h 144836"/>
                  <a:gd name="connsiteX1" fmla="*/ 0 w 111424"/>
                  <a:gd name="connsiteY1" fmla="*/ 104786 h 144836"/>
                  <a:gd name="connsiteX2" fmla="*/ 55711 w 111424"/>
                  <a:gd name="connsiteY2" fmla="*/ 137210 h 144836"/>
                  <a:gd name="connsiteX3" fmla="*/ 111421 w 111424"/>
                  <a:gd name="connsiteY3" fmla="*/ 40050 h 144836"/>
                  <a:gd name="connsiteX4" fmla="*/ 55711 w 111424"/>
                  <a:gd name="connsiteY4" fmla="*/ 7627 h 14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836">
                    <a:moveTo>
                      <a:pt x="55711" y="7627"/>
                    </a:moveTo>
                    <a:cubicBezTo>
                      <a:pt x="22752" y="29318"/>
                      <a:pt x="2072" y="65386"/>
                      <a:pt x="0" y="104786"/>
                    </a:cubicBezTo>
                    <a:cubicBezTo>
                      <a:pt x="0" y="140552"/>
                      <a:pt x="25181" y="155037"/>
                      <a:pt x="55711" y="137210"/>
                    </a:cubicBezTo>
                    <a:cubicBezTo>
                      <a:pt x="88680" y="115530"/>
                      <a:pt x="109371" y="79455"/>
                      <a:pt x="111421" y="40050"/>
                    </a:cubicBezTo>
                    <a:cubicBezTo>
                      <a:pt x="111756" y="4284"/>
                      <a:pt x="86909" y="-10201"/>
                      <a:pt x="55711" y="7627"/>
                    </a:cubicBezTo>
                    <a:close/>
                  </a:path>
                </a:pathLst>
              </a:custGeom>
              <a:solidFill>
                <a:srgbClr val="2A9BF5"/>
              </a:solidFill>
              <a:ln w="111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89A8D262-5C4E-4B41-A381-DB17C34E672A}"/>
                  </a:ext>
                </a:extLst>
              </p:cNvPr>
              <p:cNvSpPr/>
              <p:nvPr/>
            </p:nvSpPr>
            <p:spPr>
              <a:xfrm>
                <a:off x="7557847" y="1086538"/>
                <a:ext cx="111424" cy="144836"/>
              </a:xfrm>
              <a:custGeom>
                <a:avLst/>
                <a:gdLst>
                  <a:gd name="connsiteX0" fmla="*/ 55711 w 111424"/>
                  <a:gd name="connsiteY0" fmla="*/ 7627 h 144836"/>
                  <a:gd name="connsiteX1" fmla="*/ 0 w 111424"/>
                  <a:gd name="connsiteY1" fmla="*/ 104786 h 144836"/>
                  <a:gd name="connsiteX2" fmla="*/ 55711 w 111424"/>
                  <a:gd name="connsiteY2" fmla="*/ 137210 h 144836"/>
                  <a:gd name="connsiteX3" fmla="*/ 111421 w 111424"/>
                  <a:gd name="connsiteY3" fmla="*/ 40050 h 144836"/>
                  <a:gd name="connsiteX4" fmla="*/ 55711 w 111424"/>
                  <a:gd name="connsiteY4" fmla="*/ 7627 h 14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836">
                    <a:moveTo>
                      <a:pt x="55711" y="7627"/>
                    </a:moveTo>
                    <a:cubicBezTo>
                      <a:pt x="22752" y="29318"/>
                      <a:pt x="2072" y="65386"/>
                      <a:pt x="0" y="104786"/>
                    </a:cubicBezTo>
                    <a:cubicBezTo>
                      <a:pt x="0" y="140552"/>
                      <a:pt x="25181" y="155037"/>
                      <a:pt x="55711" y="137210"/>
                    </a:cubicBezTo>
                    <a:cubicBezTo>
                      <a:pt x="88680" y="115530"/>
                      <a:pt x="109371" y="79455"/>
                      <a:pt x="111421" y="40050"/>
                    </a:cubicBezTo>
                    <a:cubicBezTo>
                      <a:pt x="111756" y="4284"/>
                      <a:pt x="86909" y="-10201"/>
                      <a:pt x="55711" y="7627"/>
                    </a:cubicBezTo>
                    <a:close/>
                  </a:path>
                </a:pathLst>
              </a:custGeom>
              <a:solidFill>
                <a:srgbClr val="FFFFFF">
                  <a:alpha val="40000"/>
                </a:srgbClr>
              </a:solidFill>
              <a:ln w="111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6FB63EAC-7989-4B59-A8B2-2D37D8BCF9E7}"/>
                  </a:ext>
                </a:extLst>
              </p:cNvPr>
              <p:cNvSpPr/>
              <p:nvPr/>
            </p:nvSpPr>
            <p:spPr>
              <a:xfrm>
                <a:off x="7590299" y="1113062"/>
                <a:ext cx="48127" cy="92941"/>
              </a:xfrm>
              <a:custGeom>
                <a:avLst/>
                <a:gdLst>
                  <a:gd name="connsiteX0" fmla="*/ 31503 w 48127"/>
                  <a:gd name="connsiteY0" fmla="*/ 43833 h 92941"/>
                  <a:gd name="connsiteX1" fmla="*/ 46656 w 48127"/>
                  <a:gd name="connsiteY1" fmla="*/ 11744 h 92941"/>
                  <a:gd name="connsiteX2" fmla="*/ 45988 w 48127"/>
                  <a:gd name="connsiteY2" fmla="*/ 1270 h 92941"/>
                  <a:gd name="connsiteX3" fmla="*/ 38411 w 48127"/>
                  <a:gd name="connsiteY3" fmla="*/ 3833 h 92941"/>
                  <a:gd name="connsiteX4" fmla="*/ 23258 w 48127"/>
                  <a:gd name="connsiteY4" fmla="*/ 35922 h 92941"/>
                  <a:gd name="connsiteX5" fmla="*/ 8105 w 48127"/>
                  <a:gd name="connsiteY5" fmla="*/ 21326 h 92941"/>
                  <a:gd name="connsiteX6" fmla="*/ 1643 w 48127"/>
                  <a:gd name="connsiteY6" fmla="*/ 25115 h 92941"/>
                  <a:gd name="connsiteX7" fmla="*/ 1643 w 48127"/>
                  <a:gd name="connsiteY7" fmla="*/ 35031 h 92941"/>
                  <a:gd name="connsiteX8" fmla="*/ 16684 w 48127"/>
                  <a:gd name="connsiteY8" fmla="*/ 49627 h 92941"/>
                  <a:gd name="connsiteX9" fmla="*/ 1643 w 48127"/>
                  <a:gd name="connsiteY9" fmla="*/ 81717 h 92941"/>
                  <a:gd name="connsiteX10" fmla="*/ 1643 w 48127"/>
                  <a:gd name="connsiteY10" fmla="*/ 91967 h 92941"/>
                  <a:gd name="connsiteX11" fmla="*/ 8796 w 48127"/>
                  <a:gd name="connsiteY11" fmla="*/ 90821 h 92941"/>
                  <a:gd name="connsiteX12" fmla="*/ 9442 w 48127"/>
                  <a:gd name="connsiteY12" fmla="*/ 89627 h 92941"/>
                  <a:gd name="connsiteX13" fmla="*/ 24595 w 48127"/>
                  <a:gd name="connsiteY13" fmla="*/ 57538 h 92941"/>
                  <a:gd name="connsiteX14" fmla="*/ 37966 w 48127"/>
                  <a:gd name="connsiteY14" fmla="*/ 70463 h 92941"/>
                  <a:gd name="connsiteX15" fmla="*/ 41197 w 48127"/>
                  <a:gd name="connsiteY15" fmla="*/ 70463 h 92941"/>
                  <a:gd name="connsiteX16" fmla="*/ 44428 w 48127"/>
                  <a:gd name="connsiteY16" fmla="*/ 66452 h 92941"/>
                  <a:gd name="connsiteX17" fmla="*/ 44428 w 48127"/>
                  <a:gd name="connsiteY17" fmla="*/ 56535 h 9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27" h="92941">
                    <a:moveTo>
                      <a:pt x="31503" y="43833"/>
                    </a:moveTo>
                    <a:lnTo>
                      <a:pt x="46656" y="11744"/>
                    </a:lnTo>
                    <a:cubicBezTo>
                      <a:pt x="48841" y="8507"/>
                      <a:pt x="48573" y="4202"/>
                      <a:pt x="45988" y="1270"/>
                    </a:cubicBezTo>
                    <a:cubicBezTo>
                      <a:pt x="43091" y="-1181"/>
                      <a:pt x="40194" y="45"/>
                      <a:pt x="38411" y="3833"/>
                    </a:cubicBezTo>
                    <a:lnTo>
                      <a:pt x="23258" y="35922"/>
                    </a:lnTo>
                    <a:lnTo>
                      <a:pt x="8105" y="21326"/>
                    </a:lnTo>
                    <a:cubicBezTo>
                      <a:pt x="6322" y="19655"/>
                      <a:pt x="3425" y="21326"/>
                      <a:pt x="1643" y="25115"/>
                    </a:cubicBezTo>
                    <a:cubicBezTo>
                      <a:pt x="-174" y="28170"/>
                      <a:pt x="-174" y="31976"/>
                      <a:pt x="1643" y="35031"/>
                    </a:cubicBezTo>
                    <a:lnTo>
                      <a:pt x="16684" y="49627"/>
                    </a:lnTo>
                    <a:lnTo>
                      <a:pt x="1643" y="81717"/>
                    </a:lnTo>
                    <a:cubicBezTo>
                      <a:pt x="-140" y="85505"/>
                      <a:pt x="-920" y="89962"/>
                      <a:pt x="1643" y="91967"/>
                    </a:cubicBezTo>
                    <a:cubicBezTo>
                      <a:pt x="3938" y="93628"/>
                      <a:pt x="7135" y="93114"/>
                      <a:pt x="8796" y="90821"/>
                    </a:cubicBezTo>
                    <a:cubicBezTo>
                      <a:pt x="9063" y="90453"/>
                      <a:pt x="9286" y="90052"/>
                      <a:pt x="9442" y="89627"/>
                    </a:cubicBezTo>
                    <a:lnTo>
                      <a:pt x="24595" y="57538"/>
                    </a:lnTo>
                    <a:lnTo>
                      <a:pt x="37966" y="70463"/>
                    </a:lnTo>
                    <a:cubicBezTo>
                      <a:pt x="38891" y="71273"/>
                      <a:pt x="40272" y="71273"/>
                      <a:pt x="41197" y="70463"/>
                    </a:cubicBezTo>
                    <a:cubicBezTo>
                      <a:pt x="42623" y="69450"/>
                      <a:pt x="43737" y="68062"/>
                      <a:pt x="44428" y="66452"/>
                    </a:cubicBezTo>
                    <a:cubicBezTo>
                      <a:pt x="46244" y="63397"/>
                      <a:pt x="46244" y="59591"/>
                      <a:pt x="44428" y="56535"/>
                    </a:cubicBezTo>
                    <a:close/>
                  </a:path>
                </a:pathLst>
              </a:custGeom>
              <a:solidFill>
                <a:srgbClr val="FAFAFA"/>
              </a:solidFill>
              <a:ln w="11125" cap="flat">
                <a:noFill/>
                <a:prstDash val="solid"/>
                <a:miter/>
              </a:ln>
            </p:spPr>
            <p:txBody>
              <a:bodyPr rtlCol="0" anchor="ctr"/>
              <a:lstStyle/>
              <a:p>
                <a:endParaRPr lang="en-US"/>
              </a:p>
            </p:txBody>
          </p:sp>
        </p:grpSp>
      </p:grpSp>
      <p:grpSp>
        <p:nvGrpSpPr>
          <p:cNvPr id="526" name="Graphic 4">
            <a:extLst>
              <a:ext uri="{FF2B5EF4-FFF2-40B4-BE49-F238E27FC236}">
                <a16:creationId xmlns:a16="http://schemas.microsoft.com/office/drawing/2014/main" id="{7CDDE569-056E-4D5F-AD07-A4D078685EFA}"/>
              </a:ext>
            </a:extLst>
          </p:cNvPr>
          <p:cNvGrpSpPr/>
          <p:nvPr/>
        </p:nvGrpSpPr>
        <p:grpSpPr>
          <a:xfrm>
            <a:off x="-2058138" y="4845545"/>
            <a:ext cx="1082907" cy="2545667"/>
            <a:chOff x="4279831" y="2664909"/>
            <a:chExt cx="1082907" cy="2545667"/>
          </a:xfrm>
        </p:grpSpPr>
        <p:grpSp>
          <p:nvGrpSpPr>
            <p:cNvPr id="527" name="Graphic 4">
              <a:extLst>
                <a:ext uri="{FF2B5EF4-FFF2-40B4-BE49-F238E27FC236}">
                  <a16:creationId xmlns:a16="http://schemas.microsoft.com/office/drawing/2014/main" id="{DCD9E172-6663-4209-91D4-3AB60C67D4F7}"/>
                </a:ext>
              </a:extLst>
            </p:cNvPr>
            <p:cNvGrpSpPr/>
            <p:nvPr/>
          </p:nvGrpSpPr>
          <p:grpSpPr>
            <a:xfrm>
              <a:off x="4279831" y="2685991"/>
              <a:ext cx="1025856" cy="2524584"/>
              <a:chOff x="4279831" y="2685991"/>
              <a:chExt cx="1025856" cy="2524584"/>
            </a:xfrm>
          </p:grpSpPr>
          <p:sp>
            <p:nvSpPr>
              <p:cNvPr id="579" name="Freeform: Shape 578">
                <a:extLst>
                  <a:ext uri="{FF2B5EF4-FFF2-40B4-BE49-F238E27FC236}">
                    <a16:creationId xmlns:a16="http://schemas.microsoft.com/office/drawing/2014/main" id="{24E99D87-B0A9-44DD-B954-479890A64C93}"/>
                  </a:ext>
                </a:extLst>
              </p:cNvPr>
              <p:cNvSpPr/>
              <p:nvPr/>
            </p:nvSpPr>
            <p:spPr>
              <a:xfrm>
                <a:off x="4320500" y="3275683"/>
                <a:ext cx="1448" cy="3008"/>
              </a:xfrm>
              <a:custGeom>
                <a:avLst/>
                <a:gdLst>
                  <a:gd name="connsiteX0" fmla="*/ 0 w 1448"/>
                  <a:gd name="connsiteY0" fmla="*/ 3008 h 3008"/>
                  <a:gd name="connsiteX1" fmla="*/ 1448 w 1448"/>
                  <a:gd name="connsiteY1" fmla="*/ 0 h 3008"/>
                  <a:gd name="connsiteX2" fmla="*/ 1448 w 1448"/>
                  <a:gd name="connsiteY2" fmla="*/ 0 h 3008"/>
                  <a:gd name="connsiteX3" fmla="*/ 0 w 1448"/>
                  <a:gd name="connsiteY3" fmla="*/ 3008 h 3008"/>
                </a:gdLst>
                <a:ahLst/>
                <a:cxnLst>
                  <a:cxn ang="0">
                    <a:pos x="connsiteX0" y="connsiteY0"/>
                  </a:cxn>
                  <a:cxn ang="0">
                    <a:pos x="connsiteX1" y="connsiteY1"/>
                  </a:cxn>
                  <a:cxn ang="0">
                    <a:pos x="connsiteX2" y="connsiteY2"/>
                  </a:cxn>
                  <a:cxn ang="0">
                    <a:pos x="connsiteX3" y="connsiteY3"/>
                  </a:cxn>
                </a:cxnLst>
                <a:rect l="l" t="t" r="r" b="b"/>
                <a:pathLst>
                  <a:path w="1448" h="3008">
                    <a:moveTo>
                      <a:pt x="0" y="3008"/>
                    </a:moveTo>
                    <a:cubicBezTo>
                      <a:pt x="416" y="1972"/>
                      <a:pt x="899" y="969"/>
                      <a:pt x="1448" y="0"/>
                    </a:cubicBezTo>
                    <a:lnTo>
                      <a:pt x="1448" y="0"/>
                    </a:lnTo>
                    <a:cubicBezTo>
                      <a:pt x="900" y="969"/>
                      <a:pt x="417" y="1972"/>
                      <a:pt x="0" y="3008"/>
                    </a:cubicBezTo>
                    <a:close/>
                  </a:path>
                </a:pathLst>
              </a:custGeom>
              <a:solidFill>
                <a:srgbClr val="EBEBEB"/>
              </a:solidFill>
              <a:ln w="111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31384022-276E-4441-ABD3-63B7ED80937B}"/>
                  </a:ext>
                </a:extLst>
              </p:cNvPr>
              <p:cNvSpPr/>
              <p:nvPr/>
            </p:nvSpPr>
            <p:spPr>
              <a:xfrm>
                <a:off x="4283731" y="2685991"/>
                <a:ext cx="1021176" cy="589691"/>
              </a:xfrm>
              <a:custGeom>
                <a:avLst/>
                <a:gdLst>
                  <a:gd name="connsiteX0" fmla="*/ 1021177 w 1021176"/>
                  <a:gd name="connsiteY0" fmla="*/ 28240 h 589691"/>
                  <a:gd name="connsiteX1" fmla="*/ 1014603 w 1021176"/>
                  <a:gd name="connsiteY1" fmla="*/ 23003 h 589691"/>
                  <a:gd name="connsiteX2" fmla="*/ 1008809 w 1021176"/>
                  <a:gd name="connsiteY2" fmla="*/ 24786 h 589691"/>
                  <a:gd name="connsiteX3" fmla="*/ 47354 w 1021176"/>
                  <a:gd name="connsiteY3" fmla="*/ 580110 h 589691"/>
                  <a:gd name="connsiteX4" fmla="*/ 38218 w 1021176"/>
                  <a:gd name="connsiteY4" fmla="*/ 589692 h 589691"/>
                  <a:gd name="connsiteX5" fmla="*/ 0 w 1021176"/>
                  <a:gd name="connsiteY5" fmla="*/ 567408 h 589691"/>
                  <a:gd name="connsiteX6" fmla="*/ 8691 w 1021176"/>
                  <a:gd name="connsiteY6" fmla="*/ 558271 h 589691"/>
                  <a:gd name="connsiteX7" fmla="*/ 970480 w 1021176"/>
                  <a:gd name="connsiteY7" fmla="*/ 3058 h 589691"/>
                  <a:gd name="connsiteX8" fmla="*/ 996218 w 1021176"/>
                  <a:gd name="connsiteY8" fmla="*/ 3058 h 589691"/>
                  <a:gd name="connsiteX9" fmla="*/ 1009143 w 1021176"/>
                  <a:gd name="connsiteY9" fmla="*/ 10301 h 589691"/>
                  <a:gd name="connsiteX10" fmla="*/ 1021177 w 1021176"/>
                  <a:gd name="connsiteY10" fmla="*/ 28240 h 58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176" h="589691">
                    <a:moveTo>
                      <a:pt x="1021177" y="28240"/>
                    </a:moveTo>
                    <a:cubicBezTo>
                      <a:pt x="1020452" y="25187"/>
                      <a:pt x="1017745" y="23025"/>
                      <a:pt x="1014603" y="23003"/>
                    </a:cubicBezTo>
                    <a:cubicBezTo>
                      <a:pt x="1012553" y="23081"/>
                      <a:pt x="1010547" y="23694"/>
                      <a:pt x="1008809" y="24786"/>
                    </a:cubicBezTo>
                    <a:lnTo>
                      <a:pt x="47354" y="580110"/>
                    </a:lnTo>
                    <a:cubicBezTo>
                      <a:pt x="43562" y="582494"/>
                      <a:pt x="40424" y="585792"/>
                      <a:pt x="38218" y="589692"/>
                    </a:cubicBezTo>
                    <a:lnTo>
                      <a:pt x="0" y="567408"/>
                    </a:lnTo>
                    <a:cubicBezTo>
                      <a:pt x="2117" y="563709"/>
                      <a:pt x="5099" y="560566"/>
                      <a:pt x="8691" y="558271"/>
                    </a:cubicBezTo>
                    <a:lnTo>
                      <a:pt x="970480" y="3058"/>
                    </a:lnTo>
                    <a:cubicBezTo>
                      <a:pt x="978580" y="-1019"/>
                      <a:pt x="988118" y="-1019"/>
                      <a:pt x="996218" y="3058"/>
                    </a:cubicBezTo>
                    <a:lnTo>
                      <a:pt x="1009143" y="10301"/>
                    </a:lnTo>
                    <a:cubicBezTo>
                      <a:pt x="1015416" y="14412"/>
                      <a:pt x="1019750" y="20875"/>
                      <a:pt x="1021177" y="28240"/>
                    </a:cubicBezTo>
                    <a:close/>
                  </a:path>
                </a:pathLst>
              </a:custGeom>
              <a:solidFill>
                <a:srgbClr val="37474F">
                  <a:alpha val="50000"/>
                </a:srgbClr>
              </a:solidFill>
              <a:ln w="111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77BD298C-2DD6-4866-B9FA-FC0CB7AF3A49}"/>
                  </a:ext>
                </a:extLst>
              </p:cNvPr>
              <p:cNvSpPr/>
              <p:nvPr/>
            </p:nvSpPr>
            <p:spPr>
              <a:xfrm>
                <a:off x="4279831" y="3253399"/>
                <a:ext cx="51253" cy="1957177"/>
              </a:xfrm>
              <a:custGeom>
                <a:avLst/>
                <a:gdLst>
                  <a:gd name="connsiteX0" fmla="*/ 51254 w 51253"/>
                  <a:gd name="connsiteY0" fmla="*/ 1954219 h 1957177"/>
                  <a:gd name="connsiteX1" fmla="*/ 25627 w 51253"/>
                  <a:gd name="connsiteY1" fmla="*/ 1954219 h 1957177"/>
                  <a:gd name="connsiteX2" fmla="*/ 12702 w 51253"/>
                  <a:gd name="connsiteY2" fmla="*/ 1946308 h 1957177"/>
                  <a:gd name="connsiteX3" fmla="*/ 0 w 51253"/>
                  <a:gd name="connsiteY3" fmla="*/ 1924915 h 1957177"/>
                  <a:gd name="connsiteX4" fmla="*/ 0 w 51253"/>
                  <a:gd name="connsiteY4" fmla="*/ 13036 h 1957177"/>
                  <a:gd name="connsiteX5" fmla="*/ 4123 w 51253"/>
                  <a:gd name="connsiteY5" fmla="*/ 0 h 1957177"/>
                  <a:gd name="connsiteX6" fmla="*/ 42452 w 51253"/>
                  <a:gd name="connsiteY6" fmla="*/ 22284 h 1957177"/>
                  <a:gd name="connsiteX7" fmla="*/ 38663 w 51253"/>
                  <a:gd name="connsiteY7" fmla="*/ 34875 h 1957177"/>
                  <a:gd name="connsiteX8" fmla="*/ 38663 w 51253"/>
                  <a:gd name="connsiteY8" fmla="*/ 1947199 h 1957177"/>
                  <a:gd name="connsiteX9" fmla="*/ 51254 w 51253"/>
                  <a:gd name="connsiteY9" fmla="*/ 1954219 h 19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53" h="1957177">
                    <a:moveTo>
                      <a:pt x="51254" y="1954219"/>
                    </a:moveTo>
                    <a:cubicBezTo>
                      <a:pt x="43168" y="1958163"/>
                      <a:pt x="33713" y="1958163"/>
                      <a:pt x="25627" y="1954219"/>
                    </a:cubicBezTo>
                    <a:lnTo>
                      <a:pt x="12702" y="1946308"/>
                    </a:lnTo>
                    <a:cubicBezTo>
                      <a:pt x="5342" y="1941573"/>
                      <a:pt x="637" y="1933650"/>
                      <a:pt x="0" y="1924915"/>
                    </a:cubicBezTo>
                    <a:lnTo>
                      <a:pt x="0" y="13036"/>
                    </a:lnTo>
                    <a:cubicBezTo>
                      <a:pt x="222" y="8412"/>
                      <a:pt x="1642" y="3911"/>
                      <a:pt x="4123" y="0"/>
                    </a:cubicBezTo>
                    <a:lnTo>
                      <a:pt x="42452" y="22284"/>
                    </a:lnTo>
                    <a:cubicBezTo>
                      <a:pt x="40106" y="26073"/>
                      <a:pt x="38799" y="30418"/>
                      <a:pt x="38663" y="34875"/>
                    </a:cubicBezTo>
                    <a:lnTo>
                      <a:pt x="38663" y="1947199"/>
                    </a:lnTo>
                    <a:cubicBezTo>
                      <a:pt x="38440" y="1954330"/>
                      <a:pt x="43789" y="1958341"/>
                      <a:pt x="51254" y="1954219"/>
                    </a:cubicBezTo>
                    <a:close/>
                  </a:path>
                </a:pathLst>
              </a:custGeom>
              <a:solidFill>
                <a:srgbClr val="263238"/>
              </a:solidFill>
              <a:ln w="111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93667F47-6C5B-4FE4-A081-FF9B2D92018E}"/>
                  </a:ext>
                </a:extLst>
              </p:cNvPr>
              <p:cNvSpPr/>
              <p:nvPr/>
            </p:nvSpPr>
            <p:spPr>
              <a:xfrm>
                <a:off x="4318271" y="2708994"/>
                <a:ext cx="987416" cy="2500740"/>
              </a:xfrm>
              <a:custGeom>
                <a:avLst/>
                <a:gdLst>
                  <a:gd name="connsiteX0" fmla="*/ 980396 w 987416"/>
                  <a:gd name="connsiteY0" fmla="*/ 0 h 2500740"/>
                  <a:gd name="connsiteX1" fmla="*/ 974603 w 987416"/>
                  <a:gd name="connsiteY1" fmla="*/ 1783 h 2500740"/>
                  <a:gd name="connsiteX2" fmla="*/ 12813 w 987416"/>
                  <a:gd name="connsiteY2" fmla="*/ 557107 h 2500740"/>
                  <a:gd name="connsiteX3" fmla="*/ 0 w 987416"/>
                  <a:gd name="connsiteY3" fmla="*/ 579391 h 2500740"/>
                  <a:gd name="connsiteX4" fmla="*/ 0 w 987416"/>
                  <a:gd name="connsiteY4" fmla="*/ 2491604 h 2500740"/>
                  <a:gd name="connsiteX5" fmla="*/ 7131 w 987416"/>
                  <a:gd name="connsiteY5" fmla="*/ 2500741 h 2500740"/>
                  <a:gd name="connsiteX6" fmla="*/ 12813 w 987416"/>
                  <a:gd name="connsiteY6" fmla="*/ 2498958 h 2500740"/>
                  <a:gd name="connsiteX7" fmla="*/ 974603 w 987416"/>
                  <a:gd name="connsiteY7" fmla="*/ 1943745 h 2500740"/>
                  <a:gd name="connsiteX8" fmla="*/ 987416 w 987416"/>
                  <a:gd name="connsiteY8" fmla="*/ 1921461 h 2500740"/>
                  <a:gd name="connsiteX9" fmla="*/ 987416 w 987416"/>
                  <a:gd name="connsiteY9" fmla="*/ 9136 h 2500740"/>
                  <a:gd name="connsiteX10" fmla="*/ 980396 w 987416"/>
                  <a:gd name="connsiteY10" fmla="*/ 0 h 25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7416" h="2500740">
                    <a:moveTo>
                      <a:pt x="980396" y="0"/>
                    </a:moveTo>
                    <a:cubicBezTo>
                      <a:pt x="978346" y="123"/>
                      <a:pt x="976363" y="735"/>
                      <a:pt x="974603" y="1783"/>
                    </a:cubicBezTo>
                    <a:lnTo>
                      <a:pt x="12813" y="557107"/>
                    </a:lnTo>
                    <a:cubicBezTo>
                      <a:pt x="5235" y="562065"/>
                      <a:pt x="475" y="570343"/>
                      <a:pt x="0" y="579391"/>
                    </a:cubicBezTo>
                    <a:lnTo>
                      <a:pt x="0" y="2491604"/>
                    </a:lnTo>
                    <a:cubicBezTo>
                      <a:pt x="0" y="2497398"/>
                      <a:pt x="2897" y="2500741"/>
                      <a:pt x="7131" y="2500741"/>
                    </a:cubicBezTo>
                    <a:cubicBezTo>
                      <a:pt x="9152" y="2500674"/>
                      <a:pt x="11117" y="2500061"/>
                      <a:pt x="12813" y="2498958"/>
                    </a:cubicBezTo>
                    <a:lnTo>
                      <a:pt x="974603" y="1943745"/>
                    </a:lnTo>
                    <a:cubicBezTo>
                      <a:pt x="982190" y="1938798"/>
                      <a:pt x="986959" y="1930508"/>
                      <a:pt x="987416" y="1921461"/>
                    </a:cubicBezTo>
                    <a:lnTo>
                      <a:pt x="987416" y="9136"/>
                    </a:lnTo>
                    <a:cubicBezTo>
                      <a:pt x="987416" y="3454"/>
                      <a:pt x="984519" y="0"/>
                      <a:pt x="980396" y="0"/>
                    </a:cubicBezTo>
                    <a:close/>
                  </a:path>
                </a:pathLst>
              </a:custGeom>
              <a:solidFill>
                <a:srgbClr val="37474F"/>
              </a:solidFill>
              <a:ln w="111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C64E657B-62A1-494A-9403-DC32836454B0}"/>
                  </a:ext>
                </a:extLst>
              </p:cNvPr>
              <p:cNvSpPr/>
              <p:nvPr/>
            </p:nvSpPr>
            <p:spPr>
              <a:xfrm>
                <a:off x="4318271" y="2708994"/>
                <a:ext cx="987416" cy="2500740"/>
              </a:xfrm>
              <a:custGeom>
                <a:avLst/>
                <a:gdLst>
                  <a:gd name="connsiteX0" fmla="*/ 978391 w 987416"/>
                  <a:gd name="connsiteY0" fmla="*/ 10028 h 2500740"/>
                  <a:gd name="connsiteX1" fmla="*/ 978391 w 987416"/>
                  <a:gd name="connsiteY1" fmla="*/ 1921238 h 2500740"/>
                  <a:gd name="connsiteX2" fmla="*/ 970146 w 987416"/>
                  <a:gd name="connsiteY2" fmla="*/ 1935612 h 2500740"/>
                  <a:gd name="connsiteX3" fmla="*/ 9025 w 987416"/>
                  <a:gd name="connsiteY3" fmla="*/ 2490379 h 2500740"/>
                  <a:gd name="connsiteX4" fmla="*/ 9025 w 987416"/>
                  <a:gd name="connsiteY4" fmla="*/ 579279 h 2500740"/>
                  <a:gd name="connsiteX5" fmla="*/ 17382 w 987416"/>
                  <a:gd name="connsiteY5" fmla="*/ 564906 h 2500740"/>
                  <a:gd name="connsiteX6" fmla="*/ 978391 w 987416"/>
                  <a:gd name="connsiteY6" fmla="*/ 10028 h 2500740"/>
                  <a:gd name="connsiteX7" fmla="*/ 980396 w 987416"/>
                  <a:gd name="connsiteY7" fmla="*/ 0 h 2500740"/>
                  <a:gd name="connsiteX8" fmla="*/ 974603 w 987416"/>
                  <a:gd name="connsiteY8" fmla="*/ 1783 h 2500740"/>
                  <a:gd name="connsiteX9" fmla="*/ 12813 w 987416"/>
                  <a:gd name="connsiteY9" fmla="*/ 557107 h 2500740"/>
                  <a:gd name="connsiteX10" fmla="*/ 0 w 987416"/>
                  <a:gd name="connsiteY10" fmla="*/ 579391 h 2500740"/>
                  <a:gd name="connsiteX11" fmla="*/ 0 w 987416"/>
                  <a:gd name="connsiteY11" fmla="*/ 2491604 h 2500740"/>
                  <a:gd name="connsiteX12" fmla="*/ 7131 w 987416"/>
                  <a:gd name="connsiteY12" fmla="*/ 2500741 h 2500740"/>
                  <a:gd name="connsiteX13" fmla="*/ 12813 w 987416"/>
                  <a:gd name="connsiteY13" fmla="*/ 2498958 h 2500740"/>
                  <a:gd name="connsiteX14" fmla="*/ 974603 w 987416"/>
                  <a:gd name="connsiteY14" fmla="*/ 1943745 h 2500740"/>
                  <a:gd name="connsiteX15" fmla="*/ 987416 w 987416"/>
                  <a:gd name="connsiteY15" fmla="*/ 1921461 h 2500740"/>
                  <a:gd name="connsiteX16" fmla="*/ 987416 w 987416"/>
                  <a:gd name="connsiteY16" fmla="*/ 9136 h 2500740"/>
                  <a:gd name="connsiteX17" fmla="*/ 980396 w 987416"/>
                  <a:gd name="connsiteY17" fmla="*/ 0 h 25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416" h="2500740">
                    <a:moveTo>
                      <a:pt x="978391" y="10028"/>
                    </a:moveTo>
                    <a:lnTo>
                      <a:pt x="978391" y="1921238"/>
                    </a:lnTo>
                    <a:cubicBezTo>
                      <a:pt x="977901" y="1927010"/>
                      <a:pt x="974881" y="1932269"/>
                      <a:pt x="970146" y="1935612"/>
                    </a:cubicBezTo>
                    <a:lnTo>
                      <a:pt x="9025" y="2490379"/>
                    </a:lnTo>
                    <a:lnTo>
                      <a:pt x="9025" y="579279"/>
                    </a:lnTo>
                    <a:cubicBezTo>
                      <a:pt x="9511" y="573474"/>
                      <a:pt x="12580" y="568204"/>
                      <a:pt x="17382" y="564906"/>
                    </a:cubicBezTo>
                    <a:lnTo>
                      <a:pt x="978391" y="10028"/>
                    </a:lnTo>
                    <a:moveTo>
                      <a:pt x="980396" y="0"/>
                    </a:moveTo>
                    <a:cubicBezTo>
                      <a:pt x="978346" y="123"/>
                      <a:pt x="976363" y="735"/>
                      <a:pt x="974603" y="1783"/>
                    </a:cubicBezTo>
                    <a:lnTo>
                      <a:pt x="12813" y="557107"/>
                    </a:lnTo>
                    <a:cubicBezTo>
                      <a:pt x="5235" y="562065"/>
                      <a:pt x="475" y="570343"/>
                      <a:pt x="0" y="579391"/>
                    </a:cubicBezTo>
                    <a:lnTo>
                      <a:pt x="0" y="2491604"/>
                    </a:lnTo>
                    <a:cubicBezTo>
                      <a:pt x="0" y="2497398"/>
                      <a:pt x="2897" y="2500741"/>
                      <a:pt x="7131" y="2500741"/>
                    </a:cubicBezTo>
                    <a:cubicBezTo>
                      <a:pt x="9152" y="2500674"/>
                      <a:pt x="11117" y="2500061"/>
                      <a:pt x="12813" y="2498958"/>
                    </a:cubicBezTo>
                    <a:lnTo>
                      <a:pt x="974603" y="1943745"/>
                    </a:lnTo>
                    <a:cubicBezTo>
                      <a:pt x="982190" y="1938798"/>
                      <a:pt x="986959" y="1930508"/>
                      <a:pt x="987416" y="1921461"/>
                    </a:cubicBezTo>
                    <a:lnTo>
                      <a:pt x="987416" y="9136"/>
                    </a:lnTo>
                    <a:cubicBezTo>
                      <a:pt x="987416" y="3454"/>
                      <a:pt x="984519" y="0"/>
                      <a:pt x="980396" y="0"/>
                    </a:cubicBezTo>
                    <a:close/>
                  </a:path>
                </a:pathLst>
              </a:custGeom>
              <a:solidFill>
                <a:srgbClr val="455A64"/>
              </a:solidFill>
              <a:ln w="11125" cap="flat">
                <a:noFill/>
                <a:prstDash val="solid"/>
                <a:miter/>
              </a:ln>
            </p:spPr>
            <p:txBody>
              <a:bodyPr rtlCol="0" anchor="ctr"/>
              <a:lstStyle/>
              <a:p>
                <a:endParaRPr lang="en-US"/>
              </a:p>
            </p:txBody>
          </p:sp>
        </p:grpSp>
        <p:sp>
          <p:nvSpPr>
            <p:cNvPr id="528" name="Freeform: Shape 527">
              <a:extLst>
                <a:ext uri="{FF2B5EF4-FFF2-40B4-BE49-F238E27FC236}">
                  <a16:creationId xmlns:a16="http://schemas.microsoft.com/office/drawing/2014/main" id="{2B6958EC-27D0-444E-BF88-FFC7131D2DAA}"/>
                </a:ext>
              </a:extLst>
            </p:cNvPr>
            <p:cNvSpPr/>
            <p:nvPr/>
          </p:nvSpPr>
          <p:spPr>
            <a:xfrm>
              <a:off x="4372311" y="2819227"/>
              <a:ext cx="827191" cy="2249857"/>
            </a:xfrm>
            <a:custGeom>
              <a:avLst/>
              <a:gdLst>
                <a:gd name="connsiteX0" fmla="*/ 827192 w 827191"/>
                <a:gd name="connsiteY0" fmla="*/ 1753624 h 2249857"/>
                <a:gd name="connsiteX1" fmla="*/ 827192 w 827191"/>
                <a:gd name="connsiteY1" fmla="*/ 18571 h 2249857"/>
                <a:gd name="connsiteX2" fmla="*/ 801231 w 827191"/>
                <a:gd name="connsiteY2" fmla="*/ 3529 h 2249857"/>
                <a:gd name="connsiteX3" fmla="*/ 25961 w 827191"/>
                <a:gd name="connsiteY3" fmla="*/ 450997 h 2249857"/>
                <a:gd name="connsiteX4" fmla="*/ 0 w 827191"/>
                <a:gd name="connsiteY4" fmla="*/ 496234 h 2249857"/>
                <a:gd name="connsiteX5" fmla="*/ 0 w 827191"/>
                <a:gd name="connsiteY5" fmla="*/ 2231287 h 2249857"/>
                <a:gd name="connsiteX6" fmla="*/ 25961 w 827191"/>
                <a:gd name="connsiteY6" fmla="*/ 2246329 h 2249857"/>
                <a:gd name="connsiteX7" fmla="*/ 801119 w 827191"/>
                <a:gd name="connsiteY7" fmla="*/ 1798749 h 2249857"/>
                <a:gd name="connsiteX8" fmla="*/ 827192 w 827191"/>
                <a:gd name="connsiteY8" fmla="*/ 1753624 h 224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191" h="2249857">
                  <a:moveTo>
                    <a:pt x="827192" y="1753624"/>
                  </a:moveTo>
                  <a:lnTo>
                    <a:pt x="827192" y="18571"/>
                  </a:lnTo>
                  <a:cubicBezTo>
                    <a:pt x="827192" y="1969"/>
                    <a:pt x="816050" y="-4716"/>
                    <a:pt x="801231" y="3529"/>
                  </a:cubicBezTo>
                  <a:lnTo>
                    <a:pt x="25961" y="450997"/>
                  </a:lnTo>
                  <a:cubicBezTo>
                    <a:pt x="10585" y="461069"/>
                    <a:pt x="940" y="477872"/>
                    <a:pt x="0" y="496234"/>
                  </a:cubicBezTo>
                  <a:lnTo>
                    <a:pt x="0" y="2231287"/>
                  </a:lnTo>
                  <a:cubicBezTo>
                    <a:pt x="0" y="2247889"/>
                    <a:pt x="11142" y="2254574"/>
                    <a:pt x="25961" y="2246329"/>
                  </a:cubicBezTo>
                  <a:lnTo>
                    <a:pt x="801119" y="1798749"/>
                  </a:lnTo>
                  <a:cubicBezTo>
                    <a:pt x="816529" y="1788744"/>
                    <a:pt x="826223" y="1771975"/>
                    <a:pt x="827192" y="1753624"/>
                  </a:cubicBezTo>
                  <a:close/>
                </a:path>
              </a:pathLst>
            </a:custGeom>
            <a:solidFill>
              <a:srgbClr val="000000">
                <a:alpha val="35000"/>
              </a:srgbClr>
            </a:solidFill>
            <a:ln w="11125" cap="flat">
              <a:noFill/>
              <a:prstDash val="solid"/>
              <a:miter/>
            </a:ln>
          </p:spPr>
          <p:txBody>
            <a:bodyPr rtlCol="0" anchor="ctr"/>
            <a:lstStyle/>
            <a:p>
              <a:endParaRPr lang="en-US"/>
            </a:p>
          </p:txBody>
        </p:sp>
        <p:grpSp>
          <p:nvGrpSpPr>
            <p:cNvPr id="529" name="Graphic 4">
              <a:extLst>
                <a:ext uri="{FF2B5EF4-FFF2-40B4-BE49-F238E27FC236}">
                  <a16:creationId xmlns:a16="http://schemas.microsoft.com/office/drawing/2014/main" id="{8B89EA50-1893-4E68-A982-9A97B1F51F87}"/>
                </a:ext>
              </a:extLst>
            </p:cNvPr>
            <p:cNvGrpSpPr/>
            <p:nvPr/>
          </p:nvGrpSpPr>
          <p:grpSpPr>
            <a:xfrm>
              <a:off x="4398383" y="2834331"/>
              <a:ext cx="827192" cy="2249843"/>
              <a:chOff x="4398383" y="2834331"/>
              <a:chExt cx="827192" cy="2249843"/>
            </a:xfrm>
          </p:grpSpPr>
          <p:sp>
            <p:nvSpPr>
              <p:cNvPr id="537" name="Freeform: Shape 536">
                <a:extLst>
                  <a:ext uri="{FF2B5EF4-FFF2-40B4-BE49-F238E27FC236}">
                    <a16:creationId xmlns:a16="http://schemas.microsoft.com/office/drawing/2014/main" id="{BEB2FAB3-B310-4FA6-A99C-70065153C77B}"/>
                  </a:ext>
                </a:extLst>
              </p:cNvPr>
              <p:cNvSpPr/>
              <p:nvPr/>
            </p:nvSpPr>
            <p:spPr>
              <a:xfrm>
                <a:off x="4398606" y="2834331"/>
                <a:ext cx="826969" cy="2249843"/>
              </a:xfrm>
              <a:custGeom>
                <a:avLst/>
                <a:gdLst>
                  <a:gd name="connsiteX0" fmla="*/ 826969 w 826969"/>
                  <a:gd name="connsiteY0" fmla="*/ 1753450 h 2249843"/>
                  <a:gd name="connsiteX1" fmla="*/ 826969 w 826969"/>
                  <a:gd name="connsiteY1" fmla="*/ 18619 h 2249843"/>
                  <a:gd name="connsiteX2" fmla="*/ 800897 w 826969"/>
                  <a:gd name="connsiteY2" fmla="*/ 3578 h 2249843"/>
                  <a:gd name="connsiteX3" fmla="*/ 26073 w 826969"/>
                  <a:gd name="connsiteY3" fmla="*/ 451046 h 2249843"/>
                  <a:gd name="connsiteX4" fmla="*/ 0 w 826969"/>
                  <a:gd name="connsiteY4" fmla="*/ 495614 h 2249843"/>
                  <a:gd name="connsiteX5" fmla="*/ 0 w 826969"/>
                  <a:gd name="connsiteY5" fmla="*/ 2231225 h 2249843"/>
                  <a:gd name="connsiteX6" fmla="*/ 26073 w 826969"/>
                  <a:gd name="connsiteY6" fmla="*/ 2246267 h 2249843"/>
                  <a:gd name="connsiteX7" fmla="*/ 801231 w 826969"/>
                  <a:gd name="connsiteY7" fmla="*/ 1798798 h 2249843"/>
                  <a:gd name="connsiteX8" fmla="*/ 826969 w 826969"/>
                  <a:gd name="connsiteY8" fmla="*/ 1753450 h 224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2249843">
                    <a:moveTo>
                      <a:pt x="826969" y="1753450"/>
                    </a:moveTo>
                    <a:lnTo>
                      <a:pt x="826969" y="18619"/>
                    </a:lnTo>
                    <a:cubicBezTo>
                      <a:pt x="826969" y="2018"/>
                      <a:pt x="815827" y="-4779"/>
                      <a:pt x="800897" y="3578"/>
                    </a:cubicBezTo>
                    <a:lnTo>
                      <a:pt x="26073" y="451046"/>
                    </a:lnTo>
                    <a:cubicBezTo>
                      <a:pt x="10837" y="460962"/>
                      <a:pt x="1173" y="477475"/>
                      <a:pt x="0" y="495614"/>
                    </a:cubicBezTo>
                    <a:lnTo>
                      <a:pt x="0" y="2231225"/>
                    </a:lnTo>
                    <a:cubicBezTo>
                      <a:pt x="0" y="2247826"/>
                      <a:pt x="11142" y="2254623"/>
                      <a:pt x="26073" y="2246267"/>
                    </a:cubicBezTo>
                    <a:lnTo>
                      <a:pt x="801231" y="1798798"/>
                    </a:lnTo>
                    <a:cubicBezTo>
                      <a:pt x="816551" y="1788648"/>
                      <a:pt x="826111" y="1771801"/>
                      <a:pt x="826969" y="1753450"/>
                    </a:cubicBezTo>
                    <a:close/>
                  </a:path>
                </a:pathLst>
              </a:custGeom>
              <a:solidFill>
                <a:srgbClr val="2A9BF5"/>
              </a:solidFill>
              <a:ln w="111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41EB470-C7AB-4284-8025-DF0CCD7857B9}"/>
                  </a:ext>
                </a:extLst>
              </p:cNvPr>
              <p:cNvSpPr/>
              <p:nvPr/>
            </p:nvSpPr>
            <p:spPr>
              <a:xfrm>
                <a:off x="4398606" y="2834331"/>
                <a:ext cx="826969" cy="2249843"/>
              </a:xfrm>
              <a:custGeom>
                <a:avLst/>
                <a:gdLst>
                  <a:gd name="connsiteX0" fmla="*/ 826969 w 826969"/>
                  <a:gd name="connsiteY0" fmla="*/ 1753450 h 2249843"/>
                  <a:gd name="connsiteX1" fmla="*/ 826969 w 826969"/>
                  <a:gd name="connsiteY1" fmla="*/ 18619 h 2249843"/>
                  <a:gd name="connsiteX2" fmla="*/ 800897 w 826969"/>
                  <a:gd name="connsiteY2" fmla="*/ 3578 h 2249843"/>
                  <a:gd name="connsiteX3" fmla="*/ 26073 w 826969"/>
                  <a:gd name="connsiteY3" fmla="*/ 451046 h 2249843"/>
                  <a:gd name="connsiteX4" fmla="*/ 0 w 826969"/>
                  <a:gd name="connsiteY4" fmla="*/ 495614 h 2249843"/>
                  <a:gd name="connsiteX5" fmla="*/ 0 w 826969"/>
                  <a:gd name="connsiteY5" fmla="*/ 2231225 h 2249843"/>
                  <a:gd name="connsiteX6" fmla="*/ 26073 w 826969"/>
                  <a:gd name="connsiteY6" fmla="*/ 2246267 h 2249843"/>
                  <a:gd name="connsiteX7" fmla="*/ 801231 w 826969"/>
                  <a:gd name="connsiteY7" fmla="*/ 1798798 h 2249843"/>
                  <a:gd name="connsiteX8" fmla="*/ 826969 w 826969"/>
                  <a:gd name="connsiteY8" fmla="*/ 1753450 h 224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969" h="2249843">
                    <a:moveTo>
                      <a:pt x="826969" y="1753450"/>
                    </a:moveTo>
                    <a:lnTo>
                      <a:pt x="826969" y="18619"/>
                    </a:lnTo>
                    <a:cubicBezTo>
                      <a:pt x="826969" y="2018"/>
                      <a:pt x="815827" y="-4779"/>
                      <a:pt x="800897" y="3578"/>
                    </a:cubicBezTo>
                    <a:lnTo>
                      <a:pt x="26073" y="451046"/>
                    </a:lnTo>
                    <a:cubicBezTo>
                      <a:pt x="10837" y="460962"/>
                      <a:pt x="1173" y="477475"/>
                      <a:pt x="0" y="495614"/>
                    </a:cubicBezTo>
                    <a:lnTo>
                      <a:pt x="0" y="2231225"/>
                    </a:lnTo>
                    <a:cubicBezTo>
                      <a:pt x="0" y="2247826"/>
                      <a:pt x="11142" y="2254623"/>
                      <a:pt x="26073" y="2246267"/>
                    </a:cubicBezTo>
                    <a:lnTo>
                      <a:pt x="801231" y="1798798"/>
                    </a:lnTo>
                    <a:cubicBezTo>
                      <a:pt x="816551" y="1788648"/>
                      <a:pt x="826111" y="1771801"/>
                      <a:pt x="826969" y="1753450"/>
                    </a:cubicBezTo>
                    <a:close/>
                  </a:path>
                </a:pathLst>
              </a:custGeom>
              <a:solidFill>
                <a:srgbClr val="FFFFFF">
                  <a:alpha val="20000"/>
                </a:srgbClr>
              </a:solidFill>
              <a:ln w="11125" cap="flat">
                <a:noFill/>
                <a:prstDash val="solid"/>
                <a:miter/>
              </a:ln>
            </p:spPr>
            <p:txBody>
              <a:bodyPr rtlCol="0" anchor="ctr"/>
              <a:lstStyle/>
              <a:p>
                <a:endParaRPr lang="en-US"/>
              </a:p>
            </p:txBody>
          </p:sp>
          <p:grpSp>
            <p:nvGrpSpPr>
              <p:cNvPr id="539" name="Graphic 4">
                <a:extLst>
                  <a:ext uri="{FF2B5EF4-FFF2-40B4-BE49-F238E27FC236}">
                    <a16:creationId xmlns:a16="http://schemas.microsoft.com/office/drawing/2014/main" id="{98090F8C-A08B-41D8-B2F8-FCA0FA590780}"/>
                  </a:ext>
                </a:extLst>
              </p:cNvPr>
              <p:cNvGrpSpPr/>
              <p:nvPr/>
            </p:nvGrpSpPr>
            <p:grpSpPr>
              <a:xfrm>
                <a:off x="4398383" y="3006961"/>
                <a:ext cx="827192" cy="2077213"/>
                <a:chOff x="4398383" y="3006961"/>
                <a:chExt cx="827192" cy="2077213"/>
              </a:xfrm>
            </p:grpSpPr>
            <p:sp>
              <p:nvSpPr>
                <p:cNvPr id="540" name="Freeform: Shape 539">
                  <a:extLst>
                    <a:ext uri="{FF2B5EF4-FFF2-40B4-BE49-F238E27FC236}">
                      <a16:creationId xmlns:a16="http://schemas.microsoft.com/office/drawing/2014/main" id="{EB1311B0-59D3-44AD-8081-85A3A0229149}"/>
                    </a:ext>
                  </a:extLst>
                </p:cNvPr>
                <p:cNvSpPr/>
                <p:nvPr/>
              </p:nvSpPr>
              <p:spPr>
                <a:xfrm>
                  <a:off x="4398383" y="3772400"/>
                  <a:ext cx="827192" cy="1311775"/>
                </a:xfrm>
                <a:custGeom>
                  <a:avLst/>
                  <a:gdLst>
                    <a:gd name="connsiteX0" fmla="*/ 0 w 827192"/>
                    <a:gd name="connsiteY0" fmla="*/ 1293156 h 1311775"/>
                    <a:gd name="connsiteX1" fmla="*/ 26073 w 827192"/>
                    <a:gd name="connsiteY1" fmla="*/ 1308198 h 1311775"/>
                    <a:gd name="connsiteX2" fmla="*/ 801231 w 827192"/>
                    <a:gd name="connsiteY2" fmla="*/ 860730 h 1311775"/>
                    <a:gd name="connsiteX3" fmla="*/ 827192 w 827192"/>
                    <a:gd name="connsiteY3" fmla="*/ 815604 h 1311775"/>
                    <a:gd name="connsiteX4" fmla="*/ 827192 w 827192"/>
                    <a:gd name="connsiteY4" fmla="*/ 0 h 1311775"/>
                    <a:gd name="connsiteX5" fmla="*/ 0 w 827192"/>
                    <a:gd name="connsiteY5" fmla="*/ 797220 h 131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7192" h="1311775">
                      <a:moveTo>
                        <a:pt x="0" y="1293156"/>
                      </a:moveTo>
                      <a:cubicBezTo>
                        <a:pt x="0" y="1309758"/>
                        <a:pt x="11142" y="1316555"/>
                        <a:pt x="26073" y="1308198"/>
                      </a:cubicBezTo>
                      <a:lnTo>
                        <a:pt x="801231" y="860730"/>
                      </a:lnTo>
                      <a:cubicBezTo>
                        <a:pt x="816574" y="850680"/>
                        <a:pt x="826212" y="833922"/>
                        <a:pt x="827192" y="815604"/>
                      </a:cubicBezTo>
                      <a:lnTo>
                        <a:pt x="827192" y="0"/>
                      </a:lnTo>
                      <a:lnTo>
                        <a:pt x="0" y="797220"/>
                      </a:lnTo>
                      <a:close/>
                    </a:path>
                  </a:pathLst>
                </a:custGeom>
                <a:solidFill>
                  <a:srgbClr val="FFFFFF">
                    <a:alpha val="55000"/>
                  </a:srgbClr>
                </a:solidFill>
                <a:ln w="111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E67D141C-391A-4BB9-9773-14F857BCC64F}"/>
                    </a:ext>
                  </a:extLst>
                </p:cNvPr>
                <p:cNvSpPr/>
                <p:nvPr/>
              </p:nvSpPr>
              <p:spPr>
                <a:xfrm>
                  <a:off x="4479704" y="4194248"/>
                  <a:ext cx="81061" cy="235248"/>
                </a:xfrm>
                <a:custGeom>
                  <a:avLst/>
                  <a:gdLst>
                    <a:gd name="connsiteX0" fmla="*/ 77121 w 81061"/>
                    <a:gd name="connsiteY0" fmla="*/ 1107 h 235248"/>
                    <a:gd name="connsiteX1" fmla="*/ 79906 w 81061"/>
                    <a:gd name="connsiteY1" fmla="*/ 215 h 235248"/>
                    <a:gd name="connsiteX2" fmla="*/ 81020 w 81061"/>
                    <a:gd name="connsiteY2" fmla="*/ 3558 h 235248"/>
                    <a:gd name="connsiteX3" fmla="*/ 80129 w 81061"/>
                    <a:gd name="connsiteY3" fmla="*/ 29073 h 235248"/>
                    <a:gd name="connsiteX4" fmla="*/ 78792 w 81061"/>
                    <a:gd name="connsiteY4" fmla="*/ 34756 h 235248"/>
                    <a:gd name="connsiteX5" fmla="*/ 75895 w 81061"/>
                    <a:gd name="connsiteY5" fmla="*/ 39435 h 235248"/>
                    <a:gd name="connsiteX6" fmla="*/ 31326 w 81061"/>
                    <a:gd name="connsiteY6" fmla="*/ 81775 h 235248"/>
                    <a:gd name="connsiteX7" fmla="*/ 30324 w 81061"/>
                    <a:gd name="connsiteY7" fmla="*/ 115202 h 235248"/>
                    <a:gd name="connsiteX8" fmla="*/ 71661 w 81061"/>
                    <a:gd name="connsiteY8" fmla="*/ 75647 h 235248"/>
                    <a:gd name="connsiteX9" fmla="*/ 74446 w 81061"/>
                    <a:gd name="connsiteY9" fmla="*/ 74867 h 235248"/>
                    <a:gd name="connsiteX10" fmla="*/ 75449 w 81061"/>
                    <a:gd name="connsiteY10" fmla="*/ 78321 h 235248"/>
                    <a:gd name="connsiteX11" fmla="*/ 74669 w 81061"/>
                    <a:gd name="connsiteY11" fmla="*/ 103725 h 235248"/>
                    <a:gd name="connsiteX12" fmla="*/ 73444 w 81061"/>
                    <a:gd name="connsiteY12" fmla="*/ 109408 h 235248"/>
                    <a:gd name="connsiteX13" fmla="*/ 70435 w 81061"/>
                    <a:gd name="connsiteY13" fmla="*/ 114088 h 235248"/>
                    <a:gd name="connsiteX14" fmla="*/ 29098 w 81061"/>
                    <a:gd name="connsiteY14" fmla="*/ 153642 h 235248"/>
                    <a:gd name="connsiteX15" fmla="*/ 27427 w 81061"/>
                    <a:gd name="connsiteY15" fmla="*/ 205453 h 235248"/>
                    <a:gd name="connsiteX16" fmla="*/ 26201 w 81061"/>
                    <a:gd name="connsiteY16" fmla="*/ 211024 h 235248"/>
                    <a:gd name="connsiteX17" fmla="*/ 23304 w 81061"/>
                    <a:gd name="connsiteY17" fmla="*/ 215593 h 235248"/>
                    <a:gd name="connsiteX18" fmla="*/ 3917 w 81061"/>
                    <a:gd name="connsiteY18" fmla="*/ 234200 h 235248"/>
                    <a:gd name="connsiteX19" fmla="*/ 1131 w 81061"/>
                    <a:gd name="connsiteY19" fmla="*/ 234980 h 235248"/>
                    <a:gd name="connsiteX20" fmla="*/ 17 w 81061"/>
                    <a:gd name="connsiteY20" fmla="*/ 231637 h 235248"/>
                    <a:gd name="connsiteX21" fmla="*/ 4919 w 81061"/>
                    <a:gd name="connsiteY21" fmla="*/ 76650 h 235248"/>
                    <a:gd name="connsiteX22" fmla="*/ 6145 w 81061"/>
                    <a:gd name="connsiteY22" fmla="*/ 70968 h 235248"/>
                    <a:gd name="connsiteX23" fmla="*/ 9042 w 81061"/>
                    <a:gd name="connsiteY23" fmla="*/ 66400 h 23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61" h="235248">
                      <a:moveTo>
                        <a:pt x="77121" y="1107"/>
                      </a:moveTo>
                      <a:cubicBezTo>
                        <a:pt x="78123" y="-8"/>
                        <a:pt x="79126" y="-230"/>
                        <a:pt x="79906" y="215"/>
                      </a:cubicBezTo>
                      <a:cubicBezTo>
                        <a:pt x="80786" y="1084"/>
                        <a:pt x="81198" y="2332"/>
                        <a:pt x="81020" y="3558"/>
                      </a:cubicBezTo>
                      <a:lnTo>
                        <a:pt x="80129" y="29073"/>
                      </a:lnTo>
                      <a:cubicBezTo>
                        <a:pt x="80084" y="31046"/>
                        <a:pt x="79627" y="32973"/>
                        <a:pt x="78792" y="34756"/>
                      </a:cubicBezTo>
                      <a:cubicBezTo>
                        <a:pt x="78168" y="36505"/>
                        <a:pt x="77187" y="38098"/>
                        <a:pt x="75895" y="39435"/>
                      </a:cubicBezTo>
                      <a:lnTo>
                        <a:pt x="31326" y="81775"/>
                      </a:lnTo>
                      <a:lnTo>
                        <a:pt x="30324" y="115202"/>
                      </a:lnTo>
                      <a:lnTo>
                        <a:pt x="71661" y="75647"/>
                      </a:lnTo>
                      <a:cubicBezTo>
                        <a:pt x="72775" y="74645"/>
                        <a:pt x="73666" y="74310"/>
                        <a:pt x="74446" y="74867"/>
                      </a:cubicBezTo>
                      <a:cubicBezTo>
                        <a:pt x="75226" y="75425"/>
                        <a:pt x="75561" y="76539"/>
                        <a:pt x="75449" y="78321"/>
                      </a:cubicBezTo>
                      <a:lnTo>
                        <a:pt x="74669" y="103725"/>
                      </a:lnTo>
                      <a:cubicBezTo>
                        <a:pt x="74591" y="105676"/>
                        <a:pt x="74179" y="107603"/>
                        <a:pt x="73444" y="109408"/>
                      </a:cubicBezTo>
                      <a:cubicBezTo>
                        <a:pt x="72731" y="111135"/>
                        <a:pt x="71717" y="112728"/>
                        <a:pt x="70435" y="114088"/>
                      </a:cubicBezTo>
                      <a:lnTo>
                        <a:pt x="29098" y="153642"/>
                      </a:lnTo>
                      <a:lnTo>
                        <a:pt x="27427" y="205453"/>
                      </a:lnTo>
                      <a:cubicBezTo>
                        <a:pt x="27360" y="207370"/>
                        <a:pt x="26947" y="209253"/>
                        <a:pt x="26201" y="211024"/>
                      </a:cubicBezTo>
                      <a:cubicBezTo>
                        <a:pt x="25599" y="212751"/>
                        <a:pt x="24608" y="214311"/>
                        <a:pt x="23304" y="215593"/>
                      </a:cubicBezTo>
                      <a:lnTo>
                        <a:pt x="3917" y="234200"/>
                      </a:lnTo>
                      <a:cubicBezTo>
                        <a:pt x="2802" y="235203"/>
                        <a:pt x="1911" y="235537"/>
                        <a:pt x="1131" y="234980"/>
                      </a:cubicBezTo>
                      <a:cubicBezTo>
                        <a:pt x="351" y="234423"/>
                        <a:pt x="-94" y="233420"/>
                        <a:pt x="17" y="231637"/>
                      </a:cubicBezTo>
                      <a:lnTo>
                        <a:pt x="4919" y="76650"/>
                      </a:lnTo>
                      <a:cubicBezTo>
                        <a:pt x="4975" y="74700"/>
                        <a:pt x="5387" y="72773"/>
                        <a:pt x="6145" y="70968"/>
                      </a:cubicBezTo>
                      <a:cubicBezTo>
                        <a:pt x="6825" y="69274"/>
                        <a:pt x="7805" y="67725"/>
                        <a:pt x="9042" y="66400"/>
                      </a:cubicBezTo>
                      <a:close/>
                    </a:path>
                  </a:pathLst>
                </a:custGeom>
                <a:solidFill>
                  <a:srgbClr val="37474F"/>
                </a:solidFill>
                <a:ln w="111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A12D4F7A-4236-4397-BE15-CAFE3ADDB6F3}"/>
                    </a:ext>
                  </a:extLst>
                </p:cNvPr>
                <p:cNvSpPr/>
                <p:nvPr/>
              </p:nvSpPr>
              <p:spPr>
                <a:xfrm>
                  <a:off x="4571644" y="4152800"/>
                  <a:ext cx="32464" cy="188476"/>
                </a:xfrm>
                <a:custGeom>
                  <a:avLst/>
                  <a:gdLst>
                    <a:gd name="connsiteX0" fmla="*/ 3900 w 32464"/>
                    <a:gd name="connsiteY0" fmla="*/ 187403 h 188476"/>
                    <a:gd name="connsiteX1" fmla="*/ 1114 w 32464"/>
                    <a:gd name="connsiteY1" fmla="*/ 188183 h 188476"/>
                    <a:gd name="connsiteX2" fmla="*/ 0 w 32464"/>
                    <a:gd name="connsiteY2" fmla="*/ 184840 h 188476"/>
                    <a:gd name="connsiteX3" fmla="*/ 5014 w 32464"/>
                    <a:gd name="connsiteY3" fmla="*/ 29853 h 188476"/>
                    <a:gd name="connsiteX4" fmla="*/ 6240 w 32464"/>
                    <a:gd name="connsiteY4" fmla="*/ 24171 h 188476"/>
                    <a:gd name="connsiteX5" fmla="*/ 9137 w 32464"/>
                    <a:gd name="connsiteY5" fmla="*/ 19603 h 188476"/>
                    <a:gd name="connsiteX6" fmla="*/ 28524 w 32464"/>
                    <a:gd name="connsiteY6" fmla="*/ 1107 h 188476"/>
                    <a:gd name="connsiteX7" fmla="*/ 31309 w 32464"/>
                    <a:gd name="connsiteY7" fmla="*/ 215 h 188476"/>
                    <a:gd name="connsiteX8" fmla="*/ 32424 w 32464"/>
                    <a:gd name="connsiteY8" fmla="*/ 3558 h 188476"/>
                    <a:gd name="connsiteX9" fmla="*/ 27521 w 32464"/>
                    <a:gd name="connsiteY9" fmla="*/ 158656 h 188476"/>
                    <a:gd name="connsiteX10" fmla="*/ 26184 w 32464"/>
                    <a:gd name="connsiteY10" fmla="*/ 164228 h 188476"/>
                    <a:gd name="connsiteX11" fmla="*/ 23398 w 32464"/>
                    <a:gd name="connsiteY11" fmla="*/ 168796 h 18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64" h="188476">
                      <a:moveTo>
                        <a:pt x="3900" y="187403"/>
                      </a:moveTo>
                      <a:cubicBezTo>
                        <a:pt x="2897" y="188517"/>
                        <a:pt x="1894" y="188740"/>
                        <a:pt x="1114" y="188183"/>
                      </a:cubicBezTo>
                      <a:cubicBezTo>
                        <a:pt x="334" y="187626"/>
                        <a:pt x="0" y="186623"/>
                        <a:pt x="0" y="184840"/>
                      </a:cubicBezTo>
                      <a:lnTo>
                        <a:pt x="5014" y="29853"/>
                      </a:lnTo>
                      <a:cubicBezTo>
                        <a:pt x="5081" y="27903"/>
                        <a:pt x="5493" y="25976"/>
                        <a:pt x="6240" y="24171"/>
                      </a:cubicBezTo>
                      <a:cubicBezTo>
                        <a:pt x="6875" y="22466"/>
                        <a:pt x="7855" y="20906"/>
                        <a:pt x="9137" y="19603"/>
                      </a:cubicBezTo>
                      <a:lnTo>
                        <a:pt x="28524" y="1107"/>
                      </a:lnTo>
                      <a:cubicBezTo>
                        <a:pt x="29638" y="-8"/>
                        <a:pt x="30529" y="-230"/>
                        <a:pt x="31309" y="215"/>
                      </a:cubicBezTo>
                      <a:cubicBezTo>
                        <a:pt x="32190" y="1084"/>
                        <a:pt x="32602" y="2332"/>
                        <a:pt x="32424" y="3558"/>
                      </a:cubicBezTo>
                      <a:lnTo>
                        <a:pt x="27521" y="158656"/>
                      </a:lnTo>
                      <a:cubicBezTo>
                        <a:pt x="27410" y="160573"/>
                        <a:pt x="26953" y="162467"/>
                        <a:pt x="26184" y="164228"/>
                      </a:cubicBezTo>
                      <a:cubicBezTo>
                        <a:pt x="25616" y="165943"/>
                        <a:pt x="24669" y="167503"/>
                        <a:pt x="23398" y="168796"/>
                      </a:cubicBezTo>
                      <a:close/>
                    </a:path>
                  </a:pathLst>
                </a:custGeom>
                <a:solidFill>
                  <a:srgbClr val="37474F"/>
                </a:solidFill>
                <a:ln w="111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02CB0248-0FB1-42DC-B6EE-3B0A09AE2A85}"/>
                    </a:ext>
                  </a:extLst>
                </p:cNvPr>
                <p:cNvSpPr/>
                <p:nvPr/>
              </p:nvSpPr>
              <p:spPr>
                <a:xfrm>
                  <a:off x="4619889" y="4049793"/>
                  <a:ext cx="92398" cy="245354"/>
                </a:xfrm>
                <a:custGeom>
                  <a:avLst/>
                  <a:gdLst>
                    <a:gd name="connsiteX0" fmla="*/ 70418 w 92398"/>
                    <a:gd name="connsiteY0" fmla="*/ 180771 h 245354"/>
                    <a:gd name="connsiteX1" fmla="*/ 66519 w 92398"/>
                    <a:gd name="connsiteY1" fmla="*/ 182554 h 245354"/>
                    <a:gd name="connsiteX2" fmla="*/ 64179 w 92398"/>
                    <a:gd name="connsiteY2" fmla="*/ 180883 h 245354"/>
                    <a:gd name="connsiteX3" fmla="*/ 30084 w 92398"/>
                    <a:gd name="connsiteY3" fmla="*/ 134420 h 245354"/>
                    <a:gd name="connsiteX4" fmla="*/ 27521 w 92398"/>
                    <a:gd name="connsiteY4" fmla="*/ 215534 h 245354"/>
                    <a:gd name="connsiteX5" fmla="*/ 26295 w 92398"/>
                    <a:gd name="connsiteY5" fmla="*/ 221105 h 245354"/>
                    <a:gd name="connsiteX6" fmla="*/ 23399 w 92398"/>
                    <a:gd name="connsiteY6" fmla="*/ 225785 h 245354"/>
                    <a:gd name="connsiteX7" fmla="*/ 4011 w 92398"/>
                    <a:gd name="connsiteY7" fmla="*/ 244281 h 245354"/>
                    <a:gd name="connsiteX8" fmla="*/ 1226 w 92398"/>
                    <a:gd name="connsiteY8" fmla="*/ 245061 h 245354"/>
                    <a:gd name="connsiteX9" fmla="*/ 0 w 92398"/>
                    <a:gd name="connsiteY9" fmla="*/ 241718 h 245354"/>
                    <a:gd name="connsiteX10" fmla="*/ 5348 w 92398"/>
                    <a:gd name="connsiteY10" fmla="*/ 86731 h 245354"/>
                    <a:gd name="connsiteX11" fmla="*/ 6574 w 92398"/>
                    <a:gd name="connsiteY11" fmla="*/ 81049 h 245354"/>
                    <a:gd name="connsiteX12" fmla="*/ 9471 w 92398"/>
                    <a:gd name="connsiteY12" fmla="*/ 76480 h 245354"/>
                    <a:gd name="connsiteX13" fmla="*/ 21950 w 92398"/>
                    <a:gd name="connsiteY13" fmla="*/ 64559 h 245354"/>
                    <a:gd name="connsiteX14" fmla="*/ 25961 w 92398"/>
                    <a:gd name="connsiteY14" fmla="*/ 62887 h 245354"/>
                    <a:gd name="connsiteX15" fmla="*/ 27855 w 92398"/>
                    <a:gd name="connsiteY15" fmla="*/ 64336 h 245354"/>
                    <a:gd name="connsiteX16" fmla="*/ 62285 w 92398"/>
                    <a:gd name="connsiteY16" fmla="*/ 110910 h 245354"/>
                    <a:gd name="connsiteX17" fmla="*/ 64847 w 92398"/>
                    <a:gd name="connsiteY17" fmla="*/ 29795 h 245354"/>
                    <a:gd name="connsiteX18" fmla="*/ 66073 w 92398"/>
                    <a:gd name="connsiteY18" fmla="*/ 24224 h 245354"/>
                    <a:gd name="connsiteX19" fmla="*/ 68970 w 92398"/>
                    <a:gd name="connsiteY19" fmla="*/ 19656 h 245354"/>
                    <a:gd name="connsiteX20" fmla="*/ 88357 w 92398"/>
                    <a:gd name="connsiteY20" fmla="*/ 1048 h 245354"/>
                    <a:gd name="connsiteX21" fmla="*/ 91143 w 92398"/>
                    <a:gd name="connsiteY21" fmla="*/ 268 h 245354"/>
                    <a:gd name="connsiteX22" fmla="*/ 92368 w 92398"/>
                    <a:gd name="connsiteY22" fmla="*/ 3611 h 245354"/>
                    <a:gd name="connsiteX23" fmla="*/ 87020 w 92398"/>
                    <a:gd name="connsiteY23" fmla="*/ 159155 h 245354"/>
                    <a:gd name="connsiteX24" fmla="*/ 85794 w 92398"/>
                    <a:gd name="connsiteY24" fmla="*/ 164726 h 245354"/>
                    <a:gd name="connsiteX25" fmla="*/ 82898 w 92398"/>
                    <a:gd name="connsiteY25" fmla="*/ 169295 h 24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2398" h="245354">
                      <a:moveTo>
                        <a:pt x="70418" y="180771"/>
                      </a:moveTo>
                      <a:cubicBezTo>
                        <a:pt x="68747" y="182331"/>
                        <a:pt x="67410" y="183000"/>
                        <a:pt x="66519" y="182554"/>
                      </a:cubicBezTo>
                      <a:cubicBezTo>
                        <a:pt x="65650" y="182130"/>
                        <a:pt x="64858" y="181562"/>
                        <a:pt x="64179" y="180883"/>
                      </a:cubicBezTo>
                      <a:lnTo>
                        <a:pt x="30084" y="134420"/>
                      </a:lnTo>
                      <a:lnTo>
                        <a:pt x="27521" y="215534"/>
                      </a:lnTo>
                      <a:cubicBezTo>
                        <a:pt x="27454" y="217451"/>
                        <a:pt x="27042" y="219334"/>
                        <a:pt x="26295" y="221105"/>
                      </a:cubicBezTo>
                      <a:cubicBezTo>
                        <a:pt x="25616" y="222832"/>
                        <a:pt x="24635" y="224415"/>
                        <a:pt x="23399" y="225785"/>
                      </a:cubicBezTo>
                      <a:lnTo>
                        <a:pt x="4011" y="244281"/>
                      </a:lnTo>
                      <a:cubicBezTo>
                        <a:pt x="2897" y="245395"/>
                        <a:pt x="1894" y="245618"/>
                        <a:pt x="1226" y="245061"/>
                      </a:cubicBezTo>
                      <a:cubicBezTo>
                        <a:pt x="557" y="244504"/>
                        <a:pt x="0" y="243501"/>
                        <a:pt x="0" y="241718"/>
                      </a:cubicBezTo>
                      <a:lnTo>
                        <a:pt x="5348" y="86731"/>
                      </a:lnTo>
                      <a:cubicBezTo>
                        <a:pt x="5415" y="84782"/>
                        <a:pt x="5827" y="82854"/>
                        <a:pt x="6574" y="81049"/>
                      </a:cubicBezTo>
                      <a:cubicBezTo>
                        <a:pt x="7209" y="79344"/>
                        <a:pt x="8189" y="77784"/>
                        <a:pt x="9471" y="76480"/>
                      </a:cubicBezTo>
                      <a:lnTo>
                        <a:pt x="21950" y="64559"/>
                      </a:lnTo>
                      <a:cubicBezTo>
                        <a:pt x="23655" y="62999"/>
                        <a:pt x="24992" y="62442"/>
                        <a:pt x="25961" y="62887"/>
                      </a:cubicBezTo>
                      <a:cubicBezTo>
                        <a:pt x="26708" y="63188"/>
                        <a:pt x="27365" y="63690"/>
                        <a:pt x="27855" y="64336"/>
                      </a:cubicBezTo>
                      <a:lnTo>
                        <a:pt x="62285" y="110910"/>
                      </a:lnTo>
                      <a:lnTo>
                        <a:pt x="64847" y="29795"/>
                      </a:lnTo>
                      <a:cubicBezTo>
                        <a:pt x="64914" y="27878"/>
                        <a:pt x="65326" y="25996"/>
                        <a:pt x="66073" y="24224"/>
                      </a:cubicBezTo>
                      <a:cubicBezTo>
                        <a:pt x="66719" y="22519"/>
                        <a:pt x="67711" y="20970"/>
                        <a:pt x="68970" y="19656"/>
                      </a:cubicBezTo>
                      <a:lnTo>
                        <a:pt x="88357" y="1048"/>
                      </a:lnTo>
                      <a:cubicBezTo>
                        <a:pt x="89471" y="46"/>
                        <a:pt x="90474" y="-289"/>
                        <a:pt x="91143" y="268"/>
                      </a:cubicBezTo>
                      <a:cubicBezTo>
                        <a:pt x="92067" y="1115"/>
                        <a:pt x="92524" y="2363"/>
                        <a:pt x="92368" y="3611"/>
                      </a:cubicBezTo>
                      <a:lnTo>
                        <a:pt x="87020" y="159155"/>
                      </a:lnTo>
                      <a:cubicBezTo>
                        <a:pt x="86953" y="161072"/>
                        <a:pt x="86541" y="162955"/>
                        <a:pt x="85794" y="164726"/>
                      </a:cubicBezTo>
                      <a:cubicBezTo>
                        <a:pt x="85193" y="166453"/>
                        <a:pt x="84201" y="168013"/>
                        <a:pt x="82898" y="169295"/>
                      </a:cubicBezTo>
                      <a:close/>
                    </a:path>
                  </a:pathLst>
                </a:custGeom>
                <a:solidFill>
                  <a:srgbClr val="37474F"/>
                </a:solidFill>
                <a:ln w="111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4E34FF4-292D-4B49-A9E1-0EA0876E83A6}"/>
                    </a:ext>
                  </a:extLst>
                </p:cNvPr>
                <p:cNvSpPr/>
                <p:nvPr/>
              </p:nvSpPr>
              <p:spPr>
                <a:xfrm>
                  <a:off x="4718859" y="3971503"/>
                  <a:ext cx="104525" cy="229688"/>
                </a:xfrm>
                <a:custGeom>
                  <a:avLst/>
                  <a:gdLst>
                    <a:gd name="connsiteX0" fmla="*/ 70056 w 104525"/>
                    <a:gd name="connsiteY0" fmla="*/ 2012 h 229688"/>
                    <a:gd name="connsiteX1" fmla="*/ 74513 w 104525"/>
                    <a:gd name="connsiteY1" fmla="*/ 341 h 229688"/>
                    <a:gd name="connsiteX2" fmla="*/ 76519 w 104525"/>
                    <a:gd name="connsiteY2" fmla="*/ 3573 h 229688"/>
                    <a:gd name="connsiteX3" fmla="*/ 104040 w 104525"/>
                    <a:gd name="connsiteY3" fmla="*/ 123796 h 229688"/>
                    <a:gd name="connsiteX4" fmla="*/ 101254 w 104525"/>
                    <a:gd name="connsiteY4" fmla="*/ 134938 h 229688"/>
                    <a:gd name="connsiteX5" fmla="*/ 83315 w 104525"/>
                    <a:gd name="connsiteY5" fmla="*/ 152097 h 229688"/>
                    <a:gd name="connsiteX6" fmla="*/ 79193 w 104525"/>
                    <a:gd name="connsiteY6" fmla="*/ 154103 h 229688"/>
                    <a:gd name="connsiteX7" fmla="*/ 77633 w 104525"/>
                    <a:gd name="connsiteY7" fmla="*/ 151651 h 229688"/>
                    <a:gd name="connsiteX8" fmla="*/ 74067 w 104525"/>
                    <a:gd name="connsiteY8" fmla="*/ 135830 h 229688"/>
                    <a:gd name="connsiteX9" fmla="*/ 34513 w 104525"/>
                    <a:gd name="connsiteY9" fmla="*/ 173601 h 229688"/>
                    <a:gd name="connsiteX10" fmla="*/ 29833 w 104525"/>
                    <a:gd name="connsiteY10" fmla="*/ 197334 h 229688"/>
                    <a:gd name="connsiteX11" fmla="*/ 28162 w 104525"/>
                    <a:gd name="connsiteY11" fmla="*/ 202794 h 229688"/>
                    <a:gd name="connsiteX12" fmla="*/ 23928 w 104525"/>
                    <a:gd name="connsiteY12" fmla="*/ 208810 h 229688"/>
                    <a:gd name="connsiteX13" fmla="*/ 3203 w 104525"/>
                    <a:gd name="connsiteY13" fmla="*/ 228643 h 229688"/>
                    <a:gd name="connsiteX14" fmla="*/ 418 w 104525"/>
                    <a:gd name="connsiteY14" fmla="*/ 228643 h 229688"/>
                    <a:gd name="connsiteX15" fmla="*/ 418 w 104525"/>
                    <a:gd name="connsiteY15" fmla="*/ 222181 h 229688"/>
                    <a:gd name="connsiteX16" fmla="*/ 37521 w 104525"/>
                    <a:gd name="connsiteY16" fmla="*/ 40119 h 229688"/>
                    <a:gd name="connsiteX17" fmla="*/ 39861 w 104525"/>
                    <a:gd name="connsiteY17" fmla="*/ 32765 h 229688"/>
                    <a:gd name="connsiteX18" fmla="*/ 44429 w 104525"/>
                    <a:gd name="connsiteY18" fmla="*/ 25857 h 229688"/>
                    <a:gd name="connsiteX19" fmla="*/ 43427 w 104525"/>
                    <a:gd name="connsiteY19" fmla="*/ 129144 h 229688"/>
                    <a:gd name="connsiteX20" fmla="*/ 67494 w 104525"/>
                    <a:gd name="connsiteY20" fmla="*/ 106192 h 229688"/>
                    <a:gd name="connsiteX21" fmla="*/ 57243 w 104525"/>
                    <a:gd name="connsiteY21" fmla="*/ 60063 h 22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525" h="229688">
                      <a:moveTo>
                        <a:pt x="70056" y="2012"/>
                      </a:moveTo>
                      <a:cubicBezTo>
                        <a:pt x="72062" y="119"/>
                        <a:pt x="73510" y="-439"/>
                        <a:pt x="74513" y="341"/>
                      </a:cubicBezTo>
                      <a:cubicBezTo>
                        <a:pt x="75460" y="1222"/>
                        <a:pt x="76151" y="2336"/>
                        <a:pt x="76519" y="3573"/>
                      </a:cubicBezTo>
                      <a:lnTo>
                        <a:pt x="104040" y="123796"/>
                      </a:lnTo>
                      <a:cubicBezTo>
                        <a:pt x="105243" y="127740"/>
                        <a:pt x="104173" y="132030"/>
                        <a:pt x="101254" y="134938"/>
                      </a:cubicBezTo>
                      <a:lnTo>
                        <a:pt x="83315" y="152097"/>
                      </a:lnTo>
                      <a:cubicBezTo>
                        <a:pt x="81310" y="153991"/>
                        <a:pt x="79973" y="154660"/>
                        <a:pt x="79193" y="154103"/>
                      </a:cubicBezTo>
                      <a:cubicBezTo>
                        <a:pt x="78368" y="153523"/>
                        <a:pt x="77811" y="152643"/>
                        <a:pt x="77633" y="151651"/>
                      </a:cubicBezTo>
                      <a:lnTo>
                        <a:pt x="74067" y="135830"/>
                      </a:lnTo>
                      <a:lnTo>
                        <a:pt x="34513" y="173601"/>
                      </a:lnTo>
                      <a:lnTo>
                        <a:pt x="29833" y="197334"/>
                      </a:lnTo>
                      <a:cubicBezTo>
                        <a:pt x="29510" y="199217"/>
                        <a:pt x="28953" y="201056"/>
                        <a:pt x="28162" y="202794"/>
                      </a:cubicBezTo>
                      <a:cubicBezTo>
                        <a:pt x="27237" y="205100"/>
                        <a:pt x="25788" y="207162"/>
                        <a:pt x="23928" y="208810"/>
                      </a:cubicBezTo>
                      <a:lnTo>
                        <a:pt x="3203" y="228643"/>
                      </a:lnTo>
                      <a:cubicBezTo>
                        <a:pt x="1755" y="229980"/>
                        <a:pt x="864" y="230092"/>
                        <a:pt x="418" y="228643"/>
                      </a:cubicBezTo>
                      <a:cubicBezTo>
                        <a:pt x="-139" y="226526"/>
                        <a:pt x="-139" y="224298"/>
                        <a:pt x="418" y="222181"/>
                      </a:cubicBezTo>
                      <a:lnTo>
                        <a:pt x="37521" y="40119"/>
                      </a:lnTo>
                      <a:cubicBezTo>
                        <a:pt x="38089" y="37600"/>
                        <a:pt x="38869" y="35149"/>
                        <a:pt x="39861" y="32765"/>
                      </a:cubicBezTo>
                      <a:cubicBezTo>
                        <a:pt x="40830" y="30146"/>
                        <a:pt x="42401" y="27784"/>
                        <a:pt x="44429" y="25857"/>
                      </a:cubicBezTo>
                      <a:close/>
                      <a:moveTo>
                        <a:pt x="43427" y="129144"/>
                      </a:moveTo>
                      <a:lnTo>
                        <a:pt x="67494" y="106192"/>
                      </a:lnTo>
                      <a:lnTo>
                        <a:pt x="57243" y="60063"/>
                      </a:lnTo>
                      <a:close/>
                    </a:path>
                  </a:pathLst>
                </a:custGeom>
                <a:solidFill>
                  <a:srgbClr val="37474F"/>
                </a:solidFill>
                <a:ln w="111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B0B96B64-4061-4C2E-8155-F237BF8F027D}"/>
                    </a:ext>
                  </a:extLst>
                </p:cNvPr>
                <p:cNvSpPr/>
                <p:nvPr/>
              </p:nvSpPr>
              <p:spPr>
                <a:xfrm>
                  <a:off x="4835114" y="3901046"/>
                  <a:ext cx="77701" cy="188455"/>
                </a:xfrm>
                <a:custGeom>
                  <a:avLst/>
                  <a:gdLst>
                    <a:gd name="connsiteX0" fmla="*/ 73913 w 77701"/>
                    <a:gd name="connsiteY0" fmla="*/ 83389 h 188455"/>
                    <a:gd name="connsiteX1" fmla="*/ 76587 w 77701"/>
                    <a:gd name="connsiteY1" fmla="*/ 82609 h 188455"/>
                    <a:gd name="connsiteX2" fmla="*/ 77701 w 77701"/>
                    <a:gd name="connsiteY2" fmla="*/ 86063 h 188455"/>
                    <a:gd name="connsiteX3" fmla="*/ 76810 w 77701"/>
                    <a:gd name="connsiteY3" fmla="*/ 111578 h 188455"/>
                    <a:gd name="connsiteX4" fmla="*/ 75473 w 77701"/>
                    <a:gd name="connsiteY4" fmla="*/ 117149 h 188455"/>
                    <a:gd name="connsiteX5" fmla="*/ 72688 w 77701"/>
                    <a:gd name="connsiteY5" fmla="*/ 121718 h 188455"/>
                    <a:gd name="connsiteX6" fmla="*/ 3941 w 77701"/>
                    <a:gd name="connsiteY6" fmla="*/ 187456 h 188455"/>
                    <a:gd name="connsiteX7" fmla="*/ 1155 w 77701"/>
                    <a:gd name="connsiteY7" fmla="*/ 188236 h 188455"/>
                    <a:gd name="connsiteX8" fmla="*/ 41 w 77701"/>
                    <a:gd name="connsiteY8" fmla="*/ 184893 h 188455"/>
                    <a:gd name="connsiteX9" fmla="*/ 5055 w 77701"/>
                    <a:gd name="connsiteY9" fmla="*/ 29795 h 188455"/>
                    <a:gd name="connsiteX10" fmla="*/ 6280 w 77701"/>
                    <a:gd name="connsiteY10" fmla="*/ 24224 h 188455"/>
                    <a:gd name="connsiteX11" fmla="*/ 9066 w 77701"/>
                    <a:gd name="connsiteY11" fmla="*/ 19656 h 188455"/>
                    <a:gd name="connsiteX12" fmla="*/ 28565 w 77701"/>
                    <a:gd name="connsiteY12" fmla="*/ 1048 h 188455"/>
                    <a:gd name="connsiteX13" fmla="*/ 31350 w 77701"/>
                    <a:gd name="connsiteY13" fmla="*/ 269 h 188455"/>
                    <a:gd name="connsiteX14" fmla="*/ 32464 w 77701"/>
                    <a:gd name="connsiteY14" fmla="*/ 3611 h 188455"/>
                    <a:gd name="connsiteX15" fmla="*/ 28565 w 77701"/>
                    <a:gd name="connsiteY15" fmla="*/ 126175 h 18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01" h="188455">
                      <a:moveTo>
                        <a:pt x="73913" y="83389"/>
                      </a:moveTo>
                      <a:cubicBezTo>
                        <a:pt x="74916" y="82386"/>
                        <a:pt x="75919" y="82052"/>
                        <a:pt x="76587" y="82609"/>
                      </a:cubicBezTo>
                      <a:cubicBezTo>
                        <a:pt x="77256" y="83166"/>
                        <a:pt x="77701" y="84280"/>
                        <a:pt x="77701" y="86063"/>
                      </a:cubicBezTo>
                      <a:lnTo>
                        <a:pt x="76810" y="111578"/>
                      </a:lnTo>
                      <a:cubicBezTo>
                        <a:pt x="76699" y="113495"/>
                        <a:pt x="76242" y="115389"/>
                        <a:pt x="75473" y="117149"/>
                      </a:cubicBezTo>
                      <a:cubicBezTo>
                        <a:pt x="74905" y="118865"/>
                        <a:pt x="73958" y="120425"/>
                        <a:pt x="72688" y="121718"/>
                      </a:cubicBezTo>
                      <a:lnTo>
                        <a:pt x="3941" y="187456"/>
                      </a:lnTo>
                      <a:cubicBezTo>
                        <a:pt x="2826" y="188459"/>
                        <a:pt x="1935" y="188682"/>
                        <a:pt x="1155" y="188236"/>
                      </a:cubicBezTo>
                      <a:cubicBezTo>
                        <a:pt x="275" y="187367"/>
                        <a:pt x="-137" y="186119"/>
                        <a:pt x="41" y="184893"/>
                      </a:cubicBezTo>
                      <a:lnTo>
                        <a:pt x="5055" y="29795"/>
                      </a:lnTo>
                      <a:cubicBezTo>
                        <a:pt x="5122" y="27879"/>
                        <a:pt x="5534" y="25996"/>
                        <a:pt x="6280" y="24224"/>
                      </a:cubicBezTo>
                      <a:cubicBezTo>
                        <a:pt x="6893" y="22530"/>
                        <a:pt x="7840" y="20970"/>
                        <a:pt x="9066" y="19656"/>
                      </a:cubicBezTo>
                      <a:lnTo>
                        <a:pt x="28565" y="1048"/>
                      </a:lnTo>
                      <a:cubicBezTo>
                        <a:pt x="29679" y="45"/>
                        <a:pt x="30570" y="-289"/>
                        <a:pt x="31350" y="269"/>
                      </a:cubicBezTo>
                      <a:cubicBezTo>
                        <a:pt x="32130" y="825"/>
                        <a:pt x="32464" y="1828"/>
                        <a:pt x="32464" y="3611"/>
                      </a:cubicBezTo>
                      <a:lnTo>
                        <a:pt x="28565" y="126175"/>
                      </a:lnTo>
                      <a:close/>
                    </a:path>
                  </a:pathLst>
                </a:custGeom>
                <a:solidFill>
                  <a:srgbClr val="37474F"/>
                </a:solidFill>
                <a:ln w="111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90449C8-6CF1-450B-8034-7B795B145F4B}"/>
                    </a:ext>
                  </a:extLst>
                </p:cNvPr>
                <p:cNvSpPr/>
                <p:nvPr/>
              </p:nvSpPr>
              <p:spPr>
                <a:xfrm>
                  <a:off x="4673334" y="4304849"/>
                  <a:ext cx="93655" cy="198215"/>
                </a:xfrm>
                <a:custGeom>
                  <a:avLst/>
                  <a:gdLst>
                    <a:gd name="connsiteX0" fmla="*/ 1040 w 93655"/>
                    <a:gd name="connsiteY0" fmla="*/ 121483 h 198215"/>
                    <a:gd name="connsiteX1" fmla="*/ 4828 w 93655"/>
                    <a:gd name="connsiteY1" fmla="*/ 93404 h 198215"/>
                    <a:gd name="connsiteX2" fmla="*/ 13297 w 93655"/>
                    <a:gd name="connsiteY2" fmla="*/ 65326 h 198215"/>
                    <a:gd name="connsiteX3" fmla="*/ 27336 w 93655"/>
                    <a:gd name="connsiteY3" fmla="*/ 38362 h 198215"/>
                    <a:gd name="connsiteX4" fmla="*/ 47726 w 93655"/>
                    <a:gd name="connsiteY4" fmla="*/ 13850 h 198215"/>
                    <a:gd name="connsiteX5" fmla="*/ 65999 w 93655"/>
                    <a:gd name="connsiteY5" fmla="*/ 1370 h 198215"/>
                    <a:gd name="connsiteX6" fmla="*/ 80484 w 93655"/>
                    <a:gd name="connsiteY6" fmla="*/ 1370 h 198215"/>
                    <a:gd name="connsiteX7" fmla="*/ 90177 w 93655"/>
                    <a:gd name="connsiteY7" fmla="*/ 12513 h 198215"/>
                    <a:gd name="connsiteX8" fmla="*/ 93631 w 93655"/>
                    <a:gd name="connsiteY8" fmla="*/ 33683 h 198215"/>
                    <a:gd name="connsiteX9" fmla="*/ 93631 w 93655"/>
                    <a:gd name="connsiteY9" fmla="*/ 54964 h 198215"/>
                    <a:gd name="connsiteX10" fmla="*/ 92629 w 93655"/>
                    <a:gd name="connsiteY10" fmla="*/ 76468 h 198215"/>
                    <a:gd name="connsiteX11" fmla="*/ 88729 w 93655"/>
                    <a:gd name="connsiteY11" fmla="*/ 104658 h 198215"/>
                    <a:gd name="connsiteX12" fmla="*/ 80261 w 93655"/>
                    <a:gd name="connsiteY12" fmla="*/ 132959 h 198215"/>
                    <a:gd name="connsiteX13" fmla="*/ 66222 w 93655"/>
                    <a:gd name="connsiteY13" fmla="*/ 159812 h 198215"/>
                    <a:gd name="connsiteX14" fmla="*/ 45720 w 93655"/>
                    <a:gd name="connsiteY14" fmla="*/ 184324 h 198215"/>
                    <a:gd name="connsiteX15" fmla="*/ 27558 w 93655"/>
                    <a:gd name="connsiteY15" fmla="*/ 196803 h 198215"/>
                    <a:gd name="connsiteX16" fmla="*/ 13074 w 93655"/>
                    <a:gd name="connsiteY16" fmla="*/ 196803 h 198215"/>
                    <a:gd name="connsiteX17" fmla="*/ 3491 w 93655"/>
                    <a:gd name="connsiteY17" fmla="*/ 185661 h 198215"/>
                    <a:gd name="connsiteX18" fmla="*/ 37 w 93655"/>
                    <a:gd name="connsiteY18" fmla="*/ 164491 h 198215"/>
                    <a:gd name="connsiteX19" fmla="*/ 37 w 93655"/>
                    <a:gd name="connsiteY19" fmla="*/ 143655 h 198215"/>
                    <a:gd name="connsiteX20" fmla="*/ 1040 w 93655"/>
                    <a:gd name="connsiteY20" fmla="*/ 121483 h 198215"/>
                    <a:gd name="connsiteX21" fmla="*/ 64885 w 93655"/>
                    <a:gd name="connsiteY21" fmla="*/ 100758 h 198215"/>
                    <a:gd name="connsiteX22" fmla="*/ 65442 w 93655"/>
                    <a:gd name="connsiteY22" fmla="*/ 90953 h 198215"/>
                    <a:gd name="connsiteX23" fmla="*/ 65442 w 93655"/>
                    <a:gd name="connsiteY23" fmla="*/ 79811 h 198215"/>
                    <a:gd name="connsiteX24" fmla="*/ 65442 w 93655"/>
                    <a:gd name="connsiteY24" fmla="*/ 68669 h 198215"/>
                    <a:gd name="connsiteX25" fmla="*/ 65442 w 93655"/>
                    <a:gd name="connsiteY25" fmla="*/ 59755 h 198215"/>
                    <a:gd name="connsiteX26" fmla="*/ 64216 w 93655"/>
                    <a:gd name="connsiteY26" fmla="*/ 50284 h 198215"/>
                    <a:gd name="connsiteX27" fmla="*/ 60873 w 93655"/>
                    <a:gd name="connsiteY27" fmla="*/ 44936 h 198215"/>
                    <a:gd name="connsiteX28" fmla="*/ 55302 w 93655"/>
                    <a:gd name="connsiteY28" fmla="*/ 44936 h 198215"/>
                    <a:gd name="connsiteX29" fmla="*/ 47391 w 93655"/>
                    <a:gd name="connsiteY29" fmla="*/ 50396 h 198215"/>
                    <a:gd name="connsiteX30" fmla="*/ 39369 w 93655"/>
                    <a:gd name="connsiteY30" fmla="*/ 60201 h 198215"/>
                    <a:gd name="connsiteX31" fmla="*/ 33464 w 93655"/>
                    <a:gd name="connsiteY31" fmla="*/ 71343 h 198215"/>
                    <a:gd name="connsiteX32" fmla="*/ 27781 w 93655"/>
                    <a:gd name="connsiteY32" fmla="*/ 96079 h 198215"/>
                    <a:gd name="connsiteX33" fmla="*/ 27113 w 93655"/>
                    <a:gd name="connsiteY33" fmla="*/ 105661 h 198215"/>
                    <a:gd name="connsiteX34" fmla="*/ 27113 w 93655"/>
                    <a:gd name="connsiteY34" fmla="*/ 116803 h 198215"/>
                    <a:gd name="connsiteX35" fmla="*/ 27113 w 93655"/>
                    <a:gd name="connsiteY35" fmla="*/ 127945 h 198215"/>
                    <a:gd name="connsiteX36" fmla="*/ 27113 w 93655"/>
                    <a:gd name="connsiteY36" fmla="*/ 137193 h 198215"/>
                    <a:gd name="connsiteX37" fmla="*/ 31681 w 93655"/>
                    <a:gd name="connsiteY37" fmla="*/ 152124 h 198215"/>
                    <a:gd name="connsiteX38" fmla="*/ 45052 w 93655"/>
                    <a:gd name="connsiteY38" fmla="*/ 146998 h 198215"/>
                    <a:gd name="connsiteX39" fmla="*/ 59091 w 93655"/>
                    <a:gd name="connsiteY39" fmla="*/ 125939 h 198215"/>
                    <a:gd name="connsiteX40" fmla="*/ 64885 w 93655"/>
                    <a:gd name="connsiteY40" fmla="*/ 100758 h 1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3655" h="198215">
                      <a:moveTo>
                        <a:pt x="1040" y="121483"/>
                      </a:moveTo>
                      <a:cubicBezTo>
                        <a:pt x="1608" y="112045"/>
                        <a:pt x="2867" y="102652"/>
                        <a:pt x="4828" y="93404"/>
                      </a:cubicBezTo>
                      <a:cubicBezTo>
                        <a:pt x="6711" y="83789"/>
                        <a:pt x="9553" y="74385"/>
                        <a:pt x="13297" y="65326"/>
                      </a:cubicBezTo>
                      <a:cubicBezTo>
                        <a:pt x="17063" y="55889"/>
                        <a:pt x="21764" y="46853"/>
                        <a:pt x="27336" y="38362"/>
                      </a:cubicBezTo>
                      <a:cubicBezTo>
                        <a:pt x="33141" y="29415"/>
                        <a:pt x="39982" y="21192"/>
                        <a:pt x="47726" y="13850"/>
                      </a:cubicBezTo>
                      <a:cubicBezTo>
                        <a:pt x="52918" y="8513"/>
                        <a:pt x="59135" y="4267"/>
                        <a:pt x="65999" y="1370"/>
                      </a:cubicBezTo>
                      <a:cubicBezTo>
                        <a:pt x="70656" y="-457"/>
                        <a:pt x="75826" y="-457"/>
                        <a:pt x="80484" y="1370"/>
                      </a:cubicBezTo>
                      <a:cubicBezTo>
                        <a:pt x="85074" y="3643"/>
                        <a:pt x="88562" y="7655"/>
                        <a:pt x="90177" y="12513"/>
                      </a:cubicBezTo>
                      <a:cubicBezTo>
                        <a:pt x="92673" y="19287"/>
                        <a:pt x="93843" y="26474"/>
                        <a:pt x="93631" y="33683"/>
                      </a:cubicBezTo>
                      <a:cubicBezTo>
                        <a:pt x="93631" y="40368"/>
                        <a:pt x="93631" y="47499"/>
                        <a:pt x="93631" y="54964"/>
                      </a:cubicBezTo>
                      <a:cubicBezTo>
                        <a:pt x="93631" y="62429"/>
                        <a:pt x="93074" y="69671"/>
                        <a:pt x="92629" y="76468"/>
                      </a:cubicBezTo>
                      <a:cubicBezTo>
                        <a:pt x="91960" y="85939"/>
                        <a:pt x="90656" y="95354"/>
                        <a:pt x="88729" y="104658"/>
                      </a:cubicBezTo>
                      <a:cubicBezTo>
                        <a:pt x="86712" y="114318"/>
                        <a:pt x="83871" y="123778"/>
                        <a:pt x="80261" y="132959"/>
                      </a:cubicBezTo>
                      <a:cubicBezTo>
                        <a:pt x="76428" y="142330"/>
                        <a:pt x="71726" y="151321"/>
                        <a:pt x="66222" y="159812"/>
                      </a:cubicBezTo>
                      <a:cubicBezTo>
                        <a:pt x="60350" y="168736"/>
                        <a:pt x="53464" y="176959"/>
                        <a:pt x="45720" y="184324"/>
                      </a:cubicBezTo>
                      <a:cubicBezTo>
                        <a:pt x="40539" y="189628"/>
                        <a:pt x="34366" y="193862"/>
                        <a:pt x="27558" y="196803"/>
                      </a:cubicBezTo>
                      <a:cubicBezTo>
                        <a:pt x="22912" y="198686"/>
                        <a:pt x="17720" y="198686"/>
                        <a:pt x="13074" y="196803"/>
                      </a:cubicBezTo>
                      <a:cubicBezTo>
                        <a:pt x="8583" y="194441"/>
                        <a:pt x="5152" y="190463"/>
                        <a:pt x="3491" y="185661"/>
                      </a:cubicBezTo>
                      <a:cubicBezTo>
                        <a:pt x="940" y="178909"/>
                        <a:pt x="-230" y="171711"/>
                        <a:pt x="37" y="164491"/>
                      </a:cubicBezTo>
                      <a:cubicBezTo>
                        <a:pt x="37" y="158140"/>
                        <a:pt x="37" y="151232"/>
                        <a:pt x="37" y="143655"/>
                      </a:cubicBezTo>
                      <a:cubicBezTo>
                        <a:pt x="37" y="136079"/>
                        <a:pt x="595" y="128613"/>
                        <a:pt x="1040" y="121483"/>
                      </a:cubicBezTo>
                      <a:close/>
                      <a:moveTo>
                        <a:pt x="64885" y="100758"/>
                      </a:moveTo>
                      <a:cubicBezTo>
                        <a:pt x="64885" y="97861"/>
                        <a:pt x="64885" y="94519"/>
                        <a:pt x="65442" y="90953"/>
                      </a:cubicBezTo>
                      <a:cubicBezTo>
                        <a:pt x="65999" y="87388"/>
                        <a:pt x="65442" y="83711"/>
                        <a:pt x="65442" y="79811"/>
                      </a:cubicBezTo>
                      <a:lnTo>
                        <a:pt x="65442" y="68669"/>
                      </a:lnTo>
                      <a:cubicBezTo>
                        <a:pt x="65442" y="65326"/>
                        <a:pt x="65442" y="62429"/>
                        <a:pt x="65442" y="59755"/>
                      </a:cubicBezTo>
                      <a:cubicBezTo>
                        <a:pt x="65442" y="56558"/>
                        <a:pt x="65029" y="53382"/>
                        <a:pt x="64216" y="50284"/>
                      </a:cubicBezTo>
                      <a:cubicBezTo>
                        <a:pt x="63726" y="48178"/>
                        <a:pt x="62556" y="46295"/>
                        <a:pt x="60873" y="44936"/>
                      </a:cubicBezTo>
                      <a:cubicBezTo>
                        <a:pt x="59113" y="44078"/>
                        <a:pt x="57063" y="44078"/>
                        <a:pt x="55302" y="44936"/>
                      </a:cubicBezTo>
                      <a:cubicBezTo>
                        <a:pt x="52305" y="46173"/>
                        <a:pt x="49609" y="48034"/>
                        <a:pt x="47391" y="50396"/>
                      </a:cubicBezTo>
                      <a:cubicBezTo>
                        <a:pt x="44361" y="53360"/>
                        <a:pt x="41676" y="56647"/>
                        <a:pt x="39369" y="60201"/>
                      </a:cubicBezTo>
                      <a:cubicBezTo>
                        <a:pt x="37118" y="63755"/>
                        <a:pt x="35146" y="67488"/>
                        <a:pt x="33464" y="71343"/>
                      </a:cubicBezTo>
                      <a:cubicBezTo>
                        <a:pt x="30344" y="79254"/>
                        <a:pt x="28427" y="87599"/>
                        <a:pt x="27781" y="96079"/>
                      </a:cubicBezTo>
                      <a:cubicBezTo>
                        <a:pt x="27781" y="98864"/>
                        <a:pt x="27781" y="102095"/>
                        <a:pt x="27113" y="105661"/>
                      </a:cubicBezTo>
                      <a:cubicBezTo>
                        <a:pt x="26444" y="109226"/>
                        <a:pt x="27113" y="112792"/>
                        <a:pt x="27113" y="116803"/>
                      </a:cubicBezTo>
                      <a:cubicBezTo>
                        <a:pt x="27113" y="120814"/>
                        <a:pt x="27113" y="124045"/>
                        <a:pt x="27113" y="127945"/>
                      </a:cubicBezTo>
                      <a:cubicBezTo>
                        <a:pt x="27113" y="131845"/>
                        <a:pt x="27113" y="134408"/>
                        <a:pt x="27113" y="137193"/>
                      </a:cubicBezTo>
                      <a:cubicBezTo>
                        <a:pt x="26611" y="142575"/>
                        <a:pt x="28249" y="147945"/>
                        <a:pt x="31681" y="152124"/>
                      </a:cubicBezTo>
                      <a:cubicBezTo>
                        <a:pt x="34467" y="154575"/>
                        <a:pt x="38923" y="152903"/>
                        <a:pt x="45052" y="146998"/>
                      </a:cubicBezTo>
                      <a:cubicBezTo>
                        <a:pt x="51269" y="141126"/>
                        <a:pt x="56060" y="133929"/>
                        <a:pt x="59091" y="125939"/>
                      </a:cubicBezTo>
                      <a:cubicBezTo>
                        <a:pt x="62188" y="117861"/>
                        <a:pt x="64138" y="109382"/>
                        <a:pt x="64885" y="100758"/>
                      </a:cubicBezTo>
                      <a:close/>
                    </a:path>
                  </a:pathLst>
                </a:custGeom>
                <a:solidFill>
                  <a:srgbClr val="FFFFFF"/>
                </a:solidFill>
                <a:ln w="111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8572885-011E-4ABE-A73F-2B33656246AF}"/>
                    </a:ext>
                  </a:extLst>
                </p:cNvPr>
                <p:cNvSpPr/>
                <p:nvPr/>
              </p:nvSpPr>
              <p:spPr>
                <a:xfrm>
                  <a:off x="4781227" y="4189012"/>
                  <a:ext cx="80821" cy="235273"/>
                </a:xfrm>
                <a:custGeom>
                  <a:avLst/>
                  <a:gdLst>
                    <a:gd name="connsiteX0" fmla="*/ 76881 w 80821"/>
                    <a:gd name="connsiteY0" fmla="*/ 1107 h 235273"/>
                    <a:gd name="connsiteX1" fmla="*/ 79666 w 80821"/>
                    <a:gd name="connsiteY1" fmla="*/ 215 h 235273"/>
                    <a:gd name="connsiteX2" fmla="*/ 80780 w 80821"/>
                    <a:gd name="connsiteY2" fmla="*/ 3558 h 235273"/>
                    <a:gd name="connsiteX3" fmla="*/ 79889 w 80821"/>
                    <a:gd name="connsiteY3" fmla="*/ 29073 h 235273"/>
                    <a:gd name="connsiteX4" fmla="*/ 78552 w 80821"/>
                    <a:gd name="connsiteY4" fmla="*/ 34756 h 235273"/>
                    <a:gd name="connsiteX5" fmla="*/ 75655 w 80821"/>
                    <a:gd name="connsiteY5" fmla="*/ 39435 h 235273"/>
                    <a:gd name="connsiteX6" fmla="*/ 31086 w 80821"/>
                    <a:gd name="connsiteY6" fmla="*/ 81887 h 235273"/>
                    <a:gd name="connsiteX7" fmla="*/ 30084 w 80821"/>
                    <a:gd name="connsiteY7" fmla="*/ 114645 h 235273"/>
                    <a:gd name="connsiteX8" fmla="*/ 71421 w 80821"/>
                    <a:gd name="connsiteY8" fmla="*/ 75090 h 235273"/>
                    <a:gd name="connsiteX9" fmla="*/ 74207 w 80821"/>
                    <a:gd name="connsiteY9" fmla="*/ 74310 h 235273"/>
                    <a:gd name="connsiteX10" fmla="*/ 75209 w 80821"/>
                    <a:gd name="connsiteY10" fmla="*/ 77764 h 235273"/>
                    <a:gd name="connsiteX11" fmla="*/ 74541 w 80821"/>
                    <a:gd name="connsiteY11" fmla="*/ 103169 h 235273"/>
                    <a:gd name="connsiteX12" fmla="*/ 73204 w 80821"/>
                    <a:gd name="connsiteY12" fmla="*/ 108851 h 235273"/>
                    <a:gd name="connsiteX13" fmla="*/ 70307 w 80821"/>
                    <a:gd name="connsiteY13" fmla="*/ 113531 h 235273"/>
                    <a:gd name="connsiteX14" fmla="*/ 29081 w 80821"/>
                    <a:gd name="connsiteY14" fmla="*/ 153642 h 235273"/>
                    <a:gd name="connsiteX15" fmla="*/ 27410 w 80821"/>
                    <a:gd name="connsiteY15" fmla="*/ 205453 h 235273"/>
                    <a:gd name="connsiteX16" fmla="*/ 26184 w 80821"/>
                    <a:gd name="connsiteY16" fmla="*/ 211024 h 235273"/>
                    <a:gd name="connsiteX17" fmla="*/ 23399 w 80821"/>
                    <a:gd name="connsiteY17" fmla="*/ 215593 h 235273"/>
                    <a:gd name="connsiteX18" fmla="*/ 3900 w 80821"/>
                    <a:gd name="connsiteY18" fmla="*/ 234200 h 235273"/>
                    <a:gd name="connsiteX19" fmla="*/ 1114 w 80821"/>
                    <a:gd name="connsiteY19" fmla="*/ 234980 h 235273"/>
                    <a:gd name="connsiteX20" fmla="*/ 0 w 80821"/>
                    <a:gd name="connsiteY20" fmla="*/ 231637 h 235273"/>
                    <a:gd name="connsiteX21" fmla="*/ 4903 w 80821"/>
                    <a:gd name="connsiteY21" fmla="*/ 76650 h 235273"/>
                    <a:gd name="connsiteX22" fmla="*/ 6240 w 80821"/>
                    <a:gd name="connsiteY22" fmla="*/ 70968 h 235273"/>
                    <a:gd name="connsiteX23" fmla="*/ 9025 w 80821"/>
                    <a:gd name="connsiteY23" fmla="*/ 66400 h 23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821" h="235273">
                      <a:moveTo>
                        <a:pt x="76881" y="1107"/>
                      </a:moveTo>
                      <a:cubicBezTo>
                        <a:pt x="77995" y="-8"/>
                        <a:pt x="78886" y="-230"/>
                        <a:pt x="79666" y="215"/>
                      </a:cubicBezTo>
                      <a:cubicBezTo>
                        <a:pt x="80547" y="1084"/>
                        <a:pt x="80959" y="2332"/>
                        <a:pt x="80780" y="3558"/>
                      </a:cubicBezTo>
                      <a:lnTo>
                        <a:pt x="79889" y="29073"/>
                      </a:lnTo>
                      <a:cubicBezTo>
                        <a:pt x="79845" y="31046"/>
                        <a:pt x="79388" y="32973"/>
                        <a:pt x="78552" y="34756"/>
                      </a:cubicBezTo>
                      <a:cubicBezTo>
                        <a:pt x="77995" y="36538"/>
                        <a:pt x="76992" y="38143"/>
                        <a:pt x="75655" y="39435"/>
                      </a:cubicBezTo>
                      <a:lnTo>
                        <a:pt x="31086" y="81887"/>
                      </a:lnTo>
                      <a:lnTo>
                        <a:pt x="30084" y="114645"/>
                      </a:lnTo>
                      <a:lnTo>
                        <a:pt x="71421" y="75090"/>
                      </a:lnTo>
                      <a:cubicBezTo>
                        <a:pt x="72535" y="74087"/>
                        <a:pt x="73538" y="73865"/>
                        <a:pt x="74207" y="74310"/>
                      </a:cubicBezTo>
                      <a:cubicBezTo>
                        <a:pt x="74875" y="74756"/>
                        <a:pt x="75321" y="75982"/>
                        <a:pt x="75209" y="77764"/>
                      </a:cubicBezTo>
                      <a:lnTo>
                        <a:pt x="74541" y="103169"/>
                      </a:lnTo>
                      <a:cubicBezTo>
                        <a:pt x="74474" y="105129"/>
                        <a:pt x="74017" y="107068"/>
                        <a:pt x="73204" y="108851"/>
                      </a:cubicBezTo>
                      <a:cubicBezTo>
                        <a:pt x="72513" y="110567"/>
                        <a:pt x="71532" y="112149"/>
                        <a:pt x="70307" y="113531"/>
                      </a:cubicBezTo>
                      <a:lnTo>
                        <a:pt x="29081" y="153642"/>
                      </a:lnTo>
                      <a:lnTo>
                        <a:pt x="27410" y="205453"/>
                      </a:lnTo>
                      <a:cubicBezTo>
                        <a:pt x="27343" y="207370"/>
                        <a:pt x="26931" y="209253"/>
                        <a:pt x="26184" y="211024"/>
                      </a:cubicBezTo>
                      <a:cubicBezTo>
                        <a:pt x="25571" y="212718"/>
                        <a:pt x="24624" y="214278"/>
                        <a:pt x="23399" y="215593"/>
                      </a:cubicBezTo>
                      <a:lnTo>
                        <a:pt x="3900" y="234200"/>
                      </a:lnTo>
                      <a:cubicBezTo>
                        <a:pt x="2786" y="235314"/>
                        <a:pt x="1894" y="235537"/>
                        <a:pt x="1114" y="234980"/>
                      </a:cubicBezTo>
                      <a:cubicBezTo>
                        <a:pt x="334" y="234423"/>
                        <a:pt x="0" y="233420"/>
                        <a:pt x="0" y="231637"/>
                      </a:cubicBezTo>
                      <a:lnTo>
                        <a:pt x="4903" y="76650"/>
                      </a:lnTo>
                      <a:cubicBezTo>
                        <a:pt x="5014" y="74689"/>
                        <a:pt x="5460" y="72773"/>
                        <a:pt x="6240" y="70968"/>
                      </a:cubicBezTo>
                      <a:cubicBezTo>
                        <a:pt x="6841" y="69263"/>
                        <a:pt x="7788" y="67714"/>
                        <a:pt x="9025" y="66400"/>
                      </a:cubicBezTo>
                      <a:close/>
                    </a:path>
                  </a:pathLst>
                </a:custGeom>
                <a:solidFill>
                  <a:srgbClr val="FFFFFF"/>
                </a:solidFill>
                <a:ln w="111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AE6DD13B-CF41-41E5-ACAC-DECC6C81A65F}"/>
                    </a:ext>
                  </a:extLst>
                </p:cNvPr>
                <p:cNvSpPr/>
                <p:nvPr/>
              </p:nvSpPr>
              <p:spPr>
                <a:xfrm>
                  <a:off x="4872704" y="4101467"/>
                  <a:ext cx="81003" cy="235129"/>
                </a:xfrm>
                <a:custGeom>
                  <a:avLst/>
                  <a:gdLst>
                    <a:gd name="connsiteX0" fmla="*/ 76992 w 81003"/>
                    <a:gd name="connsiteY0" fmla="*/ 1074 h 235129"/>
                    <a:gd name="connsiteX1" fmla="*/ 79889 w 81003"/>
                    <a:gd name="connsiteY1" fmla="*/ 294 h 235129"/>
                    <a:gd name="connsiteX2" fmla="*/ 81003 w 81003"/>
                    <a:gd name="connsiteY2" fmla="*/ 3636 h 235129"/>
                    <a:gd name="connsiteX3" fmla="*/ 80112 w 81003"/>
                    <a:gd name="connsiteY3" fmla="*/ 29486 h 235129"/>
                    <a:gd name="connsiteX4" fmla="*/ 78775 w 81003"/>
                    <a:gd name="connsiteY4" fmla="*/ 35169 h 235129"/>
                    <a:gd name="connsiteX5" fmla="*/ 75878 w 81003"/>
                    <a:gd name="connsiteY5" fmla="*/ 39848 h 235129"/>
                    <a:gd name="connsiteX6" fmla="*/ 31309 w 81003"/>
                    <a:gd name="connsiteY6" fmla="*/ 82300 h 235129"/>
                    <a:gd name="connsiteX7" fmla="*/ 30306 w 81003"/>
                    <a:gd name="connsiteY7" fmla="*/ 115169 h 235129"/>
                    <a:gd name="connsiteX8" fmla="*/ 71755 w 81003"/>
                    <a:gd name="connsiteY8" fmla="*/ 75503 h 235129"/>
                    <a:gd name="connsiteX9" fmla="*/ 74541 w 81003"/>
                    <a:gd name="connsiteY9" fmla="*/ 74723 h 235129"/>
                    <a:gd name="connsiteX10" fmla="*/ 75544 w 81003"/>
                    <a:gd name="connsiteY10" fmla="*/ 78177 h 235129"/>
                    <a:gd name="connsiteX11" fmla="*/ 74764 w 81003"/>
                    <a:gd name="connsiteY11" fmla="*/ 103581 h 235129"/>
                    <a:gd name="connsiteX12" fmla="*/ 73427 w 81003"/>
                    <a:gd name="connsiteY12" fmla="*/ 109264 h 235129"/>
                    <a:gd name="connsiteX13" fmla="*/ 70530 w 81003"/>
                    <a:gd name="connsiteY13" fmla="*/ 113943 h 235129"/>
                    <a:gd name="connsiteX14" fmla="*/ 29192 w 81003"/>
                    <a:gd name="connsiteY14" fmla="*/ 153498 h 235129"/>
                    <a:gd name="connsiteX15" fmla="*/ 27521 w 81003"/>
                    <a:gd name="connsiteY15" fmla="*/ 205309 h 235129"/>
                    <a:gd name="connsiteX16" fmla="*/ 26295 w 81003"/>
                    <a:gd name="connsiteY16" fmla="*/ 210880 h 235129"/>
                    <a:gd name="connsiteX17" fmla="*/ 23398 w 81003"/>
                    <a:gd name="connsiteY17" fmla="*/ 215560 h 235129"/>
                    <a:gd name="connsiteX18" fmla="*/ 4011 w 81003"/>
                    <a:gd name="connsiteY18" fmla="*/ 234055 h 235129"/>
                    <a:gd name="connsiteX19" fmla="*/ 1226 w 81003"/>
                    <a:gd name="connsiteY19" fmla="*/ 234835 h 235129"/>
                    <a:gd name="connsiteX20" fmla="*/ 0 w 81003"/>
                    <a:gd name="connsiteY20" fmla="*/ 231493 h 235129"/>
                    <a:gd name="connsiteX21" fmla="*/ 5014 w 81003"/>
                    <a:gd name="connsiteY21" fmla="*/ 76506 h 235129"/>
                    <a:gd name="connsiteX22" fmla="*/ 6240 w 81003"/>
                    <a:gd name="connsiteY22" fmla="*/ 70935 h 235129"/>
                    <a:gd name="connsiteX23" fmla="*/ 9136 w 81003"/>
                    <a:gd name="connsiteY23" fmla="*/ 66255 h 23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03" h="235129">
                      <a:moveTo>
                        <a:pt x="76992" y="1074"/>
                      </a:moveTo>
                      <a:cubicBezTo>
                        <a:pt x="78106" y="-41"/>
                        <a:pt x="79109" y="-264"/>
                        <a:pt x="79889" y="294"/>
                      </a:cubicBezTo>
                      <a:cubicBezTo>
                        <a:pt x="80669" y="851"/>
                        <a:pt x="81003" y="1853"/>
                        <a:pt x="81003" y="3636"/>
                      </a:cubicBezTo>
                      <a:lnTo>
                        <a:pt x="80112" y="29486"/>
                      </a:lnTo>
                      <a:cubicBezTo>
                        <a:pt x="80067" y="31458"/>
                        <a:pt x="79610" y="33386"/>
                        <a:pt x="78775" y="35169"/>
                      </a:cubicBezTo>
                      <a:cubicBezTo>
                        <a:pt x="78117" y="36896"/>
                        <a:pt x="77126" y="38489"/>
                        <a:pt x="75878" y="39848"/>
                      </a:cubicBezTo>
                      <a:lnTo>
                        <a:pt x="31309" y="82300"/>
                      </a:lnTo>
                      <a:lnTo>
                        <a:pt x="30306" y="115169"/>
                      </a:lnTo>
                      <a:lnTo>
                        <a:pt x="71755" y="75503"/>
                      </a:lnTo>
                      <a:cubicBezTo>
                        <a:pt x="72869" y="74500"/>
                        <a:pt x="73761" y="74277"/>
                        <a:pt x="74541" y="74723"/>
                      </a:cubicBezTo>
                      <a:cubicBezTo>
                        <a:pt x="75321" y="75169"/>
                        <a:pt x="75655" y="76394"/>
                        <a:pt x="75544" y="78177"/>
                      </a:cubicBezTo>
                      <a:lnTo>
                        <a:pt x="74764" y="103581"/>
                      </a:lnTo>
                      <a:cubicBezTo>
                        <a:pt x="74708" y="105542"/>
                        <a:pt x="74251" y="107481"/>
                        <a:pt x="73427" y="109264"/>
                      </a:cubicBezTo>
                      <a:cubicBezTo>
                        <a:pt x="72825" y="111024"/>
                        <a:pt x="71833" y="112617"/>
                        <a:pt x="70530" y="113943"/>
                      </a:cubicBezTo>
                      <a:lnTo>
                        <a:pt x="29192" y="153498"/>
                      </a:lnTo>
                      <a:lnTo>
                        <a:pt x="27521" y="205309"/>
                      </a:lnTo>
                      <a:cubicBezTo>
                        <a:pt x="27465" y="207225"/>
                        <a:pt x="27053" y="209120"/>
                        <a:pt x="26295" y="210880"/>
                      </a:cubicBezTo>
                      <a:cubicBezTo>
                        <a:pt x="25649" y="212618"/>
                        <a:pt x="24669" y="214212"/>
                        <a:pt x="23398" y="215560"/>
                      </a:cubicBezTo>
                      <a:lnTo>
                        <a:pt x="4011" y="234055"/>
                      </a:lnTo>
                      <a:cubicBezTo>
                        <a:pt x="2897" y="235170"/>
                        <a:pt x="1894" y="235393"/>
                        <a:pt x="1226" y="234835"/>
                      </a:cubicBezTo>
                      <a:cubicBezTo>
                        <a:pt x="557" y="234278"/>
                        <a:pt x="0" y="233276"/>
                        <a:pt x="0" y="231493"/>
                      </a:cubicBezTo>
                      <a:lnTo>
                        <a:pt x="5014" y="76506"/>
                      </a:lnTo>
                      <a:cubicBezTo>
                        <a:pt x="5070" y="74589"/>
                        <a:pt x="5482" y="72695"/>
                        <a:pt x="6240" y="70935"/>
                      </a:cubicBezTo>
                      <a:cubicBezTo>
                        <a:pt x="6841" y="69174"/>
                        <a:pt x="7833" y="67581"/>
                        <a:pt x="9136" y="66255"/>
                      </a:cubicBezTo>
                      <a:close/>
                    </a:path>
                  </a:pathLst>
                </a:custGeom>
                <a:solidFill>
                  <a:srgbClr val="FFFFFF"/>
                </a:solidFill>
                <a:ln w="111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46DDD455-4DCE-440F-BD15-3D17D73FD189}"/>
                    </a:ext>
                  </a:extLst>
                </p:cNvPr>
                <p:cNvSpPr/>
                <p:nvPr/>
              </p:nvSpPr>
              <p:spPr>
                <a:xfrm>
                  <a:off x="4964586" y="4012405"/>
                  <a:ext cx="82199" cy="235978"/>
                </a:xfrm>
                <a:custGeom>
                  <a:avLst/>
                  <a:gdLst>
                    <a:gd name="connsiteX0" fmla="*/ 75473 w 82199"/>
                    <a:gd name="connsiteY0" fmla="*/ 129691 h 235978"/>
                    <a:gd name="connsiteX1" fmla="*/ 78258 w 82199"/>
                    <a:gd name="connsiteY1" fmla="*/ 128910 h 235978"/>
                    <a:gd name="connsiteX2" fmla="*/ 79261 w 82199"/>
                    <a:gd name="connsiteY2" fmla="*/ 132365 h 235978"/>
                    <a:gd name="connsiteX3" fmla="*/ 78370 w 82199"/>
                    <a:gd name="connsiteY3" fmla="*/ 157880 h 235978"/>
                    <a:gd name="connsiteX4" fmla="*/ 77144 w 82199"/>
                    <a:gd name="connsiteY4" fmla="*/ 163451 h 235978"/>
                    <a:gd name="connsiteX5" fmla="*/ 74247 w 82199"/>
                    <a:gd name="connsiteY5" fmla="*/ 168019 h 235978"/>
                    <a:gd name="connsiteX6" fmla="*/ 3940 w 82199"/>
                    <a:gd name="connsiteY6" fmla="*/ 234872 h 235978"/>
                    <a:gd name="connsiteX7" fmla="*/ 1155 w 82199"/>
                    <a:gd name="connsiteY7" fmla="*/ 235764 h 235978"/>
                    <a:gd name="connsiteX8" fmla="*/ 41 w 82199"/>
                    <a:gd name="connsiteY8" fmla="*/ 232421 h 235978"/>
                    <a:gd name="connsiteX9" fmla="*/ 4943 w 82199"/>
                    <a:gd name="connsiteY9" fmla="*/ 77322 h 235978"/>
                    <a:gd name="connsiteX10" fmla="*/ 6280 w 82199"/>
                    <a:gd name="connsiteY10" fmla="*/ 71751 h 235978"/>
                    <a:gd name="connsiteX11" fmla="*/ 9066 w 82199"/>
                    <a:gd name="connsiteY11" fmla="*/ 67183 h 235978"/>
                    <a:gd name="connsiteX12" fmla="*/ 78258 w 82199"/>
                    <a:gd name="connsiteY12" fmla="*/ 999 h 235978"/>
                    <a:gd name="connsiteX13" fmla="*/ 81044 w 82199"/>
                    <a:gd name="connsiteY13" fmla="*/ 219 h 235978"/>
                    <a:gd name="connsiteX14" fmla="*/ 82158 w 82199"/>
                    <a:gd name="connsiteY14" fmla="*/ 3561 h 235978"/>
                    <a:gd name="connsiteX15" fmla="*/ 81267 w 82199"/>
                    <a:gd name="connsiteY15" fmla="*/ 29077 h 235978"/>
                    <a:gd name="connsiteX16" fmla="*/ 79930 w 82199"/>
                    <a:gd name="connsiteY16" fmla="*/ 34760 h 235978"/>
                    <a:gd name="connsiteX17" fmla="*/ 77033 w 82199"/>
                    <a:gd name="connsiteY17" fmla="*/ 39439 h 235978"/>
                    <a:gd name="connsiteX18" fmla="*/ 31350 w 82199"/>
                    <a:gd name="connsiteY18" fmla="*/ 83116 h 235978"/>
                    <a:gd name="connsiteX19" fmla="*/ 30459 w 82199"/>
                    <a:gd name="connsiteY19" fmla="*/ 108966 h 235978"/>
                    <a:gd name="connsiteX20" fmla="*/ 73022 w 82199"/>
                    <a:gd name="connsiteY20" fmla="*/ 68409 h 235978"/>
                    <a:gd name="connsiteX21" fmla="*/ 75807 w 82199"/>
                    <a:gd name="connsiteY21" fmla="*/ 67629 h 235978"/>
                    <a:gd name="connsiteX22" fmla="*/ 76921 w 82199"/>
                    <a:gd name="connsiteY22" fmla="*/ 70972 h 235978"/>
                    <a:gd name="connsiteX23" fmla="*/ 76030 w 82199"/>
                    <a:gd name="connsiteY23" fmla="*/ 96487 h 235978"/>
                    <a:gd name="connsiteX24" fmla="*/ 74693 w 82199"/>
                    <a:gd name="connsiteY24" fmla="*/ 102169 h 235978"/>
                    <a:gd name="connsiteX25" fmla="*/ 71796 w 82199"/>
                    <a:gd name="connsiteY25" fmla="*/ 106849 h 235978"/>
                    <a:gd name="connsiteX26" fmla="*/ 29345 w 82199"/>
                    <a:gd name="connsiteY26" fmla="*/ 147406 h 235978"/>
                    <a:gd name="connsiteX27" fmla="*/ 28342 w 82199"/>
                    <a:gd name="connsiteY27" fmla="*/ 174259 h 2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199" h="235978">
                      <a:moveTo>
                        <a:pt x="75473" y="129691"/>
                      </a:moveTo>
                      <a:cubicBezTo>
                        <a:pt x="76587" y="128576"/>
                        <a:pt x="77479" y="128354"/>
                        <a:pt x="78258" y="128910"/>
                      </a:cubicBezTo>
                      <a:cubicBezTo>
                        <a:pt x="79072" y="129858"/>
                        <a:pt x="79440" y="131128"/>
                        <a:pt x="79261" y="132365"/>
                      </a:cubicBezTo>
                      <a:lnTo>
                        <a:pt x="78370" y="157880"/>
                      </a:lnTo>
                      <a:cubicBezTo>
                        <a:pt x="78303" y="159797"/>
                        <a:pt x="77891" y="161680"/>
                        <a:pt x="77144" y="163451"/>
                      </a:cubicBezTo>
                      <a:cubicBezTo>
                        <a:pt x="76543" y="165178"/>
                        <a:pt x="75551" y="166738"/>
                        <a:pt x="74247" y="168019"/>
                      </a:cubicBezTo>
                      <a:lnTo>
                        <a:pt x="3940" y="234872"/>
                      </a:lnTo>
                      <a:cubicBezTo>
                        <a:pt x="2826" y="235987"/>
                        <a:pt x="1935" y="236209"/>
                        <a:pt x="1155" y="235764"/>
                      </a:cubicBezTo>
                      <a:cubicBezTo>
                        <a:pt x="275" y="234894"/>
                        <a:pt x="-138" y="233646"/>
                        <a:pt x="41" y="232421"/>
                      </a:cubicBezTo>
                      <a:lnTo>
                        <a:pt x="4943" y="77322"/>
                      </a:lnTo>
                      <a:cubicBezTo>
                        <a:pt x="5055" y="75406"/>
                        <a:pt x="5512" y="73512"/>
                        <a:pt x="6280" y="71751"/>
                      </a:cubicBezTo>
                      <a:cubicBezTo>
                        <a:pt x="6849" y="70035"/>
                        <a:pt x="7796" y="68476"/>
                        <a:pt x="9066" y="67183"/>
                      </a:cubicBezTo>
                      <a:lnTo>
                        <a:pt x="78258" y="999"/>
                      </a:lnTo>
                      <a:cubicBezTo>
                        <a:pt x="79373" y="-4"/>
                        <a:pt x="80264" y="-227"/>
                        <a:pt x="81044" y="219"/>
                      </a:cubicBezTo>
                      <a:cubicBezTo>
                        <a:pt x="81924" y="1088"/>
                        <a:pt x="82336" y="2336"/>
                        <a:pt x="82158" y="3561"/>
                      </a:cubicBezTo>
                      <a:lnTo>
                        <a:pt x="81267" y="29077"/>
                      </a:lnTo>
                      <a:cubicBezTo>
                        <a:pt x="81222" y="31049"/>
                        <a:pt x="80766" y="32977"/>
                        <a:pt x="79930" y="34760"/>
                      </a:cubicBezTo>
                      <a:cubicBezTo>
                        <a:pt x="79373" y="36542"/>
                        <a:pt x="78370" y="38147"/>
                        <a:pt x="77033" y="39439"/>
                      </a:cubicBezTo>
                      <a:lnTo>
                        <a:pt x="31350" y="83116"/>
                      </a:lnTo>
                      <a:lnTo>
                        <a:pt x="30459" y="108966"/>
                      </a:lnTo>
                      <a:lnTo>
                        <a:pt x="73022" y="68409"/>
                      </a:lnTo>
                      <a:cubicBezTo>
                        <a:pt x="74025" y="67406"/>
                        <a:pt x="75027" y="67183"/>
                        <a:pt x="75807" y="67629"/>
                      </a:cubicBezTo>
                      <a:cubicBezTo>
                        <a:pt x="76643" y="68531"/>
                        <a:pt x="77055" y="69746"/>
                        <a:pt x="76921" y="70972"/>
                      </a:cubicBezTo>
                      <a:lnTo>
                        <a:pt x="76030" y="96487"/>
                      </a:lnTo>
                      <a:cubicBezTo>
                        <a:pt x="75986" y="98459"/>
                        <a:pt x="75529" y="100387"/>
                        <a:pt x="74693" y="102169"/>
                      </a:cubicBezTo>
                      <a:cubicBezTo>
                        <a:pt x="74036" y="103896"/>
                        <a:pt x="73044" y="105490"/>
                        <a:pt x="71796" y="106849"/>
                      </a:cubicBezTo>
                      <a:lnTo>
                        <a:pt x="29345" y="147406"/>
                      </a:lnTo>
                      <a:lnTo>
                        <a:pt x="28342" y="174259"/>
                      </a:lnTo>
                      <a:close/>
                    </a:path>
                  </a:pathLst>
                </a:custGeom>
                <a:solidFill>
                  <a:srgbClr val="FFFFFF"/>
                </a:solidFill>
                <a:ln w="111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F8D5B7BD-22BB-4B81-BAB6-E59B39FA0542}"/>
                    </a:ext>
                  </a:extLst>
                </p:cNvPr>
                <p:cNvSpPr/>
                <p:nvPr/>
              </p:nvSpPr>
              <p:spPr>
                <a:xfrm>
                  <a:off x="5059740" y="3936737"/>
                  <a:ext cx="89991" cy="220953"/>
                </a:xfrm>
                <a:custGeom>
                  <a:avLst/>
                  <a:gdLst>
                    <a:gd name="connsiteX0" fmla="*/ 48063 w 89991"/>
                    <a:gd name="connsiteY0" fmla="*/ 14717 h 220953"/>
                    <a:gd name="connsiteX1" fmla="*/ 64442 w 89991"/>
                    <a:gd name="connsiteY1" fmla="*/ 2683 h 220953"/>
                    <a:gd name="connsiteX2" fmla="*/ 78036 w 89991"/>
                    <a:gd name="connsiteY2" fmla="*/ 343 h 220953"/>
                    <a:gd name="connsiteX3" fmla="*/ 87061 w 89991"/>
                    <a:gd name="connsiteY3" fmla="*/ 9146 h 220953"/>
                    <a:gd name="connsiteX4" fmla="*/ 89846 w 89991"/>
                    <a:gd name="connsiteY4" fmla="*/ 30427 h 220953"/>
                    <a:gd name="connsiteX5" fmla="*/ 84275 w 89991"/>
                    <a:gd name="connsiteY5" fmla="*/ 63853 h 220953"/>
                    <a:gd name="connsiteX6" fmla="*/ 70571 w 89991"/>
                    <a:gd name="connsiteY6" fmla="*/ 93491 h 220953"/>
                    <a:gd name="connsiteX7" fmla="*/ 87284 w 89991"/>
                    <a:gd name="connsiteY7" fmla="*/ 132823 h 220953"/>
                    <a:gd name="connsiteX8" fmla="*/ 87284 w 89991"/>
                    <a:gd name="connsiteY8" fmla="*/ 135163 h 220953"/>
                    <a:gd name="connsiteX9" fmla="*/ 86281 w 89991"/>
                    <a:gd name="connsiteY9" fmla="*/ 139731 h 220953"/>
                    <a:gd name="connsiteX10" fmla="*/ 83941 w 89991"/>
                    <a:gd name="connsiteY10" fmla="*/ 143520 h 220953"/>
                    <a:gd name="connsiteX11" fmla="*/ 65222 w 89991"/>
                    <a:gd name="connsiteY11" fmla="*/ 161347 h 220953"/>
                    <a:gd name="connsiteX12" fmla="*/ 60988 w 89991"/>
                    <a:gd name="connsiteY12" fmla="*/ 163241 h 220953"/>
                    <a:gd name="connsiteX13" fmla="*/ 59094 w 89991"/>
                    <a:gd name="connsiteY13" fmla="*/ 160901 h 220953"/>
                    <a:gd name="connsiteX14" fmla="*/ 44275 w 89991"/>
                    <a:gd name="connsiteY14" fmla="*/ 125246 h 220953"/>
                    <a:gd name="connsiteX15" fmla="*/ 29122 w 89991"/>
                    <a:gd name="connsiteY15" fmla="*/ 139731 h 220953"/>
                    <a:gd name="connsiteX16" fmla="*/ 27451 w 89991"/>
                    <a:gd name="connsiteY16" fmla="*/ 191097 h 220953"/>
                    <a:gd name="connsiteX17" fmla="*/ 26225 w 89991"/>
                    <a:gd name="connsiteY17" fmla="*/ 196779 h 220953"/>
                    <a:gd name="connsiteX18" fmla="*/ 23439 w 89991"/>
                    <a:gd name="connsiteY18" fmla="*/ 201347 h 220953"/>
                    <a:gd name="connsiteX19" fmla="*/ 3941 w 89991"/>
                    <a:gd name="connsiteY19" fmla="*/ 219955 h 220953"/>
                    <a:gd name="connsiteX20" fmla="*/ 1155 w 89991"/>
                    <a:gd name="connsiteY20" fmla="*/ 220735 h 220953"/>
                    <a:gd name="connsiteX21" fmla="*/ 41 w 89991"/>
                    <a:gd name="connsiteY21" fmla="*/ 217392 h 220953"/>
                    <a:gd name="connsiteX22" fmla="*/ 5055 w 89991"/>
                    <a:gd name="connsiteY22" fmla="*/ 62294 h 220953"/>
                    <a:gd name="connsiteX23" fmla="*/ 6280 w 89991"/>
                    <a:gd name="connsiteY23" fmla="*/ 56722 h 220953"/>
                    <a:gd name="connsiteX24" fmla="*/ 9066 w 89991"/>
                    <a:gd name="connsiteY24" fmla="*/ 52154 h 220953"/>
                    <a:gd name="connsiteX25" fmla="*/ 30570 w 89991"/>
                    <a:gd name="connsiteY25" fmla="*/ 101959 h 220953"/>
                    <a:gd name="connsiteX26" fmla="*/ 47284 w 89991"/>
                    <a:gd name="connsiteY26" fmla="*/ 85915 h 220953"/>
                    <a:gd name="connsiteX27" fmla="*/ 57757 w 89991"/>
                    <a:gd name="connsiteY27" fmla="*/ 72210 h 220953"/>
                    <a:gd name="connsiteX28" fmla="*/ 62325 w 89991"/>
                    <a:gd name="connsiteY28" fmla="*/ 54383 h 220953"/>
                    <a:gd name="connsiteX29" fmla="*/ 58537 w 89991"/>
                    <a:gd name="connsiteY29" fmla="*/ 44578 h 220953"/>
                    <a:gd name="connsiteX30" fmla="*/ 48398 w 89991"/>
                    <a:gd name="connsiteY30" fmla="*/ 50483 h 220953"/>
                    <a:gd name="connsiteX31" fmla="*/ 31573 w 89991"/>
                    <a:gd name="connsiteY31" fmla="*/ 66528 h 22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991" h="220953">
                      <a:moveTo>
                        <a:pt x="48063" y="14717"/>
                      </a:moveTo>
                      <a:cubicBezTo>
                        <a:pt x="52899" y="9914"/>
                        <a:pt x="58414" y="5859"/>
                        <a:pt x="64442" y="2683"/>
                      </a:cubicBezTo>
                      <a:cubicBezTo>
                        <a:pt x="68543" y="288"/>
                        <a:pt x="73367" y="-537"/>
                        <a:pt x="78036" y="343"/>
                      </a:cubicBezTo>
                      <a:cubicBezTo>
                        <a:pt x="82248" y="1714"/>
                        <a:pt x="85579" y="4967"/>
                        <a:pt x="87061" y="9146"/>
                      </a:cubicBezTo>
                      <a:cubicBezTo>
                        <a:pt x="89434" y="15976"/>
                        <a:pt x="90381" y="23218"/>
                        <a:pt x="89846" y="30427"/>
                      </a:cubicBezTo>
                      <a:cubicBezTo>
                        <a:pt x="89657" y="41781"/>
                        <a:pt x="87785" y="53045"/>
                        <a:pt x="84275" y="63853"/>
                      </a:cubicBezTo>
                      <a:cubicBezTo>
                        <a:pt x="80821" y="74204"/>
                        <a:pt x="76220" y="84154"/>
                        <a:pt x="70571" y="93491"/>
                      </a:cubicBezTo>
                      <a:lnTo>
                        <a:pt x="87284" y="132823"/>
                      </a:lnTo>
                      <a:cubicBezTo>
                        <a:pt x="87351" y="133603"/>
                        <a:pt x="87351" y="134383"/>
                        <a:pt x="87284" y="135163"/>
                      </a:cubicBezTo>
                      <a:cubicBezTo>
                        <a:pt x="87150" y="136723"/>
                        <a:pt x="86816" y="138261"/>
                        <a:pt x="86281" y="139731"/>
                      </a:cubicBezTo>
                      <a:cubicBezTo>
                        <a:pt x="85768" y="141135"/>
                        <a:pt x="84966" y="142428"/>
                        <a:pt x="83941" y="143520"/>
                      </a:cubicBezTo>
                      <a:lnTo>
                        <a:pt x="65222" y="161347"/>
                      </a:lnTo>
                      <a:cubicBezTo>
                        <a:pt x="63217" y="163241"/>
                        <a:pt x="61880" y="163910"/>
                        <a:pt x="60988" y="163241"/>
                      </a:cubicBezTo>
                      <a:cubicBezTo>
                        <a:pt x="60153" y="162651"/>
                        <a:pt x="59506" y="161837"/>
                        <a:pt x="59094" y="160901"/>
                      </a:cubicBezTo>
                      <a:lnTo>
                        <a:pt x="44275" y="125246"/>
                      </a:lnTo>
                      <a:lnTo>
                        <a:pt x="29122" y="139731"/>
                      </a:lnTo>
                      <a:lnTo>
                        <a:pt x="27451" y="191097"/>
                      </a:lnTo>
                      <a:cubicBezTo>
                        <a:pt x="27395" y="193046"/>
                        <a:pt x="26982" y="194974"/>
                        <a:pt x="26225" y="196779"/>
                      </a:cubicBezTo>
                      <a:cubicBezTo>
                        <a:pt x="25590" y="198462"/>
                        <a:pt x="24643" y="200010"/>
                        <a:pt x="23439" y="201347"/>
                      </a:cubicBezTo>
                      <a:lnTo>
                        <a:pt x="3941" y="219955"/>
                      </a:lnTo>
                      <a:cubicBezTo>
                        <a:pt x="2826" y="220957"/>
                        <a:pt x="1935" y="221180"/>
                        <a:pt x="1155" y="220735"/>
                      </a:cubicBezTo>
                      <a:cubicBezTo>
                        <a:pt x="275" y="219866"/>
                        <a:pt x="-138" y="218618"/>
                        <a:pt x="41" y="217392"/>
                      </a:cubicBezTo>
                      <a:lnTo>
                        <a:pt x="5055" y="62294"/>
                      </a:lnTo>
                      <a:cubicBezTo>
                        <a:pt x="5066" y="60366"/>
                        <a:pt x="5489" y="58472"/>
                        <a:pt x="6280" y="56722"/>
                      </a:cubicBezTo>
                      <a:cubicBezTo>
                        <a:pt x="6849" y="55007"/>
                        <a:pt x="7796" y="53447"/>
                        <a:pt x="9066" y="52154"/>
                      </a:cubicBezTo>
                      <a:close/>
                      <a:moveTo>
                        <a:pt x="30570" y="101959"/>
                      </a:moveTo>
                      <a:lnTo>
                        <a:pt x="47284" y="85915"/>
                      </a:lnTo>
                      <a:cubicBezTo>
                        <a:pt x="51529" y="81970"/>
                        <a:pt x="55072" y="77335"/>
                        <a:pt x="57757" y="72210"/>
                      </a:cubicBezTo>
                      <a:cubicBezTo>
                        <a:pt x="60665" y="66706"/>
                        <a:pt x="62225" y="60600"/>
                        <a:pt x="62325" y="54383"/>
                      </a:cubicBezTo>
                      <a:cubicBezTo>
                        <a:pt x="62325" y="47809"/>
                        <a:pt x="61211" y="44466"/>
                        <a:pt x="58537" y="44578"/>
                      </a:cubicBezTo>
                      <a:cubicBezTo>
                        <a:pt x="54582" y="45324"/>
                        <a:pt x="50994" y="47408"/>
                        <a:pt x="48398" y="50483"/>
                      </a:cubicBezTo>
                      <a:lnTo>
                        <a:pt x="31573" y="66528"/>
                      </a:lnTo>
                      <a:close/>
                    </a:path>
                  </a:pathLst>
                </a:custGeom>
                <a:solidFill>
                  <a:srgbClr val="FFFFFF"/>
                </a:solidFill>
                <a:ln w="111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6BD2FCCA-26A6-403D-A640-44F228F18440}"/>
                    </a:ext>
                  </a:extLst>
                </p:cNvPr>
                <p:cNvSpPr/>
                <p:nvPr/>
              </p:nvSpPr>
              <p:spPr>
                <a:xfrm>
                  <a:off x="4506860" y="3420263"/>
                  <a:ext cx="178660" cy="384664"/>
                </a:xfrm>
                <a:custGeom>
                  <a:avLst/>
                  <a:gdLst>
                    <a:gd name="connsiteX0" fmla="*/ 103892 w 178660"/>
                    <a:gd name="connsiteY0" fmla="*/ 345117 h 384664"/>
                    <a:gd name="connsiteX1" fmla="*/ 98767 w 178660"/>
                    <a:gd name="connsiteY1" fmla="*/ 346566 h 384664"/>
                    <a:gd name="connsiteX2" fmla="*/ 96650 w 178660"/>
                    <a:gd name="connsiteY2" fmla="*/ 340438 h 384664"/>
                    <a:gd name="connsiteX3" fmla="*/ 98210 w 178660"/>
                    <a:gd name="connsiteY3" fmla="*/ 295869 h 384664"/>
                    <a:gd name="connsiteX4" fmla="*/ 6956 w 178660"/>
                    <a:gd name="connsiteY4" fmla="*/ 382666 h 384664"/>
                    <a:gd name="connsiteX5" fmla="*/ 1830 w 178660"/>
                    <a:gd name="connsiteY5" fmla="*/ 384226 h 384664"/>
                    <a:gd name="connsiteX6" fmla="*/ 47 w 178660"/>
                    <a:gd name="connsiteY6" fmla="*/ 377764 h 384664"/>
                    <a:gd name="connsiteX7" fmla="*/ 1385 w 178660"/>
                    <a:gd name="connsiteY7" fmla="*/ 331190 h 384664"/>
                    <a:gd name="connsiteX8" fmla="*/ 5507 w 178660"/>
                    <a:gd name="connsiteY8" fmla="*/ 308905 h 384664"/>
                    <a:gd name="connsiteX9" fmla="*/ 92081 w 178660"/>
                    <a:gd name="connsiteY9" fmla="*/ 64447 h 384664"/>
                    <a:gd name="connsiteX10" fmla="*/ 96873 w 178660"/>
                    <a:gd name="connsiteY10" fmla="*/ 53305 h 384664"/>
                    <a:gd name="connsiteX11" fmla="*/ 102444 w 178660"/>
                    <a:gd name="connsiteY11" fmla="*/ 46508 h 384664"/>
                    <a:gd name="connsiteX12" fmla="*/ 149129 w 178660"/>
                    <a:gd name="connsiteY12" fmla="*/ 1940 h 384664"/>
                    <a:gd name="connsiteX13" fmla="*/ 154255 w 178660"/>
                    <a:gd name="connsiteY13" fmla="*/ 491 h 384664"/>
                    <a:gd name="connsiteX14" fmla="*/ 156372 w 178660"/>
                    <a:gd name="connsiteY14" fmla="*/ 6619 h 384664"/>
                    <a:gd name="connsiteX15" fmla="*/ 150912 w 178660"/>
                    <a:gd name="connsiteY15" fmla="*/ 176091 h 384664"/>
                    <a:gd name="connsiteX16" fmla="*/ 171636 w 178660"/>
                    <a:gd name="connsiteY16" fmla="*/ 156258 h 384664"/>
                    <a:gd name="connsiteX17" fmla="*/ 176650 w 178660"/>
                    <a:gd name="connsiteY17" fmla="*/ 154921 h 384664"/>
                    <a:gd name="connsiteX18" fmla="*/ 178544 w 178660"/>
                    <a:gd name="connsiteY18" fmla="*/ 161272 h 384664"/>
                    <a:gd name="connsiteX19" fmla="*/ 177319 w 178660"/>
                    <a:gd name="connsiteY19" fmla="*/ 207846 h 384664"/>
                    <a:gd name="connsiteX20" fmla="*/ 174645 w 178660"/>
                    <a:gd name="connsiteY20" fmla="*/ 218988 h 384664"/>
                    <a:gd name="connsiteX21" fmla="*/ 169408 w 178660"/>
                    <a:gd name="connsiteY21" fmla="*/ 227457 h 384664"/>
                    <a:gd name="connsiteX22" fmla="*/ 148684 w 178660"/>
                    <a:gd name="connsiteY22" fmla="*/ 247289 h 384664"/>
                    <a:gd name="connsiteX23" fmla="*/ 147235 w 178660"/>
                    <a:gd name="connsiteY23" fmla="*/ 292415 h 384664"/>
                    <a:gd name="connsiteX24" fmla="*/ 144895 w 178660"/>
                    <a:gd name="connsiteY24" fmla="*/ 302666 h 384664"/>
                    <a:gd name="connsiteX25" fmla="*/ 139658 w 178660"/>
                    <a:gd name="connsiteY25" fmla="*/ 311134 h 384664"/>
                    <a:gd name="connsiteX26" fmla="*/ 101775 w 178660"/>
                    <a:gd name="connsiteY26" fmla="*/ 223445 h 384664"/>
                    <a:gd name="connsiteX27" fmla="*/ 104338 w 178660"/>
                    <a:gd name="connsiteY27" fmla="*/ 142219 h 384664"/>
                    <a:gd name="connsiteX28" fmla="*/ 62666 w 178660"/>
                    <a:gd name="connsiteY28" fmla="*/ 261217 h 3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660" h="384664">
                      <a:moveTo>
                        <a:pt x="103892" y="345117"/>
                      </a:moveTo>
                      <a:cubicBezTo>
                        <a:pt x="101887" y="347011"/>
                        <a:pt x="100215" y="347457"/>
                        <a:pt x="98767" y="346566"/>
                      </a:cubicBezTo>
                      <a:cubicBezTo>
                        <a:pt x="97318" y="345674"/>
                        <a:pt x="96650" y="343557"/>
                        <a:pt x="96650" y="340438"/>
                      </a:cubicBezTo>
                      <a:lnTo>
                        <a:pt x="98210" y="295869"/>
                      </a:lnTo>
                      <a:lnTo>
                        <a:pt x="6956" y="382666"/>
                      </a:lnTo>
                      <a:cubicBezTo>
                        <a:pt x="4950" y="384672"/>
                        <a:pt x="3279" y="385118"/>
                        <a:pt x="1830" y="384226"/>
                      </a:cubicBezTo>
                      <a:cubicBezTo>
                        <a:pt x="382" y="383335"/>
                        <a:pt x="-175" y="381107"/>
                        <a:pt x="47" y="377764"/>
                      </a:cubicBezTo>
                      <a:lnTo>
                        <a:pt x="1385" y="331190"/>
                      </a:lnTo>
                      <a:cubicBezTo>
                        <a:pt x="1741" y="323613"/>
                        <a:pt x="3123" y="316114"/>
                        <a:pt x="5507" y="308905"/>
                      </a:cubicBezTo>
                      <a:lnTo>
                        <a:pt x="92081" y="64447"/>
                      </a:lnTo>
                      <a:cubicBezTo>
                        <a:pt x="93363" y="60603"/>
                        <a:pt x="94967" y="56882"/>
                        <a:pt x="96873" y="53305"/>
                      </a:cubicBezTo>
                      <a:cubicBezTo>
                        <a:pt x="98421" y="50809"/>
                        <a:pt x="100293" y="48514"/>
                        <a:pt x="102444" y="46508"/>
                      </a:cubicBezTo>
                      <a:lnTo>
                        <a:pt x="149129" y="1940"/>
                      </a:lnTo>
                      <a:cubicBezTo>
                        <a:pt x="151135" y="46"/>
                        <a:pt x="152806" y="-512"/>
                        <a:pt x="154255" y="491"/>
                      </a:cubicBezTo>
                      <a:cubicBezTo>
                        <a:pt x="155703" y="1494"/>
                        <a:pt x="156372" y="3388"/>
                        <a:pt x="156372" y="6619"/>
                      </a:cubicBezTo>
                      <a:lnTo>
                        <a:pt x="150912" y="176091"/>
                      </a:lnTo>
                      <a:lnTo>
                        <a:pt x="171636" y="156258"/>
                      </a:lnTo>
                      <a:cubicBezTo>
                        <a:pt x="173642" y="154397"/>
                        <a:pt x="175313" y="153952"/>
                        <a:pt x="176650" y="154921"/>
                      </a:cubicBezTo>
                      <a:cubicBezTo>
                        <a:pt x="178255" y="156615"/>
                        <a:pt x="178957" y="158977"/>
                        <a:pt x="178544" y="161272"/>
                      </a:cubicBezTo>
                      <a:lnTo>
                        <a:pt x="177319" y="207846"/>
                      </a:lnTo>
                      <a:cubicBezTo>
                        <a:pt x="177074" y="211690"/>
                        <a:pt x="176171" y="215456"/>
                        <a:pt x="174645" y="218988"/>
                      </a:cubicBezTo>
                      <a:cubicBezTo>
                        <a:pt x="173564" y="222175"/>
                        <a:pt x="171770" y="225061"/>
                        <a:pt x="169408" y="227457"/>
                      </a:cubicBezTo>
                      <a:lnTo>
                        <a:pt x="148684" y="247289"/>
                      </a:lnTo>
                      <a:lnTo>
                        <a:pt x="147235" y="292415"/>
                      </a:lnTo>
                      <a:cubicBezTo>
                        <a:pt x="147034" y="295936"/>
                        <a:pt x="146243" y="299401"/>
                        <a:pt x="144895" y="302666"/>
                      </a:cubicBezTo>
                      <a:cubicBezTo>
                        <a:pt x="143814" y="305852"/>
                        <a:pt x="142021" y="308738"/>
                        <a:pt x="139658" y="311134"/>
                      </a:cubicBezTo>
                      <a:close/>
                      <a:moveTo>
                        <a:pt x="101775" y="223445"/>
                      </a:moveTo>
                      <a:lnTo>
                        <a:pt x="104338" y="142219"/>
                      </a:lnTo>
                      <a:lnTo>
                        <a:pt x="62666" y="261217"/>
                      </a:lnTo>
                      <a:close/>
                    </a:path>
                  </a:pathLst>
                </a:custGeom>
                <a:solidFill>
                  <a:srgbClr val="FFFFFF"/>
                </a:solidFill>
                <a:ln w="111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556C5E56-0064-4563-9169-391B2A213584}"/>
                    </a:ext>
                  </a:extLst>
                </p:cNvPr>
                <p:cNvSpPr/>
                <p:nvPr/>
              </p:nvSpPr>
              <p:spPr>
                <a:xfrm>
                  <a:off x="4708096" y="3263253"/>
                  <a:ext cx="162297" cy="361828"/>
                </a:xfrm>
                <a:custGeom>
                  <a:avLst/>
                  <a:gdLst>
                    <a:gd name="connsiteX0" fmla="*/ 83382 w 162297"/>
                    <a:gd name="connsiteY0" fmla="*/ 25467 h 361828"/>
                    <a:gd name="connsiteX1" fmla="*/ 117811 w 162297"/>
                    <a:gd name="connsiteY1" fmla="*/ 2068 h 361828"/>
                    <a:gd name="connsiteX2" fmla="*/ 142435 w 162297"/>
                    <a:gd name="connsiteY2" fmla="*/ 3851 h 361828"/>
                    <a:gd name="connsiteX3" fmla="*/ 157254 w 162297"/>
                    <a:gd name="connsiteY3" fmla="*/ 26135 h 361828"/>
                    <a:gd name="connsiteX4" fmla="*/ 162268 w 162297"/>
                    <a:gd name="connsiteY4" fmla="*/ 65690 h 361828"/>
                    <a:gd name="connsiteX5" fmla="*/ 161599 w 162297"/>
                    <a:gd name="connsiteY5" fmla="*/ 104910 h 361828"/>
                    <a:gd name="connsiteX6" fmla="*/ 159705 w 162297"/>
                    <a:gd name="connsiteY6" fmla="*/ 144242 h 361828"/>
                    <a:gd name="connsiteX7" fmla="*/ 153800 w 162297"/>
                    <a:gd name="connsiteY7" fmla="*/ 194270 h 361828"/>
                    <a:gd name="connsiteX8" fmla="*/ 140429 w 162297"/>
                    <a:gd name="connsiteY8" fmla="*/ 244075 h 361828"/>
                    <a:gd name="connsiteX9" fmla="*/ 116474 w 162297"/>
                    <a:gd name="connsiteY9" fmla="*/ 292209 h 361828"/>
                    <a:gd name="connsiteX10" fmla="*/ 78925 w 162297"/>
                    <a:gd name="connsiteY10" fmla="*/ 337558 h 361828"/>
                    <a:gd name="connsiteX11" fmla="*/ 45498 w 162297"/>
                    <a:gd name="connsiteY11" fmla="*/ 359842 h 361828"/>
                    <a:gd name="connsiteX12" fmla="*/ 20874 w 162297"/>
                    <a:gd name="connsiteY12" fmla="*/ 358060 h 361828"/>
                    <a:gd name="connsiteX13" fmla="*/ 5498 w 162297"/>
                    <a:gd name="connsiteY13" fmla="*/ 335775 h 361828"/>
                    <a:gd name="connsiteX14" fmla="*/ 38 w 162297"/>
                    <a:gd name="connsiteY14" fmla="*/ 296666 h 361828"/>
                    <a:gd name="connsiteX15" fmla="*/ 707 w 162297"/>
                    <a:gd name="connsiteY15" fmla="*/ 258337 h 361828"/>
                    <a:gd name="connsiteX16" fmla="*/ 2601 w 162297"/>
                    <a:gd name="connsiteY16" fmla="*/ 218003 h 361828"/>
                    <a:gd name="connsiteX17" fmla="*/ 8506 w 162297"/>
                    <a:gd name="connsiteY17" fmla="*/ 168086 h 361828"/>
                    <a:gd name="connsiteX18" fmla="*/ 21766 w 162297"/>
                    <a:gd name="connsiteY18" fmla="*/ 118392 h 361828"/>
                    <a:gd name="connsiteX19" fmla="*/ 45610 w 162297"/>
                    <a:gd name="connsiteY19" fmla="*/ 70370 h 361828"/>
                    <a:gd name="connsiteX20" fmla="*/ 83382 w 162297"/>
                    <a:gd name="connsiteY20" fmla="*/ 25467 h 361828"/>
                    <a:gd name="connsiteX21" fmla="*/ 109343 w 162297"/>
                    <a:gd name="connsiteY21" fmla="*/ 190816 h 361828"/>
                    <a:gd name="connsiteX22" fmla="*/ 111683 w 162297"/>
                    <a:gd name="connsiteY22" fmla="*/ 116609 h 361828"/>
                    <a:gd name="connsiteX23" fmla="*/ 110345 w 162297"/>
                    <a:gd name="connsiteY23" fmla="*/ 98225 h 361828"/>
                    <a:gd name="connsiteX24" fmla="*/ 105889 w 162297"/>
                    <a:gd name="connsiteY24" fmla="*/ 87083 h 361828"/>
                    <a:gd name="connsiteX25" fmla="*/ 97421 w 162297"/>
                    <a:gd name="connsiteY25" fmla="*/ 84631 h 361828"/>
                    <a:gd name="connsiteX26" fmla="*/ 83939 w 162297"/>
                    <a:gd name="connsiteY26" fmla="*/ 93768 h 361828"/>
                    <a:gd name="connsiteX27" fmla="*/ 70234 w 162297"/>
                    <a:gd name="connsiteY27" fmla="*/ 110593 h 361828"/>
                    <a:gd name="connsiteX28" fmla="*/ 61209 w 162297"/>
                    <a:gd name="connsiteY28" fmla="*/ 129757 h 361828"/>
                    <a:gd name="connsiteX29" fmla="*/ 55860 w 162297"/>
                    <a:gd name="connsiteY29" fmla="*/ 150482 h 361828"/>
                    <a:gd name="connsiteX30" fmla="*/ 53298 w 162297"/>
                    <a:gd name="connsiteY30" fmla="*/ 172766 h 361828"/>
                    <a:gd name="connsiteX31" fmla="*/ 50847 w 162297"/>
                    <a:gd name="connsiteY31" fmla="*/ 246638 h 361828"/>
                    <a:gd name="connsiteX32" fmla="*/ 52072 w 162297"/>
                    <a:gd name="connsiteY32" fmla="*/ 265134 h 361828"/>
                    <a:gd name="connsiteX33" fmla="*/ 56418 w 162297"/>
                    <a:gd name="connsiteY33" fmla="*/ 276276 h 361828"/>
                    <a:gd name="connsiteX34" fmla="*/ 64886 w 162297"/>
                    <a:gd name="connsiteY34" fmla="*/ 278728 h 361828"/>
                    <a:gd name="connsiteX35" fmla="*/ 78368 w 162297"/>
                    <a:gd name="connsiteY35" fmla="*/ 269702 h 361828"/>
                    <a:gd name="connsiteX36" fmla="*/ 92184 w 162297"/>
                    <a:gd name="connsiteY36" fmla="*/ 252655 h 361828"/>
                    <a:gd name="connsiteX37" fmla="*/ 101320 w 162297"/>
                    <a:gd name="connsiteY37" fmla="*/ 233379 h 361828"/>
                    <a:gd name="connsiteX38" fmla="*/ 106780 w 162297"/>
                    <a:gd name="connsiteY38" fmla="*/ 212543 h 361828"/>
                    <a:gd name="connsiteX39" fmla="*/ 109343 w 162297"/>
                    <a:gd name="connsiteY39" fmla="*/ 190816 h 3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97" h="361828">
                      <a:moveTo>
                        <a:pt x="83382" y="25467"/>
                      </a:moveTo>
                      <a:cubicBezTo>
                        <a:pt x="93042" y="15283"/>
                        <a:pt x="104786" y="7305"/>
                        <a:pt x="117811" y="2068"/>
                      </a:cubicBezTo>
                      <a:cubicBezTo>
                        <a:pt x="125844" y="-1219"/>
                        <a:pt x="134958" y="-561"/>
                        <a:pt x="142435" y="3851"/>
                      </a:cubicBezTo>
                      <a:cubicBezTo>
                        <a:pt x="149789" y="9355"/>
                        <a:pt x="155026" y="17222"/>
                        <a:pt x="157254" y="26135"/>
                      </a:cubicBezTo>
                      <a:cubicBezTo>
                        <a:pt x="160853" y="39004"/>
                        <a:pt x="162546" y="52330"/>
                        <a:pt x="162268" y="65690"/>
                      </a:cubicBezTo>
                      <a:cubicBezTo>
                        <a:pt x="162268" y="77946"/>
                        <a:pt x="162268" y="91094"/>
                        <a:pt x="161599" y="104910"/>
                      </a:cubicBezTo>
                      <a:cubicBezTo>
                        <a:pt x="160931" y="118726"/>
                        <a:pt x="160597" y="131874"/>
                        <a:pt x="159705" y="144242"/>
                      </a:cubicBezTo>
                      <a:cubicBezTo>
                        <a:pt x="158591" y="160732"/>
                        <a:pt x="156585" y="177668"/>
                        <a:pt x="153800" y="194270"/>
                      </a:cubicBezTo>
                      <a:cubicBezTo>
                        <a:pt x="150970" y="211262"/>
                        <a:pt x="146491" y="227942"/>
                        <a:pt x="140429" y="244075"/>
                      </a:cubicBezTo>
                      <a:cubicBezTo>
                        <a:pt x="134067" y="260878"/>
                        <a:pt x="126045" y="277000"/>
                        <a:pt x="116474" y="292209"/>
                      </a:cubicBezTo>
                      <a:cubicBezTo>
                        <a:pt x="105855" y="308800"/>
                        <a:pt x="93242" y="324031"/>
                        <a:pt x="78925" y="337558"/>
                      </a:cubicBezTo>
                      <a:cubicBezTo>
                        <a:pt x="69576" y="347385"/>
                        <a:pt x="58156" y="354995"/>
                        <a:pt x="45498" y="359842"/>
                      </a:cubicBezTo>
                      <a:cubicBezTo>
                        <a:pt x="37442" y="363018"/>
                        <a:pt x="28384" y="362360"/>
                        <a:pt x="20874" y="358060"/>
                      </a:cubicBezTo>
                      <a:cubicBezTo>
                        <a:pt x="13376" y="352578"/>
                        <a:pt x="7960" y="344722"/>
                        <a:pt x="5498" y="335775"/>
                      </a:cubicBezTo>
                      <a:cubicBezTo>
                        <a:pt x="1554" y="323129"/>
                        <a:pt x="-296" y="309914"/>
                        <a:pt x="38" y="296666"/>
                      </a:cubicBezTo>
                      <a:cubicBezTo>
                        <a:pt x="38" y="285524"/>
                        <a:pt x="38" y="272265"/>
                        <a:pt x="707" y="258337"/>
                      </a:cubicBezTo>
                      <a:cubicBezTo>
                        <a:pt x="1375" y="244410"/>
                        <a:pt x="1821" y="231039"/>
                        <a:pt x="2601" y="218003"/>
                      </a:cubicBezTo>
                      <a:cubicBezTo>
                        <a:pt x="3715" y="201513"/>
                        <a:pt x="5721" y="184576"/>
                        <a:pt x="8506" y="168086"/>
                      </a:cubicBezTo>
                      <a:cubicBezTo>
                        <a:pt x="11392" y="151150"/>
                        <a:pt x="15827" y="134515"/>
                        <a:pt x="21766" y="118392"/>
                      </a:cubicBezTo>
                      <a:cubicBezTo>
                        <a:pt x="28016" y="101590"/>
                        <a:pt x="36005" y="85501"/>
                        <a:pt x="45610" y="70370"/>
                      </a:cubicBezTo>
                      <a:cubicBezTo>
                        <a:pt x="56328" y="53924"/>
                        <a:pt x="69008" y="38848"/>
                        <a:pt x="83382" y="25467"/>
                      </a:cubicBezTo>
                      <a:close/>
                      <a:moveTo>
                        <a:pt x="109343" y="190816"/>
                      </a:moveTo>
                      <a:cubicBezTo>
                        <a:pt x="110758" y="165044"/>
                        <a:pt x="111538" y="140309"/>
                        <a:pt x="111683" y="116609"/>
                      </a:cubicBezTo>
                      <a:cubicBezTo>
                        <a:pt x="111761" y="110459"/>
                        <a:pt x="111315" y="104308"/>
                        <a:pt x="110345" y="98225"/>
                      </a:cubicBezTo>
                      <a:cubicBezTo>
                        <a:pt x="109844" y="94191"/>
                        <a:pt x="108318" y="90347"/>
                        <a:pt x="105889" y="87083"/>
                      </a:cubicBezTo>
                      <a:cubicBezTo>
                        <a:pt x="103805" y="84654"/>
                        <a:pt x="100485" y="83684"/>
                        <a:pt x="97421" y="84631"/>
                      </a:cubicBezTo>
                      <a:cubicBezTo>
                        <a:pt x="92262" y="86548"/>
                        <a:pt x="87627" y="89679"/>
                        <a:pt x="83939" y="93768"/>
                      </a:cubicBezTo>
                      <a:cubicBezTo>
                        <a:pt x="78635" y="98737"/>
                        <a:pt x="74022" y="104398"/>
                        <a:pt x="70234" y="110593"/>
                      </a:cubicBezTo>
                      <a:cubicBezTo>
                        <a:pt x="66579" y="116654"/>
                        <a:pt x="63560" y="123083"/>
                        <a:pt x="61209" y="129757"/>
                      </a:cubicBezTo>
                      <a:cubicBezTo>
                        <a:pt x="58858" y="136509"/>
                        <a:pt x="57064" y="143440"/>
                        <a:pt x="55860" y="150482"/>
                      </a:cubicBezTo>
                      <a:cubicBezTo>
                        <a:pt x="54635" y="157612"/>
                        <a:pt x="53855" y="164966"/>
                        <a:pt x="53298" y="172766"/>
                      </a:cubicBezTo>
                      <a:cubicBezTo>
                        <a:pt x="51660" y="197802"/>
                        <a:pt x="50847" y="222426"/>
                        <a:pt x="50847" y="246638"/>
                      </a:cubicBezTo>
                      <a:cubicBezTo>
                        <a:pt x="50802" y="252822"/>
                        <a:pt x="51214" y="259006"/>
                        <a:pt x="52072" y="265134"/>
                      </a:cubicBezTo>
                      <a:cubicBezTo>
                        <a:pt x="52473" y="269179"/>
                        <a:pt x="53978" y="273023"/>
                        <a:pt x="56418" y="276276"/>
                      </a:cubicBezTo>
                      <a:cubicBezTo>
                        <a:pt x="58501" y="278705"/>
                        <a:pt x="61822" y="279675"/>
                        <a:pt x="64886" y="278728"/>
                      </a:cubicBezTo>
                      <a:cubicBezTo>
                        <a:pt x="70022" y="276822"/>
                        <a:pt x="74646" y="273725"/>
                        <a:pt x="78368" y="269702"/>
                      </a:cubicBezTo>
                      <a:cubicBezTo>
                        <a:pt x="83671" y="264633"/>
                        <a:pt x="88318" y="258894"/>
                        <a:pt x="92184" y="252655"/>
                      </a:cubicBezTo>
                      <a:cubicBezTo>
                        <a:pt x="95916" y="246582"/>
                        <a:pt x="98981" y="240120"/>
                        <a:pt x="101320" y="233379"/>
                      </a:cubicBezTo>
                      <a:cubicBezTo>
                        <a:pt x="103727" y="226605"/>
                        <a:pt x="105554" y="219630"/>
                        <a:pt x="106780" y="212543"/>
                      </a:cubicBezTo>
                      <a:cubicBezTo>
                        <a:pt x="108073" y="205356"/>
                        <a:pt x="108930" y="198103"/>
                        <a:pt x="109343" y="190816"/>
                      </a:cubicBezTo>
                      <a:close/>
                    </a:path>
                  </a:pathLst>
                </a:custGeom>
                <a:solidFill>
                  <a:srgbClr val="FFFFFF"/>
                </a:solidFill>
                <a:ln w="111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4E3D7D3-58CE-4394-BC11-C01D3397A9C9}"/>
                    </a:ext>
                  </a:extLst>
                </p:cNvPr>
                <p:cNvSpPr/>
                <p:nvPr/>
              </p:nvSpPr>
              <p:spPr>
                <a:xfrm>
                  <a:off x="4894867" y="3006961"/>
                  <a:ext cx="214624" cy="470792"/>
                </a:xfrm>
                <a:custGeom>
                  <a:avLst/>
                  <a:gdLst>
                    <a:gd name="connsiteX0" fmla="*/ 86919 w 214624"/>
                    <a:gd name="connsiteY0" fmla="*/ 165100 h 470792"/>
                    <a:gd name="connsiteX1" fmla="*/ 85582 w 214624"/>
                    <a:gd name="connsiteY1" fmla="*/ 198526 h 470792"/>
                    <a:gd name="connsiteX2" fmla="*/ 82574 w 214624"/>
                    <a:gd name="connsiteY2" fmla="*/ 224933 h 470792"/>
                    <a:gd name="connsiteX3" fmla="*/ 75554 w 214624"/>
                    <a:gd name="connsiteY3" fmla="*/ 250003 h 470792"/>
                    <a:gd name="connsiteX4" fmla="*/ 43576 w 214624"/>
                    <a:gd name="connsiteY4" fmla="*/ 297246 h 470792"/>
                    <a:gd name="connsiteX5" fmla="*/ 25860 w 214624"/>
                    <a:gd name="connsiteY5" fmla="*/ 309056 h 470792"/>
                    <a:gd name="connsiteX6" fmla="*/ 12267 w 214624"/>
                    <a:gd name="connsiteY6" fmla="*/ 308276 h 470792"/>
                    <a:gd name="connsiteX7" fmla="*/ 3464 w 214624"/>
                    <a:gd name="connsiteY7" fmla="*/ 297134 h 470792"/>
                    <a:gd name="connsiteX8" fmla="*/ 10 w 214624"/>
                    <a:gd name="connsiteY8" fmla="*/ 276298 h 470792"/>
                    <a:gd name="connsiteX9" fmla="*/ 10 w 214624"/>
                    <a:gd name="connsiteY9" fmla="*/ 259919 h 470792"/>
                    <a:gd name="connsiteX10" fmla="*/ 1013 w 214624"/>
                    <a:gd name="connsiteY10" fmla="*/ 242538 h 470792"/>
                    <a:gd name="connsiteX11" fmla="*/ 4244 w 214624"/>
                    <a:gd name="connsiteY11" fmla="*/ 215908 h 470792"/>
                    <a:gd name="connsiteX12" fmla="*/ 11152 w 214624"/>
                    <a:gd name="connsiteY12" fmla="*/ 190838 h 470792"/>
                    <a:gd name="connsiteX13" fmla="*/ 23520 w 214624"/>
                    <a:gd name="connsiteY13" fmla="*/ 166771 h 470792"/>
                    <a:gd name="connsiteX14" fmla="*/ 43019 w 214624"/>
                    <a:gd name="connsiteY14" fmla="*/ 143707 h 470792"/>
                    <a:gd name="connsiteX15" fmla="*/ 60735 w 214624"/>
                    <a:gd name="connsiteY15" fmla="*/ 131896 h 470792"/>
                    <a:gd name="connsiteX16" fmla="*/ 74328 w 214624"/>
                    <a:gd name="connsiteY16" fmla="*/ 132676 h 470792"/>
                    <a:gd name="connsiteX17" fmla="*/ 83242 w 214624"/>
                    <a:gd name="connsiteY17" fmla="*/ 143818 h 470792"/>
                    <a:gd name="connsiteX18" fmla="*/ 86919 w 214624"/>
                    <a:gd name="connsiteY18" fmla="*/ 165100 h 470792"/>
                    <a:gd name="connsiteX19" fmla="*/ 55052 w 214624"/>
                    <a:gd name="connsiteY19" fmla="*/ 426272 h 470792"/>
                    <a:gd name="connsiteX20" fmla="*/ 50818 w 214624"/>
                    <a:gd name="connsiteY20" fmla="*/ 436188 h 470792"/>
                    <a:gd name="connsiteX21" fmla="*/ 44913 w 214624"/>
                    <a:gd name="connsiteY21" fmla="*/ 443988 h 470792"/>
                    <a:gd name="connsiteX22" fmla="*/ 19286 w 214624"/>
                    <a:gd name="connsiteY22" fmla="*/ 468500 h 470792"/>
                    <a:gd name="connsiteX23" fmla="*/ 13492 w 214624"/>
                    <a:gd name="connsiteY23" fmla="*/ 469503 h 470792"/>
                    <a:gd name="connsiteX24" fmla="*/ 14049 w 214624"/>
                    <a:gd name="connsiteY24" fmla="*/ 460255 h 470792"/>
                    <a:gd name="connsiteX25" fmla="*/ 157894 w 214624"/>
                    <a:gd name="connsiteY25" fmla="*/ 44542 h 470792"/>
                    <a:gd name="connsiteX26" fmla="*/ 162017 w 214624"/>
                    <a:gd name="connsiteY26" fmla="*/ 34625 h 470792"/>
                    <a:gd name="connsiteX27" fmla="*/ 167922 w 214624"/>
                    <a:gd name="connsiteY27" fmla="*/ 26826 h 470792"/>
                    <a:gd name="connsiteX28" fmla="*/ 193661 w 214624"/>
                    <a:gd name="connsiteY28" fmla="*/ 2313 h 470792"/>
                    <a:gd name="connsiteX29" fmla="*/ 199455 w 214624"/>
                    <a:gd name="connsiteY29" fmla="*/ 1199 h 470792"/>
                    <a:gd name="connsiteX30" fmla="*/ 198786 w 214624"/>
                    <a:gd name="connsiteY30" fmla="*/ 10559 h 470792"/>
                    <a:gd name="connsiteX31" fmla="*/ 31877 w 214624"/>
                    <a:gd name="connsiteY31" fmla="*/ 245880 h 470792"/>
                    <a:gd name="connsiteX32" fmla="*/ 34105 w 214624"/>
                    <a:gd name="connsiteY32" fmla="*/ 260477 h 470792"/>
                    <a:gd name="connsiteX33" fmla="*/ 42128 w 214624"/>
                    <a:gd name="connsiteY33" fmla="*/ 258360 h 470792"/>
                    <a:gd name="connsiteX34" fmla="*/ 50707 w 214624"/>
                    <a:gd name="connsiteY34" fmla="*/ 244543 h 470792"/>
                    <a:gd name="connsiteX35" fmla="*/ 54273 w 214624"/>
                    <a:gd name="connsiteY35" fmla="*/ 224488 h 470792"/>
                    <a:gd name="connsiteX36" fmla="*/ 55164 w 214624"/>
                    <a:gd name="connsiteY36" fmla="*/ 209446 h 470792"/>
                    <a:gd name="connsiteX37" fmla="*/ 55164 w 214624"/>
                    <a:gd name="connsiteY37" fmla="*/ 195295 h 470792"/>
                    <a:gd name="connsiteX38" fmla="*/ 52824 w 214624"/>
                    <a:gd name="connsiteY38" fmla="*/ 180922 h 470792"/>
                    <a:gd name="connsiteX39" fmla="*/ 44690 w 214624"/>
                    <a:gd name="connsiteY39" fmla="*/ 183150 h 470792"/>
                    <a:gd name="connsiteX40" fmla="*/ 36334 w 214624"/>
                    <a:gd name="connsiteY40" fmla="*/ 196744 h 470792"/>
                    <a:gd name="connsiteX41" fmla="*/ 32768 w 214624"/>
                    <a:gd name="connsiteY41" fmla="*/ 216688 h 470792"/>
                    <a:gd name="connsiteX42" fmla="*/ 31988 w 214624"/>
                    <a:gd name="connsiteY42" fmla="*/ 231619 h 470792"/>
                    <a:gd name="connsiteX43" fmla="*/ 31877 w 214624"/>
                    <a:gd name="connsiteY43" fmla="*/ 245880 h 470792"/>
                    <a:gd name="connsiteX44" fmla="*/ 214608 w 214624"/>
                    <a:gd name="connsiteY44" fmla="*/ 192844 h 470792"/>
                    <a:gd name="connsiteX45" fmla="*/ 213271 w 214624"/>
                    <a:gd name="connsiteY45" fmla="*/ 226270 h 470792"/>
                    <a:gd name="connsiteX46" fmla="*/ 210262 w 214624"/>
                    <a:gd name="connsiteY46" fmla="*/ 252789 h 470792"/>
                    <a:gd name="connsiteX47" fmla="*/ 203243 w 214624"/>
                    <a:gd name="connsiteY47" fmla="*/ 277858 h 470792"/>
                    <a:gd name="connsiteX48" fmla="*/ 190764 w 214624"/>
                    <a:gd name="connsiteY48" fmla="*/ 301925 h 470792"/>
                    <a:gd name="connsiteX49" fmla="*/ 171265 w 214624"/>
                    <a:gd name="connsiteY49" fmla="*/ 325101 h 470792"/>
                    <a:gd name="connsiteX50" fmla="*/ 153549 w 214624"/>
                    <a:gd name="connsiteY50" fmla="*/ 336912 h 470792"/>
                    <a:gd name="connsiteX51" fmla="*/ 139955 w 214624"/>
                    <a:gd name="connsiteY51" fmla="*/ 336132 h 470792"/>
                    <a:gd name="connsiteX52" fmla="*/ 131153 w 214624"/>
                    <a:gd name="connsiteY52" fmla="*/ 324989 h 470792"/>
                    <a:gd name="connsiteX53" fmla="*/ 127699 w 214624"/>
                    <a:gd name="connsiteY53" fmla="*/ 304042 h 470792"/>
                    <a:gd name="connsiteX54" fmla="*/ 127699 w 214624"/>
                    <a:gd name="connsiteY54" fmla="*/ 287775 h 470792"/>
                    <a:gd name="connsiteX55" fmla="*/ 128702 w 214624"/>
                    <a:gd name="connsiteY55" fmla="*/ 270282 h 470792"/>
                    <a:gd name="connsiteX56" fmla="*/ 131933 w 214624"/>
                    <a:gd name="connsiteY56" fmla="*/ 243763 h 470792"/>
                    <a:gd name="connsiteX57" fmla="*/ 151209 w 214624"/>
                    <a:gd name="connsiteY57" fmla="*/ 194627 h 470792"/>
                    <a:gd name="connsiteX58" fmla="*/ 170708 w 214624"/>
                    <a:gd name="connsiteY58" fmla="*/ 171562 h 470792"/>
                    <a:gd name="connsiteX59" fmla="*/ 188424 w 214624"/>
                    <a:gd name="connsiteY59" fmla="*/ 159752 h 470792"/>
                    <a:gd name="connsiteX60" fmla="*/ 202017 w 214624"/>
                    <a:gd name="connsiteY60" fmla="*/ 160420 h 470792"/>
                    <a:gd name="connsiteX61" fmla="*/ 210931 w 214624"/>
                    <a:gd name="connsiteY61" fmla="*/ 171562 h 470792"/>
                    <a:gd name="connsiteX62" fmla="*/ 214608 w 214624"/>
                    <a:gd name="connsiteY62" fmla="*/ 192844 h 470792"/>
                    <a:gd name="connsiteX63" fmla="*/ 159566 w 214624"/>
                    <a:gd name="connsiteY63" fmla="*/ 273624 h 470792"/>
                    <a:gd name="connsiteX64" fmla="*/ 161683 w 214624"/>
                    <a:gd name="connsiteY64" fmla="*/ 288332 h 470792"/>
                    <a:gd name="connsiteX65" fmla="*/ 169816 w 214624"/>
                    <a:gd name="connsiteY65" fmla="*/ 286104 h 470792"/>
                    <a:gd name="connsiteX66" fmla="*/ 178396 w 214624"/>
                    <a:gd name="connsiteY66" fmla="*/ 272399 h 470792"/>
                    <a:gd name="connsiteX67" fmla="*/ 181961 w 214624"/>
                    <a:gd name="connsiteY67" fmla="*/ 252231 h 470792"/>
                    <a:gd name="connsiteX68" fmla="*/ 182853 w 214624"/>
                    <a:gd name="connsiteY68" fmla="*/ 237301 h 470792"/>
                    <a:gd name="connsiteX69" fmla="*/ 182853 w 214624"/>
                    <a:gd name="connsiteY69" fmla="*/ 223150 h 470792"/>
                    <a:gd name="connsiteX70" fmla="*/ 180513 w 214624"/>
                    <a:gd name="connsiteY70" fmla="*/ 208777 h 470792"/>
                    <a:gd name="connsiteX71" fmla="*/ 172379 w 214624"/>
                    <a:gd name="connsiteY71" fmla="*/ 210894 h 470792"/>
                    <a:gd name="connsiteX72" fmla="*/ 164023 w 214624"/>
                    <a:gd name="connsiteY72" fmla="*/ 224488 h 470792"/>
                    <a:gd name="connsiteX73" fmla="*/ 160457 w 214624"/>
                    <a:gd name="connsiteY73" fmla="*/ 244543 h 470792"/>
                    <a:gd name="connsiteX74" fmla="*/ 159677 w 214624"/>
                    <a:gd name="connsiteY74" fmla="*/ 259474 h 470792"/>
                    <a:gd name="connsiteX75" fmla="*/ 159566 w 214624"/>
                    <a:gd name="connsiteY75" fmla="*/ 273624 h 47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624" h="470792">
                      <a:moveTo>
                        <a:pt x="86919" y="165100"/>
                      </a:moveTo>
                      <a:cubicBezTo>
                        <a:pt x="87030" y="176253"/>
                        <a:pt x="86585" y="187418"/>
                        <a:pt x="85582" y="198526"/>
                      </a:cubicBezTo>
                      <a:cubicBezTo>
                        <a:pt x="85047" y="207373"/>
                        <a:pt x="84044" y="216187"/>
                        <a:pt x="82574" y="224933"/>
                      </a:cubicBezTo>
                      <a:cubicBezTo>
                        <a:pt x="81092" y="233513"/>
                        <a:pt x="78741" y="241903"/>
                        <a:pt x="75554" y="250003"/>
                      </a:cubicBezTo>
                      <a:cubicBezTo>
                        <a:pt x="68590" y="267964"/>
                        <a:pt x="57660" y="284109"/>
                        <a:pt x="43576" y="297246"/>
                      </a:cubicBezTo>
                      <a:cubicBezTo>
                        <a:pt x="38640" y="302471"/>
                        <a:pt x="32579" y="306505"/>
                        <a:pt x="25860" y="309056"/>
                      </a:cubicBezTo>
                      <a:cubicBezTo>
                        <a:pt x="21414" y="310694"/>
                        <a:pt x="16490" y="310416"/>
                        <a:pt x="12267" y="308276"/>
                      </a:cubicBezTo>
                      <a:cubicBezTo>
                        <a:pt x="8099" y="305725"/>
                        <a:pt x="4980" y="301781"/>
                        <a:pt x="3464" y="297134"/>
                      </a:cubicBezTo>
                      <a:cubicBezTo>
                        <a:pt x="1047" y="290460"/>
                        <a:pt x="-123" y="283396"/>
                        <a:pt x="10" y="276298"/>
                      </a:cubicBezTo>
                      <a:cubicBezTo>
                        <a:pt x="10" y="270616"/>
                        <a:pt x="10" y="265156"/>
                        <a:pt x="10" y="259919"/>
                      </a:cubicBezTo>
                      <a:cubicBezTo>
                        <a:pt x="10" y="254683"/>
                        <a:pt x="567" y="248777"/>
                        <a:pt x="1013" y="242538"/>
                      </a:cubicBezTo>
                      <a:cubicBezTo>
                        <a:pt x="1559" y="233602"/>
                        <a:pt x="2640" y="224710"/>
                        <a:pt x="4244" y="215908"/>
                      </a:cubicBezTo>
                      <a:cubicBezTo>
                        <a:pt x="5704" y="207340"/>
                        <a:pt x="8022" y="198950"/>
                        <a:pt x="11152" y="190838"/>
                      </a:cubicBezTo>
                      <a:cubicBezTo>
                        <a:pt x="14451" y="182415"/>
                        <a:pt x="18595" y="174359"/>
                        <a:pt x="23520" y="166771"/>
                      </a:cubicBezTo>
                      <a:cubicBezTo>
                        <a:pt x="29136" y="158381"/>
                        <a:pt x="35676" y="150649"/>
                        <a:pt x="43019" y="143707"/>
                      </a:cubicBezTo>
                      <a:cubicBezTo>
                        <a:pt x="47988" y="138526"/>
                        <a:pt x="54038" y="134492"/>
                        <a:pt x="60735" y="131896"/>
                      </a:cubicBezTo>
                      <a:cubicBezTo>
                        <a:pt x="65181" y="130259"/>
                        <a:pt x="70105" y="130537"/>
                        <a:pt x="74328" y="132676"/>
                      </a:cubicBezTo>
                      <a:cubicBezTo>
                        <a:pt x="78473" y="135272"/>
                        <a:pt x="81615" y="139206"/>
                        <a:pt x="83242" y="143818"/>
                      </a:cubicBezTo>
                      <a:cubicBezTo>
                        <a:pt x="85660" y="150649"/>
                        <a:pt x="86908" y="157846"/>
                        <a:pt x="86919" y="165100"/>
                      </a:cubicBezTo>
                      <a:close/>
                      <a:moveTo>
                        <a:pt x="55052" y="426272"/>
                      </a:moveTo>
                      <a:cubicBezTo>
                        <a:pt x="53827" y="429648"/>
                        <a:pt x="52412" y="432968"/>
                        <a:pt x="50818" y="436188"/>
                      </a:cubicBezTo>
                      <a:cubicBezTo>
                        <a:pt x="49337" y="439119"/>
                        <a:pt x="47331" y="441759"/>
                        <a:pt x="44913" y="443988"/>
                      </a:cubicBezTo>
                      <a:lnTo>
                        <a:pt x="19286" y="468500"/>
                      </a:lnTo>
                      <a:cubicBezTo>
                        <a:pt x="16501" y="471174"/>
                        <a:pt x="14606" y="471509"/>
                        <a:pt x="13492" y="469503"/>
                      </a:cubicBezTo>
                      <a:cubicBezTo>
                        <a:pt x="12322" y="466484"/>
                        <a:pt x="12534" y="463108"/>
                        <a:pt x="14049" y="460255"/>
                      </a:cubicBezTo>
                      <a:lnTo>
                        <a:pt x="157894" y="44542"/>
                      </a:lnTo>
                      <a:cubicBezTo>
                        <a:pt x="159064" y="41155"/>
                        <a:pt x="160446" y="37846"/>
                        <a:pt x="162017" y="34625"/>
                      </a:cubicBezTo>
                      <a:cubicBezTo>
                        <a:pt x="163577" y="31740"/>
                        <a:pt x="165560" y="29110"/>
                        <a:pt x="167922" y="26826"/>
                      </a:cubicBezTo>
                      <a:lnTo>
                        <a:pt x="193661" y="2313"/>
                      </a:lnTo>
                      <a:cubicBezTo>
                        <a:pt x="196335" y="-361"/>
                        <a:pt x="198340" y="-695"/>
                        <a:pt x="199455" y="1199"/>
                      </a:cubicBezTo>
                      <a:cubicBezTo>
                        <a:pt x="200535" y="4274"/>
                        <a:pt x="200290" y="7662"/>
                        <a:pt x="198786" y="10559"/>
                      </a:cubicBezTo>
                      <a:close/>
                      <a:moveTo>
                        <a:pt x="31877" y="245880"/>
                      </a:moveTo>
                      <a:cubicBezTo>
                        <a:pt x="31520" y="250850"/>
                        <a:pt x="32289" y="255841"/>
                        <a:pt x="34105" y="260477"/>
                      </a:cubicBezTo>
                      <a:cubicBezTo>
                        <a:pt x="35442" y="262928"/>
                        <a:pt x="38116" y="262148"/>
                        <a:pt x="42128" y="258360"/>
                      </a:cubicBezTo>
                      <a:cubicBezTo>
                        <a:pt x="46105" y="254560"/>
                        <a:pt x="49058" y="249803"/>
                        <a:pt x="50707" y="244543"/>
                      </a:cubicBezTo>
                      <a:cubicBezTo>
                        <a:pt x="52612" y="238003"/>
                        <a:pt x="53816" y="231284"/>
                        <a:pt x="54273" y="224488"/>
                      </a:cubicBezTo>
                      <a:cubicBezTo>
                        <a:pt x="54273" y="219251"/>
                        <a:pt x="55052" y="214237"/>
                        <a:pt x="55164" y="209446"/>
                      </a:cubicBezTo>
                      <a:cubicBezTo>
                        <a:pt x="55275" y="204655"/>
                        <a:pt x="55164" y="200086"/>
                        <a:pt x="55164" y="195295"/>
                      </a:cubicBezTo>
                      <a:cubicBezTo>
                        <a:pt x="55409" y="190393"/>
                        <a:pt x="54618" y="185490"/>
                        <a:pt x="52824" y="180922"/>
                      </a:cubicBezTo>
                      <a:cubicBezTo>
                        <a:pt x="51376" y="178582"/>
                        <a:pt x="48702" y="179251"/>
                        <a:pt x="44690" y="183150"/>
                      </a:cubicBezTo>
                      <a:cubicBezTo>
                        <a:pt x="40746" y="186849"/>
                        <a:pt x="37860" y="191551"/>
                        <a:pt x="36334" y="196744"/>
                      </a:cubicBezTo>
                      <a:cubicBezTo>
                        <a:pt x="34473" y="203251"/>
                        <a:pt x="33270" y="209936"/>
                        <a:pt x="32768" y="216688"/>
                      </a:cubicBezTo>
                      <a:cubicBezTo>
                        <a:pt x="32768" y="221925"/>
                        <a:pt x="32100" y="226939"/>
                        <a:pt x="31988" y="231619"/>
                      </a:cubicBezTo>
                      <a:cubicBezTo>
                        <a:pt x="31877" y="236298"/>
                        <a:pt x="31765" y="241089"/>
                        <a:pt x="31877" y="245880"/>
                      </a:cubicBezTo>
                      <a:close/>
                      <a:moveTo>
                        <a:pt x="214608" y="192844"/>
                      </a:moveTo>
                      <a:cubicBezTo>
                        <a:pt x="214719" y="203997"/>
                        <a:pt x="214273" y="215162"/>
                        <a:pt x="213271" y="226270"/>
                      </a:cubicBezTo>
                      <a:cubicBezTo>
                        <a:pt x="212736" y="235162"/>
                        <a:pt x="211733" y="244009"/>
                        <a:pt x="210262" y="252789"/>
                      </a:cubicBezTo>
                      <a:cubicBezTo>
                        <a:pt x="208780" y="261368"/>
                        <a:pt x="206429" y="269758"/>
                        <a:pt x="203243" y="277858"/>
                      </a:cubicBezTo>
                      <a:cubicBezTo>
                        <a:pt x="199934" y="286293"/>
                        <a:pt x="195744" y="294360"/>
                        <a:pt x="190764" y="301925"/>
                      </a:cubicBezTo>
                      <a:cubicBezTo>
                        <a:pt x="185204" y="310393"/>
                        <a:pt x="178663" y="318182"/>
                        <a:pt x="171265" y="325101"/>
                      </a:cubicBezTo>
                      <a:cubicBezTo>
                        <a:pt x="166295" y="330282"/>
                        <a:pt x="160245" y="334316"/>
                        <a:pt x="153549" y="336912"/>
                      </a:cubicBezTo>
                      <a:cubicBezTo>
                        <a:pt x="149103" y="338550"/>
                        <a:pt x="144178" y="338271"/>
                        <a:pt x="139955" y="336132"/>
                      </a:cubicBezTo>
                      <a:cubicBezTo>
                        <a:pt x="135811" y="333558"/>
                        <a:pt x="132702" y="329614"/>
                        <a:pt x="131153" y="324989"/>
                      </a:cubicBezTo>
                      <a:cubicBezTo>
                        <a:pt x="128735" y="318271"/>
                        <a:pt x="127565" y="311173"/>
                        <a:pt x="127699" y="304042"/>
                      </a:cubicBezTo>
                      <a:cubicBezTo>
                        <a:pt x="127699" y="298360"/>
                        <a:pt x="127699" y="292900"/>
                        <a:pt x="127699" y="287775"/>
                      </a:cubicBezTo>
                      <a:cubicBezTo>
                        <a:pt x="127699" y="282650"/>
                        <a:pt x="127699" y="276633"/>
                        <a:pt x="128702" y="270282"/>
                      </a:cubicBezTo>
                      <a:cubicBezTo>
                        <a:pt x="129248" y="261390"/>
                        <a:pt x="130329" y="252532"/>
                        <a:pt x="131933" y="243763"/>
                      </a:cubicBezTo>
                      <a:cubicBezTo>
                        <a:pt x="134908" y="226237"/>
                        <a:pt x="141471" y="209501"/>
                        <a:pt x="151209" y="194627"/>
                      </a:cubicBezTo>
                      <a:cubicBezTo>
                        <a:pt x="156825" y="186237"/>
                        <a:pt x="163365" y="178504"/>
                        <a:pt x="170708" y="171562"/>
                      </a:cubicBezTo>
                      <a:cubicBezTo>
                        <a:pt x="175644" y="166337"/>
                        <a:pt x="181705" y="162303"/>
                        <a:pt x="188424" y="159752"/>
                      </a:cubicBezTo>
                      <a:cubicBezTo>
                        <a:pt x="192858" y="158092"/>
                        <a:pt x="197772" y="158337"/>
                        <a:pt x="202017" y="160420"/>
                      </a:cubicBezTo>
                      <a:cubicBezTo>
                        <a:pt x="206173" y="163016"/>
                        <a:pt x="209315" y="166938"/>
                        <a:pt x="210931" y="171562"/>
                      </a:cubicBezTo>
                      <a:cubicBezTo>
                        <a:pt x="213360" y="178392"/>
                        <a:pt x="214608" y="185590"/>
                        <a:pt x="214608" y="192844"/>
                      </a:cubicBezTo>
                      <a:close/>
                      <a:moveTo>
                        <a:pt x="159566" y="273624"/>
                      </a:moveTo>
                      <a:cubicBezTo>
                        <a:pt x="159254" y="278616"/>
                        <a:pt x="159967" y="283630"/>
                        <a:pt x="161683" y="288332"/>
                      </a:cubicBezTo>
                      <a:cubicBezTo>
                        <a:pt x="163131" y="290672"/>
                        <a:pt x="165805" y="290003"/>
                        <a:pt x="169816" y="286104"/>
                      </a:cubicBezTo>
                      <a:cubicBezTo>
                        <a:pt x="173816" y="282360"/>
                        <a:pt x="176780" y="277635"/>
                        <a:pt x="178396" y="272399"/>
                      </a:cubicBezTo>
                      <a:cubicBezTo>
                        <a:pt x="180312" y="265825"/>
                        <a:pt x="181505" y="259062"/>
                        <a:pt x="181961" y="252231"/>
                      </a:cubicBezTo>
                      <a:cubicBezTo>
                        <a:pt x="181961" y="246995"/>
                        <a:pt x="182630" y="242092"/>
                        <a:pt x="182853" y="237301"/>
                      </a:cubicBezTo>
                      <a:cubicBezTo>
                        <a:pt x="183076" y="232510"/>
                        <a:pt x="182853" y="227830"/>
                        <a:pt x="182853" y="223150"/>
                      </a:cubicBezTo>
                      <a:cubicBezTo>
                        <a:pt x="183076" y="218248"/>
                        <a:pt x="182273" y="213356"/>
                        <a:pt x="180513" y="208777"/>
                      </a:cubicBezTo>
                      <a:cubicBezTo>
                        <a:pt x="179064" y="206326"/>
                        <a:pt x="176390" y="207106"/>
                        <a:pt x="172379" y="210894"/>
                      </a:cubicBezTo>
                      <a:cubicBezTo>
                        <a:pt x="168435" y="214593"/>
                        <a:pt x="165549" y="219295"/>
                        <a:pt x="164023" y="224488"/>
                      </a:cubicBezTo>
                      <a:cubicBezTo>
                        <a:pt x="162162" y="231039"/>
                        <a:pt x="160958" y="237758"/>
                        <a:pt x="160457" y="244543"/>
                      </a:cubicBezTo>
                      <a:cubicBezTo>
                        <a:pt x="160457" y="249780"/>
                        <a:pt x="159788" y="254794"/>
                        <a:pt x="159677" y="259474"/>
                      </a:cubicBezTo>
                      <a:cubicBezTo>
                        <a:pt x="159566" y="264154"/>
                        <a:pt x="159454" y="268945"/>
                        <a:pt x="159566" y="273624"/>
                      </a:cubicBezTo>
                      <a:close/>
                    </a:path>
                  </a:pathLst>
                </a:custGeom>
                <a:solidFill>
                  <a:srgbClr val="FFFFFF"/>
                </a:solidFill>
                <a:ln w="111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00C22D72-0CB6-419B-9F26-B955C956DB62}"/>
                    </a:ext>
                  </a:extLst>
                </p:cNvPr>
                <p:cNvSpPr/>
                <p:nvPr/>
              </p:nvSpPr>
              <p:spPr>
                <a:xfrm>
                  <a:off x="4766263" y="3589802"/>
                  <a:ext cx="105485" cy="222152"/>
                </a:xfrm>
                <a:custGeom>
                  <a:avLst/>
                  <a:gdLst>
                    <a:gd name="connsiteX0" fmla="*/ 1371 w 105485"/>
                    <a:gd name="connsiteY0" fmla="*/ 135800 h 222152"/>
                    <a:gd name="connsiteX1" fmla="*/ 5605 w 105485"/>
                    <a:gd name="connsiteY1" fmla="*/ 104157 h 222152"/>
                    <a:gd name="connsiteX2" fmla="*/ 14964 w 105485"/>
                    <a:gd name="connsiteY2" fmla="*/ 73182 h 222152"/>
                    <a:gd name="connsiteX3" fmla="*/ 30675 w 105485"/>
                    <a:gd name="connsiteY3" fmla="*/ 42987 h 222152"/>
                    <a:gd name="connsiteX4" fmla="*/ 53739 w 105485"/>
                    <a:gd name="connsiteY4" fmla="*/ 15465 h 222152"/>
                    <a:gd name="connsiteX5" fmla="*/ 74129 w 105485"/>
                    <a:gd name="connsiteY5" fmla="*/ 1538 h 222152"/>
                    <a:gd name="connsiteX6" fmla="*/ 90396 w 105485"/>
                    <a:gd name="connsiteY6" fmla="*/ 1538 h 222152"/>
                    <a:gd name="connsiteX7" fmla="*/ 101539 w 105485"/>
                    <a:gd name="connsiteY7" fmla="*/ 13683 h 222152"/>
                    <a:gd name="connsiteX8" fmla="*/ 105438 w 105485"/>
                    <a:gd name="connsiteY8" fmla="*/ 37527 h 222152"/>
                    <a:gd name="connsiteX9" fmla="*/ 105438 w 105485"/>
                    <a:gd name="connsiteY9" fmla="*/ 61371 h 222152"/>
                    <a:gd name="connsiteX10" fmla="*/ 104324 w 105485"/>
                    <a:gd name="connsiteY10" fmla="*/ 85438 h 222152"/>
                    <a:gd name="connsiteX11" fmla="*/ 99979 w 105485"/>
                    <a:gd name="connsiteY11" fmla="*/ 117082 h 222152"/>
                    <a:gd name="connsiteX12" fmla="*/ 90396 w 105485"/>
                    <a:gd name="connsiteY12" fmla="*/ 148837 h 222152"/>
                    <a:gd name="connsiteX13" fmla="*/ 74686 w 105485"/>
                    <a:gd name="connsiteY13" fmla="*/ 179032 h 222152"/>
                    <a:gd name="connsiteX14" fmla="*/ 51622 w 105485"/>
                    <a:gd name="connsiteY14" fmla="*/ 206553 h 222152"/>
                    <a:gd name="connsiteX15" fmla="*/ 31232 w 105485"/>
                    <a:gd name="connsiteY15" fmla="*/ 220481 h 222152"/>
                    <a:gd name="connsiteX16" fmla="*/ 15075 w 105485"/>
                    <a:gd name="connsiteY16" fmla="*/ 220481 h 222152"/>
                    <a:gd name="connsiteX17" fmla="*/ 3933 w 105485"/>
                    <a:gd name="connsiteY17" fmla="*/ 208224 h 222152"/>
                    <a:gd name="connsiteX18" fmla="*/ 34 w 105485"/>
                    <a:gd name="connsiteY18" fmla="*/ 184380 h 222152"/>
                    <a:gd name="connsiteX19" fmla="*/ 34 w 105485"/>
                    <a:gd name="connsiteY19" fmla="*/ 161093 h 222152"/>
                    <a:gd name="connsiteX20" fmla="*/ 1371 w 105485"/>
                    <a:gd name="connsiteY20" fmla="*/ 135800 h 222152"/>
                    <a:gd name="connsiteX21" fmla="*/ 72903 w 105485"/>
                    <a:gd name="connsiteY21" fmla="*/ 112513 h 222152"/>
                    <a:gd name="connsiteX22" fmla="*/ 73572 w 105485"/>
                    <a:gd name="connsiteY22" fmla="*/ 101371 h 222152"/>
                    <a:gd name="connsiteX23" fmla="*/ 74129 w 105485"/>
                    <a:gd name="connsiteY23" fmla="*/ 89115 h 222152"/>
                    <a:gd name="connsiteX24" fmla="*/ 74129 w 105485"/>
                    <a:gd name="connsiteY24" fmla="*/ 77193 h 222152"/>
                    <a:gd name="connsiteX25" fmla="*/ 74129 w 105485"/>
                    <a:gd name="connsiteY25" fmla="*/ 67165 h 222152"/>
                    <a:gd name="connsiteX26" fmla="*/ 72680 w 105485"/>
                    <a:gd name="connsiteY26" fmla="*/ 56023 h 222152"/>
                    <a:gd name="connsiteX27" fmla="*/ 68892 w 105485"/>
                    <a:gd name="connsiteY27" fmla="*/ 50117 h 222152"/>
                    <a:gd name="connsiteX28" fmla="*/ 62764 w 105485"/>
                    <a:gd name="connsiteY28" fmla="*/ 50117 h 222152"/>
                    <a:gd name="connsiteX29" fmla="*/ 53850 w 105485"/>
                    <a:gd name="connsiteY29" fmla="*/ 56246 h 222152"/>
                    <a:gd name="connsiteX30" fmla="*/ 44825 w 105485"/>
                    <a:gd name="connsiteY30" fmla="*/ 67388 h 222152"/>
                    <a:gd name="connsiteX31" fmla="*/ 38251 w 105485"/>
                    <a:gd name="connsiteY31" fmla="*/ 80090 h 222152"/>
                    <a:gd name="connsiteX32" fmla="*/ 33906 w 105485"/>
                    <a:gd name="connsiteY32" fmla="*/ 93795 h 222152"/>
                    <a:gd name="connsiteX33" fmla="*/ 31789 w 105485"/>
                    <a:gd name="connsiteY33" fmla="*/ 107834 h 222152"/>
                    <a:gd name="connsiteX34" fmla="*/ 31120 w 105485"/>
                    <a:gd name="connsiteY34" fmla="*/ 118976 h 222152"/>
                    <a:gd name="connsiteX35" fmla="*/ 31120 w 105485"/>
                    <a:gd name="connsiteY35" fmla="*/ 131121 h 222152"/>
                    <a:gd name="connsiteX36" fmla="*/ 31120 w 105485"/>
                    <a:gd name="connsiteY36" fmla="*/ 143154 h 222152"/>
                    <a:gd name="connsiteX37" fmla="*/ 31120 w 105485"/>
                    <a:gd name="connsiteY37" fmla="*/ 153516 h 222152"/>
                    <a:gd name="connsiteX38" fmla="*/ 36134 w 105485"/>
                    <a:gd name="connsiteY38" fmla="*/ 170341 h 222152"/>
                    <a:gd name="connsiteX39" fmla="*/ 51176 w 105485"/>
                    <a:gd name="connsiteY39" fmla="*/ 164547 h 222152"/>
                    <a:gd name="connsiteX40" fmla="*/ 66998 w 105485"/>
                    <a:gd name="connsiteY40" fmla="*/ 140926 h 222152"/>
                    <a:gd name="connsiteX41" fmla="*/ 72903 w 105485"/>
                    <a:gd name="connsiteY41" fmla="*/ 112513 h 2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485" h="222152">
                      <a:moveTo>
                        <a:pt x="1371" y="135800"/>
                      </a:moveTo>
                      <a:cubicBezTo>
                        <a:pt x="2039" y="125171"/>
                        <a:pt x="3454" y="114597"/>
                        <a:pt x="5605" y="104157"/>
                      </a:cubicBezTo>
                      <a:cubicBezTo>
                        <a:pt x="7800" y="93572"/>
                        <a:pt x="10931" y="83209"/>
                        <a:pt x="14964" y="73182"/>
                      </a:cubicBezTo>
                      <a:cubicBezTo>
                        <a:pt x="19265" y="62652"/>
                        <a:pt x="24524" y="52547"/>
                        <a:pt x="30675" y="42987"/>
                      </a:cubicBezTo>
                      <a:cubicBezTo>
                        <a:pt x="37248" y="32936"/>
                        <a:pt x="44992" y="23699"/>
                        <a:pt x="53739" y="15465"/>
                      </a:cubicBezTo>
                      <a:cubicBezTo>
                        <a:pt x="59499" y="9460"/>
                        <a:pt x="66441" y="4713"/>
                        <a:pt x="74129" y="1538"/>
                      </a:cubicBezTo>
                      <a:cubicBezTo>
                        <a:pt x="79355" y="-513"/>
                        <a:pt x="85171" y="-513"/>
                        <a:pt x="90396" y="1538"/>
                      </a:cubicBezTo>
                      <a:cubicBezTo>
                        <a:pt x="95577" y="3945"/>
                        <a:pt x="99589" y="8312"/>
                        <a:pt x="101539" y="13683"/>
                      </a:cubicBezTo>
                      <a:cubicBezTo>
                        <a:pt x="104435" y="21282"/>
                        <a:pt x="105761" y="29393"/>
                        <a:pt x="105438" y="37527"/>
                      </a:cubicBezTo>
                      <a:cubicBezTo>
                        <a:pt x="105438" y="44992"/>
                        <a:pt x="105438" y="52903"/>
                        <a:pt x="105438" y="61371"/>
                      </a:cubicBezTo>
                      <a:cubicBezTo>
                        <a:pt x="105438" y="69839"/>
                        <a:pt x="104770" y="77861"/>
                        <a:pt x="104324" y="85438"/>
                      </a:cubicBezTo>
                      <a:cubicBezTo>
                        <a:pt x="103622" y="96079"/>
                        <a:pt x="102174" y="106653"/>
                        <a:pt x="99979" y="117082"/>
                      </a:cubicBezTo>
                      <a:cubicBezTo>
                        <a:pt x="97717" y="127923"/>
                        <a:pt x="94508" y="138553"/>
                        <a:pt x="90396" y="148837"/>
                      </a:cubicBezTo>
                      <a:cubicBezTo>
                        <a:pt x="86162" y="159400"/>
                        <a:pt x="80903" y="169505"/>
                        <a:pt x="74686" y="179032"/>
                      </a:cubicBezTo>
                      <a:cubicBezTo>
                        <a:pt x="68056" y="189038"/>
                        <a:pt x="60313" y="198274"/>
                        <a:pt x="51622" y="206553"/>
                      </a:cubicBezTo>
                      <a:cubicBezTo>
                        <a:pt x="45783" y="212470"/>
                        <a:pt x="38864" y="217194"/>
                        <a:pt x="31232" y="220481"/>
                      </a:cubicBezTo>
                      <a:cubicBezTo>
                        <a:pt x="26073" y="222709"/>
                        <a:pt x="20234" y="222709"/>
                        <a:pt x="15075" y="220481"/>
                      </a:cubicBezTo>
                      <a:cubicBezTo>
                        <a:pt x="9928" y="217974"/>
                        <a:pt x="5939" y="213595"/>
                        <a:pt x="3933" y="208224"/>
                      </a:cubicBezTo>
                      <a:cubicBezTo>
                        <a:pt x="1092" y="200603"/>
                        <a:pt x="-234" y="192503"/>
                        <a:pt x="34" y="184380"/>
                      </a:cubicBezTo>
                      <a:cubicBezTo>
                        <a:pt x="34" y="177361"/>
                        <a:pt x="34" y="169561"/>
                        <a:pt x="34" y="161093"/>
                      </a:cubicBezTo>
                      <a:cubicBezTo>
                        <a:pt x="34" y="152625"/>
                        <a:pt x="925" y="143711"/>
                        <a:pt x="1371" y="135800"/>
                      </a:cubicBezTo>
                      <a:close/>
                      <a:moveTo>
                        <a:pt x="72903" y="112513"/>
                      </a:moveTo>
                      <a:cubicBezTo>
                        <a:pt x="72903" y="109171"/>
                        <a:pt x="73460" y="105494"/>
                        <a:pt x="73572" y="101371"/>
                      </a:cubicBezTo>
                      <a:cubicBezTo>
                        <a:pt x="73683" y="97249"/>
                        <a:pt x="73572" y="93237"/>
                        <a:pt x="74129" y="89115"/>
                      </a:cubicBezTo>
                      <a:cubicBezTo>
                        <a:pt x="74686" y="84992"/>
                        <a:pt x="74129" y="80981"/>
                        <a:pt x="74129" y="77193"/>
                      </a:cubicBezTo>
                      <a:lnTo>
                        <a:pt x="74129" y="67165"/>
                      </a:lnTo>
                      <a:cubicBezTo>
                        <a:pt x="74107" y="63410"/>
                        <a:pt x="73616" y="59666"/>
                        <a:pt x="72680" y="56023"/>
                      </a:cubicBezTo>
                      <a:cubicBezTo>
                        <a:pt x="72157" y="53672"/>
                        <a:pt x="70820" y="51577"/>
                        <a:pt x="68892" y="50117"/>
                      </a:cubicBezTo>
                      <a:cubicBezTo>
                        <a:pt x="66976" y="49092"/>
                        <a:pt x="64680" y="49092"/>
                        <a:pt x="62764" y="50117"/>
                      </a:cubicBezTo>
                      <a:cubicBezTo>
                        <a:pt x="59377" y="51466"/>
                        <a:pt x="56324" y="53560"/>
                        <a:pt x="53850" y="56246"/>
                      </a:cubicBezTo>
                      <a:cubicBezTo>
                        <a:pt x="50407" y="59588"/>
                        <a:pt x="47377" y="63332"/>
                        <a:pt x="44825" y="67388"/>
                      </a:cubicBezTo>
                      <a:cubicBezTo>
                        <a:pt x="42240" y="71410"/>
                        <a:pt x="40034" y="75655"/>
                        <a:pt x="38251" y="80090"/>
                      </a:cubicBezTo>
                      <a:cubicBezTo>
                        <a:pt x="36368" y="84513"/>
                        <a:pt x="34908" y="89093"/>
                        <a:pt x="33906" y="93795"/>
                      </a:cubicBezTo>
                      <a:cubicBezTo>
                        <a:pt x="32825" y="98408"/>
                        <a:pt x="32112" y="103109"/>
                        <a:pt x="31789" y="107834"/>
                      </a:cubicBezTo>
                      <a:cubicBezTo>
                        <a:pt x="31789" y="110954"/>
                        <a:pt x="31789" y="114630"/>
                        <a:pt x="31120" y="118976"/>
                      </a:cubicBezTo>
                      <a:cubicBezTo>
                        <a:pt x="30452" y="123321"/>
                        <a:pt x="31120" y="126998"/>
                        <a:pt x="31120" y="131121"/>
                      </a:cubicBezTo>
                      <a:cubicBezTo>
                        <a:pt x="31120" y="135243"/>
                        <a:pt x="31120" y="139254"/>
                        <a:pt x="31120" y="143154"/>
                      </a:cubicBezTo>
                      <a:cubicBezTo>
                        <a:pt x="31120" y="147054"/>
                        <a:pt x="31120" y="150508"/>
                        <a:pt x="31120" y="153516"/>
                      </a:cubicBezTo>
                      <a:cubicBezTo>
                        <a:pt x="30519" y="159566"/>
                        <a:pt x="32324" y="165606"/>
                        <a:pt x="36134" y="170341"/>
                      </a:cubicBezTo>
                      <a:cubicBezTo>
                        <a:pt x="39254" y="173127"/>
                        <a:pt x="44268" y="171121"/>
                        <a:pt x="51176" y="164547"/>
                      </a:cubicBezTo>
                      <a:cubicBezTo>
                        <a:pt x="58140" y="157951"/>
                        <a:pt x="63555" y="149884"/>
                        <a:pt x="66998" y="140926"/>
                      </a:cubicBezTo>
                      <a:cubicBezTo>
                        <a:pt x="70363" y="131800"/>
                        <a:pt x="72357" y="122229"/>
                        <a:pt x="72903" y="112513"/>
                      </a:cubicBezTo>
                      <a:close/>
                    </a:path>
                  </a:pathLst>
                </a:custGeom>
                <a:solidFill>
                  <a:srgbClr val="FFFFFF"/>
                </a:solidFill>
                <a:ln w="111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C2C3B48-705C-406A-AB98-800C70E2D5D3}"/>
                    </a:ext>
                  </a:extLst>
                </p:cNvPr>
                <p:cNvSpPr/>
                <p:nvPr/>
              </p:nvSpPr>
              <p:spPr>
                <a:xfrm>
                  <a:off x="4887077" y="3459156"/>
                  <a:ext cx="91142" cy="264061"/>
                </a:xfrm>
                <a:custGeom>
                  <a:avLst/>
                  <a:gdLst>
                    <a:gd name="connsiteX0" fmla="*/ 86797 w 91142"/>
                    <a:gd name="connsiteY0" fmla="*/ 1264 h 264061"/>
                    <a:gd name="connsiteX1" fmla="*/ 89917 w 91142"/>
                    <a:gd name="connsiteY1" fmla="*/ 261 h 264061"/>
                    <a:gd name="connsiteX2" fmla="*/ 91143 w 91142"/>
                    <a:gd name="connsiteY2" fmla="*/ 4050 h 264061"/>
                    <a:gd name="connsiteX3" fmla="*/ 90251 w 91142"/>
                    <a:gd name="connsiteY3" fmla="*/ 32685 h 264061"/>
                    <a:gd name="connsiteX4" fmla="*/ 88691 w 91142"/>
                    <a:gd name="connsiteY4" fmla="*/ 39036 h 264061"/>
                    <a:gd name="connsiteX5" fmla="*/ 85460 w 91142"/>
                    <a:gd name="connsiteY5" fmla="*/ 44273 h 264061"/>
                    <a:gd name="connsiteX6" fmla="*/ 35655 w 91142"/>
                    <a:gd name="connsiteY6" fmla="*/ 92407 h 264061"/>
                    <a:gd name="connsiteX7" fmla="*/ 34541 w 91142"/>
                    <a:gd name="connsiteY7" fmla="*/ 129287 h 264061"/>
                    <a:gd name="connsiteX8" fmla="*/ 81003 w 91142"/>
                    <a:gd name="connsiteY8" fmla="*/ 84719 h 264061"/>
                    <a:gd name="connsiteX9" fmla="*/ 84123 w 91142"/>
                    <a:gd name="connsiteY9" fmla="*/ 83827 h 264061"/>
                    <a:gd name="connsiteX10" fmla="*/ 85237 w 91142"/>
                    <a:gd name="connsiteY10" fmla="*/ 87727 h 264061"/>
                    <a:gd name="connsiteX11" fmla="*/ 84346 w 91142"/>
                    <a:gd name="connsiteY11" fmla="*/ 116251 h 264061"/>
                    <a:gd name="connsiteX12" fmla="*/ 82898 w 91142"/>
                    <a:gd name="connsiteY12" fmla="*/ 122602 h 264061"/>
                    <a:gd name="connsiteX13" fmla="*/ 79555 w 91142"/>
                    <a:gd name="connsiteY13" fmla="*/ 127839 h 264061"/>
                    <a:gd name="connsiteX14" fmla="*/ 33092 w 91142"/>
                    <a:gd name="connsiteY14" fmla="*/ 172407 h 264061"/>
                    <a:gd name="connsiteX15" fmla="*/ 31309 w 91142"/>
                    <a:gd name="connsiteY15" fmla="*/ 230569 h 264061"/>
                    <a:gd name="connsiteX16" fmla="*/ 29861 w 91142"/>
                    <a:gd name="connsiteY16" fmla="*/ 236920 h 264061"/>
                    <a:gd name="connsiteX17" fmla="*/ 26741 w 91142"/>
                    <a:gd name="connsiteY17" fmla="*/ 242045 h 264061"/>
                    <a:gd name="connsiteX18" fmla="*/ 4457 w 91142"/>
                    <a:gd name="connsiteY18" fmla="*/ 262881 h 264061"/>
                    <a:gd name="connsiteX19" fmla="*/ 1337 w 91142"/>
                    <a:gd name="connsiteY19" fmla="*/ 263773 h 264061"/>
                    <a:gd name="connsiteX20" fmla="*/ 0 w 91142"/>
                    <a:gd name="connsiteY20" fmla="*/ 260096 h 264061"/>
                    <a:gd name="connsiteX21" fmla="*/ 5571 w 91142"/>
                    <a:gd name="connsiteY21" fmla="*/ 86056 h 264061"/>
                    <a:gd name="connsiteX22" fmla="*/ 7020 w 91142"/>
                    <a:gd name="connsiteY22" fmla="*/ 79704 h 264061"/>
                    <a:gd name="connsiteX23" fmla="*/ 10251 w 91142"/>
                    <a:gd name="connsiteY23" fmla="*/ 74579 h 2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142" h="264061">
                      <a:moveTo>
                        <a:pt x="86797" y="1264"/>
                      </a:moveTo>
                      <a:cubicBezTo>
                        <a:pt x="88023" y="38"/>
                        <a:pt x="89026" y="-296"/>
                        <a:pt x="89917" y="261"/>
                      </a:cubicBezTo>
                      <a:cubicBezTo>
                        <a:pt x="90808" y="818"/>
                        <a:pt x="91143" y="2155"/>
                        <a:pt x="91143" y="4050"/>
                      </a:cubicBezTo>
                      <a:lnTo>
                        <a:pt x="90251" y="32685"/>
                      </a:lnTo>
                      <a:cubicBezTo>
                        <a:pt x="90107" y="34880"/>
                        <a:pt x="89583" y="37030"/>
                        <a:pt x="88691" y="39036"/>
                      </a:cubicBezTo>
                      <a:cubicBezTo>
                        <a:pt x="87978" y="40986"/>
                        <a:pt x="86886" y="42769"/>
                        <a:pt x="85460" y="44273"/>
                      </a:cubicBezTo>
                      <a:lnTo>
                        <a:pt x="35655" y="92407"/>
                      </a:lnTo>
                      <a:lnTo>
                        <a:pt x="34541" y="129287"/>
                      </a:lnTo>
                      <a:lnTo>
                        <a:pt x="81003" y="84719"/>
                      </a:lnTo>
                      <a:cubicBezTo>
                        <a:pt x="82229" y="83604"/>
                        <a:pt x="83232" y="83270"/>
                        <a:pt x="84123" y="83827"/>
                      </a:cubicBezTo>
                      <a:cubicBezTo>
                        <a:pt x="85015" y="84384"/>
                        <a:pt x="85349" y="85721"/>
                        <a:pt x="85237" y="87727"/>
                      </a:cubicBezTo>
                      <a:lnTo>
                        <a:pt x="84346" y="116251"/>
                      </a:lnTo>
                      <a:cubicBezTo>
                        <a:pt x="84301" y="118446"/>
                        <a:pt x="83811" y="120607"/>
                        <a:pt x="82898" y="122602"/>
                      </a:cubicBezTo>
                      <a:cubicBezTo>
                        <a:pt x="82162" y="124563"/>
                        <a:pt x="81014" y="126345"/>
                        <a:pt x="79555" y="127839"/>
                      </a:cubicBezTo>
                      <a:lnTo>
                        <a:pt x="33092" y="172407"/>
                      </a:lnTo>
                      <a:lnTo>
                        <a:pt x="31309" y="230569"/>
                      </a:lnTo>
                      <a:cubicBezTo>
                        <a:pt x="31287" y="232764"/>
                        <a:pt x="30797" y="234926"/>
                        <a:pt x="29861" y="236920"/>
                      </a:cubicBezTo>
                      <a:cubicBezTo>
                        <a:pt x="29204" y="238837"/>
                        <a:pt x="28145" y="240586"/>
                        <a:pt x="26741" y="242045"/>
                      </a:cubicBezTo>
                      <a:lnTo>
                        <a:pt x="4457" y="262881"/>
                      </a:lnTo>
                      <a:cubicBezTo>
                        <a:pt x="3231" y="264107"/>
                        <a:pt x="2228" y="264330"/>
                        <a:pt x="1337" y="263773"/>
                      </a:cubicBezTo>
                      <a:cubicBezTo>
                        <a:pt x="446" y="263215"/>
                        <a:pt x="0" y="261990"/>
                        <a:pt x="0" y="260096"/>
                      </a:cubicBezTo>
                      <a:lnTo>
                        <a:pt x="5571" y="86056"/>
                      </a:lnTo>
                      <a:cubicBezTo>
                        <a:pt x="5727" y="83872"/>
                        <a:pt x="6217" y="81732"/>
                        <a:pt x="7020" y="79704"/>
                      </a:cubicBezTo>
                      <a:cubicBezTo>
                        <a:pt x="7733" y="77799"/>
                        <a:pt x="8836" y="76050"/>
                        <a:pt x="10251" y="74579"/>
                      </a:cubicBezTo>
                      <a:close/>
                    </a:path>
                  </a:pathLst>
                </a:custGeom>
                <a:solidFill>
                  <a:srgbClr val="FFFFFF"/>
                </a:solidFill>
                <a:ln w="111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0286AF0-3A32-4379-B9B7-CE9BF76C2B77}"/>
                    </a:ext>
                  </a:extLst>
                </p:cNvPr>
                <p:cNvSpPr/>
                <p:nvPr/>
              </p:nvSpPr>
              <p:spPr>
                <a:xfrm>
                  <a:off x="4990031" y="3360990"/>
                  <a:ext cx="91142" cy="263483"/>
                </a:xfrm>
                <a:custGeom>
                  <a:avLst/>
                  <a:gdLst>
                    <a:gd name="connsiteX0" fmla="*/ 86686 w 91142"/>
                    <a:gd name="connsiteY0" fmla="*/ 1156 h 263483"/>
                    <a:gd name="connsiteX1" fmla="*/ 89806 w 91142"/>
                    <a:gd name="connsiteY1" fmla="*/ 265 h 263483"/>
                    <a:gd name="connsiteX2" fmla="*/ 91143 w 91142"/>
                    <a:gd name="connsiteY2" fmla="*/ 4053 h 263483"/>
                    <a:gd name="connsiteX3" fmla="*/ 90140 w 91142"/>
                    <a:gd name="connsiteY3" fmla="*/ 32688 h 263483"/>
                    <a:gd name="connsiteX4" fmla="*/ 88691 w 91142"/>
                    <a:gd name="connsiteY4" fmla="*/ 39039 h 263483"/>
                    <a:gd name="connsiteX5" fmla="*/ 85349 w 91142"/>
                    <a:gd name="connsiteY5" fmla="*/ 44276 h 263483"/>
                    <a:gd name="connsiteX6" fmla="*/ 35543 w 91142"/>
                    <a:gd name="connsiteY6" fmla="*/ 91853 h 263483"/>
                    <a:gd name="connsiteX7" fmla="*/ 34429 w 91142"/>
                    <a:gd name="connsiteY7" fmla="*/ 128733 h 263483"/>
                    <a:gd name="connsiteX8" fmla="*/ 80892 w 91142"/>
                    <a:gd name="connsiteY8" fmla="*/ 84165 h 263483"/>
                    <a:gd name="connsiteX9" fmla="*/ 84012 w 91142"/>
                    <a:gd name="connsiteY9" fmla="*/ 83274 h 263483"/>
                    <a:gd name="connsiteX10" fmla="*/ 85126 w 91142"/>
                    <a:gd name="connsiteY10" fmla="*/ 87173 h 263483"/>
                    <a:gd name="connsiteX11" fmla="*/ 84346 w 91142"/>
                    <a:gd name="connsiteY11" fmla="*/ 115586 h 263483"/>
                    <a:gd name="connsiteX12" fmla="*/ 82786 w 91142"/>
                    <a:gd name="connsiteY12" fmla="*/ 122048 h 263483"/>
                    <a:gd name="connsiteX13" fmla="*/ 79555 w 91142"/>
                    <a:gd name="connsiteY13" fmla="*/ 127285 h 263483"/>
                    <a:gd name="connsiteX14" fmla="*/ 33092 w 91142"/>
                    <a:gd name="connsiteY14" fmla="*/ 171854 h 263483"/>
                    <a:gd name="connsiteX15" fmla="*/ 31198 w 91142"/>
                    <a:gd name="connsiteY15" fmla="*/ 230016 h 263483"/>
                    <a:gd name="connsiteX16" fmla="*/ 29861 w 91142"/>
                    <a:gd name="connsiteY16" fmla="*/ 236366 h 263483"/>
                    <a:gd name="connsiteX17" fmla="*/ 26630 w 91142"/>
                    <a:gd name="connsiteY17" fmla="*/ 241492 h 263483"/>
                    <a:gd name="connsiteX18" fmla="*/ 4345 w 91142"/>
                    <a:gd name="connsiteY18" fmla="*/ 262328 h 263483"/>
                    <a:gd name="connsiteX19" fmla="*/ 1226 w 91142"/>
                    <a:gd name="connsiteY19" fmla="*/ 263219 h 263483"/>
                    <a:gd name="connsiteX20" fmla="*/ 0 w 91142"/>
                    <a:gd name="connsiteY20" fmla="*/ 259431 h 263483"/>
                    <a:gd name="connsiteX21" fmla="*/ 5571 w 91142"/>
                    <a:gd name="connsiteY21" fmla="*/ 85502 h 263483"/>
                    <a:gd name="connsiteX22" fmla="*/ 7019 w 91142"/>
                    <a:gd name="connsiteY22" fmla="*/ 79151 h 263483"/>
                    <a:gd name="connsiteX23" fmla="*/ 10139 w 91142"/>
                    <a:gd name="connsiteY23" fmla="*/ 74026 h 2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142" h="263483">
                      <a:moveTo>
                        <a:pt x="86686" y="1156"/>
                      </a:moveTo>
                      <a:cubicBezTo>
                        <a:pt x="87911" y="42"/>
                        <a:pt x="89026" y="-292"/>
                        <a:pt x="89806" y="265"/>
                      </a:cubicBezTo>
                      <a:cubicBezTo>
                        <a:pt x="90585" y="822"/>
                        <a:pt x="91143" y="2047"/>
                        <a:pt x="91143" y="4053"/>
                      </a:cubicBezTo>
                      <a:lnTo>
                        <a:pt x="90140" y="32688"/>
                      </a:lnTo>
                      <a:cubicBezTo>
                        <a:pt x="90040" y="34872"/>
                        <a:pt x="89549" y="37023"/>
                        <a:pt x="88691" y="39039"/>
                      </a:cubicBezTo>
                      <a:cubicBezTo>
                        <a:pt x="87922" y="40978"/>
                        <a:pt x="86786" y="42761"/>
                        <a:pt x="85349" y="44276"/>
                      </a:cubicBezTo>
                      <a:lnTo>
                        <a:pt x="35543" y="91853"/>
                      </a:lnTo>
                      <a:lnTo>
                        <a:pt x="34429" y="128733"/>
                      </a:lnTo>
                      <a:lnTo>
                        <a:pt x="80892" y="84165"/>
                      </a:lnTo>
                      <a:cubicBezTo>
                        <a:pt x="82117" y="83051"/>
                        <a:pt x="83120" y="82717"/>
                        <a:pt x="84012" y="83274"/>
                      </a:cubicBezTo>
                      <a:cubicBezTo>
                        <a:pt x="84903" y="83831"/>
                        <a:pt x="85237" y="85168"/>
                        <a:pt x="85126" y="87173"/>
                      </a:cubicBezTo>
                      <a:lnTo>
                        <a:pt x="84346" y="115586"/>
                      </a:lnTo>
                      <a:cubicBezTo>
                        <a:pt x="84268" y="117825"/>
                        <a:pt x="83744" y="120020"/>
                        <a:pt x="82786" y="122048"/>
                      </a:cubicBezTo>
                      <a:cubicBezTo>
                        <a:pt x="82095" y="123998"/>
                        <a:pt x="80992" y="125792"/>
                        <a:pt x="79555" y="127285"/>
                      </a:cubicBezTo>
                      <a:lnTo>
                        <a:pt x="33092" y="171854"/>
                      </a:lnTo>
                      <a:lnTo>
                        <a:pt x="31198" y="230016"/>
                      </a:lnTo>
                      <a:cubicBezTo>
                        <a:pt x="31142" y="232199"/>
                        <a:pt x="30685" y="234350"/>
                        <a:pt x="29861" y="236366"/>
                      </a:cubicBezTo>
                      <a:cubicBezTo>
                        <a:pt x="29148" y="238272"/>
                        <a:pt x="28045" y="240021"/>
                        <a:pt x="26630" y="241492"/>
                      </a:cubicBezTo>
                      <a:lnTo>
                        <a:pt x="4345" y="262328"/>
                      </a:lnTo>
                      <a:cubicBezTo>
                        <a:pt x="3120" y="263442"/>
                        <a:pt x="2117" y="263776"/>
                        <a:pt x="1226" y="263219"/>
                      </a:cubicBezTo>
                      <a:cubicBezTo>
                        <a:pt x="334" y="262662"/>
                        <a:pt x="0" y="261436"/>
                        <a:pt x="0" y="259431"/>
                      </a:cubicBezTo>
                      <a:lnTo>
                        <a:pt x="5571" y="85502"/>
                      </a:lnTo>
                      <a:cubicBezTo>
                        <a:pt x="5593" y="83307"/>
                        <a:pt x="6083" y="81145"/>
                        <a:pt x="7019" y="79151"/>
                      </a:cubicBezTo>
                      <a:cubicBezTo>
                        <a:pt x="7677" y="77235"/>
                        <a:pt x="8735" y="75485"/>
                        <a:pt x="10139" y="74026"/>
                      </a:cubicBezTo>
                      <a:close/>
                    </a:path>
                  </a:pathLst>
                </a:custGeom>
                <a:solidFill>
                  <a:srgbClr val="FFFFFF"/>
                </a:solidFill>
                <a:ln w="111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4CC48788-EAE6-470C-9EF4-12BE4914F483}"/>
                    </a:ext>
                  </a:extLst>
                </p:cNvPr>
                <p:cNvSpPr/>
                <p:nvPr/>
              </p:nvSpPr>
              <p:spPr>
                <a:xfrm>
                  <a:off x="4541191" y="3896278"/>
                  <a:ext cx="78679" cy="143134"/>
                </a:xfrm>
                <a:custGeom>
                  <a:avLst/>
                  <a:gdLst>
                    <a:gd name="connsiteX0" fmla="*/ 3934 w 78679"/>
                    <a:gd name="connsiteY0" fmla="*/ 143088 h 143134"/>
                    <a:gd name="connsiteX1" fmla="*/ 3934 w 78679"/>
                    <a:gd name="connsiteY1" fmla="*/ 143088 h 143134"/>
                    <a:gd name="connsiteX2" fmla="*/ 35 w 78679"/>
                    <a:gd name="connsiteY2" fmla="*/ 137516 h 143134"/>
                    <a:gd name="connsiteX3" fmla="*/ 35 w 78679"/>
                    <a:gd name="connsiteY3" fmla="*/ 16847 h 143134"/>
                    <a:gd name="connsiteX4" fmla="*/ 1483 w 78679"/>
                    <a:gd name="connsiteY4" fmla="*/ 11610 h 143134"/>
                    <a:gd name="connsiteX5" fmla="*/ 5717 w 78679"/>
                    <a:gd name="connsiteY5" fmla="*/ 8268 h 143134"/>
                    <a:gd name="connsiteX6" fmla="*/ 73684 w 78679"/>
                    <a:gd name="connsiteY6" fmla="*/ 23 h 143134"/>
                    <a:gd name="connsiteX7" fmla="*/ 78565 w 78679"/>
                    <a:gd name="connsiteY7" fmla="*/ 4011 h 143134"/>
                    <a:gd name="connsiteX8" fmla="*/ 78587 w 78679"/>
                    <a:gd name="connsiteY8" fmla="*/ 4257 h 143134"/>
                    <a:gd name="connsiteX9" fmla="*/ 77473 w 78679"/>
                    <a:gd name="connsiteY9" fmla="*/ 10385 h 143134"/>
                    <a:gd name="connsiteX10" fmla="*/ 9617 w 78679"/>
                    <a:gd name="connsiteY10" fmla="*/ 139411 h 143134"/>
                    <a:gd name="connsiteX11" fmla="*/ 6831 w 78679"/>
                    <a:gd name="connsiteY11" fmla="*/ 142419 h 143134"/>
                    <a:gd name="connsiteX12" fmla="*/ 6831 w 78679"/>
                    <a:gd name="connsiteY12" fmla="*/ 142419 h 143134"/>
                    <a:gd name="connsiteX13" fmla="*/ 3934 w 78679"/>
                    <a:gd name="connsiteY13" fmla="*/ 143088 h 143134"/>
                    <a:gd name="connsiteX14" fmla="*/ 5940 w 78679"/>
                    <a:gd name="connsiteY14" fmla="*/ 13839 h 143134"/>
                    <a:gd name="connsiteX15" fmla="*/ 5940 w 78679"/>
                    <a:gd name="connsiteY15" fmla="*/ 14396 h 143134"/>
                    <a:gd name="connsiteX16" fmla="*/ 5272 w 78679"/>
                    <a:gd name="connsiteY16" fmla="*/ 16847 h 143134"/>
                    <a:gd name="connsiteX17" fmla="*/ 5272 w 78679"/>
                    <a:gd name="connsiteY17" fmla="*/ 134954 h 143134"/>
                    <a:gd name="connsiteX18" fmla="*/ 72124 w 78679"/>
                    <a:gd name="connsiteY18" fmla="*/ 7822 h 143134"/>
                    <a:gd name="connsiteX19" fmla="*/ 72124 w 78679"/>
                    <a:gd name="connsiteY19" fmla="*/ 5705 h 143134"/>
                    <a:gd name="connsiteX20" fmla="*/ 5272 w 78679"/>
                    <a:gd name="connsiteY20" fmla="*/ 13839 h 1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79" h="143134">
                      <a:moveTo>
                        <a:pt x="3934" y="143088"/>
                      </a:moveTo>
                      <a:lnTo>
                        <a:pt x="3934" y="143088"/>
                      </a:lnTo>
                      <a:cubicBezTo>
                        <a:pt x="1416" y="142486"/>
                        <a:pt x="-266" y="140090"/>
                        <a:pt x="35" y="137516"/>
                      </a:cubicBezTo>
                      <a:lnTo>
                        <a:pt x="35" y="16847"/>
                      </a:lnTo>
                      <a:cubicBezTo>
                        <a:pt x="12" y="14998"/>
                        <a:pt x="514" y="13181"/>
                        <a:pt x="1483" y="11610"/>
                      </a:cubicBezTo>
                      <a:cubicBezTo>
                        <a:pt x="2297" y="9906"/>
                        <a:pt x="3868" y="8669"/>
                        <a:pt x="5717" y="8268"/>
                      </a:cubicBezTo>
                      <a:lnTo>
                        <a:pt x="73684" y="23"/>
                      </a:lnTo>
                      <a:cubicBezTo>
                        <a:pt x="76136" y="-223"/>
                        <a:pt x="78319" y="1560"/>
                        <a:pt x="78565" y="4011"/>
                      </a:cubicBezTo>
                      <a:cubicBezTo>
                        <a:pt x="78576" y="4089"/>
                        <a:pt x="78587" y="4168"/>
                        <a:pt x="78587" y="4257"/>
                      </a:cubicBezTo>
                      <a:cubicBezTo>
                        <a:pt x="78877" y="6362"/>
                        <a:pt x="78487" y="8513"/>
                        <a:pt x="77473" y="10385"/>
                      </a:cubicBezTo>
                      <a:lnTo>
                        <a:pt x="9617" y="139411"/>
                      </a:lnTo>
                      <a:cubicBezTo>
                        <a:pt x="8960" y="140636"/>
                        <a:pt x="8001" y="141673"/>
                        <a:pt x="6831" y="142419"/>
                      </a:cubicBezTo>
                      <a:lnTo>
                        <a:pt x="6831" y="142419"/>
                      </a:lnTo>
                      <a:cubicBezTo>
                        <a:pt x="5985" y="143010"/>
                        <a:pt x="4948" y="143244"/>
                        <a:pt x="3934" y="143088"/>
                      </a:cubicBezTo>
                      <a:close/>
                      <a:moveTo>
                        <a:pt x="5940" y="13839"/>
                      </a:moveTo>
                      <a:cubicBezTo>
                        <a:pt x="5940" y="13839"/>
                        <a:pt x="5940" y="13839"/>
                        <a:pt x="5940" y="14396"/>
                      </a:cubicBezTo>
                      <a:cubicBezTo>
                        <a:pt x="5517" y="15142"/>
                        <a:pt x="5283" y="15989"/>
                        <a:pt x="5272" y="16847"/>
                      </a:cubicBezTo>
                      <a:lnTo>
                        <a:pt x="5272" y="134954"/>
                      </a:lnTo>
                      <a:lnTo>
                        <a:pt x="72124" y="7822"/>
                      </a:lnTo>
                      <a:cubicBezTo>
                        <a:pt x="72247" y="7120"/>
                        <a:pt x="72247" y="6407"/>
                        <a:pt x="72124" y="5705"/>
                      </a:cubicBezTo>
                      <a:lnTo>
                        <a:pt x="5272" y="13839"/>
                      </a:lnTo>
                      <a:close/>
                    </a:path>
                  </a:pathLst>
                </a:custGeom>
                <a:solidFill>
                  <a:srgbClr val="FAFAFA"/>
                </a:solidFill>
                <a:ln w="111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199C7C83-57E8-4766-8703-B50D5AFF637E}"/>
                    </a:ext>
                  </a:extLst>
                </p:cNvPr>
                <p:cNvSpPr/>
                <p:nvPr/>
              </p:nvSpPr>
              <p:spPr>
                <a:xfrm>
                  <a:off x="4592001" y="3842544"/>
                  <a:ext cx="78849" cy="143561"/>
                </a:xfrm>
                <a:custGeom>
                  <a:avLst/>
                  <a:gdLst>
                    <a:gd name="connsiteX0" fmla="*/ 4267 w 78849"/>
                    <a:gd name="connsiteY0" fmla="*/ 143561 h 143561"/>
                    <a:gd name="connsiteX1" fmla="*/ 3375 w 78849"/>
                    <a:gd name="connsiteY1" fmla="*/ 143561 h 143561"/>
                    <a:gd name="connsiteX2" fmla="*/ 33 w 78849"/>
                    <a:gd name="connsiteY2" fmla="*/ 138436 h 143561"/>
                    <a:gd name="connsiteX3" fmla="*/ 33 w 78849"/>
                    <a:gd name="connsiteY3" fmla="*/ 16207 h 143561"/>
                    <a:gd name="connsiteX4" fmla="*/ 5381 w 78849"/>
                    <a:gd name="connsiteY4" fmla="*/ 8407 h 143561"/>
                    <a:gd name="connsiteX5" fmla="*/ 5381 w 78849"/>
                    <a:gd name="connsiteY5" fmla="*/ 8407 h 143561"/>
                    <a:gd name="connsiteX6" fmla="*/ 74016 w 78849"/>
                    <a:gd name="connsiteY6" fmla="*/ 51 h 143561"/>
                    <a:gd name="connsiteX7" fmla="*/ 77805 w 78849"/>
                    <a:gd name="connsiteY7" fmla="*/ 1722 h 143561"/>
                    <a:gd name="connsiteX8" fmla="*/ 77805 w 78849"/>
                    <a:gd name="connsiteY8" fmla="*/ 9633 h 143561"/>
                    <a:gd name="connsiteX9" fmla="*/ 9169 w 78849"/>
                    <a:gd name="connsiteY9" fmla="*/ 139996 h 143561"/>
                    <a:gd name="connsiteX10" fmla="*/ 4267 w 78849"/>
                    <a:gd name="connsiteY10" fmla="*/ 143561 h 143561"/>
                    <a:gd name="connsiteX11" fmla="*/ 6384 w 78849"/>
                    <a:gd name="connsiteY11" fmla="*/ 13978 h 143561"/>
                    <a:gd name="connsiteX12" fmla="*/ 5604 w 78849"/>
                    <a:gd name="connsiteY12" fmla="*/ 16318 h 143561"/>
                    <a:gd name="connsiteX13" fmla="*/ 5604 w 78849"/>
                    <a:gd name="connsiteY13" fmla="*/ 134648 h 143561"/>
                    <a:gd name="connsiteX14" fmla="*/ 72456 w 78849"/>
                    <a:gd name="connsiteY14" fmla="*/ 7070 h 143561"/>
                    <a:gd name="connsiteX15" fmla="*/ 72456 w 78849"/>
                    <a:gd name="connsiteY15" fmla="*/ 5845 h 14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849" h="143561">
                      <a:moveTo>
                        <a:pt x="4267" y="143561"/>
                      </a:moveTo>
                      <a:lnTo>
                        <a:pt x="3375" y="143561"/>
                      </a:lnTo>
                      <a:cubicBezTo>
                        <a:pt x="1169" y="142882"/>
                        <a:pt x="-235" y="140731"/>
                        <a:pt x="33" y="138436"/>
                      </a:cubicBezTo>
                      <a:lnTo>
                        <a:pt x="33" y="16207"/>
                      </a:lnTo>
                      <a:cubicBezTo>
                        <a:pt x="-146" y="12697"/>
                        <a:pt x="2049" y="9510"/>
                        <a:pt x="5381" y="8407"/>
                      </a:cubicBezTo>
                      <a:lnTo>
                        <a:pt x="5381" y="8407"/>
                      </a:lnTo>
                      <a:lnTo>
                        <a:pt x="74016" y="51"/>
                      </a:lnTo>
                      <a:cubicBezTo>
                        <a:pt x="75498" y="-194"/>
                        <a:pt x="76980" y="463"/>
                        <a:pt x="77805" y="1722"/>
                      </a:cubicBezTo>
                      <a:cubicBezTo>
                        <a:pt x="79197" y="4173"/>
                        <a:pt x="79197" y="7182"/>
                        <a:pt x="77805" y="9633"/>
                      </a:cubicBezTo>
                      <a:lnTo>
                        <a:pt x="9169" y="139996"/>
                      </a:lnTo>
                      <a:cubicBezTo>
                        <a:pt x="8378" y="142046"/>
                        <a:pt x="6462" y="143439"/>
                        <a:pt x="4267" y="143561"/>
                      </a:cubicBezTo>
                      <a:close/>
                      <a:moveTo>
                        <a:pt x="6384" y="13978"/>
                      </a:moveTo>
                      <a:cubicBezTo>
                        <a:pt x="5938" y="14681"/>
                        <a:pt x="5671" y="15483"/>
                        <a:pt x="5604" y="16318"/>
                      </a:cubicBezTo>
                      <a:lnTo>
                        <a:pt x="5604" y="134648"/>
                      </a:lnTo>
                      <a:lnTo>
                        <a:pt x="72456" y="7070"/>
                      </a:lnTo>
                      <a:cubicBezTo>
                        <a:pt x="72490" y="6658"/>
                        <a:pt x="72490" y="6257"/>
                        <a:pt x="72456" y="5845"/>
                      </a:cubicBezTo>
                      <a:close/>
                    </a:path>
                  </a:pathLst>
                </a:custGeom>
                <a:solidFill>
                  <a:srgbClr val="FAFAFA"/>
                </a:solidFill>
                <a:ln w="111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454E9C7B-F1F0-40D5-99F2-559067BE585F}"/>
                    </a:ext>
                  </a:extLst>
                </p:cNvPr>
                <p:cNvSpPr/>
                <p:nvPr/>
              </p:nvSpPr>
              <p:spPr>
                <a:xfrm>
                  <a:off x="4650041" y="3786862"/>
                  <a:ext cx="78694" cy="143533"/>
                </a:xfrm>
                <a:custGeom>
                  <a:avLst/>
                  <a:gdLst>
                    <a:gd name="connsiteX0" fmla="*/ 4054 w 78694"/>
                    <a:gd name="connsiteY0" fmla="*/ 143533 h 143533"/>
                    <a:gd name="connsiteX1" fmla="*/ 4054 w 78694"/>
                    <a:gd name="connsiteY1" fmla="*/ 143533 h 143533"/>
                    <a:gd name="connsiteX2" fmla="*/ 43 w 78694"/>
                    <a:gd name="connsiteY2" fmla="*/ 137962 h 143533"/>
                    <a:gd name="connsiteX3" fmla="*/ 43 w 78694"/>
                    <a:gd name="connsiteY3" fmla="*/ 16847 h 143533"/>
                    <a:gd name="connsiteX4" fmla="*/ 1492 w 78694"/>
                    <a:gd name="connsiteY4" fmla="*/ 11610 h 143533"/>
                    <a:gd name="connsiteX5" fmla="*/ 5837 w 78694"/>
                    <a:gd name="connsiteY5" fmla="*/ 8268 h 143533"/>
                    <a:gd name="connsiteX6" fmla="*/ 73693 w 78694"/>
                    <a:gd name="connsiteY6" fmla="*/ 23 h 143533"/>
                    <a:gd name="connsiteX7" fmla="*/ 78573 w 78694"/>
                    <a:gd name="connsiteY7" fmla="*/ 4011 h 143533"/>
                    <a:gd name="connsiteX8" fmla="*/ 78595 w 78694"/>
                    <a:gd name="connsiteY8" fmla="*/ 4257 h 143533"/>
                    <a:gd name="connsiteX9" fmla="*/ 77481 w 78694"/>
                    <a:gd name="connsiteY9" fmla="*/ 10385 h 143533"/>
                    <a:gd name="connsiteX10" fmla="*/ 9625 w 78694"/>
                    <a:gd name="connsiteY10" fmla="*/ 139411 h 143533"/>
                    <a:gd name="connsiteX11" fmla="*/ 6840 w 78694"/>
                    <a:gd name="connsiteY11" fmla="*/ 142419 h 143533"/>
                    <a:gd name="connsiteX12" fmla="*/ 6840 w 78694"/>
                    <a:gd name="connsiteY12" fmla="*/ 142419 h 143533"/>
                    <a:gd name="connsiteX13" fmla="*/ 4054 w 78694"/>
                    <a:gd name="connsiteY13" fmla="*/ 143533 h 143533"/>
                    <a:gd name="connsiteX14" fmla="*/ 6171 w 78694"/>
                    <a:gd name="connsiteY14" fmla="*/ 14284 h 143533"/>
                    <a:gd name="connsiteX15" fmla="*/ 6171 w 78694"/>
                    <a:gd name="connsiteY15" fmla="*/ 14842 h 143533"/>
                    <a:gd name="connsiteX16" fmla="*/ 5503 w 78694"/>
                    <a:gd name="connsiteY16" fmla="*/ 17293 h 143533"/>
                    <a:gd name="connsiteX17" fmla="*/ 5503 w 78694"/>
                    <a:gd name="connsiteY17" fmla="*/ 135399 h 143533"/>
                    <a:gd name="connsiteX18" fmla="*/ 72356 w 78694"/>
                    <a:gd name="connsiteY18" fmla="*/ 8268 h 143533"/>
                    <a:gd name="connsiteX19" fmla="*/ 72356 w 78694"/>
                    <a:gd name="connsiteY19" fmla="*/ 6151 h 143533"/>
                    <a:gd name="connsiteX20" fmla="*/ 5503 w 78694"/>
                    <a:gd name="connsiteY20" fmla="*/ 14284 h 14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694" h="143533">
                      <a:moveTo>
                        <a:pt x="4054" y="143533"/>
                      </a:moveTo>
                      <a:lnTo>
                        <a:pt x="4054" y="143533"/>
                      </a:lnTo>
                      <a:cubicBezTo>
                        <a:pt x="1458" y="143021"/>
                        <a:pt x="-302" y="140592"/>
                        <a:pt x="43" y="137962"/>
                      </a:cubicBezTo>
                      <a:lnTo>
                        <a:pt x="43" y="16847"/>
                      </a:lnTo>
                      <a:cubicBezTo>
                        <a:pt x="88" y="15009"/>
                        <a:pt x="589" y="13215"/>
                        <a:pt x="1492" y="11610"/>
                      </a:cubicBezTo>
                      <a:cubicBezTo>
                        <a:pt x="2338" y="9872"/>
                        <a:pt x="3943" y="8636"/>
                        <a:pt x="5837" y="8268"/>
                      </a:cubicBezTo>
                      <a:lnTo>
                        <a:pt x="73693" y="23"/>
                      </a:lnTo>
                      <a:cubicBezTo>
                        <a:pt x="76144" y="-223"/>
                        <a:pt x="78328" y="1560"/>
                        <a:pt x="78573" y="4011"/>
                      </a:cubicBezTo>
                      <a:cubicBezTo>
                        <a:pt x="78584" y="4089"/>
                        <a:pt x="78595" y="4168"/>
                        <a:pt x="78595" y="4257"/>
                      </a:cubicBezTo>
                      <a:cubicBezTo>
                        <a:pt x="78896" y="6362"/>
                        <a:pt x="78506" y="8513"/>
                        <a:pt x="77481" y="10385"/>
                      </a:cubicBezTo>
                      <a:lnTo>
                        <a:pt x="9625" y="139411"/>
                      </a:lnTo>
                      <a:cubicBezTo>
                        <a:pt x="9001" y="140659"/>
                        <a:pt x="8032" y="141706"/>
                        <a:pt x="6840" y="142419"/>
                      </a:cubicBezTo>
                      <a:lnTo>
                        <a:pt x="6840" y="142419"/>
                      </a:lnTo>
                      <a:cubicBezTo>
                        <a:pt x="6060" y="143088"/>
                        <a:pt x="5079" y="143478"/>
                        <a:pt x="4054" y="143533"/>
                      </a:cubicBezTo>
                      <a:close/>
                      <a:moveTo>
                        <a:pt x="6171" y="14284"/>
                      </a:moveTo>
                      <a:cubicBezTo>
                        <a:pt x="6171" y="14284"/>
                        <a:pt x="6171" y="14284"/>
                        <a:pt x="6171" y="14842"/>
                      </a:cubicBezTo>
                      <a:cubicBezTo>
                        <a:pt x="5748" y="15588"/>
                        <a:pt x="5514" y="16435"/>
                        <a:pt x="5503" y="17293"/>
                      </a:cubicBezTo>
                      <a:lnTo>
                        <a:pt x="5503" y="135399"/>
                      </a:lnTo>
                      <a:lnTo>
                        <a:pt x="72356" y="8268"/>
                      </a:lnTo>
                      <a:cubicBezTo>
                        <a:pt x="72478" y="7566"/>
                        <a:pt x="72478" y="6853"/>
                        <a:pt x="72356" y="6151"/>
                      </a:cubicBezTo>
                      <a:lnTo>
                        <a:pt x="5503" y="14284"/>
                      </a:lnTo>
                      <a:close/>
                    </a:path>
                  </a:pathLst>
                </a:custGeom>
                <a:solidFill>
                  <a:srgbClr val="FAFAFA"/>
                </a:solidFill>
                <a:ln w="111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FC65C716-38BA-4FB1-B11D-26369E748328}"/>
                    </a:ext>
                  </a:extLst>
                </p:cNvPr>
                <p:cNvSpPr/>
                <p:nvPr/>
              </p:nvSpPr>
              <p:spPr>
                <a:xfrm>
                  <a:off x="4636040" y="4622656"/>
                  <a:ext cx="23983" cy="68839"/>
                </a:xfrm>
                <a:custGeom>
                  <a:avLst/>
                  <a:gdLst>
                    <a:gd name="connsiteX0" fmla="*/ 8139 w 23983"/>
                    <a:gd name="connsiteY0" fmla="*/ 67299 h 68839"/>
                    <a:gd name="connsiteX1" fmla="*/ 8139 w 23983"/>
                    <a:gd name="connsiteY1" fmla="*/ 18050 h 68839"/>
                    <a:gd name="connsiteX2" fmla="*/ 1231 w 23983"/>
                    <a:gd name="connsiteY2" fmla="*/ 22061 h 68839"/>
                    <a:gd name="connsiteX3" fmla="*/ 117 w 23983"/>
                    <a:gd name="connsiteY3" fmla="*/ 22061 h 68839"/>
                    <a:gd name="connsiteX4" fmla="*/ 117 w 23983"/>
                    <a:gd name="connsiteY4" fmla="*/ 19387 h 68839"/>
                    <a:gd name="connsiteX5" fmla="*/ 117 w 23983"/>
                    <a:gd name="connsiteY5" fmla="*/ 17047 h 68839"/>
                    <a:gd name="connsiteX6" fmla="*/ 117 w 23983"/>
                    <a:gd name="connsiteY6" fmla="*/ 14039 h 68839"/>
                    <a:gd name="connsiteX7" fmla="*/ 1231 w 23983"/>
                    <a:gd name="connsiteY7" fmla="*/ 12479 h 68839"/>
                    <a:gd name="connsiteX8" fmla="*/ 22736 w 23983"/>
                    <a:gd name="connsiteY8" fmla="*/ 0 h 68839"/>
                    <a:gd name="connsiteX9" fmla="*/ 23850 w 23983"/>
                    <a:gd name="connsiteY9" fmla="*/ 0 h 68839"/>
                    <a:gd name="connsiteX10" fmla="*/ 23850 w 23983"/>
                    <a:gd name="connsiteY10" fmla="*/ 2674 h 68839"/>
                    <a:gd name="connsiteX11" fmla="*/ 23850 w 23983"/>
                    <a:gd name="connsiteY11" fmla="*/ 5014 h 68839"/>
                    <a:gd name="connsiteX12" fmla="*/ 23850 w 23983"/>
                    <a:gd name="connsiteY12" fmla="*/ 8134 h 68839"/>
                    <a:gd name="connsiteX13" fmla="*/ 22736 w 23983"/>
                    <a:gd name="connsiteY13" fmla="*/ 9694 h 68839"/>
                    <a:gd name="connsiteX14" fmla="*/ 15827 w 23983"/>
                    <a:gd name="connsiteY14" fmla="*/ 13705 h 68839"/>
                    <a:gd name="connsiteX15" fmla="*/ 15827 w 23983"/>
                    <a:gd name="connsiteY15" fmla="*/ 62953 h 68839"/>
                    <a:gd name="connsiteX16" fmla="*/ 12819 w 23983"/>
                    <a:gd name="connsiteY16" fmla="*/ 67187 h 68839"/>
                    <a:gd name="connsiteX17" fmla="*/ 11036 w 23983"/>
                    <a:gd name="connsiteY17" fmla="*/ 68190 h 68839"/>
                    <a:gd name="connsiteX18" fmla="*/ 8139 w 23983"/>
                    <a:gd name="connsiteY18" fmla="*/ 67299 h 6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83" h="68839">
                      <a:moveTo>
                        <a:pt x="8139" y="67299"/>
                      </a:moveTo>
                      <a:lnTo>
                        <a:pt x="8139" y="18050"/>
                      </a:lnTo>
                      <a:lnTo>
                        <a:pt x="1231" y="22061"/>
                      </a:lnTo>
                      <a:cubicBezTo>
                        <a:pt x="1231" y="22061"/>
                        <a:pt x="340" y="22061"/>
                        <a:pt x="117" y="22061"/>
                      </a:cubicBezTo>
                      <a:cubicBezTo>
                        <a:pt x="-39" y="21181"/>
                        <a:pt x="-39" y="20268"/>
                        <a:pt x="117" y="19387"/>
                      </a:cubicBezTo>
                      <a:lnTo>
                        <a:pt x="117" y="17047"/>
                      </a:lnTo>
                      <a:cubicBezTo>
                        <a:pt x="-17" y="16045"/>
                        <a:pt x="-17" y="15042"/>
                        <a:pt x="117" y="14039"/>
                      </a:cubicBezTo>
                      <a:cubicBezTo>
                        <a:pt x="217" y="13370"/>
                        <a:pt x="630" y="12791"/>
                        <a:pt x="1231" y="12479"/>
                      </a:cubicBezTo>
                      <a:lnTo>
                        <a:pt x="22736" y="0"/>
                      </a:lnTo>
                      <a:cubicBezTo>
                        <a:pt x="22736" y="0"/>
                        <a:pt x="23627" y="0"/>
                        <a:pt x="23850" y="0"/>
                      </a:cubicBezTo>
                      <a:cubicBezTo>
                        <a:pt x="24028" y="880"/>
                        <a:pt x="24028" y="1794"/>
                        <a:pt x="23850" y="2674"/>
                      </a:cubicBezTo>
                      <a:lnTo>
                        <a:pt x="23850" y="5014"/>
                      </a:lnTo>
                      <a:cubicBezTo>
                        <a:pt x="23995" y="6050"/>
                        <a:pt x="23995" y="7097"/>
                        <a:pt x="23850" y="8134"/>
                      </a:cubicBezTo>
                      <a:cubicBezTo>
                        <a:pt x="23638" y="8747"/>
                        <a:pt x="23248" y="9292"/>
                        <a:pt x="22736" y="9694"/>
                      </a:cubicBezTo>
                      <a:lnTo>
                        <a:pt x="15827" y="13705"/>
                      </a:lnTo>
                      <a:lnTo>
                        <a:pt x="15827" y="62953"/>
                      </a:lnTo>
                      <a:cubicBezTo>
                        <a:pt x="15716" y="64825"/>
                        <a:pt x="14546" y="66463"/>
                        <a:pt x="12819" y="67187"/>
                      </a:cubicBezTo>
                      <a:lnTo>
                        <a:pt x="11036" y="68190"/>
                      </a:lnTo>
                      <a:cubicBezTo>
                        <a:pt x="9142" y="69304"/>
                        <a:pt x="8139" y="68970"/>
                        <a:pt x="8139" y="67299"/>
                      </a:cubicBezTo>
                      <a:close/>
                    </a:path>
                  </a:pathLst>
                </a:custGeom>
                <a:solidFill>
                  <a:srgbClr val="37474F"/>
                </a:solidFill>
                <a:ln w="111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5534B6-D43E-4323-B1C5-2D32342D2AD3}"/>
                    </a:ext>
                  </a:extLst>
                </p:cNvPr>
                <p:cNvSpPr/>
                <p:nvPr/>
              </p:nvSpPr>
              <p:spPr>
                <a:xfrm>
                  <a:off x="4664569" y="4604179"/>
                  <a:ext cx="26295" cy="75702"/>
                </a:xfrm>
                <a:custGeom>
                  <a:avLst/>
                  <a:gdLst>
                    <a:gd name="connsiteX0" fmla="*/ 0 w 26295"/>
                    <a:gd name="connsiteY0" fmla="*/ 74076 h 75702"/>
                    <a:gd name="connsiteX1" fmla="*/ 0 w 26295"/>
                    <a:gd name="connsiteY1" fmla="*/ 17028 h 75702"/>
                    <a:gd name="connsiteX2" fmla="*/ 2897 w 26295"/>
                    <a:gd name="connsiteY2" fmla="*/ 12794 h 75702"/>
                    <a:gd name="connsiteX3" fmla="*/ 4791 w 26295"/>
                    <a:gd name="connsiteY3" fmla="*/ 11680 h 75702"/>
                    <a:gd name="connsiteX4" fmla="*/ 7577 w 26295"/>
                    <a:gd name="connsiteY4" fmla="*/ 12572 h 75702"/>
                    <a:gd name="connsiteX5" fmla="*/ 7577 w 26295"/>
                    <a:gd name="connsiteY5" fmla="*/ 34856 h 75702"/>
                    <a:gd name="connsiteX6" fmla="*/ 18719 w 26295"/>
                    <a:gd name="connsiteY6" fmla="*/ 28282 h 75702"/>
                    <a:gd name="connsiteX7" fmla="*/ 18719 w 26295"/>
                    <a:gd name="connsiteY7" fmla="*/ 5886 h 75702"/>
                    <a:gd name="connsiteX8" fmla="*/ 21616 w 26295"/>
                    <a:gd name="connsiteY8" fmla="*/ 1764 h 75702"/>
                    <a:gd name="connsiteX9" fmla="*/ 23398 w 26295"/>
                    <a:gd name="connsiteY9" fmla="*/ 649 h 75702"/>
                    <a:gd name="connsiteX10" fmla="*/ 26295 w 26295"/>
                    <a:gd name="connsiteY10" fmla="*/ 1541 h 75702"/>
                    <a:gd name="connsiteX11" fmla="*/ 26295 w 26295"/>
                    <a:gd name="connsiteY11" fmla="*/ 58254 h 75702"/>
                    <a:gd name="connsiteX12" fmla="*/ 23398 w 26295"/>
                    <a:gd name="connsiteY12" fmla="*/ 62488 h 75702"/>
                    <a:gd name="connsiteX13" fmla="*/ 21616 w 26295"/>
                    <a:gd name="connsiteY13" fmla="*/ 63491 h 75702"/>
                    <a:gd name="connsiteX14" fmla="*/ 18719 w 26295"/>
                    <a:gd name="connsiteY14" fmla="*/ 62711 h 75702"/>
                    <a:gd name="connsiteX15" fmla="*/ 18719 w 26295"/>
                    <a:gd name="connsiteY15" fmla="*/ 39313 h 75702"/>
                    <a:gd name="connsiteX16" fmla="*/ 7577 w 26295"/>
                    <a:gd name="connsiteY16" fmla="*/ 45886 h 75702"/>
                    <a:gd name="connsiteX17" fmla="*/ 7577 w 26295"/>
                    <a:gd name="connsiteY17" fmla="*/ 69953 h 75702"/>
                    <a:gd name="connsiteX18" fmla="*/ 4791 w 26295"/>
                    <a:gd name="connsiteY18" fmla="*/ 74188 h 75702"/>
                    <a:gd name="connsiteX19" fmla="*/ 2897 w 26295"/>
                    <a:gd name="connsiteY19" fmla="*/ 75302 h 75702"/>
                    <a:gd name="connsiteX20" fmla="*/ 0 w 26295"/>
                    <a:gd name="connsiteY20" fmla="*/ 74076 h 7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95" h="75702">
                      <a:moveTo>
                        <a:pt x="0" y="74076"/>
                      </a:moveTo>
                      <a:lnTo>
                        <a:pt x="0" y="17028"/>
                      </a:lnTo>
                      <a:cubicBezTo>
                        <a:pt x="33" y="15168"/>
                        <a:pt x="1170" y="13507"/>
                        <a:pt x="2897" y="12794"/>
                      </a:cubicBezTo>
                      <a:lnTo>
                        <a:pt x="4791" y="11680"/>
                      </a:lnTo>
                      <a:cubicBezTo>
                        <a:pt x="6685" y="10566"/>
                        <a:pt x="7577" y="10900"/>
                        <a:pt x="7577" y="12572"/>
                      </a:cubicBezTo>
                      <a:lnTo>
                        <a:pt x="7577" y="34856"/>
                      </a:lnTo>
                      <a:lnTo>
                        <a:pt x="18719" y="28282"/>
                      </a:lnTo>
                      <a:lnTo>
                        <a:pt x="18719" y="5886"/>
                      </a:lnTo>
                      <a:cubicBezTo>
                        <a:pt x="18797" y="4070"/>
                        <a:pt x="19933" y="2454"/>
                        <a:pt x="21616" y="1764"/>
                      </a:cubicBezTo>
                      <a:lnTo>
                        <a:pt x="23398" y="649"/>
                      </a:lnTo>
                      <a:cubicBezTo>
                        <a:pt x="25293" y="-465"/>
                        <a:pt x="26295" y="-131"/>
                        <a:pt x="26295" y="1541"/>
                      </a:cubicBezTo>
                      <a:lnTo>
                        <a:pt x="26295" y="58254"/>
                      </a:lnTo>
                      <a:cubicBezTo>
                        <a:pt x="26184" y="60093"/>
                        <a:pt x="25070" y="61719"/>
                        <a:pt x="23398" y="62488"/>
                      </a:cubicBezTo>
                      <a:lnTo>
                        <a:pt x="21616" y="63491"/>
                      </a:lnTo>
                      <a:cubicBezTo>
                        <a:pt x="19610" y="64605"/>
                        <a:pt x="18719" y="64382"/>
                        <a:pt x="18719" y="62711"/>
                      </a:cubicBezTo>
                      <a:lnTo>
                        <a:pt x="18719" y="39313"/>
                      </a:lnTo>
                      <a:lnTo>
                        <a:pt x="7577" y="45886"/>
                      </a:lnTo>
                      <a:lnTo>
                        <a:pt x="7577" y="69953"/>
                      </a:lnTo>
                      <a:cubicBezTo>
                        <a:pt x="7532" y="71781"/>
                        <a:pt x="6451" y="73419"/>
                        <a:pt x="4791" y="74188"/>
                      </a:cubicBezTo>
                      <a:lnTo>
                        <a:pt x="2897" y="75302"/>
                      </a:lnTo>
                      <a:cubicBezTo>
                        <a:pt x="891" y="76081"/>
                        <a:pt x="0" y="75747"/>
                        <a:pt x="0" y="74076"/>
                      </a:cubicBezTo>
                      <a:close/>
                    </a:path>
                  </a:pathLst>
                </a:custGeom>
                <a:solidFill>
                  <a:srgbClr val="37474F"/>
                </a:solidFill>
                <a:ln w="111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C5FC3A7-D0E7-4FD4-9391-87D3D96917CD}"/>
                    </a:ext>
                  </a:extLst>
                </p:cNvPr>
                <p:cNvSpPr/>
                <p:nvPr/>
              </p:nvSpPr>
              <p:spPr>
                <a:xfrm>
                  <a:off x="4698664" y="4595829"/>
                  <a:ext cx="7576" cy="64472"/>
                </a:xfrm>
                <a:custGeom>
                  <a:avLst/>
                  <a:gdLst>
                    <a:gd name="connsiteX0" fmla="*/ 0 w 7576"/>
                    <a:gd name="connsiteY0" fmla="*/ 62705 h 64472"/>
                    <a:gd name="connsiteX1" fmla="*/ 0 w 7576"/>
                    <a:gd name="connsiteY1" fmla="*/ 5991 h 64472"/>
                    <a:gd name="connsiteX2" fmla="*/ 2897 w 7576"/>
                    <a:gd name="connsiteY2" fmla="*/ 1646 h 64472"/>
                    <a:gd name="connsiteX3" fmla="*/ 4791 w 7576"/>
                    <a:gd name="connsiteY3" fmla="*/ 643 h 64472"/>
                    <a:gd name="connsiteX4" fmla="*/ 7577 w 7576"/>
                    <a:gd name="connsiteY4" fmla="*/ 1646 h 64472"/>
                    <a:gd name="connsiteX5" fmla="*/ 7577 w 7576"/>
                    <a:gd name="connsiteY5" fmla="*/ 58805 h 64472"/>
                    <a:gd name="connsiteX6" fmla="*/ 4791 w 7576"/>
                    <a:gd name="connsiteY6" fmla="*/ 63039 h 64472"/>
                    <a:gd name="connsiteX7" fmla="*/ 2897 w 7576"/>
                    <a:gd name="connsiteY7" fmla="*/ 64153 h 64472"/>
                    <a:gd name="connsiteX8" fmla="*/ 0 w 7576"/>
                    <a:gd name="connsiteY8" fmla="*/ 62705 h 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6" h="64472">
                      <a:moveTo>
                        <a:pt x="0" y="62705"/>
                      </a:moveTo>
                      <a:lnTo>
                        <a:pt x="0" y="5991"/>
                      </a:lnTo>
                      <a:cubicBezTo>
                        <a:pt x="22" y="4097"/>
                        <a:pt x="1159" y="2392"/>
                        <a:pt x="2897" y="1646"/>
                      </a:cubicBezTo>
                      <a:lnTo>
                        <a:pt x="4791" y="643"/>
                      </a:lnTo>
                      <a:cubicBezTo>
                        <a:pt x="6685" y="-471"/>
                        <a:pt x="7577" y="-137"/>
                        <a:pt x="7577" y="1646"/>
                      </a:cubicBezTo>
                      <a:lnTo>
                        <a:pt x="7577" y="58805"/>
                      </a:lnTo>
                      <a:cubicBezTo>
                        <a:pt x="7510" y="60621"/>
                        <a:pt x="6429" y="62259"/>
                        <a:pt x="4791" y="63039"/>
                      </a:cubicBezTo>
                      <a:lnTo>
                        <a:pt x="2897" y="64153"/>
                      </a:lnTo>
                      <a:cubicBezTo>
                        <a:pt x="891" y="64822"/>
                        <a:pt x="0" y="64487"/>
                        <a:pt x="0" y="62705"/>
                      </a:cubicBezTo>
                      <a:close/>
                    </a:path>
                  </a:pathLst>
                </a:custGeom>
                <a:solidFill>
                  <a:srgbClr val="37474F"/>
                </a:solidFill>
                <a:ln w="111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0D66AFF1-9800-4817-AC4B-1267012B4159}"/>
                    </a:ext>
                  </a:extLst>
                </p:cNvPr>
                <p:cNvSpPr/>
                <p:nvPr/>
              </p:nvSpPr>
              <p:spPr>
                <a:xfrm>
                  <a:off x="4712096" y="4581984"/>
                  <a:ext cx="22282" cy="68284"/>
                </a:xfrm>
                <a:custGeom>
                  <a:avLst/>
                  <a:gdLst>
                    <a:gd name="connsiteX0" fmla="*/ 4061 w 22282"/>
                    <a:gd name="connsiteY0" fmla="*/ 68193 h 68284"/>
                    <a:gd name="connsiteX1" fmla="*/ 50 w 22282"/>
                    <a:gd name="connsiteY1" fmla="*/ 67301 h 68284"/>
                    <a:gd name="connsiteX2" fmla="*/ 50 w 22282"/>
                    <a:gd name="connsiteY2" fmla="*/ 66187 h 68284"/>
                    <a:gd name="connsiteX3" fmla="*/ 50 w 22282"/>
                    <a:gd name="connsiteY3" fmla="*/ 64850 h 68284"/>
                    <a:gd name="connsiteX4" fmla="*/ 719 w 22282"/>
                    <a:gd name="connsiteY4" fmla="*/ 60059 h 68284"/>
                    <a:gd name="connsiteX5" fmla="*/ 2279 w 22282"/>
                    <a:gd name="connsiteY5" fmla="*/ 56939 h 68284"/>
                    <a:gd name="connsiteX6" fmla="*/ 3393 w 22282"/>
                    <a:gd name="connsiteY6" fmla="*/ 56939 h 68284"/>
                    <a:gd name="connsiteX7" fmla="*/ 4396 w 22282"/>
                    <a:gd name="connsiteY7" fmla="*/ 56939 h 68284"/>
                    <a:gd name="connsiteX8" fmla="*/ 9632 w 22282"/>
                    <a:gd name="connsiteY8" fmla="*/ 56382 h 68284"/>
                    <a:gd name="connsiteX9" fmla="*/ 13309 w 22282"/>
                    <a:gd name="connsiteY9" fmla="*/ 52482 h 68284"/>
                    <a:gd name="connsiteX10" fmla="*/ 14869 w 22282"/>
                    <a:gd name="connsiteY10" fmla="*/ 46131 h 68284"/>
                    <a:gd name="connsiteX11" fmla="*/ 13532 w 22282"/>
                    <a:gd name="connsiteY11" fmla="*/ 41229 h 68284"/>
                    <a:gd name="connsiteX12" fmla="*/ 9410 w 22282"/>
                    <a:gd name="connsiteY12" fmla="*/ 39335 h 68284"/>
                    <a:gd name="connsiteX13" fmla="*/ 4618 w 22282"/>
                    <a:gd name="connsiteY13" fmla="*/ 37218 h 68284"/>
                    <a:gd name="connsiteX14" fmla="*/ 1721 w 22282"/>
                    <a:gd name="connsiteY14" fmla="*/ 33095 h 68284"/>
                    <a:gd name="connsiteX15" fmla="*/ 719 w 22282"/>
                    <a:gd name="connsiteY15" fmla="*/ 25518 h 68284"/>
                    <a:gd name="connsiteX16" fmla="*/ 3950 w 22282"/>
                    <a:gd name="connsiteY16" fmla="*/ 11145 h 68284"/>
                    <a:gd name="connsiteX17" fmla="*/ 12529 w 22282"/>
                    <a:gd name="connsiteY17" fmla="*/ 1674 h 68284"/>
                    <a:gd name="connsiteX18" fmla="*/ 16540 w 22282"/>
                    <a:gd name="connsiteY18" fmla="*/ 226 h 68284"/>
                    <a:gd name="connsiteX19" fmla="*/ 19772 w 22282"/>
                    <a:gd name="connsiteY19" fmla="*/ 226 h 68284"/>
                    <a:gd name="connsiteX20" fmla="*/ 20663 w 22282"/>
                    <a:gd name="connsiteY20" fmla="*/ 2231 h 68284"/>
                    <a:gd name="connsiteX21" fmla="*/ 19995 w 22282"/>
                    <a:gd name="connsiteY21" fmla="*/ 6800 h 68284"/>
                    <a:gd name="connsiteX22" fmla="*/ 18546 w 22282"/>
                    <a:gd name="connsiteY22" fmla="*/ 10031 h 68284"/>
                    <a:gd name="connsiteX23" fmla="*/ 17209 w 22282"/>
                    <a:gd name="connsiteY23" fmla="*/ 10031 h 68284"/>
                    <a:gd name="connsiteX24" fmla="*/ 12975 w 22282"/>
                    <a:gd name="connsiteY24" fmla="*/ 11145 h 68284"/>
                    <a:gd name="connsiteX25" fmla="*/ 9410 w 22282"/>
                    <a:gd name="connsiteY25" fmla="*/ 15045 h 68284"/>
                    <a:gd name="connsiteX26" fmla="*/ 8184 w 22282"/>
                    <a:gd name="connsiteY26" fmla="*/ 20281 h 68284"/>
                    <a:gd name="connsiteX27" fmla="*/ 8964 w 22282"/>
                    <a:gd name="connsiteY27" fmla="*/ 24293 h 68284"/>
                    <a:gd name="connsiteX28" fmla="*/ 10747 w 22282"/>
                    <a:gd name="connsiteY28" fmla="*/ 26076 h 68284"/>
                    <a:gd name="connsiteX29" fmla="*/ 14312 w 22282"/>
                    <a:gd name="connsiteY29" fmla="*/ 27190 h 68284"/>
                    <a:gd name="connsiteX30" fmla="*/ 20217 w 22282"/>
                    <a:gd name="connsiteY30" fmla="*/ 31089 h 68284"/>
                    <a:gd name="connsiteX31" fmla="*/ 22223 w 22282"/>
                    <a:gd name="connsiteY31" fmla="*/ 40560 h 68284"/>
                    <a:gd name="connsiteX32" fmla="*/ 20775 w 22282"/>
                    <a:gd name="connsiteY32" fmla="*/ 50588 h 68284"/>
                    <a:gd name="connsiteX33" fmla="*/ 16652 w 22282"/>
                    <a:gd name="connsiteY33" fmla="*/ 59502 h 68284"/>
                    <a:gd name="connsiteX34" fmla="*/ 10078 w 22282"/>
                    <a:gd name="connsiteY34" fmla="*/ 65742 h 68284"/>
                    <a:gd name="connsiteX35" fmla="*/ 4061 w 22282"/>
                    <a:gd name="connsiteY35" fmla="*/ 68193 h 6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282" h="68284">
                      <a:moveTo>
                        <a:pt x="4061" y="68193"/>
                      </a:moveTo>
                      <a:cubicBezTo>
                        <a:pt x="2657" y="68460"/>
                        <a:pt x="1209" y="68137"/>
                        <a:pt x="50" y="67301"/>
                      </a:cubicBezTo>
                      <a:lnTo>
                        <a:pt x="50" y="66187"/>
                      </a:lnTo>
                      <a:cubicBezTo>
                        <a:pt x="-17" y="65742"/>
                        <a:pt x="-17" y="65296"/>
                        <a:pt x="50" y="64850"/>
                      </a:cubicBezTo>
                      <a:cubicBezTo>
                        <a:pt x="72" y="63234"/>
                        <a:pt x="295" y="61619"/>
                        <a:pt x="719" y="60059"/>
                      </a:cubicBezTo>
                      <a:cubicBezTo>
                        <a:pt x="886" y="58878"/>
                        <a:pt x="1443" y="57786"/>
                        <a:pt x="2279" y="56939"/>
                      </a:cubicBezTo>
                      <a:lnTo>
                        <a:pt x="3393" y="56939"/>
                      </a:lnTo>
                      <a:lnTo>
                        <a:pt x="4396" y="56939"/>
                      </a:lnTo>
                      <a:cubicBezTo>
                        <a:pt x="6134" y="57586"/>
                        <a:pt x="8072" y="57374"/>
                        <a:pt x="9632" y="56382"/>
                      </a:cubicBezTo>
                      <a:cubicBezTo>
                        <a:pt x="11181" y="55424"/>
                        <a:pt x="12451" y="54087"/>
                        <a:pt x="13309" y="52482"/>
                      </a:cubicBezTo>
                      <a:cubicBezTo>
                        <a:pt x="14368" y="50533"/>
                        <a:pt x="14903" y="48349"/>
                        <a:pt x="14869" y="46131"/>
                      </a:cubicBezTo>
                      <a:cubicBezTo>
                        <a:pt x="15103" y="44382"/>
                        <a:pt x="14613" y="42621"/>
                        <a:pt x="13532" y="41229"/>
                      </a:cubicBezTo>
                      <a:cubicBezTo>
                        <a:pt x="12340" y="40248"/>
                        <a:pt x="10925" y="39602"/>
                        <a:pt x="9410" y="39335"/>
                      </a:cubicBezTo>
                      <a:cubicBezTo>
                        <a:pt x="7694" y="38922"/>
                        <a:pt x="6078" y="38209"/>
                        <a:pt x="4618" y="37218"/>
                      </a:cubicBezTo>
                      <a:cubicBezTo>
                        <a:pt x="3248" y="36170"/>
                        <a:pt x="2245" y="34733"/>
                        <a:pt x="1721" y="33095"/>
                      </a:cubicBezTo>
                      <a:cubicBezTo>
                        <a:pt x="953" y="30644"/>
                        <a:pt x="618" y="28081"/>
                        <a:pt x="719" y="25518"/>
                      </a:cubicBezTo>
                      <a:cubicBezTo>
                        <a:pt x="630" y="20538"/>
                        <a:pt x="1733" y="15602"/>
                        <a:pt x="3950" y="11145"/>
                      </a:cubicBezTo>
                      <a:cubicBezTo>
                        <a:pt x="5889" y="7267"/>
                        <a:pt x="8852" y="3992"/>
                        <a:pt x="12529" y="1674"/>
                      </a:cubicBezTo>
                      <a:cubicBezTo>
                        <a:pt x="13788" y="995"/>
                        <a:pt x="15137" y="504"/>
                        <a:pt x="16540" y="226"/>
                      </a:cubicBezTo>
                      <a:cubicBezTo>
                        <a:pt x="17599" y="-75"/>
                        <a:pt x="18713" y="-75"/>
                        <a:pt x="19772" y="226"/>
                      </a:cubicBezTo>
                      <a:cubicBezTo>
                        <a:pt x="20418" y="671"/>
                        <a:pt x="20763" y="1451"/>
                        <a:pt x="20663" y="2231"/>
                      </a:cubicBezTo>
                      <a:cubicBezTo>
                        <a:pt x="20619" y="3780"/>
                        <a:pt x="20396" y="5306"/>
                        <a:pt x="19995" y="6800"/>
                      </a:cubicBezTo>
                      <a:cubicBezTo>
                        <a:pt x="19995" y="8694"/>
                        <a:pt x="19103" y="9697"/>
                        <a:pt x="18546" y="10031"/>
                      </a:cubicBezTo>
                      <a:cubicBezTo>
                        <a:pt x="18112" y="10164"/>
                        <a:pt x="17644" y="10164"/>
                        <a:pt x="17209" y="10031"/>
                      </a:cubicBezTo>
                      <a:cubicBezTo>
                        <a:pt x="15716" y="9986"/>
                        <a:pt x="14256" y="10376"/>
                        <a:pt x="12975" y="11145"/>
                      </a:cubicBezTo>
                      <a:cubicBezTo>
                        <a:pt x="11415" y="12048"/>
                        <a:pt x="10167" y="13407"/>
                        <a:pt x="9410" y="15045"/>
                      </a:cubicBezTo>
                      <a:cubicBezTo>
                        <a:pt x="8630" y="16683"/>
                        <a:pt x="8206" y="18465"/>
                        <a:pt x="8184" y="20281"/>
                      </a:cubicBezTo>
                      <a:cubicBezTo>
                        <a:pt x="8084" y="21663"/>
                        <a:pt x="8351" y="23045"/>
                        <a:pt x="8964" y="24293"/>
                      </a:cubicBezTo>
                      <a:cubicBezTo>
                        <a:pt x="9309" y="25095"/>
                        <a:pt x="9944" y="25730"/>
                        <a:pt x="10747" y="26076"/>
                      </a:cubicBezTo>
                      <a:lnTo>
                        <a:pt x="14312" y="27190"/>
                      </a:lnTo>
                      <a:cubicBezTo>
                        <a:pt x="16674" y="27769"/>
                        <a:pt x="18758" y="29140"/>
                        <a:pt x="20217" y="31089"/>
                      </a:cubicBezTo>
                      <a:cubicBezTo>
                        <a:pt x="21800" y="33986"/>
                        <a:pt x="22502" y="37273"/>
                        <a:pt x="22223" y="40560"/>
                      </a:cubicBezTo>
                      <a:cubicBezTo>
                        <a:pt x="22256" y="43958"/>
                        <a:pt x="21766" y="47335"/>
                        <a:pt x="20775" y="50588"/>
                      </a:cubicBezTo>
                      <a:cubicBezTo>
                        <a:pt x="19950" y="53786"/>
                        <a:pt x="18557" y="56805"/>
                        <a:pt x="16652" y="59502"/>
                      </a:cubicBezTo>
                      <a:cubicBezTo>
                        <a:pt x="14947" y="62042"/>
                        <a:pt x="12708" y="64171"/>
                        <a:pt x="10078" y="65742"/>
                      </a:cubicBezTo>
                      <a:cubicBezTo>
                        <a:pt x="8295" y="67034"/>
                        <a:pt x="6234" y="67870"/>
                        <a:pt x="4061" y="68193"/>
                      </a:cubicBezTo>
                      <a:close/>
                    </a:path>
                  </a:pathLst>
                </a:custGeom>
                <a:solidFill>
                  <a:srgbClr val="37474F"/>
                </a:solidFill>
                <a:ln w="111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15B2892F-68BC-432B-B920-F1E525C93D4F}"/>
                    </a:ext>
                  </a:extLst>
                </p:cNvPr>
                <p:cNvSpPr/>
                <p:nvPr/>
              </p:nvSpPr>
              <p:spPr>
                <a:xfrm>
                  <a:off x="4743121" y="4550625"/>
                  <a:ext cx="40780" cy="79583"/>
                </a:xfrm>
                <a:custGeom>
                  <a:avLst/>
                  <a:gdLst>
                    <a:gd name="connsiteX0" fmla="*/ 7577 w 40780"/>
                    <a:gd name="connsiteY0" fmla="*/ 78717 h 79583"/>
                    <a:gd name="connsiteX1" fmla="*/ 0 w 40780"/>
                    <a:gd name="connsiteY1" fmla="*/ 26348 h 79583"/>
                    <a:gd name="connsiteX2" fmla="*/ 0 w 40780"/>
                    <a:gd name="connsiteY2" fmla="*/ 25123 h 79583"/>
                    <a:gd name="connsiteX3" fmla="*/ 3008 w 40780"/>
                    <a:gd name="connsiteY3" fmla="*/ 21223 h 79583"/>
                    <a:gd name="connsiteX4" fmla="*/ 4234 w 40780"/>
                    <a:gd name="connsiteY4" fmla="*/ 20443 h 79583"/>
                    <a:gd name="connsiteX5" fmla="*/ 7465 w 40780"/>
                    <a:gd name="connsiteY5" fmla="*/ 21000 h 79583"/>
                    <a:gd name="connsiteX6" fmla="*/ 10919 w 40780"/>
                    <a:gd name="connsiteY6" fmla="*/ 54426 h 79583"/>
                    <a:gd name="connsiteX7" fmla="*/ 11699 w 40780"/>
                    <a:gd name="connsiteY7" fmla="*/ 61780 h 79583"/>
                    <a:gd name="connsiteX8" fmla="*/ 11699 w 40780"/>
                    <a:gd name="connsiteY8" fmla="*/ 65903 h 79583"/>
                    <a:gd name="connsiteX9" fmla="*/ 12925 w 40780"/>
                    <a:gd name="connsiteY9" fmla="*/ 52978 h 79583"/>
                    <a:gd name="connsiteX10" fmla="*/ 17047 w 40780"/>
                    <a:gd name="connsiteY10" fmla="*/ 14426 h 79583"/>
                    <a:gd name="connsiteX11" fmla="*/ 17716 w 40780"/>
                    <a:gd name="connsiteY11" fmla="*/ 12643 h 79583"/>
                    <a:gd name="connsiteX12" fmla="*/ 19387 w 40780"/>
                    <a:gd name="connsiteY12" fmla="*/ 11195 h 79583"/>
                    <a:gd name="connsiteX13" fmla="*/ 21616 w 40780"/>
                    <a:gd name="connsiteY13" fmla="*/ 9969 h 79583"/>
                    <a:gd name="connsiteX14" fmla="*/ 23398 w 40780"/>
                    <a:gd name="connsiteY14" fmla="*/ 9301 h 79583"/>
                    <a:gd name="connsiteX15" fmla="*/ 24178 w 40780"/>
                    <a:gd name="connsiteY15" fmla="*/ 10192 h 79583"/>
                    <a:gd name="connsiteX16" fmla="*/ 28190 w 40780"/>
                    <a:gd name="connsiteY16" fmla="*/ 44287 h 79583"/>
                    <a:gd name="connsiteX17" fmla="*/ 28969 w 40780"/>
                    <a:gd name="connsiteY17" fmla="*/ 51084 h 79583"/>
                    <a:gd name="connsiteX18" fmla="*/ 28969 w 40780"/>
                    <a:gd name="connsiteY18" fmla="*/ 55764 h 79583"/>
                    <a:gd name="connsiteX19" fmla="*/ 29972 w 40780"/>
                    <a:gd name="connsiteY19" fmla="*/ 42950 h 79583"/>
                    <a:gd name="connsiteX20" fmla="*/ 33649 w 40780"/>
                    <a:gd name="connsiteY20" fmla="*/ 5067 h 79583"/>
                    <a:gd name="connsiteX21" fmla="*/ 36769 w 40780"/>
                    <a:gd name="connsiteY21" fmla="*/ 944 h 79583"/>
                    <a:gd name="connsiteX22" fmla="*/ 37772 w 40780"/>
                    <a:gd name="connsiteY22" fmla="*/ 944 h 79583"/>
                    <a:gd name="connsiteX23" fmla="*/ 40780 w 40780"/>
                    <a:gd name="connsiteY23" fmla="*/ 944 h 79583"/>
                    <a:gd name="connsiteX24" fmla="*/ 40780 w 40780"/>
                    <a:gd name="connsiteY24" fmla="*/ 2281 h 79583"/>
                    <a:gd name="connsiteX25" fmla="*/ 33092 w 40780"/>
                    <a:gd name="connsiteY25" fmla="*/ 63452 h 79583"/>
                    <a:gd name="connsiteX26" fmla="*/ 30641 w 40780"/>
                    <a:gd name="connsiteY26" fmla="*/ 66572 h 79583"/>
                    <a:gd name="connsiteX27" fmla="*/ 27410 w 40780"/>
                    <a:gd name="connsiteY27" fmla="*/ 68466 h 79583"/>
                    <a:gd name="connsiteX28" fmla="*/ 25070 w 40780"/>
                    <a:gd name="connsiteY28" fmla="*/ 68466 h 79583"/>
                    <a:gd name="connsiteX29" fmla="*/ 20836 w 40780"/>
                    <a:gd name="connsiteY29" fmla="*/ 37825 h 79583"/>
                    <a:gd name="connsiteX30" fmla="*/ 20056 w 40780"/>
                    <a:gd name="connsiteY30" fmla="*/ 28354 h 79583"/>
                    <a:gd name="connsiteX31" fmla="*/ 19387 w 40780"/>
                    <a:gd name="connsiteY31" fmla="*/ 38716 h 79583"/>
                    <a:gd name="connsiteX32" fmla="*/ 15042 w 40780"/>
                    <a:gd name="connsiteY32" fmla="*/ 74259 h 79583"/>
                    <a:gd name="connsiteX33" fmla="*/ 12591 w 40780"/>
                    <a:gd name="connsiteY33" fmla="*/ 77379 h 79583"/>
                    <a:gd name="connsiteX34" fmla="*/ 9359 w 40780"/>
                    <a:gd name="connsiteY34" fmla="*/ 79162 h 79583"/>
                    <a:gd name="connsiteX35" fmla="*/ 7577 w 40780"/>
                    <a:gd name="connsiteY35" fmla="*/ 78717 h 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780" h="79583">
                      <a:moveTo>
                        <a:pt x="7577" y="78717"/>
                      </a:moveTo>
                      <a:lnTo>
                        <a:pt x="0" y="26348"/>
                      </a:lnTo>
                      <a:lnTo>
                        <a:pt x="0" y="25123"/>
                      </a:lnTo>
                      <a:cubicBezTo>
                        <a:pt x="0" y="23674"/>
                        <a:pt x="1003" y="22337"/>
                        <a:pt x="3008" y="21223"/>
                      </a:cubicBezTo>
                      <a:lnTo>
                        <a:pt x="4234" y="20443"/>
                      </a:lnTo>
                      <a:cubicBezTo>
                        <a:pt x="6240" y="19329"/>
                        <a:pt x="7242" y="19552"/>
                        <a:pt x="7465" y="21000"/>
                      </a:cubicBezTo>
                      <a:lnTo>
                        <a:pt x="10919" y="54426"/>
                      </a:lnTo>
                      <a:lnTo>
                        <a:pt x="11699" y="61780"/>
                      </a:lnTo>
                      <a:lnTo>
                        <a:pt x="11699" y="65903"/>
                      </a:lnTo>
                      <a:cubicBezTo>
                        <a:pt x="11699" y="62895"/>
                        <a:pt x="12368" y="58661"/>
                        <a:pt x="12925" y="52978"/>
                      </a:cubicBezTo>
                      <a:lnTo>
                        <a:pt x="17047" y="14426"/>
                      </a:lnTo>
                      <a:cubicBezTo>
                        <a:pt x="17003" y="13769"/>
                        <a:pt x="17248" y="13112"/>
                        <a:pt x="17716" y="12643"/>
                      </a:cubicBezTo>
                      <a:cubicBezTo>
                        <a:pt x="18173" y="12053"/>
                        <a:pt x="18741" y="11563"/>
                        <a:pt x="19387" y="11195"/>
                      </a:cubicBezTo>
                      <a:lnTo>
                        <a:pt x="21616" y="9969"/>
                      </a:lnTo>
                      <a:cubicBezTo>
                        <a:pt x="22162" y="9635"/>
                        <a:pt x="22763" y="9412"/>
                        <a:pt x="23398" y="9301"/>
                      </a:cubicBezTo>
                      <a:cubicBezTo>
                        <a:pt x="23398" y="9301"/>
                        <a:pt x="24067" y="9301"/>
                        <a:pt x="24178" y="10192"/>
                      </a:cubicBezTo>
                      <a:lnTo>
                        <a:pt x="28190" y="44287"/>
                      </a:lnTo>
                      <a:cubicBezTo>
                        <a:pt x="28190" y="45401"/>
                        <a:pt x="28190" y="47741"/>
                        <a:pt x="28969" y="51084"/>
                      </a:cubicBezTo>
                      <a:cubicBezTo>
                        <a:pt x="28892" y="52644"/>
                        <a:pt x="28892" y="54204"/>
                        <a:pt x="28969" y="55764"/>
                      </a:cubicBezTo>
                      <a:lnTo>
                        <a:pt x="29972" y="42950"/>
                      </a:lnTo>
                      <a:lnTo>
                        <a:pt x="33649" y="5067"/>
                      </a:lnTo>
                      <a:cubicBezTo>
                        <a:pt x="33894" y="3240"/>
                        <a:pt x="35075" y="1669"/>
                        <a:pt x="36769" y="944"/>
                      </a:cubicBezTo>
                      <a:lnTo>
                        <a:pt x="37772" y="944"/>
                      </a:lnTo>
                      <a:cubicBezTo>
                        <a:pt x="39777" y="-315"/>
                        <a:pt x="40780" y="-315"/>
                        <a:pt x="40780" y="944"/>
                      </a:cubicBezTo>
                      <a:lnTo>
                        <a:pt x="40780" y="2281"/>
                      </a:lnTo>
                      <a:lnTo>
                        <a:pt x="33092" y="63452"/>
                      </a:lnTo>
                      <a:cubicBezTo>
                        <a:pt x="32858" y="64844"/>
                        <a:pt x="31933" y="66014"/>
                        <a:pt x="30641" y="66572"/>
                      </a:cubicBezTo>
                      <a:lnTo>
                        <a:pt x="27410" y="68466"/>
                      </a:lnTo>
                      <a:cubicBezTo>
                        <a:pt x="25961" y="69246"/>
                        <a:pt x="25181" y="69246"/>
                        <a:pt x="25070" y="68466"/>
                      </a:cubicBezTo>
                      <a:lnTo>
                        <a:pt x="20836" y="37825"/>
                      </a:lnTo>
                      <a:lnTo>
                        <a:pt x="20056" y="28354"/>
                      </a:lnTo>
                      <a:lnTo>
                        <a:pt x="19387" y="38716"/>
                      </a:lnTo>
                      <a:lnTo>
                        <a:pt x="15042" y="74259"/>
                      </a:lnTo>
                      <a:cubicBezTo>
                        <a:pt x="14730" y="75608"/>
                        <a:pt x="13827" y="76755"/>
                        <a:pt x="12591" y="77379"/>
                      </a:cubicBezTo>
                      <a:lnTo>
                        <a:pt x="9359" y="79162"/>
                      </a:lnTo>
                      <a:cubicBezTo>
                        <a:pt x="8579" y="79831"/>
                        <a:pt x="7799" y="79719"/>
                        <a:pt x="7577" y="78717"/>
                      </a:cubicBezTo>
                      <a:close/>
                    </a:path>
                  </a:pathLst>
                </a:custGeom>
                <a:solidFill>
                  <a:srgbClr val="37474F"/>
                </a:solidFill>
                <a:ln w="111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F26F5F34-DA32-4D6F-90F8-02313C3A394B}"/>
                    </a:ext>
                  </a:extLst>
                </p:cNvPr>
                <p:cNvSpPr/>
                <p:nvPr/>
              </p:nvSpPr>
              <p:spPr>
                <a:xfrm>
                  <a:off x="4789177" y="4536639"/>
                  <a:ext cx="19482" cy="71360"/>
                </a:xfrm>
                <a:custGeom>
                  <a:avLst/>
                  <a:gdLst>
                    <a:gd name="connsiteX0" fmla="*/ 184 w 19482"/>
                    <a:gd name="connsiteY0" fmla="*/ 71198 h 71360"/>
                    <a:gd name="connsiteX1" fmla="*/ 184 w 19482"/>
                    <a:gd name="connsiteY1" fmla="*/ 68970 h 71360"/>
                    <a:gd name="connsiteX2" fmla="*/ 184 w 19482"/>
                    <a:gd name="connsiteY2" fmla="*/ 13928 h 71360"/>
                    <a:gd name="connsiteX3" fmla="*/ 184 w 19482"/>
                    <a:gd name="connsiteY3" fmla="*/ 11254 h 71360"/>
                    <a:gd name="connsiteX4" fmla="*/ 1632 w 19482"/>
                    <a:gd name="connsiteY4" fmla="*/ 9582 h 71360"/>
                    <a:gd name="connsiteX5" fmla="*/ 18234 w 19482"/>
                    <a:gd name="connsiteY5" fmla="*/ 0 h 71360"/>
                    <a:gd name="connsiteX6" fmla="*/ 19348 w 19482"/>
                    <a:gd name="connsiteY6" fmla="*/ 0 h 71360"/>
                    <a:gd name="connsiteX7" fmla="*/ 19348 w 19482"/>
                    <a:gd name="connsiteY7" fmla="*/ 2563 h 71360"/>
                    <a:gd name="connsiteX8" fmla="*/ 19348 w 19482"/>
                    <a:gd name="connsiteY8" fmla="*/ 4903 h 71360"/>
                    <a:gd name="connsiteX9" fmla="*/ 19348 w 19482"/>
                    <a:gd name="connsiteY9" fmla="*/ 7911 h 71360"/>
                    <a:gd name="connsiteX10" fmla="*/ 18234 w 19482"/>
                    <a:gd name="connsiteY10" fmla="*/ 9471 h 71360"/>
                    <a:gd name="connsiteX11" fmla="*/ 7092 w 19482"/>
                    <a:gd name="connsiteY11" fmla="*/ 15822 h 71360"/>
                    <a:gd name="connsiteX12" fmla="*/ 7092 w 19482"/>
                    <a:gd name="connsiteY12" fmla="*/ 31087 h 71360"/>
                    <a:gd name="connsiteX13" fmla="*/ 16897 w 19482"/>
                    <a:gd name="connsiteY13" fmla="*/ 25516 h 71360"/>
                    <a:gd name="connsiteX14" fmla="*/ 18011 w 19482"/>
                    <a:gd name="connsiteY14" fmla="*/ 25516 h 71360"/>
                    <a:gd name="connsiteX15" fmla="*/ 18011 w 19482"/>
                    <a:gd name="connsiteY15" fmla="*/ 28190 h 71360"/>
                    <a:gd name="connsiteX16" fmla="*/ 18011 w 19482"/>
                    <a:gd name="connsiteY16" fmla="*/ 30418 h 71360"/>
                    <a:gd name="connsiteX17" fmla="*/ 18011 w 19482"/>
                    <a:gd name="connsiteY17" fmla="*/ 33538 h 71360"/>
                    <a:gd name="connsiteX18" fmla="*/ 16897 w 19482"/>
                    <a:gd name="connsiteY18" fmla="*/ 35098 h 71360"/>
                    <a:gd name="connsiteX19" fmla="*/ 7092 w 19482"/>
                    <a:gd name="connsiteY19" fmla="*/ 40780 h 71360"/>
                    <a:gd name="connsiteX20" fmla="*/ 7092 w 19482"/>
                    <a:gd name="connsiteY20" fmla="*/ 57382 h 71360"/>
                    <a:gd name="connsiteX21" fmla="*/ 18234 w 19482"/>
                    <a:gd name="connsiteY21" fmla="*/ 51031 h 71360"/>
                    <a:gd name="connsiteX22" fmla="*/ 19348 w 19482"/>
                    <a:gd name="connsiteY22" fmla="*/ 51031 h 71360"/>
                    <a:gd name="connsiteX23" fmla="*/ 19348 w 19482"/>
                    <a:gd name="connsiteY23" fmla="*/ 53705 h 71360"/>
                    <a:gd name="connsiteX24" fmla="*/ 19348 w 19482"/>
                    <a:gd name="connsiteY24" fmla="*/ 55933 h 71360"/>
                    <a:gd name="connsiteX25" fmla="*/ 19348 w 19482"/>
                    <a:gd name="connsiteY25" fmla="*/ 59053 h 71360"/>
                    <a:gd name="connsiteX26" fmla="*/ 18234 w 19482"/>
                    <a:gd name="connsiteY26" fmla="*/ 60613 h 71360"/>
                    <a:gd name="connsiteX27" fmla="*/ 1632 w 19482"/>
                    <a:gd name="connsiteY27" fmla="*/ 70195 h 71360"/>
                    <a:gd name="connsiteX28" fmla="*/ 184 w 19482"/>
                    <a:gd name="connsiteY28" fmla="*/ 71198 h 7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2" h="71360">
                      <a:moveTo>
                        <a:pt x="184" y="71198"/>
                      </a:moveTo>
                      <a:cubicBezTo>
                        <a:pt x="-61" y="70474"/>
                        <a:pt x="-61" y="69694"/>
                        <a:pt x="184" y="68970"/>
                      </a:cubicBezTo>
                      <a:lnTo>
                        <a:pt x="184" y="13928"/>
                      </a:lnTo>
                      <a:cubicBezTo>
                        <a:pt x="-17" y="13047"/>
                        <a:pt x="-17" y="12134"/>
                        <a:pt x="184" y="11254"/>
                      </a:cubicBezTo>
                      <a:cubicBezTo>
                        <a:pt x="474" y="10552"/>
                        <a:pt x="975" y="9961"/>
                        <a:pt x="1632" y="9582"/>
                      </a:cubicBezTo>
                      <a:lnTo>
                        <a:pt x="18234" y="0"/>
                      </a:lnTo>
                      <a:cubicBezTo>
                        <a:pt x="18791" y="0"/>
                        <a:pt x="19125" y="0"/>
                        <a:pt x="19348" y="0"/>
                      </a:cubicBezTo>
                      <a:cubicBezTo>
                        <a:pt x="19515" y="847"/>
                        <a:pt x="19515" y="1716"/>
                        <a:pt x="19348" y="2563"/>
                      </a:cubicBezTo>
                      <a:lnTo>
                        <a:pt x="19348" y="4903"/>
                      </a:lnTo>
                      <a:cubicBezTo>
                        <a:pt x="19482" y="5905"/>
                        <a:pt x="19482" y="6908"/>
                        <a:pt x="19348" y="7911"/>
                      </a:cubicBezTo>
                      <a:cubicBezTo>
                        <a:pt x="19248" y="8579"/>
                        <a:pt x="18836" y="9159"/>
                        <a:pt x="18234" y="9471"/>
                      </a:cubicBezTo>
                      <a:lnTo>
                        <a:pt x="7092" y="15822"/>
                      </a:lnTo>
                      <a:lnTo>
                        <a:pt x="7092" y="31087"/>
                      </a:lnTo>
                      <a:lnTo>
                        <a:pt x="16897" y="25516"/>
                      </a:lnTo>
                      <a:cubicBezTo>
                        <a:pt x="16897" y="25516"/>
                        <a:pt x="17788" y="25516"/>
                        <a:pt x="18011" y="25516"/>
                      </a:cubicBezTo>
                      <a:cubicBezTo>
                        <a:pt x="18178" y="26396"/>
                        <a:pt x="18178" y="27309"/>
                        <a:pt x="18011" y="28190"/>
                      </a:cubicBezTo>
                      <a:lnTo>
                        <a:pt x="18011" y="30418"/>
                      </a:lnTo>
                      <a:cubicBezTo>
                        <a:pt x="18156" y="31454"/>
                        <a:pt x="18156" y="32502"/>
                        <a:pt x="18011" y="33538"/>
                      </a:cubicBezTo>
                      <a:cubicBezTo>
                        <a:pt x="17867" y="34184"/>
                        <a:pt x="17465" y="34752"/>
                        <a:pt x="16897" y="35098"/>
                      </a:cubicBezTo>
                      <a:lnTo>
                        <a:pt x="7092" y="40780"/>
                      </a:lnTo>
                      <a:lnTo>
                        <a:pt x="7092" y="57382"/>
                      </a:lnTo>
                      <a:lnTo>
                        <a:pt x="18234" y="51031"/>
                      </a:lnTo>
                      <a:cubicBezTo>
                        <a:pt x="18791" y="51031"/>
                        <a:pt x="19125" y="51031"/>
                        <a:pt x="19348" y="51031"/>
                      </a:cubicBezTo>
                      <a:cubicBezTo>
                        <a:pt x="19527" y="51911"/>
                        <a:pt x="19527" y="52825"/>
                        <a:pt x="19348" y="53705"/>
                      </a:cubicBezTo>
                      <a:lnTo>
                        <a:pt x="19348" y="55933"/>
                      </a:lnTo>
                      <a:cubicBezTo>
                        <a:pt x="19493" y="56970"/>
                        <a:pt x="19493" y="58017"/>
                        <a:pt x="19348" y="59053"/>
                      </a:cubicBezTo>
                      <a:cubicBezTo>
                        <a:pt x="19204" y="59700"/>
                        <a:pt x="18802" y="60268"/>
                        <a:pt x="18234" y="60613"/>
                      </a:cubicBezTo>
                      <a:lnTo>
                        <a:pt x="1632" y="70195"/>
                      </a:lnTo>
                      <a:cubicBezTo>
                        <a:pt x="964" y="71421"/>
                        <a:pt x="407" y="71532"/>
                        <a:pt x="184" y="71198"/>
                      </a:cubicBezTo>
                      <a:close/>
                    </a:path>
                  </a:pathLst>
                </a:custGeom>
                <a:solidFill>
                  <a:srgbClr val="37474F"/>
                </a:solidFill>
                <a:ln w="111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740DC499-182F-4C17-987E-1C5FC21035F6}"/>
                    </a:ext>
                  </a:extLst>
                </p:cNvPr>
                <p:cNvSpPr/>
                <p:nvPr/>
              </p:nvSpPr>
              <p:spPr>
                <a:xfrm>
                  <a:off x="4815172" y="4521708"/>
                  <a:ext cx="19448" cy="71276"/>
                </a:xfrm>
                <a:custGeom>
                  <a:avLst/>
                  <a:gdLst>
                    <a:gd name="connsiteX0" fmla="*/ 150 w 19448"/>
                    <a:gd name="connsiteY0" fmla="*/ 71087 h 71276"/>
                    <a:gd name="connsiteX1" fmla="*/ 150 w 19448"/>
                    <a:gd name="connsiteY1" fmla="*/ 68858 h 71276"/>
                    <a:gd name="connsiteX2" fmla="*/ 150 w 19448"/>
                    <a:gd name="connsiteY2" fmla="*/ 13928 h 71276"/>
                    <a:gd name="connsiteX3" fmla="*/ 150 w 19448"/>
                    <a:gd name="connsiteY3" fmla="*/ 11142 h 71276"/>
                    <a:gd name="connsiteX4" fmla="*/ 1599 w 19448"/>
                    <a:gd name="connsiteY4" fmla="*/ 9582 h 71276"/>
                    <a:gd name="connsiteX5" fmla="*/ 18201 w 19448"/>
                    <a:gd name="connsiteY5" fmla="*/ 0 h 71276"/>
                    <a:gd name="connsiteX6" fmla="*/ 19315 w 19448"/>
                    <a:gd name="connsiteY6" fmla="*/ 0 h 71276"/>
                    <a:gd name="connsiteX7" fmla="*/ 19315 w 19448"/>
                    <a:gd name="connsiteY7" fmla="*/ 2674 h 71276"/>
                    <a:gd name="connsiteX8" fmla="*/ 19315 w 19448"/>
                    <a:gd name="connsiteY8" fmla="*/ 4903 h 71276"/>
                    <a:gd name="connsiteX9" fmla="*/ 19315 w 19448"/>
                    <a:gd name="connsiteY9" fmla="*/ 8022 h 71276"/>
                    <a:gd name="connsiteX10" fmla="*/ 18201 w 19448"/>
                    <a:gd name="connsiteY10" fmla="*/ 9582 h 71276"/>
                    <a:gd name="connsiteX11" fmla="*/ 7058 w 19448"/>
                    <a:gd name="connsiteY11" fmla="*/ 15933 h 71276"/>
                    <a:gd name="connsiteX12" fmla="*/ 7058 w 19448"/>
                    <a:gd name="connsiteY12" fmla="*/ 31198 h 71276"/>
                    <a:gd name="connsiteX13" fmla="*/ 16864 w 19448"/>
                    <a:gd name="connsiteY13" fmla="*/ 25515 h 71276"/>
                    <a:gd name="connsiteX14" fmla="*/ 17978 w 19448"/>
                    <a:gd name="connsiteY14" fmla="*/ 25515 h 71276"/>
                    <a:gd name="connsiteX15" fmla="*/ 17978 w 19448"/>
                    <a:gd name="connsiteY15" fmla="*/ 28078 h 71276"/>
                    <a:gd name="connsiteX16" fmla="*/ 17978 w 19448"/>
                    <a:gd name="connsiteY16" fmla="*/ 30418 h 71276"/>
                    <a:gd name="connsiteX17" fmla="*/ 17978 w 19448"/>
                    <a:gd name="connsiteY17" fmla="*/ 33426 h 71276"/>
                    <a:gd name="connsiteX18" fmla="*/ 16864 w 19448"/>
                    <a:gd name="connsiteY18" fmla="*/ 34986 h 71276"/>
                    <a:gd name="connsiteX19" fmla="*/ 7058 w 19448"/>
                    <a:gd name="connsiteY19" fmla="*/ 40669 h 71276"/>
                    <a:gd name="connsiteX20" fmla="*/ 7058 w 19448"/>
                    <a:gd name="connsiteY20" fmla="*/ 57382 h 71276"/>
                    <a:gd name="connsiteX21" fmla="*/ 18201 w 19448"/>
                    <a:gd name="connsiteY21" fmla="*/ 51031 h 71276"/>
                    <a:gd name="connsiteX22" fmla="*/ 19315 w 19448"/>
                    <a:gd name="connsiteY22" fmla="*/ 51031 h 71276"/>
                    <a:gd name="connsiteX23" fmla="*/ 19315 w 19448"/>
                    <a:gd name="connsiteY23" fmla="*/ 53705 h 71276"/>
                    <a:gd name="connsiteX24" fmla="*/ 19315 w 19448"/>
                    <a:gd name="connsiteY24" fmla="*/ 56045 h 71276"/>
                    <a:gd name="connsiteX25" fmla="*/ 19315 w 19448"/>
                    <a:gd name="connsiteY25" fmla="*/ 59165 h 71276"/>
                    <a:gd name="connsiteX26" fmla="*/ 18201 w 19448"/>
                    <a:gd name="connsiteY26" fmla="*/ 60613 h 71276"/>
                    <a:gd name="connsiteX27" fmla="*/ 1599 w 19448"/>
                    <a:gd name="connsiteY27" fmla="*/ 70195 h 71276"/>
                    <a:gd name="connsiteX28" fmla="*/ 150 w 19448"/>
                    <a:gd name="connsiteY28" fmla="*/ 71087 h 7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48" h="71276">
                      <a:moveTo>
                        <a:pt x="150" y="71087"/>
                      </a:moveTo>
                      <a:cubicBezTo>
                        <a:pt x="150" y="71087"/>
                        <a:pt x="150" y="70084"/>
                        <a:pt x="150" y="68858"/>
                      </a:cubicBezTo>
                      <a:lnTo>
                        <a:pt x="150" y="13928"/>
                      </a:lnTo>
                      <a:cubicBezTo>
                        <a:pt x="-50" y="13014"/>
                        <a:pt x="-50" y="12056"/>
                        <a:pt x="150" y="11142"/>
                      </a:cubicBezTo>
                      <a:cubicBezTo>
                        <a:pt x="407" y="10451"/>
                        <a:pt x="930" y="9894"/>
                        <a:pt x="1599" y="9582"/>
                      </a:cubicBezTo>
                      <a:lnTo>
                        <a:pt x="18201" y="0"/>
                      </a:lnTo>
                      <a:cubicBezTo>
                        <a:pt x="18201" y="0"/>
                        <a:pt x="19092" y="0"/>
                        <a:pt x="19315" y="0"/>
                      </a:cubicBezTo>
                      <a:cubicBezTo>
                        <a:pt x="19493" y="880"/>
                        <a:pt x="19493" y="1794"/>
                        <a:pt x="19315" y="2674"/>
                      </a:cubicBezTo>
                      <a:lnTo>
                        <a:pt x="19315" y="4903"/>
                      </a:lnTo>
                      <a:cubicBezTo>
                        <a:pt x="19460" y="5939"/>
                        <a:pt x="19460" y="6986"/>
                        <a:pt x="19315" y="8022"/>
                      </a:cubicBezTo>
                      <a:cubicBezTo>
                        <a:pt x="19148" y="8657"/>
                        <a:pt x="18747" y="9214"/>
                        <a:pt x="18201" y="9582"/>
                      </a:cubicBezTo>
                      <a:lnTo>
                        <a:pt x="7058" y="15933"/>
                      </a:lnTo>
                      <a:lnTo>
                        <a:pt x="7058" y="31198"/>
                      </a:lnTo>
                      <a:lnTo>
                        <a:pt x="16864" y="25515"/>
                      </a:lnTo>
                      <a:cubicBezTo>
                        <a:pt x="17421" y="25515"/>
                        <a:pt x="17755" y="25515"/>
                        <a:pt x="17978" y="25515"/>
                      </a:cubicBezTo>
                      <a:cubicBezTo>
                        <a:pt x="18145" y="26362"/>
                        <a:pt x="18145" y="27231"/>
                        <a:pt x="17978" y="28078"/>
                      </a:cubicBezTo>
                      <a:lnTo>
                        <a:pt x="17978" y="30418"/>
                      </a:lnTo>
                      <a:cubicBezTo>
                        <a:pt x="18111" y="31421"/>
                        <a:pt x="18111" y="32424"/>
                        <a:pt x="17978" y="33426"/>
                      </a:cubicBezTo>
                      <a:cubicBezTo>
                        <a:pt x="17878" y="34095"/>
                        <a:pt x="17465" y="34674"/>
                        <a:pt x="16864" y="34986"/>
                      </a:cubicBezTo>
                      <a:lnTo>
                        <a:pt x="7058" y="40669"/>
                      </a:lnTo>
                      <a:lnTo>
                        <a:pt x="7058" y="57382"/>
                      </a:lnTo>
                      <a:lnTo>
                        <a:pt x="18201" y="51031"/>
                      </a:lnTo>
                      <a:cubicBezTo>
                        <a:pt x="18201" y="51031"/>
                        <a:pt x="19092" y="51031"/>
                        <a:pt x="19315" y="51031"/>
                      </a:cubicBezTo>
                      <a:cubicBezTo>
                        <a:pt x="19493" y="51911"/>
                        <a:pt x="19493" y="52825"/>
                        <a:pt x="19315" y="53705"/>
                      </a:cubicBezTo>
                      <a:lnTo>
                        <a:pt x="19315" y="56045"/>
                      </a:lnTo>
                      <a:cubicBezTo>
                        <a:pt x="19460" y="57081"/>
                        <a:pt x="19460" y="58128"/>
                        <a:pt x="19315" y="59165"/>
                      </a:cubicBezTo>
                      <a:cubicBezTo>
                        <a:pt x="19148" y="59777"/>
                        <a:pt x="18747" y="60290"/>
                        <a:pt x="18201" y="60613"/>
                      </a:cubicBezTo>
                      <a:lnTo>
                        <a:pt x="1599" y="70195"/>
                      </a:lnTo>
                      <a:cubicBezTo>
                        <a:pt x="930" y="71421"/>
                        <a:pt x="373" y="71421"/>
                        <a:pt x="150" y="71087"/>
                      </a:cubicBezTo>
                      <a:close/>
                    </a:path>
                  </a:pathLst>
                </a:custGeom>
                <a:solidFill>
                  <a:srgbClr val="37474F"/>
                </a:solidFill>
                <a:ln w="111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2C64F885-0695-444A-8B62-6D5C0611F0CB}"/>
                    </a:ext>
                  </a:extLst>
                </p:cNvPr>
                <p:cNvSpPr/>
                <p:nvPr/>
              </p:nvSpPr>
              <p:spPr>
                <a:xfrm>
                  <a:off x="4840949" y="4503337"/>
                  <a:ext cx="25961" cy="74881"/>
                </a:xfrm>
                <a:custGeom>
                  <a:avLst/>
                  <a:gdLst>
                    <a:gd name="connsiteX0" fmla="*/ 25515 w 25961"/>
                    <a:gd name="connsiteY0" fmla="*/ 59597 h 74881"/>
                    <a:gd name="connsiteX1" fmla="*/ 22841 w 25961"/>
                    <a:gd name="connsiteY1" fmla="*/ 62382 h 74881"/>
                    <a:gd name="connsiteX2" fmla="*/ 19944 w 25961"/>
                    <a:gd name="connsiteY2" fmla="*/ 64054 h 74881"/>
                    <a:gd name="connsiteX3" fmla="*/ 18050 w 25961"/>
                    <a:gd name="connsiteY3" fmla="*/ 64945 h 74881"/>
                    <a:gd name="connsiteX4" fmla="*/ 16936 w 25961"/>
                    <a:gd name="connsiteY4" fmla="*/ 64277 h 74881"/>
                    <a:gd name="connsiteX5" fmla="*/ 7577 w 25961"/>
                    <a:gd name="connsiteY5" fmla="*/ 41992 h 74881"/>
                    <a:gd name="connsiteX6" fmla="*/ 7577 w 25961"/>
                    <a:gd name="connsiteY6" fmla="*/ 68956 h 74881"/>
                    <a:gd name="connsiteX7" fmla="*/ 4568 w 25961"/>
                    <a:gd name="connsiteY7" fmla="*/ 73190 h 74881"/>
                    <a:gd name="connsiteX8" fmla="*/ 2897 w 25961"/>
                    <a:gd name="connsiteY8" fmla="*/ 74193 h 74881"/>
                    <a:gd name="connsiteX9" fmla="*/ 0 w 25961"/>
                    <a:gd name="connsiteY9" fmla="*/ 73413 h 74881"/>
                    <a:gd name="connsiteX10" fmla="*/ 0 w 25961"/>
                    <a:gd name="connsiteY10" fmla="*/ 16588 h 74881"/>
                    <a:gd name="connsiteX11" fmla="*/ 2897 w 25961"/>
                    <a:gd name="connsiteY11" fmla="*/ 12354 h 74881"/>
                    <a:gd name="connsiteX12" fmla="*/ 4568 w 25961"/>
                    <a:gd name="connsiteY12" fmla="*/ 11463 h 74881"/>
                    <a:gd name="connsiteX13" fmla="*/ 7577 w 25961"/>
                    <a:gd name="connsiteY13" fmla="*/ 12243 h 74881"/>
                    <a:gd name="connsiteX14" fmla="*/ 7577 w 25961"/>
                    <a:gd name="connsiteY14" fmla="*/ 38761 h 74881"/>
                    <a:gd name="connsiteX15" fmla="*/ 7577 w 25961"/>
                    <a:gd name="connsiteY15" fmla="*/ 38761 h 74881"/>
                    <a:gd name="connsiteX16" fmla="*/ 16825 w 25961"/>
                    <a:gd name="connsiteY16" fmla="*/ 5335 h 74881"/>
                    <a:gd name="connsiteX17" fmla="*/ 17827 w 25961"/>
                    <a:gd name="connsiteY17" fmla="*/ 3552 h 74881"/>
                    <a:gd name="connsiteX18" fmla="*/ 19610 w 25961"/>
                    <a:gd name="connsiteY18" fmla="*/ 2215 h 74881"/>
                    <a:gd name="connsiteX19" fmla="*/ 21950 w 25961"/>
                    <a:gd name="connsiteY19" fmla="*/ 878 h 74881"/>
                    <a:gd name="connsiteX20" fmla="*/ 24736 w 25961"/>
                    <a:gd name="connsiteY20" fmla="*/ 878 h 74881"/>
                    <a:gd name="connsiteX21" fmla="*/ 24736 w 25961"/>
                    <a:gd name="connsiteY21" fmla="*/ 2883 h 74881"/>
                    <a:gd name="connsiteX22" fmla="*/ 14819 w 25961"/>
                    <a:gd name="connsiteY22" fmla="*/ 36310 h 74881"/>
                    <a:gd name="connsiteX23" fmla="*/ 25961 w 25961"/>
                    <a:gd name="connsiteY23" fmla="*/ 58594 h 74881"/>
                    <a:gd name="connsiteX24" fmla="*/ 25515 w 25961"/>
                    <a:gd name="connsiteY24" fmla="*/ 59597 h 7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61" h="74881">
                      <a:moveTo>
                        <a:pt x="25515" y="59597"/>
                      </a:moveTo>
                      <a:cubicBezTo>
                        <a:pt x="25515" y="60488"/>
                        <a:pt x="24624" y="61380"/>
                        <a:pt x="22841" y="62382"/>
                      </a:cubicBezTo>
                      <a:lnTo>
                        <a:pt x="19944" y="64054"/>
                      </a:lnTo>
                      <a:cubicBezTo>
                        <a:pt x="19376" y="64466"/>
                        <a:pt x="18730" y="64778"/>
                        <a:pt x="18050" y="64945"/>
                      </a:cubicBezTo>
                      <a:cubicBezTo>
                        <a:pt x="17571" y="64990"/>
                        <a:pt x="17125" y="64711"/>
                        <a:pt x="16936" y="64277"/>
                      </a:cubicBezTo>
                      <a:lnTo>
                        <a:pt x="7577" y="41992"/>
                      </a:lnTo>
                      <a:lnTo>
                        <a:pt x="7577" y="68956"/>
                      </a:lnTo>
                      <a:cubicBezTo>
                        <a:pt x="7465" y="70828"/>
                        <a:pt x="6295" y="72466"/>
                        <a:pt x="4568" y="73190"/>
                      </a:cubicBezTo>
                      <a:lnTo>
                        <a:pt x="2897" y="74193"/>
                      </a:lnTo>
                      <a:cubicBezTo>
                        <a:pt x="891" y="75307"/>
                        <a:pt x="0" y="75085"/>
                        <a:pt x="0" y="73413"/>
                      </a:cubicBezTo>
                      <a:lnTo>
                        <a:pt x="0" y="16588"/>
                      </a:lnTo>
                      <a:cubicBezTo>
                        <a:pt x="67" y="14739"/>
                        <a:pt x="1192" y="13090"/>
                        <a:pt x="2897" y="12354"/>
                      </a:cubicBezTo>
                      <a:lnTo>
                        <a:pt x="4568" y="11463"/>
                      </a:lnTo>
                      <a:cubicBezTo>
                        <a:pt x="6574" y="10237"/>
                        <a:pt x="7577" y="10572"/>
                        <a:pt x="7577" y="12243"/>
                      </a:cubicBezTo>
                      <a:lnTo>
                        <a:pt x="7577" y="38761"/>
                      </a:lnTo>
                      <a:lnTo>
                        <a:pt x="7577" y="38761"/>
                      </a:lnTo>
                      <a:lnTo>
                        <a:pt x="16825" y="5335"/>
                      </a:lnTo>
                      <a:cubicBezTo>
                        <a:pt x="17025" y="4677"/>
                        <a:pt x="17371" y="4065"/>
                        <a:pt x="17827" y="3552"/>
                      </a:cubicBezTo>
                      <a:cubicBezTo>
                        <a:pt x="18362" y="3028"/>
                        <a:pt x="18953" y="2583"/>
                        <a:pt x="19610" y="2215"/>
                      </a:cubicBezTo>
                      <a:lnTo>
                        <a:pt x="21950" y="878"/>
                      </a:lnTo>
                      <a:cubicBezTo>
                        <a:pt x="23844" y="-236"/>
                        <a:pt x="24736" y="-348"/>
                        <a:pt x="24736" y="878"/>
                      </a:cubicBezTo>
                      <a:cubicBezTo>
                        <a:pt x="24847" y="1546"/>
                        <a:pt x="24847" y="2215"/>
                        <a:pt x="24736" y="2883"/>
                      </a:cubicBezTo>
                      <a:lnTo>
                        <a:pt x="14819" y="36310"/>
                      </a:lnTo>
                      <a:lnTo>
                        <a:pt x="25961" y="58594"/>
                      </a:lnTo>
                      <a:cubicBezTo>
                        <a:pt x="25872" y="58951"/>
                        <a:pt x="25716" y="59285"/>
                        <a:pt x="25515" y="59597"/>
                      </a:cubicBezTo>
                      <a:close/>
                    </a:path>
                  </a:pathLst>
                </a:custGeom>
                <a:solidFill>
                  <a:srgbClr val="37474F"/>
                </a:solidFill>
                <a:ln w="111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13EE418A-94C4-4295-9CD2-EAD7CC5B8032}"/>
                    </a:ext>
                  </a:extLst>
                </p:cNvPr>
                <p:cNvSpPr/>
                <p:nvPr/>
              </p:nvSpPr>
              <p:spPr>
                <a:xfrm>
                  <a:off x="4876270" y="4486055"/>
                  <a:ext cx="29303" cy="66168"/>
                </a:xfrm>
                <a:custGeom>
                  <a:avLst/>
                  <a:gdLst>
                    <a:gd name="connsiteX0" fmla="*/ 0 w 29303"/>
                    <a:gd name="connsiteY0" fmla="*/ 41447 h 66168"/>
                    <a:gd name="connsiteX1" fmla="*/ 14708 w 29303"/>
                    <a:gd name="connsiteY1" fmla="*/ 1781 h 66168"/>
                    <a:gd name="connsiteX2" fmla="*/ 29304 w 29303"/>
                    <a:gd name="connsiteY2" fmla="*/ 24622 h 66168"/>
                    <a:gd name="connsiteX3" fmla="*/ 14708 w 29303"/>
                    <a:gd name="connsiteY3" fmla="*/ 64400 h 66168"/>
                    <a:gd name="connsiteX4" fmla="*/ 0 w 29303"/>
                    <a:gd name="connsiteY4" fmla="*/ 41447 h 66168"/>
                    <a:gd name="connsiteX5" fmla="*/ 19945 w 29303"/>
                    <a:gd name="connsiteY5" fmla="*/ 46573 h 66168"/>
                    <a:gd name="connsiteX6" fmla="*/ 21616 w 29303"/>
                    <a:gd name="connsiteY6" fmla="*/ 28968 h 66168"/>
                    <a:gd name="connsiteX7" fmla="*/ 19945 w 29303"/>
                    <a:gd name="connsiteY7" fmla="*/ 13369 h 66168"/>
                    <a:gd name="connsiteX8" fmla="*/ 14708 w 29303"/>
                    <a:gd name="connsiteY8" fmla="*/ 11586 h 66168"/>
                    <a:gd name="connsiteX9" fmla="*/ 9471 w 29303"/>
                    <a:gd name="connsiteY9" fmla="*/ 19497 h 66168"/>
                    <a:gd name="connsiteX10" fmla="*/ 7799 w 29303"/>
                    <a:gd name="connsiteY10" fmla="*/ 36990 h 66168"/>
                    <a:gd name="connsiteX11" fmla="*/ 9471 w 29303"/>
                    <a:gd name="connsiteY11" fmla="*/ 52701 h 66168"/>
                    <a:gd name="connsiteX12" fmla="*/ 13515 w 29303"/>
                    <a:gd name="connsiteY12" fmla="*/ 55152 h 66168"/>
                    <a:gd name="connsiteX13" fmla="*/ 14708 w 29303"/>
                    <a:gd name="connsiteY13" fmla="*/ 54595 h 66168"/>
                    <a:gd name="connsiteX14" fmla="*/ 19945 w 29303"/>
                    <a:gd name="connsiteY14" fmla="*/ 46573 h 6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303" h="66168">
                      <a:moveTo>
                        <a:pt x="0" y="41447"/>
                      </a:moveTo>
                      <a:cubicBezTo>
                        <a:pt x="0" y="20611"/>
                        <a:pt x="4903" y="7352"/>
                        <a:pt x="14708" y="1781"/>
                      </a:cubicBezTo>
                      <a:cubicBezTo>
                        <a:pt x="24513" y="-3790"/>
                        <a:pt x="29304" y="3676"/>
                        <a:pt x="29304" y="24622"/>
                      </a:cubicBezTo>
                      <a:cubicBezTo>
                        <a:pt x="29304" y="45570"/>
                        <a:pt x="24401" y="58829"/>
                        <a:pt x="14708" y="64400"/>
                      </a:cubicBezTo>
                      <a:cubicBezTo>
                        <a:pt x="5014" y="69971"/>
                        <a:pt x="0" y="62394"/>
                        <a:pt x="0" y="41447"/>
                      </a:cubicBezTo>
                      <a:close/>
                      <a:moveTo>
                        <a:pt x="19945" y="46573"/>
                      </a:moveTo>
                      <a:cubicBezTo>
                        <a:pt x="21259" y="40801"/>
                        <a:pt x="21816" y="34885"/>
                        <a:pt x="21616" y="28968"/>
                      </a:cubicBezTo>
                      <a:cubicBezTo>
                        <a:pt x="21939" y="23709"/>
                        <a:pt x="21371" y="18439"/>
                        <a:pt x="19945" y="13369"/>
                      </a:cubicBezTo>
                      <a:cubicBezTo>
                        <a:pt x="18830" y="10806"/>
                        <a:pt x="17159" y="10138"/>
                        <a:pt x="14708" y="11586"/>
                      </a:cubicBezTo>
                      <a:cubicBezTo>
                        <a:pt x="12000" y="13436"/>
                        <a:pt x="10117" y="16277"/>
                        <a:pt x="9471" y="19497"/>
                      </a:cubicBezTo>
                      <a:cubicBezTo>
                        <a:pt x="8156" y="25236"/>
                        <a:pt x="7599" y="31107"/>
                        <a:pt x="7799" y="36990"/>
                      </a:cubicBezTo>
                      <a:cubicBezTo>
                        <a:pt x="7487" y="42283"/>
                        <a:pt x="8045" y="47598"/>
                        <a:pt x="9471" y="52701"/>
                      </a:cubicBezTo>
                      <a:cubicBezTo>
                        <a:pt x="9905" y="54495"/>
                        <a:pt x="11722" y="55598"/>
                        <a:pt x="13515" y="55152"/>
                      </a:cubicBezTo>
                      <a:cubicBezTo>
                        <a:pt x="13939" y="55052"/>
                        <a:pt x="14351" y="54862"/>
                        <a:pt x="14708" y="54595"/>
                      </a:cubicBezTo>
                      <a:cubicBezTo>
                        <a:pt x="17437" y="52712"/>
                        <a:pt x="19321" y="49837"/>
                        <a:pt x="19945" y="46573"/>
                      </a:cubicBezTo>
                      <a:close/>
                    </a:path>
                  </a:pathLst>
                </a:custGeom>
                <a:solidFill>
                  <a:srgbClr val="37474F"/>
                </a:solidFill>
                <a:ln w="111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D27ADB6-BAB9-456F-9AA0-4EB69590595F}"/>
                    </a:ext>
                  </a:extLst>
                </p:cNvPr>
                <p:cNvSpPr/>
                <p:nvPr/>
              </p:nvSpPr>
              <p:spPr>
                <a:xfrm>
                  <a:off x="4911256" y="4462785"/>
                  <a:ext cx="26963" cy="74587"/>
                </a:xfrm>
                <a:custGeom>
                  <a:avLst/>
                  <a:gdLst>
                    <a:gd name="connsiteX0" fmla="*/ 0 w 26963"/>
                    <a:gd name="connsiteY0" fmla="*/ 72962 h 74587"/>
                    <a:gd name="connsiteX1" fmla="*/ 0 w 26963"/>
                    <a:gd name="connsiteY1" fmla="*/ 16248 h 74587"/>
                    <a:gd name="connsiteX2" fmla="*/ 2897 w 26963"/>
                    <a:gd name="connsiteY2" fmla="*/ 12014 h 74587"/>
                    <a:gd name="connsiteX3" fmla="*/ 4457 w 26963"/>
                    <a:gd name="connsiteY3" fmla="*/ 11123 h 74587"/>
                    <a:gd name="connsiteX4" fmla="*/ 6128 w 26963"/>
                    <a:gd name="connsiteY4" fmla="*/ 11123 h 74587"/>
                    <a:gd name="connsiteX5" fmla="*/ 7131 w 26963"/>
                    <a:gd name="connsiteY5" fmla="*/ 12237 h 74587"/>
                    <a:gd name="connsiteX6" fmla="*/ 18273 w 26963"/>
                    <a:gd name="connsiteY6" fmla="*/ 38087 h 74587"/>
                    <a:gd name="connsiteX7" fmla="*/ 20056 w 26963"/>
                    <a:gd name="connsiteY7" fmla="*/ 43435 h 74587"/>
                    <a:gd name="connsiteX8" fmla="*/ 20056 w 26963"/>
                    <a:gd name="connsiteY8" fmla="*/ 43435 h 74587"/>
                    <a:gd name="connsiteX9" fmla="*/ 20056 w 26963"/>
                    <a:gd name="connsiteY9" fmla="*/ 37196 h 74587"/>
                    <a:gd name="connsiteX10" fmla="*/ 20056 w 26963"/>
                    <a:gd name="connsiteY10" fmla="*/ 5552 h 74587"/>
                    <a:gd name="connsiteX11" fmla="*/ 22953 w 26963"/>
                    <a:gd name="connsiteY11" fmla="*/ 1318 h 74587"/>
                    <a:gd name="connsiteX12" fmla="*/ 24067 w 26963"/>
                    <a:gd name="connsiteY12" fmla="*/ 649 h 74587"/>
                    <a:gd name="connsiteX13" fmla="*/ 26964 w 26963"/>
                    <a:gd name="connsiteY13" fmla="*/ 1541 h 74587"/>
                    <a:gd name="connsiteX14" fmla="*/ 26964 w 26963"/>
                    <a:gd name="connsiteY14" fmla="*/ 58254 h 74587"/>
                    <a:gd name="connsiteX15" fmla="*/ 24067 w 26963"/>
                    <a:gd name="connsiteY15" fmla="*/ 62488 h 74587"/>
                    <a:gd name="connsiteX16" fmla="*/ 22953 w 26963"/>
                    <a:gd name="connsiteY16" fmla="*/ 63157 h 74587"/>
                    <a:gd name="connsiteX17" fmla="*/ 21282 w 26963"/>
                    <a:gd name="connsiteY17" fmla="*/ 63714 h 74587"/>
                    <a:gd name="connsiteX18" fmla="*/ 20279 w 26963"/>
                    <a:gd name="connsiteY18" fmla="*/ 62600 h 74587"/>
                    <a:gd name="connsiteX19" fmla="*/ 8468 w 26963"/>
                    <a:gd name="connsiteY19" fmla="*/ 35859 h 74587"/>
                    <a:gd name="connsiteX20" fmla="*/ 6908 w 26963"/>
                    <a:gd name="connsiteY20" fmla="*/ 31179 h 74587"/>
                    <a:gd name="connsiteX21" fmla="*/ 6908 w 26963"/>
                    <a:gd name="connsiteY21" fmla="*/ 31179 h 74587"/>
                    <a:gd name="connsiteX22" fmla="*/ 6908 w 26963"/>
                    <a:gd name="connsiteY22" fmla="*/ 36973 h 74587"/>
                    <a:gd name="connsiteX23" fmla="*/ 6908 w 26963"/>
                    <a:gd name="connsiteY23" fmla="*/ 69285 h 74587"/>
                    <a:gd name="connsiteX24" fmla="*/ 4011 w 26963"/>
                    <a:gd name="connsiteY24" fmla="*/ 73519 h 74587"/>
                    <a:gd name="connsiteX25" fmla="*/ 2786 w 26963"/>
                    <a:gd name="connsiteY25" fmla="*/ 74187 h 74587"/>
                    <a:gd name="connsiteX26" fmla="*/ 0 w 26963"/>
                    <a:gd name="connsiteY26" fmla="*/ 72962 h 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963" h="74587">
                      <a:moveTo>
                        <a:pt x="0" y="72962"/>
                      </a:moveTo>
                      <a:lnTo>
                        <a:pt x="0" y="16248"/>
                      </a:lnTo>
                      <a:cubicBezTo>
                        <a:pt x="111" y="14410"/>
                        <a:pt x="1226" y="12783"/>
                        <a:pt x="2897" y="12014"/>
                      </a:cubicBezTo>
                      <a:lnTo>
                        <a:pt x="4457" y="11123"/>
                      </a:lnTo>
                      <a:cubicBezTo>
                        <a:pt x="5003" y="10945"/>
                        <a:pt x="5582" y="10945"/>
                        <a:pt x="6128" y="11123"/>
                      </a:cubicBezTo>
                      <a:cubicBezTo>
                        <a:pt x="6128" y="11123"/>
                        <a:pt x="6797" y="11123"/>
                        <a:pt x="7131" y="12237"/>
                      </a:cubicBezTo>
                      <a:lnTo>
                        <a:pt x="18273" y="38087"/>
                      </a:lnTo>
                      <a:cubicBezTo>
                        <a:pt x="18273" y="39090"/>
                        <a:pt x="19276" y="40873"/>
                        <a:pt x="20056" y="43435"/>
                      </a:cubicBezTo>
                      <a:lnTo>
                        <a:pt x="20056" y="43435"/>
                      </a:lnTo>
                      <a:cubicBezTo>
                        <a:pt x="19889" y="41363"/>
                        <a:pt x="19889" y="39268"/>
                        <a:pt x="20056" y="37196"/>
                      </a:cubicBezTo>
                      <a:lnTo>
                        <a:pt x="20056" y="5552"/>
                      </a:lnTo>
                      <a:cubicBezTo>
                        <a:pt x="20167" y="3713"/>
                        <a:pt x="21282" y="2087"/>
                        <a:pt x="22953" y="1318"/>
                      </a:cubicBezTo>
                      <a:lnTo>
                        <a:pt x="24067" y="649"/>
                      </a:lnTo>
                      <a:cubicBezTo>
                        <a:pt x="26073" y="-465"/>
                        <a:pt x="26964" y="-131"/>
                        <a:pt x="26964" y="1541"/>
                      </a:cubicBezTo>
                      <a:lnTo>
                        <a:pt x="26964" y="58254"/>
                      </a:lnTo>
                      <a:cubicBezTo>
                        <a:pt x="26897" y="60104"/>
                        <a:pt x="25772" y="61753"/>
                        <a:pt x="24067" y="62488"/>
                      </a:cubicBezTo>
                      <a:lnTo>
                        <a:pt x="22953" y="63157"/>
                      </a:lnTo>
                      <a:cubicBezTo>
                        <a:pt x="22440" y="63457"/>
                        <a:pt x="21872" y="63647"/>
                        <a:pt x="21282" y="63714"/>
                      </a:cubicBezTo>
                      <a:cubicBezTo>
                        <a:pt x="21282" y="63714"/>
                        <a:pt x="20501" y="63714"/>
                        <a:pt x="20279" y="62600"/>
                      </a:cubicBezTo>
                      <a:lnTo>
                        <a:pt x="8468" y="35859"/>
                      </a:lnTo>
                      <a:cubicBezTo>
                        <a:pt x="7855" y="34332"/>
                        <a:pt x="7343" y="32772"/>
                        <a:pt x="6908" y="31179"/>
                      </a:cubicBezTo>
                      <a:lnTo>
                        <a:pt x="6908" y="31179"/>
                      </a:lnTo>
                      <a:cubicBezTo>
                        <a:pt x="7020" y="33106"/>
                        <a:pt x="7020" y="35045"/>
                        <a:pt x="6908" y="36973"/>
                      </a:cubicBezTo>
                      <a:lnTo>
                        <a:pt x="6908" y="69285"/>
                      </a:lnTo>
                      <a:cubicBezTo>
                        <a:pt x="6797" y="71123"/>
                        <a:pt x="5682" y="72750"/>
                        <a:pt x="4011" y="73519"/>
                      </a:cubicBezTo>
                      <a:lnTo>
                        <a:pt x="2786" y="74187"/>
                      </a:lnTo>
                      <a:cubicBezTo>
                        <a:pt x="1003" y="74968"/>
                        <a:pt x="0" y="74633"/>
                        <a:pt x="0" y="72962"/>
                      </a:cubicBezTo>
                      <a:close/>
                    </a:path>
                  </a:pathLst>
                </a:custGeom>
                <a:solidFill>
                  <a:srgbClr val="37474F"/>
                </a:solidFill>
                <a:ln w="111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525933D3-BFA7-4E3E-A52A-48851D39BBB8}"/>
                    </a:ext>
                  </a:extLst>
                </p:cNvPr>
                <p:cNvSpPr/>
                <p:nvPr/>
              </p:nvSpPr>
              <p:spPr>
                <a:xfrm>
                  <a:off x="4945574" y="4453658"/>
                  <a:ext cx="18518" cy="64156"/>
                </a:xfrm>
                <a:custGeom>
                  <a:avLst/>
                  <a:gdLst>
                    <a:gd name="connsiteX0" fmla="*/ 0 w 18518"/>
                    <a:gd name="connsiteY0" fmla="*/ 63928 h 64156"/>
                    <a:gd name="connsiteX1" fmla="*/ 0 w 18518"/>
                    <a:gd name="connsiteY1" fmla="*/ 61700 h 64156"/>
                    <a:gd name="connsiteX2" fmla="*/ 0 w 18518"/>
                    <a:gd name="connsiteY2" fmla="*/ 5989 h 64156"/>
                    <a:gd name="connsiteX3" fmla="*/ 2897 w 18518"/>
                    <a:gd name="connsiteY3" fmla="*/ 1755 h 64156"/>
                    <a:gd name="connsiteX4" fmla="*/ 4680 w 18518"/>
                    <a:gd name="connsiteY4" fmla="*/ 752 h 64156"/>
                    <a:gd name="connsiteX5" fmla="*/ 6908 w 18518"/>
                    <a:gd name="connsiteY5" fmla="*/ 84 h 64156"/>
                    <a:gd name="connsiteX6" fmla="*/ 7577 w 18518"/>
                    <a:gd name="connsiteY6" fmla="*/ 1643 h 64156"/>
                    <a:gd name="connsiteX7" fmla="*/ 7577 w 18518"/>
                    <a:gd name="connsiteY7" fmla="*/ 50892 h 64156"/>
                    <a:gd name="connsiteX8" fmla="*/ 17159 w 18518"/>
                    <a:gd name="connsiteY8" fmla="*/ 45321 h 64156"/>
                    <a:gd name="connsiteX9" fmla="*/ 18384 w 18518"/>
                    <a:gd name="connsiteY9" fmla="*/ 45321 h 64156"/>
                    <a:gd name="connsiteX10" fmla="*/ 18384 w 18518"/>
                    <a:gd name="connsiteY10" fmla="*/ 47995 h 64156"/>
                    <a:gd name="connsiteX11" fmla="*/ 18384 w 18518"/>
                    <a:gd name="connsiteY11" fmla="*/ 50223 h 64156"/>
                    <a:gd name="connsiteX12" fmla="*/ 18384 w 18518"/>
                    <a:gd name="connsiteY12" fmla="*/ 53343 h 64156"/>
                    <a:gd name="connsiteX13" fmla="*/ 17159 w 18518"/>
                    <a:gd name="connsiteY13" fmla="*/ 54903 h 64156"/>
                    <a:gd name="connsiteX14" fmla="*/ 1894 w 18518"/>
                    <a:gd name="connsiteY14" fmla="*/ 63705 h 64156"/>
                    <a:gd name="connsiteX15" fmla="*/ 0 w 18518"/>
                    <a:gd name="connsiteY15" fmla="*/ 63928 h 6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18" h="64156">
                      <a:moveTo>
                        <a:pt x="0" y="63928"/>
                      </a:moveTo>
                      <a:cubicBezTo>
                        <a:pt x="0" y="63928"/>
                        <a:pt x="0" y="62925"/>
                        <a:pt x="0" y="61700"/>
                      </a:cubicBezTo>
                      <a:lnTo>
                        <a:pt x="0" y="5989"/>
                      </a:lnTo>
                      <a:cubicBezTo>
                        <a:pt x="111" y="4150"/>
                        <a:pt x="1226" y="2524"/>
                        <a:pt x="2897" y="1755"/>
                      </a:cubicBezTo>
                      <a:lnTo>
                        <a:pt x="4680" y="752"/>
                      </a:lnTo>
                      <a:cubicBezTo>
                        <a:pt x="5682" y="84"/>
                        <a:pt x="6462" y="-139"/>
                        <a:pt x="6908" y="84"/>
                      </a:cubicBezTo>
                      <a:cubicBezTo>
                        <a:pt x="7354" y="306"/>
                        <a:pt x="7577" y="752"/>
                        <a:pt x="7577" y="1643"/>
                      </a:cubicBezTo>
                      <a:lnTo>
                        <a:pt x="7577" y="50892"/>
                      </a:lnTo>
                      <a:lnTo>
                        <a:pt x="17159" y="45321"/>
                      </a:lnTo>
                      <a:cubicBezTo>
                        <a:pt x="17716" y="45321"/>
                        <a:pt x="18162" y="45321"/>
                        <a:pt x="18384" y="45321"/>
                      </a:cubicBezTo>
                      <a:cubicBezTo>
                        <a:pt x="18563" y="46201"/>
                        <a:pt x="18563" y="47115"/>
                        <a:pt x="18384" y="47995"/>
                      </a:cubicBezTo>
                      <a:lnTo>
                        <a:pt x="18384" y="50223"/>
                      </a:lnTo>
                      <a:cubicBezTo>
                        <a:pt x="18529" y="51259"/>
                        <a:pt x="18529" y="52307"/>
                        <a:pt x="18384" y="53343"/>
                      </a:cubicBezTo>
                      <a:cubicBezTo>
                        <a:pt x="18206" y="54011"/>
                        <a:pt x="17760" y="54568"/>
                        <a:pt x="17159" y="54903"/>
                      </a:cubicBezTo>
                      <a:lnTo>
                        <a:pt x="1894" y="63705"/>
                      </a:lnTo>
                      <a:cubicBezTo>
                        <a:pt x="780" y="64262"/>
                        <a:pt x="334" y="64262"/>
                        <a:pt x="0" y="63928"/>
                      </a:cubicBezTo>
                      <a:close/>
                    </a:path>
                  </a:pathLst>
                </a:custGeom>
                <a:solidFill>
                  <a:srgbClr val="37474F"/>
                </a:solidFill>
                <a:ln w="111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1A2EAD91-37DB-4540-B2B9-99BF57383951}"/>
                    </a:ext>
                  </a:extLst>
                </p:cNvPr>
                <p:cNvSpPr/>
                <p:nvPr/>
              </p:nvSpPr>
              <p:spPr>
                <a:xfrm>
                  <a:off x="4962220" y="4432696"/>
                  <a:ext cx="26763" cy="69915"/>
                </a:xfrm>
                <a:custGeom>
                  <a:avLst/>
                  <a:gdLst>
                    <a:gd name="connsiteX0" fmla="*/ 9203 w 26763"/>
                    <a:gd name="connsiteY0" fmla="*/ 68399 h 69915"/>
                    <a:gd name="connsiteX1" fmla="*/ 9203 w 26763"/>
                    <a:gd name="connsiteY1" fmla="*/ 43664 h 69915"/>
                    <a:gd name="connsiteX2" fmla="*/ 67 w 26763"/>
                    <a:gd name="connsiteY2" fmla="*/ 17925 h 69915"/>
                    <a:gd name="connsiteX3" fmla="*/ 67 w 26763"/>
                    <a:gd name="connsiteY3" fmla="*/ 16143 h 69915"/>
                    <a:gd name="connsiteX4" fmla="*/ 3075 w 26763"/>
                    <a:gd name="connsiteY4" fmla="*/ 12689 h 69915"/>
                    <a:gd name="connsiteX5" fmla="*/ 5415 w 26763"/>
                    <a:gd name="connsiteY5" fmla="*/ 11463 h 69915"/>
                    <a:gd name="connsiteX6" fmla="*/ 7309 w 26763"/>
                    <a:gd name="connsiteY6" fmla="*/ 10683 h 69915"/>
                    <a:gd name="connsiteX7" fmla="*/ 8201 w 26763"/>
                    <a:gd name="connsiteY7" fmla="*/ 11352 h 69915"/>
                    <a:gd name="connsiteX8" fmla="*/ 13549 w 26763"/>
                    <a:gd name="connsiteY8" fmla="*/ 30962 h 69915"/>
                    <a:gd name="connsiteX9" fmla="*/ 18897 w 26763"/>
                    <a:gd name="connsiteY9" fmla="*/ 5112 h 69915"/>
                    <a:gd name="connsiteX10" fmla="*/ 19788 w 26763"/>
                    <a:gd name="connsiteY10" fmla="*/ 3441 h 69915"/>
                    <a:gd name="connsiteX11" fmla="*/ 21794 w 26763"/>
                    <a:gd name="connsiteY11" fmla="*/ 1992 h 69915"/>
                    <a:gd name="connsiteX12" fmla="*/ 23577 w 26763"/>
                    <a:gd name="connsiteY12" fmla="*/ 878 h 69915"/>
                    <a:gd name="connsiteX13" fmla="*/ 26697 w 26763"/>
                    <a:gd name="connsiteY13" fmla="*/ 878 h 69915"/>
                    <a:gd name="connsiteX14" fmla="*/ 26697 w 26763"/>
                    <a:gd name="connsiteY14" fmla="*/ 3106 h 69915"/>
                    <a:gd name="connsiteX15" fmla="*/ 17671 w 26763"/>
                    <a:gd name="connsiteY15" fmla="*/ 39653 h 69915"/>
                    <a:gd name="connsiteX16" fmla="*/ 17671 w 26763"/>
                    <a:gd name="connsiteY16" fmla="*/ 63943 h 69915"/>
                    <a:gd name="connsiteX17" fmla="*/ 14775 w 26763"/>
                    <a:gd name="connsiteY17" fmla="*/ 68177 h 69915"/>
                    <a:gd name="connsiteX18" fmla="*/ 12992 w 26763"/>
                    <a:gd name="connsiteY18" fmla="*/ 69179 h 69915"/>
                    <a:gd name="connsiteX19" fmla="*/ 9203 w 26763"/>
                    <a:gd name="connsiteY19" fmla="*/ 68399 h 6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763" h="69915">
                      <a:moveTo>
                        <a:pt x="9203" y="68399"/>
                      </a:moveTo>
                      <a:lnTo>
                        <a:pt x="9203" y="43664"/>
                      </a:lnTo>
                      <a:lnTo>
                        <a:pt x="67" y="17925"/>
                      </a:lnTo>
                      <a:cubicBezTo>
                        <a:pt x="-22" y="17335"/>
                        <a:pt x="-22" y="16733"/>
                        <a:pt x="67" y="16143"/>
                      </a:cubicBezTo>
                      <a:cubicBezTo>
                        <a:pt x="67" y="15028"/>
                        <a:pt x="1070" y="13914"/>
                        <a:pt x="3075" y="12689"/>
                      </a:cubicBezTo>
                      <a:lnTo>
                        <a:pt x="5415" y="11463"/>
                      </a:lnTo>
                      <a:cubicBezTo>
                        <a:pt x="5983" y="11073"/>
                        <a:pt x="6630" y="10806"/>
                        <a:pt x="7309" y="10683"/>
                      </a:cubicBezTo>
                      <a:cubicBezTo>
                        <a:pt x="7721" y="10672"/>
                        <a:pt x="8100" y="10950"/>
                        <a:pt x="8201" y="11352"/>
                      </a:cubicBezTo>
                      <a:lnTo>
                        <a:pt x="13549" y="30962"/>
                      </a:lnTo>
                      <a:lnTo>
                        <a:pt x="18897" y="5112"/>
                      </a:lnTo>
                      <a:cubicBezTo>
                        <a:pt x="19008" y="4477"/>
                        <a:pt x="19320" y="3898"/>
                        <a:pt x="19788" y="3441"/>
                      </a:cubicBezTo>
                      <a:cubicBezTo>
                        <a:pt x="20390" y="2872"/>
                        <a:pt x="21059" y="2382"/>
                        <a:pt x="21794" y="1992"/>
                      </a:cubicBezTo>
                      <a:lnTo>
                        <a:pt x="23577" y="878"/>
                      </a:lnTo>
                      <a:cubicBezTo>
                        <a:pt x="25694" y="-236"/>
                        <a:pt x="26697" y="-348"/>
                        <a:pt x="26697" y="878"/>
                      </a:cubicBezTo>
                      <a:cubicBezTo>
                        <a:pt x="26786" y="1614"/>
                        <a:pt x="26786" y="2371"/>
                        <a:pt x="26697" y="3106"/>
                      </a:cubicBezTo>
                      <a:lnTo>
                        <a:pt x="17671" y="39653"/>
                      </a:lnTo>
                      <a:lnTo>
                        <a:pt x="17671" y="63943"/>
                      </a:lnTo>
                      <a:cubicBezTo>
                        <a:pt x="17582" y="65792"/>
                        <a:pt x="16457" y="67419"/>
                        <a:pt x="14775" y="68177"/>
                      </a:cubicBezTo>
                      <a:lnTo>
                        <a:pt x="12992" y="69179"/>
                      </a:lnTo>
                      <a:cubicBezTo>
                        <a:pt x="10095" y="70405"/>
                        <a:pt x="9203" y="70071"/>
                        <a:pt x="9203" y="68399"/>
                      </a:cubicBezTo>
                      <a:close/>
                    </a:path>
                  </a:pathLst>
                </a:custGeom>
                <a:solidFill>
                  <a:srgbClr val="37474F"/>
                </a:solidFill>
                <a:ln w="111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24579593-3B8F-4D4E-88CC-1F03A3E66BC6}"/>
                    </a:ext>
                  </a:extLst>
                </p:cNvPr>
                <p:cNvSpPr/>
                <p:nvPr/>
              </p:nvSpPr>
              <p:spPr>
                <a:xfrm>
                  <a:off x="4702229" y="4596250"/>
                  <a:ext cx="219500" cy="206399"/>
                </a:xfrm>
                <a:custGeom>
                  <a:avLst/>
                  <a:gdLst>
                    <a:gd name="connsiteX0" fmla="*/ 214820 w 219500"/>
                    <a:gd name="connsiteY0" fmla="*/ 84568 h 206399"/>
                    <a:gd name="connsiteX1" fmla="*/ 4791 w 219500"/>
                    <a:gd name="connsiteY1" fmla="*/ 205794 h 206399"/>
                    <a:gd name="connsiteX2" fmla="*/ 0 w 219500"/>
                    <a:gd name="connsiteY2" fmla="*/ 202340 h 206399"/>
                    <a:gd name="connsiteX3" fmla="*/ 0 w 219500"/>
                    <a:gd name="connsiteY3" fmla="*/ 130808 h 206399"/>
                    <a:gd name="connsiteX4" fmla="*/ 4791 w 219500"/>
                    <a:gd name="connsiteY4" fmla="*/ 121894 h 206399"/>
                    <a:gd name="connsiteX5" fmla="*/ 214820 w 219500"/>
                    <a:gd name="connsiteY5" fmla="*/ 556 h 206399"/>
                    <a:gd name="connsiteX6" fmla="*/ 219500 w 219500"/>
                    <a:gd name="connsiteY6" fmla="*/ 4122 h 206399"/>
                    <a:gd name="connsiteX7" fmla="*/ 219500 w 219500"/>
                    <a:gd name="connsiteY7" fmla="*/ 75543 h 206399"/>
                    <a:gd name="connsiteX8" fmla="*/ 214820 w 219500"/>
                    <a:gd name="connsiteY8" fmla="*/ 84568 h 20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500" h="206399">
                      <a:moveTo>
                        <a:pt x="214820" y="84568"/>
                      </a:moveTo>
                      <a:lnTo>
                        <a:pt x="4791" y="205794"/>
                      </a:lnTo>
                      <a:cubicBezTo>
                        <a:pt x="2117" y="207354"/>
                        <a:pt x="0" y="205794"/>
                        <a:pt x="0" y="202340"/>
                      </a:cubicBezTo>
                      <a:lnTo>
                        <a:pt x="0" y="130808"/>
                      </a:lnTo>
                      <a:cubicBezTo>
                        <a:pt x="78" y="127242"/>
                        <a:pt x="1861" y="123922"/>
                        <a:pt x="4791" y="121894"/>
                      </a:cubicBezTo>
                      <a:lnTo>
                        <a:pt x="214820" y="556"/>
                      </a:lnTo>
                      <a:cubicBezTo>
                        <a:pt x="217383" y="-892"/>
                        <a:pt x="219500" y="556"/>
                        <a:pt x="219500" y="4122"/>
                      </a:cubicBezTo>
                      <a:lnTo>
                        <a:pt x="219500" y="75543"/>
                      </a:lnTo>
                      <a:cubicBezTo>
                        <a:pt x="219489" y="79130"/>
                        <a:pt x="217740" y="82484"/>
                        <a:pt x="214820" y="84568"/>
                      </a:cubicBezTo>
                      <a:close/>
                    </a:path>
                  </a:pathLst>
                </a:custGeom>
                <a:solidFill>
                  <a:srgbClr val="37474F"/>
                </a:solidFill>
                <a:ln w="111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51B5162B-EB96-4C6E-BD0E-2AC05C5210F9}"/>
                    </a:ext>
                  </a:extLst>
                </p:cNvPr>
                <p:cNvSpPr/>
                <p:nvPr/>
              </p:nvSpPr>
              <p:spPr>
                <a:xfrm>
                  <a:off x="4742327" y="4711631"/>
                  <a:ext cx="16985" cy="48230"/>
                </a:xfrm>
                <a:custGeom>
                  <a:avLst/>
                  <a:gdLst>
                    <a:gd name="connsiteX0" fmla="*/ 125 w 16985"/>
                    <a:gd name="connsiteY0" fmla="*/ 48185 h 48230"/>
                    <a:gd name="connsiteX1" fmla="*/ 125 w 16985"/>
                    <a:gd name="connsiteY1" fmla="*/ 46625 h 48230"/>
                    <a:gd name="connsiteX2" fmla="*/ 125 w 16985"/>
                    <a:gd name="connsiteY2" fmla="*/ 8407 h 48230"/>
                    <a:gd name="connsiteX3" fmla="*/ 125 w 16985"/>
                    <a:gd name="connsiteY3" fmla="*/ 6513 h 48230"/>
                    <a:gd name="connsiteX4" fmla="*/ 1128 w 16985"/>
                    <a:gd name="connsiteY4" fmla="*/ 5399 h 48230"/>
                    <a:gd name="connsiteX5" fmla="*/ 8148 w 16985"/>
                    <a:gd name="connsiteY5" fmla="*/ 1388 h 48230"/>
                    <a:gd name="connsiteX6" fmla="*/ 14164 w 16985"/>
                    <a:gd name="connsiteY6" fmla="*/ 608 h 48230"/>
                    <a:gd name="connsiteX7" fmla="*/ 16170 w 16985"/>
                    <a:gd name="connsiteY7" fmla="*/ 7182 h 48230"/>
                    <a:gd name="connsiteX8" fmla="*/ 15167 w 16985"/>
                    <a:gd name="connsiteY8" fmla="*/ 13756 h 48230"/>
                    <a:gd name="connsiteX9" fmla="*/ 12604 w 16985"/>
                    <a:gd name="connsiteY9" fmla="*/ 18993 h 48230"/>
                    <a:gd name="connsiteX10" fmla="*/ 12604 w 16985"/>
                    <a:gd name="connsiteY10" fmla="*/ 18993 h 48230"/>
                    <a:gd name="connsiteX11" fmla="*/ 15724 w 16985"/>
                    <a:gd name="connsiteY11" fmla="*/ 20552 h 48230"/>
                    <a:gd name="connsiteX12" fmla="*/ 16950 w 16985"/>
                    <a:gd name="connsiteY12" fmla="*/ 26569 h 48230"/>
                    <a:gd name="connsiteX13" fmla="*/ 14722 w 16985"/>
                    <a:gd name="connsiteY13" fmla="*/ 36709 h 48230"/>
                    <a:gd name="connsiteX14" fmla="*/ 8259 w 16985"/>
                    <a:gd name="connsiteY14" fmla="*/ 43728 h 48230"/>
                    <a:gd name="connsiteX15" fmla="*/ 1128 w 16985"/>
                    <a:gd name="connsiteY15" fmla="*/ 47739 h 48230"/>
                    <a:gd name="connsiteX16" fmla="*/ 125 w 16985"/>
                    <a:gd name="connsiteY16" fmla="*/ 48185 h 48230"/>
                    <a:gd name="connsiteX17" fmla="*/ 8036 w 16985"/>
                    <a:gd name="connsiteY17" fmla="*/ 19215 h 48230"/>
                    <a:gd name="connsiteX18" fmla="*/ 10265 w 16985"/>
                    <a:gd name="connsiteY18" fmla="*/ 16318 h 48230"/>
                    <a:gd name="connsiteX19" fmla="*/ 11156 w 16985"/>
                    <a:gd name="connsiteY19" fmla="*/ 11527 h 48230"/>
                    <a:gd name="connsiteX20" fmla="*/ 10376 w 16985"/>
                    <a:gd name="connsiteY20" fmla="*/ 7739 h 48230"/>
                    <a:gd name="connsiteX21" fmla="*/ 8148 w 16985"/>
                    <a:gd name="connsiteY21" fmla="*/ 7739 h 48230"/>
                    <a:gd name="connsiteX22" fmla="*/ 5474 w 16985"/>
                    <a:gd name="connsiteY22" fmla="*/ 9856 h 48230"/>
                    <a:gd name="connsiteX23" fmla="*/ 5474 w 16985"/>
                    <a:gd name="connsiteY23" fmla="*/ 20998 h 48230"/>
                    <a:gd name="connsiteX24" fmla="*/ 8593 w 16985"/>
                    <a:gd name="connsiteY24" fmla="*/ 37377 h 48230"/>
                    <a:gd name="connsiteX25" fmla="*/ 11825 w 16985"/>
                    <a:gd name="connsiteY25" fmla="*/ 29132 h 48230"/>
                    <a:gd name="connsiteX26" fmla="*/ 11045 w 16985"/>
                    <a:gd name="connsiteY26" fmla="*/ 25232 h 48230"/>
                    <a:gd name="connsiteX27" fmla="*/ 8370 w 16985"/>
                    <a:gd name="connsiteY27" fmla="*/ 25232 h 48230"/>
                    <a:gd name="connsiteX28" fmla="*/ 4916 w 16985"/>
                    <a:gd name="connsiteY28" fmla="*/ 27238 h 48230"/>
                    <a:gd name="connsiteX29" fmla="*/ 4916 w 16985"/>
                    <a:gd name="connsiteY29" fmla="*/ 39494 h 4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985" h="48230">
                      <a:moveTo>
                        <a:pt x="125" y="48185"/>
                      </a:moveTo>
                      <a:cubicBezTo>
                        <a:pt x="-42" y="47683"/>
                        <a:pt x="-42" y="47126"/>
                        <a:pt x="125" y="46625"/>
                      </a:cubicBezTo>
                      <a:lnTo>
                        <a:pt x="125" y="8407"/>
                      </a:lnTo>
                      <a:cubicBezTo>
                        <a:pt x="-8" y="7783"/>
                        <a:pt x="-8" y="7137"/>
                        <a:pt x="125" y="6513"/>
                      </a:cubicBezTo>
                      <a:cubicBezTo>
                        <a:pt x="337" y="6045"/>
                        <a:pt x="682" y="5655"/>
                        <a:pt x="1128" y="5399"/>
                      </a:cubicBezTo>
                      <a:lnTo>
                        <a:pt x="8148" y="1388"/>
                      </a:lnTo>
                      <a:cubicBezTo>
                        <a:pt x="10822" y="-172"/>
                        <a:pt x="12827" y="-395"/>
                        <a:pt x="14164" y="608"/>
                      </a:cubicBezTo>
                      <a:cubicBezTo>
                        <a:pt x="15735" y="2413"/>
                        <a:pt x="16460" y="4808"/>
                        <a:pt x="16170" y="7182"/>
                      </a:cubicBezTo>
                      <a:cubicBezTo>
                        <a:pt x="16181" y="9410"/>
                        <a:pt x="15847" y="11627"/>
                        <a:pt x="15167" y="13756"/>
                      </a:cubicBezTo>
                      <a:cubicBezTo>
                        <a:pt x="14610" y="15628"/>
                        <a:pt x="13741" y="17399"/>
                        <a:pt x="12604" y="18993"/>
                      </a:cubicBezTo>
                      <a:lnTo>
                        <a:pt x="12604" y="18993"/>
                      </a:lnTo>
                      <a:cubicBezTo>
                        <a:pt x="13864" y="18825"/>
                        <a:pt x="15100" y="19449"/>
                        <a:pt x="15724" y="20552"/>
                      </a:cubicBezTo>
                      <a:cubicBezTo>
                        <a:pt x="16694" y="22402"/>
                        <a:pt x="17117" y="24485"/>
                        <a:pt x="16950" y="26569"/>
                      </a:cubicBezTo>
                      <a:cubicBezTo>
                        <a:pt x="17050" y="30079"/>
                        <a:pt x="16292" y="33566"/>
                        <a:pt x="14722" y="36709"/>
                      </a:cubicBezTo>
                      <a:cubicBezTo>
                        <a:pt x="13351" y="39661"/>
                        <a:pt x="11089" y="42112"/>
                        <a:pt x="8259" y="43728"/>
                      </a:cubicBezTo>
                      <a:lnTo>
                        <a:pt x="1128" y="47739"/>
                      </a:lnTo>
                      <a:cubicBezTo>
                        <a:pt x="1128" y="47739"/>
                        <a:pt x="348" y="48408"/>
                        <a:pt x="125" y="48185"/>
                      </a:cubicBezTo>
                      <a:close/>
                      <a:moveTo>
                        <a:pt x="8036" y="19215"/>
                      </a:moveTo>
                      <a:cubicBezTo>
                        <a:pt x="9095" y="18547"/>
                        <a:pt x="9886" y="17511"/>
                        <a:pt x="10265" y="16318"/>
                      </a:cubicBezTo>
                      <a:cubicBezTo>
                        <a:pt x="10877" y="14792"/>
                        <a:pt x="11178" y="13165"/>
                        <a:pt x="11156" y="11527"/>
                      </a:cubicBezTo>
                      <a:cubicBezTo>
                        <a:pt x="11267" y="10213"/>
                        <a:pt x="11000" y="8898"/>
                        <a:pt x="10376" y="7739"/>
                      </a:cubicBezTo>
                      <a:cubicBezTo>
                        <a:pt x="10376" y="7182"/>
                        <a:pt x="9150" y="7182"/>
                        <a:pt x="8148" y="7739"/>
                      </a:cubicBezTo>
                      <a:lnTo>
                        <a:pt x="5474" y="9856"/>
                      </a:lnTo>
                      <a:lnTo>
                        <a:pt x="5474" y="20998"/>
                      </a:lnTo>
                      <a:close/>
                      <a:moveTo>
                        <a:pt x="8593" y="37377"/>
                      </a:moveTo>
                      <a:cubicBezTo>
                        <a:pt x="10822" y="36151"/>
                        <a:pt x="11825" y="33366"/>
                        <a:pt x="11825" y="29132"/>
                      </a:cubicBezTo>
                      <a:cubicBezTo>
                        <a:pt x="11969" y="27784"/>
                        <a:pt x="11702" y="26424"/>
                        <a:pt x="11045" y="25232"/>
                      </a:cubicBezTo>
                      <a:cubicBezTo>
                        <a:pt x="10487" y="24564"/>
                        <a:pt x="9596" y="24675"/>
                        <a:pt x="8370" y="25232"/>
                      </a:cubicBezTo>
                      <a:lnTo>
                        <a:pt x="4916" y="27238"/>
                      </a:lnTo>
                      <a:lnTo>
                        <a:pt x="4916" y="39494"/>
                      </a:lnTo>
                      <a:close/>
                    </a:path>
                  </a:pathLst>
                </a:custGeom>
                <a:solidFill>
                  <a:srgbClr val="FFFFFF"/>
                </a:solidFill>
                <a:ln w="111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1A13C76A-B04B-4A43-B1B1-51464B0D03FC}"/>
                    </a:ext>
                  </a:extLst>
                </p:cNvPr>
                <p:cNvSpPr/>
                <p:nvPr/>
              </p:nvSpPr>
              <p:spPr>
                <a:xfrm>
                  <a:off x="4763177" y="4695093"/>
                  <a:ext cx="18509" cy="49675"/>
                </a:xfrm>
                <a:custGeom>
                  <a:avLst/>
                  <a:gdLst>
                    <a:gd name="connsiteX0" fmla="*/ 2451 w 18509"/>
                    <a:gd name="connsiteY0" fmla="*/ 48678 h 49675"/>
                    <a:gd name="connsiteX1" fmla="*/ 0 w 18509"/>
                    <a:gd name="connsiteY1" fmla="*/ 40767 h 49675"/>
                    <a:gd name="connsiteX2" fmla="*/ 0 w 18509"/>
                    <a:gd name="connsiteY2" fmla="*/ 12020 h 49675"/>
                    <a:gd name="connsiteX3" fmla="*/ 2006 w 18509"/>
                    <a:gd name="connsiteY3" fmla="*/ 9124 h 49675"/>
                    <a:gd name="connsiteX4" fmla="*/ 3231 w 18509"/>
                    <a:gd name="connsiteY4" fmla="*/ 8344 h 49675"/>
                    <a:gd name="connsiteX5" fmla="*/ 5237 w 18509"/>
                    <a:gd name="connsiteY5" fmla="*/ 9012 h 49675"/>
                    <a:gd name="connsiteX6" fmla="*/ 5237 w 18509"/>
                    <a:gd name="connsiteY6" fmla="*/ 37536 h 49675"/>
                    <a:gd name="connsiteX7" fmla="*/ 6351 w 18509"/>
                    <a:gd name="connsiteY7" fmla="*/ 41324 h 49675"/>
                    <a:gd name="connsiteX8" fmla="*/ 9248 w 18509"/>
                    <a:gd name="connsiteY8" fmla="*/ 41324 h 49675"/>
                    <a:gd name="connsiteX9" fmla="*/ 12145 w 18509"/>
                    <a:gd name="connsiteY9" fmla="*/ 37870 h 49675"/>
                    <a:gd name="connsiteX10" fmla="*/ 13259 w 18509"/>
                    <a:gd name="connsiteY10" fmla="*/ 32745 h 49675"/>
                    <a:gd name="connsiteX11" fmla="*/ 13259 w 18509"/>
                    <a:gd name="connsiteY11" fmla="*/ 4110 h 49675"/>
                    <a:gd name="connsiteX12" fmla="*/ 15265 w 18509"/>
                    <a:gd name="connsiteY12" fmla="*/ 1213 h 49675"/>
                    <a:gd name="connsiteX13" fmla="*/ 16490 w 18509"/>
                    <a:gd name="connsiteY13" fmla="*/ 544 h 49675"/>
                    <a:gd name="connsiteX14" fmla="*/ 18496 w 18509"/>
                    <a:gd name="connsiteY14" fmla="*/ 544 h 49675"/>
                    <a:gd name="connsiteX15" fmla="*/ 18496 w 18509"/>
                    <a:gd name="connsiteY15" fmla="*/ 29291 h 49675"/>
                    <a:gd name="connsiteX16" fmla="*/ 16045 w 18509"/>
                    <a:gd name="connsiteY16" fmla="*/ 40433 h 49675"/>
                    <a:gd name="connsiteX17" fmla="*/ 9248 w 18509"/>
                    <a:gd name="connsiteY17" fmla="*/ 47675 h 49675"/>
                    <a:gd name="connsiteX18" fmla="*/ 2451 w 18509"/>
                    <a:gd name="connsiteY18" fmla="*/ 48678 h 4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09" h="49675">
                      <a:moveTo>
                        <a:pt x="2451" y="48678"/>
                      </a:moveTo>
                      <a:cubicBezTo>
                        <a:pt x="780" y="47453"/>
                        <a:pt x="0" y="44778"/>
                        <a:pt x="0" y="40767"/>
                      </a:cubicBezTo>
                      <a:lnTo>
                        <a:pt x="0" y="12020"/>
                      </a:lnTo>
                      <a:cubicBezTo>
                        <a:pt x="67" y="10750"/>
                        <a:pt x="836" y="9625"/>
                        <a:pt x="2006" y="9124"/>
                      </a:cubicBezTo>
                      <a:lnTo>
                        <a:pt x="3231" y="8344"/>
                      </a:lnTo>
                      <a:cubicBezTo>
                        <a:pt x="4568" y="7530"/>
                        <a:pt x="5237" y="7753"/>
                        <a:pt x="5237" y="9012"/>
                      </a:cubicBezTo>
                      <a:lnTo>
                        <a:pt x="5237" y="37536"/>
                      </a:lnTo>
                      <a:cubicBezTo>
                        <a:pt x="5070" y="38895"/>
                        <a:pt x="5482" y="40266"/>
                        <a:pt x="6351" y="41324"/>
                      </a:cubicBezTo>
                      <a:cubicBezTo>
                        <a:pt x="7019" y="42104"/>
                        <a:pt x="8022" y="42104"/>
                        <a:pt x="9248" y="41324"/>
                      </a:cubicBezTo>
                      <a:cubicBezTo>
                        <a:pt x="10563" y="40522"/>
                        <a:pt x="11588" y="39308"/>
                        <a:pt x="12145" y="37870"/>
                      </a:cubicBezTo>
                      <a:cubicBezTo>
                        <a:pt x="12914" y="36277"/>
                        <a:pt x="13304" y="34516"/>
                        <a:pt x="13259" y="32745"/>
                      </a:cubicBezTo>
                      <a:lnTo>
                        <a:pt x="13259" y="4110"/>
                      </a:lnTo>
                      <a:cubicBezTo>
                        <a:pt x="13326" y="2839"/>
                        <a:pt x="14095" y="1714"/>
                        <a:pt x="15265" y="1213"/>
                      </a:cubicBezTo>
                      <a:lnTo>
                        <a:pt x="16490" y="544"/>
                      </a:lnTo>
                      <a:cubicBezTo>
                        <a:pt x="17827" y="-236"/>
                        <a:pt x="18496" y="-124"/>
                        <a:pt x="18496" y="544"/>
                      </a:cubicBezTo>
                      <a:lnTo>
                        <a:pt x="18496" y="29291"/>
                      </a:lnTo>
                      <a:cubicBezTo>
                        <a:pt x="18630" y="33157"/>
                        <a:pt x="17783" y="36979"/>
                        <a:pt x="16045" y="40433"/>
                      </a:cubicBezTo>
                      <a:cubicBezTo>
                        <a:pt x="14552" y="43464"/>
                        <a:pt x="12178" y="45993"/>
                        <a:pt x="9248" y="47675"/>
                      </a:cubicBezTo>
                      <a:cubicBezTo>
                        <a:pt x="6908" y="50015"/>
                        <a:pt x="4011" y="50238"/>
                        <a:pt x="2451" y="48678"/>
                      </a:cubicBezTo>
                      <a:close/>
                    </a:path>
                  </a:pathLst>
                </a:custGeom>
                <a:solidFill>
                  <a:srgbClr val="FFFFFF"/>
                </a:solidFill>
                <a:ln w="111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CA5AFCE-A0E2-42FD-A161-CA40A615D4EF}"/>
                    </a:ext>
                  </a:extLst>
                </p:cNvPr>
                <p:cNvSpPr/>
                <p:nvPr/>
              </p:nvSpPr>
              <p:spPr>
                <a:xfrm>
                  <a:off x="4784503" y="4683310"/>
                  <a:ext cx="18596" cy="48743"/>
                </a:xfrm>
                <a:custGeom>
                  <a:avLst/>
                  <a:gdLst>
                    <a:gd name="connsiteX0" fmla="*/ 6306 w 18596"/>
                    <a:gd name="connsiteY0" fmla="*/ 47424 h 48743"/>
                    <a:gd name="connsiteX1" fmla="*/ 6306 w 18596"/>
                    <a:gd name="connsiteY1" fmla="*/ 30377 h 48743"/>
                    <a:gd name="connsiteX2" fmla="*/ 67 w 18596"/>
                    <a:gd name="connsiteY2" fmla="*/ 12438 h 48743"/>
                    <a:gd name="connsiteX3" fmla="*/ 67 w 18596"/>
                    <a:gd name="connsiteY3" fmla="*/ 11212 h 48743"/>
                    <a:gd name="connsiteX4" fmla="*/ 2184 w 18596"/>
                    <a:gd name="connsiteY4" fmla="*/ 8873 h 48743"/>
                    <a:gd name="connsiteX5" fmla="*/ 3744 w 18596"/>
                    <a:gd name="connsiteY5" fmla="*/ 7981 h 48743"/>
                    <a:gd name="connsiteX6" fmla="*/ 5081 w 18596"/>
                    <a:gd name="connsiteY6" fmla="*/ 7424 h 48743"/>
                    <a:gd name="connsiteX7" fmla="*/ 5638 w 18596"/>
                    <a:gd name="connsiteY7" fmla="*/ 7981 h 48743"/>
                    <a:gd name="connsiteX8" fmla="*/ 9426 w 18596"/>
                    <a:gd name="connsiteY8" fmla="*/ 21463 h 48743"/>
                    <a:gd name="connsiteX9" fmla="*/ 13103 w 18596"/>
                    <a:gd name="connsiteY9" fmla="*/ 3525 h 48743"/>
                    <a:gd name="connsiteX10" fmla="*/ 13772 w 18596"/>
                    <a:gd name="connsiteY10" fmla="*/ 2410 h 48743"/>
                    <a:gd name="connsiteX11" fmla="*/ 15109 w 18596"/>
                    <a:gd name="connsiteY11" fmla="*/ 1408 h 48743"/>
                    <a:gd name="connsiteX12" fmla="*/ 16334 w 18596"/>
                    <a:gd name="connsiteY12" fmla="*/ 628 h 48743"/>
                    <a:gd name="connsiteX13" fmla="*/ 18563 w 18596"/>
                    <a:gd name="connsiteY13" fmla="*/ 628 h 48743"/>
                    <a:gd name="connsiteX14" fmla="*/ 18563 w 18596"/>
                    <a:gd name="connsiteY14" fmla="*/ 2299 h 48743"/>
                    <a:gd name="connsiteX15" fmla="*/ 12323 w 18596"/>
                    <a:gd name="connsiteY15" fmla="*/ 27591 h 48743"/>
                    <a:gd name="connsiteX16" fmla="*/ 12323 w 18596"/>
                    <a:gd name="connsiteY16" fmla="*/ 44528 h 48743"/>
                    <a:gd name="connsiteX17" fmla="*/ 10206 w 18596"/>
                    <a:gd name="connsiteY17" fmla="*/ 47424 h 48743"/>
                    <a:gd name="connsiteX18" fmla="*/ 8981 w 18596"/>
                    <a:gd name="connsiteY18" fmla="*/ 48093 h 48743"/>
                    <a:gd name="connsiteX19" fmla="*/ 6306 w 18596"/>
                    <a:gd name="connsiteY19" fmla="*/ 47424 h 4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96" h="48743">
                      <a:moveTo>
                        <a:pt x="6306" y="47424"/>
                      </a:moveTo>
                      <a:lnTo>
                        <a:pt x="6306" y="30377"/>
                      </a:lnTo>
                      <a:lnTo>
                        <a:pt x="67" y="12438"/>
                      </a:lnTo>
                      <a:cubicBezTo>
                        <a:pt x="-22" y="12037"/>
                        <a:pt x="-22" y="11614"/>
                        <a:pt x="67" y="11212"/>
                      </a:cubicBezTo>
                      <a:cubicBezTo>
                        <a:pt x="67" y="10433"/>
                        <a:pt x="735" y="9653"/>
                        <a:pt x="2184" y="8873"/>
                      </a:cubicBezTo>
                      <a:lnTo>
                        <a:pt x="3744" y="7981"/>
                      </a:lnTo>
                      <a:cubicBezTo>
                        <a:pt x="4145" y="7692"/>
                        <a:pt x="4602" y="7502"/>
                        <a:pt x="5081" y="7424"/>
                      </a:cubicBezTo>
                      <a:cubicBezTo>
                        <a:pt x="5081" y="7424"/>
                        <a:pt x="5081" y="7424"/>
                        <a:pt x="5638" y="7981"/>
                      </a:cubicBezTo>
                      <a:lnTo>
                        <a:pt x="9426" y="21463"/>
                      </a:lnTo>
                      <a:lnTo>
                        <a:pt x="13103" y="3525"/>
                      </a:lnTo>
                      <a:cubicBezTo>
                        <a:pt x="13214" y="3101"/>
                        <a:pt x="13449" y="2711"/>
                        <a:pt x="13772" y="2410"/>
                      </a:cubicBezTo>
                      <a:lnTo>
                        <a:pt x="15109" y="1408"/>
                      </a:lnTo>
                      <a:lnTo>
                        <a:pt x="16334" y="628"/>
                      </a:lnTo>
                      <a:cubicBezTo>
                        <a:pt x="17783" y="-152"/>
                        <a:pt x="18563" y="-264"/>
                        <a:pt x="18563" y="628"/>
                      </a:cubicBezTo>
                      <a:cubicBezTo>
                        <a:pt x="18607" y="1185"/>
                        <a:pt x="18607" y="1742"/>
                        <a:pt x="18563" y="2299"/>
                      </a:cubicBezTo>
                      <a:lnTo>
                        <a:pt x="12323" y="27591"/>
                      </a:lnTo>
                      <a:lnTo>
                        <a:pt x="12323" y="44528"/>
                      </a:lnTo>
                      <a:cubicBezTo>
                        <a:pt x="12189" y="45809"/>
                        <a:pt x="11376" y="46912"/>
                        <a:pt x="10206" y="47424"/>
                      </a:cubicBezTo>
                      <a:lnTo>
                        <a:pt x="8981" y="48093"/>
                      </a:lnTo>
                      <a:cubicBezTo>
                        <a:pt x="6975" y="49319"/>
                        <a:pt x="6306" y="48650"/>
                        <a:pt x="6306" y="47424"/>
                      </a:cubicBezTo>
                      <a:close/>
                    </a:path>
                  </a:pathLst>
                </a:custGeom>
                <a:solidFill>
                  <a:srgbClr val="FFFFFF"/>
                </a:solidFill>
                <a:ln w="111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7544F24-07FB-49F0-B759-EFD33A44DAB9}"/>
                    </a:ext>
                  </a:extLst>
                </p:cNvPr>
                <p:cNvSpPr/>
                <p:nvPr/>
              </p:nvSpPr>
              <p:spPr>
                <a:xfrm>
                  <a:off x="4810754" y="4668751"/>
                  <a:ext cx="18718" cy="51415"/>
                </a:xfrm>
                <a:custGeom>
                  <a:avLst/>
                  <a:gdLst>
                    <a:gd name="connsiteX0" fmla="*/ 0 w 18718"/>
                    <a:gd name="connsiteY0" fmla="*/ 50507 h 51415"/>
                    <a:gd name="connsiteX1" fmla="*/ 0 w 18718"/>
                    <a:gd name="connsiteY1" fmla="*/ 11064 h 51415"/>
                    <a:gd name="connsiteX2" fmla="*/ 2006 w 18718"/>
                    <a:gd name="connsiteY2" fmla="*/ 8167 h 51415"/>
                    <a:gd name="connsiteX3" fmla="*/ 3008 w 18718"/>
                    <a:gd name="connsiteY3" fmla="*/ 7610 h 51415"/>
                    <a:gd name="connsiteX4" fmla="*/ 4234 w 18718"/>
                    <a:gd name="connsiteY4" fmla="*/ 7610 h 51415"/>
                    <a:gd name="connsiteX5" fmla="*/ 4903 w 18718"/>
                    <a:gd name="connsiteY5" fmla="*/ 8501 h 51415"/>
                    <a:gd name="connsiteX6" fmla="*/ 12702 w 18718"/>
                    <a:gd name="connsiteY6" fmla="*/ 26440 h 51415"/>
                    <a:gd name="connsiteX7" fmla="*/ 13928 w 18718"/>
                    <a:gd name="connsiteY7" fmla="*/ 30117 h 51415"/>
                    <a:gd name="connsiteX8" fmla="*/ 13928 w 18718"/>
                    <a:gd name="connsiteY8" fmla="*/ 30117 h 51415"/>
                    <a:gd name="connsiteX9" fmla="*/ 13928 w 18718"/>
                    <a:gd name="connsiteY9" fmla="*/ 25771 h 51415"/>
                    <a:gd name="connsiteX10" fmla="*/ 13928 w 18718"/>
                    <a:gd name="connsiteY10" fmla="*/ 3487 h 51415"/>
                    <a:gd name="connsiteX11" fmla="*/ 15933 w 18718"/>
                    <a:gd name="connsiteY11" fmla="*/ 479 h 51415"/>
                    <a:gd name="connsiteX12" fmla="*/ 16713 w 18718"/>
                    <a:gd name="connsiteY12" fmla="*/ 479 h 51415"/>
                    <a:gd name="connsiteX13" fmla="*/ 18719 w 18718"/>
                    <a:gd name="connsiteY13" fmla="*/ 1147 h 51415"/>
                    <a:gd name="connsiteX14" fmla="*/ 18719 w 18718"/>
                    <a:gd name="connsiteY14" fmla="*/ 40479 h 51415"/>
                    <a:gd name="connsiteX15" fmla="*/ 16713 w 18718"/>
                    <a:gd name="connsiteY15" fmla="*/ 43488 h 51415"/>
                    <a:gd name="connsiteX16" fmla="*/ 15933 w 18718"/>
                    <a:gd name="connsiteY16" fmla="*/ 43488 h 51415"/>
                    <a:gd name="connsiteX17" fmla="*/ 14708 w 18718"/>
                    <a:gd name="connsiteY17" fmla="*/ 43488 h 51415"/>
                    <a:gd name="connsiteX18" fmla="*/ 14039 w 18718"/>
                    <a:gd name="connsiteY18" fmla="*/ 42708 h 51415"/>
                    <a:gd name="connsiteX19" fmla="*/ 5905 w 18718"/>
                    <a:gd name="connsiteY19" fmla="*/ 24212 h 51415"/>
                    <a:gd name="connsiteX20" fmla="*/ 4791 w 18718"/>
                    <a:gd name="connsiteY20" fmla="*/ 20980 h 51415"/>
                    <a:gd name="connsiteX21" fmla="*/ 4791 w 18718"/>
                    <a:gd name="connsiteY21" fmla="*/ 20980 h 51415"/>
                    <a:gd name="connsiteX22" fmla="*/ 4791 w 18718"/>
                    <a:gd name="connsiteY22" fmla="*/ 24880 h 51415"/>
                    <a:gd name="connsiteX23" fmla="*/ 4791 w 18718"/>
                    <a:gd name="connsiteY23" fmla="*/ 47164 h 51415"/>
                    <a:gd name="connsiteX24" fmla="*/ 2786 w 18718"/>
                    <a:gd name="connsiteY24" fmla="*/ 50061 h 51415"/>
                    <a:gd name="connsiteX25" fmla="*/ 2006 w 18718"/>
                    <a:gd name="connsiteY25" fmla="*/ 50061 h 51415"/>
                    <a:gd name="connsiteX26" fmla="*/ 0 w 18718"/>
                    <a:gd name="connsiteY26" fmla="*/ 50507 h 5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718" h="51415">
                      <a:moveTo>
                        <a:pt x="0" y="50507"/>
                      </a:moveTo>
                      <a:lnTo>
                        <a:pt x="0" y="11064"/>
                      </a:lnTo>
                      <a:cubicBezTo>
                        <a:pt x="89" y="9805"/>
                        <a:pt x="858" y="8691"/>
                        <a:pt x="2006" y="8167"/>
                      </a:cubicBezTo>
                      <a:lnTo>
                        <a:pt x="3008" y="7610"/>
                      </a:lnTo>
                      <a:cubicBezTo>
                        <a:pt x="3409" y="7498"/>
                        <a:pt x="3833" y="7498"/>
                        <a:pt x="4234" y="7610"/>
                      </a:cubicBezTo>
                      <a:cubicBezTo>
                        <a:pt x="4557" y="7810"/>
                        <a:pt x="4802" y="8134"/>
                        <a:pt x="4903" y="8501"/>
                      </a:cubicBezTo>
                      <a:lnTo>
                        <a:pt x="12702" y="26440"/>
                      </a:lnTo>
                      <a:cubicBezTo>
                        <a:pt x="13237" y="27621"/>
                        <a:pt x="13638" y="28858"/>
                        <a:pt x="13928" y="30117"/>
                      </a:cubicBezTo>
                      <a:lnTo>
                        <a:pt x="13928" y="30117"/>
                      </a:lnTo>
                      <a:cubicBezTo>
                        <a:pt x="13816" y="28668"/>
                        <a:pt x="13816" y="27220"/>
                        <a:pt x="13928" y="25771"/>
                      </a:cubicBezTo>
                      <a:lnTo>
                        <a:pt x="13928" y="3487"/>
                      </a:lnTo>
                      <a:cubicBezTo>
                        <a:pt x="13972" y="2184"/>
                        <a:pt x="14752" y="1025"/>
                        <a:pt x="15933" y="479"/>
                      </a:cubicBezTo>
                      <a:lnTo>
                        <a:pt x="16713" y="479"/>
                      </a:lnTo>
                      <a:cubicBezTo>
                        <a:pt x="18050" y="-334"/>
                        <a:pt x="18719" y="-112"/>
                        <a:pt x="18719" y="1147"/>
                      </a:cubicBezTo>
                      <a:lnTo>
                        <a:pt x="18719" y="40479"/>
                      </a:lnTo>
                      <a:cubicBezTo>
                        <a:pt x="18674" y="41783"/>
                        <a:pt x="17894" y="42942"/>
                        <a:pt x="16713" y="43488"/>
                      </a:cubicBezTo>
                      <a:lnTo>
                        <a:pt x="15933" y="43488"/>
                      </a:lnTo>
                      <a:lnTo>
                        <a:pt x="14708" y="43488"/>
                      </a:lnTo>
                      <a:cubicBezTo>
                        <a:pt x="14708" y="43488"/>
                        <a:pt x="14151" y="43488"/>
                        <a:pt x="14039" y="42708"/>
                      </a:cubicBezTo>
                      <a:lnTo>
                        <a:pt x="5905" y="24212"/>
                      </a:lnTo>
                      <a:cubicBezTo>
                        <a:pt x="5449" y="23164"/>
                        <a:pt x="5070" y="22083"/>
                        <a:pt x="4791" y="20980"/>
                      </a:cubicBezTo>
                      <a:lnTo>
                        <a:pt x="4791" y="20980"/>
                      </a:lnTo>
                      <a:cubicBezTo>
                        <a:pt x="4892" y="22273"/>
                        <a:pt x="4892" y="23588"/>
                        <a:pt x="4791" y="24880"/>
                      </a:cubicBezTo>
                      <a:lnTo>
                        <a:pt x="4791" y="47164"/>
                      </a:lnTo>
                      <a:cubicBezTo>
                        <a:pt x="4724" y="48435"/>
                        <a:pt x="3956" y="49560"/>
                        <a:pt x="2786" y="50061"/>
                      </a:cubicBezTo>
                      <a:lnTo>
                        <a:pt x="2006" y="50061"/>
                      </a:lnTo>
                      <a:cubicBezTo>
                        <a:pt x="669" y="51844"/>
                        <a:pt x="0" y="51733"/>
                        <a:pt x="0" y="50507"/>
                      </a:cubicBezTo>
                      <a:close/>
                    </a:path>
                  </a:pathLst>
                </a:custGeom>
                <a:solidFill>
                  <a:srgbClr val="FFFFFF"/>
                </a:solidFill>
                <a:ln w="111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8D05F71A-B905-4FCA-BD45-BE97409B1E0A}"/>
                    </a:ext>
                  </a:extLst>
                </p:cNvPr>
                <p:cNvSpPr/>
                <p:nvPr/>
              </p:nvSpPr>
              <p:spPr>
                <a:xfrm>
                  <a:off x="4833372" y="4657620"/>
                  <a:ext cx="20278" cy="46046"/>
                </a:xfrm>
                <a:custGeom>
                  <a:avLst/>
                  <a:gdLst>
                    <a:gd name="connsiteX0" fmla="*/ 0 w 20278"/>
                    <a:gd name="connsiteY0" fmla="*/ 28768 h 46046"/>
                    <a:gd name="connsiteX1" fmla="*/ 10139 w 20278"/>
                    <a:gd name="connsiteY1" fmla="*/ 1247 h 46046"/>
                    <a:gd name="connsiteX2" fmla="*/ 20279 w 20278"/>
                    <a:gd name="connsiteY2" fmla="*/ 17069 h 46046"/>
                    <a:gd name="connsiteX3" fmla="*/ 10139 w 20278"/>
                    <a:gd name="connsiteY3" fmla="*/ 44813 h 46046"/>
                    <a:gd name="connsiteX4" fmla="*/ 0 w 20278"/>
                    <a:gd name="connsiteY4" fmla="*/ 28768 h 46046"/>
                    <a:gd name="connsiteX5" fmla="*/ 13816 w 20278"/>
                    <a:gd name="connsiteY5" fmla="*/ 32334 h 46046"/>
                    <a:gd name="connsiteX6" fmla="*/ 15042 w 20278"/>
                    <a:gd name="connsiteY6" fmla="*/ 20189 h 46046"/>
                    <a:gd name="connsiteX7" fmla="*/ 13816 w 20278"/>
                    <a:gd name="connsiteY7" fmla="*/ 9047 h 46046"/>
                    <a:gd name="connsiteX8" fmla="*/ 10251 w 20278"/>
                    <a:gd name="connsiteY8" fmla="*/ 7821 h 46046"/>
                    <a:gd name="connsiteX9" fmla="*/ 6574 w 20278"/>
                    <a:gd name="connsiteY9" fmla="*/ 13281 h 46046"/>
                    <a:gd name="connsiteX10" fmla="*/ 5348 w 20278"/>
                    <a:gd name="connsiteY10" fmla="*/ 25426 h 46046"/>
                    <a:gd name="connsiteX11" fmla="*/ 6574 w 20278"/>
                    <a:gd name="connsiteY11" fmla="*/ 36568 h 46046"/>
                    <a:gd name="connsiteX12" fmla="*/ 10251 w 20278"/>
                    <a:gd name="connsiteY12" fmla="*/ 37905 h 46046"/>
                    <a:gd name="connsiteX13" fmla="*/ 13816 w 20278"/>
                    <a:gd name="connsiteY13" fmla="*/ 32334 h 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78" h="46046">
                      <a:moveTo>
                        <a:pt x="0" y="28768"/>
                      </a:moveTo>
                      <a:cubicBezTo>
                        <a:pt x="0" y="14283"/>
                        <a:pt x="3343" y="5147"/>
                        <a:pt x="10139" y="1247"/>
                      </a:cubicBezTo>
                      <a:cubicBezTo>
                        <a:pt x="16936" y="-2652"/>
                        <a:pt x="20279" y="2584"/>
                        <a:pt x="20279" y="17069"/>
                      </a:cubicBezTo>
                      <a:cubicBezTo>
                        <a:pt x="20279" y="31554"/>
                        <a:pt x="16936" y="40913"/>
                        <a:pt x="10139" y="44813"/>
                      </a:cubicBezTo>
                      <a:cubicBezTo>
                        <a:pt x="3343" y="48713"/>
                        <a:pt x="0" y="43365"/>
                        <a:pt x="0" y="28768"/>
                      </a:cubicBezTo>
                      <a:close/>
                      <a:moveTo>
                        <a:pt x="13816" y="32334"/>
                      </a:moveTo>
                      <a:cubicBezTo>
                        <a:pt x="14752" y="28356"/>
                        <a:pt x="15165" y="24278"/>
                        <a:pt x="15042" y="20189"/>
                      </a:cubicBezTo>
                      <a:cubicBezTo>
                        <a:pt x="15276" y="16434"/>
                        <a:pt x="14864" y="12668"/>
                        <a:pt x="13816" y="9047"/>
                      </a:cubicBezTo>
                      <a:cubicBezTo>
                        <a:pt x="13036" y="7264"/>
                        <a:pt x="11811" y="6818"/>
                        <a:pt x="10251" y="7821"/>
                      </a:cubicBezTo>
                      <a:cubicBezTo>
                        <a:pt x="8346" y="9080"/>
                        <a:pt x="7020" y="11041"/>
                        <a:pt x="6574" y="13281"/>
                      </a:cubicBezTo>
                      <a:cubicBezTo>
                        <a:pt x="5638" y="17258"/>
                        <a:pt x="5226" y="21337"/>
                        <a:pt x="5348" y="25426"/>
                      </a:cubicBezTo>
                      <a:cubicBezTo>
                        <a:pt x="5103" y="29181"/>
                        <a:pt x="5515" y="32958"/>
                        <a:pt x="6574" y="36568"/>
                      </a:cubicBezTo>
                      <a:cubicBezTo>
                        <a:pt x="7321" y="38495"/>
                        <a:pt x="8546" y="38941"/>
                        <a:pt x="10251" y="37905"/>
                      </a:cubicBezTo>
                      <a:cubicBezTo>
                        <a:pt x="12112" y="36579"/>
                        <a:pt x="13382" y="34585"/>
                        <a:pt x="13816" y="32334"/>
                      </a:cubicBezTo>
                      <a:close/>
                    </a:path>
                  </a:pathLst>
                </a:custGeom>
                <a:solidFill>
                  <a:srgbClr val="FFFFFF"/>
                </a:solidFill>
                <a:ln w="111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37B0FA1C-ED74-4AE4-8CA2-48D7A5943B3E}"/>
                    </a:ext>
                  </a:extLst>
                </p:cNvPr>
                <p:cNvSpPr/>
                <p:nvPr/>
              </p:nvSpPr>
              <p:spPr>
                <a:xfrm>
                  <a:off x="4855161" y="4637154"/>
                  <a:ext cx="28016" cy="54732"/>
                </a:xfrm>
                <a:custGeom>
                  <a:avLst/>
                  <a:gdLst>
                    <a:gd name="connsiteX0" fmla="*/ 5287 w 28016"/>
                    <a:gd name="connsiteY0" fmla="*/ 54026 h 54732"/>
                    <a:gd name="connsiteX1" fmla="*/ 50 w 28016"/>
                    <a:gd name="connsiteY1" fmla="*/ 17591 h 54732"/>
                    <a:gd name="connsiteX2" fmla="*/ 50 w 28016"/>
                    <a:gd name="connsiteY2" fmla="*/ 17034 h 54732"/>
                    <a:gd name="connsiteX3" fmla="*/ 50 w 28016"/>
                    <a:gd name="connsiteY3" fmla="*/ 17034 h 54732"/>
                    <a:gd name="connsiteX4" fmla="*/ 2056 w 28016"/>
                    <a:gd name="connsiteY4" fmla="*/ 14472 h 54732"/>
                    <a:gd name="connsiteX5" fmla="*/ 2947 w 28016"/>
                    <a:gd name="connsiteY5" fmla="*/ 13914 h 54732"/>
                    <a:gd name="connsiteX6" fmla="*/ 5176 w 28016"/>
                    <a:gd name="connsiteY6" fmla="*/ 13914 h 54732"/>
                    <a:gd name="connsiteX7" fmla="*/ 7627 w 28016"/>
                    <a:gd name="connsiteY7" fmla="*/ 37313 h 54732"/>
                    <a:gd name="connsiteX8" fmla="*/ 7627 w 28016"/>
                    <a:gd name="connsiteY8" fmla="*/ 42438 h 54732"/>
                    <a:gd name="connsiteX9" fmla="*/ 7627 w 28016"/>
                    <a:gd name="connsiteY9" fmla="*/ 45335 h 54732"/>
                    <a:gd name="connsiteX10" fmla="*/ 8518 w 28016"/>
                    <a:gd name="connsiteY10" fmla="*/ 36422 h 54732"/>
                    <a:gd name="connsiteX11" fmla="*/ 11415 w 28016"/>
                    <a:gd name="connsiteY11" fmla="*/ 9569 h 54732"/>
                    <a:gd name="connsiteX12" fmla="*/ 11415 w 28016"/>
                    <a:gd name="connsiteY12" fmla="*/ 8343 h 54732"/>
                    <a:gd name="connsiteX13" fmla="*/ 12641 w 28016"/>
                    <a:gd name="connsiteY13" fmla="*/ 7341 h 54732"/>
                    <a:gd name="connsiteX14" fmla="*/ 15203 w 28016"/>
                    <a:gd name="connsiteY14" fmla="*/ 6338 h 54732"/>
                    <a:gd name="connsiteX15" fmla="*/ 16429 w 28016"/>
                    <a:gd name="connsiteY15" fmla="*/ 6338 h 54732"/>
                    <a:gd name="connsiteX16" fmla="*/ 16429 w 28016"/>
                    <a:gd name="connsiteY16" fmla="*/ 7006 h 54732"/>
                    <a:gd name="connsiteX17" fmla="*/ 19215 w 28016"/>
                    <a:gd name="connsiteY17" fmla="*/ 30628 h 54732"/>
                    <a:gd name="connsiteX18" fmla="*/ 19772 w 28016"/>
                    <a:gd name="connsiteY18" fmla="*/ 35307 h 54732"/>
                    <a:gd name="connsiteX19" fmla="*/ 19772 w 28016"/>
                    <a:gd name="connsiteY19" fmla="*/ 38650 h 54732"/>
                    <a:gd name="connsiteX20" fmla="*/ 20552 w 28016"/>
                    <a:gd name="connsiteY20" fmla="*/ 29736 h 54732"/>
                    <a:gd name="connsiteX21" fmla="*/ 23003 w 28016"/>
                    <a:gd name="connsiteY21" fmla="*/ 3441 h 54732"/>
                    <a:gd name="connsiteX22" fmla="*/ 25120 w 28016"/>
                    <a:gd name="connsiteY22" fmla="*/ 544 h 54732"/>
                    <a:gd name="connsiteX23" fmla="*/ 25900 w 28016"/>
                    <a:gd name="connsiteY23" fmla="*/ 544 h 54732"/>
                    <a:gd name="connsiteX24" fmla="*/ 28017 w 28016"/>
                    <a:gd name="connsiteY24" fmla="*/ 544 h 54732"/>
                    <a:gd name="connsiteX25" fmla="*/ 28017 w 28016"/>
                    <a:gd name="connsiteY25" fmla="*/ 1435 h 54732"/>
                    <a:gd name="connsiteX26" fmla="*/ 22669 w 28016"/>
                    <a:gd name="connsiteY26" fmla="*/ 43998 h 54732"/>
                    <a:gd name="connsiteX27" fmla="*/ 20997 w 28016"/>
                    <a:gd name="connsiteY27" fmla="*/ 46115 h 54732"/>
                    <a:gd name="connsiteX28" fmla="*/ 18769 w 28016"/>
                    <a:gd name="connsiteY28" fmla="*/ 47341 h 54732"/>
                    <a:gd name="connsiteX29" fmla="*/ 17098 w 28016"/>
                    <a:gd name="connsiteY29" fmla="*/ 47341 h 54732"/>
                    <a:gd name="connsiteX30" fmla="*/ 14201 w 28016"/>
                    <a:gd name="connsiteY30" fmla="*/ 25948 h 54732"/>
                    <a:gd name="connsiteX31" fmla="*/ 14201 w 28016"/>
                    <a:gd name="connsiteY31" fmla="*/ 19374 h 54732"/>
                    <a:gd name="connsiteX32" fmla="*/ 13644 w 28016"/>
                    <a:gd name="connsiteY32" fmla="*/ 26617 h 54732"/>
                    <a:gd name="connsiteX33" fmla="*/ 10635 w 28016"/>
                    <a:gd name="connsiteY33" fmla="*/ 51352 h 54732"/>
                    <a:gd name="connsiteX34" fmla="*/ 8964 w 28016"/>
                    <a:gd name="connsiteY34" fmla="*/ 53469 h 54732"/>
                    <a:gd name="connsiteX35" fmla="*/ 6735 w 28016"/>
                    <a:gd name="connsiteY35" fmla="*/ 54695 h 54732"/>
                    <a:gd name="connsiteX36" fmla="*/ 5287 w 28016"/>
                    <a:gd name="connsiteY36" fmla="*/ 54026 h 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16" h="54732">
                      <a:moveTo>
                        <a:pt x="5287" y="54026"/>
                      </a:moveTo>
                      <a:lnTo>
                        <a:pt x="50" y="17591"/>
                      </a:lnTo>
                      <a:cubicBezTo>
                        <a:pt x="-17" y="17413"/>
                        <a:pt x="-17" y="17213"/>
                        <a:pt x="50" y="17034"/>
                      </a:cubicBezTo>
                      <a:lnTo>
                        <a:pt x="50" y="17034"/>
                      </a:lnTo>
                      <a:cubicBezTo>
                        <a:pt x="50" y="16143"/>
                        <a:pt x="719" y="15251"/>
                        <a:pt x="2056" y="14472"/>
                      </a:cubicBezTo>
                      <a:lnTo>
                        <a:pt x="2947" y="13914"/>
                      </a:lnTo>
                      <a:cubicBezTo>
                        <a:pt x="4284" y="13134"/>
                        <a:pt x="5064" y="13246"/>
                        <a:pt x="5176" y="13914"/>
                      </a:cubicBezTo>
                      <a:lnTo>
                        <a:pt x="7627" y="37313"/>
                      </a:lnTo>
                      <a:lnTo>
                        <a:pt x="7627" y="42438"/>
                      </a:lnTo>
                      <a:lnTo>
                        <a:pt x="7627" y="45335"/>
                      </a:lnTo>
                      <a:cubicBezTo>
                        <a:pt x="7627" y="43218"/>
                        <a:pt x="8184" y="40321"/>
                        <a:pt x="8518" y="36422"/>
                      </a:cubicBezTo>
                      <a:lnTo>
                        <a:pt x="11415" y="9569"/>
                      </a:lnTo>
                      <a:cubicBezTo>
                        <a:pt x="11293" y="9168"/>
                        <a:pt x="11293" y="8745"/>
                        <a:pt x="11415" y="8343"/>
                      </a:cubicBezTo>
                      <a:cubicBezTo>
                        <a:pt x="11749" y="7931"/>
                        <a:pt x="12173" y="7586"/>
                        <a:pt x="12641" y="7341"/>
                      </a:cubicBezTo>
                      <a:lnTo>
                        <a:pt x="15203" y="6338"/>
                      </a:lnTo>
                      <a:cubicBezTo>
                        <a:pt x="15604" y="6226"/>
                        <a:pt x="16028" y="6226"/>
                        <a:pt x="16429" y="6338"/>
                      </a:cubicBezTo>
                      <a:cubicBezTo>
                        <a:pt x="16429" y="6338"/>
                        <a:pt x="16429" y="6338"/>
                        <a:pt x="16429" y="7006"/>
                      </a:cubicBezTo>
                      <a:lnTo>
                        <a:pt x="19215" y="30628"/>
                      </a:lnTo>
                      <a:cubicBezTo>
                        <a:pt x="19493" y="32176"/>
                        <a:pt x="19671" y="33736"/>
                        <a:pt x="19772" y="35307"/>
                      </a:cubicBezTo>
                      <a:cubicBezTo>
                        <a:pt x="19772" y="36199"/>
                        <a:pt x="19772" y="37313"/>
                        <a:pt x="19772" y="38650"/>
                      </a:cubicBezTo>
                      <a:lnTo>
                        <a:pt x="20552" y="29736"/>
                      </a:lnTo>
                      <a:lnTo>
                        <a:pt x="23003" y="3441"/>
                      </a:lnTo>
                      <a:cubicBezTo>
                        <a:pt x="23181" y="2182"/>
                        <a:pt x="23972" y="1090"/>
                        <a:pt x="25120" y="544"/>
                      </a:cubicBezTo>
                      <a:lnTo>
                        <a:pt x="25900" y="544"/>
                      </a:lnTo>
                      <a:cubicBezTo>
                        <a:pt x="27348" y="-236"/>
                        <a:pt x="28017" y="-124"/>
                        <a:pt x="28017" y="544"/>
                      </a:cubicBezTo>
                      <a:lnTo>
                        <a:pt x="28017" y="1435"/>
                      </a:lnTo>
                      <a:lnTo>
                        <a:pt x="22669" y="43998"/>
                      </a:lnTo>
                      <a:cubicBezTo>
                        <a:pt x="22446" y="44912"/>
                        <a:pt x="21833" y="45692"/>
                        <a:pt x="20997" y="46115"/>
                      </a:cubicBezTo>
                      <a:lnTo>
                        <a:pt x="18769" y="47341"/>
                      </a:lnTo>
                      <a:cubicBezTo>
                        <a:pt x="17766" y="48009"/>
                        <a:pt x="17209" y="47898"/>
                        <a:pt x="17098" y="47341"/>
                      </a:cubicBezTo>
                      <a:lnTo>
                        <a:pt x="14201" y="25948"/>
                      </a:lnTo>
                      <a:lnTo>
                        <a:pt x="14201" y="19374"/>
                      </a:lnTo>
                      <a:lnTo>
                        <a:pt x="13644" y="26617"/>
                      </a:lnTo>
                      <a:lnTo>
                        <a:pt x="10635" y="51352"/>
                      </a:lnTo>
                      <a:cubicBezTo>
                        <a:pt x="10446" y="52277"/>
                        <a:pt x="9822" y="53068"/>
                        <a:pt x="8964" y="53469"/>
                      </a:cubicBezTo>
                      <a:lnTo>
                        <a:pt x="6735" y="54695"/>
                      </a:lnTo>
                      <a:cubicBezTo>
                        <a:pt x="5955" y="54806"/>
                        <a:pt x="5398" y="54695"/>
                        <a:pt x="5287" y="54026"/>
                      </a:cubicBezTo>
                      <a:close/>
                    </a:path>
                  </a:pathLst>
                </a:custGeom>
                <a:solidFill>
                  <a:srgbClr val="FFFFFF"/>
                </a:solidFill>
                <a:ln w="11125" cap="flat">
                  <a:noFill/>
                  <a:prstDash val="solid"/>
                  <a:miter/>
                </a:ln>
              </p:spPr>
              <p:txBody>
                <a:bodyPr rtlCol="0" anchor="ctr"/>
                <a:lstStyle/>
                <a:p>
                  <a:endParaRPr lang="en-US"/>
                </a:p>
              </p:txBody>
            </p:sp>
          </p:grpSp>
        </p:grpSp>
        <p:grpSp>
          <p:nvGrpSpPr>
            <p:cNvPr id="530" name="Graphic 4">
              <a:extLst>
                <a:ext uri="{FF2B5EF4-FFF2-40B4-BE49-F238E27FC236}">
                  <a16:creationId xmlns:a16="http://schemas.microsoft.com/office/drawing/2014/main" id="{C84785AF-4904-4774-8EC3-969B88C7163C}"/>
                </a:ext>
              </a:extLst>
            </p:cNvPr>
            <p:cNvGrpSpPr/>
            <p:nvPr/>
          </p:nvGrpSpPr>
          <p:grpSpPr>
            <a:xfrm>
              <a:off x="5228589" y="2664909"/>
              <a:ext cx="134149" cy="157300"/>
              <a:chOff x="5228589" y="2664909"/>
              <a:chExt cx="134149" cy="157300"/>
            </a:xfrm>
          </p:grpSpPr>
          <p:sp>
            <p:nvSpPr>
              <p:cNvPr id="531" name="Freeform: Shape 530">
                <a:extLst>
                  <a:ext uri="{FF2B5EF4-FFF2-40B4-BE49-F238E27FC236}">
                    <a16:creationId xmlns:a16="http://schemas.microsoft.com/office/drawing/2014/main" id="{8A49545D-8278-4EA9-9CBC-FEFCC0160CC6}"/>
                  </a:ext>
                </a:extLst>
              </p:cNvPr>
              <p:cNvSpPr/>
              <p:nvPr/>
            </p:nvSpPr>
            <p:spPr>
              <a:xfrm>
                <a:off x="5229146" y="2664909"/>
                <a:ext cx="118658" cy="152944"/>
              </a:xfrm>
              <a:custGeom>
                <a:avLst/>
                <a:gdLst>
                  <a:gd name="connsiteX0" fmla="*/ 118659 w 118658"/>
                  <a:gd name="connsiteY0" fmla="*/ 16899 h 152944"/>
                  <a:gd name="connsiteX1" fmla="*/ 95372 w 118658"/>
                  <a:gd name="connsiteY1" fmla="*/ 3528 h 152944"/>
                  <a:gd name="connsiteX2" fmla="*/ 95372 w 118658"/>
                  <a:gd name="connsiteY2" fmla="*/ 3528 h 152944"/>
                  <a:gd name="connsiteX3" fmla="*/ 55928 w 118658"/>
                  <a:gd name="connsiteY3" fmla="*/ 7540 h 152944"/>
                  <a:gd name="connsiteX4" fmla="*/ 218 w 118658"/>
                  <a:gd name="connsiteY4" fmla="*/ 104699 h 152944"/>
                  <a:gd name="connsiteX5" fmla="*/ 16597 w 118658"/>
                  <a:gd name="connsiteY5" fmla="*/ 140911 h 152944"/>
                  <a:gd name="connsiteX6" fmla="*/ 16597 w 118658"/>
                  <a:gd name="connsiteY6" fmla="*/ 140911 h 152944"/>
                  <a:gd name="connsiteX7" fmla="*/ 37767 w 118658"/>
                  <a:gd name="connsiteY7" fmla="*/ 152944 h 152944"/>
                  <a:gd name="connsiteX8" fmla="*/ 42781 w 118658"/>
                  <a:gd name="connsiteY8" fmla="*/ 144699 h 152944"/>
                  <a:gd name="connsiteX9" fmla="*/ 58825 w 118658"/>
                  <a:gd name="connsiteY9" fmla="*/ 138460 h 152944"/>
                  <a:gd name="connsiteX10" fmla="*/ 114536 w 118658"/>
                  <a:gd name="connsiteY10" fmla="*/ 41300 h 152944"/>
                  <a:gd name="connsiteX11" fmla="*/ 112753 w 118658"/>
                  <a:gd name="connsiteY11" fmla="*/ 26927 h 15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58" h="152944">
                    <a:moveTo>
                      <a:pt x="118659" y="16899"/>
                    </a:moveTo>
                    <a:lnTo>
                      <a:pt x="95372" y="3528"/>
                    </a:lnTo>
                    <a:lnTo>
                      <a:pt x="95372" y="3528"/>
                    </a:lnTo>
                    <a:cubicBezTo>
                      <a:pt x="82458" y="-2344"/>
                      <a:pt x="67394" y="-806"/>
                      <a:pt x="55928" y="7540"/>
                    </a:cubicBezTo>
                    <a:cubicBezTo>
                      <a:pt x="22948" y="29211"/>
                      <a:pt x="2257" y="65289"/>
                      <a:pt x="218" y="104699"/>
                    </a:cubicBezTo>
                    <a:cubicBezTo>
                      <a:pt x="-1275" y="118838"/>
                      <a:pt x="4987" y="132688"/>
                      <a:pt x="16597" y="140911"/>
                    </a:cubicBezTo>
                    <a:lnTo>
                      <a:pt x="16597" y="140911"/>
                    </a:lnTo>
                    <a:lnTo>
                      <a:pt x="37767" y="152944"/>
                    </a:lnTo>
                    <a:lnTo>
                      <a:pt x="42781" y="144699"/>
                    </a:lnTo>
                    <a:cubicBezTo>
                      <a:pt x="48407" y="143429"/>
                      <a:pt x="53811" y="141323"/>
                      <a:pt x="58825" y="138460"/>
                    </a:cubicBezTo>
                    <a:cubicBezTo>
                      <a:pt x="91784" y="116766"/>
                      <a:pt x="112464" y="80699"/>
                      <a:pt x="114536" y="41300"/>
                    </a:cubicBezTo>
                    <a:cubicBezTo>
                      <a:pt x="114503" y="36453"/>
                      <a:pt x="113901" y="31629"/>
                      <a:pt x="112753" y="26927"/>
                    </a:cubicBezTo>
                    <a:close/>
                  </a:path>
                </a:pathLst>
              </a:custGeom>
              <a:solidFill>
                <a:srgbClr val="2A9BF5"/>
              </a:solidFill>
              <a:ln w="111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09BD0C52-DD4C-4E95-BBD1-353EAB0390CE}"/>
                  </a:ext>
                </a:extLst>
              </p:cNvPr>
              <p:cNvSpPr/>
              <p:nvPr/>
            </p:nvSpPr>
            <p:spPr>
              <a:xfrm>
                <a:off x="5229146" y="2664909"/>
                <a:ext cx="118658" cy="152944"/>
              </a:xfrm>
              <a:custGeom>
                <a:avLst/>
                <a:gdLst>
                  <a:gd name="connsiteX0" fmla="*/ 118659 w 118658"/>
                  <a:gd name="connsiteY0" fmla="*/ 16899 h 152944"/>
                  <a:gd name="connsiteX1" fmla="*/ 95372 w 118658"/>
                  <a:gd name="connsiteY1" fmla="*/ 3528 h 152944"/>
                  <a:gd name="connsiteX2" fmla="*/ 95372 w 118658"/>
                  <a:gd name="connsiteY2" fmla="*/ 3528 h 152944"/>
                  <a:gd name="connsiteX3" fmla="*/ 55928 w 118658"/>
                  <a:gd name="connsiteY3" fmla="*/ 7540 h 152944"/>
                  <a:gd name="connsiteX4" fmla="*/ 218 w 118658"/>
                  <a:gd name="connsiteY4" fmla="*/ 104699 h 152944"/>
                  <a:gd name="connsiteX5" fmla="*/ 16597 w 118658"/>
                  <a:gd name="connsiteY5" fmla="*/ 140911 h 152944"/>
                  <a:gd name="connsiteX6" fmla="*/ 16597 w 118658"/>
                  <a:gd name="connsiteY6" fmla="*/ 140911 h 152944"/>
                  <a:gd name="connsiteX7" fmla="*/ 37767 w 118658"/>
                  <a:gd name="connsiteY7" fmla="*/ 152944 h 152944"/>
                  <a:gd name="connsiteX8" fmla="*/ 42781 w 118658"/>
                  <a:gd name="connsiteY8" fmla="*/ 144699 h 152944"/>
                  <a:gd name="connsiteX9" fmla="*/ 58825 w 118658"/>
                  <a:gd name="connsiteY9" fmla="*/ 138460 h 152944"/>
                  <a:gd name="connsiteX10" fmla="*/ 114536 w 118658"/>
                  <a:gd name="connsiteY10" fmla="*/ 41300 h 152944"/>
                  <a:gd name="connsiteX11" fmla="*/ 112753 w 118658"/>
                  <a:gd name="connsiteY11" fmla="*/ 26927 h 15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58" h="152944">
                    <a:moveTo>
                      <a:pt x="118659" y="16899"/>
                    </a:moveTo>
                    <a:lnTo>
                      <a:pt x="95372" y="3528"/>
                    </a:lnTo>
                    <a:lnTo>
                      <a:pt x="95372" y="3528"/>
                    </a:lnTo>
                    <a:cubicBezTo>
                      <a:pt x="82458" y="-2344"/>
                      <a:pt x="67394" y="-806"/>
                      <a:pt x="55928" y="7540"/>
                    </a:cubicBezTo>
                    <a:cubicBezTo>
                      <a:pt x="22948" y="29211"/>
                      <a:pt x="2257" y="65289"/>
                      <a:pt x="218" y="104699"/>
                    </a:cubicBezTo>
                    <a:cubicBezTo>
                      <a:pt x="-1275" y="118838"/>
                      <a:pt x="4987" y="132688"/>
                      <a:pt x="16597" y="140911"/>
                    </a:cubicBezTo>
                    <a:lnTo>
                      <a:pt x="16597" y="140911"/>
                    </a:lnTo>
                    <a:lnTo>
                      <a:pt x="37767" y="152944"/>
                    </a:lnTo>
                    <a:lnTo>
                      <a:pt x="42781" y="144699"/>
                    </a:lnTo>
                    <a:cubicBezTo>
                      <a:pt x="48407" y="143429"/>
                      <a:pt x="53811" y="141323"/>
                      <a:pt x="58825" y="138460"/>
                    </a:cubicBezTo>
                    <a:cubicBezTo>
                      <a:pt x="91784" y="116766"/>
                      <a:pt x="112464" y="80699"/>
                      <a:pt x="114536" y="41300"/>
                    </a:cubicBezTo>
                    <a:cubicBezTo>
                      <a:pt x="114503" y="36453"/>
                      <a:pt x="113901" y="31629"/>
                      <a:pt x="112753" y="26927"/>
                    </a:cubicBezTo>
                    <a:close/>
                  </a:path>
                </a:pathLst>
              </a:custGeom>
              <a:solidFill>
                <a:srgbClr val="FFFFFF">
                  <a:alpha val="20000"/>
                </a:srgbClr>
              </a:solidFill>
              <a:ln w="111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385EF88-0BF3-4D87-8CCD-BB99E53D06B7}"/>
                  </a:ext>
                </a:extLst>
              </p:cNvPr>
              <p:cNvSpPr/>
              <p:nvPr/>
            </p:nvSpPr>
            <p:spPr>
              <a:xfrm>
                <a:off x="5228589" y="2750666"/>
                <a:ext cx="74090" cy="67075"/>
              </a:xfrm>
              <a:custGeom>
                <a:avLst/>
                <a:gdLst>
                  <a:gd name="connsiteX0" fmla="*/ 2335 w 74090"/>
                  <a:gd name="connsiteY0" fmla="*/ 0 h 67075"/>
                  <a:gd name="connsiteX1" fmla="*/ 218 w 74090"/>
                  <a:gd name="connsiteY1" fmla="*/ 18830 h 67075"/>
                  <a:gd name="connsiteX2" fmla="*/ 16597 w 74090"/>
                  <a:gd name="connsiteY2" fmla="*/ 55042 h 67075"/>
                  <a:gd name="connsiteX3" fmla="*/ 16597 w 74090"/>
                  <a:gd name="connsiteY3" fmla="*/ 55042 h 67075"/>
                  <a:gd name="connsiteX4" fmla="*/ 37767 w 74090"/>
                  <a:gd name="connsiteY4" fmla="*/ 67076 h 67075"/>
                  <a:gd name="connsiteX5" fmla="*/ 42781 w 74090"/>
                  <a:gd name="connsiteY5" fmla="*/ 58830 h 67075"/>
                  <a:gd name="connsiteX6" fmla="*/ 58825 w 74090"/>
                  <a:gd name="connsiteY6" fmla="*/ 52591 h 67075"/>
                  <a:gd name="connsiteX7" fmla="*/ 74090 w 74090"/>
                  <a:gd name="connsiteY7" fmla="*/ 41449 h 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0" h="67075">
                    <a:moveTo>
                      <a:pt x="2335" y="0"/>
                    </a:moveTo>
                    <a:cubicBezTo>
                      <a:pt x="987" y="6184"/>
                      <a:pt x="274" y="12502"/>
                      <a:pt x="218" y="18830"/>
                    </a:cubicBezTo>
                    <a:cubicBezTo>
                      <a:pt x="-1275" y="32970"/>
                      <a:pt x="4987" y="46819"/>
                      <a:pt x="16597" y="55042"/>
                    </a:cubicBezTo>
                    <a:lnTo>
                      <a:pt x="16597" y="55042"/>
                    </a:lnTo>
                    <a:lnTo>
                      <a:pt x="37767" y="67076"/>
                    </a:lnTo>
                    <a:lnTo>
                      <a:pt x="42781" y="58830"/>
                    </a:lnTo>
                    <a:cubicBezTo>
                      <a:pt x="48407" y="57560"/>
                      <a:pt x="53811" y="55454"/>
                      <a:pt x="58825" y="52591"/>
                    </a:cubicBezTo>
                    <a:cubicBezTo>
                      <a:pt x="64285" y="49415"/>
                      <a:pt x="69399" y="45683"/>
                      <a:pt x="74090" y="41449"/>
                    </a:cubicBezTo>
                    <a:close/>
                  </a:path>
                </a:pathLst>
              </a:custGeom>
              <a:solidFill>
                <a:srgbClr val="2A9BF5"/>
              </a:solidFill>
              <a:ln w="111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91CDB74-F48B-4379-8164-48EF9B965CA3}"/>
                  </a:ext>
                </a:extLst>
              </p:cNvPr>
              <p:cNvSpPr/>
              <p:nvPr/>
            </p:nvSpPr>
            <p:spPr>
              <a:xfrm>
                <a:off x="5251314" y="2677412"/>
                <a:ext cx="111424" cy="144796"/>
              </a:xfrm>
              <a:custGeom>
                <a:avLst/>
                <a:gdLst>
                  <a:gd name="connsiteX0" fmla="*/ 55711 w 111424"/>
                  <a:gd name="connsiteY0" fmla="*/ 7626 h 144796"/>
                  <a:gd name="connsiteX1" fmla="*/ 0 w 111424"/>
                  <a:gd name="connsiteY1" fmla="*/ 104786 h 144796"/>
                  <a:gd name="connsiteX2" fmla="*/ 55711 w 111424"/>
                  <a:gd name="connsiteY2" fmla="*/ 137098 h 144796"/>
                  <a:gd name="connsiteX3" fmla="*/ 111421 w 111424"/>
                  <a:gd name="connsiteY3" fmla="*/ 40050 h 144796"/>
                  <a:gd name="connsiteX4" fmla="*/ 55711 w 111424"/>
                  <a:gd name="connsiteY4" fmla="*/ 7626 h 14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796">
                    <a:moveTo>
                      <a:pt x="55711" y="7626"/>
                    </a:moveTo>
                    <a:cubicBezTo>
                      <a:pt x="22752" y="29320"/>
                      <a:pt x="2072" y="65387"/>
                      <a:pt x="0" y="104786"/>
                    </a:cubicBezTo>
                    <a:cubicBezTo>
                      <a:pt x="0" y="140552"/>
                      <a:pt x="25070" y="155037"/>
                      <a:pt x="55711" y="137098"/>
                    </a:cubicBezTo>
                    <a:cubicBezTo>
                      <a:pt x="88680" y="115471"/>
                      <a:pt x="109371" y="79426"/>
                      <a:pt x="111421" y="40050"/>
                    </a:cubicBezTo>
                    <a:cubicBezTo>
                      <a:pt x="111756" y="4284"/>
                      <a:pt x="87020" y="-10201"/>
                      <a:pt x="55711" y="7626"/>
                    </a:cubicBezTo>
                    <a:close/>
                  </a:path>
                </a:pathLst>
              </a:custGeom>
              <a:solidFill>
                <a:srgbClr val="2A9BF5"/>
              </a:solidFill>
              <a:ln w="111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F2F50AF0-A4E2-48FD-AB4B-45D9B9710272}"/>
                  </a:ext>
                </a:extLst>
              </p:cNvPr>
              <p:cNvSpPr/>
              <p:nvPr/>
            </p:nvSpPr>
            <p:spPr>
              <a:xfrm>
                <a:off x="5251314" y="2677412"/>
                <a:ext cx="111424" cy="144796"/>
              </a:xfrm>
              <a:custGeom>
                <a:avLst/>
                <a:gdLst>
                  <a:gd name="connsiteX0" fmla="*/ 55711 w 111424"/>
                  <a:gd name="connsiteY0" fmla="*/ 7626 h 144796"/>
                  <a:gd name="connsiteX1" fmla="*/ 0 w 111424"/>
                  <a:gd name="connsiteY1" fmla="*/ 104786 h 144796"/>
                  <a:gd name="connsiteX2" fmla="*/ 55711 w 111424"/>
                  <a:gd name="connsiteY2" fmla="*/ 137098 h 144796"/>
                  <a:gd name="connsiteX3" fmla="*/ 111421 w 111424"/>
                  <a:gd name="connsiteY3" fmla="*/ 40050 h 144796"/>
                  <a:gd name="connsiteX4" fmla="*/ 55711 w 111424"/>
                  <a:gd name="connsiteY4" fmla="*/ 7626 h 14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4" h="144796">
                    <a:moveTo>
                      <a:pt x="55711" y="7626"/>
                    </a:moveTo>
                    <a:cubicBezTo>
                      <a:pt x="22752" y="29320"/>
                      <a:pt x="2072" y="65387"/>
                      <a:pt x="0" y="104786"/>
                    </a:cubicBezTo>
                    <a:cubicBezTo>
                      <a:pt x="0" y="140552"/>
                      <a:pt x="25070" y="155037"/>
                      <a:pt x="55711" y="137098"/>
                    </a:cubicBezTo>
                    <a:cubicBezTo>
                      <a:pt x="88680" y="115471"/>
                      <a:pt x="109371" y="79426"/>
                      <a:pt x="111421" y="40050"/>
                    </a:cubicBezTo>
                    <a:cubicBezTo>
                      <a:pt x="111756" y="4284"/>
                      <a:pt x="87020" y="-10201"/>
                      <a:pt x="55711" y="7626"/>
                    </a:cubicBezTo>
                    <a:close/>
                  </a:path>
                </a:pathLst>
              </a:custGeom>
              <a:solidFill>
                <a:srgbClr val="FFFFFF">
                  <a:alpha val="40000"/>
                </a:srgbClr>
              </a:solidFill>
              <a:ln w="111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0CDBA8C-A4C5-4732-AEBD-089D4C4225F3}"/>
                  </a:ext>
                </a:extLst>
              </p:cNvPr>
              <p:cNvSpPr/>
              <p:nvPr/>
            </p:nvSpPr>
            <p:spPr>
              <a:xfrm>
                <a:off x="5283655" y="2703936"/>
                <a:ext cx="48239" cy="92857"/>
              </a:xfrm>
              <a:custGeom>
                <a:avLst/>
                <a:gdLst>
                  <a:gd name="connsiteX0" fmla="*/ 31615 w 48239"/>
                  <a:gd name="connsiteY0" fmla="*/ 43833 h 92857"/>
                  <a:gd name="connsiteX1" fmla="*/ 46768 w 48239"/>
                  <a:gd name="connsiteY1" fmla="*/ 11744 h 92857"/>
                  <a:gd name="connsiteX2" fmla="*/ 46100 w 48239"/>
                  <a:gd name="connsiteY2" fmla="*/ 1270 h 92857"/>
                  <a:gd name="connsiteX3" fmla="*/ 38411 w 48239"/>
                  <a:gd name="connsiteY3" fmla="*/ 3833 h 92857"/>
                  <a:gd name="connsiteX4" fmla="*/ 23370 w 48239"/>
                  <a:gd name="connsiteY4" fmla="*/ 35922 h 92857"/>
                  <a:gd name="connsiteX5" fmla="*/ 8216 w 48239"/>
                  <a:gd name="connsiteY5" fmla="*/ 21326 h 92857"/>
                  <a:gd name="connsiteX6" fmla="*/ 1643 w 48239"/>
                  <a:gd name="connsiteY6" fmla="*/ 25003 h 92857"/>
                  <a:gd name="connsiteX7" fmla="*/ 1643 w 48239"/>
                  <a:gd name="connsiteY7" fmla="*/ 35031 h 92857"/>
                  <a:gd name="connsiteX8" fmla="*/ 16796 w 48239"/>
                  <a:gd name="connsiteY8" fmla="*/ 49627 h 92857"/>
                  <a:gd name="connsiteX9" fmla="*/ 1643 w 48239"/>
                  <a:gd name="connsiteY9" fmla="*/ 81717 h 92857"/>
                  <a:gd name="connsiteX10" fmla="*/ 1643 w 48239"/>
                  <a:gd name="connsiteY10" fmla="*/ 91967 h 92857"/>
                  <a:gd name="connsiteX11" fmla="*/ 8907 w 48239"/>
                  <a:gd name="connsiteY11" fmla="*/ 90541 h 92857"/>
                  <a:gd name="connsiteX12" fmla="*/ 9442 w 48239"/>
                  <a:gd name="connsiteY12" fmla="*/ 89516 h 92857"/>
                  <a:gd name="connsiteX13" fmla="*/ 24595 w 48239"/>
                  <a:gd name="connsiteY13" fmla="*/ 57538 h 92857"/>
                  <a:gd name="connsiteX14" fmla="*/ 37854 w 48239"/>
                  <a:gd name="connsiteY14" fmla="*/ 70463 h 92857"/>
                  <a:gd name="connsiteX15" fmla="*/ 41086 w 48239"/>
                  <a:gd name="connsiteY15" fmla="*/ 70463 h 92857"/>
                  <a:gd name="connsiteX16" fmla="*/ 44428 w 48239"/>
                  <a:gd name="connsiteY16" fmla="*/ 66563 h 92857"/>
                  <a:gd name="connsiteX17" fmla="*/ 44428 w 48239"/>
                  <a:gd name="connsiteY17" fmla="*/ 56535 h 9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39" h="92857">
                    <a:moveTo>
                      <a:pt x="31615" y="43833"/>
                    </a:moveTo>
                    <a:lnTo>
                      <a:pt x="46768" y="11744"/>
                    </a:lnTo>
                    <a:cubicBezTo>
                      <a:pt x="48952" y="8513"/>
                      <a:pt x="48685" y="4201"/>
                      <a:pt x="46100" y="1270"/>
                    </a:cubicBezTo>
                    <a:cubicBezTo>
                      <a:pt x="43203" y="-1181"/>
                      <a:pt x="40194" y="45"/>
                      <a:pt x="38411" y="3833"/>
                    </a:cubicBezTo>
                    <a:lnTo>
                      <a:pt x="23370" y="35922"/>
                    </a:lnTo>
                    <a:lnTo>
                      <a:pt x="8216" y="21326"/>
                    </a:lnTo>
                    <a:cubicBezTo>
                      <a:pt x="6434" y="19543"/>
                      <a:pt x="3537" y="21326"/>
                      <a:pt x="1643" y="25003"/>
                    </a:cubicBezTo>
                    <a:cubicBezTo>
                      <a:pt x="-174" y="28101"/>
                      <a:pt x="-174" y="31934"/>
                      <a:pt x="1643" y="35031"/>
                    </a:cubicBezTo>
                    <a:lnTo>
                      <a:pt x="16796" y="49627"/>
                    </a:lnTo>
                    <a:lnTo>
                      <a:pt x="1643" y="81717"/>
                    </a:lnTo>
                    <a:cubicBezTo>
                      <a:pt x="-140" y="85505"/>
                      <a:pt x="-920" y="89962"/>
                      <a:pt x="1643" y="91967"/>
                    </a:cubicBezTo>
                    <a:cubicBezTo>
                      <a:pt x="4049" y="93583"/>
                      <a:pt x="7303" y="92937"/>
                      <a:pt x="8907" y="90541"/>
                    </a:cubicBezTo>
                    <a:cubicBezTo>
                      <a:pt x="9119" y="90218"/>
                      <a:pt x="9297" y="89873"/>
                      <a:pt x="9442" y="89516"/>
                    </a:cubicBezTo>
                    <a:lnTo>
                      <a:pt x="24595" y="57538"/>
                    </a:lnTo>
                    <a:lnTo>
                      <a:pt x="37854" y="70463"/>
                    </a:lnTo>
                    <a:cubicBezTo>
                      <a:pt x="38813" y="71187"/>
                      <a:pt x="40127" y="71187"/>
                      <a:pt x="41086" y="70463"/>
                    </a:cubicBezTo>
                    <a:cubicBezTo>
                      <a:pt x="42579" y="69538"/>
                      <a:pt x="43749" y="68179"/>
                      <a:pt x="44428" y="66563"/>
                    </a:cubicBezTo>
                    <a:cubicBezTo>
                      <a:pt x="46244" y="63466"/>
                      <a:pt x="46244" y="59633"/>
                      <a:pt x="44428" y="56535"/>
                    </a:cubicBezTo>
                    <a:close/>
                  </a:path>
                </a:pathLst>
              </a:custGeom>
              <a:solidFill>
                <a:srgbClr val="FAFAFA"/>
              </a:solidFill>
              <a:ln w="11125" cap="flat">
                <a:noFill/>
                <a:prstDash val="solid"/>
                <a:miter/>
              </a:ln>
            </p:spPr>
            <p:txBody>
              <a:bodyPr rtlCol="0" anchor="ctr"/>
              <a:lstStyle/>
              <a:p>
                <a:endParaRPr lang="en-US"/>
              </a:p>
            </p:txBody>
          </p:sp>
        </p:grpSp>
      </p:grpSp>
      <p:grpSp>
        <p:nvGrpSpPr>
          <p:cNvPr id="342" name="Graphic 4">
            <a:extLst>
              <a:ext uri="{FF2B5EF4-FFF2-40B4-BE49-F238E27FC236}">
                <a16:creationId xmlns:a16="http://schemas.microsoft.com/office/drawing/2014/main" id="{37AB015D-3B2D-4094-810B-2F985057119B}"/>
              </a:ext>
            </a:extLst>
          </p:cNvPr>
          <p:cNvGrpSpPr/>
          <p:nvPr/>
        </p:nvGrpSpPr>
        <p:grpSpPr>
          <a:xfrm>
            <a:off x="107764" y="8509754"/>
            <a:ext cx="5352763" cy="1594658"/>
            <a:chOff x="3410745" y="3921931"/>
            <a:chExt cx="5352763" cy="1594658"/>
          </a:xfrm>
        </p:grpSpPr>
        <p:grpSp>
          <p:nvGrpSpPr>
            <p:cNvPr id="343" name="Graphic 4">
              <a:extLst>
                <a:ext uri="{FF2B5EF4-FFF2-40B4-BE49-F238E27FC236}">
                  <a16:creationId xmlns:a16="http://schemas.microsoft.com/office/drawing/2014/main" id="{D75AA9D5-AAFA-47C5-97ED-1D8DE1911E83}"/>
                </a:ext>
              </a:extLst>
            </p:cNvPr>
            <p:cNvGrpSpPr/>
            <p:nvPr/>
          </p:nvGrpSpPr>
          <p:grpSpPr>
            <a:xfrm>
              <a:off x="3410745" y="4169951"/>
              <a:ext cx="847804" cy="1346638"/>
              <a:chOff x="3410745" y="4169951"/>
              <a:chExt cx="847804" cy="1346638"/>
            </a:xfrm>
          </p:grpSpPr>
          <p:grpSp>
            <p:nvGrpSpPr>
              <p:cNvPr id="352" name="Graphic 4">
                <a:extLst>
                  <a:ext uri="{FF2B5EF4-FFF2-40B4-BE49-F238E27FC236}">
                    <a16:creationId xmlns:a16="http://schemas.microsoft.com/office/drawing/2014/main" id="{B78442AF-ADF9-4193-9665-F821E74AC629}"/>
                  </a:ext>
                </a:extLst>
              </p:cNvPr>
              <p:cNvGrpSpPr/>
              <p:nvPr/>
            </p:nvGrpSpPr>
            <p:grpSpPr>
              <a:xfrm>
                <a:off x="3559517" y="4816988"/>
                <a:ext cx="592456" cy="699600"/>
                <a:chOff x="3559517" y="4816988"/>
                <a:chExt cx="592456" cy="699600"/>
              </a:xfrm>
            </p:grpSpPr>
            <p:sp>
              <p:nvSpPr>
                <p:cNvPr id="365" name="Freeform: Shape 364">
                  <a:extLst>
                    <a:ext uri="{FF2B5EF4-FFF2-40B4-BE49-F238E27FC236}">
                      <a16:creationId xmlns:a16="http://schemas.microsoft.com/office/drawing/2014/main" id="{7AD1870F-A10C-4501-897C-5B4CB74F823C}"/>
                    </a:ext>
                  </a:extLst>
                </p:cNvPr>
                <p:cNvSpPr/>
                <p:nvPr/>
              </p:nvSpPr>
              <p:spPr>
                <a:xfrm>
                  <a:off x="3559517" y="4898869"/>
                  <a:ext cx="592456" cy="617719"/>
                </a:xfrm>
                <a:custGeom>
                  <a:avLst/>
                  <a:gdLst>
                    <a:gd name="connsiteX0" fmla="*/ 481984 w 592456"/>
                    <a:gd name="connsiteY0" fmla="*/ 551870 h 617719"/>
                    <a:gd name="connsiteX1" fmla="*/ 542820 w 592456"/>
                    <a:gd name="connsiteY1" fmla="*/ 0 h 617719"/>
                    <a:gd name="connsiteX2" fmla="*/ 49669 w 592456"/>
                    <a:gd name="connsiteY2" fmla="*/ 0 h 617719"/>
                    <a:gd name="connsiteX3" fmla="*/ 110394 w 592456"/>
                    <a:gd name="connsiteY3" fmla="*/ 551758 h 617719"/>
                    <a:gd name="connsiteX4" fmla="*/ 113068 w 592456"/>
                    <a:gd name="connsiteY4" fmla="*/ 554544 h 617719"/>
                    <a:gd name="connsiteX5" fmla="*/ 116522 w 592456"/>
                    <a:gd name="connsiteY5" fmla="*/ 557998 h 617719"/>
                    <a:gd name="connsiteX6" fmla="*/ 125436 w 592456"/>
                    <a:gd name="connsiteY6" fmla="*/ 566020 h 617719"/>
                    <a:gd name="connsiteX7" fmla="*/ 127887 w 592456"/>
                    <a:gd name="connsiteY7" fmla="*/ 567915 h 617719"/>
                    <a:gd name="connsiteX8" fmla="*/ 135352 w 592456"/>
                    <a:gd name="connsiteY8" fmla="*/ 573597 h 617719"/>
                    <a:gd name="connsiteX9" fmla="*/ 148166 w 592456"/>
                    <a:gd name="connsiteY9" fmla="*/ 581953 h 617719"/>
                    <a:gd name="connsiteX10" fmla="*/ 444212 w 592456"/>
                    <a:gd name="connsiteY10" fmla="*/ 581953 h 617719"/>
                    <a:gd name="connsiteX11" fmla="*/ 444212 w 592456"/>
                    <a:gd name="connsiteY11" fmla="*/ 581953 h 617719"/>
                    <a:gd name="connsiteX12" fmla="*/ 457137 w 592456"/>
                    <a:gd name="connsiteY12" fmla="*/ 573597 h 617719"/>
                    <a:gd name="connsiteX13" fmla="*/ 464045 w 592456"/>
                    <a:gd name="connsiteY13" fmla="*/ 568249 h 617719"/>
                    <a:gd name="connsiteX14" fmla="*/ 467053 w 592456"/>
                    <a:gd name="connsiteY14" fmla="*/ 565909 h 617719"/>
                    <a:gd name="connsiteX15" fmla="*/ 475633 w 592456"/>
                    <a:gd name="connsiteY15" fmla="*/ 558109 h 617719"/>
                    <a:gd name="connsiteX16" fmla="*/ 479644 w 592456"/>
                    <a:gd name="connsiteY16" fmla="*/ 554210 h 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456" h="617719">
                      <a:moveTo>
                        <a:pt x="481984" y="551870"/>
                      </a:moveTo>
                      <a:cubicBezTo>
                        <a:pt x="581372" y="449251"/>
                        <a:pt x="639757" y="81337"/>
                        <a:pt x="542820" y="0"/>
                      </a:cubicBezTo>
                      <a:lnTo>
                        <a:pt x="49669" y="0"/>
                      </a:lnTo>
                      <a:cubicBezTo>
                        <a:pt x="-47267" y="81226"/>
                        <a:pt x="11006" y="449139"/>
                        <a:pt x="110394" y="551758"/>
                      </a:cubicBezTo>
                      <a:lnTo>
                        <a:pt x="113068" y="554544"/>
                      </a:lnTo>
                      <a:lnTo>
                        <a:pt x="116522" y="557998"/>
                      </a:lnTo>
                      <a:cubicBezTo>
                        <a:pt x="119307" y="560672"/>
                        <a:pt x="122316" y="563346"/>
                        <a:pt x="125436" y="566020"/>
                      </a:cubicBezTo>
                      <a:lnTo>
                        <a:pt x="127887" y="567915"/>
                      </a:lnTo>
                      <a:cubicBezTo>
                        <a:pt x="130338" y="569809"/>
                        <a:pt x="132678" y="571814"/>
                        <a:pt x="135352" y="573597"/>
                      </a:cubicBezTo>
                      <a:cubicBezTo>
                        <a:pt x="139450" y="576639"/>
                        <a:pt x="143729" y="579436"/>
                        <a:pt x="148166" y="581953"/>
                      </a:cubicBezTo>
                      <a:cubicBezTo>
                        <a:pt x="229949" y="629642"/>
                        <a:pt x="362540" y="629642"/>
                        <a:pt x="444212" y="581953"/>
                      </a:cubicBezTo>
                      <a:lnTo>
                        <a:pt x="444212" y="581953"/>
                      </a:lnTo>
                      <a:cubicBezTo>
                        <a:pt x="448558" y="579502"/>
                        <a:pt x="452792" y="576605"/>
                        <a:pt x="457137" y="573597"/>
                      </a:cubicBezTo>
                      <a:cubicBezTo>
                        <a:pt x="459588" y="571814"/>
                        <a:pt x="461817" y="570031"/>
                        <a:pt x="464045" y="568249"/>
                      </a:cubicBezTo>
                      <a:lnTo>
                        <a:pt x="467053" y="565909"/>
                      </a:lnTo>
                      <a:cubicBezTo>
                        <a:pt x="470062" y="563346"/>
                        <a:pt x="472959" y="560783"/>
                        <a:pt x="475633" y="558109"/>
                      </a:cubicBezTo>
                      <a:lnTo>
                        <a:pt x="479644" y="554210"/>
                      </a:lnTo>
                      <a:close/>
                    </a:path>
                  </a:pathLst>
                </a:custGeom>
                <a:solidFill>
                  <a:srgbClr val="37474F"/>
                </a:solidFill>
                <a:ln w="111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895DFD-771E-4C4F-B5A2-AC1E7CF2A5CE}"/>
                    </a:ext>
                  </a:extLst>
                </p:cNvPr>
                <p:cNvSpPr/>
                <p:nvPr/>
              </p:nvSpPr>
              <p:spPr>
                <a:xfrm>
                  <a:off x="3567570" y="4816988"/>
                  <a:ext cx="576382" cy="336534"/>
                </a:xfrm>
                <a:custGeom>
                  <a:avLst/>
                  <a:gdLst>
                    <a:gd name="connsiteX0" fmla="*/ 84402 w 576382"/>
                    <a:gd name="connsiteY0" fmla="*/ 49346 h 336534"/>
                    <a:gd name="connsiteX1" fmla="*/ 84402 w 576382"/>
                    <a:gd name="connsiteY1" fmla="*/ 287231 h 336534"/>
                    <a:gd name="connsiteX2" fmla="*/ 491981 w 576382"/>
                    <a:gd name="connsiteY2" fmla="*/ 287231 h 336534"/>
                    <a:gd name="connsiteX3" fmla="*/ 491981 w 576382"/>
                    <a:gd name="connsiteY3" fmla="*/ 49346 h 336534"/>
                    <a:gd name="connsiteX4" fmla="*/ 84402 w 576382"/>
                    <a:gd name="connsiteY4" fmla="*/ 49346 h 33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82" h="336534">
                      <a:moveTo>
                        <a:pt x="84402" y="49346"/>
                      </a:moveTo>
                      <a:cubicBezTo>
                        <a:pt x="-28134" y="114973"/>
                        <a:pt x="-28134" y="221492"/>
                        <a:pt x="84402" y="287231"/>
                      </a:cubicBezTo>
                      <a:cubicBezTo>
                        <a:pt x="196937" y="352969"/>
                        <a:pt x="379445" y="352969"/>
                        <a:pt x="491981" y="287231"/>
                      </a:cubicBezTo>
                      <a:cubicBezTo>
                        <a:pt x="604517" y="221492"/>
                        <a:pt x="604517" y="114973"/>
                        <a:pt x="491981" y="49346"/>
                      </a:cubicBezTo>
                      <a:cubicBezTo>
                        <a:pt x="379445" y="-16281"/>
                        <a:pt x="196937" y="-16616"/>
                        <a:pt x="84402" y="49346"/>
                      </a:cubicBezTo>
                      <a:close/>
                    </a:path>
                  </a:pathLst>
                </a:custGeom>
                <a:solidFill>
                  <a:srgbClr val="455A64"/>
                </a:solidFill>
                <a:ln w="111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22D09AB-0645-4409-BAE9-D6637CC7551E}"/>
                    </a:ext>
                  </a:extLst>
                </p:cNvPr>
                <p:cNvSpPr/>
                <p:nvPr/>
              </p:nvSpPr>
              <p:spPr>
                <a:xfrm>
                  <a:off x="3644117" y="4861460"/>
                  <a:ext cx="423289" cy="247118"/>
                </a:xfrm>
                <a:custGeom>
                  <a:avLst/>
                  <a:gdLst>
                    <a:gd name="connsiteX0" fmla="*/ 62006 w 423289"/>
                    <a:gd name="connsiteY0" fmla="*/ 36184 h 247118"/>
                    <a:gd name="connsiteX1" fmla="*/ 62006 w 423289"/>
                    <a:gd name="connsiteY1" fmla="*/ 210893 h 247118"/>
                    <a:gd name="connsiteX2" fmla="*/ 361284 w 423289"/>
                    <a:gd name="connsiteY2" fmla="*/ 210893 h 247118"/>
                    <a:gd name="connsiteX3" fmla="*/ 361284 w 423289"/>
                    <a:gd name="connsiteY3" fmla="*/ 36184 h 247118"/>
                    <a:gd name="connsiteX4" fmla="*/ 62006 w 423289"/>
                    <a:gd name="connsiteY4" fmla="*/ 36184 h 24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89" h="247118">
                      <a:moveTo>
                        <a:pt x="62006" y="36184"/>
                      </a:moveTo>
                      <a:cubicBezTo>
                        <a:pt x="-20669" y="84430"/>
                        <a:pt x="-20669" y="162647"/>
                        <a:pt x="62006" y="210893"/>
                      </a:cubicBezTo>
                      <a:cubicBezTo>
                        <a:pt x="144681" y="259138"/>
                        <a:pt x="278609" y="259249"/>
                        <a:pt x="361284" y="210893"/>
                      </a:cubicBezTo>
                      <a:cubicBezTo>
                        <a:pt x="443958" y="162536"/>
                        <a:pt x="443958" y="84430"/>
                        <a:pt x="361284" y="36184"/>
                      </a:cubicBezTo>
                      <a:cubicBezTo>
                        <a:pt x="278609" y="-12061"/>
                        <a:pt x="144681" y="-12061"/>
                        <a:pt x="62006" y="36184"/>
                      </a:cubicBezTo>
                      <a:close/>
                    </a:path>
                  </a:pathLst>
                </a:custGeom>
                <a:solidFill>
                  <a:srgbClr val="263238"/>
                </a:solidFill>
                <a:ln w="111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1C5F2140-7AF9-47A3-8DD0-345DDF6FE8E4}"/>
                    </a:ext>
                  </a:extLst>
                </p:cNvPr>
                <p:cNvSpPr/>
                <p:nvPr/>
              </p:nvSpPr>
              <p:spPr>
                <a:xfrm>
                  <a:off x="3656652" y="4944357"/>
                  <a:ext cx="398219" cy="164262"/>
                </a:xfrm>
                <a:custGeom>
                  <a:avLst/>
                  <a:gdLst>
                    <a:gd name="connsiteX0" fmla="*/ 348749 w 398219"/>
                    <a:gd name="connsiteY0" fmla="*/ 36184 h 164262"/>
                    <a:gd name="connsiteX1" fmla="*/ 49471 w 398219"/>
                    <a:gd name="connsiteY1" fmla="*/ 36184 h 164262"/>
                    <a:gd name="connsiteX2" fmla="*/ 0 w 398219"/>
                    <a:gd name="connsiteY2" fmla="*/ 82090 h 164262"/>
                    <a:gd name="connsiteX3" fmla="*/ 49471 w 398219"/>
                    <a:gd name="connsiteY3" fmla="*/ 127995 h 164262"/>
                    <a:gd name="connsiteX4" fmla="*/ 348749 w 398219"/>
                    <a:gd name="connsiteY4" fmla="*/ 127995 h 164262"/>
                    <a:gd name="connsiteX5" fmla="*/ 398220 w 398219"/>
                    <a:gd name="connsiteY5" fmla="*/ 82090 h 164262"/>
                    <a:gd name="connsiteX6" fmla="*/ 348749 w 398219"/>
                    <a:gd name="connsiteY6" fmla="*/ 36184 h 1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219" h="164262">
                      <a:moveTo>
                        <a:pt x="348749" y="36184"/>
                      </a:moveTo>
                      <a:cubicBezTo>
                        <a:pt x="266074" y="-12061"/>
                        <a:pt x="132146" y="-12061"/>
                        <a:pt x="49471" y="36184"/>
                      </a:cubicBezTo>
                      <a:cubicBezTo>
                        <a:pt x="29440" y="47159"/>
                        <a:pt x="12442" y="62936"/>
                        <a:pt x="0" y="82090"/>
                      </a:cubicBezTo>
                      <a:cubicBezTo>
                        <a:pt x="12380" y="101299"/>
                        <a:pt x="29393" y="117087"/>
                        <a:pt x="49471" y="127995"/>
                      </a:cubicBezTo>
                      <a:cubicBezTo>
                        <a:pt x="132146" y="176352"/>
                        <a:pt x="266074" y="176352"/>
                        <a:pt x="348749" y="127995"/>
                      </a:cubicBezTo>
                      <a:cubicBezTo>
                        <a:pt x="368828" y="117087"/>
                        <a:pt x="385840" y="101299"/>
                        <a:pt x="398220" y="82090"/>
                      </a:cubicBezTo>
                      <a:cubicBezTo>
                        <a:pt x="385777" y="62936"/>
                        <a:pt x="368780" y="47159"/>
                        <a:pt x="348749" y="36184"/>
                      </a:cubicBezTo>
                      <a:close/>
                    </a:path>
                  </a:pathLst>
                </a:custGeom>
                <a:solidFill>
                  <a:srgbClr val="2A9BF5"/>
                </a:solidFill>
                <a:ln w="111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59DEE2C5-C8A1-4B35-B7AD-9E3714548047}"/>
                    </a:ext>
                  </a:extLst>
                </p:cNvPr>
                <p:cNvSpPr/>
                <p:nvPr/>
              </p:nvSpPr>
              <p:spPr>
                <a:xfrm>
                  <a:off x="3656652" y="4944357"/>
                  <a:ext cx="398219" cy="164262"/>
                </a:xfrm>
                <a:custGeom>
                  <a:avLst/>
                  <a:gdLst>
                    <a:gd name="connsiteX0" fmla="*/ 348749 w 398219"/>
                    <a:gd name="connsiteY0" fmla="*/ 36184 h 164262"/>
                    <a:gd name="connsiteX1" fmla="*/ 49471 w 398219"/>
                    <a:gd name="connsiteY1" fmla="*/ 36184 h 164262"/>
                    <a:gd name="connsiteX2" fmla="*/ 0 w 398219"/>
                    <a:gd name="connsiteY2" fmla="*/ 82090 h 164262"/>
                    <a:gd name="connsiteX3" fmla="*/ 49471 w 398219"/>
                    <a:gd name="connsiteY3" fmla="*/ 127995 h 164262"/>
                    <a:gd name="connsiteX4" fmla="*/ 348749 w 398219"/>
                    <a:gd name="connsiteY4" fmla="*/ 127995 h 164262"/>
                    <a:gd name="connsiteX5" fmla="*/ 398220 w 398219"/>
                    <a:gd name="connsiteY5" fmla="*/ 82090 h 164262"/>
                    <a:gd name="connsiteX6" fmla="*/ 348749 w 398219"/>
                    <a:gd name="connsiteY6" fmla="*/ 36184 h 1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219" h="164262">
                      <a:moveTo>
                        <a:pt x="348749" y="36184"/>
                      </a:moveTo>
                      <a:cubicBezTo>
                        <a:pt x="266074" y="-12061"/>
                        <a:pt x="132146" y="-12061"/>
                        <a:pt x="49471" y="36184"/>
                      </a:cubicBezTo>
                      <a:cubicBezTo>
                        <a:pt x="29440" y="47159"/>
                        <a:pt x="12442" y="62936"/>
                        <a:pt x="0" y="82090"/>
                      </a:cubicBezTo>
                      <a:cubicBezTo>
                        <a:pt x="12380" y="101299"/>
                        <a:pt x="29393" y="117087"/>
                        <a:pt x="49471" y="127995"/>
                      </a:cubicBezTo>
                      <a:cubicBezTo>
                        <a:pt x="132146" y="176352"/>
                        <a:pt x="266074" y="176352"/>
                        <a:pt x="348749" y="127995"/>
                      </a:cubicBezTo>
                      <a:cubicBezTo>
                        <a:pt x="368828" y="117087"/>
                        <a:pt x="385840" y="101299"/>
                        <a:pt x="398220" y="82090"/>
                      </a:cubicBezTo>
                      <a:cubicBezTo>
                        <a:pt x="385777" y="62936"/>
                        <a:pt x="368780" y="47159"/>
                        <a:pt x="348749" y="36184"/>
                      </a:cubicBezTo>
                      <a:close/>
                    </a:path>
                  </a:pathLst>
                </a:custGeom>
                <a:solidFill>
                  <a:srgbClr val="000000">
                    <a:alpha val="30000"/>
                  </a:srgbClr>
                </a:solidFill>
                <a:ln w="11125" cap="flat">
                  <a:noFill/>
                  <a:prstDash val="solid"/>
                  <a:miter/>
                </a:ln>
              </p:spPr>
              <p:txBody>
                <a:bodyPr rtlCol="0" anchor="ctr"/>
                <a:lstStyle/>
                <a:p>
                  <a:endParaRPr lang="en-US"/>
                </a:p>
              </p:txBody>
            </p:sp>
          </p:grpSp>
          <p:grpSp>
            <p:nvGrpSpPr>
              <p:cNvPr id="353" name="Graphic 4">
                <a:extLst>
                  <a:ext uri="{FF2B5EF4-FFF2-40B4-BE49-F238E27FC236}">
                    <a16:creationId xmlns:a16="http://schemas.microsoft.com/office/drawing/2014/main" id="{BEF56F44-0407-4F66-A5EF-8BF9406ADD83}"/>
                  </a:ext>
                </a:extLst>
              </p:cNvPr>
              <p:cNvGrpSpPr/>
              <p:nvPr/>
            </p:nvGrpSpPr>
            <p:grpSpPr>
              <a:xfrm>
                <a:off x="3410745" y="4169951"/>
                <a:ext cx="847804" cy="892988"/>
                <a:chOff x="3410745" y="4169951"/>
                <a:chExt cx="847804" cy="892988"/>
              </a:xfrm>
            </p:grpSpPr>
            <p:sp>
              <p:nvSpPr>
                <p:cNvPr id="354" name="Freeform: Shape 353">
                  <a:extLst>
                    <a:ext uri="{FF2B5EF4-FFF2-40B4-BE49-F238E27FC236}">
                      <a16:creationId xmlns:a16="http://schemas.microsoft.com/office/drawing/2014/main" id="{44E2C558-7643-4961-AC03-9E01634CA3D6}"/>
                    </a:ext>
                  </a:extLst>
                </p:cNvPr>
                <p:cNvSpPr/>
                <p:nvPr/>
              </p:nvSpPr>
              <p:spPr>
                <a:xfrm>
                  <a:off x="3619103" y="4169951"/>
                  <a:ext cx="311412" cy="685018"/>
                </a:xfrm>
                <a:custGeom>
                  <a:avLst/>
                  <a:gdLst>
                    <a:gd name="connsiteX0" fmla="*/ 70195 w 311412"/>
                    <a:gd name="connsiteY0" fmla="*/ 150419 h 685018"/>
                    <a:gd name="connsiteX1" fmla="*/ 199221 w 311412"/>
                    <a:gd name="connsiteY1" fmla="*/ 261172 h 685018"/>
                    <a:gd name="connsiteX2" fmla="*/ 72870 w 311412"/>
                    <a:gd name="connsiteY2" fmla="*/ 196770 h 685018"/>
                    <a:gd name="connsiteX3" fmla="*/ 90474 w 311412"/>
                    <a:gd name="connsiteY3" fmla="*/ 319334 h 685018"/>
                    <a:gd name="connsiteX4" fmla="*/ 187968 w 311412"/>
                    <a:gd name="connsiteY4" fmla="*/ 394320 h 685018"/>
                    <a:gd name="connsiteX5" fmla="*/ 90251 w 311412"/>
                    <a:gd name="connsiteY5" fmla="*/ 350977 h 685018"/>
                    <a:gd name="connsiteX6" fmla="*/ 104179 w 311412"/>
                    <a:gd name="connsiteY6" fmla="*/ 516104 h 685018"/>
                    <a:gd name="connsiteX7" fmla="*/ 154541 w 311412"/>
                    <a:gd name="connsiteY7" fmla="*/ 630868 h 685018"/>
                    <a:gd name="connsiteX8" fmla="*/ 181617 w 311412"/>
                    <a:gd name="connsiteY8" fmla="*/ 681899 h 685018"/>
                    <a:gd name="connsiteX9" fmla="*/ 183511 w 311412"/>
                    <a:gd name="connsiteY9" fmla="*/ 685019 h 685018"/>
                    <a:gd name="connsiteX10" fmla="*/ 255266 w 311412"/>
                    <a:gd name="connsiteY10" fmla="*/ 650144 h 685018"/>
                    <a:gd name="connsiteX11" fmla="*/ 306409 w 311412"/>
                    <a:gd name="connsiteY11" fmla="*/ 468638 h 685018"/>
                    <a:gd name="connsiteX12" fmla="*/ 0 w 311412"/>
                    <a:gd name="connsiteY12" fmla="*/ 0 h 685018"/>
                    <a:gd name="connsiteX13" fmla="*/ 70195 w 311412"/>
                    <a:gd name="connsiteY13" fmla="*/ 150419 h 68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412" h="685018">
                      <a:moveTo>
                        <a:pt x="70195" y="150419"/>
                      </a:moveTo>
                      <a:lnTo>
                        <a:pt x="199221" y="261172"/>
                      </a:lnTo>
                      <a:lnTo>
                        <a:pt x="72870" y="196770"/>
                      </a:lnTo>
                      <a:cubicBezTo>
                        <a:pt x="71528" y="238341"/>
                        <a:pt x="77487" y="279824"/>
                        <a:pt x="90474" y="319334"/>
                      </a:cubicBezTo>
                      <a:cubicBezTo>
                        <a:pt x="124896" y="341718"/>
                        <a:pt x="157494" y="366799"/>
                        <a:pt x="187968" y="394320"/>
                      </a:cubicBezTo>
                      <a:lnTo>
                        <a:pt x="90251" y="350977"/>
                      </a:lnTo>
                      <a:cubicBezTo>
                        <a:pt x="90251" y="350977"/>
                        <a:pt x="80892" y="415825"/>
                        <a:pt x="104179" y="516104"/>
                      </a:cubicBezTo>
                      <a:cubicBezTo>
                        <a:pt x="110196" y="542288"/>
                        <a:pt x="137605" y="593096"/>
                        <a:pt x="154541" y="630868"/>
                      </a:cubicBezTo>
                      <a:cubicBezTo>
                        <a:pt x="162394" y="648472"/>
                        <a:pt x="171441" y="665520"/>
                        <a:pt x="181617" y="681899"/>
                      </a:cubicBezTo>
                      <a:cubicBezTo>
                        <a:pt x="182174" y="683013"/>
                        <a:pt x="182842" y="683904"/>
                        <a:pt x="183511" y="685019"/>
                      </a:cubicBezTo>
                      <a:cubicBezTo>
                        <a:pt x="206612" y="672985"/>
                        <a:pt x="230531" y="661364"/>
                        <a:pt x="255266" y="650144"/>
                      </a:cubicBezTo>
                      <a:cubicBezTo>
                        <a:pt x="272425" y="617386"/>
                        <a:pt x="296269" y="535825"/>
                        <a:pt x="306409" y="468638"/>
                      </a:cubicBezTo>
                      <a:cubicBezTo>
                        <a:pt x="344738" y="211366"/>
                        <a:pt x="155210" y="55711"/>
                        <a:pt x="0" y="0"/>
                      </a:cubicBezTo>
                      <a:cubicBezTo>
                        <a:pt x="32175" y="45560"/>
                        <a:pt x="55947" y="96502"/>
                        <a:pt x="70195" y="150419"/>
                      </a:cubicBezTo>
                      <a:close/>
                    </a:path>
                  </a:pathLst>
                </a:custGeom>
                <a:solidFill>
                  <a:srgbClr val="2A9BF5"/>
                </a:solidFill>
                <a:ln w="111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A8B5BBEC-C896-4561-8F8D-3807A8FB5821}"/>
                    </a:ext>
                  </a:extLst>
                </p:cNvPr>
                <p:cNvSpPr/>
                <p:nvPr/>
              </p:nvSpPr>
              <p:spPr>
                <a:xfrm>
                  <a:off x="3619103" y="4169951"/>
                  <a:ext cx="311412" cy="685018"/>
                </a:xfrm>
                <a:custGeom>
                  <a:avLst/>
                  <a:gdLst>
                    <a:gd name="connsiteX0" fmla="*/ 70195 w 311412"/>
                    <a:gd name="connsiteY0" fmla="*/ 150419 h 685018"/>
                    <a:gd name="connsiteX1" fmla="*/ 199221 w 311412"/>
                    <a:gd name="connsiteY1" fmla="*/ 261172 h 685018"/>
                    <a:gd name="connsiteX2" fmla="*/ 72870 w 311412"/>
                    <a:gd name="connsiteY2" fmla="*/ 196770 h 685018"/>
                    <a:gd name="connsiteX3" fmla="*/ 90474 w 311412"/>
                    <a:gd name="connsiteY3" fmla="*/ 319334 h 685018"/>
                    <a:gd name="connsiteX4" fmla="*/ 187968 w 311412"/>
                    <a:gd name="connsiteY4" fmla="*/ 394320 h 685018"/>
                    <a:gd name="connsiteX5" fmla="*/ 90251 w 311412"/>
                    <a:gd name="connsiteY5" fmla="*/ 350977 h 685018"/>
                    <a:gd name="connsiteX6" fmla="*/ 104179 w 311412"/>
                    <a:gd name="connsiteY6" fmla="*/ 516104 h 685018"/>
                    <a:gd name="connsiteX7" fmla="*/ 154541 w 311412"/>
                    <a:gd name="connsiteY7" fmla="*/ 630868 h 685018"/>
                    <a:gd name="connsiteX8" fmla="*/ 181617 w 311412"/>
                    <a:gd name="connsiteY8" fmla="*/ 681899 h 685018"/>
                    <a:gd name="connsiteX9" fmla="*/ 183511 w 311412"/>
                    <a:gd name="connsiteY9" fmla="*/ 685019 h 685018"/>
                    <a:gd name="connsiteX10" fmla="*/ 255266 w 311412"/>
                    <a:gd name="connsiteY10" fmla="*/ 650144 h 685018"/>
                    <a:gd name="connsiteX11" fmla="*/ 306409 w 311412"/>
                    <a:gd name="connsiteY11" fmla="*/ 468638 h 685018"/>
                    <a:gd name="connsiteX12" fmla="*/ 0 w 311412"/>
                    <a:gd name="connsiteY12" fmla="*/ 0 h 685018"/>
                    <a:gd name="connsiteX13" fmla="*/ 70195 w 311412"/>
                    <a:gd name="connsiteY13" fmla="*/ 150419 h 68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412" h="685018">
                      <a:moveTo>
                        <a:pt x="70195" y="150419"/>
                      </a:moveTo>
                      <a:lnTo>
                        <a:pt x="199221" y="261172"/>
                      </a:lnTo>
                      <a:lnTo>
                        <a:pt x="72870" y="196770"/>
                      </a:lnTo>
                      <a:cubicBezTo>
                        <a:pt x="71528" y="238341"/>
                        <a:pt x="77487" y="279824"/>
                        <a:pt x="90474" y="319334"/>
                      </a:cubicBezTo>
                      <a:cubicBezTo>
                        <a:pt x="124896" y="341718"/>
                        <a:pt x="157494" y="366799"/>
                        <a:pt x="187968" y="394320"/>
                      </a:cubicBezTo>
                      <a:lnTo>
                        <a:pt x="90251" y="350977"/>
                      </a:lnTo>
                      <a:cubicBezTo>
                        <a:pt x="90251" y="350977"/>
                        <a:pt x="80892" y="415825"/>
                        <a:pt x="104179" y="516104"/>
                      </a:cubicBezTo>
                      <a:cubicBezTo>
                        <a:pt x="110196" y="542288"/>
                        <a:pt x="137605" y="593096"/>
                        <a:pt x="154541" y="630868"/>
                      </a:cubicBezTo>
                      <a:cubicBezTo>
                        <a:pt x="162394" y="648472"/>
                        <a:pt x="171441" y="665520"/>
                        <a:pt x="181617" y="681899"/>
                      </a:cubicBezTo>
                      <a:cubicBezTo>
                        <a:pt x="182174" y="683013"/>
                        <a:pt x="182842" y="683904"/>
                        <a:pt x="183511" y="685019"/>
                      </a:cubicBezTo>
                      <a:cubicBezTo>
                        <a:pt x="206612" y="672985"/>
                        <a:pt x="230531" y="661364"/>
                        <a:pt x="255266" y="650144"/>
                      </a:cubicBezTo>
                      <a:cubicBezTo>
                        <a:pt x="272425" y="617386"/>
                        <a:pt x="296269" y="535825"/>
                        <a:pt x="306409" y="468638"/>
                      </a:cubicBezTo>
                      <a:cubicBezTo>
                        <a:pt x="344738" y="211366"/>
                        <a:pt x="155210" y="55711"/>
                        <a:pt x="0" y="0"/>
                      </a:cubicBezTo>
                      <a:cubicBezTo>
                        <a:pt x="32175" y="45560"/>
                        <a:pt x="55947" y="96502"/>
                        <a:pt x="70195" y="150419"/>
                      </a:cubicBezTo>
                      <a:close/>
                    </a:path>
                  </a:pathLst>
                </a:custGeom>
                <a:solidFill>
                  <a:srgbClr val="FFFFFF">
                    <a:alpha val="45000"/>
                  </a:srgbClr>
                </a:solidFill>
                <a:ln w="111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FC130D9-2360-4939-87AD-DCE9878C5091}"/>
                    </a:ext>
                  </a:extLst>
                </p:cNvPr>
                <p:cNvSpPr/>
                <p:nvPr/>
              </p:nvSpPr>
              <p:spPr>
                <a:xfrm>
                  <a:off x="3799717" y="4335300"/>
                  <a:ext cx="76147" cy="442119"/>
                </a:xfrm>
                <a:custGeom>
                  <a:avLst/>
                  <a:gdLst>
                    <a:gd name="connsiteX0" fmla="*/ 0 w 76147"/>
                    <a:gd name="connsiteY0" fmla="*/ 0 h 442119"/>
                    <a:gd name="connsiteX1" fmla="*/ 51365 w 76147"/>
                    <a:gd name="connsiteY1" fmla="*/ 101393 h 442119"/>
                    <a:gd name="connsiteX2" fmla="*/ 70641 w 76147"/>
                    <a:gd name="connsiteY2" fmla="*/ 214040 h 442119"/>
                    <a:gd name="connsiteX3" fmla="*/ 33872 w 76147"/>
                    <a:gd name="connsiteY3" fmla="*/ 436883 h 442119"/>
                    <a:gd name="connsiteX4" fmla="*/ 33872 w 76147"/>
                    <a:gd name="connsiteY4" fmla="*/ 436883 h 442119"/>
                    <a:gd name="connsiteX5" fmla="*/ 35878 w 76147"/>
                    <a:gd name="connsiteY5" fmla="*/ 441786 h 442119"/>
                    <a:gd name="connsiteX6" fmla="*/ 40748 w 76147"/>
                    <a:gd name="connsiteY6" fmla="*/ 439969 h 442119"/>
                    <a:gd name="connsiteX7" fmla="*/ 40780 w 76147"/>
                    <a:gd name="connsiteY7" fmla="*/ 439892 h 442119"/>
                    <a:gd name="connsiteX8" fmla="*/ 40780 w 76147"/>
                    <a:gd name="connsiteY8" fmla="*/ 439892 h 442119"/>
                    <a:gd name="connsiteX9" fmla="*/ 74207 w 76147"/>
                    <a:gd name="connsiteY9" fmla="*/ 213483 h 442119"/>
                    <a:gd name="connsiteX10" fmla="*/ 52925 w 76147"/>
                    <a:gd name="connsiteY10" fmla="*/ 100502 h 442119"/>
                    <a:gd name="connsiteX11" fmla="*/ 0 w 76147"/>
                    <a:gd name="connsiteY11" fmla="*/ 0 h 44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147" h="442119">
                      <a:moveTo>
                        <a:pt x="0" y="0"/>
                      </a:moveTo>
                      <a:cubicBezTo>
                        <a:pt x="24612" y="29449"/>
                        <a:pt x="42180" y="64123"/>
                        <a:pt x="51365" y="101393"/>
                      </a:cubicBezTo>
                      <a:cubicBezTo>
                        <a:pt x="61897" y="138118"/>
                        <a:pt x="68360" y="175901"/>
                        <a:pt x="70641" y="214040"/>
                      </a:cubicBezTo>
                      <a:cubicBezTo>
                        <a:pt x="76078" y="290175"/>
                        <a:pt x="63481" y="366532"/>
                        <a:pt x="33872" y="436883"/>
                      </a:cubicBezTo>
                      <a:lnTo>
                        <a:pt x="33872" y="436883"/>
                      </a:lnTo>
                      <a:cubicBezTo>
                        <a:pt x="33098" y="438789"/>
                        <a:pt x="33988" y="440972"/>
                        <a:pt x="35878" y="441786"/>
                      </a:cubicBezTo>
                      <a:cubicBezTo>
                        <a:pt x="37726" y="442633"/>
                        <a:pt x="39907" y="441808"/>
                        <a:pt x="40748" y="439969"/>
                      </a:cubicBezTo>
                      <a:cubicBezTo>
                        <a:pt x="40759" y="439936"/>
                        <a:pt x="40770" y="439914"/>
                        <a:pt x="40780" y="439892"/>
                      </a:cubicBezTo>
                      <a:lnTo>
                        <a:pt x="40780" y="439892"/>
                      </a:lnTo>
                      <a:cubicBezTo>
                        <a:pt x="69628" y="368114"/>
                        <a:pt x="81082" y="290531"/>
                        <a:pt x="74207" y="213483"/>
                      </a:cubicBezTo>
                      <a:cubicBezTo>
                        <a:pt x="71267" y="175154"/>
                        <a:pt x="64131" y="137271"/>
                        <a:pt x="52925" y="100502"/>
                      </a:cubicBezTo>
                      <a:cubicBezTo>
                        <a:pt x="43135" y="63421"/>
                        <a:pt x="25036" y="29047"/>
                        <a:pt x="0" y="0"/>
                      </a:cubicBezTo>
                      <a:close/>
                    </a:path>
                  </a:pathLst>
                </a:custGeom>
                <a:solidFill>
                  <a:srgbClr val="FFFFFF"/>
                </a:solidFill>
                <a:ln w="111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E27C300E-7AF5-49F4-9FCB-7AE726AE9701}"/>
                    </a:ext>
                  </a:extLst>
                </p:cNvPr>
                <p:cNvSpPr/>
                <p:nvPr/>
              </p:nvSpPr>
              <p:spPr>
                <a:xfrm>
                  <a:off x="3799784" y="4460872"/>
                  <a:ext cx="458766" cy="597803"/>
                </a:xfrm>
                <a:custGeom>
                  <a:avLst/>
                  <a:gdLst>
                    <a:gd name="connsiteX0" fmla="*/ 458766 w 458766"/>
                    <a:gd name="connsiteY0" fmla="*/ 0 h 597803"/>
                    <a:gd name="connsiteX1" fmla="*/ 458766 w 458766"/>
                    <a:gd name="connsiteY1" fmla="*/ 0 h 597803"/>
                    <a:gd name="connsiteX2" fmla="*/ 329740 w 458766"/>
                    <a:gd name="connsiteY2" fmla="*/ 220057 h 597803"/>
                    <a:gd name="connsiteX3" fmla="*/ 188681 w 458766"/>
                    <a:gd name="connsiteY3" fmla="*/ 255712 h 597803"/>
                    <a:gd name="connsiteX4" fmla="*/ 295868 w 458766"/>
                    <a:gd name="connsiteY4" fmla="*/ 264849 h 597803"/>
                    <a:gd name="connsiteX5" fmla="*/ 247066 w 458766"/>
                    <a:gd name="connsiteY5" fmla="*/ 359557 h 597803"/>
                    <a:gd name="connsiteX6" fmla="*/ 108903 w 458766"/>
                    <a:gd name="connsiteY6" fmla="*/ 401117 h 597803"/>
                    <a:gd name="connsiteX7" fmla="*/ 220325 w 458766"/>
                    <a:gd name="connsiteY7" fmla="*/ 409251 h 597803"/>
                    <a:gd name="connsiteX8" fmla="*/ 124502 w 458766"/>
                    <a:gd name="connsiteY8" fmla="*/ 570923 h 597803"/>
                    <a:gd name="connsiteX9" fmla="*/ 48179 w 458766"/>
                    <a:gd name="connsiteY9" fmla="*/ 593876 h 597803"/>
                    <a:gd name="connsiteX10" fmla="*/ 5058 w 458766"/>
                    <a:gd name="connsiteY10" fmla="*/ 509084 h 597803"/>
                    <a:gd name="connsiteX11" fmla="*/ 36368 w 458766"/>
                    <a:gd name="connsiteY11" fmla="*/ 275879 h 597803"/>
                    <a:gd name="connsiteX12" fmla="*/ 75588 w 458766"/>
                    <a:gd name="connsiteY12" fmla="*/ 205684 h 597803"/>
                    <a:gd name="connsiteX13" fmla="*/ 458766 w 458766"/>
                    <a:gd name="connsiteY13" fmla="*/ 0 h 5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766" h="597803">
                      <a:moveTo>
                        <a:pt x="458766" y="0"/>
                      </a:moveTo>
                      <a:lnTo>
                        <a:pt x="458766" y="0"/>
                      </a:lnTo>
                      <a:cubicBezTo>
                        <a:pt x="411373" y="70697"/>
                        <a:pt x="368286" y="144179"/>
                        <a:pt x="329740" y="220057"/>
                      </a:cubicBezTo>
                      <a:lnTo>
                        <a:pt x="188681" y="255712"/>
                      </a:lnTo>
                      <a:lnTo>
                        <a:pt x="295868" y="264849"/>
                      </a:lnTo>
                      <a:lnTo>
                        <a:pt x="247066" y="359557"/>
                      </a:lnTo>
                      <a:lnTo>
                        <a:pt x="108903" y="401117"/>
                      </a:lnTo>
                      <a:lnTo>
                        <a:pt x="220325" y="409251"/>
                      </a:lnTo>
                      <a:cubicBezTo>
                        <a:pt x="220325" y="409251"/>
                        <a:pt x="199266" y="519224"/>
                        <a:pt x="124502" y="570923"/>
                      </a:cubicBezTo>
                      <a:cubicBezTo>
                        <a:pt x="83276" y="599447"/>
                        <a:pt x="64446" y="601787"/>
                        <a:pt x="48179" y="593876"/>
                      </a:cubicBezTo>
                      <a:cubicBezTo>
                        <a:pt x="28346" y="584294"/>
                        <a:pt x="16646" y="554321"/>
                        <a:pt x="5058" y="509084"/>
                      </a:cubicBezTo>
                      <a:cubicBezTo>
                        <a:pt x="-6529" y="463847"/>
                        <a:pt x="936" y="369807"/>
                        <a:pt x="36368" y="275879"/>
                      </a:cubicBezTo>
                      <a:cubicBezTo>
                        <a:pt x="46011" y="250720"/>
                        <a:pt x="59220" y="227088"/>
                        <a:pt x="75588" y="205684"/>
                      </a:cubicBezTo>
                      <a:cubicBezTo>
                        <a:pt x="169516" y="80446"/>
                        <a:pt x="361384" y="7131"/>
                        <a:pt x="458766" y="0"/>
                      </a:cubicBezTo>
                      <a:close/>
                    </a:path>
                  </a:pathLst>
                </a:custGeom>
                <a:solidFill>
                  <a:srgbClr val="2A9BF5"/>
                </a:solidFill>
                <a:ln w="111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5F3E3FB-C4DD-493A-B37C-0E6226238B8B}"/>
                    </a:ext>
                  </a:extLst>
                </p:cNvPr>
                <p:cNvSpPr/>
                <p:nvPr/>
              </p:nvSpPr>
              <p:spPr>
                <a:xfrm>
                  <a:off x="3799784" y="4460872"/>
                  <a:ext cx="458766" cy="597803"/>
                </a:xfrm>
                <a:custGeom>
                  <a:avLst/>
                  <a:gdLst>
                    <a:gd name="connsiteX0" fmla="*/ 458766 w 458766"/>
                    <a:gd name="connsiteY0" fmla="*/ 0 h 597803"/>
                    <a:gd name="connsiteX1" fmla="*/ 458766 w 458766"/>
                    <a:gd name="connsiteY1" fmla="*/ 0 h 597803"/>
                    <a:gd name="connsiteX2" fmla="*/ 329740 w 458766"/>
                    <a:gd name="connsiteY2" fmla="*/ 220057 h 597803"/>
                    <a:gd name="connsiteX3" fmla="*/ 188681 w 458766"/>
                    <a:gd name="connsiteY3" fmla="*/ 255712 h 597803"/>
                    <a:gd name="connsiteX4" fmla="*/ 295868 w 458766"/>
                    <a:gd name="connsiteY4" fmla="*/ 264849 h 597803"/>
                    <a:gd name="connsiteX5" fmla="*/ 247066 w 458766"/>
                    <a:gd name="connsiteY5" fmla="*/ 359557 h 597803"/>
                    <a:gd name="connsiteX6" fmla="*/ 108903 w 458766"/>
                    <a:gd name="connsiteY6" fmla="*/ 401117 h 597803"/>
                    <a:gd name="connsiteX7" fmla="*/ 220325 w 458766"/>
                    <a:gd name="connsiteY7" fmla="*/ 409251 h 597803"/>
                    <a:gd name="connsiteX8" fmla="*/ 124502 w 458766"/>
                    <a:gd name="connsiteY8" fmla="*/ 570923 h 597803"/>
                    <a:gd name="connsiteX9" fmla="*/ 48179 w 458766"/>
                    <a:gd name="connsiteY9" fmla="*/ 593876 h 597803"/>
                    <a:gd name="connsiteX10" fmla="*/ 5058 w 458766"/>
                    <a:gd name="connsiteY10" fmla="*/ 509084 h 597803"/>
                    <a:gd name="connsiteX11" fmla="*/ 36368 w 458766"/>
                    <a:gd name="connsiteY11" fmla="*/ 275879 h 597803"/>
                    <a:gd name="connsiteX12" fmla="*/ 75588 w 458766"/>
                    <a:gd name="connsiteY12" fmla="*/ 205684 h 597803"/>
                    <a:gd name="connsiteX13" fmla="*/ 458766 w 458766"/>
                    <a:gd name="connsiteY13" fmla="*/ 0 h 5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766" h="597803">
                      <a:moveTo>
                        <a:pt x="458766" y="0"/>
                      </a:moveTo>
                      <a:lnTo>
                        <a:pt x="458766" y="0"/>
                      </a:lnTo>
                      <a:cubicBezTo>
                        <a:pt x="411373" y="70697"/>
                        <a:pt x="368286" y="144179"/>
                        <a:pt x="329740" y="220057"/>
                      </a:cubicBezTo>
                      <a:lnTo>
                        <a:pt x="188681" y="255712"/>
                      </a:lnTo>
                      <a:lnTo>
                        <a:pt x="295868" y="264849"/>
                      </a:lnTo>
                      <a:lnTo>
                        <a:pt x="247066" y="359557"/>
                      </a:lnTo>
                      <a:lnTo>
                        <a:pt x="108903" y="401117"/>
                      </a:lnTo>
                      <a:lnTo>
                        <a:pt x="220325" y="409251"/>
                      </a:lnTo>
                      <a:cubicBezTo>
                        <a:pt x="220325" y="409251"/>
                        <a:pt x="199266" y="519224"/>
                        <a:pt x="124502" y="570923"/>
                      </a:cubicBezTo>
                      <a:cubicBezTo>
                        <a:pt x="83276" y="599447"/>
                        <a:pt x="64446" y="601787"/>
                        <a:pt x="48179" y="593876"/>
                      </a:cubicBezTo>
                      <a:cubicBezTo>
                        <a:pt x="28346" y="584294"/>
                        <a:pt x="16646" y="554321"/>
                        <a:pt x="5058" y="509084"/>
                      </a:cubicBezTo>
                      <a:cubicBezTo>
                        <a:pt x="-6529" y="463847"/>
                        <a:pt x="936" y="369807"/>
                        <a:pt x="36368" y="275879"/>
                      </a:cubicBezTo>
                      <a:cubicBezTo>
                        <a:pt x="46011" y="250720"/>
                        <a:pt x="59220" y="227088"/>
                        <a:pt x="75588" y="205684"/>
                      </a:cubicBezTo>
                      <a:cubicBezTo>
                        <a:pt x="169516" y="80446"/>
                        <a:pt x="361384" y="7131"/>
                        <a:pt x="458766" y="0"/>
                      </a:cubicBezTo>
                      <a:close/>
                    </a:path>
                  </a:pathLst>
                </a:custGeom>
                <a:solidFill>
                  <a:srgbClr val="FFFFFF">
                    <a:alpha val="65000"/>
                  </a:srgbClr>
                </a:solidFill>
                <a:ln w="111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5A8FBDD3-0B50-4CC9-94DA-D474B6D4F264}"/>
                    </a:ext>
                  </a:extLst>
                </p:cNvPr>
                <p:cNvSpPr/>
                <p:nvPr/>
              </p:nvSpPr>
              <p:spPr>
                <a:xfrm>
                  <a:off x="3845845" y="4520928"/>
                  <a:ext cx="266854" cy="382509"/>
                </a:xfrm>
                <a:custGeom>
                  <a:avLst/>
                  <a:gdLst>
                    <a:gd name="connsiteX0" fmla="*/ 266854 w 266854"/>
                    <a:gd name="connsiteY0" fmla="*/ 0 h 382509"/>
                    <a:gd name="connsiteX1" fmla="*/ 80001 w 266854"/>
                    <a:gd name="connsiteY1" fmla="*/ 154987 h 382509"/>
                    <a:gd name="connsiteX2" fmla="*/ 20724 w 266854"/>
                    <a:gd name="connsiteY2" fmla="*/ 262174 h 382509"/>
                    <a:gd name="connsiteX3" fmla="*/ 0 w 266854"/>
                    <a:gd name="connsiteY3" fmla="*/ 382509 h 382509"/>
                    <a:gd name="connsiteX4" fmla="*/ 0 w 266854"/>
                    <a:gd name="connsiteY4" fmla="*/ 382509 h 382509"/>
                    <a:gd name="connsiteX5" fmla="*/ 0 w 266854"/>
                    <a:gd name="connsiteY5" fmla="*/ 382509 h 382509"/>
                    <a:gd name="connsiteX6" fmla="*/ 27410 w 266854"/>
                    <a:gd name="connsiteY6" fmla="*/ 264960 h 382509"/>
                    <a:gd name="connsiteX7" fmla="*/ 84235 w 266854"/>
                    <a:gd name="connsiteY7" fmla="*/ 158775 h 382509"/>
                    <a:gd name="connsiteX8" fmla="*/ 266408 w 266854"/>
                    <a:gd name="connsiteY8" fmla="*/ 669 h 382509"/>
                    <a:gd name="connsiteX9" fmla="*/ 266408 w 266854"/>
                    <a:gd name="connsiteY9" fmla="*/ 112 h 382509"/>
                    <a:gd name="connsiteX10" fmla="*/ 266854 w 266854"/>
                    <a:gd name="connsiteY10" fmla="*/ 0 h 38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854" h="382509">
                      <a:moveTo>
                        <a:pt x="266854" y="0"/>
                      </a:moveTo>
                      <a:cubicBezTo>
                        <a:pt x="194392" y="37995"/>
                        <a:pt x="130731" y="90797"/>
                        <a:pt x="80001" y="154987"/>
                      </a:cubicBezTo>
                      <a:cubicBezTo>
                        <a:pt x="54775" y="187411"/>
                        <a:pt x="34775" y="223578"/>
                        <a:pt x="20724" y="262174"/>
                      </a:cubicBezTo>
                      <a:cubicBezTo>
                        <a:pt x="7258" y="300871"/>
                        <a:pt x="256" y="341529"/>
                        <a:pt x="0" y="382509"/>
                      </a:cubicBezTo>
                      <a:lnTo>
                        <a:pt x="0" y="382509"/>
                      </a:lnTo>
                      <a:lnTo>
                        <a:pt x="0" y="382509"/>
                      </a:lnTo>
                      <a:cubicBezTo>
                        <a:pt x="4196" y="342331"/>
                        <a:pt x="13404" y="302843"/>
                        <a:pt x="27410" y="264960"/>
                      </a:cubicBezTo>
                      <a:cubicBezTo>
                        <a:pt x="41460" y="227155"/>
                        <a:pt x="60576" y="191433"/>
                        <a:pt x="84235" y="158775"/>
                      </a:cubicBezTo>
                      <a:cubicBezTo>
                        <a:pt x="133603" y="94262"/>
                        <a:pt x="195586" y="40468"/>
                        <a:pt x="266408" y="669"/>
                      </a:cubicBezTo>
                      <a:lnTo>
                        <a:pt x="266408" y="112"/>
                      </a:lnTo>
                      <a:lnTo>
                        <a:pt x="266854" y="0"/>
                      </a:lnTo>
                      <a:close/>
                    </a:path>
                  </a:pathLst>
                </a:custGeom>
                <a:solidFill>
                  <a:srgbClr val="FFFFFF"/>
                </a:solidFill>
                <a:ln w="111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6022D763-427F-48B1-B67C-DB7926949385}"/>
                    </a:ext>
                  </a:extLst>
                </p:cNvPr>
                <p:cNvSpPr/>
                <p:nvPr/>
              </p:nvSpPr>
              <p:spPr>
                <a:xfrm>
                  <a:off x="3410745" y="4455190"/>
                  <a:ext cx="492382" cy="607617"/>
                </a:xfrm>
                <a:custGeom>
                  <a:avLst/>
                  <a:gdLst>
                    <a:gd name="connsiteX0" fmla="*/ 0 w 492382"/>
                    <a:gd name="connsiteY0" fmla="*/ 0 h 607617"/>
                    <a:gd name="connsiteX1" fmla="*/ 0 w 492382"/>
                    <a:gd name="connsiteY1" fmla="*/ 0 h 607617"/>
                    <a:gd name="connsiteX2" fmla="*/ 42563 w 492382"/>
                    <a:gd name="connsiteY2" fmla="*/ 3900 h 607617"/>
                    <a:gd name="connsiteX3" fmla="*/ 203567 w 492382"/>
                    <a:gd name="connsiteY3" fmla="*/ 51031 h 607617"/>
                    <a:gd name="connsiteX4" fmla="*/ 260615 w 492382"/>
                    <a:gd name="connsiteY4" fmla="*/ 78329 h 607617"/>
                    <a:gd name="connsiteX5" fmla="*/ 288470 w 492382"/>
                    <a:gd name="connsiteY5" fmla="*/ 94151 h 607617"/>
                    <a:gd name="connsiteX6" fmla="*/ 408805 w 492382"/>
                    <a:gd name="connsiteY6" fmla="*/ 194430 h 607617"/>
                    <a:gd name="connsiteX7" fmla="*/ 449028 w 492382"/>
                    <a:gd name="connsiteY7" fmla="*/ 256715 h 607617"/>
                    <a:gd name="connsiteX8" fmla="*/ 453151 w 492382"/>
                    <a:gd name="connsiteY8" fmla="*/ 265406 h 607617"/>
                    <a:gd name="connsiteX9" fmla="*/ 453151 w 492382"/>
                    <a:gd name="connsiteY9" fmla="*/ 265406 h 607617"/>
                    <a:gd name="connsiteX10" fmla="*/ 462064 w 492382"/>
                    <a:gd name="connsiteY10" fmla="*/ 287690 h 607617"/>
                    <a:gd name="connsiteX11" fmla="*/ 489585 w 492382"/>
                    <a:gd name="connsiteY11" fmla="*/ 489808 h 607617"/>
                    <a:gd name="connsiteX12" fmla="*/ 456159 w 492382"/>
                    <a:gd name="connsiteY12" fmla="*/ 601229 h 607617"/>
                    <a:gd name="connsiteX13" fmla="*/ 451814 w 492382"/>
                    <a:gd name="connsiteY13" fmla="*/ 604238 h 607617"/>
                    <a:gd name="connsiteX14" fmla="*/ 375601 w 492382"/>
                    <a:gd name="connsiteY14" fmla="*/ 581285 h 607617"/>
                    <a:gd name="connsiteX15" fmla="*/ 268303 w 492382"/>
                    <a:gd name="connsiteY15" fmla="*/ 413039 h 607617"/>
                    <a:gd name="connsiteX16" fmla="*/ 384181 w 492382"/>
                    <a:gd name="connsiteY16" fmla="*/ 400003 h 607617"/>
                    <a:gd name="connsiteX17" fmla="*/ 238330 w 492382"/>
                    <a:gd name="connsiteY17" fmla="*/ 363234 h 607617"/>
                    <a:gd name="connsiteX18" fmla="*/ 182620 w 492382"/>
                    <a:gd name="connsiteY18" fmla="*/ 267188 h 607617"/>
                    <a:gd name="connsiteX19" fmla="*/ 293484 w 492382"/>
                    <a:gd name="connsiteY19" fmla="*/ 252258 h 607617"/>
                    <a:gd name="connsiteX20" fmla="*/ 145071 w 492382"/>
                    <a:gd name="connsiteY20" fmla="*/ 222397 h 607617"/>
                    <a:gd name="connsiteX21" fmla="*/ 0 w 492382"/>
                    <a:gd name="connsiteY21" fmla="*/ 111 h 6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382" h="607617">
                      <a:moveTo>
                        <a:pt x="0" y="0"/>
                      </a:moveTo>
                      <a:lnTo>
                        <a:pt x="0" y="0"/>
                      </a:lnTo>
                      <a:cubicBezTo>
                        <a:pt x="14257" y="368"/>
                        <a:pt x="28475" y="1671"/>
                        <a:pt x="42563" y="3900"/>
                      </a:cubicBezTo>
                      <a:cubicBezTo>
                        <a:pt x="97964" y="12936"/>
                        <a:pt x="152039" y="28769"/>
                        <a:pt x="203567" y="51031"/>
                      </a:cubicBezTo>
                      <a:cubicBezTo>
                        <a:pt x="222731" y="59198"/>
                        <a:pt x="241748" y="68301"/>
                        <a:pt x="260615" y="78329"/>
                      </a:cubicBezTo>
                      <a:cubicBezTo>
                        <a:pt x="269974" y="83343"/>
                        <a:pt x="279333" y="88691"/>
                        <a:pt x="288470" y="94151"/>
                      </a:cubicBezTo>
                      <a:cubicBezTo>
                        <a:pt x="333899" y="120625"/>
                        <a:pt x="374573" y="154519"/>
                        <a:pt x="408805" y="194430"/>
                      </a:cubicBezTo>
                      <a:cubicBezTo>
                        <a:pt x="424785" y="213416"/>
                        <a:pt x="438300" y="234341"/>
                        <a:pt x="449028" y="256715"/>
                      </a:cubicBezTo>
                      <a:cubicBezTo>
                        <a:pt x="450365" y="259612"/>
                        <a:pt x="451925" y="262509"/>
                        <a:pt x="453151" y="265406"/>
                      </a:cubicBezTo>
                      <a:lnTo>
                        <a:pt x="453151" y="265406"/>
                      </a:lnTo>
                      <a:cubicBezTo>
                        <a:pt x="456382" y="272982"/>
                        <a:pt x="459279" y="280447"/>
                        <a:pt x="462064" y="287690"/>
                      </a:cubicBezTo>
                      <a:cubicBezTo>
                        <a:pt x="488188" y="351646"/>
                        <a:pt x="497658" y="421195"/>
                        <a:pt x="489585" y="489808"/>
                      </a:cubicBezTo>
                      <a:cubicBezTo>
                        <a:pt x="485574" y="538276"/>
                        <a:pt x="466521" y="592984"/>
                        <a:pt x="456159" y="601229"/>
                      </a:cubicBezTo>
                      <a:cubicBezTo>
                        <a:pt x="454830" y="602400"/>
                        <a:pt x="453371" y="603402"/>
                        <a:pt x="451814" y="604238"/>
                      </a:cubicBezTo>
                      <a:cubicBezTo>
                        <a:pt x="437552" y="612372"/>
                        <a:pt x="415713" y="606244"/>
                        <a:pt x="375601" y="581285"/>
                      </a:cubicBezTo>
                      <a:cubicBezTo>
                        <a:pt x="295267" y="531368"/>
                        <a:pt x="268303" y="413039"/>
                        <a:pt x="268303" y="413039"/>
                      </a:cubicBezTo>
                      <a:lnTo>
                        <a:pt x="384181" y="400003"/>
                      </a:lnTo>
                      <a:lnTo>
                        <a:pt x="238330" y="363234"/>
                      </a:lnTo>
                      <a:lnTo>
                        <a:pt x="182620" y="267188"/>
                      </a:lnTo>
                      <a:lnTo>
                        <a:pt x="293484" y="252258"/>
                      </a:lnTo>
                      <a:lnTo>
                        <a:pt x="145071" y="222397"/>
                      </a:lnTo>
                      <a:cubicBezTo>
                        <a:pt x="101222" y="145460"/>
                        <a:pt x="52777" y="71221"/>
                        <a:pt x="0" y="111"/>
                      </a:cubicBezTo>
                      <a:close/>
                    </a:path>
                  </a:pathLst>
                </a:custGeom>
                <a:solidFill>
                  <a:srgbClr val="2A9BF5"/>
                </a:solidFill>
                <a:ln w="111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931B647-25D6-48A1-81FD-81FC0F080778}"/>
                    </a:ext>
                  </a:extLst>
                </p:cNvPr>
                <p:cNvSpPr/>
                <p:nvPr/>
              </p:nvSpPr>
              <p:spPr>
                <a:xfrm>
                  <a:off x="3410745" y="4455190"/>
                  <a:ext cx="492382" cy="607617"/>
                </a:xfrm>
                <a:custGeom>
                  <a:avLst/>
                  <a:gdLst>
                    <a:gd name="connsiteX0" fmla="*/ 0 w 492382"/>
                    <a:gd name="connsiteY0" fmla="*/ 0 h 607617"/>
                    <a:gd name="connsiteX1" fmla="*/ 0 w 492382"/>
                    <a:gd name="connsiteY1" fmla="*/ 0 h 607617"/>
                    <a:gd name="connsiteX2" fmla="*/ 42563 w 492382"/>
                    <a:gd name="connsiteY2" fmla="*/ 3900 h 607617"/>
                    <a:gd name="connsiteX3" fmla="*/ 203567 w 492382"/>
                    <a:gd name="connsiteY3" fmla="*/ 51031 h 607617"/>
                    <a:gd name="connsiteX4" fmla="*/ 260615 w 492382"/>
                    <a:gd name="connsiteY4" fmla="*/ 78329 h 607617"/>
                    <a:gd name="connsiteX5" fmla="*/ 288470 w 492382"/>
                    <a:gd name="connsiteY5" fmla="*/ 94151 h 607617"/>
                    <a:gd name="connsiteX6" fmla="*/ 408805 w 492382"/>
                    <a:gd name="connsiteY6" fmla="*/ 194430 h 607617"/>
                    <a:gd name="connsiteX7" fmla="*/ 449028 w 492382"/>
                    <a:gd name="connsiteY7" fmla="*/ 256715 h 607617"/>
                    <a:gd name="connsiteX8" fmla="*/ 453151 w 492382"/>
                    <a:gd name="connsiteY8" fmla="*/ 265406 h 607617"/>
                    <a:gd name="connsiteX9" fmla="*/ 453151 w 492382"/>
                    <a:gd name="connsiteY9" fmla="*/ 265406 h 607617"/>
                    <a:gd name="connsiteX10" fmla="*/ 462064 w 492382"/>
                    <a:gd name="connsiteY10" fmla="*/ 287690 h 607617"/>
                    <a:gd name="connsiteX11" fmla="*/ 489585 w 492382"/>
                    <a:gd name="connsiteY11" fmla="*/ 489808 h 607617"/>
                    <a:gd name="connsiteX12" fmla="*/ 456159 w 492382"/>
                    <a:gd name="connsiteY12" fmla="*/ 601229 h 607617"/>
                    <a:gd name="connsiteX13" fmla="*/ 451814 w 492382"/>
                    <a:gd name="connsiteY13" fmla="*/ 604238 h 607617"/>
                    <a:gd name="connsiteX14" fmla="*/ 375601 w 492382"/>
                    <a:gd name="connsiteY14" fmla="*/ 581285 h 607617"/>
                    <a:gd name="connsiteX15" fmla="*/ 268303 w 492382"/>
                    <a:gd name="connsiteY15" fmla="*/ 413039 h 607617"/>
                    <a:gd name="connsiteX16" fmla="*/ 384181 w 492382"/>
                    <a:gd name="connsiteY16" fmla="*/ 400003 h 607617"/>
                    <a:gd name="connsiteX17" fmla="*/ 238330 w 492382"/>
                    <a:gd name="connsiteY17" fmla="*/ 363234 h 607617"/>
                    <a:gd name="connsiteX18" fmla="*/ 182620 w 492382"/>
                    <a:gd name="connsiteY18" fmla="*/ 267188 h 607617"/>
                    <a:gd name="connsiteX19" fmla="*/ 293484 w 492382"/>
                    <a:gd name="connsiteY19" fmla="*/ 252258 h 607617"/>
                    <a:gd name="connsiteX20" fmla="*/ 145071 w 492382"/>
                    <a:gd name="connsiteY20" fmla="*/ 222397 h 607617"/>
                    <a:gd name="connsiteX21" fmla="*/ 0 w 492382"/>
                    <a:gd name="connsiteY21" fmla="*/ 111 h 6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382" h="607617">
                      <a:moveTo>
                        <a:pt x="0" y="0"/>
                      </a:moveTo>
                      <a:lnTo>
                        <a:pt x="0" y="0"/>
                      </a:lnTo>
                      <a:cubicBezTo>
                        <a:pt x="14257" y="368"/>
                        <a:pt x="28475" y="1671"/>
                        <a:pt x="42563" y="3900"/>
                      </a:cubicBezTo>
                      <a:cubicBezTo>
                        <a:pt x="97964" y="12936"/>
                        <a:pt x="152039" y="28769"/>
                        <a:pt x="203567" y="51031"/>
                      </a:cubicBezTo>
                      <a:cubicBezTo>
                        <a:pt x="222731" y="59198"/>
                        <a:pt x="241748" y="68301"/>
                        <a:pt x="260615" y="78329"/>
                      </a:cubicBezTo>
                      <a:cubicBezTo>
                        <a:pt x="269974" y="83343"/>
                        <a:pt x="279333" y="88691"/>
                        <a:pt x="288470" y="94151"/>
                      </a:cubicBezTo>
                      <a:cubicBezTo>
                        <a:pt x="333899" y="120625"/>
                        <a:pt x="374573" y="154519"/>
                        <a:pt x="408805" y="194430"/>
                      </a:cubicBezTo>
                      <a:cubicBezTo>
                        <a:pt x="424785" y="213416"/>
                        <a:pt x="438300" y="234341"/>
                        <a:pt x="449028" y="256715"/>
                      </a:cubicBezTo>
                      <a:cubicBezTo>
                        <a:pt x="450365" y="259612"/>
                        <a:pt x="451925" y="262509"/>
                        <a:pt x="453151" y="265406"/>
                      </a:cubicBezTo>
                      <a:lnTo>
                        <a:pt x="453151" y="265406"/>
                      </a:lnTo>
                      <a:cubicBezTo>
                        <a:pt x="456382" y="272982"/>
                        <a:pt x="459279" y="280447"/>
                        <a:pt x="462064" y="287690"/>
                      </a:cubicBezTo>
                      <a:cubicBezTo>
                        <a:pt x="488188" y="351646"/>
                        <a:pt x="497658" y="421195"/>
                        <a:pt x="489585" y="489808"/>
                      </a:cubicBezTo>
                      <a:cubicBezTo>
                        <a:pt x="485574" y="538276"/>
                        <a:pt x="466521" y="592984"/>
                        <a:pt x="456159" y="601229"/>
                      </a:cubicBezTo>
                      <a:cubicBezTo>
                        <a:pt x="454830" y="602400"/>
                        <a:pt x="453371" y="603402"/>
                        <a:pt x="451814" y="604238"/>
                      </a:cubicBezTo>
                      <a:cubicBezTo>
                        <a:pt x="437552" y="612372"/>
                        <a:pt x="415713" y="606244"/>
                        <a:pt x="375601" y="581285"/>
                      </a:cubicBezTo>
                      <a:cubicBezTo>
                        <a:pt x="295267" y="531368"/>
                        <a:pt x="268303" y="413039"/>
                        <a:pt x="268303" y="413039"/>
                      </a:cubicBezTo>
                      <a:lnTo>
                        <a:pt x="384181" y="400003"/>
                      </a:lnTo>
                      <a:lnTo>
                        <a:pt x="238330" y="363234"/>
                      </a:lnTo>
                      <a:lnTo>
                        <a:pt x="182620" y="267188"/>
                      </a:lnTo>
                      <a:lnTo>
                        <a:pt x="293484" y="252258"/>
                      </a:lnTo>
                      <a:lnTo>
                        <a:pt x="145071" y="222397"/>
                      </a:lnTo>
                      <a:cubicBezTo>
                        <a:pt x="101222" y="145460"/>
                        <a:pt x="52777" y="71221"/>
                        <a:pt x="0" y="111"/>
                      </a:cubicBezTo>
                      <a:close/>
                    </a:path>
                  </a:pathLst>
                </a:custGeom>
                <a:solidFill>
                  <a:srgbClr val="FFFFFF">
                    <a:alpha val="65000"/>
                  </a:srgbClr>
                </a:solidFill>
                <a:ln w="111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F0E409F-1C27-456D-8C2C-04DE3C770568}"/>
                    </a:ext>
                  </a:extLst>
                </p:cNvPr>
                <p:cNvSpPr/>
                <p:nvPr/>
              </p:nvSpPr>
              <p:spPr>
                <a:xfrm>
                  <a:off x="3410745" y="4455301"/>
                  <a:ext cx="492159" cy="607023"/>
                </a:xfrm>
                <a:custGeom>
                  <a:avLst/>
                  <a:gdLst>
                    <a:gd name="connsiteX0" fmla="*/ 42340 w 492159"/>
                    <a:gd name="connsiteY0" fmla="*/ 3789 h 607023"/>
                    <a:gd name="connsiteX1" fmla="*/ 203344 w 492159"/>
                    <a:gd name="connsiteY1" fmla="*/ 50920 h 607023"/>
                    <a:gd name="connsiteX2" fmla="*/ 260392 w 492159"/>
                    <a:gd name="connsiteY2" fmla="*/ 78218 h 607023"/>
                    <a:gd name="connsiteX3" fmla="*/ 288247 w 492159"/>
                    <a:gd name="connsiteY3" fmla="*/ 94040 h 607023"/>
                    <a:gd name="connsiteX4" fmla="*/ 408582 w 492159"/>
                    <a:gd name="connsiteY4" fmla="*/ 194319 h 607023"/>
                    <a:gd name="connsiteX5" fmla="*/ 448805 w 492159"/>
                    <a:gd name="connsiteY5" fmla="*/ 256604 h 607023"/>
                    <a:gd name="connsiteX6" fmla="*/ 452928 w 492159"/>
                    <a:gd name="connsiteY6" fmla="*/ 265295 h 607023"/>
                    <a:gd name="connsiteX7" fmla="*/ 452928 w 492159"/>
                    <a:gd name="connsiteY7" fmla="*/ 265295 h 607023"/>
                    <a:gd name="connsiteX8" fmla="*/ 461841 w 492159"/>
                    <a:gd name="connsiteY8" fmla="*/ 287579 h 607023"/>
                    <a:gd name="connsiteX9" fmla="*/ 489363 w 492159"/>
                    <a:gd name="connsiteY9" fmla="*/ 489697 h 607023"/>
                    <a:gd name="connsiteX10" fmla="*/ 455936 w 492159"/>
                    <a:gd name="connsiteY10" fmla="*/ 601118 h 607023"/>
                    <a:gd name="connsiteX11" fmla="*/ 451591 w 492159"/>
                    <a:gd name="connsiteY11" fmla="*/ 604127 h 607023"/>
                    <a:gd name="connsiteX12" fmla="*/ 442343 w 492159"/>
                    <a:gd name="connsiteY12" fmla="*/ 607024 h 607023"/>
                    <a:gd name="connsiteX13" fmla="*/ 375490 w 492159"/>
                    <a:gd name="connsiteY13" fmla="*/ 258386 h 607023"/>
                    <a:gd name="connsiteX14" fmla="*/ 0 w 492159"/>
                    <a:gd name="connsiteY14" fmla="*/ 0 h 607023"/>
                    <a:gd name="connsiteX15" fmla="*/ 0 w 492159"/>
                    <a:gd name="connsiteY15" fmla="*/ 0 h 607023"/>
                    <a:gd name="connsiteX16" fmla="*/ 42340 w 492159"/>
                    <a:gd name="connsiteY16" fmla="*/ 3789 h 60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159" h="607023">
                      <a:moveTo>
                        <a:pt x="42340" y="3789"/>
                      </a:moveTo>
                      <a:cubicBezTo>
                        <a:pt x="97741" y="12825"/>
                        <a:pt x="151816" y="28658"/>
                        <a:pt x="203344" y="50920"/>
                      </a:cubicBezTo>
                      <a:cubicBezTo>
                        <a:pt x="222508" y="59087"/>
                        <a:pt x="241525" y="68190"/>
                        <a:pt x="260392" y="78218"/>
                      </a:cubicBezTo>
                      <a:cubicBezTo>
                        <a:pt x="269751" y="83232"/>
                        <a:pt x="279110" y="88580"/>
                        <a:pt x="288247" y="94040"/>
                      </a:cubicBezTo>
                      <a:cubicBezTo>
                        <a:pt x="333676" y="120513"/>
                        <a:pt x="374350" y="154408"/>
                        <a:pt x="408582" y="194319"/>
                      </a:cubicBezTo>
                      <a:cubicBezTo>
                        <a:pt x="424562" y="213305"/>
                        <a:pt x="438078" y="234230"/>
                        <a:pt x="448805" y="256604"/>
                      </a:cubicBezTo>
                      <a:cubicBezTo>
                        <a:pt x="450142" y="259500"/>
                        <a:pt x="451702" y="262397"/>
                        <a:pt x="452928" y="265295"/>
                      </a:cubicBezTo>
                      <a:lnTo>
                        <a:pt x="452928" y="265295"/>
                      </a:lnTo>
                      <a:cubicBezTo>
                        <a:pt x="456159" y="272871"/>
                        <a:pt x="459056" y="280336"/>
                        <a:pt x="461841" y="287579"/>
                      </a:cubicBezTo>
                      <a:cubicBezTo>
                        <a:pt x="487965" y="351535"/>
                        <a:pt x="497435" y="421084"/>
                        <a:pt x="489363" y="489697"/>
                      </a:cubicBezTo>
                      <a:cubicBezTo>
                        <a:pt x="485351" y="538165"/>
                        <a:pt x="466298" y="592873"/>
                        <a:pt x="455936" y="601118"/>
                      </a:cubicBezTo>
                      <a:cubicBezTo>
                        <a:pt x="454607" y="602288"/>
                        <a:pt x="453148" y="603291"/>
                        <a:pt x="451591" y="604127"/>
                      </a:cubicBezTo>
                      <a:cubicBezTo>
                        <a:pt x="448720" y="605675"/>
                        <a:pt x="445582" y="606656"/>
                        <a:pt x="442343" y="607024"/>
                      </a:cubicBezTo>
                      <a:cubicBezTo>
                        <a:pt x="455936" y="532148"/>
                        <a:pt x="427747" y="339612"/>
                        <a:pt x="375490" y="258386"/>
                      </a:cubicBezTo>
                      <a:cubicBezTo>
                        <a:pt x="321339" y="174597"/>
                        <a:pt x="188413" y="49694"/>
                        <a:pt x="0" y="0"/>
                      </a:cubicBezTo>
                      <a:lnTo>
                        <a:pt x="0" y="0"/>
                      </a:lnTo>
                      <a:cubicBezTo>
                        <a:pt x="14178" y="379"/>
                        <a:pt x="28319" y="1649"/>
                        <a:pt x="42340" y="3789"/>
                      </a:cubicBezTo>
                      <a:close/>
                    </a:path>
                  </a:pathLst>
                </a:custGeom>
                <a:solidFill>
                  <a:srgbClr val="2A9BF5"/>
                </a:solidFill>
                <a:ln w="111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1215F4CE-8A67-4B2F-886E-790CFE96871D}"/>
                    </a:ext>
                  </a:extLst>
                </p:cNvPr>
                <p:cNvSpPr/>
                <p:nvPr/>
              </p:nvSpPr>
              <p:spPr>
                <a:xfrm>
                  <a:off x="3410745" y="4455301"/>
                  <a:ext cx="492159" cy="607023"/>
                </a:xfrm>
                <a:custGeom>
                  <a:avLst/>
                  <a:gdLst>
                    <a:gd name="connsiteX0" fmla="*/ 42340 w 492159"/>
                    <a:gd name="connsiteY0" fmla="*/ 3789 h 607023"/>
                    <a:gd name="connsiteX1" fmla="*/ 203344 w 492159"/>
                    <a:gd name="connsiteY1" fmla="*/ 50920 h 607023"/>
                    <a:gd name="connsiteX2" fmla="*/ 260392 w 492159"/>
                    <a:gd name="connsiteY2" fmla="*/ 78218 h 607023"/>
                    <a:gd name="connsiteX3" fmla="*/ 288247 w 492159"/>
                    <a:gd name="connsiteY3" fmla="*/ 94040 h 607023"/>
                    <a:gd name="connsiteX4" fmla="*/ 408582 w 492159"/>
                    <a:gd name="connsiteY4" fmla="*/ 194319 h 607023"/>
                    <a:gd name="connsiteX5" fmla="*/ 448805 w 492159"/>
                    <a:gd name="connsiteY5" fmla="*/ 256604 h 607023"/>
                    <a:gd name="connsiteX6" fmla="*/ 452928 w 492159"/>
                    <a:gd name="connsiteY6" fmla="*/ 265295 h 607023"/>
                    <a:gd name="connsiteX7" fmla="*/ 452928 w 492159"/>
                    <a:gd name="connsiteY7" fmla="*/ 265295 h 607023"/>
                    <a:gd name="connsiteX8" fmla="*/ 461841 w 492159"/>
                    <a:gd name="connsiteY8" fmla="*/ 287579 h 607023"/>
                    <a:gd name="connsiteX9" fmla="*/ 489363 w 492159"/>
                    <a:gd name="connsiteY9" fmla="*/ 489697 h 607023"/>
                    <a:gd name="connsiteX10" fmla="*/ 455936 w 492159"/>
                    <a:gd name="connsiteY10" fmla="*/ 601118 h 607023"/>
                    <a:gd name="connsiteX11" fmla="*/ 451591 w 492159"/>
                    <a:gd name="connsiteY11" fmla="*/ 604127 h 607023"/>
                    <a:gd name="connsiteX12" fmla="*/ 442343 w 492159"/>
                    <a:gd name="connsiteY12" fmla="*/ 607024 h 607023"/>
                    <a:gd name="connsiteX13" fmla="*/ 375490 w 492159"/>
                    <a:gd name="connsiteY13" fmla="*/ 258386 h 607023"/>
                    <a:gd name="connsiteX14" fmla="*/ 0 w 492159"/>
                    <a:gd name="connsiteY14" fmla="*/ 0 h 607023"/>
                    <a:gd name="connsiteX15" fmla="*/ 0 w 492159"/>
                    <a:gd name="connsiteY15" fmla="*/ 0 h 607023"/>
                    <a:gd name="connsiteX16" fmla="*/ 42340 w 492159"/>
                    <a:gd name="connsiteY16" fmla="*/ 3789 h 60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159" h="607023">
                      <a:moveTo>
                        <a:pt x="42340" y="3789"/>
                      </a:moveTo>
                      <a:cubicBezTo>
                        <a:pt x="97741" y="12825"/>
                        <a:pt x="151816" y="28658"/>
                        <a:pt x="203344" y="50920"/>
                      </a:cubicBezTo>
                      <a:cubicBezTo>
                        <a:pt x="222508" y="59087"/>
                        <a:pt x="241525" y="68190"/>
                        <a:pt x="260392" y="78218"/>
                      </a:cubicBezTo>
                      <a:cubicBezTo>
                        <a:pt x="269751" y="83232"/>
                        <a:pt x="279110" y="88580"/>
                        <a:pt x="288247" y="94040"/>
                      </a:cubicBezTo>
                      <a:cubicBezTo>
                        <a:pt x="333676" y="120513"/>
                        <a:pt x="374350" y="154408"/>
                        <a:pt x="408582" y="194319"/>
                      </a:cubicBezTo>
                      <a:cubicBezTo>
                        <a:pt x="424562" y="213305"/>
                        <a:pt x="438078" y="234230"/>
                        <a:pt x="448805" y="256604"/>
                      </a:cubicBezTo>
                      <a:cubicBezTo>
                        <a:pt x="450142" y="259500"/>
                        <a:pt x="451702" y="262397"/>
                        <a:pt x="452928" y="265295"/>
                      </a:cubicBezTo>
                      <a:lnTo>
                        <a:pt x="452928" y="265295"/>
                      </a:lnTo>
                      <a:cubicBezTo>
                        <a:pt x="456159" y="272871"/>
                        <a:pt x="459056" y="280336"/>
                        <a:pt x="461841" y="287579"/>
                      </a:cubicBezTo>
                      <a:cubicBezTo>
                        <a:pt x="487965" y="351535"/>
                        <a:pt x="497435" y="421084"/>
                        <a:pt x="489363" y="489697"/>
                      </a:cubicBezTo>
                      <a:cubicBezTo>
                        <a:pt x="485351" y="538165"/>
                        <a:pt x="466298" y="592873"/>
                        <a:pt x="455936" y="601118"/>
                      </a:cubicBezTo>
                      <a:cubicBezTo>
                        <a:pt x="454607" y="602288"/>
                        <a:pt x="453148" y="603291"/>
                        <a:pt x="451591" y="604127"/>
                      </a:cubicBezTo>
                      <a:cubicBezTo>
                        <a:pt x="448720" y="605675"/>
                        <a:pt x="445582" y="606656"/>
                        <a:pt x="442343" y="607024"/>
                      </a:cubicBezTo>
                      <a:cubicBezTo>
                        <a:pt x="455936" y="532148"/>
                        <a:pt x="427747" y="339612"/>
                        <a:pt x="375490" y="258386"/>
                      </a:cubicBezTo>
                      <a:cubicBezTo>
                        <a:pt x="321339" y="174597"/>
                        <a:pt x="188413" y="49694"/>
                        <a:pt x="0" y="0"/>
                      </a:cubicBezTo>
                      <a:lnTo>
                        <a:pt x="0" y="0"/>
                      </a:lnTo>
                      <a:cubicBezTo>
                        <a:pt x="14178" y="379"/>
                        <a:pt x="28319" y="1649"/>
                        <a:pt x="42340" y="3789"/>
                      </a:cubicBezTo>
                      <a:close/>
                    </a:path>
                  </a:pathLst>
                </a:custGeom>
                <a:solidFill>
                  <a:srgbClr val="FFFFFF">
                    <a:alpha val="25000"/>
                  </a:srgbClr>
                </a:solidFill>
                <a:ln w="111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550AE5C-BE25-402D-A867-711FC7C46D1A}"/>
                    </a:ext>
                  </a:extLst>
                </p:cNvPr>
                <p:cNvSpPr/>
                <p:nvPr/>
              </p:nvSpPr>
              <p:spPr>
                <a:xfrm>
                  <a:off x="3556930" y="4512683"/>
                  <a:ext cx="301150" cy="550256"/>
                </a:xfrm>
                <a:custGeom>
                  <a:avLst/>
                  <a:gdLst>
                    <a:gd name="connsiteX0" fmla="*/ 297161 w 301150"/>
                    <a:gd name="connsiteY0" fmla="*/ 550199 h 550256"/>
                    <a:gd name="connsiteX1" fmla="*/ 294041 w 301150"/>
                    <a:gd name="connsiteY1" fmla="*/ 383067 h 550256"/>
                    <a:gd name="connsiteX2" fmla="*/ 246130 w 301150"/>
                    <a:gd name="connsiteY2" fmla="*/ 222620 h 550256"/>
                    <a:gd name="connsiteX3" fmla="*/ 140057 w 301150"/>
                    <a:gd name="connsiteY3" fmla="*/ 92591 h 550256"/>
                    <a:gd name="connsiteX4" fmla="*/ 557 w 301150"/>
                    <a:gd name="connsiteY4" fmla="*/ 0 h 550256"/>
                    <a:gd name="connsiteX5" fmla="*/ 0 w 301150"/>
                    <a:gd name="connsiteY5" fmla="*/ 0 h 550256"/>
                    <a:gd name="connsiteX6" fmla="*/ 0 w 301150"/>
                    <a:gd name="connsiteY6" fmla="*/ 0 h 550256"/>
                    <a:gd name="connsiteX7" fmla="*/ 133706 w 301150"/>
                    <a:gd name="connsiteY7" fmla="*/ 98831 h 550256"/>
                    <a:gd name="connsiteX8" fmla="*/ 191756 w 301150"/>
                    <a:gd name="connsiteY8" fmla="*/ 157995 h 550256"/>
                    <a:gd name="connsiteX9" fmla="*/ 239333 w 301150"/>
                    <a:gd name="connsiteY9" fmla="*/ 224848 h 550256"/>
                    <a:gd name="connsiteX10" fmla="*/ 289361 w 301150"/>
                    <a:gd name="connsiteY10" fmla="*/ 382621 h 550256"/>
                    <a:gd name="connsiteX11" fmla="*/ 296158 w 301150"/>
                    <a:gd name="connsiteY11" fmla="*/ 548750 h 550256"/>
                    <a:gd name="connsiteX12" fmla="*/ 296158 w 301150"/>
                    <a:gd name="connsiteY12" fmla="*/ 549307 h 550256"/>
                    <a:gd name="connsiteX13" fmla="*/ 297161 w 301150"/>
                    <a:gd name="connsiteY13" fmla="*/ 550199 h 55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150" h="550256">
                      <a:moveTo>
                        <a:pt x="297161" y="550199"/>
                      </a:moveTo>
                      <a:cubicBezTo>
                        <a:pt x="303375" y="494588"/>
                        <a:pt x="302326" y="438409"/>
                        <a:pt x="294041" y="383067"/>
                      </a:cubicBezTo>
                      <a:cubicBezTo>
                        <a:pt x="286532" y="327411"/>
                        <a:pt x="270367" y="273272"/>
                        <a:pt x="246130" y="222620"/>
                      </a:cubicBezTo>
                      <a:cubicBezTo>
                        <a:pt x="218875" y="173249"/>
                        <a:pt x="182943" y="129204"/>
                        <a:pt x="140057" y="92591"/>
                      </a:cubicBezTo>
                      <a:cubicBezTo>
                        <a:pt x="97939" y="55588"/>
                        <a:pt x="51015" y="24435"/>
                        <a:pt x="557" y="0"/>
                      </a:cubicBezTo>
                      <a:lnTo>
                        <a:pt x="0" y="0"/>
                      </a:lnTo>
                      <a:cubicBezTo>
                        <a:pt x="0" y="0"/>
                        <a:pt x="0" y="0"/>
                        <a:pt x="0" y="0"/>
                      </a:cubicBezTo>
                      <a:cubicBezTo>
                        <a:pt x="47791" y="28345"/>
                        <a:pt x="92588" y="61460"/>
                        <a:pt x="133706" y="98831"/>
                      </a:cubicBezTo>
                      <a:cubicBezTo>
                        <a:pt x="154383" y="117204"/>
                        <a:pt x="173779" y="136970"/>
                        <a:pt x="191756" y="157995"/>
                      </a:cubicBezTo>
                      <a:cubicBezTo>
                        <a:pt x="210035" y="178452"/>
                        <a:pt x="225991" y="200870"/>
                        <a:pt x="239333" y="224848"/>
                      </a:cubicBezTo>
                      <a:cubicBezTo>
                        <a:pt x="264118" y="274520"/>
                        <a:pt x="280997" y="327746"/>
                        <a:pt x="289361" y="382621"/>
                      </a:cubicBezTo>
                      <a:cubicBezTo>
                        <a:pt x="298750" y="437474"/>
                        <a:pt x="301034" y="493307"/>
                        <a:pt x="296158" y="548750"/>
                      </a:cubicBezTo>
                      <a:lnTo>
                        <a:pt x="296158" y="549307"/>
                      </a:lnTo>
                      <a:cubicBezTo>
                        <a:pt x="296158" y="549307"/>
                        <a:pt x="297161" y="550533"/>
                        <a:pt x="297161" y="550199"/>
                      </a:cubicBezTo>
                      <a:close/>
                    </a:path>
                  </a:pathLst>
                </a:custGeom>
                <a:solidFill>
                  <a:srgbClr val="FFFFFF"/>
                </a:solidFill>
                <a:ln w="11125" cap="flat">
                  <a:noFill/>
                  <a:prstDash val="solid"/>
                  <a:miter/>
                </a:ln>
              </p:spPr>
              <p:txBody>
                <a:bodyPr rtlCol="0" anchor="ctr"/>
                <a:lstStyle/>
                <a:p>
                  <a:endParaRPr lang="en-US"/>
                </a:p>
              </p:txBody>
            </p:sp>
          </p:grpSp>
        </p:grpSp>
        <p:grpSp>
          <p:nvGrpSpPr>
            <p:cNvPr id="344" name="Graphic 4">
              <a:extLst>
                <a:ext uri="{FF2B5EF4-FFF2-40B4-BE49-F238E27FC236}">
                  <a16:creationId xmlns:a16="http://schemas.microsoft.com/office/drawing/2014/main" id="{B9471178-F7AB-451F-840C-94C1F7793DAD}"/>
                </a:ext>
              </a:extLst>
            </p:cNvPr>
            <p:cNvGrpSpPr/>
            <p:nvPr/>
          </p:nvGrpSpPr>
          <p:grpSpPr>
            <a:xfrm>
              <a:off x="8273281" y="3921931"/>
              <a:ext cx="490227" cy="930996"/>
              <a:chOff x="8273281" y="3921931"/>
              <a:chExt cx="490227" cy="930996"/>
            </a:xfrm>
          </p:grpSpPr>
          <p:sp>
            <p:nvSpPr>
              <p:cNvPr id="345" name="Freeform: Shape 344">
                <a:extLst>
                  <a:ext uri="{FF2B5EF4-FFF2-40B4-BE49-F238E27FC236}">
                    <a16:creationId xmlns:a16="http://schemas.microsoft.com/office/drawing/2014/main" id="{DACECFBE-B442-49AA-ABB1-461987C86E1A}"/>
                  </a:ext>
                </a:extLst>
              </p:cNvPr>
              <p:cNvSpPr/>
              <p:nvPr/>
            </p:nvSpPr>
            <p:spPr>
              <a:xfrm>
                <a:off x="8273281" y="3921931"/>
                <a:ext cx="332927" cy="804904"/>
              </a:xfrm>
              <a:custGeom>
                <a:avLst/>
                <a:gdLst>
                  <a:gd name="connsiteX0" fmla="*/ 121675 w 332927"/>
                  <a:gd name="connsiteY0" fmla="*/ 804904 h 804904"/>
                  <a:gd name="connsiteX1" fmla="*/ 35657 w 332927"/>
                  <a:gd name="connsiteY1" fmla="*/ 754987 h 804904"/>
                  <a:gd name="connsiteX2" fmla="*/ 4794 w 332927"/>
                  <a:gd name="connsiteY2" fmla="*/ 350639 h 804904"/>
                  <a:gd name="connsiteX3" fmla="*/ 278110 w 332927"/>
                  <a:gd name="connsiteY3" fmla="*/ 3228 h 804904"/>
                  <a:gd name="connsiteX4" fmla="*/ 253598 w 332927"/>
                  <a:gd name="connsiteY4" fmla="*/ 265179 h 804904"/>
                  <a:gd name="connsiteX5" fmla="*/ 121675 w 332927"/>
                  <a:gd name="connsiteY5" fmla="*/ 804904 h 8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927" h="804904">
                    <a:moveTo>
                      <a:pt x="121675" y="804904"/>
                    </a:moveTo>
                    <a:lnTo>
                      <a:pt x="35657" y="754987"/>
                    </a:lnTo>
                    <a:cubicBezTo>
                      <a:pt x="35657" y="754987"/>
                      <a:pt x="-15596" y="542173"/>
                      <a:pt x="4794" y="350639"/>
                    </a:cubicBezTo>
                    <a:cubicBezTo>
                      <a:pt x="33541" y="81334"/>
                      <a:pt x="210812" y="-20059"/>
                      <a:pt x="278110" y="3228"/>
                    </a:cubicBezTo>
                    <a:cubicBezTo>
                      <a:pt x="345409" y="26515"/>
                      <a:pt x="365130" y="104733"/>
                      <a:pt x="253598" y="265179"/>
                    </a:cubicBezTo>
                    <a:cubicBezTo>
                      <a:pt x="187748" y="359999"/>
                      <a:pt x="106856" y="557103"/>
                      <a:pt x="121675" y="804904"/>
                    </a:cubicBezTo>
                    <a:close/>
                  </a:path>
                </a:pathLst>
              </a:custGeom>
              <a:solidFill>
                <a:srgbClr val="2A9BF5"/>
              </a:solidFill>
              <a:ln w="111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A9D1712-D09B-449D-AEB9-CD5AC4F1E80E}"/>
                  </a:ext>
                </a:extLst>
              </p:cNvPr>
              <p:cNvSpPr/>
              <p:nvPr/>
            </p:nvSpPr>
            <p:spPr>
              <a:xfrm>
                <a:off x="8273281" y="3921931"/>
                <a:ext cx="332927" cy="804904"/>
              </a:xfrm>
              <a:custGeom>
                <a:avLst/>
                <a:gdLst>
                  <a:gd name="connsiteX0" fmla="*/ 121675 w 332927"/>
                  <a:gd name="connsiteY0" fmla="*/ 804904 h 804904"/>
                  <a:gd name="connsiteX1" fmla="*/ 35657 w 332927"/>
                  <a:gd name="connsiteY1" fmla="*/ 754987 h 804904"/>
                  <a:gd name="connsiteX2" fmla="*/ 4794 w 332927"/>
                  <a:gd name="connsiteY2" fmla="*/ 350639 h 804904"/>
                  <a:gd name="connsiteX3" fmla="*/ 278110 w 332927"/>
                  <a:gd name="connsiteY3" fmla="*/ 3228 h 804904"/>
                  <a:gd name="connsiteX4" fmla="*/ 253598 w 332927"/>
                  <a:gd name="connsiteY4" fmla="*/ 265179 h 804904"/>
                  <a:gd name="connsiteX5" fmla="*/ 121675 w 332927"/>
                  <a:gd name="connsiteY5" fmla="*/ 804904 h 8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927" h="804904">
                    <a:moveTo>
                      <a:pt x="121675" y="804904"/>
                    </a:moveTo>
                    <a:lnTo>
                      <a:pt x="35657" y="754987"/>
                    </a:lnTo>
                    <a:cubicBezTo>
                      <a:pt x="35657" y="754987"/>
                      <a:pt x="-15596" y="542173"/>
                      <a:pt x="4794" y="350639"/>
                    </a:cubicBezTo>
                    <a:cubicBezTo>
                      <a:pt x="33541" y="81334"/>
                      <a:pt x="210812" y="-20059"/>
                      <a:pt x="278110" y="3228"/>
                    </a:cubicBezTo>
                    <a:cubicBezTo>
                      <a:pt x="345409" y="26515"/>
                      <a:pt x="365130" y="104733"/>
                      <a:pt x="253598" y="265179"/>
                    </a:cubicBezTo>
                    <a:cubicBezTo>
                      <a:pt x="187748" y="359999"/>
                      <a:pt x="106856" y="557103"/>
                      <a:pt x="121675" y="804904"/>
                    </a:cubicBezTo>
                    <a:close/>
                  </a:path>
                </a:pathLst>
              </a:custGeom>
              <a:solidFill>
                <a:srgbClr val="FFFFFF"/>
              </a:solidFill>
              <a:ln w="111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1F9C123-60C2-4616-A04C-FEDE5569913F}"/>
                  </a:ext>
                </a:extLst>
              </p:cNvPr>
              <p:cNvSpPr/>
              <p:nvPr/>
            </p:nvSpPr>
            <p:spPr>
              <a:xfrm>
                <a:off x="8340175" y="3961526"/>
                <a:ext cx="173469" cy="660795"/>
              </a:xfrm>
              <a:custGeom>
                <a:avLst/>
                <a:gdLst>
                  <a:gd name="connsiteX0" fmla="*/ 19126 w 173469"/>
                  <a:gd name="connsiteY0" fmla="*/ 660795 h 660795"/>
                  <a:gd name="connsiteX1" fmla="*/ 19906 w 173469"/>
                  <a:gd name="connsiteY1" fmla="*/ 660795 h 660795"/>
                  <a:gd name="connsiteX2" fmla="*/ 24697 w 173469"/>
                  <a:gd name="connsiteY2" fmla="*/ 653776 h 660795"/>
                  <a:gd name="connsiteX3" fmla="*/ 171773 w 173469"/>
                  <a:gd name="connsiteY3" fmla="*/ 10206 h 660795"/>
                  <a:gd name="connsiteX4" fmla="*/ 171773 w 173469"/>
                  <a:gd name="connsiteY4" fmla="*/ 1738 h 660795"/>
                  <a:gd name="connsiteX5" fmla="*/ 163305 w 173469"/>
                  <a:gd name="connsiteY5" fmla="*/ 1738 h 660795"/>
                  <a:gd name="connsiteX6" fmla="*/ 13332 w 173469"/>
                  <a:gd name="connsiteY6" fmla="*/ 655670 h 660795"/>
                  <a:gd name="connsiteX7" fmla="*/ 19126 w 173469"/>
                  <a:gd name="connsiteY7" fmla="*/ 660795 h 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69" h="660795">
                    <a:moveTo>
                      <a:pt x="19126" y="660795"/>
                    </a:moveTo>
                    <a:lnTo>
                      <a:pt x="19906" y="660795"/>
                    </a:lnTo>
                    <a:cubicBezTo>
                      <a:pt x="23170" y="660171"/>
                      <a:pt x="25309" y="657040"/>
                      <a:pt x="24697" y="653776"/>
                    </a:cubicBezTo>
                    <a:cubicBezTo>
                      <a:pt x="-22435" y="405418"/>
                      <a:pt x="64251" y="126307"/>
                      <a:pt x="171773" y="10206"/>
                    </a:cubicBezTo>
                    <a:cubicBezTo>
                      <a:pt x="174035" y="7833"/>
                      <a:pt x="174035" y="4111"/>
                      <a:pt x="171773" y="1738"/>
                    </a:cubicBezTo>
                    <a:cubicBezTo>
                      <a:pt x="169433" y="-579"/>
                      <a:pt x="165645" y="-579"/>
                      <a:pt x="163305" y="1738"/>
                    </a:cubicBezTo>
                    <a:cubicBezTo>
                      <a:pt x="53889" y="119956"/>
                      <a:pt x="-34579" y="403635"/>
                      <a:pt x="13332" y="655670"/>
                    </a:cubicBezTo>
                    <a:cubicBezTo>
                      <a:pt x="13766" y="658556"/>
                      <a:pt x="16207" y="660717"/>
                      <a:pt x="19126" y="660795"/>
                    </a:cubicBezTo>
                    <a:close/>
                  </a:path>
                </a:pathLst>
              </a:custGeom>
              <a:solidFill>
                <a:srgbClr val="FFFFFF"/>
              </a:solidFill>
              <a:ln w="111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FE8DAA2-196F-4E1F-AEAB-254498E98FD9}"/>
                  </a:ext>
                </a:extLst>
              </p:cNvPr>
              <p:cNvSpPr/>
              <p:nvPr/>
            </p:nvSpPr>
            <p:spPr>
              <a:xfrm>
                <a:off x="8328775" y="4173056"/>
                <a:ext cx="434733" cy="679870"/>
              </a:xfrm>
              <a:custGeom>
                <a:avLst/>
                <a:gdLst>
                  <a:gd name="connsiteX0" fmla="*/ 282784 w 434733"/>
                  <a:gd name="connsiteY0" fmla="*/ 678905 h 679870"/>
                  <a:gd name="connsiteX1" fmla="*/ 339386 w 434733"/>
                  <a:gd name="connsiteY1" fmla="*/ 649044 h 679870"/>
                  <a:gd name="connsiteX2" fmla="*/ 376712 w 434733"/>
                  <a:gd name="connsiteY2" fmla="*/ 601467 h 679870"/>
                  <a:gd name="connsiteX3" fmla="*/ 383286 w 434733"/>
                  <a:gd name="connsiteY3" fmla="*/ 533834 h 679870"/>
                  <a:gd name="connsiteX4" fmla="*/ 373035 w 434733"/>
                  <a:gd name="connsiteY4" fmla="*/ 498625 h 679870"/>
                  <a:gd name="connsiteX5" fmla="*/ 361336 w 434733"/>
                  <a:gd name="connsiteY5" fmla="*/ 464530 h 679870"/>
                  <a:gd name="connsiteX6" fmla="*/ 354428 w 434733"/>
                  <a:gd name="connsiteY6" fmla="*/ 429767 h 679870"/>
                  <a:gd name="connsiteX7" fmla="*/ 394873 w 434733"/>
                  <a:gd name="connsiteY7" fmla="*/ 373054 h 679870"/>
                  <a:gd name="connsiteX8" fmla="*/ 434651 w 434733"/>
                  <a:gd name="connsiteY8" fmla="*/ 305532 h 679870"/>
                  <a:gd name="connsiteX9" fmla="*/ 406461 w 434733"/>
                  <a:gd name="connsiteY9" fmla="*/ 247147 h 679870"/>
                  <a:gd name="connsiteX10" fmla="*/ 361893 w 434733"/>
                  <a:gd name="connsiteY10" fmla="*/ 198456 h 679870"/>
                  <a:gd name="connsiteX11" fmla="*/ 345291 w 434733"/>
                  <a:gd name="connsiteY11" fmla="*/ 154890 h 679870"/>
                  <a:gd name="connsiteX12" fmla="*/ 353536 w 434733"/>
                  <a:gd name="connsiteY12" fmla="*/ 126701 h 679870"/>
                  <a:gd name="connsiteX13" fmla="*/ 381057 w 434733"/>
                  <a:gd name="connsiteY13" fmla="*/ 69653 h 679870"/>
                  <a:gd name="connsiteX14" fmla="*/ 368467 w 434733"/>
                  <a:gd name="connsiteY14" fmla="*/ 11045 h 679870"/>
                  <a:gd name="connsiteX15" fmla="*/ 318773 w 434733"/>
                  <a:gd name="connsiteY15" fmla="*/ 1352 h 679870"/>
                  <a:gd name="connsiteX16" fmla="*/ 274204 w 434733"/>
                  <a:gd name="connsiteY16" fmla="*/ 19736 h 679870"/>
                  <a:gd name="connsiteX17" fmla="*/ 159886 w 434733"/>
                  <a:gd name="connsiteY17" fmla="*/ 123915 h 679870"/>
                  <a:gd name="connsiteX18" fmla="*/ 102504 w 434733"/>
                  <a:gd name="connsiteY18" fmla="*/ 141074 h 679870"/>
                  <a:gd name="connsiteX19" fmla="*/ 56153 w 434733"/>
                  <a:gd name="connsiteY19" fmla="*/ 176283 h 679870"/>
                  <a:gd name="connsiteX20" fmla="*/ 64732 w 434733"/>
                  <a:gd name="connsiteY20" fmla="*/ 292273 h 679870"/>
                  <a:gd name="connsiteX21" fmla="*/ 7350 w 434733"/>
                  <a:gd name="connsiteY21" fmla="*/ 370937 h 679870"/>
                  <a:gd name="connsiteX22" fmla="*/ 1110 w 434733"/>
                  <a:gd name="connsiteY22" fmla="*/ 414725 h 679870"/>
                  <a:gd name="connsiteX23" fmla="*/ 23395 w 434733"/>
                  <a:gd name="connsiteY23" fmla="*/ 486926 h 679870"/>
                  <a:gd name="connsiteX24" fmla="*/ 66849 w 434733"/>
                  <a:gd name="connsiteY24" fmla="*/ 553779 h 67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733" h="679870">
                    <a:moveTo>
                      <a:pt x="282784" y="678905"/>
                    </a:moveTo>
                    <a:cubicBezTo>
                      <a:pt x="295709" y="685479"/>
                      <a:pt x="329915" y="656621"/>
                      <a:pt x="339386" y="649044"/>
                    </a:cubicBezTo>
                    <a:cubicBezTo>
                      <a:pt x="355742" y="636687"/>
                      <a:pt x="368600" y="620286"/>
                      <a:pt x="376712" y="601467"/>
                    </a:cubicBezTo>
                    <a:cubicBezTo>
                      <a:pt x="385893" y="580152"/>
                      <a:pt x="388188" y="556509"/>
                      <a:pt x="383286" y="533834"/>
                    </a:cubicBezTo>
                    <a:cubicBezTo>
                      <a:pt x="380690" y="521879"/>
                      <a:pt x="377258" y="510113"/>
                      <a:pt x="373035" y="498625"/>
                    </a:cubicBezTo>
                    <a:lnTo>
                      <a:pt x="361336" y="464530"/>
                    </a:lnTo>
                    <a:cubicBezTo>
                      <a:pt x="356690" y="453533"/>
                      <a:pt x="354338" y="441700"/>
                      <a:pt x="354428" y="429767"/>
                    </a:cubicBezTo>
                    <a:cubicBezTo>
                      <a:pt x="356322" y="405923"/>
                      <a:pt x="376712" y="388318"/>
                      <a:pt x="394873" y="373054"/>
                    </a:cubicBezTo>
                    <a:cubicBezTo>
                      <a:pt x="415264" y="356117"/>
                      <a:pt x="436211" y="334056"/>
                      <a:pt x="434651" y="305532"/>
                    </a:cubicBezTo>
                    <a:cubicBezTo>
                      <a:pt x="431977" y="283482"/>
                      <a:pt x="422060" y="262947"/>
                      <a:pt x="406461" y="247147"/>
                    </a:cubicBezTo>
                    <a:cubicBezTo>
                      <a:pt x="391977" y="230546"/>
                      <a:pt x="375040" y="216061"/>
                      <a:pt x="361893" y="198456"/>
                    </a:cubicBezTo>
                    <a:cubicBezTo>
                      <a:pt x="351575" y="186244"/>
                      <a:pt x="345715" y="170879"/>
                      <a:pt x="345291" y="154890"/>
                    </a:cubicBezTo>
                    <a:cubicBezTo>
                      <a:pt x="346149" y="145041"/>
                      <a:pt x="348946" y="135459"/>
                      <a:pt x="353536" y="126701"/>
                    </a:cubicBezTo>
                    <a:cubicBezTo>
                      <a:pt x="364244" y="108461"/>
                      <a:pt x="373447" y="89386"/>
                      <a:pt x="381057" y="69653"/>
                    </a:cubicBezTo>
                    <a:cubicBezTo>
                      <a:pt x="386963" y="49374"/>
                      <a:pt x="384734" y="25085"/>
                      <a:pt x="368467" y="11045"/>
                    </a:cubicBezTo>
                    <a:cubicBezTo>
                      <a:pt x="353871" y="1296"/>
                      <a:pt x="335965" y="-2191"/>
                      <a:pt x="318773" y="1352"/>
                    </a:cubicBezTo>
                    <a:cubicBezTo>
                      <a:pt x="302773" y="4216"/>
                      <a:pt x="287575" y="10488"/>
                      <a:pt x="274204" y="19736"/>
                    </a:cubicBezTo>
                    <a:cubicBezTo>
                      <a:pt x="229636" y="47146"/>
                      <a:pt x="207352" y="102077"/>
                      <a:pt x="159886" y="123915"/>
                    </a:cubicBezTo>
                    <a:cubicBezTo>
                      <a:pt x="141123" y="130779"/>
                      <a:pt x="121958" y="136506"/>
                      <a:pt x="102504" y="141074"/>
                    </a:cubicBezTo>
                    <a:cubicBezTo>
                      <a:pt x="82771" y="145732"/>
                      <a:pt x="65936" y="158523"/>
                      <a:pt x="56153" y="176283"/>
                    </a:cubicBezTo>
                    <a:cubicBezTo>
                      <a:pt x="40331" y="212495"/>
                      <a:pt x="75206" y="254278"/>
                      <a:pt x="64732" y="292273"/>
                    </a:cubicBezTo>
                    <a:cubicBezTo>
                      <a:pt x="55373" y="325699"/>
                      <a:pt x="23952" y="340184"/>
                      <a:pt x="7350" y="370937"/>
                    </a:cubicBezTo>
                    <a:cubicBezTo>
                      <a:pt x="621" y="384485"/>
                      <a:pt x="-1564" y="399839"/>
                      <a:pt x="1110" y="414725"/>
                    </a:cubicBezTo>
                    <a:cubicBezTo>
                      <a:pt x="4041" y="439951"/>
                      <a:pt x="11595" y="464430"/>
                      <a:pt x="23395" y="486926"/>
                    </a:cubicBezTo>
                    <a:cubicBezTo>
                      <a:pt x="36487" y="510090"/>
                      <a:pt x="50994" y="532408"/>
                      <a:pt x="66849" y="553779"/>
                    </a:cubicBezTo>
                    <a:close/>
                  </a:path>
                </a:pathLst>
              </a:custGeom>
              <a:solidFill>
                <a:srgbClr val="2A9BF5"/>
              </a:solidFill>
              <a:ln w="111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B7E8FB6-174C-40DD-814C-4F6CA1E1F006}"/>
                  </a:ext>
                </a:extLst>
              </p:cNvPr>
              <p:cNvSpPr/>
              <p:nvPr/>
            </p:nvSpPr>
            <p:spPr>
              <a:xfrm>
                <a:off x="8328775" y="4173056"/>
                <a:ext cx="434733" cy="679870"/>
              </a:xfrm>
              <a:custGeom>
                <a:avLst/>
                <a:gdLst>
                  <a:gd name="connsiteX0" fmla="*/ 282784 w 434733"/>
                  <a:gd name="connsiteY0" fmla="*/ 678905 h 679870"/>
                  <a:gd name="connsiteX1" fmla="*/ 339386 w 434733"/>
                  <a:gd name="connsiteY1" fmla="*/ 649044 h 679870"/>
                  <a:gd name="connsiteX2" fmla="*/ 376712 w 434733"/>
                  <a:gd name="connsiteY2" fmla="*/ 601467 h 679870"/>
                  <a:gd name="connsiteX3" fmla="*/ 383286 w 434733"/>
                  <a:gd name="connsiteY3" fmla="*/ 533834 h 679870"/>
                  <a:gd name="connsiteX4" fmla="*/ 373035 w 434733"/>
                  <a:gd name="connsiteY4" fmla="*/ 498625 h 679870"/>
                  <a:gd name="connsiteX5" fmla="*/ 361336 w 434733"/>
                  <a:gd name="connsiteY5" fmla="*/ 464530 h 679870"/>
                  <a:gd name="connsiteX6" fmla="*/ 354428 w 434733"/>
                  <a:gd name="connsiteY6" fmla="*/ 429767 h 679870"/>
                  <a:gd name="connsiteX7" fmla="*/ 394873 w 434733"/>
                  <a:gd name="connsiteY7" fmla="*/ 373054 h 679870"/>
                  <a:gd name="connsiteX8" fmla="*/ 434651 w 434733"/>
                  <a:gd name="connsiteY8" fmla="*/ 305532 h 679870"/>
                  <a:gd name="connsiteX9" fmla="*/ 406461 w 434733"/>
                  <a:gd name="connsiteY9" fmla="*/ 247147 h 679870"/>
                  <a:gd name="connsiteX10" fmla="*/ 361893 w 434733"/>
                  <a:gd name="connsiteY10" fmla="*/ 198456 h 679870"/>
                  <a:gd name="connsiteX11" fmla="*/ 345291 w 434733"/>
                  <a:gd name="connsiteY11" fmla="*/ 154890 h 679870"/>
                  <a:gd name="connsiteX12" fmla="*/ 353536 w 434733"/>
                  <a:gd name="connsiteY12" fmla="*/ 126701 h 679870"/>
                  <a:gd name="connsiteX13" fmla="*/ 381057 w 434733"/>
                  <a:gd name="connsiteY13" fmla="*/ 69653 h 679870"/>
                  <a:gd name="connsiteX14" fmla="*/ 368467 w 434733"/>
                  <a:gd name="connsiteY14" fmla="*/ 11045 h 679870"/>
                  <a:gd name="connsiteX15" fmla="*/ 318773 w 434733"/>
                  <a:gd name="connsiteY15" fmla="*/ 1352 h 679870"/>
                  <a:gd name="connsiteX16" fmla="*/ 274204 w 434733"/>
                  <a:gd name="connsiteY16" fmla="*/ 19736 h 679870"/>
                  <a:gd name="connsiteX17" fmla="*/ 159886 w 434733"/>
                  <a:gd name="connsiteY17" fmla="*/ 123915 h 679870"/>
                  <a:gd name="connsiteX18" fmla="*/ 102504 w 434733"/>
                  <a:gd name="connsiteY18" fmla="*/ 141074 h 679870"/>
                  <a:gd name="connsiteX19" fmla="*/ 56153 w 434733"/>
                  <a:gd name="connsiteY19" fmla="*/ 176283 h 679870"/>
                  <a:gd name="connsiteX20" fmla="*/ 64732 w 434733"/>
                  <a:gd name="connsiteY20" fmla="*/ 292273 h 679870"/>
                  <a:gd name="connsiteX21" fmla="*/ 7350 w 434733"/>
                  <a:gd name="connsiteY21" fmla="*/ 370937 h 679870"/>
                  <a:gd name="connsiteX22" fmla="*/ 1110 w 434733"/>
                  <a:gd name="connsiteY22" fmla="*/ 414725 h 679870"/>
                  <a:gd name="connsiteX23" fmla="*/ 23395 w 434733"/>
                  <a:gd name="connsiteY23" fmla="*/ 486926 h 679870"/>
                  <a:gd name="connsiteX24" fmla="*/ 66849 w 434733"/>
                  <a:gd name="connsiteY24" fmla="*/ 553779 h 67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733" h="679870">
                    <a:moveTo>
                      <a:pt x="282784" y="678905"/>
                    </a:moveTo>
                    <a:cubicBezTo>
                      <a:pt x="295709" y="685479"/>
                      <a:pt x="329915" y="656621"/>
                      <a:pt x="339386" y="649044"/>
                    </a:cubicBezTo>
                    <a:cubicBezTo>
                      <a:pt x="355742" y="636687"/>
                      <a:pt x="368600" y="620286"/>
                      <a:pt x="376712" y="601467"/>
                    </a:cubicBezTo>
                    <a:cubicBezTo>
                      <a:pt x="385893" y="580152"/>
                      <a:pt x="388188" y="556509"/>
                      <a:pt x="383286" y="533834"/>
                    </a:cubicBezTo>
                    <a:cubicBezTo>
                      <a:pt x="380690" y="521879"/>
                      <a:pt x="377258" y="510113"/>
                      <a:pt x="373035" y="498625"/>
                    </a:cubicBezTo>
                    <a:lnTo>
                      <a:pt x="361336" y="464530"/>
                    </a:lnTo>
                    <a:cubicBezTo>
                      <a:pt x="356690" y="453533"/>
                      <a:pt x="354338" y="441700"/>
                      <a:pt x="354428" y="429767"/>
                    </a:cubicBezTo>
                    <a:cubicBezTo>
                      <a:pt x="356322" y="405923"/>
                      <a:pt x="376712" y="388318"/>
                      <a:pt x="394873" y="373054"/>
                    </a:cubicBezTo>
                    <a:cubicBezTo>
                      <a:pt x="415264" y="356117"/>
                      <a:pt x="436211" y="334056"/>
                      <a:pt x="434651" y="305532"/>
                    </a:cubicBezTo>
                    <a:cubicBezTo>
                      <a:pt x="431977" y="283482"/>
                      <a:pt x="422060" y="262947"/>
                      <a:pt x="406461" y="247147"/>
                    </a:cubicBezTo>
                    <a:cubicBezTo>
                      <a:pt x="391977" y="230546"/>
                      <a:pt x="375040" y="216061"/>
                      <a:pt x="361893" y="198456"/>
                    </a:cubicBezTo>
                    <a:cubicBezTo>
                      <a:pt x="351575" y="186244"/>
                      <a:pt x="345715" y="170879"/>
                      <a:pt x="345291" y="154890"/>
                    </a:cubicBezTo>
                    <a:cubicBezTo>
                      <a:pt x="346149" y="145041"/>
                      <a:pt x="348946" y="135459"/>
                      <a:pt x="353536" y="126701"/>
                    </a:cubicBezTo>
                    <a:cubicBezTo>
                      <a:pt x="364244" y="108461"/>
                      <a:pt x="373447" y="89386"/>
                      <a:pt x="381057" y="69653"/>
                    </a:cubicBezTo>
                    <a:cubicBezTo>
                      <a:pt x="386963" y="49374"/>
                      <a:pt x="384734" y="25085"/>
                      <a:pt x="368467" y="11045"/>
                    </a:cubicBezTo>
                    <a:cubicBezTo>
                      <a:pt x="353871" y="1296"/>
                      <a:pt x="335965" y="-2191"/>
                      <a:pt x="318773" y="1352"/>
                    </a:cubicBezTo>
                    <a:cubicBezTo>
                      <a:pt x="302773" y="4216"/>
                      <a:pt x="287575" y="10488"/>
                      <a:pt x="274204" y="19736"/>
                    </a:cubicBezTo>
                    <a:cubicBezTo>
                      <a:pt x="229636" y="47146"/>
                      <a:pt x="207352" y="102077"/>
                      <a:pt x="159886" y="123915"/>
                    </a:cubicBezTo>
                    <a:cubicBezTo>
                      <a:pt x="141123" y="130779"/>
                      <a:pt x="121958" y="136506"/>
                      <a:pt x="102504" y="141074"/>
                    </a:cubicBezTo>
                    <a:cubicBezTo>
                      <a:pt x="82771" y="145732"/>
                      <a:pt x="65936" y="158523"/>
                      <a:pt x="56153" y="176283"/>
                    </a:cubicBezTo>
                    <a:cubicBezTo>
                      <a:pt x="40331" y="212495"/>
                      <a:pt x="75206" y="254278"/>
                      <a:pt x="64732" y="292273"/>
                    </a:cubicBezTo>
                    <a:cubicBezTo>
                      <a:pt x="55373" y="325699"/>
                      <a:pt x="23952" y="340184"/>
                      <a:pt x="7350" y="370937"/>
                    </a:cubicBezTo>
                    <a:cubicBezTo>
                      <a:pt x="621" y="384485"/>
                      <a:pt x="-1564" y="399839"/>
                      <a:pt x="1110" y="414725"/>
                    </a:cubicBezTo>
                    <a:cubicBezTo>
                      <a:pt x="4041" y="439951"/>
                      <a:pt x="11595" y="464430"/>
                      <a:pt x="23395" y="486926"/>
                    </a:cubicBezTo>
                    <a:cubicBezTo>
                      <a:pt x="36487" y="510090"/>
                      <a:pt x="50994" y="532408"/>
                      <a:pt x="66849" y="553779"/>
                    </a:cubicBezTo>
                    <a:close/>
                  </a:path>
                </a:pathLst>
              </a:custGeom>
              <a:solidFill>
                <a:srgbClr val="FFFFFF"/>
              </a:solidFill>
              <a:ln w="111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AC9E3B44-94F2-4ED6-A587-969903410F36}"/>
                  </a:ext>
                </a:extLst>
              </p:cNvPr>
              <p:cNvSpPr/>
              <p:nvPr/>
            </p:nvSpPr>
            <p:spPr>
              <a:xfrm>
                <a:off x="8478052" y="4219468"/>
                <a:ext cx="161535" cy="567545"/>
              </a:xfrm>
              <a:custGeom>
                <a:avLst/>
                <a:gdLst>
                  <a:gd name="connsiteX0" fmla="*/ 8937 w 161535"/>
                  <a:gd name="connsiteY0" fmla="*/ 567534 h 567545"/>
                  <a:gd name="connsiteX1" fmla="*/ 8937 w 161535"/>
                  <a:gd name="connsiteY1" fmla="*/ 567534 h 567545"/>
                  <a:gd name="connsiteX2" fmla="*/ 14174 w 161535"/>
                  <a:gd name="connsiteY2" fmla="*/ 561439 h 567545"/>
                  <a:gd name="connsiteX3" fmla="*/ 14174 w 161535"/>
                  <a:gd name="connsiteY3" fmla="*/ 561406 h 567545"/>
                  <a:gd name="connsiteX4" fmla="*/ 159690 w 161535"/>
                  <a:gd name="connsiteY4" fmla="*/ 9870 h 567545"/>
                  <a:gd name="connsiteX5" fmla="*/ 160036 w 161535"/>
                  <a:gd name="connsiteY5" fmla="*/ 1837 h 567545"/>
                  <a:gd name="connsiteX6" fmla="*/ 152014 w 161535"/>
                  <a:gd name="connsiteY6" fmla="*/ 1491 h 567545"/>
                  <a:gd name="connsiteX7" fmla="*/ 151557 w 161535"/>
                  <a:gd name="connsiteY7" fmla="*/ 1959 h 567545"/>
                  <a:gd name="connsiteX8" fmla="*/ 2921 w 161535"/>
                  <a:gd name="connsiteY8" fmla="*/ 562409 h 567545"/>
                  <a:gd name="connsiteX9" fmla="*/ 8937 w 161535"/>
                  <a:gd name="connsiteY9" fmla="*/ 567534 h 56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35" h="567545">
                    <a:moveTo>
                      <a:pt x="8937" y="567534"/>
                    </a:moveTo>
                    <a:lnTo>
                      <a:pt x="8937" y="567534"/>
                    </a:lnTo>
                    <a:cubicBezTo>
                      <a:pt x="12068" y="567300"/>
                      <a:pt x="14408" y="564570"/>
                      <a:pt x="14174" y="561439"/>
                    </a:cubicBezTo>
                    <a:cubicBezTo>
                      <a:pt x="14174" y="561428"/>
                      <a:pt x="14174" y="561417"/>
                      <a:pt x="14174" y="561406"/>
                    </a:cubicBezTo>
                    <a:cubicBezTo>
                      <a:pt x="-6439" y="338006"/>
                      <a:pt x="86598" y="85525"/>
                      <a:pt x="159690" y="9870"/>
                    </a:cubicBezTo>
                    <a:cubicBezTo>
                      <a:pt x="162008" y="7753"/>
                      <a:pt x="162164" y="4154"/>
                      <a:pt x="160036" y="1837"/>
                    </a:cubicBezTo>
                    <a:cubicBezTo>
                      <a:pt x="157919" y="-470"/>
                      <a:pt x="154320" y="-626"/>
                      <a:pt x="152014" y="1491"/>
                    </a:cubicBezTo>
                    <a:cubicBezTo>
                      <a:pt x="151846" y="1636"/>
                      <a:pt x="151702" y="1792"/>
                      <a:pt x="151557" y="1959"/>
                    </a:cubicBezTo>
                    <a:cubicBezTo>
                      <a:pt x="77016" y="79174"/>
                      <a:pt x="-17915" y="336223"/>
                      <a:pt x="2921" y="562409"/>
                    </a:cubicBezTo>
                    <a:cubicBezTo>
                      <a:pt x="3210" y="565462"/>
                      <a:pt x="5873" y="567724"/>
                      <a:pt x="8937" y="567534"/>
                    </a:cubicBezTo>
                    <a:close/>
                  </a:path>
                </a:pathLst>
              </a:custGeom>
              <a:solidFill>
                <a:srgbClr val="FFFFFF"/>
              </a:solidFill>
              <a:ln w="111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843E913-40FC-4A27-B24F-332ABDEA2609}"/>
                  </a:ext>
                </a:extLst>
              </p:cNvPr>
              <p:cNvSpPr/>
              <p:nvPr/>
            </p:nvSpPr>
            <p:spPr>
              <a:xfrm>
                <a:off x="8503222" y="4465064"/>
                <a:ext cx="173880" cy="46504"/>
              </a:xfrm>
              <a:custGeom>
                <a:avLst/>
                <a:gdLst>
                  <a:gd name="connsiteX0" fmla="*/ 5940 w 173880"/>
                  <a:gd name="connsiteY0" fmla="*/ 46505 h 46504"/>
                  <a:gd name="connsiteX1" fmla="*/ 7612 w 173880"/>
                  <a:gd name="connsiteY1" fmla="*/ 46505 h 46504"/>
                  <a:gd name="connsiteX2" fmla="*/ 168727 w 173880"/>
                  <a:gd name="connsiteY2" fmla="*/ 11296 h 46504"/>
                  <a:gd name="connsiteX3" fmla="*/ 173864 w 173880"/>
                  <a:gd name="connsiteY3" fmla="*/ 5323 h 46504"/>
                  <a:gd name="connsiteX4" fmla="*/ 173852 w 173880"/>
                  <a:gd name="connsiteY4" fmla="*/ 5167 h 46504"/>
                  <a:gd name="connsiteX5" fmla="*/ 168103 w 173880"/>
                  <a:gd name="connsiteY5" fmla="*/ 9 h 46504"/>
                  <a:gd name="connsiteX6" fmla="*/ 167724 w 173880"/>
                  <a:gd name="connsiteY6" fmla="*/ 42 h 46504"/>
                  <a:gd name="connsiteX7" fmla="*/ 3712 w 173880"/>
                  <a:gd name="connsiteY7" fmla="*/ 35140 h 46504"/>
                  <a:gd name="connsiteX8" fmla="*/ 325 w 173880"/>
                  <a:gd name="connsiteY8" fmla="*/ 42249 h 46504"/>
                  <a:gd name="connsiteX9" fmla="*/ 369 w 173880"/>
                  <a:gd name="connsiteY9" fmla="*/ 42382 h 46504"/>
                  <a:gd name="connsiteX10" fmla="*/ 5940 w 173880"/>
                  <a:gd name="connsiteY10" fmla="*/ 46505 h 4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880" h="46504">
                    <a:moveTo>
                      <a:pt x="5940" y="46505"/>
                    </a:moveTo>
                    <a:lnTo>
                      <a:pt x="7612" y="46505"/>
                    </a:lnTo>
                    <a:cubicBezTo>
                      <a:pt x="59891" y="28989"/>
                      <a:pt x="113908" y="17179"/>
                      <a:pt x="168727" y="11296"/>
                    </a:cubicBezTo>
                    <a:cubicBezTo>
                      <a:pt x="171791" y="11062"/>
                      <a:pt x="174098" y="8388"/>
                      <a:pt x="173864" y="5323"/>
                    </a:cubicBezTo>
                    <a:cubicBezTo>
                      <a:pt x="173864" y="5268"/>
                      <a:pt x="173852" y="5223"/>
                      <a:pt x="173852" y="5167"/>
                    </a:cubicBezTo>
                    <a:cubicBezTo>
                      <a:pt x="173686" y="2159"/>
                      <a:pt x="171123" y="-159"/>
                      <a:pt x="168103" y="9"/>
                    </a:cubicBezTo>
                    <a:cubicBezTo>
                      <a:pt x="167980" y="20"/>
                      <a:pt x="167847" y="31"/>
                      <a:pt x="167724" y="42"/>
                    </a:cubicBezTo>
                    <a:cubicBezTo>
                      <a:pt x="111947" y="5758"/>
                      <a:pt x="56949" y="17524"/>
                      <a:pt x="3712" y="35140"/>
                    </a:cubicBezTo>
                    <a:cubicBezTo>
                      <a:pt x="815" y="36165"/>
                      <a:pt x="-711" y="39351"/>
                      <a:pt x="325" y="42249"/>
                    </a:cubicBezTo>
                    <a:cubicBezTo>
                      <a:pt x="336" y="42293"/>
                      <a:pt x="347" y="42338"/>
                      <a:pt x="369" y="42382"/>
                    </a:cubicBezTo>
                    <a:cubicBezTo>
                      <a:pt x="1105" y="44833"/>
                      <a:pt x="3378" y="46516"/>
                      <a:pt x="5940" y="46505"/>
                    </a:cubicBezTo>
                    <a:close/>
                  </a:path>
                </a:pathLst>
              </a:custGeom>
              <a:solidFill>
                <a:srgbClr val="FFFFFF"/>
              </a:solidFill>
              <a:ln w="11125" cap="flat">
                <a:noFill/>
                <a:prstDash val="solid"/>
                <a:miter/>
              </a:ln>
            </p:spPr>
            <p:txBody>
              <a:bodyPr rtlCol="0" anchor="ctr"/>
              <a:lstStyle/>
              <a:p>
                <a:endParaRPr lang="en-US"/>
              </a:p>
            </p:txBody>
          </p:sp>
        </p:grpSp>
      </p:grpSp>
      <p:grpSp>
        <p:nvGrpSpPr>
          <p:cNvPr id="667" name="Graphic 4">
            <a:extLst>
              <a:ext uri="{FF2B5EF4-FFF2-40B4-BE49-F238E27FC236}">
                <a16:creationId xmlns:a16="http://schemas.microsoft.com/office/drawing/2014/main" id="{65991C82-4509-4271-BD89-43730A7AB558}"/>
              </a:ext>
            </a:extLst>
          </p:cNvPr>
          <p:cNvGrpSpPr/>
          <p:nvPr/>
        </p:nvGrpSpPr>
        <p:grpSpPr>
          <a:xfrm>
            <a:off x="5650657" y="7285639"/>
            <a:ext cx="1810919" cy="2690203"/>
            <a:chOff x="5565199" y="3322150"/>
            <a:chExt cx="1810919" cy="2690203"/>
          </a:xfrm>
        </p:grpSpPr>
        <p:grpSp>
          <p:nvGrpSpPr>
            <p:cNvPr id="668" name="Graphic 4">
              <a:extLst>
                <a:ext uri="{FF2B5EF4-FFF2-40B4-BE49-F238E27FC236}">
                  <a16:creationId xmlns:a16="http://schemas.microsoft.com/office/drawing/2014/main" id="{8C517694-EB3F-4B0C-B95F-3B12BDC68C59}"/>
                </a:ext>
              </a:extLst>
            </p:cNvPr>
            <p:cNvGrpSpPr/>
            <p:nvPr/>
          </p:nvGrpSpPr>
          <p:grpSpPr>
            <a:xfrm>
              <a:off x="5752371" y="4621962"/>
              <a:ext cx="1623748" cy="1390392"/>
              <a:chOff x="5752371" y="4621962"/>
              <a:chExt cx="1623748" cy="1390392"/>
            </a:xfrm>
          </p:grpSpPr>
          <p:sp>
            <p:nvSpPr>
              <p:cNvPr id="707" name="Freeform: Shape 706">
                <a:extLst>
                  <a:ext uri="{FF2B5EF4-FFF2-40B4-BE49-F238E27FC236}">
                    <a16:creationId xmlns:a16="http://schemas.microsoft.com/office/drawing/2014/main" id="{3ECC545C-A899-437A-B325-F1A18EEEFEF2}"/>
                  </a:ext>
                </a:extLst>
              </p:cNvPr>
              <p:cNvSpPr/>
              <p:nvPr/>
            </p:nvSpPr>
            <p:spPr>
              <a:xfrm>
                <a:off x="6498572" y="5079483"/>
                <a:ext cx="363336" cy="361116"/>
              </a:xfrm>
              <a:custGeom>
                <a:avLst/>
                <a:gdLst>
                  <a:gd name="connsiteX0" fmla="*/ 79993 w 363336"/>
                  <a:gd name="connsiteY0" fmla="*/ 165683 h 361116"/>
                  <a:gd name="connsiteX1" fmla="*/ 166678 w 363336"/>
                  <a:gd name="connsiteY1" fmla="*/ 0 h 361116"/>
                  <a:gd name="connsiteX2" fmla="*/ 363337 w 363336"/>
                  <a:gd name="connsiteY2" fmla="*/ 98162 h 361116"/>
                  <a:gd name="connsiteX3" fmla="*/ 125118 w 363336"/>
                  <a:gd name="connsiteY3" fmla="*/ 361117 h 361116"/>
                  <a:gd name="connsiteX4" fmla="*/ 2555 w 363336"/>
                  <a:gd name="connsiteY4" fmla="*/ 281673 h 361116"/>
                  <a:gd name="connsiteX5" fmla="*/ 79993 w 363336"/>
                  <a:gd name="connsiteY5" fmla="*/ 165683 h 36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336" h="361116">
                    <a:moveTo>
                      <a:pt x="79993" y="165683"/>
                    </a:moveTo>
                    <a:lnTo>
                      <a:pt x="166678" y="0"/>
                    </a:lnTo>
                    <a:lnTo>
                      <a:pt x="363337" y="98162"/>
                    </a:lnTo>
                    <a:cubicBezTo>
                      <a:pt x="260718" y="197104"/>
                      <a:pt x="149965" y="317662"/>
                      <a:pt x="125118" y="361117"/>
                    </a:cubicBezTo>
                    <a:cubicBezTo>
                      <a:pt x="125118" y="361117"/>
                      <a:pt x="18711" y="336158"/>
                      <a:pt x="2555" y="281673"/>
                    </a:cubicBezTo>
                    <a:cubicBezTo>
                      <a:pt x="-13601" y="227188"/>
                      <a:pt x="51023" y="183177"/>
                      <a:pt x="79993" y="165683"/>
                    </a:cubicBezTo>
                    <a:close/>
                  </a:path>
                </a:pathLst>
              </a:custGeom>
              <a:solidFill>
                <a:srgbClr val="FFBDA7"/>
              </a:solidFill>
              <a:ln w="111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F6999E7E-5A09-4648-AE66-E6E3DBDD2375}"/>
                  </a:ext>
                </a:extLst>
              </p:cNvPr>
              <p:cNvSpPr/>
              <p:nvPr/>
            </p:nvSpPr>
            <p:spPr>
              <a:xfrm>
                <a:off x="6376384" y="5308900"/>
                <a:ext cx="189575" cy="460281"/>
              </a:xfrm>
              <a:custGeom>
                <a:avLst/>
                <a:gdLst>
                  <a:gd name="connsiteX0" fmla="*/ 81288 w 189575"/>
                  <a:gd name="connsiteY0" fmla="*/ 0 h 460281"/>
                  <a:gd name="connsiteX1" fmla="*/ 57333 w 189575"/>
                  <a:gd name="connsiteY1" fmla="*/ 25516 h 460281"/>
                  <a:gd name="connsiteX2" fmla="*/ 45076 w 189575"/>
                  <a:gd name="connsiteY2" fmla="*/ 107856 h 460281"/>
                  <a:gd name="connsiteX3" fmla="*/ 21789 w 189575"/>
                  <a:gd name="connsiteY3" fmla="*/ 165238 h 460281"/>
                  <a:gd name="connsiteX4" fmla="*/ 10647 w 189575"/>
                  <a:gd name="connsiteY4" fmla="*/ 307857 h 460281"/>
                  <a:gd name="connsiteX5" fmla="*/ 109143 w 189575"/>
                  <a:gd name="connsiteY5" fmla="*/ 449808 h 460281"/>
                  <a:gd name="connsiteX6" fmla="*/ 150370 w 189575"/>
                  <a:gd name="connsiteY6" fmla="*/ 460282 h 460281"/>
                  <a:gd name="connsiteX7" fmla="*/ 188921 w 189575"/>
                  <a:gd name="connsiteY7" fmla="*/ 417273 h 460281"/>
                  <a:gd name="connsiteX8" fmla="*/ 81288 w 189575"/>
                  <a:gd name="connsiteY8" fmla="*/ 0 h 46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575" h="460281">
                    <a:moveTo>
                      <a:pt x="81288" y="0"/>
                    </a:moveTo>
                    <a:cubicBezTo>
                      <a:pt x="71706" y="6852"/>
                      <a:pt x="63572" y="15521"/>
                      <a:pt x="57333" y="25516"/>
                    </a:cubicBezTo>
                    <a:cubicBezTo>
                      <a:pt x="50425" y="35655"/>
                      <a:pt x="51873" y="85015"/>
                      <a:pt x="45076" y="107856"/>
                    </a:cubicBezTo>
                    <a:cubicBezTo>
                      <a:pt x="38280" y="130697"/>
                      <a:pt x="33043" y="136714"/>
                      <a:pt x="21789" y="165238"/>
                    </a:cubicBezTo>
                    <a:cubicBezTo>
                      <a:pt x="9310" y="196993"/>
                      <a:pt x="-13531" y="225740"/>
                      <a:pt x="10647" y="307857"/>
                    </a:cubicBezTo>
                    <a:cubicBezTo>
                      <a:pt x="34826" y="389975"/>
                      <a:pt x="75160" y="429418"/>
                      <a:pt x="109143" y="449808"/>
                    </a:cubicBezTo>
                    <a:cubicBezTo>
                      <a:pt x="121857" y="456538"/>
                      <a:pt x="135985" y="460125"/>
                      <a:pt x="150370" y="460282"/>
                    </a:cubicBezTo>
                    <a:cubicBezTo>
                      <a:pt x="150370" y="460282"/>
                      <a:pt x="195495" y="443903"/>
                      <a:pt x="188921" y="417273"/>
                    </a:cubicBezTo>
                    <a:cubicBezTo>
                      <a:pt x="182347" y="390643"/>
                      <a:pt x="81288" y="0"/>
                      <a:pt x="81288" y="0"/>
                    </a:cubicBezTo>
                    <a:close/>
                  </a:path>
                </a:pathLst>
              </a:custGeom>
              <a:solidFill>
                <a:srgbClr val="263238"/>
              </a:solidFill>
              <a:ln w="111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F9A928BC-24A3-40C1-ABA9-6DF7536F278B}"/>
                  </a:ext>
                </a:extLst>
              </p:cNvPr>
              <p:cNvSpPr/>
              <p:nvPr/>
            </p:nvSpPr>
            <p:spPr>
              <a:xfrm>
                <a:off x="6391651" y="5240772"/>
                <a:ext cx="261693" cy="518226"/>
              </a:xfrm>
              <a:custGeom>
                <a:avLst/>
                <a:gdLst>
                  <a:gd name="connsiteX0" fmla="*/ 261455 w 261693"/>
                  <a:gd name="connsiteY0" fmla="*/ 160384 h 518226"/>
                  <a:gd name="connsiteX1" fmla="*/ 243405 w 261693"/>
                  <a:gd name="connsiteY1" fmla="*/ 188351 h 518226"/>
                  <a:gd name="connsiteX2" fmla="*/ 213210 w 261693"/>
                  <a:gd name="connsiteY2" fmla="*/ 269800 h 518226"/>
                  <a:gd name="connsiteX3" fmla="*/ 165521 w 261693"/>
                  <a:gd name="connsiteY3" fmla="*/ 512922 h 518226"/>
                  <a:gd name="connsiteX4" fmla="*/ 40729 w 261693"/>
                  <a:gd name="connsiteY4" fmla="*/ 439049 h 518226"/>
                  <a:gd name="connsiteX5" fmla="*/ 4406 w 261693"/>
                  <a:gd name="connsiteY5" fmla="*/ 272474 h 518226"/>
                  <a:gd name="connsiteX6" fmla="*/ 43849 w 261693"/>
                  <a:gd name="connsiteY6" fmla="*/ 178992 h 518226"/>
                  <a:gd name="connsiteX7" fmla="*/ 65577 w 261693"/>
                  <a:gd name="connsiteY7" fmla="*/ 68128 h 518226"/>
                  <a:gd name="connsiteX8" fmla="*/ 106468 w 261693"/>
                  <a:gd name="connsiteY8" fmla="*/ 33921 h 518226"/>
                  <a:gd name="connsiteX9" fmla="*/ 158725 w 261693"/>
                  <a:gd name="connsiteY9" fmla="*/ 9966 h 518226"/>
                  <a:gd name="connsiteX10" fmla="*/ 186468 w 261693"/>
                  <a:gd name="connsiteY10" fmla="*/ 4172 h 518226"/>
                  <a:gd name="connsiteX11" fmla="*/ 171650 w 261693"/>
                  <a:gd name="connsiteY11" fmla="*/ 21999 h 518226"/>
                  <a:gd name="connsiteX12" fmla="*/ 155159 w 261693"/>
                  <a:gd name="connsiteY12" fmla="*/ 74590 h 518226"/>
                  <a:gd name="connsiteX13" fmla="*/ 146023 w 261693"/>
                  <a:gd name="connsiteY13" fmla="*/ 127738 h 518226"/>
                  <a:gd name="connsiteX14" fmla="*/ 186914 w 261693"/>
                  <a:gd name="connsiteY14" fmla="*/ 93197 h 518226"/>
                  <a:gd name="connsiteX15" fmla="*/ 231483 w 261693"/>
                  <a:gd name="connsiteY15" fmla="*/ 119716 h 518226"/>
                  <a:gd name="connsiteX16" fmla="*/ 261455 w 261693"/>
                  <a:gd name="connsiteY16" fmla="*/ 160384 h 51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93" h="518226">
                    <a:moveTo>
                      <a:pt x="261455" y="160384"/>
                    </a:moveTo>
                    <a:cubicBezTo>
                      <a:pt x="257054" y="170657"/>
                      <a:pt x="250948" y="180106"/>
                      <a:pt x="243405" y="188351"/>
                    </a:cubicBezTo>
                    <a:cubicBezTo>
                      <a:pt x="226914" y="211304"/>
                      <a:pt x="219226" y="242502"/>
                      <a:pt x="213210" y="269800"/>
                    </a:cubicBezTo>
                    <a:cubicBezTo>
                      <a:pt x="185131" y="398826"/>
                      <a:pt x="235494" y="465345"/>
                      <a:pt x="165521" y="512922"/>
                    </a:cubicBezTo>
                    <a:cubicBezTo>
                      <a:pt x="145131" y="525401"/>
                      <a:pt x="103348" y="521389"/>
                      <a:pt x="40729" y="439049"/>
                    </a:cubicBezTo>
                    <a:cubicBezTo>
                      <a:pt x="8752" y="396932"/>
                      <a:pt x="-8742" y="311026"/>
                      <a:pt x="4406" y="272474"/>
                    </a:cubicBezTo>
                    <a:cubicBezTo>
                      <a:pt x="17554" y="233923"/>
                      <a:pt x="35270" y="208741"/>
                      <a:pt x="43849" y="178992"/>
                    </a:cubicBezTo>
                    <a:cubicBezTo>
                      <a:pt x="52429" y="149242"/>
                      <a:pt x="48752" y="93532"/>
                      <a:pt x="65577" y="68128"/>
                    </a:cubicBezTo>
                    <a:cubicBezTo>
                      <a:pt x="76473" y="53810"/>
                      <a:pt x="90457" y="42122"/>
                      <a:pt x="106468" y="33921"/>
                    </a:cubicBezTo>
                    <a:cubicBezTo>
                      <a:pt x="118836" y="26567"/>
                      <a:pt x="146023" y="16985"/>
                      <a:pt x="158725" y="9966"/>
                    </a:cubicBezTo>
                    <a:cubicBezTo>
                      <a:pt x="171427" y="2946"/>
                      <a:pt x="178446" y="-5076"/>
                      <a:pt x="186468" y="4172"/>
                    </a:cubicBezTo>
                    <a:lnTo>
                      <a:pt x="171650" y="21999"/>
                    </a:lnTo>
                    <a:cubicBezTo>
                      <a:pt x="148585" y="53086"/>
                      <a:pt x="154825" y="57765"/>
                      <a:pt x="155159" y="74590"/>
                    </a:cubicBezTo>
                    <a:cubicBezTo>
                      <a:pt x="153967" y="92573"/>
                      <a:pt x="150903" y="110390"/>
                      <a:pt x="146023" y="127738"/>
                    </a:cubicBezTo>
                    <a:cubicBezTo>
                      <a:pt x="162513" y="107571"/>
                      <a:pt x="169310" y="89855"/>
                      <a:pt x="186914" y="93197"/>
                    </a:cubicBezTo>
                    <a:cubicBezTo>
                      <a:pt x="204519" y="96540"/>
                      <a:pt x="206636" y="95649"/>
                      <a:pt x="231483" y="119716"/>
                    </a:cubicBezTo>
                    <a:cubicBezTo>
                      <a:pt x="256330" y="143783"/>
                      <a:pt x="263126" y="152919"/>
                      <a:pt x="261455" y="160384"/>
                    </a:cubicBezTo>
                    <a:close/>
                  </a:path>
                </a:pathLst>
              </a:custGeom>
              <a:solidFill>
                <a:srgbClr val="2A9BF5"/>
              </a:solidFill>
              <a:ln w="111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155E2906-2741-4F00-89F7-521B20C18EA0}"/>
                  </a:ext>
                </a:extLst>
              </p:cNvPr>
              <p:cNvSpPr/>
              <p:nvPr/>
            </p:nvSpPr>
            <p:spPr>
              <a:xfrm>
                <a:off x="6391651" y="5240772"/>
                <a:ext cx="261693" cy="518226"/>
              </a:xfrm>
              <a:custGeom>
                <a:avLst/>
                <a:gdLst>
                  <a:gd name="connsiteX0" fmla="*/ 261455 w 261693"/>
                  <a:gd name="connsiteY0" fmla="*/ 160384 h 518226"/>
                  <a:gd name="connsiteX1" fmla="*/ 243405 w 261693"/>
                  <a:gd name="connsiteY1" fmla="*/ 188351 h 518226"/>
                  <a:gd name="connsiteX2" fmla="*/ 213210 w 261693"/>
                  <a:gd name="connsiteY2" fmla="*/ 269800 h 518226"/>
                  <a:gd name="connsiteX3" fmla="*/ 165521 w 261693"/>
                  <a:gd name="connsiteY3" fmla="*/ 512922 h 518226"/>
                  <a:gd name="connsiteX4" fmla="*/ 40729 w 261693"/>
                  <a:gd name="connsiteY4" fmla="*/ 439049 h 518226"/>
                  <a:gd name="connsiteX5" fmla="*/ 4406 w 261693"/>
                  <a:gd name="connsiteY5" fmla="*/ 272474 h 518226"/>
                  <a:gd name="connsiteX6" fmla="*/ 43849 w 261693"/>
                  <a:gd name="connsiteY6" fmla="*/ 178992 h 518226"/>
                  <a:gd name="connsiteX7" fmla="*/ 65577 w 261693"/>
                  <a:gd name="connsiteY7" fmla="*/ 68128 h 518226"/>
                  <a:gd name="connsiteX8" fmla="*/ 106468 w 261693"/>
                  <a:gd name="connsiteY8" fmla="*/ 33921 h 518226"/>
                  <a:gd name="connsiteX9" fmla="*/ 158725 w 261693"/>
                  <a:gd name="connsiteY9" fmla="*/ 9966 h 518226"/>
                  <a:gd name="connsiteX10" fmla="*/ 186468 w 261693"/>
                  <a:gd name="connsiteY10" fmla="*/ 4172 h 518226"/>
                  <a:gd name="connsiteX11" fmla="*/ 171650 w 261693"/>
                  <a:gd name="connsiteY11" fmla="*/ 21999 h 518226"/>
                  <a:gd name="connsiteX12" fmla="*/ 155159 w 261693"/>
                  <a:gd name="connsiteY12" fmla="*/ 74590 h 518226"/>
                  <a:gd name="connsiteX13" fmla="*/ 146023 w 261693"/>
                  <a:gd name="connsiteY13" fmla="*/ 127738 h 518226"/>
                  <a:gd name="connsiteX14" fmla="*/ 186914 w 261693"/>
                  <a:gd name="connsiteY14" fmla="*/ 93197 h 518226"/>
                  <a:gd name="connsiteX15" fmla="*/ 231483 w 261693"/>
                  <a:gd name="connsiteY15" fmla="*/ 119716 h 518226"/>
                  <a:gd name="connsiteX16" fmla="*/ 261455 w 261693"/>
                  <a:gd name="connsiteY16" fmla="*/ 160384 h 51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93" h="518226">
                    <a:moveTo>
                      <a:pt x="261455" y="160384"/>
                    </a:moveTo>
                    <a:cubicBezTo>
                      <a:pt x="257054" y="170657"/>
                      <a:pt x="250948" y="180106"/>
                      <a:pt x="243405" y="188351"/>
                    </a:cubicBezTo>
                    <a:cubicBezTo>
                      <a:pt x="226914" y="211304"/>
                      <a:pt x="219226" y="242502"/>
                      <a:pt x="213210" y="269800"/>
                    </a:cubicBezTo>
                    <a:cubicBezTo>
                      <a:pt x="185131" y="398826"/>
                      <a:pt x="235494" y="465345"/>
                      <a:pt x="165521" y="512922"/>
                    </a:cubicBezTo>
                    <a:cubicBezTo>
                      <a:pt x="145131" y="525401"/>
                      <a:pt x="103348" y="521389"/>
                      <a:pt x="40729" y="439049"/>
                    </a:cubicBezTo>
                    <a:cubicBezTo>
                      <a:pt x="8752" y="396932"/>
                      <a:pt x="-8742" y="311026"/>
                      <a:pt x="4406" y="272474"/>
                    </a:cubicBezTo>
                    <a:cubicBezTo>
                      <a:pt x="17554" y="233923"/>
                      <a:pt x="35270" y="208741"/>
                      <a:pt x="43849" y="178992"/>
                    </a:cubicBezTo>
                    <a:cubicBezTo>
                      <a:pt x="52429" y="149242"/>
                      <a:pt x="48752" y="93532"/>
                      <a:pt x="65577" y="68128"/>
                    </a:cubicBezTo>
                    <a:cubicBezTo>
                      <a:pt x="76473" y="53810"/>
                      <a:pt x="90457" y="42122"/>
                      <a:pt x="106468" y="33921"/>
                    </a:cubicBezTo>
                    <a:cubicBezTo>
                      <a:pt x="118836" y="26567"/>
                      <a:pt x="146023" y="16985"/>
                      <a:pt x="158725" y="9966"/>
                    </a:cubicBezTo>
                    <a:cubicBezTo>
                      <a:pt x="171427" y="2946"/>
                      <a:pt x="178446" y="-5076"/>
                      <a:pt x="186468" y="4172"/>
                    </a:cubicBezTo>
                    <a:lnTo>
                      <a:pt x="171650" y="21999"/>
                    </a:lnTo>
                    <a:cubicBezTo>
                      <a:pt x="148585" y="53086"/>
                      <a:pt x="154825" y="57765"/>
                      <a:pt x="155159" y="74590"/>
                    </a:cubicBezTo>
                    <a:cubicBezTo>
                      <a:pt x="153967" y="92573"/>
                      <a:pt x="150903" y="110390"/>
                      <a:pt x="146023" y="127738"/>
                    </a:cubicBezTo>
                    <a:cubicBezTo>
                      <a:pt x="162513" y="107571"/>
                      <a:pt x="169310" y="89855"/>
                      <a:pt x="186914" y="93197"/>
                    </a:cubicBezTo>
                    <a:cubicBezTo>
                      <a:pt x="204519" y="96540"/>
                      <a:pt x="206636" y="95649"/>
                      <a:pt x="231483" y="119716"/>
                    </a:cubicBezTo>
                    <a:cubicBezTo>
                      <a:pt x="256330" y="143783"/>
                      <a:pt x="263126" y="152919"/>
                      <a:pt x="261455" y="160384"/>
                    </a:cubicBezTo>
                    <a:close/>
                  </a:path>
                </a:pathLst>
              </a:custGeom>
              <a:solidFill>
                <a:srgbClr val="000000">
                  <a:alpha val="40000"/>
                </a:srgbClr>
              </a:solidFill>
              <a:ln w="111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F25F48A2-A6D2-444F-AF47-CDEFBD3EB8B0}"/>
                  </a:ext>
                </a:extLst>
              </p:cNvPr>
              <p:cNvSpPr/>
              <p:nvPr/>
            </p:nvSpPr>
            <p:spPr>
              <a:xfrm>
                <a:off x="6392096" y="5475698"/>
                <a:ext cx="204431" cy="283252"/>
              </a:xfrm>
              <a:custGeom>
                <a:avLst/>
                <a:gdLst>
                  <a:gd name="connsiteX0" fmla="*/ 40729 w 204431"/>
                  <a:gd name="connsiteY0" fmla="*/ 204012 h 283252"/>
                  <a:gd name="connsiteX1" fmla="*/ 4406 w 204431"/>
                  <a:gd name="connsiteY1" fmla="*/ 37437 h 283252"/>
                  <a:gd name="connsiteX2" fmla="*/ 19782 w 204431"/>
                  <a:gd name="connsiteY2" fmla="*/ 0 h 283252"/>
                  <a:gd name="connsiteX3" fmla="*/ 18111 w 204431"/>
                  <a:gd name="connsiteY3" fmla="*/ 7465 h 283252"/>
                  <a:gd name="connsiteX4" fmla="*/ 15994 w 204431"/>
                  <a:gd name="connsiteY4" fmla="*/ 22619 h 283252"/>
                  <a:gd name="connsiteX5" fmla="*/ 21676 w 204431"/>
                  <a:gd name="connsiteY5" fmla="*/ 81449 h 283252"/>
                  <a:gd name="connsiteX6" fmla="*/ 66913 w 204431"/>
                  <a:gd name="connsiteY6" fmla="*/ 139499 h 283252"/>
                  <a:gd name="connsiteX7" fmla="*/ 94769 w 204431"/>
                  <a:gd name="connsiteY7" fmla="*/ 114430 h 283252"/>
                  <a:gd name="connsiteX8" fmla="*/ 100340 w 204431"/>
                  <a:gd name="connsiteY8" fmla="*/ 93037 h 283252"/>
                  <a:gd name="connsiteX9" fmla="*/ 156608 w 204431"/>
                  <a:gd name="connsiteY9" fmla="*/ 116770 h 283252"/>
                  <a:gd name="connsiteX10" fmla="*/ 186803 w 204431"/>
                  <a:gd name="connsiteY10" fmla="*/ 142731 h 283252"/>
                  <a:gd name="connsiteX11" fmla="*/ 185354 w 204431"/>
                  <a:gd name="connsiteY11" fmla="*/ 170475 h 283252"/>
                  <a:gd name="connsiteX12" fmla="*/ 196496 w 204431"/>
                  <a:gd name="connsiteY12" fmla="*/ 198219 h 283252"/>
                  <a:gd name="connsiteX13" fmla="*/ 204407 w 204431"/>
                  <a:gd name="connsiteY13" fmla="*/ 204681 h 283252"/>
                  <a:gd name="connsiteX14" fmla="*/ 165187 w 204431"/>
                  <a:gd name="connsiteY14" fmla="*/ 277885 h 283252"/>
                  <a:gd name="connsiteX15" fmla="*/ 40729 w 204431"/>
                  <a:gd name="connsiteY15" fmla="*/ 204012 h 28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431" h="283252">
                    <a:moveTo>
                      <a:pt x="40729" y="204012"/>
                    </a:moveTo>
                    <a:cubicBezTo>
                      <a:pt x="8751" y="161895"/>
                      <a:pt x="-8742" y="75989"/>
                      <a:pt x="4406" y="37437"/>
                    </a:cubicBezTo>
                    <a:cubicBezTo>
                      <a:pt x="8841" y="24691"/>
                      <a:pt x="13977" y="12189"/>
                      <a:pt x="19782" y="0"/>
                    </a:cubicBezTo>
                    <a:cubicBezTo>
                      <a:pt x="19225" y="2563"/>
                      <a:pt x="18445" y="5237"/>
                      <a:pt x="18111" y="7465"/>
                    </a:cubicBezTo>
                    <a:cubicBezTo>
                      <a:pt x="17219" y="12479"/>
                      <a:pt x="16439" y="17493"/>
                      <a:pt x="15994" y="22619"/>
                    </a:cubicBezTo>
                    <a:cubicBezTo>
                      <a:pt x="12785" y="42396"/>
                      <a:pt x="14735" y="62652"/>
                      <a:pt x="21676" y="81449"/>
                    </a:cubicBezTo>
                    <a:cubicBezTo>
                      <a:pt x="28807" y="97605"/>
                      <a:pt x="45186" y="138274"/>
                      <a:pt x="66913" y="139499"/>
                    </a:cubicBezTo>
                    <a:cubicBezTo>
                      <a:pt x="79281" y="140168"/>
                      <a:pt x="89866" y="128357"/>
                      <a:pt x="94769" y="114430"/>
                    </a:cubicBezTo>
                    <a:cubicBezTo>
                      <a:pt x="96774" y="108636"/>
                      <a:pt x="100340" y="93037"/>
                      <a:pt x="100340" y="93037"/>
                    </a:cubicBezTo>
                    <a:cubicBezTo>
                      <a:pt x="120240" y="97906"/>
                      <a:pt x="139237" y="105917"/>
                      <a:pt x="156608" y="116770"/>
                    </a:cubicBezTo>
                    <a:cubicBezTo>
                      <a:pt x="187917" y="138051"/>
                      <a:pt x="186803" y="142731"/>
                      <a:pt x="186803" y="142731"/>
                    </a:cubicBezTo>
                    <a:cubicBezTo>
                      <a:pt x="184786" y="151834"/>
                      <a:pt x="184296" y="161215"/>
                      <a:pt x="185354" y="170475"/>
                    </a:cubicBezTo>
                    <a:cubicBezTo>
                      <a:pt x="186970" y="180436"/>
                      <a:pt x="190780" y="189907"/>
                      <a:pt x="196496" y="198219"/>
                    </a:cubicBezTo>
                    <a:cubicBezTo>
                      <a:pt x="198870" y="200681"/>
                      <a:pt x="201522" y="202854"/>
                      <a:pt x="204407" y="204681"/>
                    </a:cubicBezTo>
                    <a:cubicBezTo>
                      <a:pt x="205109" y="234275"/>
                      <a:pt x="190212" y="262074"/>
                      <a:pt x="165187" y="277885"/>
                    </a:cubicBezTo>
                    <a:cubicBezTo>
                      <a:pt x="145131" y="290476"/>
                      <a:pt x="103348" y="286464"/>
                      <a:pt x="40729" y="204012"/>
                    </a:cubicBezTo>
                    <a:close/>
                  </a:path>
                </a:pathLst>
              </a:custGeom>
              <a:solidFill>
                <a:srgbClr val="000000">
                  <a:alpha val="30000"/>
                </a:srgbClr>
              </a:solidFill>
              <a:ln w="111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6EED3819-AD6C-4E2C-AD69-6F4C00FA6791}"/>
                  </a:ext>
                </a:extLst>
              </p:cNvPr>
              <p:cNvSpPr/>
              <p:nvPr/>
            </p:nvSpPr>
            <p:spPr>
              <a:xfrm>
                <a:off x="6571908" y="5481714"/>
                <a:ext cx="40417" cy="158794"/>
              </a:xfrm>
              <a:custGeom>
                <a:avLst/>
                <a:gdLst>
                  <a:gd name="connsiteX0" fmla="*/ 33398 w 40417"/>
                  <a:gd name="connsiteY0" fmla="*/ 28858 h 158794"/>
                  <a:gd name="connsiteX1" fmla="*/ 24038 w 40417"/>
                  <a:gd name="connsiteY1" fmla="*/ 132146 h 158794"/>
                  <a:gd name="connsiteX2" fmla="*/ 83 w 40417"/>
                  <a:gd name="connsiteY2" fmla="*/ 146853 h 158794"/>
                  <a:gd name="connsiteX3" fmla="*/ 40417 w 40417"/>
                  <a:gd name="connsiteY3" fmla="*/ 0 h 158794"/>
                  <a:gd name="connsiteX4" fmla="*/ 33398 w 40417"/>
                  <a:gd name="connsiteY4" fmla="*/ 28858 h 15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158794">
                    <a:moveTo>
                      <a:pt x="33398" y="28858"/>
                    </a:moveTo>
                    <a:cubicBezTo>
                      <a:pt x="26211" y="62797"/>
                      <a:pt x="23069" y="97471"/>
                      <a:pt x="24038" y="132146"/>
                    </a:cubicBezTo>
                    <a:cubicBezTo>
                      <a:pt x="11782" y="165572"/>
                      <a:pt x="1754" y="164012"/>
                      <a:pt x="83" y="146853"/>
                    </a:cubicBezTo>
                    <a:cubicBezTo>
                      <a:pt x="-1588" y="129694"/>
                      <a:pt x="22367" y="58719"/>
                      <a:pt x="40417" y="0"/>
                    </a:cubicBezTo>
                    <a:cubicBezTo>
                      <a:pt x="37743" y="9805"/>
                      <a:pt x="35404" y="19721"/>
                      <a:pt x="33398" y="28858"/>
                    </a:cubicBezTo>
                    <a:close/>
                  </a:path>
                </a:pathLst>
              </a:custGeom>
              <a:solidFill>
                <a:srgbClr val="37474F"/>
              </a:solidFill>
              <a:ln w="1112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D0AFAFE3-1507-4691-9EC3-0D2CA6693164}"/>
                  </a:ext>
                </a:extLst>
              </p:cNvPr>
              <p:cNvSpPr/>
              <p:nvPr/>
            </p:nvSpPr>
            <p:spPr>
              <a:xfrm>
                <a:off x="6475388" y="5240652"/>
                <a:ext cx="103176" cy="347788"/>
              </a:xfrm>
              <a:custGeom>
                <a:avLst/>
                <a:gdLst>
                  <a:gd name="connsiteX0" fmla="*/ 53817 w 103176"/>
                  <a:gd name="connsiteY0" fmla="*/ 61451 h 347788"/>
                  <a:gd name="connsiteX1" fmla="*/ 67076 w 103176"/>
                  <a:gd name="connsiteY1" fmla="*/ 14208 h 347788"/>
                  <a:gd name="connsiteX2" fmla="*/ 75433 w 103176"/>
                  <a:gd name="connsiteY2" fmla="*/ 10086 h 347788"/>
                  <a:gd name="connsiteX3" fmla="*/ 103177 w 103176"/>
                  <a:gd name="connsiteY3" fmla="*/ 4292 h 347788"/>
                  <a:gd name="connsiteX4" fmla="*/ 88358 w 103176"/>
                  <a:gd name="connsiteY4" fmla="*/ 22119 h 347788"/>
                  <a:gd name="connsiteX5" fmla="*/ 71867 w 103176"/>
                  <a:gd name="connsiteY5" fmla="*/ 74710 h 347788"/>
                  <a:gd name="connsiteX6" fmla="*/ 62731 w 103176"/>
                  <a:gd name="connsiteY6" fmla="*/ 127858 h 347788"/>
                  <a:gd name="connsiteX7" fmla="*/ 29304 w 103176"/>
                  <a:gd name="connsiteY7" fmla="*/ 255436 h 347788"/>
                  <a:gd name="connsiteX8" fmla="*/ 25070 w 103176"/>
                  <a:gd name="connsiteY8" fmla="*/ 347247 h 347788"/>
                  <a:gd name="connsiteX9" fmla="*/ 223 w 103176"/>
                  <a:gd name="connsiteY9" fmla="*/ 301341 h 347788"/>
                  <a:gd name="connsiteX10" fmla="*/ 31310 w 103176"/>
                  <a:gd name="connsiteY10" fmla="*/ 153819 h 347788"/>
                  <a:gd name="connsiteX11" fmla="*/ 53817 w 103176"/>
                  <a:gd name="connsiteY11" fmla="*/ 61451 h 34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6" h="347788">
                    <a:moveTo>
                      <a:pt x="53817" y="61451"/>
                    </a:moveTo>
                    <a:cubicBezTo>
                      <a:pt x="52513" y="44627"/>
                      <a:pt x="57204" y="27891"/>
                      <a:pt x="67076" y="14208"/>
                    </a:cubicBezTo>
                    <a:cubicBezTo>
                      <a:pt x="70196" y="12760"/>
                      <a:pt x="73093" y="11423"/>
                      <a:pt x="75433" y="10086"/>
                    </a:cubicBezTo>
                    <a:cubicBezTo>
                      <a:pt x="89137" y="2509"/>
                      <a:pt x="95154" y="-4956"/>
                      <a:pt x="103177" y="4292"/>
                    </a:cubicBezTo>
                    <a:lnTo>
                      <a:pt x="88358" y="22119"/>
                    </a:lnTo>
                    <a:cubicBezTo>
                      <a:pt x="65293" y="53206"/>
                      <a:pt x="71533" y="57886"/>
                      <a:pt x="71867" y="74710"/>
                    </a:cubicBezTo>
                    <a:cubicBezTo>
                      <a:pt x="70675" y="92694"/>
                      <a:pt x="67611" y="110510"/>
                      <a:pt x="62731" y="127858"/>
                    </a:cubicBezTo>
                    <a:cubicBezTo>
                      <a:pt x="48914" y="183569"/>
                      <a:pt x="36658" y="202510"/>
                      <a:pt x="29304" y="255436"/>
                    </a:cubicBezTo>
                    <a:cubicBezTo>
                      <a:pt x="21950" y="308361"/>
                      <a:pt x="32647" y="344573"/>
                      <a:pt x="25070" y="347247"/>
                    </a:cubicBezTo>
                    <a:cubicBezTo>
                      <a:pt x="17494" y="349921"/>
                      <a:pt x="2786" y="343904"/>
                      <a:pt x="223" y="301341"/>
                    </a:cubicBezTo>
                    <a:cubicBezTo>
                      <a:pt x="-2339" y="258778"/>
                      <a:pt x="17717" y="187469"/>
                      <a:pt x="31310" y="153819"/>
                    </a:cubicBezTo>
                    <a:cubicBezTo>
                      <a:pt x="44903" y="120170"/>
                      <a:pt x="56157" y="84181"/>
                      <a:pt x="53817" y="61451"/>
                    </a:cubicBezTo>
                    <a:close/>
                  </a:path>
                </a:pathLst>
              </a:custGeom>
              <a:solidFill>
                <a:srgbClr val="37474F"/>
              </a:solidFill>
              <a:ln w="111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7392D09B-66DA-40A6-9E50-33D11E0E049D}"/>
                  </a:ext>
                </a:extLst>
              </p:cNvPr>
              <p:cNvSpPr/>
              <p:nvPr/>
            </p:nvSpPr>
            <p:spPr>
              <a:xfrm>
                <a:off x="6487159" y="5563493"/>
                <a:ext cx="97743" cy="63167"/>
              </a:xfrm>
              <a:custGeom>
                <a:avLst/>
                <a:gdLst>
                  <a:gd name="connsiteX0" fmla="*/ 1489 w 97743"/>
                  <a:gd name="connsiteY0" fmla="*/ 9030 h 63167"/>
                  <a:gd name="connsiteX1" fmla="*/ 4163 w 97743"/>
                  <a:gd name="connsiteY1" fmla="*/ 10479 h 63167"/>
                  <a:gd name="connsiteX2" fmla="*/ 88398 w 97743"/>
                  <a:gd name="connsiteY2" fmla="*/ 61287 h 63167"/>
                  <a:gd name="connsiteX3" fmla="*/ 95863 w 97743"/>
                  <a:gd name="connsiteY3" fmla="*/ 61955 h 63167"/>
                  <a:gd name="connsiteX4" fmla="*/ 96531 w 97743"/>
                  <a:gd name="connsiteY4" fmla="*/ 54490 h 63167"/>
                  <a:gd name="connsiteX5" fmla="*/ 6392 w 97743"/>
                  <a:gd name="connsiteY5" fmla="*/ 116 h 63167"/>
                  <a:gd name="connsiteX6" fmla="*/ 174 w 97743"/>
                  <a:gd name="connsiteY6" fmla="*/ 4139 h 63167"/>
                  <a:gd name="connsiteX7" fmla="*/ 152 w 97743"/>
                  <a:gd name="connsiteY7" fmla="*/ 4239 h 63167"/>
                  <a:gd name="connsiteX8" fmla="*/ 1489 w 97743"/>
                  <a:gd name="connsiteY8" fmla="*/ 9030 h 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43" h="63167">
                    <a:moveTo>
                      <a:pt x="1489" y="9030"/>
                    </a:moveTo>
                    <a:cubicBezTo>
                      <a:pt x="2213" y="9766"/>
                      <a:pt x="3149" y="10267"/>
                      <a:pt x="4163" y="10479"/>
                    </a:cubicBezTo>
                    <a:cubicBezTo>
                      <a:pt x="37924" y="15426"/>
                      <a:pt x="68275" y="33732"/>
                      <a:pt x="88398" y="61287"/>
                    </a:cubicBezTo>
                    <a:cubicBezTo>
                      <a:pt x="90292" y="63504"/>
                      <a:pt x="93612" y="63805"/>
                      <a:pt x="95863" y="61955"/>
                    </a:cubicBezTo>
                    <a:cubicBezTo>
                      <a:pt x="98080" y="60061"/>
                      <a:pt x="98381" y="56740"/>
                      <a:pt x="96531" y="54490"/>
                    </a:cubicBezTo>
                    <a:cubicBezTo>
                      <a:pt x="74905" y="25108"/>
                      <a:pt x="42470" y="5542"/>
                      <a:pt x="6392" y="116"/>
                    </a:cubicBezTo>
                    <a:cubicBezTo>
                      <a:pt x="3562" y="-485"/>
                      <a:pt x="776" y="1309"/>
                      <a:pt x="174" y="4139"/>
                    </a:cubicBezTo>
                    <a:cubicBezTo>
                      <a:pt x="163" y="4172"/>
                      <a:pt x="163" y="4205"/>
                      <a:pt x="152" y="4239"/>
                    </a:cubicBezTo>
                    <a:cubicBezTo>
                      <a:pt x="-283" y="5955"/>
                      <a:pt x="230" y="7782"/>
                      <a:pt x="1489" y="9030"/>
                    </a:cubicBezTo>
                    <a:close/>
                  </a:path>
                </a:pathLst>
              </a:custGeom>
              <a:solidFill>
                <a:srgbClr val="EBEBEB"/>
              </a:solidFill>
              <a:ln w="111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DEFB237C-915D-4EA7-8CC3-CA5906CA4688}"/>
                  </a:ext>
                </a:extLst>
              </p:cNvPr>
              <p:cNvSpPr/>
              <p:nvPr/>
            </p:nvSpPr>
            <p:spPr>
              <a:xfrm>
                <a:off x="6494884" y="5519456"/>
                <a:ext cx="102231" cy="67914"/>
              </a:xfrm>
              <a:custGeom>
                <a:avLst/>
                <a:gdLst>
                  <a:gd name="connsiteX0" fmla="*/ 1006 w 102231"/>
                  <a:gd name="connsiteY0" fmla="*/ 8832 h 67914"/>
                  <a:gd name="connsiteX1" fmla="*/ 3569 w 102231"/>
                  <a:gd name="connsiteY1" fmla="*/ 10392 h 67914"/>
                  <a:gd name="connsiteX2" fmla="*/ 92706 w 102231"/>
                  <a:gd name="connsiteY2" fmla="*/ 66103 h 67914"/>
                  <a:gd name="connsiteX3" fmla="*/ 100416 w 102231"/>
                  <a:gd name="connsiteY3" fmla="*/ 66526 h 67914"/>
                  <a:gd name="connsiteX4" fmla="*/ 101063 w 102231"/>
                  <a:gd name="connsiteY4" fmla="*/ 59083 h 67914"/>
                  <a:gd name="connsiteX5" fmla="*/ 6689 w 102231"/>
                  <a:gd name="connsiteY5" fmla="*/ 141 h 67914"/>
                  <a:gd name="connsiteX6" fmla="*/ 137 w 102231"/>
                  <a:gd name="connsiteY6" fmla="*/ 4231 h 67914"/>
                  <a:gd name="connsiteX7" fmla="*/ 1452 w 102231"/>
                  <a:gd name="connsiteY7" fmla="*/ 9166 h 6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1" h="67914">
                    <a:moveTo>
                      <a:pt x="1006" y="8832"/>
                    </a:moveTo>
                    <a:cubicBezTo>
                      <a:pt x="1697" y="9579"/>
                      <a:pt x="2589" y="10125"/>
                      <a:pt x="3569" y="10392"/>
                    </a:cubicBezTo>
                    <a:cubicBezTo>
                      <a:pt x="39335" y="16832"/>
                      <a:pt x="71246" y="36777"/>
                      <a:pt x="92706" y="66103"/>
                    </a:cubicBezTo>
                    <a:cubicBezTo>
                      <a:pt x="94723" y="68342"/>
                      <a:pt x="98165" y="68532"/>
                      <a:pt x="100416" y="66526"/>
                    </a:cubicBezTo>
                    <a:cubicBezTo>
                      <a:pt x="102556" y="64599"/>
                      <a:pt x="102845" y="61345"/>
                      <a:pt x="101063" y="59083"/>
                    </a:cubicBezTo>
                    <a:cubicBezTo>
                      <a:pt x="78177" y="28231"/>
                      <a:pt x="44461" y="7172"/>
                      <a:pt x="6689" y="141"/>
                    </a:cubicBezTo>
                    <a:cubicBezTo>
                      <a:pt x="3747" y="-538"/>
                      <a:pt x="817" y="1300"/>
                      <a:pt x="137" y="4231"/>
                    </a:cubicBezTo>
                    <a:cubicBezTo>
                      <a:pt x="-264" y="5991"/>
                      <a:pt x="226" y="7841"/>
                      <a:pt x="1452" y="9166"/>
                    </a:cubicBezTo>
                    <a:close/>
                  </a:path>
                </a:pathLst>
              </a:custGeom>
              <a:solidFill>
                <a:srgbClr val="EBEBEB"/>
              </a:solidFill>
              <a:ln w="111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F253E06-7B6A-4D36-8EEB-1355026EF5A6}"/>
                  </a:ext>
                </a:extLst>
              </p:cNvPr>
              <p:cNvSpPr/>
              <p:nvPr/>
            </p:nvSpPr>
            <p:spPr>
              <a:xfrm>
                <a:off x="6493871" y="5468982"/>
                <a:ext cx="114809" cy="76758"/>
              </a:xfrm>
              <a:custGeom>
                <a:avLst/>
                <a:gdLst>
                  <a:gd name="connsiteX0" fmla="*/ 1684 w 114809"/>
                  <a:gd name="connsiteY0" fmla="*/ 10170 h 76758"/>
                  <a:gd name="connsiteX1" fmla="*/ 4581 w 114809"/>
                  <a:gd name="connsiteY1" fmla="*/ 11841 h 76758"/>
                  <a:gd name="connsiteX2" fmla="*/ 103746 w 114809"/>
                  <a:gd name="connsiteY2" fmla="*/ 74014 h 76758"/>
                  <a:gd name="connsiteX3" fmla="*/ 112070 w 114809"/>
                  <a:gd name="connsiteY3" fmla="*/ 75786 h 76758"/>
                  <a:gd name="connsiteX4" fmla="*/ 113841 w 114809"/>
                  <a:gd name="connsiteY4" fmla="*/ 67462 h 76758"/>
                  <a:gd name="connsiteX5" fmla="*/ 112883 w 114809"/>
                  <a:gd name="connsiteY5" fmla="*/ 66326 h 76758"/>
                  <a:gd name="connsiteX6" fmla="*/ 7367 w 114809"/>
                  <a:gd name="connsiteY6" fmla="*/ 142 h 76758"/>
                  <a:gd name="connsiteX7" fmla="*/ 125 w 114809"/>
                  <a:gd name="connsiteY7" fmla="*/ 4599 h 76758"/>
                  <a:gd name="connsiteX8" fmla="*/ 1684 w 114809"/>
                  <a:gd name="connsiteY8" fmla="*/ 10170 h 7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809" h="76758">
                    <a:moveTo>
                      <a:pt x="1684" y="10170"/>
                    </a:moveTo>
                    <a:cubicBezTo>
                      <a:pt x="2498" y="10961"/>
                      <a:pt x="3490" y="11529"/>
                      <a:pt x="4581" y="11841"/>
                    </a:cubicBezTo>
                    <a:cubicBezTo>
                      <a:pt x="44236" y="19451"/>
                      <a:pt x="79613" y="41635"/>
                      <a:pt x="103746" y="74014"/>
                    </a:cubicBezTo>
                    <a:cubicBezTo>
                      <a:pt x="105552" y="76800"/>
                      <a:pt x="109284" y="77602"/>
                      <a:pt x="112070" y="75786"/>
                    </a:cubicBezTo>
                    <a:cubicBezTo>
                      <a:pt x="114855" y="73981"/>
                      <a:pt x="115646" y="70259"/>
                      <a:pt x="113841" y="67462"/>
                    </a:cubicBezTo>
                    <a:cubicBezTo>
                      <a:pt x="113574" y="67050"/>
                      <a:pt x="113251" y="66660"/>
                      <a:pt x="112883" y="66326"/>
                    </a:cubicBezTo>
                    <a:cubicBezTo>
                      <a:pt x="87134" y="31941"/>
                      <a:pt x="49529" y="8354"/>
                      <a:pt x="7367" y="142"/>
                    </a:cubicBezTo>
                    <a:cubicBezTo>
                      <a:pt x="4147" y="-560"/>
                      <a:pt x="949" y="1412"/>
                      <a:pt x="125" y="4599"/>
                    </a:cubicBezTo>
                    <a:cubicBezTo>
                      <a:pt x="-277" y="6593"/>
                      <a:pt x="303" y="8665"/>
                      <a:pt x="1684" y="10170"/>
                    </a:cubicBezTo>
                    <a:close/>
                  </a:path>
                </a:pathLst>
              </a:custGeom>
              <a:solidFill>
                <a:srgbClr val="EBEBEB"/>
              </a:solidFill>
              <a:ln w="111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1979FCCD-ED9E-48ED-A0C0-5C09EF5FB8D9}"/>
                  </a:ext>
                </a:extLst>
              </p:cNvPr>
              <p:cNvSpPr/>
              <p:nvPr/>
            </p:nvSpPr>
            <p:spPr>
              <a:xfrm>
                <a:off x="6501538" y="5428097"/>
                <a:ext cx="111756" cy="74374"/>
              </a:xfrm>
              <a:custGeom>
                <a:avLst/>
                <a:gdLst>
                  <a:gd name="connsiteX0" fmla="*/ 1595 w 111756"/>
                  <a:gd name="connsiteY0" fmla="*/ 9941 h 74374"/>
                  <a:gd name="connsiteX1" fmla="*/ 4491 w 111756"/>
                  <a:gd name="connsiteY1" fmla="*/ 11501 h 74374"/>
                  <a:gd name="connsiteX2" fmla="*/ 101428 w 111756"/>
                  <a:gd name="connsiteY2" fmla="*/ 72337 h 74374"/>
                  <a:gd name="connsiteX3" fmla="*/ 109673 w 111756"/>
                  <a:gd name="connsiteY3" fmla="*/ 73005 h 74374"/>
                  <a:gd name="connsiteX4" fmla="*/ 110409 w 111756"/>
                  <a:gd name="connsiteY4" fmla="*/ 64849 h 74374"/>
                  <a:gd name="connsiteX5" fmla="*/ 110342 w 111756"/>
                  <a:gd name="connsiteY5" fmla="*/ 64760 h 74374"/>
                  <a:gd name="connsiteX6" fmla="*/ 7166 w 111756"/>
                  <a:gd name="connsiteY6" fmla="*/ 135 h 74374"/>
                  <a:gd name="connsiteX7" fmla="*/ 135 w 111756"/>
                  <a:gd name="connsiteY7" fmla="*/ 4648 h 74374"/>
                  <a:gd name="connsiteX8" fmla="*/ 1595 w 111756"/>
                  <a:gd name="connsiteY8" fmla="*/ 9941 h 7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56" h="74374">
                    <a:moveTo>
                      <a:pt x="1595" y="9941"/>
                    </a:moveTo>
                    <a:cubicBezTo>
                      <a:pt x="2363" y="10754"/>
                      <a:pt x="3388" y="11300"/>
                      <a:pt x="4491" y="11501"/>
                    </a:cubicBezTo>
                    <a:cubicBezTo>
                      <a:pt x="43288" y="18910"/>
                      <a:pt x="77885" y="40626"/>
                      <a:pt x="101428" y="72337"/>
                    </a:cubicBezTo>
                    <a:cubicBezTo>
                      <a:pt x="103534" y="74765"/>
                      <a:pt x="107200" y="75066"/>
                      <a:pt x="109673" y="73005"/>
                    </a:cubicBezTo>
                    <a:cubicBezTo>
                      <a:pt x="112136" y="70955"/>
                      <a:pt x="112459" y="67300"/>
                      <a:pt x="110409" y="64849"/>
                    </a:cubicBezTo>
                    <a:cubicBezTo>
                      <a:pt x="110386" y="64816"/>
                      <a:pt x="110364" y="64793"/>
                      <a:pt x="110342" y="64760"/>
                    </a:cubicBezTo>
                    <a:cubicBezTo>
                      <a:pt x="85250" y="31066"/>
                      <a:pt x="48436" y="8013"/>
                      <a:pt x="7166" y="135"/>
                    </a:cubicBezTo>
                    <a:cubicBezTo>
                      <a:pt x="3979" y="-555"/>
                      <a:pt x="837" y="1462"/>
                      <a:pt x="135" y="4648"/>
                    </a:cubicBezTo>
                    <a:cubicBezTo>
                      <a:pt x="-277" y="6542"/>
                      <a:pt x="268" y="8526"/>
                      <a:pt x="1595" y="9941"/>
                    </a:cubicBezTo>
                    <a:close/>
                  </a:path>
                </a:pathLst>
              </a:custGeom>
              <a:solidFill>
                <a:srgbClr val="EBEBEB"/>
              </a:solidFill>
              <a:ln w="111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C25246C-9E51-44F4-AF78-644DD018D6CD}"/>
                  </a:ext>
                </a:extLst>
              </p:cNvPr>
              <p:cNvSpPr/>
              <p:nvPr/>
            </p:nvSpPr>
            <p:spPr>
              <a:xfrm>
                <a:off x="6517711" y="5387707"/>
                <a:ext cx="111805" cy="74429"/>
              </a:xfrm>
              <a:custGeom>
                <a:avLst/>
                <a:gdLst>
                  <a:gd name="connsiteX0" fmla="*/ 1689 w 111805"/>
                  <a:gd name="connsiteY0" fmla="*/ 9885 h 74429"/>
                  <a:gd name="connsiteX1" fmla="*/ 4475 w 111805"/>
                  <a:gd name="connsiteY1" fmla="*/ 11556 h 74429"/>
                  <a:gd name="connsiteX2" fmla="*/ 101412 w 111805"/>
                  <a:gd name="connsiteY2" fmla="*/ 72392 h 74429"/>
                  <a:gd name="connsiteX3" fmla="*/ 109657 w 111805"/>
                  <a:gd name="connsiteY3" fmla="*/ 73061 h 74429"/>
                  <a:gd name="connsiteX4" fmla="*/ 110515 w 111805"/>
                  <a:gd name="connsiteY4" fmla="*/ 64915 h 74429"/>
                  <a:gd name="connsiteX5" fmla="*/ 110437 w 111805"/>
                  <a:gd name="connsiteY5" fmla="*/ 64815 h 74429"/>
                  <a:gd name="connsiteX6" fmla="*/ 7260 w 111805"/>
                  <a:gd name="connsiteY6" fmla="*/ 191 h 74429"/>
                  <a:gd name="connsiteX7" fmla="*/ 185 w 111805"/>
                  <a:gd name="connsiteY7" fmla="*/ 4336 h 74429"/>
                  <a:gd name="connsiteX8" fmla="*/ 1689 w 111805"/>
                  <a:gd name="connsiteY8" fmla="*/ 9885 h 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805" h="74429">
                    <a:moveTo>
                      <a:pt x="1689" y="9885"/>
                    </a:moveTo>
                    <a:cubicBezTo>
                      <a:pt x="2414" y="10732"/>
                      <a:pt x="3394" y="11311"/>
                      <a:pt x="4475" y="11556"/>
                    </a:cubicBezTo>
                    <a:cubicBezTo>
                      <a:pt x="43294" y="18899"/>
                      <a:pt x="77924" y="40626"/>
                      <a:pt x="101412" y="72392"/>
                    </a:cubicBezTo>
                    <a:cubicBezTo>
                      <a:pt x="103517" y="74821"/>
                      <a:pt x="107183" y="75122"/>
                      <a:pt x="109657" y="73061"/>
                    </a:cubicBezTo>
                    <a:cubicBezTo>
                      <a:pt x="112141" y="71044"/>
                      <a:pt x="112531" y="67400"/>
                      <a:pt x="110515" y="64915"/>
                    </a:cubicBezTo>
                    <a:cubicBezTo>
                      <a:pt x="110492" y="64882"/>
                      <a:pt x="110459" y="64849"/>
                      <a:pt x="110437" y="64815"/>
                    </a:cubicBezTo>
                    <a:cubicBezTo>
                      <a:pt x="85300" y="31166"/>
                      <a:pt x="48509" y="8113"/>
                      <a:pt x="7260" y="191"/>
                    </a:cubicBezTo>
                    <a:cubicBezTo>
                      <a:pt x="4163" y="-622"/>
                      <a:pt x="998" y="1238"/>
                      <a:pt x="185" y="4336"/>
                    </a:cubicBezTo>
                    <a:cubicBezTo>
                      <a:pt x="-327" y="6319"/>
                      <a:pt x="241" y="8425"/>
                      <a:pt x="1689" y="9885"/>
                    </a:cubicBezTo>
                    <a:close/>
                  </a:path>
                </a:pathLst>
              </a:custGeom>
              <a:solidFill>
                <a:srgbClr val="EBEBEB"/>
              </a:solidFill>
              <a:ln w="111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3C6FD125-EC1A-4EF2-B88D-D6500CC65E54}"/>
                  </a:ext>
                </a:extLst>
              </p:cNvPr>
              <p:cNvSpPr/>
              <p:nvPr/>
            </p:nvSpPr>
            <p:spPr>
              <a:xfrm>
                <a:off x="6284301" y="4628377"/>
                <a:ext cx="881548" cy="672500"/>
              </a:xfrm>
              <a:custGeom>
                <a:avLst/>
                <a:gdLst>
                  <a:gd name="connsiteX0" fmla="*/ 83678 w 881548"/>
                  <a:gd name="connsiteY0" fmla="*/ 2190 h 672500"/>
                  <a:gd name="connsiteX1" fmla="*/ 724907 w 881548"/>
                  <a:gd name="connsiteY1" fmla="*/ 9767 h 672500"/>
                  <a:gd name="connsiteX2" fmla="*/ 853599 w 881548"/>
                  <a:gd name="connsiteY2" fmla="*/ 235061 h 672500"/>
                  <a:gd name="connsiteX3" fmla="*/ 459056 w 881548"/>
                  <a:gd name="connsiteY3" fmla="*/ 672501 h 672500"/>
                  <a:gd name="connsiteX4" fmla="*/ 330476 w 881548"/>
                  <a:gd name="connsiteY4" fmla="*/ 543141 h 672500"/>
                  <a:gd name="connsiteX5" fmla="*/ 400448 w 881548"/>
                  <a:gd name="connsiteY5" fmla="*/ 395842 h 672500"/>
                  <a:gd name="connsiteX6" fmla="*/ 57828 w 881548"/>
                  <a:gd name="connsiteY6" fmla="*/ 413112 h 672500"/>
                  <a:gd name="connsiteX7" fmla="*/ 0 w 881548"/>
                  <a:gd name="connsiteY7" fmla="*/ 363530 h 6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548" h="672500">
                    <a:moveTo>
                      <a:pt x="83678" y="2190"/>
                    </a:moveTo>
                    <a:cubicBezTo>
                      <a:pt x="83678" y="2190"/>
                      <a:pt x="553764" y="-6166"/>
                      <a:pt x="724907" y="9767"/>
                    </a:cubicBezTo>
                    <a:cubicBezTo>
                      <a:pt x="899393" y="26035"/>
                      <a:pt x="904296" y="158626"/>
                      <a:pt x="853599" y="235061"/>
                    </a:cubicBezTo>
                    <a:cubicBezTo>
                      <a:pt x="756551" y="381580"/>
                      <a:pt x="459056" y="672501"/>
                      <a:pt x="459056" y="672501"/>
                    </a:cubicBezTo>
                    <a:cubicBezTo>
                      <a:pt x="459056" y="672501"/>
                      <a:pt x="353206" y="630272"/>
                      <a:pt x="330476" y="543141"/>
                    </a:cubicBezTo>
                    <a:lnTo>
                      <a:pt x="400448" y="395842"/>
                    </a:lnTo>
                    <a:lnTo>
                      <a:pt x="57828" y="413112"/>
                    </a:lnTo>
                    <a:lnTo>
                      <a:pt x="0" y="363530"/>
                    </a:lnTo>
                    <a:close/>
                  </a:path>
                </a:pathLst>
              </a:custGeom>
              <a:solidFill>
                <a:srgbClr val="2A9BF5"/>
              </a:solidFill>
              <a:ln w="111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4602AAC6-1D67-4E83-82A3-369295FE05FA}"/>
                  </a:ext>
                </a:extLst>
              </p:cNvPr>
              <p:cNvSpPr/>
              <p:nvPr/>
            </p:nvSpPr>
            <p:spPr>
              <a:xfrm>
                <a:off x="6284301" y="4628377"/>
                <a:ext cx="881548" cy="672500"/>
              </a:xfrm>
              <a:custGeom>
                <a:avLst/>
                <a:gdLst>
                  <a:gd name="connsiteX0" fmla="*/ 83678 w 881548"/>
                  <a:gd name="connsiteY0" fmla="*/ 2190 h 672500"/>
                  <a:gd name="connsiteX1" fmla="*/ 724907 w 881548"/>
                  <a:gd name="connsiteY1" fmla="*/ 9767 h 672500"/>
                  <a:gd name="connsiteX2" fmla="*/ 853599 w 881548"/>
                  <a:gd name="connsiteY2" fmla="*/ 235061 h 672500"/>
                  <a:gd name="connsiteX3" fmla="*/ 459056 w 881548"/>
                  <a:gd name="connsiteY3" fmla="*/ 672501 h 672500"/>
                  <a:gd name="connsiteX4" fmla="*/ 330476 w 881548"/>
                  <a:gd name="connsiteY4" fmla="*/ 543141 h 672500"/>
                  <a:gd name="connsiteX5" fmla="*/ 400448 w 881548"/>
                  <a:gd name="connsiteY5" fmla="*/ 395842 h 672500"/>
                  <a:gd name="connsiteX6" fmla="*/ 57828 w 881548"/>
                  <a:gd name="connsiteY6" fmla="*/ 413112 h 672500"/>
                  <a:gd name="connsiteX7" fmla="*/ 0 w 881548"/>
                  <a:gd name="connsiteY7" fmla="*/ 363530 h 6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548" h="672500">
                    <a:moveTo>
                      <a:pt x="83678" y="2190"/>
                    </a:moveTo>
                    <a:cubicBezTo>
                      <a:pt x="83678" y="2190"/>
                      <a:pt x="553764" y="-6166"/>
                      <a:pt x="724907" y="9767"/>
                    </a:cubicBezTo>
                    <a:cubicBezTo>
                      <a:pt x="899393" y="26035"/>
                      <a:pt x="904296" y="158626"/>
                      <a:pt x="853599" y="235061"/>
                    </a:cubicBezTo>
                    <a:cubicBezTo>
                      <a:pt x="756551" y="381580"/>
                      <a:pt x="459056" y="672501"/>
                      <a:pt x="459056" y="672501"/>
                    </a:cubicBezTo>
                    <a:cubicBezTo>
                      <a:pt x="459056" y="672501"/>
                      <a:pt x="353206" y="630272"/>
                      <a:pt x="330476" y="543141"/>
                    </a:cubicBezTo>
                    <a:lnTo>
                      <a:pt x="400448" y="395842"/>
                    </a:lnTo>
                    <a:lnTo>
                      <a:pt x="57828" y="413112"/>
                    </a:lnTo>
                    <a:lnTo>
                      <a:pt x="0" y="363530"/>
                    </a:lnTo>
                    <a:close/>
                  </a:path>
                </a:pathLst>
              </a:custGeom>
              <a:solidFill>
                <a:srgbClr val="FFFFFF">
                  <a:alpha val="65000"/>
                </a:srgbClr>
              </a:solidFill>
              <a:ln w="111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B0937266-E5C5-4941-A86A-3BE4E7FF6F7D}"/>
                  </a:ext>
                </a:extLst>
              </p:cNvPr>
              <p:cNvSpPr/>
              <p:nvPr/>
            </p:nvSpPr>
            <p:spPr>
              <a:xfrm>
                <a:off x="6615111" y="5059427"/>
                <a:ext cx="211923" cy="241338"/>
              </a:xfrm>
              <a:custGeom>
                <a:avLst/>
                <a:gdLst>
                  <a:gd name="connsiteX0" fmla="*/ 175711 w 211923"/>
                  <a:gd name="connsiteY0" fmla="*/ 93817 h 241338"/>
                  <a:gd name="connsiteX1" fmla="*/ 53148 w 211923"/>
                  <a:gd name="connsiteY1" fmla="*/ 0 h 241338"/>
                  <a:gd name="connsiteX2" fmla="*/ 0 w 211923"/>
                  <a:gd name="connsiteY2" fmla="*/ 111979 h 241338"/>
                  <a:gd name="connsiteX3" fmla="*/ 128580 w 211923"/>
                  <a:gd name="connsiteY3" fmla="*/ 241339 h 241338"/>
                  <a:gd name="connsiteX4" fmla="*/ 211923 w 211923"/>
                  <a:gd name="connsiteY4" fmla="*/ 157773 h 241338"/>
                  <a:gd name="connsiteX5" fmla="*/ 175711 w 211923"/>
                  <a:gd name="connsiteY5" fmla="*/ 93817 h 2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23" h="241338">
                    <a:moveTo>
                      <a:pt x="175711" y="93817"/>
                    </a:moveTo>
                    <a:cubicBezTo>
                      <a:pt x="142285" y="42675"/>
                      <a:pt x="118329" y="29304"/>
                      <a:pt x="53148" y="0"/>
                    </a:cubicBezTo>
                    <a:lnTo>
                      <a:pt x="0" y="111979"/>
                    </a:lnTo>
                    <a:cubicBezTo>
                      <a:pt x="22284" y="199110"/>
                      <a:pt x="128580" y="241339"/>
                      <a:pt x="128580" y="241339"/>
                    </a:cubicBezTo>
                    <a:cubicBezTo>
                      <a:pt x="128580" y="241339"/>
                      <a:pt x="162898" y="207912"/>
                      <a:pt x="211923" y="157773"/>
                    </a:cubicBezTo>
                    <a:cubicBezTo>
                      <a:pt x="201093" y="135778"/>
                      <a:pt x="188993" y="114419"/>
                      <a:pt x="175711" y="93817"/>
                    </a:cubicBezTo>
                    <a:close/>
                  </a:path>
                </a:pathLst>
              </a:custGeom>
              <a:solidFill>
                <a:srgbClr val="2A9BF5">
                  <a:alpha val="30000"/>
                </a:srgbClr>
              </a:solidFill>
              <a:ln w="111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F149F384-DC80-4117-AD6C-F025B6CD2DF2}"/>
                  </a:ext>
                </a:extLst>
              </p:cNvPr>
              <p:cNvSpPr/>
              <p:nvPr/>
            </p:nvSpPr>
            <p:spPr>
              <a:xfrm>
                <a:off x="6309148" y="4760930"/>
                <a:ext cx="547970" cy="280113"/>
              </a:xfrm>
              <a:custGeom>
                <a:avLst/>
                <a:gdLst>
                  <a:gd name="connsiteX0" fmla="*/ 411367 w 547970"/>
                  <a:gd name="connsiteY0" fmla="*/ 121449 h 280113"/>
                  <a:gd name="connsiteX1" fmla="*/ 346520 w 547970"/>
                  <a:gd name="connsiteY1" fmla="*/ 206464 h 280113"/>
                  <a:gd name="connsiteX2" fmla="*/ 226185 w 547970"/>
                  <a:gd name="connsiteY2" fmla="*/ 227299 h 280113"/>
                  <a:gd name="connsiteX3" fmla="*/ 54039 w 547970"/>
                  <a:gd name="connsiteY3" fmla="*/ 149305 h 280113"/>
                  <a:gd name="connsiteX4" fmla="*/ 60502 w 547970"/>
                  <a:gd name="connsiteY4" fmla="*/ 0 h 280113"/>
                  <a:gd name="connsiteX5" fmla="*/ 24958 w 547970"/>
                  <a:gd name="connsiteY5" fmla="*/ 133706 h 280113"/>
                  <a:gd name="connsiteX6" fmla="*/ 0 w 547970"/>
                  <a:gd name="connsiteY6" fmla="*/ 158441 h 280113"/>
                  <a:gd name="connsiteX7" fmla="*/ 5125 w 547970"/>
                  <a:gd name="connsiteY7" fmla="*/ 248247 h 280113"/>
                  <a:gd name="connsiteX8" fmla="*/ 27410 w 547970"/>
                  <a:gd name="connsiteY8" fmla="*/ 280113 h 280113"/>
                  <a:gd name="connsiteX9" fmla="*/ 376047 w 547970"/>
                  <a:gd name="connsiteY9" fmla="*/ 263400 h 280113"/>
                  <a:gd name="connsiteX10" fmla="*/ 547970 w 547970"/>
                  <a:gd name="connsiteY10" fmla="*/ 40557 h 280113"/>
                  <a:gd name="connsiteX11" fmla="*/ 411367 w 547970"/>
                  <a:gd name="connsiteY11" fmla="*/ 121449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970" h="280113">
                    <a:moveTo>
                      <a:pt x="411367" y="121449"/>
                    </a:moveTo>
                    <a:cubicBezTo>
                      <a:pt x="386743" y="152090"/>
                      <a:pt x="365128" y="179834"/>
                      <a:pt x="346520" y="206464"/>
                    </a:cubicBezTo>
                    <a:cubicBezTo>
                      <a:pt x="327913" y="233093"/>
                      <a:pt x="276325" y="242230"/>
                      <a:pt x="226185" y="227299"/>
                    </a:cubicBezTo>
                    <a:cubicBezTo>
                      <a:pt x="163789" y="208915"/>
                      <a:pt x="94374" y="170920"/>
                      <a:pt x="54039" y="149305"/>
                    </a:cubicBezTo>
                    <a:cubicBezTo>
                      <a:pt x="96268" y="81783"/>
                      <a:pt x="60502" y="0"/>
                      <a:pt x="60502" y="0"/>
                    </a:cubicBezTo>
                    <a:cubicBezTo>
                      <a:pt x="64958" y="56379"/>
                      <a:pt x="48023" y="106853"/>
                      <a:pt x="24958" y="133706"/>
                    </a:cubicBezTo>
                    <a:lnTo>
                      <a:pt x="0" y="158441"/>
                    </a:lnTo>
                    <a:lnTo>
                      <a:pt x="5125" y="248247"/>
                    </a:lnTo>
                    <a:lnTo>
                      <a:pt x="27410" y="280113"/>
                    </a:lnTo>
                    <a:lnTo>
                      <a:pt x="376047" y="263400"/>
                    </a:lnTo>
                    <a:cubicBezTo>
                      <a:pt x="448582" y="125349"/>
                      <a:pt x="471089" y="63844"/>
                      <a:pt x="547970" y="40557"/>
                    </a:cubicBezTo>
                    <a:cubicBezTo>
                      <a:pt x="547524" y="40669"/>
                      <a:pt x="484571" y="30418"/>
                      <a:pt x="411367" y="121449"/>
                    </a:cubicBezTo>
                    <a:close/>
                  </a:path>
                </a:pathLst>
              </a:custGeom>
              <a:solidFill>
                <a:srgbClr val="2A9BF5">
                  <a:alpha val="30000"/>
                </a:srgbClr>
              </a:solidFill>
              <a:ln w="111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16EEB71-7967-4E23-AD71-F1A6A373FCFD}"/>
                  </a:ext>
                </a:extLst>
              </p:cNvPr>
              <p:cNvSpPr/>
              <p:nvPr/>
            </p:nvSpPr>
            <p:spPr>
              <a:xfrm>
                <a:off x="6747480" y="5467007"/>
                <a:ext cx="323567" cy="367481"/>
              </a:xfrm>
              <a:custGeom>
                <a:avLst/>
                <a:gdLst>
                  <a:gd name="connsiteX0" fmla="*/ 138831 w 323567"/>
                  <a:gd name="connsiteY0" fmla="*/ 294041 h 367481"/>
                  <a:gd name="connsiteX1" fmla="*/ 0 w 323567"/>
                  <a:gd name="connsiteY1" fmla="*/ 117215 h 367481"/>
                  <a:gd name="connsiteX2" fmla="*/ 161895 w 323567"/>
                  <a:gd name="connsiteY2" fmla="*/ 0 h 367481"/>
                  <a:gd name="connsiteX3" fmla="*/ 323568 w 323567"/>
                  <a:gd name="connsiteY3" fmla="*/ 269305 h 367481"/>
                  <a:gd name="connsiteX4" fmla="*/ 228414 w 323567"/>
                  <a:gd name="connsiteY4" fmla="*/ 367468 h 367481"/>
                  <a:gd name="connsiteX5" fmla="*/ 138831 w 323567"/>
                  <a:gd name="connsiteY5" fmla="*/ 294041 h 36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67" h="367481">
                    <a:moveTo>
                      <a:pt x="138831" y="294041"/>
                    </a:moveTo>
                    <a:lnTo>
                      <a:pt x="0" y="117215"/>
                    </a:lnTo>
                    <a:lnTo>
                      <a:pt x="161895" y="0"/>
                    </a:lnTo>
                    <a:cubicBezTo>
                      <a:pt x="222843" y="115098"/>
                      <a:pt x="282453" y="225294"/>
                      <a:pt x="323568" y="269305"/>
                    </a:cubicBezTo>
                    <a:cubicBezTo>
                      <a:pt x="323568" y="269305"/>
                      <a:pt x="285239" y="366576"/>
                      <a:pt x="228414" y="367468"/>
                    </a:cubicBezTo>
                    <a:cubicBezTo>
                      <a:pt x="171589" y="368359"/>
                      <a:pt x="148190" y="326576"/>
                      <a:pt x="138831" y="294041"/>
                    </a:cubicBezTo>
                    <a:close/>
                  </a:path>
                </a:pathLst>
              </a:custGeom>
              <a:solidFill>
                <a:srgbClr val="FFBDA7"/>
              </a:solidFill>
              <a:ln w="111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DB3056FF-1851-4375-B055-79954491CF1F}"/>
                  </a:ext>
                </a:extLst>
              </p:cNvPr>
              <p:cNvSpPr/>
              <p:nvPr/>
            </p:nvSpPr>
            <p:spPr>
              <a:xfrm>
                <a:off x="6914055" y="5862553"/>
                <a:ext cx="462064" cy="149801"/>
              </a:xfrm>
              <a:custGeom>
                <a:avLst/>
                <a:gdLst>
                  <a:gd name="connsiteX0" fmla="*/ 0 w 462064"/>
                  <a:gd name="connsiteY0" fmla="*/ 0 h 149801"/>
                  <a:gd name="connsiteX1" fmla="*/ 18161 w 462064"/>
                  <a:gd name="connsiteY1" fmla="*/ 29861 h 149801"/>
                  <a:gd name="connsiteX2" fmla="*/ 94262 w 462064"/>
                  <a:gd name="connsiteY2" fmla="*/ 63287 h 149801"/>
                  <a:gd name="connsiteX3" fmla="*/ 143399 w 462064"/>
                  <a:gd name="connsiteY3" fmla="*/ 101059 h 149801"/>
                  <a:gd name="connsiteX4" fmla="*/ 277773 w 462064"/>
                  <a:gd name="connsiteY4" fmla="*/ 149750 h 149801"/>
                  <a:gd name="connsiteX5" fmla="*/ 440894 w 462064"/>
                  <a:gd name="connsiteY5" fmla="*/ 92703 h 149801"/>
                  <a:gd name="connsiteX6" fmla="*/ 462064 w 462064"/>
                  <a:gd name="connsiteY6" fmla="*/ 55822 h 149801"/>
                  <a:gd name="connsiteX7" fmla="*/ 430866 w 462064"/>
                  <a:gd name="connsiteY7" fmla="*/ 7131 h 149801"/>
                  <a:gd name="connsiteX8" fmla="*/ 0 w 462064"/>
                  <a:gd name="connsiteY8" fmla="*/ 0 h 14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064" h="149801">
                    <a:moveTo>
                      <a:pt x="0" y="0"/>
                    </a:moveTo>
                    <a:cubicBezTo>
                      <a:pt x="4022" y="11053"/>
                      <a:pt x="10195" y="21203"/>
                      <a:pt x="18161" y="29861"/>
                    </a:cubicBezTo>
                    <a:cubicBezTo>
                      <a:pt x="26073" y="39332"/>
                      <a:pt x="73872" y="51031"/>
                      <a:pt x="94262" y="63287"/>
                    </a:cubicBezTo>
                    <a:cubicBezTo>
                      <a:pt x="114652" y="75544"/>
                      <a:pt x="118886" y="82563"/>
                      <a:pt x="143399" y="101059"/>
                    </a:cubicBezTo>
                    <a:cubicBezTo>
                      <a:pt x="170475" y="121561"/>
                      <a:pt x="192202" y="151199"/>
                      <a:pt x="277773" y="149750"/>
                    </a:cubicBezTo>
                    <a:cubicBezTo>
                      <a:pt x="363345" y="148302"/>
                      <a:pt x="412147" y="120001"/>
                      <a:pt x="440894" y="92703"/>
                    </a:cubicBezTo>
                    <a:cubicBezTo>
                      <a:pt x="450822" y="82296"/>
                      <a:pt x="458086" y="69638"/>
                      <a:pt x="462064" y="55822"/>
                    </a:cubicBezTo>
                    <a:cubicBezTo>
                      <a:pt x="462064" y="55822"/>
                      <a:pt x="458276" y="7911"/>
                      <a:pt x="430866" y="7131"/>
                    </a:cubicBezTo>
                    <a:cubicBezTo>
                      <a:pt x="403457" y="6351"/>
                      <a:pt x="0" y="0"/>
                      <a:pt x="0" y="0"/>
                    </a:cubicBezTo>
                    <a:close/>
                  </a:path>
                </a:pathLst>
              </a:custGeom>
              <a:solidFill>
                <a:srgbClr val="263238"/>
              </a:solidFill>
              <a:ln w="111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678D7547-D146-4510-B506-C93FA437275E}"/>
                  </a:ext>
                </a:extLst>
              </p:cNvPr>
              <p:cNvSpPr/>
              <p:nvPr/>
            </p:nvSpPr>
            <p:spPr>
              <a:xfrm>
                <a:off x="6878065" y="5697385"/>
                <a:ext cx="492816" cy="300147"/>
              </a:xfrm>
              <a:custGeom>
                <a:avLst/>
                <a:gdLst>
                  <a:gd name="connsiteX0" fmla="*/ 177160 w 492816"/>
                  <a:gd name="connsiteY0" fmla="*/ 1044 h 300147"/>
                  <a:gd name="connsiteX1" fmla="*/ 199444 w 492816"/>
                  <a:gd name="connsiteY1" fmla="*/ 26003 h 300147"/>
                  <a:gd name="connsiteX2" fmla="*/ 269863 w 492816"/>
                  <a:gd name="connsiteY2" fmla="*/ 76699 h 300147"/>
                  <a:gd name="connsiteX3" fmla="*/ 491479 w 492816"/>
                  <a:gd name="connsiteY3" fmla="*/ 188120 h 300147"/>
                  <a:gd name="connsiteX4" fmla="*/ 386855 w 492816"/>
                  <a:gd name="connsiteY4" fmla="*/ 288400 h 300147"/>
                  <a:gd name="connsiteX5" fmla="*/ 216603 w 492816"/>
                  <a:gd name="connsiteY5" fmla="*/ 278817 h 300147"/>
                  <a:gd name="connsiteX6" fmla="*/ 137048 w 492816"/>
                  <a:gd name="connsiteY6" fmla="*/ 215976 h 300147"/>
                  <a:gd name="connsiteX7" fmla="*/ 36100 w 492816"/>
                  <a:gd name="connsiteY7" fmla="*/ 165390 h 300147"/>
                  <a:gd name="connsiteX8" fmla="*/ 13816 w 492816"/>
                  <a:gd name="connsiteY8" fmla="*/ 116922 h 300147"/>
                  <a:gd name="connsiteX9" fmla="*/ 0 w 492816"/>
                  <a:gd name="connsiteY9" fmla="*/ 55195 h 300147"/>
                  <a:gd name="connsiteX10" fmla="*/ 65961 w 492816"/>
                  <a:gd name="connsiteY10" fmla="*/ 80822 h 300147"/>
                  <a:gd name="connsiteX11" fmla="*/ 114764 w 492816"/>
                  <a:gd name="connsiteY11" fmla="*/ 103774 h 300147"/>
                  <a:gd name="connsiteX12" fmla="*/ 92480 w 492816"/>
                  <a:gd name="connsiteY12" fmla="*/ 55195 h 300147"/>
                  <a:gd name="connsiteX13" fmla="*/ 130029 w 492816"/>
                  <a:gd name="connsiteY13" fmla="*/ 19206 h 300147"/>
                  <a:gd name="connsiteX14" fmla="*/ 177160 w 492816"/>
                  <a:gd name="connsiteY14" fmla="*/ 1044 h 30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816" h="300147">
                    <a:moveTo>
                      <a:pt x="177160" y="1044"/>
                    </a:moveTo>
                    <a:cubicBezTo>
                      <a:pt x="184960" y="4498"/>
                      <a:pt x="194096" y="19428"/>
                      <a:pt x="199444" y="26003"/>
                    </a:cubicBezTo>
                    <a:cubicBezTo>
                      <a:pt x="219355" y="47373"/>
                      <a:pt x="243277" y="64599"/>
                      <a:pt x="269863" y="76699"/>
                    </a:cubicBezTo>
                    <a:cubicBezTo>
                      <a:pt x="386743" y="138315"/>
                      <a:pt x="464293" y="107228"/>
                      <a:pt x="491479" y="188120"/>
                    </a:cubicBezTo>
                    <a:cubicBezTo>
                      <a:pt x="498054" y="211073"/>
                      <a:pt x="483012" y="250293"/>
                      <a:pt x="386855" y="288400"/>
                    </a:cubicBezTo>
                    <a:cubicBezTo>
                      <a:pt x="337830" y="308010"/>
                      <a:pt x="250364" y="301882"/>
                      <a:pt x="216603" y="278817"/>
                    </a:cubicBezTo>
                    <a:cubicBezTo>
                      <a:pt x="182842" y="255753"/>
                      <a:pt x="163455" y="232132"/>
                      <a:pt x="137048" y="215976"/>
                    </a:cubicBezTo>
                    <a:cubicBezTo>
                      <a:pt x="110641" y="199820"/>
                      <a:pt x="56156" y="188343"/>
                      <a:pt x="36100" y="165390"/>
                    </a:cubicBezTo>
                    <a:cubicBezTo>
                      <a:pt x="25148" y="151095"/>
                      <a:pt x="17538" y="134538"/>
                      <a:pt x="13816" y="116922"/>
                    </a:cubicBezTo>
                    <a:cubicBezTo>
                      <a:pt x="10028" y="102883"/>
                      <a:pt x="0" y="55195"/>
                      <a:pt x="0" y="55195"/>
                    </a:cubicBezTo>
                    <a:cubicBezTo>
                      <a:pt x="23844" y="85724"/>
                      <a:pt x="49694" y="76588"/>
                      <a:pt x="65961" y="80822"/>
                    </a:cubicBezTo>
                    <a:cubicBezTo>
                      <a:pt x="82987" y="86738"/>
                      <a:pt x="99354" y="94426"/>
                      <a:pt x="114764" y="103774"/>
                    </a:cubicBezTo>
                    <a:cubicBezTo>
                      <a:pt x="99722" y="82493"/>
                      <a:pt x="84457" y="71240"/>
                      <a:pt x="92480" y="55195"/>
                    </a:cubicBezTo>
                    <a:cubicBezTo>
                      <a:pt x="100502" y="39150"/>
                      <a:pt x="100168" y="36810"/>
                      <a:pt x="130029" y="19206"/>
                    </a:cubicBezTo>
                    <a:cubicBezTo>
                      <a:pt x="159890" y="1601"/>
                      <a:pt x="170252" y="-2187"/>
                      <a:pt x="177160" y="1044"/>
                    </a:cubicBezTo>
                    <a:close/>
                  </a:path>
                </a:pathLst>
              </a:custGeom>
              <a:solidFill>
                <a:srgbClr val="2A9BF5"/>
              </a:solidFill>
              <a:ln w="111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A3CAFF93-6317-41B7-99BA-89CE7F18A67F}"/>
                  </a:ext>
                </a:extLst>
              </p:cNvPr>
              <p:cNvSpPr/>
              <p:nvPr/>
            </p:nvSpPr>
            <p:spPr>
              <a:xfrm>
                <a:off x="6878065" y="5697385"/>
                <a:ext cx="492816" cy="300147"/>
              </a:xfrm>
              <a:custGeom>
                <a:avLst/>
                <a:gdLst>
                  <a:gd name="connsiteX0" fmla="*/ 177160 w 492816"/>
                  <a:gd name="connsiteY0" fmla="*/ 1044 h 300147"/>
                  <a:gd name="connsiteX1" fmla="*/ 199444 w 492816"/>
                  <a:gd name="connsiteY1" fmla="*/ 26003 h 300147"/>
                  <a:gd name="connsiteX2" fmla="*/ 269863 w 492816"/>
                  <a:gd name="connsiteY2" fmla="*/ 76699 h 300147"/>
                  <a:gd name="connsiteX3" fmla="*/ 491479 w 492816"/>
                  <a:gd name="connsiteY3" fmla="*/ 188120 h 300147"/>
                  <a:gd name="connsiteX4" fmla="*/ 386855 w 492816"/>
                  <a:gd name="connsiteY4" fmla="*/ 288400 h 300147"/>
                  <a:gd name="connsiteX5" fmla="*/ 216603 w 492816"/>
                  <a:gd name="connsiteY5" fmla="*/ 278817 h 300147"/>
                  <a:gd name="connsiteX6" fmla="*/ 137048 w 492816"/>
                  <a:gd name="connsiteY6" fmla="*/ 215976 h 300147"/>
                  <a:gd name="connsiteX7" fmla="*/ 36100 w 492816"/>
                  <a:gd name="connsiteY7" fmla="*/ 165390 h 300147"/>
                  <a:gd name="connsiteX8" fmla="*/ 13816 w 492816"/>
                  <a:gd name="connsiteY8" fmla="*/ 116922 h 300147"/>
                  <a:gd name="connsiteX9" fmla="*/ 0 w 492816"/>
                  <a:gd name="connsiteY9" fmla="*/ 55195 h 300147"/>
                  <a:gd name="connsiteX10" fmla="*/ 65961 w 492816"/>
                  <a:gd name="connsiteY10" fmla="*/ 80822 h 300147"/>
                  <a:gd name="connsiteX11" fmla="*/ 114764 w 492816"/>
                  <a:gd name="connsiteY11" fmla="*/ 103774 h 300147"/>
                  <a:gd name="connsiteX12" fmla="*/ 92480 w 492816"/>
                  <a:gd name="connsiteY12" fmla="*/ 55195 h 300147"/>
                  <a:gd name="connsiteX13" fmla="*/ 130029 w 492816"/>
                  <a:gd name="connsiteY13" fmla="*/ 19206 h 300147"/>
                  <a:gd name="connsiteX14" fmla="*/ 177160 w 492816"/>
                  <a:gd name="connsiteY14" fmla="*/ 1044 h 30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816" h="300147">
                    <a:moveTo>
                      <a:pt x="177160" y="1044"/>
                    </a:moveTo>
                    <a:cubicBezTo>
                      <a:pt x="184960" y="4498"/>
                      <a:pt x="194096" y="19428"/>
                      <a:pt x="199444" y="26003"/>
                    </a:cubicBezTo>
                    <a:cubicBezTo>
                      <a:pt x="219355" y="47373"/>
                      <a:pt x="243277" y="64599"/>
                      <a:pt x="269863" y="76699"/>
                    </a:cubicBezTo>
                    <a:cubicBezTo>
                      <a:pt x="386743" y="138315"/>
                      <a:pt x="464293" y="107228"/>
                      <a:pt x="491479" y="188120"/>
                    </a:cubicBezTo>
                    <a:cubicBezTo>
                      <a:pt x="498054" y="211073"/>
                      <a:pt x="483012" y="250293"/>
                      <a:pt x="386855" y="288400"/>
                    </a:cubicBezTo>
                    <a:cubicBezTo>
                      <a:pt x="337830" y="308010"/>
                      <a:pt x="250364" y="301882"/>
                      <a:pt x="216603" y="278817"/>
                    </a:cubicBezTo>
                    <a:cubicBezTo>
                      <a:pt x="182842" y="255753"/>
                      <a:pt x="163455" y="232132"/>
                      <a:pt x="137048" y="215976"/>
                    </a:cubicBezTo>
                    <a:cubicBezTo>
                      <a:pt x="110641" y="199820"/>
                      <a:pt x="56156" y="188343"/>
                      <a:pt x="36100" y="165390"/>
                    </a:cubicBezTo>
                    <a:cubicBezTo>
                      <a:pt x="25148" y="151095"/>
                      <a:pt x="17538" y="134538"/>
                      <a:pt x="13816" y="116922"/>
                    </a:cubicBezTo>
                    <a:cubicBezTo>
                      <a:pt x="10028" y="102883"/>
                      <a:pt x="0" y="55195"/>
                      <a:pt x="0" y="55195"/>
                    </a:cubicBezTo>
                    <a:cubicBezTo>
                      <a:pt x="23844" y="85724"/>
                      <a:pt x="49694" y="76588"/>
                      <a:pt x="65961" y="80822"/>
                    </a:cubicBezTo>
                    <a:cubicBezTo>
                      <a:pt x="82987" y="86738"/>
                      <a:pt x="99354" y="94426"/>
                      <a:pt x="114764" y="103774"/>
                    </a:cubicBezTo>
                    <a:cubicBezTo>
                      <a:pt x="99722" y="82493"/>
                      <a:pt x="84457" y="71240"/>
                      <a:pt x="92480" y="55195"/>
                    </a:cubicBezTo>
                    <a:cubicBezTo>
                      <a:pt x="100502" y="39150"/>
                      <a:pt x="100168" y="36810"/>
                      <a:pt x="130029" y="19206"/>
                    </a:cubicBezTo>
                    <a:cubicBezTo>
                      <a:pt x="159890" y="1601"/>
                      <a:pt x="170252" y="-2187"/>
                      <a:pt x="177160" y="1044"/>
                    </a:cubicBezTo>
                    <a:close/>
                  </a:path>
                </a:pathLst>
              </a:custGeom>
              <a:solidFill>
                <a:srgbClr val="000000">
                  <a:alpha val="40000"/>
                </a:srgbClr>
              </a:solidFill>
              <a:ln w="111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E81FDA79-CE34-4678-92AA-B9B186DB9099}"/>
                  </a:ext>
                </a:extLst>
              </p:cNvPr>
              <p:cNvSpPr/>
              <p:nvPr/>
            </p:nvSpPr>
            <p:spPr>
              <a:xfrm>
                <a:off x="7062691" y="5827678"/>
                <a:ext cx="308377" cy="169631"/>
              </a:xfrm>
              <a:custGeom>
                <a:avLst/>
                <a:gdLst>
                  <a:gd name="connsiteX0" fmla="*/ 202118 w 308377"/>
                  <a:gd name="connsiteY0" fmla="*/ 157884 h 169631"/>
                  <a:gd name="connsiteX1" fmla="*/ 31866 w 308377"/>
                  <a:gd name="connsiteY1" fmla="*/ 148302 h 169631"/>
                  <a:gd name="connsiteX2" fmla="*/ 0 w 308377"/>
                  <a:gd name="connsiteY2" fmla="*/ 123566 h 169631"/>
                  <a:gd name="connsiteX3" fmla="*/ 6685 w 308377"/>
                  <a:gd name="connsiteY3" fmla="*/ 127243 h 169631"/>
                  <a:gd name="connsiteX4" fmla="*/ 20724 w 308377"/>
                  <a:gd name="connsiteY4" fmla="*/ 133371 h 169631"/>
                  <a:gd name="connsiteX5" fmla="*/ 78886 w 308377"/>
                  <a:gd name="connsiteY5" fmla="*/ 143511 h 169631"/>
                  <a:gd name="connsiteX6" fmla="*/ 146965 w 308377"/>
                  <a:gd name="connsiteY6" fmla="*/ 115433 h 169631"/>
                  <a:gd name="connsiteX7" fmla="*/ 130252 w 308377"/>
                  <a:gd name="connsiteY7" fmla="*/ 82006 h 169631"/>
                  <a:gd name="connsiteX8" fmla="*/ 111087 w 308377"/>
                  <a:gd name="connsiteY8" fmla="*/ 70864 h 169631"/>
                  <a:gd name="connsiteX9" fmla="*/ 149082 w 308377"/>
                  <a:gd name="connsiteY9" fmla="*/ 23064 h 169631"/>
                  <a:gd name="connsiteX10" fmla="*/ 182508 w 308377"/>
                  <a:gd name="connsiteY10" fmla="*/ 780 h 169631"/>
                  <a:gd name="connsiteX11" fmla="*/ 208803 w 308377"/>
                  <a:gd name="connsiteY11" fmla="*/ 9471 h 169631"/>
                  <a:gd name="connsiteX12" fmla="*/ 238664 w 308377"/>
                  <a:gd name="connsiteY12" fmla="*/ 5905 h 169631"/>
                  <a:gd name="connsiteX13" fmla="*/ 247132 w 308377"/>
                  <a:gd name="connsiteY13" fmla="*/ 0 h 169631"/>
                  <a:gd name="connsiteX14" fmla="*/ 307188 w 308377"/>
                  <a:gd name="connsiteY14" fmla="*/ 57382 h 169631"/>
                  <a:gd name="connsiteX15" fmla="*/ 202118 w 308377"/>
                  <a:gd name="connsiteY15" fmla="*/ 157884 h 16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377" h="169631">
                    <a:moveTo>
                      <a:pt x="202118" y="157884"/>
                    </a:moveTo>
                    <a:cubicBezTo>
                      <a:pt x="153093" y="177494"/>
                      <a:pt x="65627" y="171366"/>
                      <a:pt x="31866" y="148302"/>
                    </a:cubicBezTo>
                    <a:cubicBezTo>
                      <a:pt x="20758" y="140703"/>
                      <a:pt x="10117" y="132446"/>
                      <a:pt x="0" y="123566"/>
                    </a:cubicBezTo>
                    <a:lnTo>
                      <a:pt x="6685" y="127243"/>
                    </a:lnTo>
                    <a:cubicBezTo>
                      <a:pt x="11365" y="129360"/>
                      <a:pt x="15933" y="131477"/>
                      <a:pt x="20724" y="133371"/>
                    </a:cubicBezTo>
                    <a:cubicBezTo>
                      <a:pt x="38919" y="141695"/>
                      <a:pt x="58953" y="145182"/>
                      <a:pt x="78886" y="143511"/>
                    </a:cubicBezTo>
                    <a:cubicBezTo>
                      <a:pt x="96491" y="140948"/>
                      <a:pt x="140056" y="136045"/>
                      <a:pt x="146965" y="115433"/>
                    </a:cubicBezTo>
                    <a:cubicBezTo>
                      <a:pt x="150864" y="103733"/>
                      <a:pt x="142173" y="90363"/>
                      <a:pt x="130252" y="82006"/>
                    </a:cubicBezTo>
                    <a:cubicBezTo>
                      <a:pt x="125237" y="78441"/>
                      <a:pt x="111087" y="70864"/>
                      <a:pt x="111087" y="70864"/>
                    </a:cubicBezTo>
                    <a:cubicBezTo>
                      <a:pt x="121104" y="52992"/>
                      <a:pt x="133928" y="36858"/>
                      <a:pt x="149082" y="23064"/>
                    </a:cubicBezTo>
                    <a:cubicBezTo>
                      <a:pt x="177940" y="-1449"/>
                      <a:pt x="182508" y="780"/>
                      <a:pt x="182508" y="780"/>
                    </a:cubicBezTo>
                    <a:cubicBezTo>
                      <a:pt x="190720" y="5125"/>
                      <a:pt x="199611" y="8067"/>
                      <a:pt x="208803" y="9471"/>
                    </a:cubicBezTo>
                    <a:cubicBezTo>
                      <a:pt x="218898" y="10563"/>
                      <a:pt x="229116" y="9348"/>
                      <a:pt x="238664" y="5905"/>
                    </a:cubicBezTo>
                    <a:cubicBezTo>
                      <a:pt x="241717" y="4290"/>
                      <a:pt x="244559" y="2306"/>
                      <a:pt x="247132" y="0"/>
                    </a:cubicBezTo>
                    <a:cubicBezTo>
                      <a:pt x="275834" y="7265"/>
                      <a:pt x="298632" y="29036"/>
                      <a:pt x="307188" y="57382"/>
                    </a:cubicBezTo>
                    <a:cubicBezTo>
                      <a:pt x="313317" y="80335"/>
                      <a:pt x="298275" y="119444"/>
                      <a:pt x="202118" y="157884"/>
                    </a:cubicBezTo>
                    <a:close/>
                  </a:path>
                </a:pathLst>
              </a:custGeom>
              <a:solidFill>
                <a:srgbClr val="000000">
                  <a:alpha val="30000"/>
                </a:srgbClr>
              </a:solidFill>
              <a:ln w="111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5D55B6FC-8BE0-41E3-93D1-68FEC8848941}"/>
                  </a:ext>
                </a:extLst>
              </p:cNvPr>
              <p:cNvSpPr/>
              <p:nvPr/>
            </p:nvSpPr>
            <p:spPr>
              <a:xfrm>
                <a:off x="7121967" y="5759711"/>
                <a:ext cx="143835" cy="78675"/>
              </a:xfrm>
              <a:custGeom>
                <a:avLst/>
                <a:gdLst>
                  <a:gd name="connsiteX0" fmla="*/ 25850 w 143835"/>
                  <a:gd name="connsiteY0" fmla="*/ 14373 h 78675"/>
                  <a:gd name="connsiteX1" fmla="*/ 122898 w 143835"/>
                  <a:gd name="connsiteY1" fmla="*/ 51031 h 78675"/>
                  <a:gd name="connsiteX2" fmla="*/ 130697 w 143835"/>
                  <a:gd name="connsiteY2" fmla="*/ 77995 h 78675"/>
                  <a:gd name="connsiteX3" fmla="*/ 0 w 143835"/>
                  <a:gd name="connsiteY3" fmla="*/ 0 h 78675"/>
                  <a:gd name="connsiteX4" fmla="*/ 25850 w 143835"/>
                  <a:gd name="connsiteY4" fmla="*/ 14373 h 7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35" h="78675">
                    <a:moveTo>
                      <a:pt x="25850" y="14373"/>
                    </a:moveTo>
                    <a:cubicBezTo>
                      <a:pt x="56613" y="30440"/>
                      <a:pt x="89193" y="42741"/>
                      <a:pt x="122898" y="51031"/>
                    </a:cubicBezTo>
                    <a:cubicBezTo>
                      <a:pt x="151422" y="71644"/>
                      <a:pt x="147522" y="81449"/>
                      <a:pt x="130697" y="77995"/>
                    </a:cubicBezTo>
                    <a:cubicBezTo>
                      <a:pt x="113873" y="74541"/>
                      <a:pt x="51700" y="32758"/>
                      <a:pt x="0" y="0"/>
                    </a:cubicBezTo>
                    <a:cubicBezTo>
                      <a:pt x="8580" y="5126"/>
                      <a:pt x="17382" y="10028"/>
                      <a:pt x="25850" y="14373"/>
                    </a:cubicBezTo>
                    <a:close/>
                  </a:path>
                </a:pathLst>
              </a:custGeom>
              <a:solidFill>
                <a:srgbClr val="37474F"/>
              </a:solidFill>
              <a:ln w="111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8D20B9F6-0259-4FB9-A9E3-05216BCD9848}"/>
                  </a:ext>
                </a:extLst>
              </p:cNvPr>
              <p:cNvSpPr/>
              <p:nvPr/>
            </p:nvSpPr>
            <p:spPr>
              <a:xfrm>
                <a:off x="6874068" y="5745894"/>
                <a:ext cx="320364" cy="164481"/>
              </a:xfrm>
              <a:custGeom>
                <a:avLst/>
                <a:gdLst>
                  <a:gd name="connsiteX0" fmla="*/ 52466 w 320364"/>
                  <a:gd name="connsiteY0" fmla="*/ 45906 h 164481"/>
                  <a:gd name="connsiteX1" fmla="*/ 10572 w 320364"/>
                  <a:gd name="connsiteY1" fmla="*/ 34763 h 164481"/>
                  <a:gd name="connsiteX2" fmla="*/ 98 w 320364"/>
                  <a:gd name="connsiteY2" fmla="*/ 0 h 164481"/>
                  <a:gd name="connsiteX3" fmla="*/ 13134 w 320364"/>
                  <a:gd name="connsiteY3" fmla="*/ 16490 h 164481"/>
                  <a:gd name="connsiteX4" fmla="*/ 70071 w 320364"/>
                  <a:gd name="connsiteY4" fmla="*/ 32424 h 164481"/>
                  <a:gd name="connsiteX5" fmla="*/ 118873 w 320364"/>
                  <a:gd name="connsiteY5" fmla="*/ 55376 h 164481"/>
                  <a:gd name="connsiteX6" fmla="*/ 233080 w 320364"/>
                  <a:gd name="connsiteY6" fmla="*/ 121226 h 164481"/>
                  <a:gd name="connsiteX7" fmla="*/ 320323 w 320364"/>
                  <a:gd name="connsiteY7" fmla="*/ 149862 h 164481"/>
                  <a:gd name="connsiteX8" fmla="*/ 269515 w 320364"/>
                  <a:gd name="connsiteY8" fmla="*/ 161004 h 164481"/>
                  <a:gd name="connsiteX9" fmla="*/ 135809 w 320364"/>
                  <a:gd name="connsiteY9" fmla="*/ 91700 h 164481"/>
                  <a:gd name="connsiteX10" fmla="*/ 52466 w 320364"/>
                  <a:gd name="connsiteY10" fmla="*/ 45906 h 16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364" h="164481">
                    <a:moveTo>
                      <a:pt x="52466" y="45906"/>
                    </a:moveTo>
                    <a:cubicBezTo>
                      <a:pt x="36421" y="43232"/>
                      <a:pt x="23831" y="43232"/>
                      <a:pt x="10572" y="34763"/>
                    </a:cubicBezTo>
                    <a:cubicBezTo>
                      <a:pt x="2103" y="29638"/>
                      <a:pt x="-571" y="9025"/>
                      <a:pt x="98" y="0"/>
                    </a:cubicBezTo>
                    <a:lnTo>
                      <a:pt x="13134" y="16490"/>
                    </a:lnTo>
                    <a:cubicBezTo>
                      <a:pt x="36533" y="29415"/>
                      <a:pt x="53803" y="28190"/>
                      <a:pt x="70071" y="32424"/>
                    </a:cubicBezTo>
                    <a:cubicBezTo>
                      <a:pt x="87096" y="38340"/>
                      <a:pt x="103464" y="46028"/>
                      <a:pt x="118873" y="55376"/>
                    </a:cubicBezTo>
                    <a:cubicBezTo>
                      <a:pt x="169124" y="83678"/>
                      <a:pt x="183832" y="100502"/>
                      <a:pt x="233080" y="121226"/>
                    </a:cubicBezTo>
                    <a:cubicBezTo>
                      <a:pt x="282328" y="141951"/>
                      <a:pt x="319543" y="141839"/>
                      <a:pt x="320323" y="149862"/>
                    </a:cubicBezTo>
                    <a:cubicBezTo>
                      <a:pt x="321103" y="157884"/>
                      <a:pt x="311075" y="170698"/>
                      <a:pt x="269515" y="161004"/>
                    </a:cubicBezTo>
                    <a:cubicBezTo>
                      <a:pt x="227955" y="151310"/>
                      <a:pt x="164444" y="113873"/>
                      <a:pt x="135809" y="91700"/>
                    </a:cubicBezTo>
                    <a:cubicBezTo>
                      <a:pt x="107174" y="69527"/>
                      <a:pt x="74973" y="49694"/>
                      <a:pt x="52466" y="45906"/>
                    </a:cubicBezTo>
                    <a:close/>
                  </a:path>
                </a:pathLst>
              </a:custGeom>
              <a:solidFill>
                <a:srgbClr val="37474F"/>
              </a:solidFill>
              <a:ln w="1112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A75E35AF-375D-46AE-B4D0-DCBA3B062DA7}"/>
                  </a:ext>
                </a:extLst>
              </p:cNvPr>
              <p:cNvSpPr/>
              <p:nvPr/>
            </p:nvSpPr>
            <p:spPr>
              <a:xfrm>
                <a:off x="7168984" y="5823211"/>
                <a:ext cx="84434" cy="80492"/>
              </a:xfrm>
              <a:custGeom>
                <a:avLst/>
                <a:gdLst>
                  <a:gd name="connsiteX0" fmla="*/ 7802 w 84434"/>
                  <a:gd name="connsiteY0" fmla="*/ 79899 h 80492"/>
                  <a:gd name="connsiteX1" fmla="*/ 9919 w 84434"/>
                  <a:gd name="connsiteY1" fmla="*/ 77782 h 80492"/>
                  <a:gd name="connsiteX2" fmla="*/ 81340 w 84434"/>
                  <a:gd name="connsiteY2" fmla="*/ 10150 h 80492"/>
                  <a:gd name="connsiteX3" fmla="*/ 84014 w 84434"/>
                  <a:gd name="connsiteY3" fmla="*/ 3130 h 80492"/>
                  <a:gd name="connsiteX4" fmla="*/ 76995 w 84434"/>
                  <a:gd name="connsiteY4" fmla="*/ 456 h 80492"/>
                  <a:gd name="connsiteX5" fmla="*/ 560 w 84434"/>
                  <a:gd name="connsiteY5" fmla="*/ 72768 h 80492"/>
                  <a:gd name="connsiteX6" fmla="*/ 2977 w 84434"/>
                  <a:gd name="connsiteY6" fmla="*/ 79933 h 80492"/>
                  <a:gd name="connsiteX7" fmla="*/ 7802 w 84434"/>
                  <a:gd name="connsiteY7" fmla="*/ 79899 h 8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34" h="80492">
                    <a:moveTo>
                      <a:pt x="7802" y="79899"/>
                    </a:moveTo>
                    <a:cubicBezTo>
                      <a:pt x="8682" y="79398"/>
                      <a:pt x="9417" y="78662"/>
                      <a:pt x="9919" y="77782"/>
                    </a:cubicBezTo>
                    <a:cubicBezTo>
                      <a:pt x="23657" y="46551"/>
                      <a:pt x="49407" y="22161"/>
                      <a:pt x="81340" y="10150"/>
                    </a:cubicBezTo>
                    <a:cubicBezTo>
                      <a:pt x="83958" y="8890"/>
                      <a:pt x="85128" y="5804"/>
                      <a:pt x="84014" y="3130"/>
                    </a:cubicBezTo>
                    <a:cubicBezTo>
                      <a:pt x="82800" y="467"/>
                      <a:pt x="79669" y="-725"/>
                      <a:pt x="76995" y="456"/>
                    </a:cubicBezTo>
                    <a:cubicBezTo>
                      <a:pt x="42922" y="13448"/>
                      <a:pt x="15423" y="39464"/>
                      <a:pt x="560" y="72768"/>
                    </a:cubicBezTo>
                    <a:cubicBezTo>
                      <a:pt x="-755" y="75409"/>
                      <a:pt x="326" y="78618"/>
                      <a:pt x="2977" y="79933"/>
                    </a:cubicBezTo>
                    <a:cubicBezTo>
                      <a:pt x="4493" y="80690"/>
                      <a:pt x="6287" y="80679"/>
                      <a:pt x="7802" y="79899"/>
                    </a:cubicBezTo>
                    <a:close/>
                  </a:path>
                </a:pathLst>
              </a:custGeom>
              <a:solidFill>
                <a:srgbClr val="EBEBEB"/>
              </a:solidFill>
              <a:ln w="1112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D25A5711-612F-4A6A-903D-D4D26ADD2693}"/>
                  </a:ext>
                </a:extLst>
              </p:cNvPr>
              <p:cNvSpPr/>
              <p:nvPr/>
            </p:nvSpPr>
            <p:spPr>
              <a:xfrm>
                <a:off x="7127619" y="5801141"/>
                <a:ext cx="90483" cy="83864"/>
              </a:xfrm>
              <a:custGeom>
                <a:avLst/>
                <a:gdLst>
                  <a:gd name="connsiteX0" fmla="*/ 8052 w 90483"/>
                  <a:gd name="connsiteY0" fmla="*/ 83250 h 83864"/>
                  <a:gd name="connsiteX1" fmla="*/ 10169 w 90483"/>
                  <a:gd name="connsiteY1" fmla="*/ 81022 h 83864"/>
                  <a:gd name="connsiteX2" fmla="*/ 87273 w 90483"/>
                  <a:gd name="connsiteY2" fmla="*/ 10380 h 83864"/>
                  <a:gd name="connsiteX3" fmla="*/ 90036 w 90483"/>
                  <a:gd name="connsiteY3" fmla="*/ 3339 h 83864"/>
                  <a:gd name="connsiteX4" fmla="*/ 89947 w 90483"/>
                  <a:gd name="connsiteY4" fmla="*/ 3138 h 83864"/>
                  <a:gd name="connsiteX5" fmla="*/ 82705 w 90483"/>
                  <a:gd name="connsiteY5" fmla="*/ 464 h 83864"/>
                  <a:gd name="connsiteX6" fmla="*/ 699 w 90483"/>
                  <a:gd name="connsiteY6" fmla="*/ 75785 h 83864"/>
                  <a:gd name="connsiteX7" fmla="*/ 2704 w 90483"/>
                  <a:gd name="connsiteY7" fmla="*/ 83083 h 83864"/>
                  <a:gd name="connsiteX8" fmla="*/ 2816 w 90483"/>
                  <a:gd name="connsiteY8" fmla="*/ 83138 h 83864"/>
                  <a:gd name="connsiteX9" fmla="*/ 8052 w 90483"/>
                  <a:gd name="connsiteY9" fmla="*/ 83250 h 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483" h="83864">
                    <a:moveTo>
                      <a:pt x="8052" y="83250"/>
                    </a:moveTo>
                    <a:cubicBezTo>
                      <a:pt x="8966" y="82738"/>
                      <a:pt x="9713" y="81969"/>
                      <a:pt x="10169" y="81022"/>
                    </a:cubicBezTo>
                    <a:cubicBezTo>
                      <a:pt x="26014" y="48564"/>
                      <a:pt x="53557" y="23328"/>
                      <a:pt x="87273" y="10380"/>
                    </a:cubicBezTo>
                    <a:cubicBezTo>
                      <a:pt x="89981" y="9199"/>
                      <a:pt x="91217" y="6046"/>
                      <a:pt x="90036" y="3339"/>
                    </a:cubicBezTo>
                    <a:cubicBezTo>
                      <a:pt x="90014" y="3272"/>
                      <a:pt x="89981" y="3205"/>
                      <a:pt x="89947" y="3138"/>
                    </a:cubicBezTo>
                    <a:cubicBezTo>
                      <a:pt x="88644" y="453"/>
                      <a:pt x="85446" y="-728"/>
                      <a:pt x="82705" y="464"/>
                    </a:cubicBezTo>
                    <a:cubicBezTo>
                      <a:pt x="46861" y="14347"/>
                      <a:pt x="17579" y="41244"/>
                      <a:pt x="699" y="75785"/>
                    </a:cubicBezTo>
                    <a:cubicBezTo>
                      <a:pt x="-761" y="78347"/>
                      <a:pt x="142" y="81623"/>
                      <a:pt x="2704" y="83083"/>
                    </a:cubicBezTo>
                    <a:cubicBezTo>
                      <a:pt x="2738" y="83094"/>
                      <a:pt x="2782" y="83116"/>
                      <a:pt x="2816" y="83138"/>
                    </a:cubicBezTo>
                    <a:cubicBezTo>
                      <a:pt x="4431" y="84063"/>
                      <a:pt x="6403" y="84108"/>
                      <a:pt x="8052" y="83250"/>
                    </a:cubicBezTo>
                    <a:close/>
                  </a:path>
                </a:pathLst>
              </a:custGeom>
              <a:solidFill>
                <a:srgbClr val="EBEBEB"/>
              </a:solidFill>
              <a:ln w="1112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DA8A5683-5229-4609-A7EF-D17121BCA788}"/>
                  </a:ext>
                </a:extLst>
              </p:cNvPr>
              <p:cNvSpPr/>
              <p:nvPr/>
            </p:nvSpPr>
            <p:spPr>
              <a:xfrm>
                <a:off x="7079740" y="5778695"/>
                <a:ext cx="101237" cy="93551"/>
              </a:xfrm>
              <a:custGeom>
                <a:avLst/>
                <a:gdLst>
                  <a:gd name="connsiteX0" fmla="*/ 8800 w 101237"/>
                  <a:gd name="connsiteY0" fmla="*/ 92994 h 93551"/>
                  <a:gd name="connsiteX1" fmla="*/ 11252 w 101237"/>
                  <a:gd name="connsiteY1" fmla="*/ 90543 h 93551"/>
                  <a:gd name="connsiteX2" fmla="*/ 97603 w 101237"/>
                  <a:gd name="connsiteY2" fmla="*/ 11656 h 93551"/>
                  <a:gd name="connsiteX3" fmla="*/ 100723 w 101237"/>
                  <a:gd name="connsiteY3" fmla="*/ 3634 h 93551"/>
                  <a:gd name="connsiteX4" fmla="*/ 92701 w 101237"/>
                  <a:gd name="connsiteY4" fmla="*/ 514 h 93551"/>
                  <a:gd name="connsiteX5" fmla="*/ 778 w 101237"/>
                  <a:gd name="connsiteY5" fmla="*/ 84526 h 93551"/>
                  <a:gd name="connsiteX6" fmla="*/ 2973 w 101237"/>
                  <a:gd name="connsiteY6" fmla="*/ 92582 h 93551"/>
                  <a:gd name="connsiteX7" fmla="*/ 3118 w 101237"/>
                  <a:gd name="connsiteY7" fmla="*/ 92660 h 93551"/>
                  <a:gd name="connsiteX8" fmla="*/ 8800 w 101237"/>
                  <a:gd name="connsiteY8" fmla="*/ 92994 h 9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37" h="93551">
                    <a:moveTo>
                      <a:pt x="8800" y="92994"/>
                    </a:moveTo>
                    <a:cubicBezTo>
                      <a:pt x="9848" y="92448"/>
                      <a:pt x="10706" y="91590"/>
                      <a:pt x="11252" y="90543"/>
                    </a:cubicBezTo>
                    <a:cubicBezTo>
                      <a:pt x="29180" y="54398"/>
                      <a:pt x="59988" y="26253"/>
                      <a:pt x="97603" y="11656"/>
                    </a:cubicBezTo>
                    <a:cubicBezTo>
                      <a:pt x="100679" y="10308"/>
                      <a:pt x="102071" y="6709"/>
                      <a:pt x="100723" y="3634"/>
                    </a:cubicBezTo>
                    <a:cubicBezTo>
                      <a:pt x="99364" y="559"/>
                      <a:pt x="95776" y="-834"/>
                      <a:pt x="92701" y="514"/>
                    </a:cubicBezTo>
                    <a:cubicBezTo>
                      <a:pt x="52734" y="16203"/>
                      <a:pt x="19987" y="46130"/>
                      <a:pt x="778" y="84526"/>
                    </a:cubicBezTo>
                    <a:cubicBezTo>
                      <a:pt x="-837" y="87356"/>
                      <a:pt x="143" y="90966"/>
                      <a:pt x="2973" y="92582"/>
                    </a:cubicBezTo>
                    <a:cubicBezTo>
                      <a:pt x="3029" y="92604"/>
                      <a:pt x="3074" y="92638"/>
                      <a:pt x="3118" y="92660"/>
                    </a:cubicBezTo>
                    <a:cubicBezTo>
                      <a:pt x="4834" y="93719"/>
                      <a:pt x="6973" y="93841"/>
                      <a:pt x="8800" y="92994"/>
                    </a:cubicBezTo>
                    <a:close/>
                  </a:path>
                </a:pathLst>
              </a:custGeom>
              <a:solidFill>
                <a:srgbClr val="EBEBEB"/>
              </a:solidFill>
              <a:ln w="111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BBC1A9D2-C30F-430A-BAE8-9173431251C6}"/>
                  </a:ext>
                </a:extLst>
              </p:cNvPr>
              <p:cNvSpPr/>
              <p:nvPr/>
            </p:nvSpPr>
            <p:spPr>
              <a:xfrm>
                <a:off x="7041877" y="5762526"/>
                <a:ext cx="98859" cy="91410"/>
              </a:xfrm>
              <a:custGeom>
                <a:avLst/>
                <a:gdLst>
                  <a:gd name="connsiteX0" fmla="*/ 8669 w 98859"/>
                  <a:gd name="connsiteY0" fmla="*/ 90667 h 91410"/>
                  <a:gd name="connsiteX1" fmla="*/ 11009 w 98859"/>
                  <a:gd name="connsiteY1" fmla="*/ 88439 h 91410"/>
                  <a:gd name="connsiteX2" fmla="*/ 95466 w 98859"/>
                  <a:gd name="connsiteY2" fmla="*/ 11224 h 91410"/>
                  <a:gd name="connsiteX3" fmla="*/ 98363 w 98859"/>
                  <a:gd name="connsiteY3" fmla="*/ 3424 h 91410"/>
                  <a:gd name="connsiteX4" fmla="*/ 90563 w 98859"/>
                  <a:gd name="connsiteY4" fmla="*/ 527 h 91410"/>
                  <a:gd name="connsiteX5" fmla="*/ 758 w 98859"/>
                  <a:gd name="connsiteY5" fmla="*/ 82645 h 91410"/>
                  <a:gd name="connsiteX6" fmla="*/ 2986 w 98859"/>
                  <a:gd name="connsiteY6" fmla="*/ 90667 h 91410"/>
                  <a:gd name="connsiteX7" fmla="*/ 8669 w 98859"/>
                  <a:gd name="connsiteY7" fmla="*/ 90667 h 9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59" h="91410">
                    <a:moveTo>
                      <a:pt x="8669" y="90667"/>
                    </a:moveTo>
                    <a:cubicBezTo>
                      <a:pt x="9672" y="90199"/>
                      <a:pt x="10496" y="89419"/>
                      <a:pt x="11009" y="88439"/>
                    </a:cubicBezTo>
                    <a:cubicBezTo>
                      <a:pt x="28468" y="53007"/>
                      <a:pt x="58619" y="25452"/>
                      <a:pt x="95466" y="11224"/>
                    </a:cubicBezTo>
                    <a:cubicBezTo>
                      <a:pt x="98363" y="9820"/>
                      <a:pt x="99644" y="6377"/>
                      <a:pt x="98363" y="3424"/>
                    </a:cubicBezTo>
                    <a:cubicBezTo>
                      <a:pt x="97003" y="483"/>
                      <a:pt x="93516" y="-810"/>
                      <a:pt x="90563" y="527"/>
                    </a:cubicBezTo>
                    <a:cubicBezTo>
                      <a:pt x="51477" y="15803"/>
                      <a:pt x="19454" y="45073"/>
                      <a:pt x="758" y="82645"/>
                    </a:cubicBezTo>
                    <a:cubicBezTo>
                      <a:pt x="-836" y="85475"/>
                      <a:pt x="167" y="89063"/>
                      <a:pt x="2986" y="90667"/>
                    </a:cubicBezTo>
                    <a:cubicBezTo>
                      <a:pt x="4747" y="91659"/>
                      <a:pt x="6908" y="91659"/>
                      <a:pt x="8669" y="90667"/>
                    </a:cubicBezTo>
                    <a:close/>
                  </a:path>
                </a:pathLst>
              </a:custGeom>
              <a:solidFill>
                <a:srgbClr val="EBEBEB"/>
              </a:solidFill>
              <a:ln w="111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8487F9A7-F045-43D8-836F-FC3ABC4367A6}"/>
                  </a:ext>
                </a:extLst>
              </p:cNvPr>
              <p:cNvSpPr/>
              <p:nvPr/>
            </p:nvSpPr>
            <p:spPr>
              <a:xfrm>
                <a:off x="7007264" y="5736526"/>
                <a:ext cx="98850" cy="91416"/>
              </a:xfrm>
              <a:custGeom>
                <a:avLst/>
                <a:gdLst>
                  <a:gd name="connsiteX0" fmla="*/ 8629 w 98850"/>
                  <a:gd name="connsiteY0" fmla="*/ 90706 h 91416"/>
                  <a:gd name="connsiteX1" fmla="*/ 10969 w 98850"/>
                  <a:gd name="connsiteY1" fmla="*/ 88366 h 91416"/>
                  <a:gd name="connsiteX2" fmla="*/ 95427 w 98850"/>
                  <a:gd name="connsiteY2" fmla="*/ 11263 h 91416"/>
                  <a:gd name="connsiteX3" fmla="*/ 98324 w 98850"/>
                  <a:gd name="connsiteY3" fmla="*/ 3463 h 91416"/>
                  <a:gd name="connsiteX4" fmla="*/ 90691 w 98850"/>
                  <a:gd name="connsiteY4" fmla="*/ 488 h 91416"/>
                  <a:gd name="connsiteX5" fmla="*/ 90524 w 98850"/>
                  <a:gd name="connsiteY5" fmla="*/ 566 h 91416"/>
                  <a:gd name="connsiteX6" fmla="*/ 719 w 98850"/>
                  <a:gd name="connsiteY6" fmla="*/ 82684 h 91416"/>
                  <a:gd name="connsiteX7" fmla="*/ 2947 w 98850"/>
                  <a:gd name="connsiteY7" fmla="*/ 90706 h 91416"/>
                  <a:gd name="connsiteX8" fmla="*/ 8629 w 98850"/>
                  <a:gd name="connsiteY8" fmla="*/ 90706 h 9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50" h="91416">
                    <a:moveTo>
                      <a:pt x="8629" y="90706"/>
                    </a:moveTo>
                    <a:cubicBezTo>
                      <a:pt x="9643" y="90205"/>
                      <a:pt x="10468" y="89380"/>
                      <a:pt x="10969" y="88366"/>
                    </a:cubicBezTo>
                    <a:cubicBezTo>
                      <a:pt x="28440" y="52979"/>
                      <a:pt x="58591" y="25447"/>
                      <a:pt x="95427" y="11263"/>
                    </a:cubicBezTo>
                    <a:cubicBezTo>
                      <a:pt x="98368" y="9903"/>
                      <a:pt x="99661" y="6416"/>
                      <a:pt x="98324" y="3463"/>
                    </a:cubicBezTo>
                    <a:cubicBezTo>
                      <a:pt x="97031" y="533"/>
                      <a:pt x="93622" y="-793"/>
                      <a:pt x="90691" y="488"/>
                    </a:cubicBezTo>
                    <a:cubicBezTo>
                      <a:pt x="90636" y="510"/>
                      <a:pt x="90580" y="544"/>
                      <a:pt x="90524" y="566"/>
                    </a:cubicBezTo>
                    <a:cubicBezTo>
                      <a:pt x="51438" y="15842"/>
                      <a:pt x="19426" y="45113"/>
                      <a:pt x="719" y="82684"/>
                    </a:cubicBezTo>
                    <a:cubicBezTo>
                      <a:pt x="-808" y="85525"/>
                      <a:pt x="173" y="89057"/>
                      <a:pt x="2947" y="90706"/>
                    </a:cubicBezTo>
                    <a:cubicBezTo>
                      <a:pt x="4719" y="91653"/>
                      <a:pt x="6858" y="91653"/>
                      <a:pt x="8629" y="90706"/>
                    </a:cubicBezTo>
                    <a:close/>
                  </a:path>
                </a:pathLst>
              </a:custGeom>
              <a:solidFill>
                <a:srgbClr val="EBEBEB"/>
              </a:solidFill>
              <a:ln w="111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C192F540-FD90-41CF-9862-1AC651D76DA2}"/>
                  </a:ext>
                </a:extLst>
              </p:cNvPr>
              <p:cNvSpPr/>
              <p:nvPr/>
            </p:nvSpPr>
            <p:spPr>
              <a:xfrm>
                <a:off x="5752371" y="4621962"/>
                <a:ext cx="1229316" cy="1080589"/>
              </a:xfrm>
              <a:custGeom>
                <a:avLst/>
                <a:gdLst>
                  <a:gd name="connsiteX0" fmla="*/ 1229317 w 1229316"/>
                  <a:gd name="connsiteY0" fmla="*/ 966828 h 1080589"/>
                  <a:gd name="connsiteX1" fmla="*/ 1076447 w 1229316"/>
                  <a:gd name="connsiteY1" fmla="*/ 1080589 h 1080589"/>
                  <a:gd name="connsiteX2" fmla="*/ 937616 w 1229316"/>
                  <a:gd name="connsiteY2" fmla="*/ 941536 h 1080589"/>
                  <a:gd name="connsiteX3" fmla="*/ 774383 w 1229316"/>
                  <a:gd name="connsiteY3" fmla="*/ 731841 h 1080589"/>
                  <a:gd name="connsiteX4" fmla="*/ 214045 w 1229316"/>
                  <a:gd name="connsiteY4" fmla="*/ 539416 h 1080589"/>
                  <a:gd name="connsiteX5" fmla="*/ 228 w 1229316"/>
                  <a:gd name="connsiteY5" fmla="*/ 153898 h 1080589"/>
                  <a:gd name="connsiteX6" fmla="*/ 615608 w 1229316"/>
                  <a:gd name="connsiteY6" fmla="*/ 9050 h 1080589"/>
                  <a:gd name="connsiteX7" fmla="*/ 556778 w 1229316"/>
                  <a:gd name="connsiteY7" fmla="*/ 297632 h 1080589"/>
                  <a:gd name="connsiteX8" fmla="*/ 921014 w 1229316"/>
                  <a:gd name="connsiteY8" fmla="*/ 476909 h 1080589"/>
                  <a:gd name="connsiteX9" fmla="*/ 1021293 w 1229316"/>
                  <a:gd name="connsiteY9" fmla="*/ 576074 h 1080589"/>
                  <a:gd name="connsiteX10" fmla="*/ 1229317 w 1229316"/>
                  <a:gd name="connsiteY10" fmla="*/ 966828 h 10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16" h="1080589">
                    <a:moveTo>
                      <a:pt x="1229317" y="966828"/>
                    </a:moveTo>
                    <a:cubicBezTo>
                      <a:pt x="1184748" y="1032344"/>
                      <a:pt x="1076447" y="1080589"/>
                      <a:pt x="1076447" y="1080589"/>
                    </a:cubicBezTo>
                    <a:cubicBezTo>
                      <a:pt x="1076447" y="1080589"/>
                      <a:pt x="1036001" y="1036912"/>
                      <a:pt x="937616" y="941536"/>
                    </a:cubicBezTo>
                    <a:cubicBezTo>
                      <a:pt x="868200" y="874683"/>
                      <a:pt x="811932" y="808944"/>
                      <a:pt x="774383" y="731841"/>
                    </a:cubicBezTo>
                    <a:cubicBezTo>
                      <a:pt x="650037" y="695517"/>
                      <a:pt x="432320" y="650280"/>
                      <a:pt x="214045" y="539416"/>
                    </a:cubicBezTo>
                    <a:cubicBezTo>
                      <a:pt x="58056" y="459973"/>
                      <a:pt x="11593" y="323370"/>
                      <a:pt x="228" y="153898"/>
                    </a:cubicBezTo>
                    <a:cubicBezTo>
                      <a:pt x="-13700" y="-54237"/>
                      <a:pt x="615608" y="9050"/>
                      <a:pt x="615608" y="9050"/>
                    </a:cubicBezTo>
                    <a:cubicBezTo>
                      <a:pt x="595218" y="126823"/>
                      <a:pt x="623073" y="234456"/>
                      <a:pt x="556778" y="297632"/>
                    </a:cubicBezTo>
                    <a:cubicBezTo>
                      <a:pt x="556778" y="297632"/>
                      <a:pt x="828646" y="429220"/>
                      <a:pt x="921014" y="476909"/>
                    </a:cubicBezTo>
                    <a:cubicBezTo>
                      <a:pt x="963465" y="499193"/>
                      <a:pt x="975945" y="499193"/>
                      <a:pt x="1021293" y="576074"/>
                    </a:cubicBezTo>
                    <a:cubicBezTo>
                      <a:pt x="1126252" y="751228"/>
                      <a:pt x="1229317" y="966828"/>
                      <a:pt x="1229317" y="966828"/>
                    </a:cubicBezTo>
                    <a:close/>
                  </a:path>
                </a:pathLst>
              </a:custGeom>
              <a:solidFill>
                <a:srgbClr val="2A9BF5"/>
              </a:solidFill>
              <a:ln w="111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0B40F043-6864-4C75-B539-AF552DC3DD5B}"/>
                  </a:ext>
                </a:extLst>
              </p:cNvPr>
              <p:cNvSpPr/>
              <p:nvPr/>
            </p:nvSpPr>
            <p:spPr>
              <a:xfrm>
                <a:off x="5752371" y="4621962"/>
                <a:ext cx="1229316" cy="1080589"/>
              </a:xfrm>
              <a:custGeom>
                <a:avLst/>
                <a:gdLst>
                  <a:gd name="connsiteX0" fmla="*/ 1229317 w 1229316"/>
                  <a:gd name="connsiteY0" fmla="*/ 966828 h 1080589"/>
                  <a:gd name="connsiteX1" fmla="*/ 1076447 w 1229316"/>
                  <a:gd name="connsiteY1" fmla="*/ 1080589 h 1080589"/>
                  <a:gd name="connsiteX2" fmla="*/ 937616 w 1229316"/>
                  <a:gd name="connsiteY2" fmla="*/ 941536 h 1080589"/>
                  <a:gd name="connsiteX3" fmla="*/ 774383 w 1229316"/>
                  <a:gd name="connsiteY3" fmla="*/ 731841 h 1080589"/>
                  <a:gd name="connsiteX4" fmla="*/ 214045 w 1229316"/>
                  <a:gd name="connsiteY4" fmla="*/ 539416 h 1080589"/>
                  <a:gd name="connsiteX5" fmla="*/ 228 w 1229316"/>
                  <a:gd name="connsiteY5" fmla="*/ 153898 h 1080589"/>
                  <a:gd name="connsiteX6" fmla="*/ 615608 w 1229316"/>
                  <a:gd name="connsiteY6" fmla="*/ 9050 h 1080589"/>
                  <a:gd name="connsiteX7" fmla="*/ 556778 w 1229316"/>
                  <a:gd name="connsiteY7" fmla="*/ 297632 h 1080589"/>
                  <a:gd name="connsiteX8" fmla="*/ 921014 w 1229316"/>
                  <a:gd name="connsiteY8" fmla="*/ 476909 h 1080589"/>
                  <a:gd name="connsiteX9" fmla="*/ 1021293 w 1229316"/>
                  <a:gd name="connsiteY9" fmla="*/ 576074 h 1080589"/>
                  <a:gd name="connsiteX10" fmla="*/ 1229317 w 1229316"/>
                  <a:gd name="connsiteY10" fmla="*/ 966828 h 108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16" h="1080589">
                    <a:moveTo>
                      <a:pt x="1229317" y="966828"/>
                    </a:moveTo>
                    <a:cubicBezTo>
                      <a:pt x="1184748" y="1032344"/>
                      <a:pt x="1076447" y="1080589"/>
                      <a:pt x="1076447" y="1080589"/>
                    </a:cubicBezTo>
                    <a:cubicBezTo>
                      <a:pt x="1076447" y="1080589"/>
                      <a:pt x="1036001" y="1036912"/>
                      <a:pt x="937616" y="941536"/>
                    </a:cubicBezTo>
                    <a:cubicBezTo>
                      <a:pt x="868200" y="874683"/>
                      <a:pt x="811932" y="808944"/>
                      <a:pt x="774383" y="731841"/>
                    </a:cubicBezTo>
                    <a:cubicBezTo>
                      <a:pt x="650037" y="695517"/>
                      <a:pt x="432320" y="650280"/>
                      <a:pt x="214045" y="539416"/>
                    </a:cubicBezTo>
                    <a:cubicBezTo>
                      <a:pt x="58056" y="459973"/>
                      <a:pt x="11593" y="323370"/>
                      <a:pt x="228" y="153898"/>
                    </a:cubicBezTo>
                    <a:cubicBezTo>
                      <a:pt x="-13700" y="-54237"/>
                      <a:pt x="615608" y="9050"/>
                      <a:pt x="615608" y="9050"/>
                    </a:cubicBezTo>
                    <a:cubicBezTo>
                      <a:pt x="595218" y="126823"/>
                      <a:pt x="623073" y="234456"/>
                      <a:pt x="556778" y="297632"/>
                    </a:cubicBezTo>
                    <a:cubicBezTo>
                      <a:pt x="556778" y="297632"/>
                      <a:pt x="828646" y="429220"/>
                      <a:pt x="921014" y="476909"/>
                    </a:cubicBezTo>
                    <a:cubicBezTo>
                      <a:pt x="963465" y="499193"/>
                      <a:pt x="975945" y="499193"/>
                      <a:pt x="1021293" y="576074"/>
                    </a:cubicBezTo>
                    <a:cubicBezTo>
                      <a:pt x="1126252" y="751228"/>
                      <a:pt x="1229317" y="966828"/>
                      <a:pt x="1229317" y="966828"/>
                    </a:cubicBezTo>
                    <a:close/>
                  </a:path>
                </a:pathLst>
              </a:custGeom>
              <a:solidFill>
                <a:srgbClr val="FFFFFF">
                  <a:alpha val="65000"/>
                </a:srgbClr>
              </a:solidFill>
              <a:ln w="111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06C81934-5030-4745-B6BE-F52F3C51AE96}"/>
                  </a:ext>
                </a:extLst>
              </p:cNvPr>
              <p:cNvSpPr/>
              <p:nvPr/>
            </p:nvSpPr>
            <p:spPr>
              <a:xfrm>
                <a:off x="5842191" y="4725163"/>
                <a:ext cx="1027406" cy="961232"/>
              </a:xfrm>
              <a:custGeom>
                <a:avLst/>
                <a:gdLst>
                  <a:gd name="connsiteX0" fmla="*/ 1018604 w 1027406"/>
                  <a:gd name="connsiteY0" fmla="*/ 961232 h 961232"/>
                  <a:gd name="connsiteX1" fmla="*/ 1027406 w 1027406"/>
                  <a:gd name="connsiteY1" fmla="*/ 956441 h 961232"/>
                  <a:gd name="connsiteX2" fmla="*/ 807461 w 1027406"/>
                  <a:gd name="connsiteY2" fmla="*/ 686467 h 961232"/>
                  <a:gd name="connsiteX3" fmla="*/ 775260 w 1027406"/>
                  <a:gd name="connsiteY3" fmla="*/ 629419 h 961232"/>
                  <a:gd name="connsiteX4" fmla="*/ 711972 w 1027406"/>
                  <a:gd name="connsiteY4" fmla="*/ 554433 h 961232"/>
                  <a:gd name="connsiteX5" fmla="*/ 668741 w 1027406"/>
                  <a:gd name="connsiteY5" fmla="*/ 541397 h 961232"/>
                  <a:gd name="connsiteX6" fmla="*/ 151634 w 1027406"/>
                  <a:gd name="connsiteY6" fmla="*/ 351089 h 961232"/>
                  <a:gd name="connsiteX7" fmla="*/ 142944 w 1027406"/>
                  <a:gd name="connsiteY7" fmla="*/ 344849 h 961232"/>
                  <a:gd name="connsiteX8" fmla="*/ 160325 w 1027406"/>
                  <a:gd name="connsiteY8" fmla="*/ 197104 h 961232"/>
                  <a:gd name="connsiteX9" fmla="*/ 139824 w 1027406"/>
                  <a:gd name="connsiteY9" fmla="*/ 13482 h 961232"/>
                  <a:gd name="connsiteX10" fmla="*/ 131021 w 1027406"/>
                  <a:gd name="connsiteY10" fmla="*/ 9248 h 961232"/>
                  <a:gd name="connsiteX11" fmla="*/ 151746 w 1027406"/>
                  <a:gd name="connsiteY11" fmla="*/ 201784 h 961232"/>
                  <a:gd name="connsiteX12" fmla="*/ 134698 w 1027406"/>
                  <a:gd name="connsiteY12" fmla="*/ 339055 h 961232"/>
                  <a:gd name="connsiteX13" fmla="*/ 13695 w 1027406"/>
                  <a:gd name="connsiteY13" fmla="*/ 1226 h 961232"/>
                  <a:gd name="connsiteX14" fmla="*/ 4001 w 1027406"/>
                  <a:gd name="connsiteY14" fmla="*/ 0 h 961232"/>
                  <a:gd name="connsiteX15" fmla="*/ 146286 w 1027406"/>
                  <a:gd name="connsiteY15" fmla="*/ 359223 h 961232"/>
                  <a:gd name="connsiteX16" fmla="*/ 666067 w 1027406"/>
                  <a:gd name="connsiteY16" fmla="*/ 550756 h 961232"/>
                  <a:gd name="connsiteX17" fmla="*/ 708853 w 1027406"/>
                  <a:gd name="connsiteY17" fmla="*/ 563681 h 961232"/>
                  <a:gd name="connsiteX18" fmla="*/ 766680 w 1027406"/>
                  <a:gd name="connsiteY18" fmla="*/ 633988 h 961232"/>
                  <a:gd name="connsiteX19" fmla="*/ 799104 w 1027406"/>
                  <a:gd name="connsiteY19" fmla="*/ 691592 h 961232"/>
                  <a:gd name="connsiteX20" fmla="*/ 1018604 w 1027406"/>
                  <a:gd name="connsiteY20" fmla="*/ 961232 h 96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7406" h="961232">
                    <a:moveTo>
                      <a:pt x="1018604" y="961232"/>
                    </a:moveTo>
                    <a:lnTo>
                      <a:pt x="1027406" y="956441"/>
                    </a:lnTo>
                    <a:cubicBezTo>
                      <a:pt x="975595" y="898613"/>
                      <a:pt x="845566" y="748640"/>
                      <a:pt x="807461" y="686467"/>
                    </a:cubicBezTo>
                    <a:cubicBezTo>
                      <a:pt x="794313" y="665186"/>
                      <a:pt x="784173" y="646133"/>
                      <a:pt x="775260" y="629419"/>
                    </a:cubicBezTo>
                    <a:cubicBezTo>
                      <a:pt x="754313" y="590088"/>
                      <a:pt x="740385" y="564015"/>
                      <a:pt x="711972" y="554433"/>
                    </a:cubicBezTo>
                    <a:cubicBezTo>
                      <a:pt x="705844" y="552427"/>
                      <a:pt x="691137" y="547970"/>
                      <a:pt x="668741" y="541397"/>
                    </a:cubicBezTo>
                    <a:cubicBezTo>
                      <a:pt x="555202" y="507970"/>
                      <a:pt x="253362" y="418053"/>
                      <a:pt x="151634" y="351089"/>
                    </a:cubicBezTo>
                    <a:cubicBezTo>
                      <a:pt x="148626" y="349083"/>
                      <a:pt x="145841" y="346966"/>
                      <a:pt x="142944" y="344849"/>
                    </a:cubicBezTo>
                    <a:cubicBezTo>
                      <a:pt x="182610" y="311423"/>
                      <a:pt x="184615" y="242119"/>
                      <a:pt x="160325" y="197104"/>
                    </a:cubicBezTo>
                    <a:cubicBezTo>
                      <a:pt x="134364" y="148859"/>
                      <a:pt x="119434" y="56268"/>
                      <a:pt x="139824" y="13482"/>
                    </a:cubicBezTo>
                    <a:lnTo>
                      <a:pt x="131021" y="9248"/>
                    </a:lnTo>
                    <a:cubicBezTo>
                      <a:pt x="107289" y="59165"/>
                      <a:pt x="127456" y="156547"/>
                      <a:pt x="151746" y="201784"/>
                    </a:cubicBezTo>
                    <a:cubicBezTo>
                      <a:pt x="174030" y="244013"/>
                      <a:pt x="171579" y="310420"/>
                      <a:pt x="134698" y="339055"/>
                    </a:cubicBezTo>
                    <a:cubicBezTo>
                      <a:pt x="37985" y="266186"/>
                      <a:pt x="-3798" y="149639"/>
                      <a:pt x="13695" y="1226"/>
                    </a:cubicBezTo>
                    <a:lnTo>
                      <a:pt x="4001" y="0"/>
                    </a:lnTo>
                    <a:cubicBezTo>
                      <a:pt x="-15052" y="161227"/>
                      <a:pt x="34196" y="285350"/>
                      <a:pt x="146286" y="359223"/>
                    </a:cubicBezTo>
                    <a:cubicBezTo>
                      <a:pt x="249128" y="427078"/>
                      <a:pt x="551971" y="516884"/>
                      <a:pt x="666067" y="550756"/>
                    </a:cubicBezTo>
                    <a:cubicBezTo>
                      <a:pt x="687460" y="557107"/>
                      <a:pt x="702947" y="561898"/>
                      <a:pt x="708853" y="563681"/>
                    </a:cubicBezTo>
                    <a:cubicBezTo>
                      <a:pt x="733700" y="572037"/>
                      <a:pt x="746736" y="597107"/>
                      <a:pt x="766680" y="633988"/>
                    </a:cubicBezTo>
                    <a:cubicBezTo>
                      <a:pt x="775594" y="650924"/>
                      <a:pt x="785845" y="669977"/>
                      <a:pt x="799104" y="691592"/>
                    </a:cubicBezTo>
                    <a:cubicBezTo>
                      <a:pt x="839216" y="756885"/>
                      <a:pt x="970581" y="907415"/>
                      <a:pt x="1018604" y="961232"/>
                    </a:cubicBezTo>
                    <a:close/>
                  </a:path>
                </a:pathLst>
              </a:custGeom>
              <a:solidFill>
                <a:srgbClr val="2A9BF5">
                  <a:alpha val="30000"/>
                </a:srgbClr>
              </a:solidFill>
              <a:ln w="11125" cap="flat">
                <a:noFill/>
                <a:prstDash val="solid"/>
                <a:miter/>
              </a:ln>
            </p:spPr>
            <p:txBody>
              <a:bodyPr rtlCol="0" anchor="ctr"/>
              <a:lstStyle/>
              <a:p>
                <a:endParaRPr lang="en-US"/>
              </a:p>
            </p:txBody>
          </p:sp>
        </p:grpSp>
        <p:grpSp>
          <p:nvGrpSpPr>
            <p:cNvPr id="669" name="Graphic 4">
              <a:extLst>
                <a:ext uri="{FF2B5EF4-FFF2-40B4-BE49-F238E27FC236}">
                  <a16:creationId xmlns:a16="http://schemas.microsoft.com/office/drawing/2014/main" id="{2D4B3E6B-105E-4C7E-9148-5ED366EE3277}"/>
                </a:ext>
              </a:extLst>
            </p:cNvPr>
            <p:cNvGrpSpPr/>
            <p:nvPr/>
          </p:nvGrpSpPr>
          <p:grpSpPr>
            <a:xfrm>
              <a:off x="5565199" y="3322150"/>
              <a:ext cx="1535541" cy="1877009"/>
              <a:chOff x="5565199" y="3322150"/>
              <a:chExt cx="1535541" cy="1877009"/>
            </a:xfrm>
          </p:grpSpPr>
          <p:grpSp>
            <p:nvGrpSpPr>
              <p:cNvPr id="670" name="Graphic 4">
                <a:extLst>
                  <a:ext uri="{FF2B5EF4-FFF2-40B4-BE49-F238E27FC236}">
                    <a16:creationId xmlns:a16="http://schemas.microsoft.com/office/drawing/2014/main" id="{CB06C023-E0BF-47DE-BD8A-720D8F887988}"/>
                  </a:ext>
                </a:extLst>
              </p:cNvPr>
              <p:cNvGrpSpPr/>
              <p:nvPr/>
            </p:nvGrpSpPr>
            <p:grpSpPr>
              <a:xfrm>
                <a:off x="6100184" y="3885359"/>
                <a:ext cx="400386" cy="707213"/>
                <a:chOff x="6100184" y="3885359"/>
                <a:chExt cx="400386" cy="707213"/>
              </a:xfrm>
            </p:grpSpPr>
            <p:sp>
              <p:nvSpPr>
                <p:cNvPr id="705" name="Freeform: Shape 704">
                  <a:extLst>
                    <a:ext uri="{FF2B5EF4-FFF2-40B4-BE49-F238E27FC236}">
                      <a16:creationId xmlns:a16="http://schemas.microsoft.com/office/drawing/2014/main" id="{ED041B0D-285E-4308-991C-035BE54672C0}"/>
                    </a:ext>
                  </a:extLst>
                </p:cNvPr>
                <p:cNvSpPr/>
                <p:nvPr/>
              </p:nvSpPr>
              <p:spPr>
                <a:xfrm>
                  <a:off x="6100184" y="3885400"/>
                  <a:ext cx="400386" cy="707171"/>
                </a:xfrm>
                <a:custGeom>
                  <a:avLst/>
                  <a:gdLst>
                    <a:gd name="connsiteX0" fmla="*/ 60551 w 400386"/>
                    <a:gd name="connsiteY0" fmla="*/ 426 h 707171"/>
                    <a:gd name="connsiteX1" fmla="*/ 252753 w 400386"/>
                    <a:gd name="connsiteY1" fmla="*/ 130901 h 707171"/>
                    <a:gd name="connsiteX2" fmla="*/ 223338 w 400386"/>
                    <a:gd name="connsiteY2" fmla="*/ 452574 h 707171"/>
                    <a:gd name="connsiteX3" fmla="*/ 400386 w 400386"/>
                    <a:gd name="connsiteY3" fmla="*/ 577032 h 707171"/>
                    <a:gd name="connsiteX4" fmla="*/ 306570 w 400386"/>
                    <a:gd name="connsiteY4" fmla="*/ 707172 h 707171"/>
                    <a:gd name="connsiteX5" fmla="*/ 77153 w 400386"/>
                    <a:gd name="connsiteY5" fmla="*/ 603773 h 707171"/>
                    <a:gd name="connsiteX6" fmla="*/ 1275 w 400386"/>
                    <a:gd name="connsiteY6" fmla="*/ 422045 h 707171"/>
                    <a:gd name="connsiteX7" fmla="*/ 60551 w 400386"/>
                    <a:gd name="connsiteY7" fmla="*/ 426 h 7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386" h="707171">
                      <a:moveTo>
                        <a:pt x="60551" y="426"/>
                      </a:moveTo>
                      <a:cubicBezTo>
                        <a:pt x="158602" y="-5591"/>
                        <a:pt x="241833" y="52794"/>
                        <a:pt x="252753" y="130901"/>
                      </a:cubicBezTo>
                      <a:cubicBezTo>
                        <a:pt x="263895" y="211793"/>
                        <a:pt x="223338" y="452574"/>
                        <a:pt x="223338" y="452574"/>
                      </a:cubicBezTo>
                      <a:lnTo>
                        <a:pt x="400386" y="577032"/>
                      </a:lnTo>
                      <a:lnTo>
                        <a:pt x="306570" y="707172"/>
                      </a:lnTo>
                      <a:cubicBezTo>
                        <a:pt x="306570" y="707172"/>
                        <a:pt x="136095" y="631962"/>
                        <a:pt x="77153" y="603773"/>
                      </a:cubicBezTo>
                      <a:cubicBezTo>
                        <a:pt x="-12876" y="560764"/>
                        <a:pt x="161" y="533243"/>
                        <a:pt x="1275" y="422045"/>
                      </a:cubicBezTo>
                      <a:cubicBezTo>
                        <a:pt x="2389" y="310846"/>
                        <a:pt x="49186" y="63491"/>
                        <a:pt x="60551" y="426"/>
                      </a:cubicBezTo>
                      <a:close/>
                    </a:path>
                  </a:pathLst>
                </a:custGeom>
                <a:solidFill>
                  <a:srgbClr val="FFBDA7"/>
                </a:solidFill>
                <a:ln w="111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58B1B3C-3F17-4C1C-86C9-0901277CC25D}"/>
                    </a:ext>
                  </a:extLst>
                </p:cNvPr>
                <p:cNvSpPr/>
                <p:nvPr/>
              </p:nvSpPr>
              <p:spPr>
                <a:xfrm>
                  <a:off x="6161181" y="3885359"/>
                  <a:ext cx="196082" cy="388436"/>
                </a:xfrm>
                <a:custGeom>
                  <a:avLst/>
                  <a:gdLst>
                    <a:gd name="connsiteX0" fmla="*/ 0 w 196082"/>
                    <a:gd name="connsiteY0" fmla="*/ 468 h 388436"/>
                    <a:gd name="connsiteX1" fmla="*/ 75878 w 196082"/>
                    <a:gd name="connsiteY1" fmla="*/ 7822 h 388436"/>
                    <a:gd name="connsiteX2" fmla="*/ 163789 w 196082"/>
                    <a:gd name="connsiteY2" fmla="*/ 62864 h 388436"/>
                    <a:gd name="connsiteX3" fmla="*/ 195990 w 196082"/>
                    <a:gd name="connsiteY3" fmla="*/ 183199 h 388436"/>
                    <a:gd name="connsiteX4" fmla="*/ 175266 w 196082"/>
                    <a:gd name="connsiteY4" fmla="*/ 388437 h 388436"/>
                    <a:gd name="connsiteX5" fmla="*/ 29638 w 196082"/>
                    <a:gd name="connsiteY5" fmla="*/ 388437 h 38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82" h="388436">
                      <a:moveTo>
                        <a:pt x="0" y="468"/>
                      </a:moveTo>
                      <a:cubicBezTo>
                        <a:pt x="25526" y="-1126"/>
                        <a:pt x="51131" y="1359"/>
                        <a:pt x="75878" y="7822"/>
                      </a:cubicBezTo>
                      <a:cubicBezTo>
                        <a:pt x="97271" y="14730"/>
                        <a:pt x="141282" y="33448"/>
                        <a:pt x="163789" y="62864"/>
                      </a:cubicBezTo>
                      <a:cubicBezTo>
                        <a:pt x="186297" y="92279"/>
                        <a:pt x="197216" y="116346"/>
                        <a:pt x="195990" y="183199"/>
                      </a:cubicBezTo>
                      <a:cubicBezTo>
                        <a:pt x="194764" y="250051"/>
                        <a:pt x="175266" y="388437"/>
                        <a:pt x="175266" y="388437"/>
                      </a:cubicBezTo>
                      <a:lnTo>
                        <a:pt x="29638" y="388437"/>
                      </a:lnTo>
                      <a:close/>
                    </a:path>
                  </a:pathLst>
                </a:custGeom>
                <a:solidFill>
                  <a:srgbClr val="2A9BF5"/>
                </a:solidFill>
                <a:ln w="11125" cap="flat">
                  <a:noFill/>
                  <a:prstDash val="solid"/>
                  <a:miter/>
                </a:ln>
              </p:spPr>
              <p:txBody>
                <a:bodyPr rtlCol="0" anchor="ctr"/>
                <a:lstStyle/>
                <a:p>
                  <a:endParaRPr lang="en-US"/>
                </a:p>
              </p:txBody>
            </p:sp>
          </p:grpSp>
          <p:grpSp>
            <p:nvGrpSpPr>
              <p:cNvPr id="671" name="Graphic 4">
                <a:extLst>
                  <a:ext uri="{FF2B5EF4-FFF2-40B4-BE49-F238E27FC236}">
                    <a16:creationId xmlns:a16="http://schemas.microsoft.com/office/drawing/2014/main" id="{7EFE27DA-2841-4E65-8B3D-15078AA071BE}"/>
                  </a:ext>
                </a:extLst>
              </p:cNvPr>
              <p:cNvGrpSpPr/>
              <p:nvPr/>
            </p:nvGrpSpPr>
            <p:grpSpPr>
              <a:xfrm>
                <a:off x="5671977" y="3322150"/>
                <a:ext cx="717405" cy="1586245"/>
                <a:chOff x="5671977" y="3322150"/>
                <a:chExt cx="717405" cy="1586245"/>
              </a:xfrm>
            </p:grpSpPr>
            <p:sp>
              <p:nvSpPr>
                <p:cNvPr id="692" name="Freeform: Shape 691">
                  <a:extLst>
                    <a:ext uri="{FF2B5EF4-FFF2-40B4-BE49-F238E27FC236}">
                      <a16:creationId xmlns:a16="http://schemas.microsoft.com/office/drawing/2014/main" id="{56F3EDE1-4283-4438-9B97-7898C3EA3DD3}"/>
                    </a:ext>
                  </a:extLst>
                </p:cNvPr>
                <p:cNvSpPr/>
                <p:nvPr/>
              </p:nvSpPr>
              <p:spPr>
                <a:xfrm>
                  <a:off x="5671977" y="3885826"/>
                  <a:ext cx="717405" cy="1022568"/>
                </a:xfrm>
                <a:custGeom>
                  <a:avLst/>
                  <a:gdLst>
                    <a:gd name="connsiteX0" fmla="*/ 659121 w 717405"/>
                    <a:gd name="connsiteY0" fmla="*/ 250921 h 1022568"/>
                    <a:gd name="connsiteX1" fmla="*/ 489203 w 717405"/>
                    <a:gd name="connsiteY1" fmla="*/ 0 h 1022568"/>
                    <a:gd name="connsiteX2" fmla="*/ 286194 w 717405"/>
                    <a:gd name="connsiteY2" fmla="*/ 18384 h 1022568"/>
                    <a:gd name="connsiteX3" fmla="*/ 63351 w 717405"/>
                    <a:gd name="connsiteY3" fmla="*/ 103176 h 1022568"/>
                    <a:gd name="connsiteX4" fmla="*/ 64 w 717405"/>
                    <a:gd name="connsiteY4" fmla="*/ 322008 h 1022568"/>
                    <a:gd name="connsiteX5" fmla="*/ 21568 w 717405"/>
                    <a:gd name="connsiteY5" fmla="*/ 694044 h 1022568"/>
                    <a:gd name="connsiteX6" fmla="*/ 82850 w 717405"/>
                    <a:gd name="connsiteY6" fmla="*/ 1014937 h 1022568"/>
                    <a:gd name="connsiteX7" fmla="*/ 717394 w 717405"/>
                    <a:gd name="connsiteY7" fmla="*/ 744072 h 1022568"/>
                    <a:gd name="connsiteX8" fmla="*/ 671934 w 717405"/>
                    <a:gd name="connsiteY8" fmla="*/ 588082 h 1022568"/>
                    <a:gd name="connsiteX9" fmla="*/ 659121 w 717405"/>
                    <a:gd name="connsiteY9" fmla="*/ 250921 h 102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05" h="1022568">
                      <a:moveTo>
                        <a:pt x="659121" y="250921"/>
                      </a:moveTo>
                      <a:cubicBezTo>
                        <a:pt x="643968" y="68747"/>
                        <a:pt x="582129" y="7242"/>
                        <a:pt x="489203" y="0"/>
                      </a:cubicBezTo>
                      <a:cubicBezTo>
                        <a:pt x="421248" y="2440"/>
                        <a:pt x="353481" y="8579"/>
                        <a:pt x="286194" y="18384"/>
                      </a:cubicBezTo>
                      <a:cubicBezTo>
                        <a:pt x="208098" y="35376"/>
                        <a:pt x="132989" y="63956"/>
                        <a:pt x="63351" y="103176"/>
                      </a:cubicBezTo>
                      <a:cubicBezTo>
                        <a:pt x="17000" y="131589"/>
                        <a:pt x="1846" y="193093"/>
                        <a:pt x="64" y="322008"/>
                      </a:cubicBezTo>
                      <a:cubicBezTo>
                        <a:pt x="-761" y="446354"/>
                        <a:pt x="6426" y="570622"/>
                        <a:pt x="21568" y="694044"/>
                      </a:cubicBezTo>
                      <a:cubicBezTo>
                        <a:pt x="32844" y="802557"/>
                        <a:pt x="53345" y="909911"/>
                        <a:pt x="82850" y="1014937"/>
                      </a:cubicBezTo>
                      <a:cubicBezTo>
                        <a:pt x="210761" y="1058726"/>
                        <a:pt x="720180" y="906858"/>
                        <a:pt x="717394" y="744072"/>
                      </a:cubicBezTo>
                      <a:cubicBezTo>
                        <a:pt x="704470" y="706746"/>
                        <a:pt x="681851" y="663514"/>
                        <a:pt x="671934" y="588082"/>
                      </a:cubicBezTo>
                      <a:cubicBezTo>
                        <a:pt x="659121" y="455267"/>
                        <a:pt x="663801" y="308191"/>
                        <a:pt x="659121" y="250921"/>
                      </a:cubicBezTo>
                      <a:close/>
                    </a:path>
                  </a:pathLst>
                </a:custGeom>
                <a:solidFill>
                  <a:srgbClr val="2A9BF5"/>
                </a:solidFill>
                <a:ln w="111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5F16C726-696F-46AA-825B-54CEDCA92C7B}"/>
                    </a:ext>
                  </a:extLst>
                </p:cNvPr>
                <p:cNvSpPr/>
                <p:nvPr/>
              </p:nvSpPr>
              <p:spPr>
                <a:xfrm>
                  <a:off x="5671977" y="3885826"/>
                  <a:ext cx="717405" cy="1022568"/>
                </a:xfrm>
                <a:custGeom>
                  <a:avLst/>
                  <a:gdLst>
                    <a:gd name="connsiteX0" fmla="*/ 659121 w 717405"/>
                    <a:gd name="connsiteY0" fmla="*/ 250921 h 1022568"/>
                    <a:gd name="connsiteX1" fmla="*/ 489203 w 717405"/>
                    <a:gd name="connsiteY1" fmla="*/ 0 h 1022568"/>
                    <a:gd name="connsiteX2" fmla="*/ 286194 w 717405"/>
                    <a:gd name="connsiteY2" fmla="*/ 18384 h 1022568"/>
                    <a:gd name="connsiteX3" fmla="*/ 63351 w 717405"/>
                    <a:gd name="connsiteY3" fmla="*/ 103176 h 1022568"/>
                    <a:gd name="connsiteX4" fmla="*/ 64 w 717405"/>
                    <a:gd name="connsiteY4" fmla="*/ 322008 h 1022568"/>
                    <a:gd name="connsiteX5" fmla="*/ 21568 w 717405"/>
                    <a:gd name="connsiteY5" fmla="*/ 694044 h 1022568"/>
                    <a:gd name="connsiteX6" fmla="*/ 82850 w 717405"/>
                    <a:gd name="connsiteY6" fmla="*/ 1014937 h 1022568"/>
                    <a:gd name="connsiteX7" fmla="*/ 717394 w 717405"/>
                    <a:gd name="connsiteY7" fmla="*/ 744072 h 1022568"/>
                    <a:gd name="connsiteX8" fmla="*/ 671934 w 717405"/>
                    <a:gd name="connsiteY8" fmla="*/ 588082 h 1022568"/>
                    <a:gd name="connsiteX9" fmla="*/ 659121 w 717405"/>
                    <a:gd name="connsiteY9" fmla="*/ 250921 h 102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05" h="1022568">
                      <a:moveTo>
                        <a:pt x="659121" y="250921"/>
                      </a:moveTo>
                      <a:cubicBezTo>
                        <a:pt x="643968" y="68747"/>
                        <a:pt x="582129" y="7242"/>
                        <a:pt x="489203" y="0"/>
                      </a:cubicBezTo>
                      <a:cubicBezTo>
                        <a:pt x="421248" y="2451"/>
                        <a:pt x="353481" y="8591"/>
                        <a:pt x="286194" y="18384"/>
                      </a:cubicBezTo>
                      <a:cubicBezTo>
                        <a:pt x="208098" y="35376"/>
                        <a:pt x="132989" y="63956"/>
                        <a:pt x="63351" y="103176"/>
                      </a:cubicBezTo>
                      <a:cubicBezTo>
                        <a:pt x="17000" y="131589"/>
                        <a:pt x="1846" y="193093"/>
                        <a:pt x="64" y="322008"/>
                      </a:cubicBezTo>
                      <a:cubicBezTo>
                        <a:pt x="-761" y="446354"/>
                        <a:pt x="6426" y="570622"/>
                        <a:pt x="21568" y="694044"/>
                      </a:cubicBezTo>
                      <a:cubicBezTo>
                        <a:pt x="32844" y="802557"/>
                        <a:pt x="53345" y="909911"/>
                        <a:pt x="82850" y="1014937"/>
                      </a:cubicBezTo>
                      <a:cubicBezTo>
                        <a:pt x="210761" y="1058726"/>
                        <a:pt x="720180" y="906858"/>
                        <a:pt x="717394" y="744072"/>
                      </a:cubicBezTo>
                      <a:cubicBezTo>
                        <a:pt x="704470" y="706746"/>
                        <a:pt x="681851" y="663514"/>
                        <a:pt x="671934" y="588082"/>
                      </a:cubicBezTo>
                      <a:cubicBezTo>
                        <a:pt x="659121" y="455267"/>
                        <a:pt x="663801" y="308191"/>
                        <a:pt x="659121" y="250921"/>
                      </a:cubicBezTo>
                      <a:close/>
                    </a:path>
                  </a:pathLst>
                </a:custGeom>
                <a:solidFill>
                  <a:srgbClr val="000000">
                    <a:alpha val="40000"/>
                  </a:srgbClr>
                </a:solidFill>
                <a:ln w="11125" cap="flat">
                  <a:noFill/>
                  <a:prstDash val="solid"/>
                  <a:miter/>
                </a:ln>
              </p:spPr>
              <p:txBody>
                <a:bodyPr rtlCol="0" anchor="ctr"/>
                <a:lstStyle/>
                <a:p>
                  <a:endParaRPr lang="en-US"/>
                </a:p>
              </p:txBody>
            </p:sp>
            <p:grpSp>
              <p:nvGrpSpPr>
                <p:cNvPr id="694" name="Graphic 4">
                  <a:extLst>
                    <a:ext uri="{FF2B5EF4-FFF2-40B4-BE49-F238E27FC236}">
                      <a16:creationId xmlns:a16="http://schemas.microsoft.com/office/drawing/2014/main" id="{A284273E-F2EE-43B9-B69F-D422F1B4519D}"/>
                    </a:ext>
                  </a:extLst>
                </p:cNvPr>
                <p:cNvGrpSpPr/>
                <p:nvPr/>
              </p:nvGrpSpPr>
              <p:grpSpPr>
                <a:xfrm>
                  <a:off x="5810871" y="3322150"/>
                  <a:ext cx="523065" cy="691910"/>
                  <a:chOff x="5810871" y="3322150"/>
                  <a:chExt cx="523065" cy="691910"/>
                </a:xfrm>
              </p:grpSpPr>
              <p:sp>
                <p:nvSpPr>
                  <p:cNvPr id="695" name="Freeform: Shape 694">
                    <a:extLst>
                      <a:ext uri="{FF2B5EF4-FFF2-40B4-BE49-F238E27FC236}">
                        <a16:creationId xmlns:a16="http://schemas.microsoft.com/office/drawing/2014/main" id="{FE52BE83-A3AC-46FA-8B40-EDF63FF9B006}"/>
                      </a:ext>
                    </a:extLst>
                  </p:cNvPr>
                  <p:cNvSpPr/>
                  <p:nvPr/>
                </p:nvSpPr>
                <p:spPr>
                  <a:xfrm>
                    <a:off x="5810871" y="3322150"/>
                    <a:ext cx="523065" cy="512199"/>
                  </a:xfrm>
                  <a:custGeom>
                    <a:avLst/>
                    <a:gdLst>
                      <a:gd name="connsiteX0" fmla="*/ 94820 w 523065"/>
                      <a:gd name="connsiteY0" fmla="*/ 512200 h 512199"/>
                      <a:gd name="connsiteX1" fmla="*/ 25071 w 523065"/>
                      <a:gd name="connsiteY1" fmla="*/ 360889 h 512199"/>
                      <a:gd name="connsiteX2" fmla="*/ 1449 w 523065"/>
                      <a:gd name="connsiteY2" fmla="*/ 244565 h 512199"/>
                      <a:gd name="connsiteX3" fmla="*/ 39444 w 523065"/>
                      <a:gd name="connsiteY3" fmla="*/ 185401 h 512199"/>
                      <a:gd name="connsiteX4" fmla="*/ 123801 w 523065"/>
                      <a:gd name="connsiteY4" fmla="*/ 56809 h 512199"/>
                      <a:gd name="connsiteX5" fmla="*/ 128581 w 523065"/>
                      <a:gd name="connsiteY5" fmla="*/ 55929 h 512199"/>
                      <a:gd name="connsiteX6" fmla="*/ 177384 w 523065"/>
                      <a:gd name="connsiteY6" fmla="*/ 46124 h 512199"/>
                      <a:gd name="connsiteX7" fmla="*/ 218164 w 523065"/>
                      <a:gd name="connsiteY7" fmla="*/ 12698 h 512199"/>
                      <a:gd name="connsiteX8" fmla="*/ 304181 w 523065"/>
                      <a:gd name="connsiteY8" fmla="*/ 29968 h 512199"/>
                      <a:gd name="connsiteX9" fmla="*/ 373485 w 523065"/>
                      <a:gd name="connsiteY9" fmla="*/ 19940 h 512199"/>
                      <a:gd name="connsiteX10" fmla="*/ 405240 w 523065"/>
                      <a:gd name="connsiteY10" fmla="*/ 75651 h 512199"/>
                      <a:gd name="connsiteX11" fmla="*/ 476439 w 523065"/>
                      <a:gd name="connsiteY11" fmla="*/ 107740 h 512199"/>
                      <a:gd name="connsiteX12" fmla="*/ 482678 w 523065"/>
                      <a:gd name="connsiteY12" fmla="*/ 151640 h 512199"/>
                      <a:gd name="connsiteX13" fmla="*/ 522790 w 523065"/>
                      <a:gd name="connsiteY13" fmla="*/ 157434 h 512199"/>
                      <a:gd name="connsiteX14" fmla="*/ 490701 w 523065"/>
                      <a:gd name="connsiteY14" fmla="*/ 193534 h 512199"/>
                      <a:gd name="connsiteX15" fmla="*/ 493932 w 523065"/>
                      <a:gd name="connsiteY15" fmla="*/ 236766 h 512199"/>
                      <a:gd name="connsiteX16" fmla="*/ 449363 w 523065"/>
                      <a:gd name="connsiteY16" fmla="*/ 265736 h 512199"/>
                      <a:gd name="connsiteX17" fmla="*/ 436104 w 523065"/>
                      <a:gd name="connsiteY17" fmla="*/ 299162 h 512199"/>
                      <a:gd name="connsiteX18" fmla="*/ 405575 w 523065"/>
                      <a:gd name="connsiteY18" fmla="*/ 322895 h 512199"/>
                      <a:gd name="connsiteX19" fmla="*/ 286019 w 523065"/>
                      <a:gd name="connsiteY19" fmla="*/ 345848 h 512199"/>
                      <a:gd name="connsiteX20" fmla="*/ 238220 w 523065"/>
                      <a:gd name="connsiteY20" fmla="*/ 352087 h 512199"/>
                      <a:gd name="connsiteX21" fmla="*/ 219390 w 523065"/>
                      <a:gd name="connsiteY21" fmla="*/ 354650 h 51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065" h="512199">
                        <a:moveTo>
                          <a:pt x="94820" y="512200"/>
                        </a:moveTo>
                        <a:cubicBezTo>
                          <a:pt x="90029" y="461614"/>
                          <a:pt x="44235" y="406015"/>
                          <a:pt x="25071" y="360889"/>
                        </a:cubicBezTo>
                        <a:cubicBezTo>
                          <a:pt x="5906" y="315764"/>
                          <a:pt x="-3899" y="283897"/>
                          <a:pt x="1449" y="244565"/>
                        </a:cubicBezTo>
                        <a:cubicBezTo>
                          <a:pt x="4569" y="221390"/>
                          <a:pt x="21617" y="190749"/>
                          <a:pt x="39444" y="185401"/>
                        </a:cubicBezTo>
                        <a:cubicBezTo>
                          <a:pt x="27232" y="126593"/>
                          <a:pt x="65004" y="69021"/>
                          <a:pt x="123801" y="56809"/>
                        </a:cubicBezTo>
                        <a:cubicBezTo>
                          <a:pt x="125394" y="56486"/>
                          <a:pt x="126988" y="56185"/>
                          <a:pt x="128581" y="55929"/>
                        </a:cubicBezTo>
                        <a:cubicBezTo>
                          <a:pt x="145049" y="53767"/>
                          <a:pt x="161361" y="50492"/>
                          <a:pt x="177384" y="46124"/>
                        </a:cubicBezTo>
                        <a:cubicBezTo>
                          <a:pt x="196771" y="39662"/>
                          <a:pt x="202119" y="24843"/>
                          <a:pt x="218164" y="12698"/>
                        </a:cubicBezTo>
                        <a:cubicBezTo>
                          <a:pt x="245908" y="-7581"/>
                          <a:pt x="289919" y="-4796"/>
                          <a:pt x="304181" y="29968"/>
                        </a:cubicBezTo>
                        <a:cubicBezTo>
                          <a:pt x="323234" y="8687"/>
                          <a:pt x="346744" y="11026"/>
                          <a:pt x="373485" y="19940"/>
                        </a:cubicBezTo>
                        <a:cubicBezTo>
                          <a:pt x="397162" y="27149"/>
                          <a:pt x="411101" y="51595"/>
                          <a:pt x="405240" y="75651"/>
                        </a:cubicBezTo>
                        <a:cubicBezTo>
                          <a:pt x="443123" y="57935"/>
                          <a:pt x="474656" y="86124"/>
                          <a:pt x="476439" y="107740"/>
                        </a:cubicBezTo>
                        <a:cubicBezTo>
                          <a:pt x="477776" y="123673"/>
                          <a:pt x="473430" y="136710"/>
                          <a:pt x="482678" y="151640"/>
                        </a:cubicBezTo>
                        <a:cubicBezTo>
                          <a:pt x="493152" y="168465"/>
                          <a:pt x="515213" y="169802"/>
                          <a:pt x="522790" y="157434"/>
                        </a:cubicBezTo>
                        <a:cubicBezTo>
                          <a:pt x="524907" y="179718"/>
                          <a:pt x="514879" y="196543"/>
                          <a:pt x="490701" y="193534"/>
                        </a:cubicBezTo>
                        <a:cubicBezTo>
                          <a:pt x="498099" y="206760"/>
                          <a:pt x="499291" y="222582"/>
                          <a:pt x="493932" y="236766"/>
                        </a:cubicBezTo>
                        <a:cubicBezTo>
                          <a:pt x="486611" y="254805"/>
                          <a:pt x="468817" y="266370"/>
                          <a:pt x="449363" y="265736"/>
                        </a:cubicBezTo>
                        <a:cubicBezTo>
                          <a:pt x="447525" y="277736"/>
                          <a:pt x="443001" y="289168"/>
                          <a:pt x="436104" y="299162"/>
                        </a:cubicBezTo>
                        <a:cubicBezTo>
                          <a:pt x="427982" y="309413"/>
                          <a:pt x="417508" y="317558"/>
                          <a:pt x="405575" y="322895"/>
                        </a:cubicBezTo>
                        <a:cubicBezTo>
                          <a:pt x="367469" y="337825"/>
                          <a:pt x="326354" y="340499"/>
                          <a:pt x="286019" y="345848"/>
                        </a:cubicBezTo>
                        <a:lnTo>
                          <a:pt x="238220" y="352087"/>
                        </a:lnTo>
                        <a:cubicBezTo>
                          <a:pt x="235434" y="352087"/>
                          <a:pt x="221172" y="352087"/>
                          <a:pt x="219390" y="354650"/>
                        </a:cubicBezTo>
                        <a:close/>
                      </a:path>
                    </a:pathLst>
                  </a:custGeom>
                  <a:solidFill>
                    <a:srgbClr val="263238"/>
                  </a:solidFill>
                  <a:ln w="111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3610FED5-55C8-41C5-B26A-917BDB63F322}"/>
                      </a:ext>
                    </a:extLst>
                  </p:cNvPr>
                  <p:cNvSpPr/>
                  <p:nvPr/>
                </p:nvSpPr>
                <p:spPr>
                  <a:xfrm>
                    <a:off x="5814135" y="3490758"/>
                    <a:ext cx="453874" cy="523302"/>
                  </a:xfrm>
                  <a:custGeom>
                    <a:avLst/>
                    <a:gdLst>
                      <a:gd name="connsiteX0" fmla="*/ 35845 w 453874"/>
                      <a:gd name="connsiteY0" fmla="*/ 274622 h 523302"/>
                      <a:gd name="connsiteX1" fmla="*/ 94899 w 453874"/>
                      <a:gd name="connsiteY1" fmla="*/ 277185 h 523302"/>
                      <a:gd name="connsiteX2" fmla="*/ 80302 w 453874"/>
                      <a:gd name="connsiteY2" fmla="*/ 441531 h 523302"/>
                      <a:gd name="connsiteX3" fmla="*/ 267156 w 453874"/>
                      <a:gd name="connsiteY3" fmla="*/ 517854 h 523302"/>
                      <a:gd name="connsiteX4" fmla="*/ 283201 w 453874"/>
                      <a:gd name="connsiteY4" fmla="*/ 433175 h 523302"/>
                      <a:gd name="connsiteX5" fmla="*/ 288215 w 453874"/>
                      <a:gd name="connsiteY5" fmla="*/ 406545 h 523302"/>
                      <a:gd name="connsiteX6" fmla="*/ 347714 w 453874"/>
                      <a:gd name="connsiteY6" fmla="*/ 408216 h 523302"/>
                      <a:gd name="connsiteX7" fmla="*/ 433174 w 453874"/>
                      <a:gd name="connsiteY7" fmla="*/ 334678 h 523302"/>
                      <a:gd name="connsiteX8" fmla="*/ 450221 w 453874"/>
                      <a:gd name="connsiteY8" fmla="*/ 167546 h 523302"/>
                      <a:gd name="connsiteX9" fmla="*/ 451113 w 453874"/>
                      <a:gd name="connsiteY9" fmla="*/ 126320 h 523302"/>
                      <a:gd name="connsiteX10" fmla="*/ 445430 w 453874"/>
                      <a:gd name="connsiteY10" fmla="*/ 37183 h 523302"/>
                      <a:gd name="connsiteX11" fmla="*/ 209328 w 453874"/>
                      <a:gd name="connsiteY11" fmla="*/ 29941 h 523302"/>
                      <a:gd name="connsiteX12" fmla="*/ 149607 w 453874"/>
                      <a:gd name="connsiteY12" fmla="*/ 146265 h 523302"/>
                      <a:gd name="connsiteX13" fmla="*/ 125094 w 453874"/>
                      <a:gd name="connsiteY13" fmla="*/ 196627 h 523302"/>
                      <a:gd name="connsiteX14" fmla="*/ 91667 w 453874"/>
                      <a:gd name="connsiteY14" fmla="*/ 152058 h 523302"/>
                      <a:gd name="connsiteX15" fmla="*/ 14452 w 453874"/>
                      <a:gd name="connsiteY15" fmla="*/ 150498 h 523302"/>
                      <a:gd name="connsiteX16" fmla="*/ 35845 w 453874"/>
                      <a:gd name="connsiteY16" fmla="*/ 274622 h 52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3874" h="523302">
                        <a:moveTo>
                          <a:pt x="35845" y="274622"/>
                        </a:moveTo>
                        <a:cubicBezTo>
                          <a:pt x="52681" y="288728"/>
                          <a:pt x="76904" y="289786"/>
                          <a:pt x="94899" y="277185"/>
                        </a:cubicBezTo>
                        <a:lnTo>
                          <a:pt x="80302" y="441531"/>
                        </a:lnTo>
                        <a:cubicBezTo>
                          <a:pt x="102587" y="513843"/>
                          <a:pt x="221919" y="534568"/>
                          <a:pt x="267156" y="517854"/>
                        </a:cubicBezTo>
                        <a:cubicBezTo>
                          <a:pt x="312393" y="501141"/>
                          <a:pt x="308716" y="474734"/>
                          <a:pt x="283201" y="433175"/>
                        </a:cubicBezTo>
                        <a:lnTo>
                          <a:pt x="288215" y="406545"/>
                        </a:lnTo>
                        <a:cubicBezTo>
                          <a:pt x="307992" y="408383"/>
                          <a:pt x="327869" y="408940"/>
                          <a:pt x="347714" y="408216"/>
                        </a:cubicBezTo>
                        <a:cubicBezTo>
                          <a:pt x="387157" y="405765"/>
                          <a:pt x="418912" y="376238"/>
                          <a:pt x="433174" y="334678"/>
                        </a:cubicBezTo>
                        <a:cubicBezTo>
                          <a:pt x="449542" y="280583"/>
                          <a:pt x="455336" y="223836"/>
                          <a:pt x="450221" y="167546"/>
                        </a:cubicBezTo>
                        <a:cubicBezTo>
                          <a:pt x="448617" y="153830"/>
                          <a:pt x="448918" y="139958"/>
                          <a:pt x="451113" y="126320"/>
                        </a:cubicBezTo>
                        <a:cubicBezTo>
                          <a:pt x="456193" y="96570"/>
                          <a:pt x="454244" y="66041"/>
                          <a:pt x="445430" y="37183"/>
                        </a:cubicBezTo>
                        <a:cubicBezTo>
                          <a:pt x="404984" y="-700"/>
                          <a:pt x="306265" y="-19753"/>
                          <a:pt x="209328" y="29941"/>
                        </a:cubicBezTo>
                        <a:cubicBezTo>
                          <a:pt x="216014" y="85651"/>
                          <a:pt x="191278" y="128103"/>
                          <a:pt x="149607" y="146265"/>
                        </a:cubicBezTo>
                        <a:cubicBezTo>
                          <a:pt x="150386" y="161306"/>
                          <a:pt x="149607" y="199078"/>
                          <a:pt x="125094" y="196627"/>
                        </a:cubicBezTo>
                        <a:cubicBezTo>
                          <a:pt x="107378" y="194844"/>
                          <a:pt x="107824" y="172560"/>
                          <a:pt x="91667" y="152058"/>
                        </a:cubicBezTo>
                        <a:cubicBezTo>
                          <a:pt x="75511" y="131557"/>
                          <a:pt x="32948" y="122866"/>
                          <a:pt x="14452" y="150498"/>
                        </a:cubicBezTo>
                        <a:cubicBezTo>
                          <a:pt x="-11843" y="188493"/>
                          <a:pt x="-812" y="248884"/>
                          <a:pt x="35845" y="274622"/>
                        </a:cubicBezTo>
                        <a:close/>
                      </a:path>
                    </a:pathLst>
                  </a:custGeom>
                  <a:solidFill>
                    <a:srgbClr val="FFBDA7"/>
                  </a:solidFill>
                  <a:ln w="111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3BF26448-80ED-4B36-A98B-95DCFFBDC35D}"/>
                      </a:ext>
                    </a:extLst>
                  </p:cNvPr>
                  <p:cNvSpPr/>
                  <p:nvPr/>
                </p:nvSpPr>
                <p:spPr>
                  <a:xfrm>
                    <a:off x="5933101" y="3751341"/>
                    <a:ext cx="169249" cy="167466"/>
                  </a:xfrm>
                  <a:custGeom>
                    <a:avLst/>
                    <a:gdLst>
                      <a:gd name="connsiteX0" fmla="*/ 169249 w 169249"/>
                      <a:gd name="connsiteY0" fmla="*/ 145628 h 167466"/>
                      <a:gd name="connsiteX1" fmla="*/ 32089 w 169249"/>
                      <a:gd name="connsiteY1" fmla="*/ 76324 h 167466"/>
                      <a:gd name="connsiteX2" fmla="*/ 0 w 169249"/>
                      <a:gd name="connsiteY2" fmla="*/ 0 h 167466"/>
                      <a:gd name="connsiteX3" fmla="*/ 19833 w 169249"/>
                      <a:gd name="connsiteY3" fmla="*/ 94151 h 167466"/>
                      <a:gd name="connsiteX4" fmla="*/ 164681 w 169249"/>
                      <a:gd name="connsiteY4" fmla="*/ 167466 h 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49" h="167466">
                        <a:moveTo>
                          <a:pt x="169249" y="145628"/>
                        </a:moveTo>
                        <a:cubicBezTo>
                          <a:pt x="107744" y="133817"/>
                          <a:pt x="61059" y="123344"/>
                          <a:pt x="32089" y="76324"/>
                        </a:cubicBezTo>
                        <a:cubicBezTo>
                          <a:pt x="18708" y="52101"/>
                          <a:pt x="7955" y="26507"/>
                          <a:pt x="0" y="0"/>
                        </a:cubicBezTo>
                        <a:cubicBezTo>
                          <a:pt x="1582" y="32234"/>
                          <a:pt x="8279" y="64012"/>
                          <a:pt x="19833" y="94151"/>
                        </a:cubicBezTo>
                        <a:cubicBezTo>
                          <a:pt x="33426" y="123900"/>
                          <a:pt x="68524" y="151979"/>
                          <a:pt x="164681" y="167466"/>
                        </a:cubicBezTo>
                        <a:close/>
                      </a:path>
                    </a:pathLst>
                  </a:custGeom>
                  <a:solidFill>
                    <a:srgbClr val="F0997A"/>
                  </a:solidFill>
                  <a:ln w="111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C4325A7-001F-457E-946B-E3E7D1ECFDCF}"/>
                      </a:ext>
                    </a:extLst>
                  </p:cNvPr>
                  <p:cNvSpPr/>
                  <p:nvPr/>
                </p:nvSpPr>
                <p:spPr>
                  <a:xfrm>
                    <a:off x="6061355" y="3646390"/>
                    <a:ext cx="36546" cy="36541"/>
                  </a:xfrm>
                  <a:custGeom>
                    <a:avLst/>
                    <a:gdLst>
                      <a:gd name="connsiteX0" fmla="*/ 36538 w 36546"/>
                      <a:gd name="connsiteY0" fmla="*/ 18823 h 36541"/>
                      <a:gd name="connsiteX1" fmla="*/ 18599 w 36546"/>
                      <a:gd name="connsiteY1" fmla="*/ 36539 h 36541"/>
                      <a:gd name="connsiteX2" fmla="*/ 18599 w 36546"/>
                      <a:gd name="connsiteY2" fmla="*/ 36539 h 36541"/>
                      <a:gd name="connsiteX3" fmla="*/ 3 w 36546"/>
                      <a:gd name="connsiteY3" fmla="*/ 18600 h 36541"/>
                      <a:gd name="connsiteX4" fmla="*/ 17942 w 36546"/>
                      <a:gd name="connsiteY4" fmla="*/ 3 h 36541"/>
                      <a:gd name="connsiteX5" fmla="*/ 36538 w 36546"/>
                      <a:gd name="connsiteY5" fmla="*/ 17942 h 36541"/>
                      <a:gd name="connsiteX6" fmla="*/ 36538 w 36546"/>
                      <a:gd name="connsiteY6" fmla="*/ 18823 h 3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46" h="36541">
                        <a:moveTo>
                          <a:pt x="36538" y="18823"/>
                        </a:moveTo>
                        <a:cubicBezTo>
                          <a:pt x="36471" y="28672"/>
                          <a:pt x="28449" y="36605"/>
                          <a:pt x="18599" y="36539"/>
                        </a:cubicBezTo>
                        <a:cubicBezTo>
                          <a:pt x="18599" y="36539"/>
                          <a:pt x="18599" y="36539"/>
                          <a:pt x="18599" y="36539"/>
                        </a:cubicBezTo>
                        <a:cubicBezTo>
                          <a:pt x="8504" y="36717"/>
                          <a:pt x="181" y="28683"/>
                          <a:pt x="3" y="18600"/>
                        </a:cubicBezTo>
                        <a:cubicBezTo>
                          <a:pt x="-175" y="8505"/>
                          <a:pt x="7858" y="182"/>
                          <a:pt x="17942" y="3"/>
                        </a:cubicBezTo>
                        <a:cubicBezTo>
                          <a:pt x="28036" y="-186"/>
                          <a:pt x="36360" y="7847"/>
                          <a:pt x="36538" y="17942"/>
                        </a:cubicBezTo>
                        <a:cubicBezTo>
                          <a:pt x="36549" y="18232"/>
                          <a:pt x="36549" y="18533"/>
                          <a:pt x="36538" y="18823"/>
                        </a:cubicBezTo>
                        <a:close/>
                      </a:path>
                    </a:pathLst>
                  </a:custGeom>
                  <a:solidFill>
                    <a:srgbClr val="263238"/>
                  </a:solidFill>
                  <a:ln w="111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FA50653F-2BB1-4FF5-B0B7-503E9C5FD81A}"/>
                      </a:ext>
                    </a:extLst>
                  </p:cNvPr>
                  <p:cNvSpPr/>
                  <p:nvPr/>
                </p:nvSpPr>
                <p:spPr>
                  <a:xfrm>
                    <a:off x="6035525" y="3589502"/>
                    <a:ext cx="39526" cy="33147"/>
                  </a:xfrm>
                  <a:custGeom>
                    <a:avLst/>
                    <a:gdLst>
                      <a:gd name="connsiteX0" fmla="*/ 39527 w 39526"/>
                      <a:gd name="connsiteY0" fmla="*/ 10863 h 33147"/>
                      <a:gd name="connsiteX1" fmla="*/ 3092 w 39526"/>
                      <a:gd name="connsiteY1" fmla="*/ 33148 h 33147"/>
                      <a:gd name="connsiteX2" fmla="*/ 10446 w 39526"/>
                      <a:gd name="connsiteY2" fmla="*/ 2952 h 33147"/>
                      <a:gd name="connsiteX3" fmla="*/ 39159 w 39526"/>
                      <a:gd name="connsiteY3" fmla="*/ 10228 h 33147"/>
                      <a:gd name="connsiteX4" fmla="*/ 39527 w 39526"/>
                      <a:gd name="connsiteY4" fmla="*/ 10863 h 33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6" h="33147">
                        <a:moveTo>
                          <a:pt x="39527" y="10863"/>
                        </a:moveTo>
                        <a:lnTo>
                          <a:pt x="3092" y="33148"/>
                        </a:lnTo>
                        <a:cubicBezTo>
                          <a:pt x="-3036" y="22752"/>
                          <a:pt x="217" y="9370"/>
                          <a:pt x="10446" y="2952"/>
                        </a:cubicBezTo>
                        <a:cubicBezTo>
                          <a:pt x="20384" y="-2964"/>
                          <a:pt x="33242" y="289"/>
                          <a:pt x="39159" y="10228"/>
                        </a:cubicBezTo>
                        <a:cubicBezTo>
                          <a:pt x="39293" y="10440"/>
                          <a:pt x="39404" y="10651"/>
                          <a:pt x="39527" y="10863"/>
                        </a:cubicBezTo>
                        <a:close/>
                      </a:path>
                    </a:pathLst>
                  </a:custGeom>
                  <a:solidFill>
                    <a:srgbClr val="263238"/>
                  </a:solidFill>
                  <a:ln w="111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45DD3594-42EF-4562-93B1-B528A5AB6DA3}"/>
                      </a:ext>
                    </a:extLst>
                  </p:cNvPr>
                  <p:cNvSpPr/>
                  <p:nvPr/>
                </p:nvSpPr>
                <p:spPr>
                  <a:xfrm>
                    <a:off x="6205526" y="3585974"/>
                    <a:ext cx="39365" cy="33889"/>
                  </a:xfrm>
                  <a:custGeom>
                    <a:avLst/>
                    <a:gdLst>
                      <a:gd name="connsiteX0" fmla="*/ 35989 w 39365"/>
                      <a:gd name="connsiteY0" fmla="*/ 33890 h 33889"/>
                      <a:gd name="connsiteX1" fmla="*/ 0 w 39365"/>
                      <a:gd name="connsiteY1" fmla="*/ 10157 h 33889"/>
                      <a:gd name="connsiteX2" fmla="*/ 28401 w 39365"/>
                      <a:gd name="connsiteY2" fmla="*/ 2903 h 33889"/>
                      <a:gd name="connsiteX3" fmla="*/ 29304 w 39365"/>
                      <a:gd name="connsiteY3" fmla="*/ 3472 h 33889"/>
                      <a:gd name="connsiteX4" fmla="*/ 35989 w 39365"/>
                      <a:gd name="connsiteY4" fmla="*/ 33890 h 3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5" h="33889">
                        <a:moveTo>
                          <a:pt x="35989" y="33890"/>
                        </a:moveTo>
                        <a:lnTo>
                          <a:pt x="0" y="10157"/>
                        </a:lnTo>
                        <a:cubicBezTo>
                          <a:pt x="5839" y="307"/>
                          <a:pt x="18552" y="-2935"/>
                          <a:pt x="28401" y="2903"/>
                        </a:cubicBezTo>
                        <a:cubicBezTo>
                          <a:pt x="28702" y="3082"/>
                          <a:pt x="29003" y="3271"/>
                          <a:pt x="29304" y="3472"/>
                        </a:cubicBezTo>
                        <a:cubicBezTo>
                          <a:pt x="39421" y="10112"/>
                          <a:pt x="42396" y="23617"/>
                          <a:pt x="35989" y="33890"/>
                        </a:cubicBezTo>
                        <a:close/>
                      </a:path>
                    </a:pathLst>
                  </a:custGeom>
                  <a:solidFill>
                    <a:srgbClr val="263238"/>
                  </a:solidFill>
                  <a:ln w="111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18680111-F734-4BA6-8530-B78C9AD2B088}"/>
                      </a:ext>
                    </a:extLst>
                  </p:cNvPr>
                  <p:cNvSpPr/>
                  <p:nvPr/>
                </p:nvSpPr>
                <p:spPr>
                  <a:xfrm>
                    <a:off x="6199027" y="3641694"/>
                    <a:ext cx="35169" cy="35209"/>
                  </a:xfrm>
                  <a:custGeom>
                    <a:avLst/>
                    <a:gdLst>
                      <a:gd name="connsiteX0" fmla="*/ 35023 w 35169"/>
                      <a:gd name="connsiteY0" fmla="*/ 20176 h 35209"/>
                      <a:gd name="connsiteX1" fmla="*/ 15034 w 35169"/>
                      <a:gd name="connsiteY1" fmla="*/ 35017 h 35209"/>
                      <a:gd name="connsiteX2" fmla="*/ 193 w 35169"/>
                      <a:gd name="connsiteY2" fmla="*/ 15039 h 35209"/>
                      <a:gd name="connsiteX3" fmla="*/ 19647 w 35169"/>
                      <a:gd name="connsiteY3" fmla="*/ 120 h 35209"/>
                      <a:gd name="connsiteX4" fmla="*/ 35023 w 35169"/>
                      <a:gd name="connsiteY4" fmla="*/ 20176 h 3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 h="35209">
                        <a:moveTo>
                          <a:pt x="35023" y="20176"/>
                        </a:moveTo>
                        <a:cubicBezTo>
                          <a:pt x="33608" y="29792"/>
                          <a:pt x="24661" y="36443"/>
                          <a:pt x="15034" y="35017"/>
                        </a:cubicBezTo>
                        <a:cubicBezTo>
                          <a:pt x="5418" y="33602"/>
                          <a:pt x="-1234" y="24655"/>
                          <a:pt x="193" y="15039"/>
                        </a:cubicBezTo>
                        <a:cubicBezTo>
                          <a:pt x="1585" y="5624"/>
                          <a:pt x="10198" y="-983"/>
                          <a:pt x="19647" y="120"/>
                        </a:cubicBezTo>
                        <a:cubicBezTo>
                          <a:pt x="29407" y="1446"/>
                          <a:pt x="36271" y="10404"/>
                          <a:pt x="35023" y="20176"/>
                        </a:cubicBezTo>
                        <a:close/>
                      </a:path>
                    </a:pathLst>
                  </a:custGeom>
                  <a:solidFill>
                    <a:srgbClr val="263238"/>
                  </a:solidFill>
                  <a:ln w="111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0DB77FF7-7EEF-4159-92B7-B38545C05EA0}"/>
                      </a:ext>
                    </a:extLst>
                  </p:cNvPr>
                  <p:cNvSpPr/>
                  <p:nvPr/>
                </p:nvSpPr>
                <p:spPr>
                  <a:xfrm>
                    <a:off x="6106926" y="3784801"/>
                    <a:ext cx="23356" cy="23860"/>
                  </a:xfrm>
                  <a:custGeom>
                    <a:avLst/>
                    <a:gdLst>
                      <a:gd name="connsiteX0" fmla="*/ 23279 w 23356"/>
                      <a:gd name="connsiteY0" fmla="*/ 12668 h 23860"/>
                      <a:gd name="connsiteX1" fmla="*/ 10867 w 23356"/>
                      <a:gd name="connsiteY1" fmla="*/ 23843 h 23860"/>
                      <a:gd name="connsiteX2" fmla="*/ 10354 w 23356"/>
                      <a:gd name="connsiteY2" fmla="*/ 23810 h 23860"/>
                      <a:gd name="connsiteX3" fmla="*/ 104 w 23356"/>
                      <a:gd name="connsiteY3" fmla="*/ 10328 h 23860"/>
                      <a:gd name="connsiteX4" fmla="*/ 13028 w 23356"/>
                      <a:gd name="connsiteY4" fmla="*/ 77 h 23860"/>
                      <a:gd name="connsiteX5" fmla="*/ 23279 w 23356"/>
                      <a:gd name="connsiteY5" fmla="*/ 13002 h 2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6" h="23860">
                        <a:moveTo>
                          <a:pt x="23279" y="12668"/>
                        </a:moveTo>
                        <a:cubicBezTo>
                          <a:pt x="22945" y="19186"/>
                          <a:pt x="17385" y="24189"/>
                          <a:pt x="10867" y="23843"/>
                        </a:cubicBezTo>
                        <a:cubicBezTo>
                          <a:pt x="10700" y="23843"/>
                          <a:pt x="10521" y="23821"/>
                          <a:pt x="10354" y="23810"/>
                        </a:cubicBezTo>
                        <a:cubicBezTo>
                          <a:pt x="3814" y="22885"/>
                          <a:pt x="-755" y="16868"/>
                          <a:pt x="104" y="10328"/>
                        </a:cubicBezTo>
                        <a:cubicBezTo>
                          <a:pt x="839" y="3933"/>
                          <a:pt x="6633" y="-658"/>
                          <a:pt x="13028" y="77"/>
                        </a:cubicBezTo>
                        <a:cubicBezTo>
                          <a:pt x="19424" y="813"/>
                          <a:pt x="24015" y="6607"/>
                          <a:pt x="23279" y="13002"/>
                        </a:cubicBezTo>
                        <a:close/>
                      </a:path>
                    </a:pathLst>
                  </a:custGeom>
                  <a:solidFill>
                    <a:srgbClr val="B16668"/>
                  </a:solidFill>
                  <a:ln w="111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8375548C-AD6D-48E0-9F69-B68E321AA50D}"/>
                      </a:ext>
                    </a:extLst>
                  </p:cNvPr>
                  <p:cNvSpPr/>
                  <p:nvPr/>
                </p:nvSpPr>
                <p:spPr>
                  <a:xfrm>
                    <a:off x="6106926" y="3790450"/>
                    <a:ext cx="19156" cy="17895"/>
                  </a:xfrm>
                  <a:custGeom>
                    <a:avLst/>
                    <a:gdLst>
                      <a:gd name="connsiteX0" fmla="*/ 19156 w 19156"/>
                      <a:gd name="connsiteY0" fmla="*/ 14930 h 17895"/>
                      <a:gd name="connsiteX1" fmla="*/ 1441 w 19156"/>
                      <a:gd name="connsiteY1" fmla="*/ 0 h 17895"/>
                      <a:gd name="connsiteX2" fmla="*/ 104 w 19156"/>
                      <a:gd name="connsiteY2" fmla="*/ 4345 h 17895"/>
                      <a:gd name="connsiteX3" fmla="*/ 10354 w 19156"/>
                      <a:gd name="connsiteY3" fmla="*/ 17827 h 17895"/>
                      <a:gd name="connsiteX4" fmla="*/ 19156 w 19156"/>
                      <a:gd name="connsiteY4" fmla="*/ 14930 h 1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6" h="17895">
                        <a:moveTo>
                          <a:pt x="19156" y="14930"/>
                        </a:moveTo>
                        <a:cubicBezTo>
                          <a:pt x="16137" y="7287"/>
                          <a:pt x="9485" y="1682"/>
                          <a:pt x="1441" y="0"/>
                        </a:cubicBezTo>
                        <a:cubicBezTo>
                          <a:pt x="705" y="1337"/>
                          <a:pt x="248" y="2819"/>
                          <a:pt x="104" y="4345"/>
                        </a:cubicBezTo>
                        <a:cubicBezTo>
                          <a:pt x="-755" y="10886"/>
                          <a:pt x="3814" y="16903"/>
                          <a:pt x="10354" y="17827"/>
                        </a:cubicBezTo>
                        <a:cubicBezTo>
                          <a:pt x="13574" y="18184"/>
                          <a:pt x="16783" y="17125"/>
                          <a:pt x="19156" y="14930"/>
                        </a:cubicBezTo>
                        <a:close/>
                      </a:path>
                    </a:pathLst>
                  </a:custGeom>
                  <a:solidFill>
                    <a:srgbClr val="F28F8F"/>
                  </a:solidFill>
                  <a:ln w="111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CA1446A1-57FA-4434-BC14-339B6C6ACBF1}"/>
                      </a:ext>
                    </a:extLst>
                  </p:cNvPr>
                  <p:cNvSpPr/>
                  <p:nvPr/>
                </p:nvSpPr>
                <p:spPr>
                  <a:xfrm>
                    <a:off x="6129425" y="3631823"/>
                    <a:ext cx="78886" cy="120298"/>
                  </a:xfrm>
                  <a:custGeom>
                    <a:avLst/>
                    <a:gdLst>
                      <a:gd name="connsiteX0" fmla="*/ 78886 w 78886"/>
                      <a:gd name="connsiteY0" fmla="*/ 94003 h 120298"/>
                      <a:gd name="connsiteX1" fmla="*/ 17716 w 78886"/>
                      <a:gd name="connsiteY1" fmla="*/ 120298 h 120298"/>
                      <a:gd name="connsiteX2" fmla="*/ 0 w 78886"/>
                      <a:gd name="connsiteY2" fmla="*/ 743 h 120298"/>
                      <a:gd name="connsiteX3" fmla="*/ 78886 w 78886"/>
                      <a:gd name="connsiteY3" fmla="*/ 94003 h 120298"/>
                    </a:gdLst>
                    <a:ahLst/>
                    <a:cxnLst>
                      <a:cxn ang="0">
                        <a:pos x="connsiteX0" y="connsiteY0"/>
                      </a:cxn>
                      <a:cxn ang="0">
                        <a:pos x="connsiteX1" y="connsiteY1"/>
                      </a:cxn>
                      <a:cxn ang="0">
                        <a:pos x="connsiteX2" y="connsiteY2"/>
                      </a:cxn>
                      <a:cxn ang="0">
                        <a:pos x="connsiteX3" y="connsiteY3"/>
                      </a:cxn>
                    </a:cxnLst>
                    <a:rect l="l" t="t" r="r" b="b"/>
                    <a:pathLst>
                      <a:path w="78886" h="120298">
                        <a:moveTo>
                          <a:pt x="78886" y="94003"/>
                        </a:moveTo>
                        <a:lnTo>
                          <a:pt x="17716" y="120298"/>
                        </a:lnTo>
                        <a:lnTo>
                          <a:pt x="0" y="743"/>
                        </a:lnTo>
                        <a:cubicBezTo>
                          <a:pt x="23064" y="-7056"/>
                          <a:pt x="51588" y="48097"/>
                          <a:pt x="78886" y="94003"/>
                        </a:cubicBezTo>
                        <a:close/>
                      </a:path>
                    </a:pathLst>
                  </a:custGeom>
                  <a:solidFill>
                    <a:srgbClr val="F0997A"/>
                  </a:solidFill>
                  <a:ln w="11125" cap="flat">
                    <a:noFill/>
                    <a:prstDash val="solid"/>
                    <a:miter/>
                  </a:ln>
                </p:spPr>
                <p:txBody>
                  <a:bodyPr rtlCol="0" anchor="ctr"/>
                  <a:lstStyle/>
                  <a:p>
                    <a:endParaRPr lang="en-US"/>
                  </a:p>
                </p:txBody>
              </p:sp>
            </p:grpSp>
          </p:grpSp>
          <p:grpSp>
            <p:nvGrpSpPr>
              <p:cNvPr id="672" name="Graphic 4">
                <a:extLst>
                  <a:ext uri="{FF2B5EF4-FFF2-40B4-BE49-F238E27FC236}">
                    <a16:creationId xmlns:a16="http://schemas.microsoft.com/office/drawing/2014/main" id="{022E7D2D-3521-416A-8DD4-C336B8479479}"/>
                  </a:ext>
                </a:extLst>
              </p:cNvPr>
              <p:cNvGrpSpPr/>
              <p:nvPr/>
            </p:nvGrpSpPr>
            <p:grpSpPr>
              <a:xfrm>
                <a:off x="5565199" y="3986663"/>
                <a:ext cx="1535541" cy="1212496"/>
                <a:chOff x="5565199" y="3986663"/>
                <a:chExt cx="1535541" cy="1212496"/>
              </a:xfrm>
            </p:grpSpPr>
            <p:sp>
              <p:nvSpPr>
                <p:cNvPr id="673" name="Freeform: Shape 672">
                  <a:extLst>
                    <a:ext uri="{FF2B5EF4-FFF2-40B4-BE49-F238E27FC236}">
                      <a16:creationId xmlns:a16="http://schemas.microsoft.com/office/drawing/2014/main" id="{06CB48DD-1DC3-4ABE-A997-1E7859FBDE1D}"/>
                    </a:ext>
                  </a:extLst>
                </p:cNvPr>
                <p:cNvSpPr/>
                <p:nvPr/>
              </p:nvSpPr>
              <p:spPr>
                <a:xfrm>
                  <a:off x="6043519" y="4794356"/>
                  <a:ext cx="978089" cy="404803"/>
                </a:xfrm>
                <a:custGeom>
                  <a:avLst/>
                  <a:gdLst>
                    <a:gd name="connsiteX0" fmla="*/ 978057 w 978089"/>
                    <a:gd name="connsiteY0" fmla="*/ 0 h 404803"/>
                    <a:gd name="connsiteX1" fmla="*/ 978057 w 978089"/>
                    <a:gd name="connsiteY1" fmla="*/ 8245 h 404803"/>
                    <a:gd name="connsiteX2" fmla="*/ 962124 w 978089"/>
                    <a:gd name="connsiteY2" fmla="*/ 38217 h 404803"/>
                    <a:gd name="connsiteX3" fmla="*/ 380504 w 978089"/>
                    <a:gd name="connsiteY3" fmla="*/ 399891 h 404803"/>
                    <a:gd name="connsiteX4" fmla="*/ 347078 w 978089"/>
                    <a:gd name="connsiteY4" fmla="*/ 400894 h 404803"/>
                    <a:gd name="connsiteX5" fmla="*/ 17827 w 978089"/>
                    <a:gd name="connsiteY5" fmla="*/ 225628 h 404803"/>
                    <a:gd name="connsiteX6" fmla="*/ 0 w 978089"/>
                    <a:gd name="connsiteY6" fmla="*/ 196770 h 404803"/>
                    <a:gd name="connsiteX7" fmla="*/ 0 w 978089"/>
                    <a:gd name="connsiteY7" fmla="*/ 185628 h 404803"/>
                    <a:gd name="connsiteX8" fmla="*/ 0 w 978089"/>
                    <a:gd name="connsiteY8" fmla="*/ 185628 h 404803"/>
                    <a:gd name="connsiteX9" fmla="*/ 2229 w 978089"/>
                    <a:gd name="connsiteY9" fmla="*/ 189305 h 404803"/>
                    <a:gd name="connsiteX10" fmla="*/ 363902 w 978089"/>
                    <a:gd name="connsiteY10" fmla="*/ 382509 h 40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089" h="404803">
                      <a:moveTo>
                        <a:pt x="978057" y="0"/>
                      </a:moveTo>
                      <a:lnTo>
                        <a:pt x="978057" y="8245"/>
                      </a:lnTo>
                      <a:cubicBezTo>
                        <a:pt x="978592" y="20390"/>
                        <a:pt x="972486" y="31866"/>
                        <a:pt x="962124" y="38217"/>
                      </a:cubicBezTo>
                      <a:lnTo>
                        <a:pt x="380504" y="399891"/>
                      </a:lnTo>
                      <a:cubicBezTo>
                        <a:pt x="370309" y="406064"/>
                        <a:pt x="357629" y="406443"/>
                        <a:pt x="347078" y="400894"/>
                      </a:cubicBezTo>
                      <a:lnTo>
                        <a:pt x="17827" y="225628"/>
                      </a:lnTo>
                      <a:cubicBezTo>
                        <a:pt x="7086" y="219968"/>
                        <a:pt x="256" y="208915"/>
                        <a:pt x="0" y="196770"/>
                      </a:cubicBezTo>
                      <a:lnTo>
                        <a:pt x="0" y="185628"/>
                      </a:lnTo>
                      <a:lnTo>
                        <a:pt x="0" y="185628"/>
                      </a:lnTo>
                      <a:cubicBezTo>
                        <a:pt x="45" y="187166"/>
                        <a:pt x="891" y="188558"/>
                        <a:pt x="2229" y="189305"/>
                      </a:cubicBezTo>
                      <a:lnTo>
                        <a:pt x="363902" y="382509"/>
                      </a:lnTo>
                      <a:close/>
                    </a:path>
                  </a:pathLst>
                </a:custGeom>
                <a:solidFill>
                  <a:srgbClr val="37474F"/>
                </a:solidFill>
                <a:ln w="111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A2D7E5D2-1613-46E5-BD96-557625A865E1}"/>
                    </a:ext>
                  </a:extLst>
                </p:cNvPr>
                <p:cNvSpPr/>
                <p:nvPr/>
              </p:nvSpPr>
              <p:spPr>
                <a:xfrm>
                  <a:off x="6406753" y="4794802"/>
                  <a:ext cx="615182" cy="404236"/>
                </a:xfrm>
                <a:custGeom>
                  <a:avLst/>
                  <a:gdLst>
                    <a:gd name="connsiteX0" fmla="*/ 0 w 615182"/>
                    <a:gd name="connsiteY0" fmla="*/ 381952 h 404236"/>
                    <a:gd name="connsiteX1" fmla="*/ 780 w 615182"/>
                    <a:gd name="connsiteY1" fmla="*/ 404237 h 404236"/>
                    <a:gd name="connsiteX2" fmla="*/ 17493 w 615182"/>
                    <a:gd name="connsiteY2" fmla="*/ 399223 h 404236"/>
                    <a:gd name="connsiteX3" fmla="*/ 599112 w 615182"/>
                    <a:gd name="connsiteY3" fmla="*/ 38106 h 404236"/>
                    <a:gd name="connsiteX4" fmla="*/ 615157 w 615182"/>
                    <a:gd name="connsiteY4" fmla="*/ 8245 h 404236"/>
                    <a:gd name="connsiteX5" fmla="*/ 615157 w 615182"/>
                    <a:gd name="connsiteY5" fmla="*/ 0 h 4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182" h="404236">
                      <a:moveTo>
                        <a:pt x="0" y="381952"/>
                      </a:moveTo>
                      <a:lnTo>
                        <a:pt x="780" y="404237"/>
                      </a:lnTo>
                      <a:cubicBezTo>
                        <a:pt x="6685" y="404014"/>
                        <a:pt x="12435" y="402287"/>
                        <a:pt x="17493" y="399223"/>
                      </a:cubicBezTo>
                      <a:lnTo>
                        <a:pt x="599112" y="38106"/>
                      </a:lnTo>
                      <a:cubicBezTo>
                        <a:pt x="609486" y="31800"/>
                        <a:pt x="615625" y="20379"/>
                        <a:pt x="615157" y="8245"/>
                      </a:cubicBezTo>
                      <a:lnTo>
                        <a:pt x="615157" y="0"/>
                      </a:lnTo>
                      <a:close/>
                    </a:path>
                  </a:pathLst>
                </a:custGeom>
                <a:solidFill>
                  <a:srgbClr val="263238"/>
                </a:solidFill>
                <a:ln w="111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4BF515A-5E23-4BEE-AD33-2604D5E080C3}"/>
                    </a:ext>
                  </a:extLst>
                </p:cNvPr>
                <p:cNvSpPr/>
                <p:nvPr/>
              </p:nvSpPr>
              <p:spPr>
                <a:xfrm>
                  <a:off x="6042671" y="4600587"/>
                  <a:ext cx="978904" cy="576166"/>
                </a:xfrm>
                <a:custGeom>
                  <a:avLst/>
                  <a:gdLst>
                    <a:gd name="connsiteX0" fmla="*/ 978905 w 978904"/>
                    <a:gd name="connsiteY0" fmla="*/ 193769 h 576166"/>
                    <a:gd name="connsiteX1" fmla="*/ 620796 w 978904"/>
                    <a:gd name="connsiteY1" fmla="*/ 2347 h 576166"/>
                    <a:gd name="connsiteX2" fmla="*/ 600629 w 978904"/>
                    <a:gd name="connsiteY2" fmla="*/ 3016 h 576166"/>
                    <a:gd name="connsiteX3" fmla="*/ 2297 w 978904"/>
                    <a:gd name="connsiteY3" fmla="*/ 375163 h 576166"/>
                    <a:gd name="connsiteX4" fmla="*/ 558 w 978904"/>
                    <a:gd name="connsiteY4" fmla="*/ 381224 h 576166"/>
                    <a:gd name="connsiteX5" fmla="*/ 2297 w 978904"/>
                    <a:gd name="connsiteY5" fmla="*/ 382962 h 576166"/>
                    <a:gd name="connsiteX6" fmla="*/ 363747 w 978904"/>
                    <a:gd name="connsiteY6" fmla="*/ 576167 h 57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904" h="576166">
                      <a:moveTo>
                        <a:pt x="978905" y="193769"/>
                      </a:moveTo>
                      <a:lnTo>
                        <a:pt x="620796" y="2347"/>
                      </a:lnTo>
                      <a:cubicBezTo>
                        <a:pt x="614423" y="-1007"/>
                        <a:pt x="606758" y="-751"/>
                        <a:pt x="600629" y="3016"/>
                      </a:cubicBezTo>
                      <a:lnTo>
                        <a:pt x="2297" y="375163"/>
                      </a:lnTo>
                      <a:cubicBezTo>
                        <a:pt x="146" y="376355"/>
                        <a:pt x="-634" y="379063"/>
                        <a:pt x="558" y="381224"/>
                      </a:cubicBezTo>
                      <a:cubicBezTo>
                        <a:pt x="960" y="381948"/>
                        <a:pt x="1561" y="382561"/>
                        <a:pt x="2297" y="382962"/>
                      </a:cubicBezTo>
                      <a:lnTo>
                        <a:pt x="363747" y="576167"/>
                      </a:lnTo>
                      <a:close/>
                    </a:path>
                  </a:pathLst>
                </a:custGeom>
                <a:solidFill>
                  <a:srgbClr val="455A64"/>
                </a:solidFill>
                <a:ln w="111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B423CCC-F316-4C4E-939D-F2EC43376BE5}"/>
                    </a:ext>
                  </a:extLst>
                </p:cNvPr>
                <p:cNvSpPr/>
                <p:nvPr/>
              </p:nvSpPr>
              <p:spPr>
                <a:xfrm>
                  <a:off x="6209426" y="4705665"/>
                  <a:ext cx="737943" cy="441340"/>
                </a:xfrm>
                <a:custGeom>
                  <a:avLst/>
                  <a:gdLst>
                    <a:gd name="connsiteX0" fmla="*/ 193093 w 737943"/>
                    <a:gd name="connsiteY0" fmla="*/ 441340 h 441340"/>
                    <a:gd name="connsiteX1" fmla="*/ 0 w 737943"/>
                    <a:gd name="connsiteY1" fmla="*/ 338275 h 441340"/>
                    <a:gd name="connsiteX2" fmla="*/ 543848 w 737943"/>
                    <a:gd name="connsiteY2" fmla="*/ 0 h 441340"/>
                    <a:gd name="connsiteX3" fmla="*/ 737944 w 737943"/>
                    <a:gd name="connsiteY3" fmla="*/ 102508 h 441340"/>
                    <a:gd name="connsiteX4" fmla="*/ 193093 w 737943"/>
                    <a:gd name="connsiteY4" fmla="*/ 441340 h 44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43" h="441340">
                      <a:moveTo>
                        <a:pt x="193093" y="441340"/>
                      </a:moveTo>
                      <a:lnTo>
                        <a:pt x="0" y="338275"/>
                      </a:lnTo>
                      <a:lnTo>
                        <a:pt x="543848" y="0"/>
                      </a:lnTo>
                      <a:lnTo>
                        <a:pt x="737944" y="102508"/>
                      </a:lnTo>
                      <a:lnTo>
                        <a:pt x="193093" y="441340"/>
                      </a:lnTo>
                      <a:close/>
                    </a:path>
                  </a:pathLst>
                </a:custGeom>
                <a:solidFill>
                  <a:srgbClr val="37474F"/>
                </a:solidFill>
                <a:ln w="111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F79D96CA-71E7-4E03-8E17-4B00E3DCDF6B}"/>
                    </a:ext>
                  </a:extLst>
                </p:cNvPr>
                <p:cNvSpPr/>
                <p:nvPr/>
              </p:nvSpPr>
              <p:spPr>
                <a:xfrm>
                  <a:off x="6209426" y="4705665"/>
                  <a:ext cx="737943" cy="342175"/>
                </a:xfrm>
                <a:custGeom>
                  <a:avLst/>
                  <a:gdLst>
                    <a:gd name="connsiteX0" fmla="*/ 737944 w 737943"/>
                    <a:gd name="connsiteY0" fmla="*/ 102508 h 342175"/>
                    <a:gd name="connsiteX1" fmla="*/ 730813 w 737943"/>
                    <a:gd name="connsiteY1" fmla="*/ 106853 h 342175"/>
                    <a:gd name="connsiteX2" fmla="*/ 544071 w 737943"/>
                    <a:gd name="connsiteY2" fmla="*/ 8245 h 342175"/>
                    <a:gd name="connsiteX3" fmla="*/ 7354 w 737943"/>
                    <a:gd name="connsiteY3" fmla="*/ 342175 h 342175"/>
                    <a:gd name="connsiteX4" fmla="*/ 0 w 737943"/>
                    <a:gd name="connsiteY4" fmla="*/ 338275 h 342175"/>
                    <a:gd name="connsiteX5" fmla="*/ 543848 w 737943"/>
                    <a:gd name="connsiteY5" fmla="*/ 0 h 342175"/>
                    <a:gd name="connsiteX6" fmla="*/ 737944 w 737943"/>
                    <a:gd name="connsiteY6" fmla="*/ 102508 h 34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943" h="342175">
                      <a:moveTo>
                        <a:pt x="737944" y="102508"/>
                      </a:moveTo>
                      <a:lnTo>
                        <a:pt x="730813" y="106853"/>
                      </a:lnTo>
                      <a:lnTo>
                        <a:pt x="544071" y="8245"/>
                      </a:lnTo>
                      <a:lnTo>
                        <a:pt x="7354" y="342175"/>
                      </a:lnTo>
                      <a:lnTo>
                        <a:pt x="0" y="338275"/>
                      </a:lnTo>
                      <a:lnTo>
                        <a:pt x="543848" y="0"/>
                      </a:lnTo>
                      <a:lnTo>
                        <a:pt x="737944" y="102508"/>
                      </a:lnTo>
                      <a:close/>
                    </a:path>
                  </a:pathLst>
                </a:custGeom>
                <a:solidFill>
                  <a:srgbClr val="263238"/>
                </a:solidFill>
                <a:ln w="111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F2D50DC7-250B-4024-B6C6-BEAB6D09E7CD}"/>
                    </a:ext>
                  </a:extLst>
                </p:cNvPr>
                <p:cNvSpPr/>
                <p:nvPr/>
              </p:nvSpPr>
              <p:spPr>
                <a:xfrm>
                  <a:off x="6299343" y="4742991"/>
                  <a:ext cx="263845" cy="155432"/>
                </a:xfrm>
                <a:custGeom>
                  <a:avLst/>
                  <a:gdLst>
                    <a:gd name="connsiteX0" fmla="*/ 0 w 263845"/>
                    <a:gd name="connsiteY0" fmla="*/ 102954 h 155432"/>
                    <a:gd name="connsiteX1" fmla="*/ 3566 w 263845"/>
                    <a:gd name="connsiteY1" fmla="*/ 104848 h 155432"/>
                    <a:gd name="connsiteX2" fmla="*/ 98274 w 263845"/>
                    <a:gd name="connsiteY2" fmla="*/ 155433 h 155432"/>
                    <a:gd name="connsiteX3" fmla="*/ 260392 w 263845"/>
                    <a:gd name="connsiteY3" fmla="*/ 54596 h 155432"/>
                    <a:gd name="connsiteX4" fmla="*/ 263846 w 263845"/>
                    <a:gd name="connsiteY4" fmla="*/ 52480 h 155432"/>
                    <a:gd name="connsiteX5" fmla="*/ 165572 w 263845"/>
                    <a:gd name="connsiteY5" fmla="*/ 0 h 155432"/>
                    <a:gd name="connsiteX6" fmla="*/ 0 w 263845"/>
                    <a:gd name="connsiteY6" fmla="*/ 102954 h 15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845" h="155432">
                      <a:moveTo>
                        <a:pt x="0" y="102954"/>
                      </a:moveTo>
                      <a:lnTo>
                        <a:pt x="3566" y="104848"/>
                      </a:lnTo>
                      <a:lnTo>
                        <a:pt x="98274" y="155433"/>
                      </a:lnTo>
                      <a:lnTo>
                        <a:pt x="260392" y="54596"/>
                      </a:lnTo>
                      <a:lnTo>
                        <a:pt x="263846" y="52480"/>
                      </a:lnTo>
                      <a:lnTo>
                        <a:pt x="165572" y="0"/>
                      </a:lnTo>
                      <a:lnTo>
                        <a:pt x="0" y="102954"/>
                      </a:lnTo>
                      <a:close/>
                    </a:path>
                  </a:pathLst>
                </a:custGeom>
                <a:solidFill>
                  <a:srgbClr val="263238"/>
                </a:solidFill>
                <a:ln w="111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6E8E86F-ACAC-4826-9E03-D5EF36A2BD85}"/>
                    </a:ext>
                  </a:extLst>
                </p:cNvPr>
                <p:cNvSpPr/>
                <p:nvPr/>
              </p:nvSpPr>
              <p:spPr>
                <a:xfrm>
                  <a:off x="6302909" y="4747002"/>
                  <a:ext cx="256826" cy="151421"/>
                </a:xfrm>
                <a:custGeom>
                  <a:avLst/>
                  <a:gdLst>
                    <a:gd name="connsiteX0" fmla="*/ 0 w 256826"/>
                    <a:gd name="connsiteY0" fmla="*/ 100836 h 151421"/>
                    <a:gd name="connsiteX1" fmla="*/ 94708 w 256826"/>
                    <a:gd name="connsiteY1" fmla="*/ 151422 h 151421"/>
                    <a:gd name="connsiteX2" fmla="*/ 256826 w 256826"/>
                    <a:gd name="connsiteY2" fmla="*/ 50585 h 151421"/>
                    <a:gd name="connsiteX3" fmla="*/ 162118 w 256826"/>
                    <a:gd name="connsiteY3" fmla="*/ 0 h 151421"/>
                    <a:gd name="connsiteX4" fmla="*/ 0 w 256826"/>
                    <a:gd name="connsiteY4" fmla="*/ 100836 h 15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6" h="151421">
                      <a:moveTo>
                        <a:pt x="0" y="100836"/>
                      </a:moveTo>
                      <a:lnTo>
                        <a:pt x="94708" y="151422"/>
                      </a:lnTo>
                      <a:lnTo>
                        <a:pt x="256826" y="50585"/>
                      </a:lnTo>
                      <a:lnTo>
                        <a:pt x="162118" y="0"/>
                      </a:lnTo>
                      <a:lnTo>
                        <a:pt x="0" y="100836"/>
                      </a:lnTo>
                      <a:close/>
                    </a:path>
                  </a:pathLst>
                </a:custGeom>
                <a:solidFill>
                  <a:srgbClr val="37474F"/>
                </a:solidFill>
                <a:ln w="111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5B66E230-1B05-48AD-AFE6-93914D2EB650}"/>
                    </a:ext>
                  </a:extLst>
                </p:cNvPr>
                <p:cNvSpPr/>
                <p:nvPr/>
              </p:nvSpPr>
              <p:spPr>
                <a:xfrm>
                  <a:off x="6406307" y="4462766"/>
                  <a:ext cx="475510" cy="305217"/>
                </a:xfrm>
                <a:custGeom>
                  <a:avLst/>
                  <a:gdLst>
                    <a:gd name="connsiteX0" fmla="*/ 469641 w 475510"/>
                    <a:gd name="connsiteY0" fmla="*/ 252035 h 305217"/>
                    <a:gd name="connsiteX1" fmla="*/ 407913 w 475510"/>
                    <a:gd name="connsiteY1" fmla="*/ 171812 h 305217"/>
                    <a:gd name="connsiteX2" fmla="*/ 350643 w 475510"/>
                    <a:gd name="connsiteY2" fmla="*/ 121672 h 305217"/>
                    <a:gd name="connsiteX3" fmla="*/ 202230 w 475510"/>
                    <a:gd name="connsiteY3" fmla="*/ 58162 h 305217"/>
                    <a:gd name="connsiteX4" fmla="*/ 93817 w 475510"/>
                    <a:gd name="connsiteY4" fmla="*/ 0 h 305217"/>
                    <a:gd name="connsiteX5" fmla="*/ 0 w 475510"/>
                    <a:gd name="connsiteY5" fmla="*/ 130140 h 305217"/>
                    <a:gd name="connsiteX6" fmla="*/ 31532 w 475510"/>
                    <a:gd name="connsiteY6" fmla="*/ 148525 h 305217"/>
                    <a:gd name="connsiteX7" fmla="*/ 107410 w 475510"/>
                    <a:gd name="connsiteY7" fmla="*/ 209584 h 305217"/>
                    <a:gd name="connsiteX8" fmla="*/ 221283 w 475510"/>
                    <a:gd name="connsiteY8" fmla="*/ 229417 h 305217"/>
                    <a:gd name="connsiteX9" fmla="*/ 225182 w 475510"/>
                    <a:gd name="connsiteY9" fmla="*/ 256381 h 305217"/>
                    <a:gd name="connsiteX10" fmla="*/ 195990 w 475510"/>
                    <a:gd name="connsiteY10" fmla="*/ 248915 h 305217"/>
                    <a:gd name="connsiteX11" fmla="*/ 176603 w 475510"/>
                    <a:gd name="connsiteY11" fmla="*/ 266074 h 305217"/>
                    <a:gd name="connsiteX12" fmla="*/ 191533 w 475510"/>
                    <a:gd name="connsiteY12" fmla="*/ 280113 h 305217"/>
                    <a:gd name="connsiteX13" fmla="*/ 213818 w 475510"/>
                    <a:gd name="connsiteY13" fmla="*/ 297495 h 305217"/>
                    <a:gd name="connsiteX14" fmla="*/ 260392 w 475510"/>
                    <a:gd name="connsiteY14" fmla="*/ 304626 h 305217"/>
                    <a:gd name="connsiteX15" fmla="*/ 275656 w 475510"/>
                    <a:gd name="connsiteY15" fmla="*/ 291256 h 305217"/>
                    <a:gd name="connsiteX16" fmla="*/ 286798 w 475510"/>
                    <a:gd name="connsiteY16" fmla="*/ 294932 h 305217"/>
                    <a:gd name="connsiteX17" fmla="*/ 307077 w 475510"/>
                    <a:gd name="connsiteY17" fmla="*/ 293595 h 305217"/>
                    <a:gd name="connsiteX18" fmla="*/ 313539 w 475510"/>
                    <a:gd name="connsiteY18" fmla="*/ 284013 h 305217"/>
                    <a:gd name="connsiteX19" fmla="*/ 337941 w 475510"/>
                    <a:gd name="connsiteY19" fmla="*/ 278888 h 305217"/>
                    <a:gd name="connsiteX20" fmla="*/ 350977 w 475510"/>
                    <a:gd name="connsiteY20" fmla="*/ 248247 h 305217"/>
                    <a:gd name="connsiteX21" fmla="*/ 352314 w 475510"/>
                    <a:gd name="connsiteY21" fmla="*/ 207021 h 305217"/>
                    <a:gd name="connsiteX22" fmla="*/ 452593 w 475510"/>
                    <a:gd name="connsiteY22" fmla="*/ 271868 h 305217"/>
                    <a:gd name="connsiteX23" fmla="*/ 469641 w 475510"/>
                    <a:gd name="connsiteY23" fmla="*/ 252035 h 30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5510" h="305217">
                      <a:moveTo>
                        <a:pt x="469641" y="252035"/>
                      </a:moveTo>
                      <a:cubicBezTo>
                        <a:pt x="450031" y="224625"/>
                        <a:pt x="425741" y="200447"/>
                        <a:pt x="407913" y="171812"/>
                      </a:cubicBezTo>
                      <a:cubicBezTo>
                        <a:pt x="390142" y="153650"/>
                        <a:pt x="371000" y="136881"/>
                        <a:pt x="350643" y="121672"/>
                      </a:cubicBezTo>
                      <a:cubicBezTo>
                        <a:pt x="291367" y="80446"/>
                        <a:pt x="276548" y="81226"/>
                        <a:pt x="202230" y="58162"/>
                      </a:cubicBezTo>
                      <a:cubicBezTo>
                        <a:pt x="162653" y="46017"/>
                        <a:pt x="125828" y="26262"/>
                        <a:pt x="93817" y="0"/>
                      </a:cubicBezTo>
                      <a:lnTo>
                        <a:pt x="0" y="130140"/>
                      </a:lnTo>
                      <a:cubicBezTo>
                        <a:pt x="11142" y="136157"/>
                        <a:pt x="21282" y="142285"/>
                        <a:pt x="31532" y="148525"/>
                      </a:cubicBezTo>
                      <a:cubicBezTo>
                        <a:pt x="48134" y="158664"/>
                        <a:pt x="69750" y="195544"/>
                        <a:pt x="107410" y="209584"/>
                      </a:cubicBezTo>
                      <a:cubicBezTo>
                        <a:pt x="157215" y="228191"/>
                        <a:pt x="215712" y="215043"/>
                        <a:pt x="221283" y="229417"/>
                      </a:cubicBezTo>
                      <a:cubicBezTo>
                        <a:pt x="221372" y="238542"/>
                        <a:pt x="222687" y="247612"/>
                        <a:pt x="225182" y="256381"/>
                      </a:cubicBezTo>
                      <a:cubicBezTo>
                        <a:pt x="215901" y="252369"/>
                        <a:pt x="206051" y="249851"/>
                        <a:pt x="195990" y="248915"/>
                      </a:cubicBezTo>
                      <a:cubicBezTo>
                        <a:pt x="186853" y="248915"/>
                        <a:pt x="173706" y="260057"/>
                        <a:pt x="176603" y="266074"/>
                      </a:cubicBezTo>
                      <a:cubicBezTo>
                        <a:pt x="179500" y="272091"/>
                        <a:pt x="184960" y="274877"/>
                        <a:pt x="191533" y="280113"/>
                      </a:cubicBezTo>
                      <a:cubicBezTo>
                        <a:pt x="196102" y="283679"/>
                        <a:pt x="211589" y="296158"/>
                        <a:pt x="213818" y="297495"/>
                      </a:cubicBezTo>
                      <a:cubicBezTo>
                        <a:pt x="228425" y="304002"/>
                        <a:pt x="244503" y="306464"/>
                        <a:pt x="260392" y="304626"/>
                      </a:cubicBezTo>
                      <a:cubicBezTo>
                        <a:pt x="267489" y="303200"/>
                        <a:pt x="273305" y="298108"/>
                        <a:pt x="275656" y="291256"/>
                      </a:cubicBezTo>
                      <a:cubicBezTo>
                        <a:pt x="279278" y="292748"/>
                        <a:pt x="282999" y="293974"/>
                        <a:pt x="286798" y="294932"/>
                      </a:cubicBezTo>
                      <a:cubicBezTo>
                        <a:pt x="293484" y="297071"/>
                        <a:pt x="300726" y="296592"/>
                        <a:pt x="307077" y="293595"/>
                      </a:cubicBezTo>
                      <a:cubicBezTo>
                        <a:pt x="310297" y="291266"/>
                        <a:pt x="312581" y="287868"/>
                        <a:pt x="313539" y="284013"/>
                      </a:cubicBezTo>
                      <a:cubicBezTo>
                        <a:pt x="321874" y="283489"/>
                        <a:pt x="330097" y="281762"/>
                        <a:pt x="337941" y="278888"/>
                      </a:cubicBezTo>
                      <a:cubicBezTo>
                        <a:pt x="349083" y="272648"/>
                        <a:pt x="349083" y="259055"/>
                        <a:pt x="350977" y="248247"/>
                      </a:cubicBezTo>
                      <a:cubicBezTo>
                        <a:pt x="353484" y="234653"/>
                        <a:pt x="353930" y="220748"/>
                        <a:pt x="352314" y="207021"/>
                      </a:cubicBezTo>
                      <a:cubicBezTo>
                        <a:pt x="385741" y="227188"/>
                        <a:pt x="411590" y="264960"/>
                        <a:pt x="452593" y="271868"/>
                      </a:cubicBezTo>
                      <a:cubicBezTo>
                        <a:pt x="466633" y="273651"/>
                        <a:pt x="485129" y="268080"/>
                        <a:pt x="469641" y="252035"/>
                      </a:cubicBezTo>
                      <a:close/>
                    </a:path>
                  </a:pathLst>
                </a:custGeom>
                <a:solidFill>
                  <a:srgbClr val="FFBDA7"/>
                </a:solidFill>
                <a:ln w="11125" cap="flat">
                  <a:noFill/>
                  <a:prstDash val="solid"/>
                  <a:miter/>
                </a:ln>
              </p:spPr>
              <p:txBody>
                <a:bodyPr rtlCol="0" anchor="ctr"/>
                <a:lstStyle/>
                <a:p>
                  <a:endParaRPr lang="en-US"/>
                </a:p>
              </p:txBody>
            </p:sp>
            <p:grpSp>
              <p:nvGrpSpPr>
                <p:cNvPr id="681" name="Graphic 4">
                  <a:extLst>
                    <a:ext uri="{FF2B5EF4-FFF2-40B4-BE49-F238E27FC236}">
                      <a16:creationId xmlns:a16="http://schemas.microsoft.com/office/drawing/2014/main" id="{B20DB8E7-215C-436A-B724-FCBC47A1C72B}"/>
                    </a:ext>
                  </a:extLst>
                </p:cNvPr>
                <p:cNvGrpSpPr/>
                <p:nvPr/>
              </p:nvGrpSpPr>
              <p:grpSpPr>
                <a:xfrm>
                  <a:off x="5565199" y="3986663"/>
                  <a:ext cx="903531" cy="966976"/>
                  <a:chOff x="5565199" y="3986663"/>
                  <a:chExt cx="903531" cy="966976"/>
                </a:xfrm>
              </p:grpSpPr>
              <p:sp>
                <p:nvSpPr>
                  <p:cNvPr id="686" name="Freeform: Shape 685">
                    <a:extLst>
                      <a:ext uri="{FF2B5EF4-FFF2-40B4-BE49-F238E27FC236}">
                        <a16:creationId xmlns:a16="http://schemas.microsoft.com/office/drawing/2014/main" id="{C067A560-0C04-402F-B162-46005AD7BCCD}"/>
                      </a:ext>
                    </a:extLst>
                  </p:cNvPr>
                  <p:cNvSpPr/>
                  <p:nvPr/>
                </p:nvSpPr>
                <p:spPr>
                  <a:xfrm>
                    <a:off x="5565199" y="3995911"/>
                    <a:ext cx="903531" cy="957728"/>
                  </a:xfrm>
                  <a:custGeom>
                    <a:avLst/>
                    <a:gdLst>
                      <a:gd name="connsiteX0" fmla="*/ 2886 w 903531"/>
                      <a:gd name="connsiteY0" fmla="*/ 568917 h 957728"/>
                      <a:gd name="connsiteX1" fmla="*/ 41103 w 903531"/>
                      <a:gd name="connsiteY1" fmla="*/ 150530 h 957728"/>
                      <a:gd name="connsiteX2" fmla="*/ 173026 w 903531"/>
                      <a:gd name="connsiteY2" fmla="*/ 0 h 957728"/>
                      <a:gd name="connsiteX3" fmla="*/ 251021 w 903531"/>
                      <a:gd name="connsiteY3" fmla="*/ 279110 h 957728"/>
                      <a:gd name="connsiteX4" fmla="*/ 215478 w 903531"/>
                      <a:gd name="connsiteY4" fmla="*/ 559001 h 957728"/>
                      <a:gd name="connsiteX5" fmla="*/ 377707 w 903531"/>
                      <a:gd name="connsiteY5" fmla="*/ 657832 h 957728"/>
                      <a:gd name="connsiteX6" fmla="*/ 571357 w 903531"/>
                      <a:gd name="connsiteY6" fmla="*/ 731147 h 957728"/>
                      <a:gd name="connsiteX7" fmla="*/ 721108 w 903531"/>
                      <a:gd name="connsiteY7" fmla="*/ 738166 h 957728"/>
                      <a:gd name="connsiteX8" fmla="*/ 811582 w 903531"/>
                      <a:gd name="connsiteY8" fmla="*/ 767247 h 957728"/>
                      <a:gd name="connsiteX9" fmla="*/ 891582 w 903531"/>
                      <a:gd name="connsiteY9" fmla="*/ 817164 h 957728"/>
                      <a:gd name="connsiteX10" fmla="*/ 868184 w 903531"/>
                      <a:gd name="connsiteY10" fmla="*/ 846134 h 957728"/>
                      <a:gd name="connsiteX11" fmla="*/ 804897 w 903531"/>
                      <a:gd name="connsiteY11" fmla="*/ 823849 h 957728"/>
                      <a:gd name="connsiteX12" fmla="*/ 751191 w 903531"/>
                      <a:gd name="connsiteY12" fmla="*/ 810033 h 957728"/>
                      <a:gd name="connsiteX13" fmla="*/ 768907 w 903531"/>
                      <a:gd name="connsiteY13" fmla="*/ 868863 h 957728"/>
                      <a:gd name="connsiteX14" fmla="*/ 765565 w 903531"/>
                      <a:gd name="connsiteY14" fmla="*/ 902290 h 957728"/>
                      <a:gd name="connsiteX15" fmla="*/ 743281 w 903531"/>
                      <a:gd name="connsiteY15" fmla="*/ 914435 h 957728"/>
                      <a:gd name="connsiteX16" fmla="*/ 739938 w 903531"/>
                      <a:gd name="connsiteY16" fmla="*/ 925577 h 957728"/>
                      <a:gd name="connsiteX17" fmla="*/ 720996 w 903531"/>
                      <a:gd name="connsiteY17" fmla="*/ 932820 h 957728"/>
                      <a:gd name="connsiteX18" fmla="*/ 709854 w 903531"/>
                      <a:gd name="connsiteY18" fmla="*/ 932820 h 957728"/>
                      <a:gd name="connsiteX19" fmla="*/ 699269 w 903531"/>
                      <a:gd name="connsiteY19" fmla="*/ 950090 h 957728"/>
                      <a:gd name="connsiteX20" fmla="*/ 652695 w 903531"/>
                      <a:gd name="connsiteY20" fmla="*/ 957109 h 957728"/>
                      <a:gd name="connsiteX21" fmla="*/ 626399 w 903531"/>
                      <a:gd name="connsiteY21" fmla="*/ 946970 h 957728"/>
                      <a:gd name="connsiteX22" fmla="*/ 608795 w 903531"/>
                      <a:gd name="connsiteY22" fmla="*/ 937276 h 957728"/>
                      <a:gd name="connsiteX23" fmla="*/ 622277 w 903531"/>
                      <a:gd name="connsiteY23" fmla="*/ 914992 h 957728"/>
                      <a:gd name="connsiteX24" fmla="*/ 652361 w 903531"/>
                      <a:gd name="connsiteY24" fmla="*/ 913543 h 957728"/>
                      <a:gd name="connsiteX25" fmla="*/ 640661 w 903531"/>
                      <a:gd name="connsiteY25" fmla="*/ 888919 h 957728"/>
                      <a:gd name="connsiteX26" fmla="*/ 520884 w 903531"/>
                      <a:gd name="connsiteY26" fmla="*/ 893711 h 957728"/>
                      <a:gd name="connsiteX27" fmla="*/ 429518 w 903531"/>
                      <a:gd name="connsiteY27" fmla="*/ 851371 h 957728"/>
                      <a:gd name="connsiteX28" fmla="*/ 98040 w 903531"/>
                      <a:gd name="connsiteY28" fmla="*/ 731704 h 957728"/>
                      <a:gd name="connsiteX29" fmla="*/ 2886 w 903531"/>
                      <a:gd name="connsiteY29" fmla="*/ 568917 h 95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3531" h="957728">
                        <a:moveTo>
                          <a:pt x="2886" y="568917"/>
                        </a:moveTo>
                        <a:cubicBezTo>
                          <a:pt x="12245" y="410588"/>
                          <a:pt x="21939" y="267077"/>
                          <a:pt x="41103" y="150530"/>
                        </a:cubicBezTo>
                        <a:cubicBezTo>
                          <a:pt x="51688" y="86128"/>
                          <a:pt x="110964" y="24736"/>
                          <a:pt x="173026" y="0"/>
                        </a:cubicBezTo>
                        <a:cubicBezTo>
                          <a:pt x="263834" y="50251"/>
                          <a:pt x="258375" y="233985"/>
                          <a:pt x="251021" y="279110"/>
                        </a:cubicBezTo>
                        <a:lnTo>
                          <a:pt x="215478" y="559001"/>
                        </a:lnTo>
                        <a:cubicBezTo>
                          <a:pt x="215478" y="559001"/>
                          <a:pt x="294698" y="610366"/>
                          <a:pt x="377707" y="657832"/>
                        </a:cubicBezTo>
                        <a:cubicBezTo>
                          <a:pt x="447680" y="697832"/>
                          <a:pt x="493920" y="730813"/>
                          <a:pt x="571357" y="731147"/>
                        </a:cubicBezTo>
                        <a:cubicBezTo>
                          <a:pt x="648795" y="731481"/>
                          <a:pt x="679325" y="725353"/>
                          <a:pt x="721108" y="738166"/>
                        </a:cubicBezTo>
                        <a:cubicBezTo>
                          <a:pt x="743392" y="744963"/>
                          <a:pt x="794089" y="760451"/>
                          <a:pt x="811582" y="767247"/>
                        </a:cubicBezTo>
                        <a:cubicBezTo>
                          <a:pt x="829075" y="774044"/>
                          <a:pt x="861944" y="800117"/>
                          <a:pt x="891582" y="817164"/>
                        </a:cubicBezTo>
                        <a:cubicBezTo>
                          <a:pt x="921220" y="834212"/>
                          <a:pt x="888908" y="849699"/>
                          <a:pt x="868184" y="846134"/>
                        </a:cubicBezTo>
                        <a:cubicBezTo>
                          <a:pt x="846200" y="841510"/>
                          <a:pt x="824919" y="834022"/>
                          <a:pt x="804897" y="823849"/>
                        </a:cubicBezTo>
                        <a:cubicBezTo>
                          <a:pt x="787403" y="817788"/>
                          <a:pt x="769442" y="813164"/>
                          <a:pt x="751191" y="810033"/>
                        </a:cubicBezTo>
                        <a:cubicBezTo>
                          <a:pt x="759069" y="828997"/>
                          <a:pt x="765008" y="848707"/>
                          <a:pt x="768907" y="868863"/>
                        </a:cubicBezTo>
                        <a:cubicBezTo>
                          <a:pt x="770244" y="880006"/>
                          <a:pt x="774256" y="892819"/>
                          <a:pt x="765565" y="902290"/>
                        </a:cubicBezTo>
                        <a:cubicBezTo>
                          <a:pt x="758779" y="907427"/>
                          <a:pt x="751269" y="911516"/>
                          <a:pt x="743281" y="914435"/>
                        </a:cubicBezTo>
                        <a:cubicBezTo>
                          <a:pt x="743481" y="918424"/>
                          <a:pt x="742300" y="922357"/>
                          <a:pt x="739938" y="925577"/>
                        </a:cubicBezTo>
                        <a:cubicBezTo>
                          <a:pt x="734745" y="930268"/>
                          <a:pt x="727993" y="932853"/>
                          <a:pt x="720996" y="932820"/>
                        </a:cubicBezTo>
                        <a:cubicBezTo>
                          <a:pt x="717286" y="933042"/>
                          <a:pt x="713565" y="933042"/>
                          <a:pt x="709854" y="932820"/>
                        </a:cubicBezTo>
                        <a:cubicBezTo>
                          <a:pt x="709642" y="940051"/>
                          <a:pt x="705609" y="946614"/>
                          <a:pt x="699269" y="950090"/>
                        </a:cubicBezTo>
                        <a:cubicBezTo>
                          <a:pt x="684651" y="956563"/>
                          <a:pt x="668572" y="958992"/>
                          <a:pt x="652695" y="957109"/>
                        </a:cubicBezTo>
                        <a:cubicBezTo>
                          <a:pt x="650244" y="956441"/>
                          <a:pt x="631748" y="948975"/>
                          <a:pt x="626399" y="946970"/>
                        </a:cubicBezTo>
                        <a:cubicBezTo>
                          <a:pt x="619881" y="945098"/>
                          <a:pt x="613864" y="941778"/>
                          <a:pt x="608795" y="937276"/>
                        </a:cubicBezTo>
                        <a:cubicBezTo>
                          <a:pt x="604338" y="932039"/>
                          <a:pt x="613475" y="917555"/>
                          <a:pt x="622277" y="914992"/>
                        </a:cubicBezTo>
                        <a:cubicBezTo>
                          <a:pt x="632160" y="912853"/>
                          <a:pt x="642322" y="912363"/>
                          <a:pt x="652361" y="913543"/>
                        </a:cubicBezTo>
                        <a:cubicBezTo>
                          <a:pt x="647402" y="905878"/>
                          <a:pt x="643469" y="897599"/>
                          <a:pt x="640661" y="888919"/>
                        </a:cubicBezTo>
                        <a:cubicBezTo>
                          <a:pt x="631079" y="876775"/>
                          <a:pt x="573809" y="896719"/>
                          <a:pt x="520884" y="893711"/>
                        </a:cubicBezTo>
                        <a:cubicBezTo>
                          <a:pt x="480772" y="891371"/>
                          <a:pt x="448125" y="857276"/>
                          <a:pt x="429518" y="851371"/>
                        </a:cubicBezTo>
                        <a:cubicBezTo>
                          <a:pt x="310631" y="813264"/>
                          <a:pt x="220157" y="787526"/>
                          <a:pt x="98040" y="731704"/>
                        </a:cubicBezTo>
                        <a:cubicBezTo>
                          <a:pt x="-13828" y="681007"/>
                          <a:pt x="-1905" y="651146"/>
                          <a:pt x="2886" y="568917"/>
                        </a:cubicBezTo>
                        <a:close/>
                      </a:path>
                    </a:pathLst>
                  </a:custGeom>
                  <a:solidFill>
                    <a:srgbClr val="FFBDA7"/>
                  </a:solidFill>
                  <a:ln w="111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44167D00-3B7C-45AB-B172-2575AEEC8F0D}"/>
                      </a:ext>
                    </a:extLst>
                  </p:cNvPr>
                  <p:cNvSpPr/>
                  <p:nvPr/>
                </p:nvSpPr>
                <p:spPr>
                  <a:xfrm>
                    <a:off x="6296557" y="4774969"/>
                    <a:ext cx="30752" cy="33426"/>
                  </a:xfrm>
                  <a:custGeom>
                    <a:avLst/>
                    <a:gdLst>
                      <a:gd name="connsiteX0" fmla="*/ 30752 w 30752"/>
                      <a:gd name="connsiteY0" fmla="*/ 33426 h 33426"/>
                      <a:gd name="connsiteX1" fmla="*/ 0 w 30752"/>
                      <a:gd name="connsiteY1" fmla="*/ 0 h 33426"/>
                      <a:gd name="connsiteX2" fmla="*/ 20279 w 30752"/>
                      <a:gd name="connsiteY2" fmla="*/ 31198 h 33426"/>
                    </a:gdLst>
                    <a:ahLst/>
                    <a:cxnLst>
                      <a:cxn ang="0">
                        <a:pos x="connsiteX0" y="connsiteY0"/>
                      </a:cxn>
                      <a:cxn ang="0">
                        <a:pos x="connsiteX1" y="connsiteY1"/>
                      </a:cxn>
                      <a:cxn ang="0">
                        <a:pos x="connsiteX2" y="connsiteY2"/>
                      </a:cxn>
                    </a:cxnLst>
                    <a:rect l="l" t="t" r="r" b="b"/>
                    <a:pathLst>
                      <a:path w="30752" h="33426">
                        <a:moveTo>
                          <a:pt x="30752" y="33426"/>
                        </a:moveTo>
                        <a:cubicBezTo>
                          <a:pt x="23064" y="19276"/>
                          <a:pt x="11811" y="2674"/>
                          <a:pt x="0" y="0"/>
                        </a:cubicBezTo>
                        <a:cubicBezTo>
                          <a:pt x="8167" y="9415"/>
                          <a:pt x="14997" y="19911"/>
                          <a:pt x="20279" y="31198"/>
                        </a:cubicBezTo>
                        <a:close/>
                      </a:path>
                    </a:pathLst>
                  </a:custGeom>
                  <a:solidFill>
                    <a:srgbClr val="F0997A"/>
                  </a:solidFill>
                  <a:ln w="111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5CAA80E0-7E7F-4A43-B79A-4A456BB81A0D}"/>
                      </a:ext>
                    </a:extLst>
                  </p:cNvPr>
                  <p:cNvSpPr/>
                  <p:nvPr/>
                </p:nvSpPr>
                <p:spPr>
                  <a:xfrm>
                    <a:off x="6264134" y="4791905"/>
                    <a:ext cx="45354" cy="118217"/>
                  </a:xfrm>
                  <a:custGeom>
                    <a:avLst/>
                    <a:gdLst>
                      <a:gd name="connsiteX0" fmla="*/ 45237 w 45354"/>
                      <a:gd name="connsiteY0" fmla="*/ 118218 h 118217"/>
                      <a:gd name="connsiteX1" fmla="*/ 42452 w 45354"/>
                      <a:gd name="connsiteY1" fmla="*/ 85683 h 118217"/>
                      <a:gd name="connsiteX2" fmla="*/ 34652 w 45354"/>
                      <a:gd name="connsiteY2" fmla="*/ 54151 h 118217"/>
                      <a:gd name="connsiteX3" fmla="*/ 22284 w 45354"/>
                      <a:gd name="connsiteY3" fmla="*/ 23733 h 118217"/>
                      <a:gd name="connsiteX4" fmla="*/ 0 w 45354"/>
                      <a:gd name="connsiteY4" fmla="*/ 0 h 118217"/>
                      <a:gd name="connsiteX5" fmla="*/ 10362 w 45354"/>
                      <a:gd name="connsiteY5" fmla="*/ 12145 h 118217"/>
                      <a:gd name="connsiteX6" fmla="*/ 18162 w 45354"/>
                      <a:gd name="connsiteY6" fmla="*/ 25961 h 118217"/>
                      <a:gd name="connsiteX7" fmla="*/ 29304 w 45354"/>
                      <a:gd name="connsiteY7" fmla="*/ 55933 h 118217"/>
                      <a:gd name="connsiteX8" fmla="*/ 38552 w 45354"/>
                      <a:gd name="connsiteY8" fmla="*/ 86797 h 118217"/>
                      <a:gd name="connsiteX9" fmla="*/ 45237 w 45354"/>
                      <a:gd name="connsiteY9" fmla="*/ 118218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54" h="118217">
                        <a:moveTo>
                          <a:pt x="45237" y="118218"/>
                        </a:moveTo>
                        <a:cubicBezTo>
                          <a:pt x="45705" y="107299"/>
                          <a:pt x="44769" y="96368"/>
                          <a:pt x="42452" y="85683"/>
                        </a:cubicBezTo>
                        <a:cubicBezTo>
                          <a:pt x="40468" y="75031"/>
                          <a:pt x="37861" y="64502"/>
                          <a:pt x="34652" y="54151"/>
                        </a:cubicBezTo>
                        <a:cubicBezTo>
                          <a:pt x="31733" y="43566"/>
                          <a:pt x="27577" y="33359"/>
                          <a:pt x="22284" y="23733"/>
                        </a:cubicBezTo>
                        <a:cubicBezTo>
                          <a:pt x="17237" y="13883"/>
                          <a:pt x="9504" y="5660"/>
                          <a:pt x="0" y="0"/>
                        </a:cubicBezTo>
                        <a:cubicBezTo>
                          <a:pt x="4145" y="3398"/>
                          <a:pt x="7655" y="7510"/>
                          <a:pt x="10362" y="12145"/>
                        </a:cubicBezTo>
                        <a:cubicBezTo>
                          <a:pt x="13348" y="16524"/>
                          <a:pt x="15956" y="21148"/>
                          <a:pt x="18162" y="25961"/>
                        </a:cubicBezTo>
                        <a:cubicBezTo>
                          <a:pt x="22596" y="35666"/>
                          <a:pt x="26318" y="45683"/>
                          <a:pt x="29304" y="55933"/>
                        </a:cubicBezTo>
                        <a:cubicBezTo>
                          <a:pt x="32535" y="66184"/>
                          <a:pt x="35543" y="76546"/>
                          <a:pt x="38552" y="86797"/>
                        </a:cubicBezTo>
                        <a:cubicBezTo>
                          <a:pt x="41337" y="97148"/>
                          <a:pt x="43577" y="107633"/>
                          <a:pt x="45237" y="118218"/>
                        </a:cubicBezTo>
                        <a:close/>
                      </a:path>
                    </a:pathLst>
                  </a:custGeom>
                  <a:solidFill>
                    <a:srgbClr val="F0997A"/>
                  </a:solidFill>
                  <a:ln w="111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A23AB0F7-A35C-43AF-8964-1CE74F91026B}"/>
                      </a:ext>
                    </a:extLst>
                  </p:cNvPr>
                  <p:cNvSpPr/>
                  <p:nvPr/>
                </p:nvSpPr>
                <p:spPr>
                  <a:xfrm>
                    <a:off x="6232156" y="4810289"/>
                    <a:ext cx="43565" cy="117772"/>
                  </a:xfrm>
                  <a:custGeom>
                    <a:avLst/>
                    <a:gdLst>
                      <a:gd name="connsiteX0" fmla="*/ 43566 w 43565"/>
                      <a:gd name="connsiteY0" fmla="*/ 117772 h 117772"/>
                      <a:gd name="connsiteX1" fmla="*/ 39889 w 43565"/>
                      <a:gd name="connsiteY1" fmla="*/ 86017 h 117772"/>
                      <a:gd name="connsiteX2" fmla="*/ 31532 w 43565"/>
                      <a:gd name="connsiteY2" fmla="*/ 55154 h 117772"/>
                      <a:gd name="connsiteX3" fmla="*/ 19387 w 43565"/>
                      <a:gd name="connsiteY3" fmla="*/ 25404 h 117772"/>
                      <a:gd name="connsiteX4" fmla="*/ 0 w 43565"/>
                      <a:gd name="connsiteY4" fmla="*/ 0 h 117772"/>
                      <a:gd name="connsiteX5" fmla="*/ 8691 w 43565"/>
                      <a:gd name="connsiteY5" fmla="*/ 13036 h 117772"/>
                      <a:gd name="connsiteX6" fmla="*/ 15042 w 43565"/>
                      <a:gd name="connsiteY6" fmla="*/ 27410 h 117772"/>
                      <a:gd name="connsiteX7" fmla="*/ 25627 w 43565"/>
                      <a:gd name="connsiteY7" fmla="*/ 57048 h 117772"/>
                      <a:gd name="connsiteX8" fmla="*/ 43566 w 43565"/>
                      <a:gd name="connsiteY8" fmla="*/ 117772 h 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65" h="117772">
                        <a:moveTo>
                          <a:pt x="43566" y="117772"/>
                        </a:moveTo>
                        <a:cubicBezTo>
                          <a:pt x="43454" y="107087"/>
                          <a:pt x="42229" y="96446"/>
                          <a:pt x="39889" y="86017"/>
                        </a:cubicBezTo>
                        <a:cubicBezTo>
                          <a:pt x="37772" y="75555"/>
                          <a:pt x="34975" y="65248"/>
                          <a:pt x="31532" y="55154"/>
                        </a:cubicBezTo>
                        <a:cubicBezTo>
                          <a:pt x="28212" y="44959"/>
                          <a:pt x="24145" y="35020"/>
                          <a:pt x="19387" y="25404"/>
                        </a:cubicBezTo>
                        <a:cubicBezTo>
                          <a:pt x="15276" y="15376"/>
                          <a:pt x="8591" y="6607"/>
                          <a:pt x="0" y="0"/>
                        </a:cubicBezTo>
                        <a:cubicBezTo>
                          <a:pt x="3721" y="3733"/>
                          <a:pt x="6674" y="8167"/>
                          <a:pt x="8691" y="13036"/>
                        </a:cubicBezTo>
                        <a:cubicBezTo>
                          <a:pt x="10997" y="17716"/>
                          <a:pt x="13114" y="22507"/>
                          <a:pt x="15042" y="27410"/>
                        </a:cubicBezTo>
                        <a:cubicBezTo>
                          <a:pt x="18830" y="37215"/>
                          <a:pt x="22396" y="47131"/>
                          <a:pt x="25627" y="57048"/>
                        </a:cubicBezTo>
                        <a:cubicBezTo>
                          <a:pt x="32312" y="77104"/>
                          <a:pt x="38663" y="97048"/>
                          <a:pt x="43566" y="117772"/>
                        </a:cubicBezTo>
                        <a:close/>
                      </a:path>
                    </a:pathLst>
                  </a:custGeom>
                  <a:solidFill>
                    <a:srgbClr val="F0997A"/>
                  </a:solidFill>
                  <a:ln w="111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B0A2097C-F34A-4D42-9296-EC7B77585B9A}"/>
                      </a:ext>
                    </a:extLst>
                  </p:cNvPr>
                  <p:cNvSpPr/>
                  <p:nvPr/>
                </p:nvSpPr>
                <p:spPr>
                  <a:xfrm>
                    <a:off x="6187253" y="4906978"/>
                    <a:ext cx="38663" cy="19634"/>
                  </a:xfrm>
                  <a:custGeom>
                    <a:avLst/>
                    <a:gdLst>
                      <a:gd name="connsiteX0" fmla="*/ 0 w 38663"/>
                      <a:gd name="connsiteY0" fmla="*/ 3924 h 19634"/>
                      <a:gd name="connsiteX1" fmla="*/ 13371 w 38663"/>
                      <a:gd name="connsiteY1" fmla="*/ 3924 h 19634"/>
                      <a:gd name="connsiteX2" fmla="*/ 26518 w 38663"/>
                      <a:gd name="connsiteY2" fmla="*/ 7267 h 19634"/>
                      <a:gd name="connsiteX3" fmla="*/ 23956 w 38663"/>
                      <a:gd name="connsiteY3" fmla="*/ 4036 h 19634"/>
                      <a:gd name="connsiteX4" fmla="*/ 25516 w 38663"/>
                      <a:gd name="connsiteY4" fmla="*/ 10275 h 19634"/>
                      <a:gd name="connsiteX5" fmla="*/ 29081 w 38663"/>
                      <a:gd name="connsiteY5" fmla="*/ 14844 h 19634"/>
                      <a:gd name="connsiteX6" fmla="*/ 38663 w 38663"/>
                      <a:gd name="connsiteY6" fmla="*/ 19635 h 19634"/>
                      <a:gd name="connsiteX7" fmla="*/ 32424 w 38663"/>
                      <a:gd name="connsiteY7" fmla="*/ 12058 h 19634"/>
                      <a:gd name="connsiteX8" fmla="*/ 30641 w 38663"/>
                      <a:gd name="connsiteY8" fmla="*/ 8047 h 19634"/>
                      <a:gd name="connsiteX9" fmla="*/ 29972 w 38663"/>
                      <a:gd name="connsiteY9" fmla="*/ 4481 h 19634"/>
                      <a:gd name="connsiteX10" fmla="*/ 29972 w 38663"/>
                      <a:gd name="connsiteY10" fmla="*/ 2030 h 19634"/>
                      <a:gd name="connsiteX11" fmla="*/ 27298 w 38663"/>
                      <a:gd name="connsiteY11" fmla="*/ 1250 h 19634"/>
                      <a:gd name="connsiteX12" fmla="*/ 14708 w 38663"/>
                      <a:gd name="connsiteY12" fmla="*/ 136 h 19634"/>
                      <a:gd name="connsiteX13" fmla="*/ 0 w 38663"/>
                      <a:gd name="connsiteY13" fmla="*/ 3924 h 1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63" h="19634">
                        <a:moveTo>
                          <a:pt x="0" y="3924"/>
                        </a:moveTo>
                        <a:cubicBezTo>
                          <a:pt x="4435" y="3356"/>
                          <a:pt x="8936" y="3356"/>
                          <a:pt x="13371" y="3924"/>
                        </a:cubicBezTo>
                        <a:cubicBezTo>
                          <a:pt x="17716" y="3924"/>
                          <a:pt x="20947" y="6153"/>
                          <a:pt x="26518" y="7267"/>
                        </a:cubicBezTo>
                        <a:lnTo>
                          <a:pt x="23956" y="4036"/>
                        </a:lnTo>
                        <a:cubicBezTo>
                          <a:pt x="23956" y="6208"/>
                          <a:pt x="24490" y="8359"/>
                          <a:pt x="25516" y="10275"/>
                        </a:cubicBezTo>
                        <a:cubicBezTo>
                          <a:pt x="26451" y="11980"/>
                          <a:pt x="27655" y="13518"/>
                          <a:pt x="29081" y="14844"/>
                        </a:cubicBezTo>
                        <a:cubicBezTo>
                          <a:pt x="31766" y="17295"/>
                          <a:pt x="35086" y="18955"/>
                          <a:pt x="38663" y="19635"/>
                        </a:cubicBezTo>
                        <a:cubicBezTo>
                          <a:pt x="36301" y="17362"/>
                          <a:pt x="34206" y="14821"/>
                          <a:pt x="32424" y="12058"/>
                        </a:cubicBezTo>
                        <a:cubicBezTo>
                          <a:pt x="31677" y="10799"/>
                          <a:pt x="31075" y="9451"/>
                          <a:pt x="30641" y="8047"/>
                        </a:cubicBezTo>
                        <a:cubicBezTo>
                          <a:pt x="30240" y="6899"/>
                          <a:pt x="30017" y="5696"/>
                          <a:pt x="29972" y="4481"/>
                        </a:cubicBezTo>
                        <a:lnTo>
                          <a:pt x="29972" y="2030"/>
                        </a:lnTo>
                        <a:lnTo>
                          <a:pt x="27298" y="1250"/>
                        </a:lnTo>
                        <a:cubicBezTo>
                          <a:pt x="23198" y="147"/>
                          <a:pt x="18942" y="-231"/>
                          <a:pt x="14708" y="136"/>
                        </a:cubicBezTo>
                        <a:cubicBezTo>
                          <a:pt x="9538" y="-87"/>
                          <a:pt x="4423" y="1228"/>
                          <a:pt x="0" y="3924"/>
                        </a:cubicBezTo>
                        <a:close/>
                      </a:path>
                    </a:pathLst>
                  </a:custGeom>
                  <a:solidFill>
                    <a:srgbClr val="F0997A"/>
                  </a:solidFill>
                  <a:ln w="111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AC24F75E-9F94-4528-8DA2-9F5EBFC90B9D}"/>
                      </a:ext>
                    </a:extLst>
                  </p:cNvPr>
                  <p:cNvSpPr/>
                  <p:nvPr/>
                </p:nvSpPr>
                <p:spPr>
                  <a:xfrm>
                    <a:off x="5568308" y="3986663"/>
                    <a:ext cx="257493" cy="498039"/>
                  </a:xfrm>
                  <a:custGeom>
                    <a:avLst/>
                    <a:gdLst>
                      <a:gd name="connsiteX0" fmla="*/ 170363 w 257493"/>
                      <a:gd name="connsiteY0" fmla="*/ 0 h 498039"/>
                      <a:gd name="connsiteX1" fmla="*/ 33426 w 257493"/>
                      <a:gd name="connsiteY1" fmla="*/ 159779 h 498039"/>
                      <a:gd name="connsiteX2" fmla="*/ 0 w 257493"/>
                      <a:gd name="connsiteY2" fmla="*/ 456159 h 498039"/>
                      <a:gd name="connsiteX3" fmla="*/ 120558 w 257493"/>
                      <a:gd name="connsiteY3" fmla="*/ 496048 h 498039"/>
                      <a:gd name="connsiteX4" fmla="*/ 230642 w 257493"/>
                      <a:gd name="connsiteY4" fmla="*/ 483235 h 498039"/>
                      <a:gd name="connsiteX5" fmla="*/ 253484 w 257493"/>
                      <a:gd name="connsiteY5" fmla="*/ 281339 h 498039"/>
                      <a:gd name="connsiteX6" fmla="*/ 170363 w 257493"/>
                      <a:gd name="connsiteY6" fmla="*/ 0 h 49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493" h="498039">
                        <a:moveTo>
                          <a:pt x="170363" y="0"/>
                        </a:moveTo>
                        <a:cubicBezTo>
                          <a:pt x="100859" y="26997"/>
                          <a:pt x="49471" y="86965"/>
                          <a:pt x="33426" y="159779"/>
                        </a:cubicBezTo>
                        <a:cubicBezTo>
                          <a:pt x="11142" y="259055"/>
                          <a:pt x="0" y="456159"/>
                          <a:pt x="0" y="456159"/>
                        </a:cubicBezTo>
                        <a:cubicBezTo>
                          <a:pt x="0" y="456159"/>
                          <a:pt x="33426" y="487580"/>
                          <a:pt x="120558" y="496048"/>
                        </a:cubicBezTo>
                        <a:cubicBezTo>
                          <a:pt x="207689" y="504516"/>
                          <a:pt x="230642" y="483235"/>
                          <a:pt x="230642" y="483235"/>
                        </a:cubicBezTo>
                        <a:cubicBezTo>
                          <a:pt x="230642" y="483235"/>
                          <a:pt x="246464" y="345183"/>
                          <a:pt x="253484" y="281339"/>
                        </a:cubicBezTo>
                        <a:cubicBezTo>
                          <a:pt x="260503" y="217495"/>
                          <a:pt x="269863" y="38997"/>
                          <a:pt x="170363" y="0"/>
                        </a:cubicBezTo>
                        <a:close/>
                      </a:path>
                    </a:pathLst>
                  </a:custGeom>
                  <a:solidFill>
                    <a:srgbClr val="2A9BF5"/>
                  </a:solidFill>
                  <a:ln w="11125" cap="flat">
                    <a:noFill/>
                    <a:prstDash val="solid"/>
                    <a:miter/>
                  </a:ln>
                </p:spPr>
                <p:txBody>
                  <a:bodyPr rtlCol="0" anchor="ctr"/>
                  <a:lstStyle/>
                  <a:p>
                    <a:endParaRPr lang="en-US"/>
                  </a:p>
                </p:txBody>
              </p:sp>
            </p:grpSp>
            <p:sp>
              <p:nvSpPr>
                <p:cNvPr id="682" name="Freeform: Shape 681">
                  <a:extLst>
                    <a:ext uri="{FF2B5EF4-FFF2-40B4-BE49-F238E27FC236}">
                      <a16:creationId xmlns:a16="http://schemas.microsoft.com/office/drawing/2014/main" id="{BD2C67AF-B28F-4D99-84F2-47D50A415789}"/>
                    </a:ext>
                  </a:extLst>
                </p:cNvPr>
                <p:cNvSpPr/>
                <p:nvPr/>
              </p:nvSpPr>
              <p:spPr>
                <a:xfrm>
                  <a:off x="6416447" y="4366164"/>
                  <a:ext cx="684293" cy="817539"/>
                </a:xfrm>
                <a:custGeom>
                  <a:avLst/>
                  <a:gdLst>
                    <a:gd name="connsiteX0" fmla="*/ 0 w 684293"/>
                    <a:gd name="connsiteY0" fmla="*/ 815270 h 817539"/>
                    <a:gd name="connsiteX1" fmla="*/ 34540 w 684293"/>
                    <a:gd name="connsiteY1" fmla="*/ 811482 h 817539"/>
                    <a:gd name="connsiteX2" fmla="*/ 613931 w 684293"/>
                    <a:gd name="connsiteY2" fmla="*/ 451368 h 817539"/>
                    <a:gd name="connsiteX3" fmla="*/ 632205 w 684293"/>
                    <a:gd name="connsiteY3" fmla="*/ 422176 h 817539"/>
                    <a:gd name="connsiteX4" fmla="*/ 684127 w 684293"/>
                    <a:gd name="connsiteY4" fmla="*/ 34764 h 817539"/>
                    <a:gd name="connsiteX5" fmla="*/ 684127 w 684293"/>
                    <a:gd name="connsiteY5" fmla="*/ 28078 h 817539"/>
                    <a:gd name="connsiteX6" fmla="*/ 671314 w 684293"/>
                    <a:gd name="connsiteY6" fmla="*/ 0 h 817539"/>
                    <a:gd name="connsiteX7" fmla="*/ 69638 w 684293"/>
                    <a:gd name="connsiteY7" fmla="*/ 374265 h 817539"/>
                    <a:gd name="connsiteX8" fmla="*/ 55822 w 684293"/>
                    <a:gd name="connsiteY8" fmla="*/ 395546 h 8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293" h="817539">
                      <a:moveTo>
                        <a:pt x="0" y="815270"/>
                      </a:moveTo>
                      <a:cubicBezTo>
                        <a:pt x="11498" y="819304"/>
                        <a:pt x="24189" y="817911"/>
                        <a:pt x="34540" y="811482"/>
                      </a:cubicBezTo>
                      <a:lnTo>
                        <a:pt x="613931" y="451368"/>
                      </a:lnTo>
                      <a:cubicBezTo>
                        <a:pt x="624071" y="444850"/>
                        <a:pt x="630767" y="434142"/>
                        <a:pt x="632205" y="422176"/>
                      </a:cubicBezTo>
                      <a:lnTo>
                        <a:pt x="684127" y="34764"/>
                      </a:lnTo>
                      <a:cubicBezTo>
                        <a:pt x="684350" y="32546"/>
                        <a:pt x="684350" y="30296"/>
                        <a:pt x="684127" y="28078"/>
                      </a:cubicBezTo>
                      <a:cubicBezTo>
                        <a:pt x="683826" y="17371"/>
                        <a:pt x="679202" y="7243"/>
                        <a:pt x="671314" y="0"/>
                      </a:cubicBezTo>
                      <a:lnTo>
                        <a:pt x="69638" y="374265"/>
                      </a:lnTo>
                      <a:cubicBezTo>
                        <a:pt x="62084" y="378944"/>
                        <a:pt x="57025" y="386744"/>
                        <a:pt x="55822" y="395546"/>
                      </a:cubicBezTo>
                      <a:close/>
                    </a:path>
                  </a:pathLst>
                </a:custGeom>
                <a:solidFill>
                  <a:srgbClr val="263238"/>
                </a:solidFill>
                <a:ln w="111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B98CA7E0-7ADA-4ECA-B13C-7D15B2CB0D1D}"/>
                    </a:ext>
                  </a:extLst>
                </p:cNvPr>
                <p:cNvSpPr/>
                <p:nvPr/>
              </p:nvSpPr>
              <p:spPr>
                <a:xfrm>
                  <a:off x="6406753" y="4360593"/>
                  <a:ext cx="680895" cy="820841"/>
                </a:xfrm>
                <a:custGeom>
                  <a:avLst/>
                  <a:gdLst>
                    <a:gd name="connsiteX0" fmla="*/ 0 w 680895"/>
                    <a:gd name="connsiteY0" fmla="*/ 816161 h 820841"/>
                    <a:gd name="connsiteX1" fmla="*/ 4123 w 680895"/>
                    <a:gd name="connsiteY1" fmla="*/ 818390 h 820841"/>
                    <a:gd name="connsiteX2" fmla="*/ 9694 w 680895"/>
                    <a:gd name="connsiteY2" fmla="*/ 820841 h 820841"/>
                    <a:gd name="connsiteX3" fmla="*/ 65404 w 680895"/>
                    <a:gd name="connsiteY3" fmla="*/ 401563 h 820841"/>
                    <a:gd name="connsiteX4" fmla="*/ 79220 w 680895"/>
                    <a:gd name="connsiteY4" fmla="*/ 380281 h 820841"/>
                    <a:gd name="connsiteX5" fmla="*/ 680896 w 680895"/>
                    <a:gd name="connsiteY5" fmla="*/ 6017 h 820841"/>
                    <a:gd name="connsiteX6" fmla="*/ 672539 w 680895"/>
                    <a:gd name="connsiteY6" fmla="*/ 0 h 820841"/>
                    <a:gd name="connsiteX7" fmla="*/ 69527 w 680895"/>
                    <a:gd name="connsiteY7" fmla="*/ 375044 h 820841"/>
                    <a:gd name="connsiteX8" fmla="*/ 55822 w 680895"/>
                    <a:gd name="connsiteY8" fmla="*/ 396215 h 82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895" h="820841">
                      <a:moveTo>
                        <a:pt x="0" y="816161"/>
                      </a:moveTo>
                      <a:lnTo>
                        <a:pt x="4123" y="818390"/>
                      </a:lnTo>
                      <a:cubicBezTo>
                        <a:pt x="5927" y="819315"/>
                        <a:pt x="7788" y="820139"/>
                        <a:pt x="9694" y="820841"/>
                      </a:cubicBezTo>
                      <a:lnTo>
                        <a:pt x="65404" y="401563"/>
                      </a:lnTo>
                      <a:cubicBezTo>
                        <a:pt x="66596" y="392760"/>
                        <a:pt x="71666" y="384961"/>
                        <a:pt x="79220" y="380281"/>
                      </a:cubicBezTo>
                      <a:lnTo>
                        <a:pt x="680896" y="6017"/>
                      </a:lnTo>
                      <a:cubicBezTo>
                        <a:pt x="678400" y="3644"/>
                        <a:pt x="675581" y="1616"/>
                        <a:pt x="672539" y="0"/>
                      </a:cubicBezTo>
                      <a:lnTo>
                        <a:pt x="69527" y="375044"/>
                      </a:lnTo>
                      <a:cubicBezTo>
                        <a:pt x="62073" y="379746"/>
                        <a:pt x="57059" y="387490"/>
                        <a:pt x="55822" y="396215"/>
                      </a:cubicBezTo>
                      <a:close/>
                    </a:path>
                  </a:pathLst>
                </a:custGeom>
                <a:solidFill>
                  <a:srgbClr val="455A64"/>
                </a:solidFill>
                <a:ln w="111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9D5FC6F0-74BE-4496-85B4-B7D2CF1E0BC0}"/>
                    </a:ext>
                  </a:extLst>
                </p:cNvPr>
                <p:cNvSpPr/>
                <p:nvPr/>
              </p:nvSpPr>
              <p:spPr>
                <a:xfrm>
                  <a:off x="6406753" y="4743882"/>
                  <a:ext cx="71198" cy="437551"/>
                </a:xfrm>
                <a:custGeom>
                  <a:avLst/>
                  <a:gdLst>
                    <a:gd name="connsiteX0" fmla="*/ 71198 w 71198"/>
                    <a:gd name="connsiteY0" fmla="*/ 5125 h 437551"/>
                    <a:gd name="connsiteX1" fmla="*/ 61504 w 71198"/>
                    <a:gd name="connsiteY1" fmla="*/ 0 h 437551"/>
                    <a:gd name="connsiteX2" fmla="*/ 56268 w 71198"/>
                    <a:gd name="connsiteY2" fmla="*/ 12925 h 437551"/>
                    <a:gd name="connsiteX3" fmla="*/ 0 w 71198"/>
                    <a:gd name="connsiteY3" fmla="*/ 432872 h 437551"/>
                    <a:gd name="connsiteX4" fmla="*/ 4123 w 71198"/>
                    <a:gd name="connsiteY4" fmla="*/ 435100 h 437551"/>
                    <a:gd name="connsiteX5" fmla="*/ 9694 w 71198"/>
                    <a:gd name="connsiteY5" fmla="*/ 437551 h 437551"/>
                    <a:gd name="connsiteX6" fmla="*/ 65404 w 71198"/>
                    <a:gd name="connsiteY6" fmla="*/ 18273 h 437551"/>
                    <a:gd name="connsiteX7" fmla="*/ 71198 w 71198"/>
                    <a:gd name="connsiteY7" fmla="*/ 5125 h 43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98" h="437551">
                      <a:moveTo>
                        <a:pt x="71198" y="5125"/>
                      </a:moveTo>
                      <a:lnTo>
                        <a:pt x="61504" y="0"/>
                      </a:lnTo>
                      <a:cubicBezTo>
                        <a:pt x="58763" y="3833"/>
                        <a:pt x="56969" y="8268"/>
                        <a:pt x="56268" y="12925"/>
                      </a:cubicBezTo>
                      <a:lnTo>
                        <a:pt x="0" y="432872"/>
                      </a:lnTo>
                      <a:lnTo>
                        <a:pt x="4123" y="435100"/>
                      </a:lnTo>
                      <a:cubicBezTo>
                        <a:pt x="5927" y="436025"/>
                        <a:pt x="7788" y="436850"/>
                        <a:pt x="9694" y="437551"/>
                      </a:cubicBezTo>
                      <a:lnTo>
                        <a:pt x="65404" y="18273"/>
                      </a:lnTo>
                      <a:cubicBezTo>
                        <a:pt x="66229" y="13482"/>
                        <a:pt x="68223" y="8969"/>
                        <a:pt x="71198" y="5125"/>
                      </a:cubicBezTo>
                      <a:close/>
                    </a:path>
                  </a:pathLst>
                </a:custGeom>
                <a:solidFill>
                  <a:srgbClr val="37474F"/>
                </a:solidFill>
                <a:ln w="111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D45A1F97-4868-4DA3-9AE2-45FCDF51EC76}"/>
                    </a:ext>
                  </a:extLst>
                </p:cNvPr>
                <p:cNvSpPr/>
                <p:nvPr/>
              </p:nvSpPr>
              <p:spPr>
                <a:xfrm>
                  <a:off x="6736838" y="4726722"/>
                  <a:ext cx="102261" cy="112601"/>
                </a:xfrm>
                <a:custGeom>
                  <a:avLst/>
                  <a:gdLst>
                    <a:gd name="connsiteX0" fmla="*/ 391 w 102261"/>
                    <a:gd name="connsiteY0" fmla="*/ 88136 h 112601"/>
                    <a:gd name="connsiteX1" fmla="*/ 57327 w 102261"/>
                    <a:gd name="connsiteY1" fmla="*/ 9584 h 112601"/>
                    <a:gd name="connsiteX2" fmla="*/ 101896 w 102261"/>
                    <a:gd name="connsiteY2" fmla="*/ 25071 h 112601"/>
                    <a:gd name="connsiteX3" fmla="*/ 44848 w 102261"/>
                    <a:gd name="connsiteY3" fmla="*/ 103066 h 112601"/>
                    <a:gd name="connsiteX4" fmla="*/ 391 w 102261"/>
                    <a:gd name="connsiteY4" fmla="*/ 88136 h 112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61" h="112601">
                      <a:moveTo>
                        <a:pt x="391" y="88136"/>
                      </a:moveTo>
                      <a:cubicBezTo>
                        <a:pt x="3845" y="62174"/>
                        <a:pt x="29360" y="26966"/>
                        <a:pt x="57327" y="9584"/>
                      </a:cubicBezTo>
                      <a:cubicBezTo>
                        <a:pt x="85294" y="-7798"/>
                        <a:pt x="105238" y="-890"/>
                        <a:pt x="101896" y="25071"/>
                      </a:cubicBezTo>
                      <a:cubicBezTo>
                        <a:pt x="98553" y="51032"/>
                        <a:pt x="72926" y="86130"/>
                        <a:pt x="44848" y="103066"/>
                      </a:cubicBezTo>
                      <a:cubicBezTo>
                        <a:pt x="16770" y="120002"/>
                        <a:pt x="-3063" y="113986"/>
                        <a:pt x="391" y="88136"/>
                      </a:cubicBezTo>
                      <a:close/>
                    </a:path>
                  </a:pathLst>
                </a:custGeom>
                <a:solidFill>
                  <a:srgbClr val="2A9BF5"/>
                </a:solidFill>
                <a:ln w="11125" cap="flat">
                  <a:noFill/>
                  <a:prstDash val="solid"/>
                  <a:miter/>
                </a:ln>
              </p:spPr>
              <p:txBody>
                <a:bodyPr rtlCol="0" anchor="ctr"/>
                <a:lstStyle/>
                <a:p>
                  <a:endParaRPr lang="en-US"/>
                </a:p>
              </p:txBody>
            </p:sp>
          </p:grpSp>
        </p:grpSp>
      </p:grpSp>
      <p:grpSp>
        <p:nvGrpSpPr>
          <p:cNvPr id="771" name="Group 770">
            <a:extLst>
              <a:ext uri="{FF2B5EF4-FFF2-40B4-BE49-F238E27FC236}">
                <a16:creationId xmlns:a16="http://schemas.microsoft.com/office/drawing/2014/main" id="{0E2F4502-A405-4556-AEF7-BD937292BCCE}"/>
              </a:ext>
            </a:extLst>
          </p:cNvPr>
          <p:cNvGrpSpPr/>
          <p:nvPr/>
        </p:nvGrpSpPr>
        <p:grpSpPr>
          <a:xfrm>
            <a:off x="1638804" y="3939714"/>
            <a:ext cx="2067180" cy="1862048"/>
            <a:chOff x="1638804" y="3939714"/>
            <a:chExt cx="2067180" cy="1862048"/>
          </a:xfrm>
        </p:grpSpPr>
        <p:sp>
          <p:nvSpPr>
            <p:cNvPr id="772" name="Hexagon 771">
              <a:extLst>
                <a:ext uri="{FF2B5EF4-FFF2-40B4-BE49-F238E27FC236}">
                  <a16:creationId xmlns:a16="http://schemas.microsoft.com/office/drawing/2014/main" id="{3D58DE15-4BA0-4E49-9242-0A3BADC53FAF}"/>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BB9EEDF4-A389-4255-8733-B8ECDE78F011}"/>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sp>
        <p:nvSpPr>
          <p:cNvPr id="800" name="Hexagon 799">
            <a:extLst>
              <a:ext uri="{FF2B5EF4-FFF2-40B4-BE49-F238E27FC236}">
                <a16:creationId xmlns:a16="http://schemas.microsoft.com/office/drawing/2014/main" id="{85DCAAF9-D1C8-4AF9-BD77-D0A382D3AD49}"/>
              </a:ext>
            </a:extLst>
          </p:cNvPr>
          <p:cNvSpPr/>
          <p:nvPr/>
        </p:nvSpPr>
        <p:spPr>
          <a:xfrm>
            <a:off x="1574988" y="2037419"/>
            <a:ext cx="2067180" cy="1768628"/>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4275B6C2-E06A-4733-ACB4-7A2F3E99AF1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nvGrpSpPr>
          <p:cNvPr id="776" name="Group 775">
            <a:extLst>
              <a:ext uri="{FF2B5EF4-FFF2-40B4-BE49-F238E27FC236}">
                <a16:creationId xmlns:a16="http://schemas.microsoft.com/office/drawing/2014/main" id="{46B10FBC-FF28-4DAF-9271-449FD97D79C3}"/>
              </a:ext>
            </a:extLst>
          </p:cNvPr>
          <p:cNvGrpSpPr/>
          <p:nvPr/>
        </p:nvGrpSpPr>
        <p:grpSpPr>
          <a:xfrm>
            <a:off x="3377220" y="923800"/>
            <a:ext cx="2067180" cy="1862048"/>
            <a:chOff x="3377220" y="923800"/>
            <a:chExt cx="2067180" cy="1862048"/>
          </a:xfrm>
        </p:grpSpPr>
        <p:sp>
          <p:nvSpPr>
            <p:cNvPr id="777" name="Hexagon 776">
              <a:extLst>
                <a:ext uri="{FF2B5EF4-FFF2-40B4-BE49-F238E27FC236}">
                  <a16:creationId xmlns:a16="http://schemas.microsoft.com/office/drawing/2014/main" id="{7C88E7AD-00B5-4F34-A763-F578311AB8D0}"/>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8" name="TextBox 777">
              <a:extLst>
                <a:ext uri="{FF2B5EF4-FFF2-40B4-BE49-F238E27FC236}">
                  <a16:creationId xmlns:a16="http://schemas.microsoft.com/office/drawing/2014/main" id="{A12826F2-B701-4209-9388-57CCE43C43E0}"/>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sp>
        <p:nvSpPr>
          <p:cNvPr id="780" name="Hexagon 779">
            <a:extLst>
              <a:ext uri="{FF2B5EF4-FFF2-40B4-BE49-F238E27FC236}">
                <a16:creationId xmlns:a16="http://schemas.microsoft.com/office/drawing/2014/main" id="{43CD50CE-B462-4AA9-A0BE-B5E8CCA5CC87}"/>
              </a:ext>
            </a:extLst>
          </p:cNvPr>
          <p:cNvSpPr/>
          <p:nvPr/>
        </p:nvSpPr>
        <p:spPr>
          <a:xfrm>
            <a:off x="3377220" y="2990828"/>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8D4017B6-9CD2-4CDF-8204-2B41BACCD556}"/>
              </a:ext>
            </a:extLst>
          </p:cNvPr>
          <p:cNvSpPr txBox="1"/>
          <p:nvPr/>
        </p:nvSpPr>
        <p:spPr>
          <a:xfrm>
            <a:off x="3604407" y="3608236"/>
            <a:ext cx="1684866" cy="461665"/>
          </a:xfrm>
          <a:prstGeom prst="rect">
            <a:avLst/>
          </a:prstGeom>
          <a:noFill/>
        </p:spPr>
        <p:txBody>
          <a:bodyPr wrap="square" rtlCol="0">
            <a:spAutoFit/>
          </a:bodyPr>
          <a:lstStyle/>
          <a:p>
            <a:pPr algn="ctr"/>
            <a:r>
              <a:rPr lang="en-US" sz="2400">
                <a:solidFill>
                  <a:schemeClr val="bg1"/>
                </a:solidFill>
              </a:rPr>
              <a:t>Phân tích</a:t>
            </a:r>
          </a:p>
        </p:txBody>
      </p:sp>
      <p:grpSp>
        <p:nvGrpSpPr>
          <p:cNvPr id="782" name="Group 781">
            <a:extLst>
              <a:ext uri="{FF2B5EF4-FFF2-40B4-BE49-F238E27FC236}">
                <a16:creationId xmlns:a16="http://schemas.microsoft.com/office/drawing/2014/main" id="{1749AC94-A78E-48A8-8910-2AAD0FE57F87}"/>
              </a:ext>
            </a:extLst>
          </p:cNvPr>
          <p:cNvGrpSpPr/>
          <p:nvPr/>
        </p:nvGrpSpPr>
        <p:grpSpPr>
          <a:xfrm>
            <a:off x="5171648" y="3964558"/>
            <a:ext cx="2067180" cy="1862048"/>
            <a:chOff x="5171648" y="3964558"/>
            <a:chExt cx="2067180" cy="1862048"/>
          </a:xfrm>
        </p:grpSpPr>
        <p:sp>
          <p:nvSpPr>
            <p:cNvPr id="783" name="Hexagon 782">
              <a:extLst>
                <a:ext uri="{FF2B5EF4-FFF2-40B4-BE49-F238E27FC236}">
                  <a16:creationId xmlns:a16="http://schemas.microsoft.com/office/drawing/2014/main" id="{605B2FB2-8111-4C8E-9564-75369A66F673}"/>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4" name="TextBox 783">
              <a:extLst>
                <a:ext uri="{FF2B5EF4-FFF2-40B4-BE49-F238E27FC236}">
                  <a16:creationId xmlns:a16="http://schemas.microsoft.com/office/drawing/2014/main" id="{F7AD6DFB-1D4C-4BE4-85CF-E636B6753317}"/>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785" name="Group 784">
            <a:extLst>
              <a:ext uri="{FF2B5EF4-FFF2-40B4-BE49-F238E27FC236}">
                <a16:creationId xmlns:a16="http://schemas.microsoft.com/office/drawing/2014/main" id="{FE7E548A-FE80-4F4D-9337-A762F451686F}"/>
              </a:ext>
            </a:extLst>
          </p:cNvPr>
          <p:cNvGrpSpPr/>
          <p:nvPr/>
        </p:nvGrpSpPr>
        <p:grpSpPr>
          <a:xfrm>
            <a:off x="5168599" y="2014889"/>
            <a:ext cx="2067180" cy="1782052"/>
            <a:chOff x="5168599" y="2014889"/>
            <a:chExt cx="2067180" cy="1782052"/>
          </a:xfrm>
        </p:grpSpPr>
        <p:sp>
          <p:nvSpPr>
            <p:cNvPr id="786" name="Hexagon 785">
              <a:extLst>
                <a:ext uri="{FF2B5EF4-FFF2-40B4-BE49-F238E27FC236}">
                  <a16:creationId xmlns:a16="http://schemas.microsoft.com/office/drawing/2014/main" id="{D7013F85-D667-4969-906B-4D1DFA03DFA9}"/>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7" name="TextBox 786">
              <a:extLst>
                <a:ext uri="{FF2B5EF4-FFF2-40B4-BE49-F238E27FC236}">
                  <a16:creationId xmlns:a16="http://schemas.microsoft.com/office/drawing/2014/main" id="{EB842792-18CF-4F38-97EC-FCFB8F7C4719}"/>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788" name="Group 787">
            <a:extLst>
              <a:ext uri="{FF2B5EF4-FFF2-40B4-BE49-F238E27FC236}">
                <a16:creationId xmlns:a16="http://schemas.microsoft.com/office/drawing/2014/main" id="{ABE24AC8-617A-4833-8400-C8D386B705E5}"/>
              </a:ext>
            </a:extLst>
          </p:cNvPr>
          <p:cNvGrpSpPr/>
          <p:nvPr/>
        </p:nvGrpSpPr>
        <p:grpSpPr>
          <a:xfrm>
            <a:off x="6943045" y="923800"/>
            <a:ext cx="2067180" cy="1862048"/>
            <a:chOff x="6943045" y="923800"/>
            <a:chExt cx="2067180" cy="1862048"/>
          </a:xfrm>
        </p:grpSpPr>
        <p:sp>
          <p:nvSpPr>
            <p:cNvPr id="789" name="Hexagon 788">
              <a:extLst>
                <a:ext uri="{FF2B5EF4-FFF2-40B4-BE49-F238E27FC236}">
                  <a16:creationId xmlns:a16="http://schemas.microsoft.com/office/drawing/2014/main" id="{F81277F7-82CE-4F7B-BE5F-1691DF57CA15}"/>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E8F79D20-5F03-4843-8E93-49AF940EC283}"/>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791" name="Group 790">
            <a:extLst>
              <a:ext uri="{FF2B5EF4-FFF2-40B4-BE49-F238E27FC236}">
                <a16:creationId xmlns:a16="http://schemas.microsoft.com/office/drawing/2014/main" id="{13DAE324-C6A6-4D71-9421-18B3A14C1FD2}"/>
              </a:ext>
            </a:extLst>
          </p:cNvPr>
          <p:cNvGrpSpPr/>
          <p:nvPr/>
        </p:nvGrpSpPr>
        <p:grpSpPr>
          <a:xfrm>
            <a:off x="6943045" y="2986776"/>
            <a:ext cx="2067180" cy="1782052"/>
            <a:chOff x="6943045" y="2986776"/>
            <a:chExt cx="2067180" cy="1782052"/>
          </a:xfrm>
        </p:grpSpPr>
        <p:sp>
          <p:nvSpPr>
            <p:cNvPr id="792" name="Hexagon 791">
              <a:extLst>
                <a:ext uri="{FF2B5EF4-FFF2-40B4-BE49-F238E27FC236}">
                  <a16:creationId xmlns:a16="http://schemas.microsoft.com/office/drawing/2014/main" id="{A3574B24-55A4-480A-BB18-874DF7EF14B1}"/>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3" name="TextBox 792">
              <a:extLst>
                <a:ext uri="{FF2B5EF4-FFF2-40B4-BE49-F238E27FC236}">
                  <a16:creationId xmlns:a16="http://schemas.microsoft.com/office/drawing/2014/main" id="{2E24C46F-4779-4CD6-A92E-AD64AF8790F7}"/>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794" name="Group 793">
            <a:extLst>
              <a:ext uri="{FF2B5EF4-FFF2-40B4-BE49-F238E27FC236}">
                <a16:creationId xmlns:a16="http://schemas.microsoft.com/office/drawing/2014/main" id="{1694C8F3-97C5-4FC3-92B2-A2FA5DC1480B}"/>
              </a:ext>
            </a:extLst>
          </p:cNvPr>
          <p:cNvGrpSpPr/>
          <p:nvPr/>
        </p:nvGrpSpPr>
        <p:grpSpPr>
          <a:xfrm>
            <a:off x="8734424" y="3939714"/>
            <a:ext cx="2067180" cy="1862048"/>
            <a:chOff x="8734424" y="3939714"/>
            <a:chExt cx="2067180" cy="1862048"/>
          </a:xfrm>
        </p:grpSpPr>
        <p:sp>
          <p:nvSpPr>
            <p:cNvPr id="795" name="Hexagon 794">
              <a:extLst>
                <a:ext uri="{FF2B5EF4-FFF2-40B4-BE49-F238E27FC236}">
                  <a16:creationId xmlns:a16="http://schemas.microsoft.com/office/drawing/2014/main" id="{05188B5F-9736-4287-A91A-E31CF894DFA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6" name="TextBox 795">
              <a:extLst>
                <a:ext uri="{FF2B5EF4-FFF2-40B4-BE49-F238E27FC236}">
                  <a16:creationId xmlns:a16="http://schemas.microsoft.com/office/drawing/2014/main" id="{5C88C121-4210-42AE-82B6-B4469507D806}"/>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797" name="Group 796">
            <a:extLst>
              <a:ext uri="{FF2B5EF4-FFF2-40B4-BE49-F238E27FC236}">
                <a16:creationId xmlns:a16="http://schemas.microsoft.com/office/drawing/2014/main" id="{2FEC14D0-F3FC-454D-ABAE-C030FB90BA8B}"/>
              </a:ext>
            </a:extLst>
          </p:cNvPr>
          <p:cNvGrpSpPr/>
          <p:nvPr/>
        </p:nvGrpSpPr>
        <p:grpSpPr>
          <a:xfrm>
            <a:off x="8734424" y="2014889"/>
            <a:ext cx="2067180" cy="1782052"/>
            <a:chOff x="8734424" y="2014889"/>
            <a:chExt cx="2067180" cy="1782052"/>
          </a:xfrm>
        </p:grpSpPr>
        <p:sp>
          <p:nvSpPr>
            <p:cNvPr id="798" name="Hexagon 797">
              <a:extLst>
                <a:ext uri="{FF2B5EF4-FFF2-40B4-BE49-F238E27FC236}">
                  <a16:creationId xmlns:a16="http://schemas.microsoft.com/office/drawing/2014/main" id="{A56D4B64-E551-48D0-8545-313275F449C0}"/>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F2587AF7-EB66-4AF4-A0EC-63249FEAB2E7}"/>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pic>
        <p:nvPicPr>
          <p:cNvPr id="801" name="Picture 800" descr="A picture containing text, clipart&#10;&#10;Description automatically generated">
            <a:extLst>
              <a:ext uri="{FF2B5EF4-FFF2-40B4-BE49-F238E27FC236}">
                <a16:creationId xmlns:a16="http://schemas.microsoft.com/office/drawing/2014/main" id="{5634BBD1-ABBE-4246-9808-907752CBE7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89683" l="1687" r="96166">
                        <a14:foregroundMark x1="21319" y1="26720" x2="21319" y2="26720"/>
                        <a14:foregroundMark x1="49387" y1="23810" x2="49387" y2="23810"/>
                        <a14:foregroundMark x1="46933" y1="58201" x2="46933" y2="58201"/>
                        <a14:foregroundMark x1="55982" y1="79894" x2="55982" y2="79894"/>
                        <a14:foregroundMark x1="70399" y1="72487" x2="70399" y2="72487"/>
                        <a14:foregroundMark x1="83129" y1="65608" x2="83129" y2="65608"/>
                        <a14:foregroundMark x1="20399" y1="59259" x2="20399" y2="59259"/>
                        <a14:foregroundMark x1="9356" y1="48148" x2="9356" y2="48148"/>
                        <a14:foregroundMark x1="94939" y1="72487" x2="94939" y2="72487"/>
                        <a14:foregroundMark x1="96166" y1="61905" x2="96166" y2="61905"/>
                        <a14:foregroundMark x1="5675" y1="48148" x2="5675" y2="48148"/>
                        <a14:foregroundMark x1="1687" y1="48677" x2="1687" y2="48677"/>
                      </a14:backgroundRemoval>
                    </a14:imgEffect>
                  </a14:imgLayer>
                </a14:imgProps>
              </a:ext>
              <a:ext uri="{28A0092B-C50C-407E-A947-70E740481C1C}">
                <a14:useLocalDpi xmlns:a14="http://schemas.microsoft.com/office/drawing/2010/main" val="0"/>
              </a:ext>
            </a:extLst>
          </a:blip>
          <a:stretch>
            <a:fillRect/>
          </a:stretch>
        </p:blipFill>
        <p:spPr>
          <a:xfrm>
            <a:off x="12450336" y="4100521"/>
            <a:ext cx="2305480" cy="1336613"/>
          </a:xfrm>
          <a:prstGeom prst="rect">
            <a:avLst/>
          </a:prstGeom>
        </p:spPr>
      </p:pic>
      <p:pic>
        <p:nvPicPr>
          <p:cNvPr id="802" name="Picture 801" descr="Logo&#10;&#10;Description automatically generated">
            <a:extLst>
              <a:ext uri="{FF2B5EF4-FFF2-40B4-BE49-F238E27FC236}">
                <a16:creationId xmlns:a16="http://schemas.microsoft.com/office/drawing/2014/main" id="{9AAFAC70-7BE1-42A5-AAAE-01AEF47D60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0682" y="6872131"/>
            <a:ext cx="4116381" cy="4116381"/>
          </a:xfrm>
          <a:prstGeom prst="rect">
            <a:avLst/>
          </a:prstGeom>
        </p:spPr>
      </p:pic>
      <p:sp>
        <p:nvSpPr>
          <p:cNvPr id="803" name="TextBox 802">
            <a:extLst>
              <a:ext uri="{FF2B5EF4-FFF2-40B4-BE49-F238E27FC236}">
                <a16:creationId xmlns:a16="http://schemas.microsoft.com/office/drawing/2014/main" id="{19E0FC38-847E-46AD-B51A-41580E08891A}"/>
              </a:ext>
            </a:extLst>
          </p:cNvPr>
          <p:cNvSpPr txBox="1"/>
          <p:nvPr/>
        </p:nvSpPr>
        <p:spPr>
          <a:xfrm>
            <a:off x="5958445" y="-1123870"/>
            <a:ext cx="5839705" cy="584775"/>
          </a:xfrm>
          <a:prstGeom prst="rect">
            <a:avLst/>
          </a:prstGeom>
          <a:noFill/>
        </p:spPr>
        <p:txBody>
          <a:bodyPr wrap="square">
            <a:spAutoFit/>
          </a:bodyPr>
          <a:lstStyle/>
          <a:p>
            <a:r>
              <a:rPr lang="en-US" sz="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 mua sắm trục tuyến đã trở thành một lựa chọn an toàn và phổ biến trong những năm qua, vì đa số người tiêu dùng đã tìm thấy sự thuận tiện và dễ dàng để chọn lựa cửa hàng, sự thoải mái trong việc mua bán  và thanh toán. Một trong những yếu tố hấp dẫn nhất về mua sắm trực tuyến là trong các kỳ nghỉ lex, nó làm giảm vớt việc phỉa xếp hàng chời đợi để tìm kiếm những mặt hàng yêu thích trong cửa hàng .</a:t>
            </a:r>
            <a:endParaRPr lang="en-US" sz="8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69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3970" y="-35442"/>
            <a:ext cx="12192001" cy="685800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71" name="Group 770">
            <a:extLst>
              <a:ext uri="{FF2B5EF4-FFF2-40B4-BE49-F238E27FC236}">
                <a16:creationId xmlns:a16="http://schemas.microsoft.com/office/drawing/2014/main" id="{0E2F4502-A405-4556-AEF7-BD937292BCCE}"/>
              </a:ext>
            </a:extLst>
          </p:cNvPr>
          <p:cNvGrpSpPr/>
          <p:nvPr/>
        </p:nvGrpSpPr>
        <p:grpSpPr>
          <a:xfrm>
            <a:off x="1638804" y="6928137"/>
            <a:ext cx="2067180" cy="1862048"/>
            <a:chOff x="1638804" y="3939714"/>
            <a:chExt cx="2067180" cy="1862048"/>
          </a:xfrm>
        </p:grpSpPr>
        <p:sp>
          <p:nvSpPr>
            <p:cNvPr id="772" name="Hexagon 771">
              <a:extLst>
                <a:ext uri="{FF2B5EF4-FFF2-40B4-BE49-F238E27FC236}">
                  <a16:creationId xmlns:a16="http://schemas.microsoft.com/office/drawing/2014/main" id="{3D58DE15-4BA0-4E49-9242-0A3BADC53FAF}"/>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BB9EEDF4-A389-4255-8733-B8ECDE78F011}"/>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grpSp>
        <p:nvGrpSpPr>
          <p:cNvPr id="2" name="Group 1">
            <a:extLst>
              <a:ext uri="{FF2B5EF4-FFF2-40B4-BE49-F238E27FC236}">
                <a16:creationId xmlns:a16="http://schemas.microsoft.com/office/drawing/2014/main" id="{009787E9-E640-4E0B-B4D0-3DD927310646}"/>
              </a:ext>
            </a:extLst>
          </p:cNvPr>
          <p:cNvGrpSpPr/>
          <p:nvPr/>
        </p:nvGrpSpPr>
        <p:grpSpPr>
          <a:xfrm>
            <a:off x="1644875" y="-1970800"/>
            <a:ext cx="2067180" cy="1768628"/>
            <a:chOff x="1574988" y="2037419"/>
            <a:chExt cx="2067180" cy="1768628"/>
          </a:xfrm>
        </p:grpSpPr>
        <p:sp>
          <p:nvSpPr>
            <p:cNvPr id="800" name="Hexagon 799">
              <a:extLst>
                <a:ext uri="{FF2B5EF4-FFF2-40B4-BE49-F238E27FC236}">
                  <a16:creationId xmlns:a16="http://schemas.microsoft.com/office/drawing/2014/main" id="{85DCAAF9-D1C8-4AF9-BD77-D0A382D3AD49}"/>
                </a:ext>
              </a:extLst>
            </p:cNvPr>
            <p:cNvSpPr/>
            <p:nvPr/>
          </p:nvSpPr>
          <p:spPr>
            <a:xfrm>
              <a:off x="1574988" y="2037419"/>
              <a:ext cx="2067180" cy="1768628"/>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4275B6C2-E06A-4733-ACB4-7A2F3E99AF1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grpSp>
        <p:nvGrpSpPr>
          <p:cNvPr id="776" name="Group 775">
            <a:extLst>
              <a:ext uri="{FF2B5EF4-FFF2-40B4-BE49-F238E27FC236}">
                <a16:creationId xmlns:a16="http://schemas.microsoft.com/office/drawing/2014/main" id="{46B10FBC-FF28-4DAF-9271-449FD97D79C3}"/>
              </a:ext>
            </a:extLst>
          </p:cNvPr>
          <p:cNvGrpSpPr/>
          <p:nvPr/>
        </p:nvGrpSpPr>
        <p:grpSpPr>
          <a:xfrm>
            <a:off x="3367322" y="-1970799"/>
            <a:ext cx="2067180" cy="1862048"/>
            <a:chOff x="3377220" y="923800"/>
            <a:chExt cx="2067180" cy="1862048"/>
          </a:xfrm>
        </p:grpSpPr>
        <p:sp>
          <p:nvSpPr>
            <p:cNvPr id="777" name="Hexagon 776">
              <a:extLst>
                <a:ext uri="{FF2B5EF4-FFF2-40B4-BE49-F238E27FC236}">
                  <a16:creationId xmlns:a16="http://schemas.microsoft.com/office/drawing/2014/main" id="{7C88E7AD-00B5-4F34-A763-F578311AB8D0}"/>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8" name="TextBox 777">
              <a:extLst>
                <a:ext uri="{FF2B5EF4-FFF2-40B4-BE49-F238E27FC236}">
                  <a16:creationId xmlns:a16="http://schemas.microsoft.com/office/drawing/2014/main" id="{A12826F2-B701-4209-9388-57CCE43C43E0}"/>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sp>
        <p:nvSpPr>
          <p:cNvPr id="780" name="Hexagon 779">
            <a:extLst>
              <a:ext uri="{FF2B5EF4-FFF2-40B4-BE49-F238E27FC236}">
                <a16:creationId xmlns:a16="http://schemas.microsoft.com/office/drawing/2014/main" id="{43CD50CE-B462-4AA9-A0BE-B5E8CCA5CC87}"/>
              </a:ext>
            </a:extLst>
          </p:cNvPr>
          <p:cNvSpPr/>
          <p:nvPr/>
        </p:nvSpPr>
        <p:spPr>
          <a:xfrm>
            <a:off x="-2372079" y="-3900615"/>
            <a:ext cx="16922477" cy="14588345"/>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8D4017B6-9CD2-4CDF-8204-2B41BACCD556}"/>
              </a:ext>
            </a:extLst>
          </p:cNvPr>
          <p:cNvSpPr txBox="1"/>
          <p:nvPr/>
        </p:nvSpPr>
        <p:spPr>
          <a:xfrm>
            <a:off x="411138" y="524369"/>
            <a:ext cx="1684866" cy="461665"/>
          </a:xfrm>
          <a:prstGeom prst="rect">
            <a:avLst/>
          </a:prstGeom>
          <a:noFill/>
        </p:spPr>
        <p:txBody>
          <a:bodyPr wrap="square" rtlCol="0">
            <a:spAutoFit/>
          </a:bodyPr>
          <a:lstStyle/>
          <a:p>
            <a:pPr algn="ctr"/>
            <a:r>
              <a:rPr lang="en-US" sz="2400">
                <a:solidFill>
                  <a:schemeClr val="bg1"/>
                </a:solidFill>
              </a:rPr>
              <a:t>Phân tích</a:t>
            </a:r>
          </a:p>
        </p:txBody>
      </p:sp>
      <p:grpSp>
        <p:nvGrpSpPr>
          <p:cNvPr id="782" name="Group 781">
            <a:extLst>
              <a:ext uri="{FF2B5EF4-FFF2-40B4-BE49-F238E27FC236}">
                <a16:creationId xmlns:a16="http://schemas.microsoft.com/office/drawing/2014/main" id="{1749AC94-A78E-48A8-8910-2AAD0FE57F87}"/>
              </a:ext>
            </a:extLst>
          </p:cNvPr>
          <p:cNvGrpSpPr/>
          <p:nvPr/>
        </p:nvGrpSpPr>
        <p:grpSpPr>
          <a:xfrm>
            <a:off x="5058440" y="7186883"/>
            <a:ext cx="2067180" cy="1862048"/>
            <a:chOff x="5171648" y="3964558"/>
            <a:chExt cx="2067180" cy="1862048"/>
          </a:xfrm>
        </p:grpSpPr>
        <p:sp>
          <p:nvSpPr>
            <p:cNvPr id="783" name="Hexagon 782">
              <a:extLst>
                <a:ext uri="{FF2B5EF4-FFF2-40B4-BE49-F238E27FC236}">
                  <a16:creationId xmlns:a16="http://schemas.microsoft.com/office/drawing/2014/main" id="{605B2FB2-8111-4C8E-9564-75369A66F673}"/>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4" name="TextBox 783">
              <a:extLst>
                <a:ext uri="{FF2B5EF4-FFF2-40B4-BE49-F238E27FC236}">
                  <a16:creationId xmlns:a16="http://schemas.microsoft.com/office/drawing/2014/main" id="{F7AD6DFB-1D4C-4BE4-85CF-E636B6753317}"/>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785" name="Group 784">
            <a:extLst>
              <a:ext uri="{FF2B5EF4-FFF2-40B4-BE49-F238E27FC236}">
                <a16:creationId xmlns:a16="http://schemas.microsoft.com/office/drawing/2014/main" id="{FE7E548A-FE80-4F4D-9337-A762F451686F}"/>
              </a:ext>
            </a:extLst>
          </p:cNvPr>
          <p:cNvGrpSpPr/>
          <p:nvPr/>
        </p:nvGrpSpPr>
        <p:grpSpPr>
          <a:xfrm>
            <a:off x="5172413" y="-2063859"/>
            <a:ext cx="2067180" cy="1782052"/>
            <a:chOff x="5168599" y="2014889"/>
            <a:chExt cx="2067180" cy="1782052"/>
          </a:xfrm>
        </p:grpSpPr>
        <p:sp>
          <p:nvSpPr>
            <p:cNvPr id="786" name="Hexagon 785">
              <a:extLst>
                <a:ext uri="{FF2B5EF4-FFF2-40B4-BE49-F238E27FC236}">
                  <a16:creationId xmlns:a16="http://schemas.microsoft.com/office/drawing/2014/main" id="{D7013F85-D667-4969-906B-4D1DFA03DFA9}"/>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7" name="TextBox 786">
              <a:extLst>
                <a:ext uri="{FF2B5EF4-FFF2-40B4-BE49-F238E27FC236}">
                  <a16:creationId xmlns:a16="http://schemas.microsoft.com/office/drawing/2014/main" id="{EB842792-18CF-4F38-97EC-FCFB8F7C4719}"/>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788" name="Group 787">
            <a:extLst>
              <a:ext uri="{FF2B5EF4-FFF2-40B4-BE49-F238E27FC236}">
                <a16:creationId xmlns:a16="http://schemas.microsoft.com/office/drawing/2014/main" id="{ABE24AC8-617A-4833-8400-C8D386B705E5}"/>
              </a:ext>
            </a:extLst>
          </p:cNvPr>
          <p:cNvGrpSpPr/>
          <p:nvPr/>
        </p:nvGrpSpPr>
        <p:grpSpPr>
          <a:xfrm>
            <a:off x="6829148" y="-2020672"/>
            <a:ext cx="2067180" cy="1862048"/>
            <a:chOff x="6943045" y="923800"/>
            <a:chExt cx="2067180" cy="1862048"/>
          </a:xfrm>
        </p:grpSpPr>
        <p:sp>
          <p:nvSpPr>
            <p:cNvPr id="789" name="Hexagon 788">
              <a:extLst>
                <a:ext uri="{FF2B5EF4-FFF2-40B4-BE49-F238E27FC236}">
                  <a16:creationId xmlns:a16="http://schemas.microsoft.com/office/drawing/2014/main" id="{F81277F7-82CE-4F7B-BE5F-1691DF57CA15}"/>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E8F79D20-5F03-4843-8E93-49AF940EC283}"/>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791" name="Group 790">
            <a:extLst>
              <a:ext uri="{FF2B5EF4-FFF2-40B4-BE49-F238E27FC236}">
                <a16:creationId xmlns:a16="http://schemas.microsoft.com/office/drawing/2014/main" id="{13DAE324-C6A6-4D71-9421-18B3A14C1FD2}"/>
              </a:ext>
            </a:extLst>
          </p:cNvPr>
          <p:cNvGrpSpPr/>
          <p:nvPr/>
        </p:nvGrpSpPr>
        <p:grpSpPr>
          <a:xfrm>
            <a:off x="7048436" y="7090837"/>
            <a:ext cx="2067180" cy="1782052"/>
            <a:chOff x="6943045" y="2986776"/>
            <a:chExt cx="2067180" cy="1782052"/>
          </a:xfrm>
        </p:grpSpPr>
        <p:sp>
          <p:nvSpPr>
            <p:cNvPr id="792" name="Hexagon 791">
              <a:extLst>
                <a:ext uri="{FF2B5EF4-FFF2-40B4-BE49-F238E27FC236}">
                  <a16:creationId xmlns:a16="http://schemas.microsoft.com/office/drawing/2014/main" id="{A3574B24-55A4-480A-BB18-874DF7EF14B1}"/>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3" name="TextBox 792">
              <a:extLst>
                <a:ext uri="{FF2B5EF4-FFF2-40B4-BE49-F238E27FC236}">
                  <a16:creationId xmlns:a16="http://schemas.microsoft.com/office/drawing/2014/main" id="{2E24C46F-4779-4CD6-A92E-AD64AF8790F7}"/>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794" name="Group 793">
            <a:extLst>
              <a:ext uri="{FF2B5EF4-FFF2-40B4-BE49-F238E27FC236}">
                <a16:creationId xmlns:a16="http://schemas.microsoft.com/office/drawing/2014/main" id="{1694C8F3-97C5-4FC3-92B2-A2FA5DC1480B}"/>
              </a:ext>
            </a:extLst>
          </p:cNvPr>
          <p:cNvGrpSpPr/>
          <p:nvPr/>
        </p:nvGrpSpPr>
        <p:grpSpPr>
          <a:xfrm>
            <a:off x="8813940" y="7216265"/>
            <a:ext cx="2067180" cy="1862048"/>
            <a:chOff x="8734424" y="3939714"/>
            <a:chExt cx="2067180" cy="1862048"/>
          </a:xfrm>
        </p:grpSpPr>
        <p:sp>
          <p:nvSpPr>
            <p:cNvPr id="795" name="Hexagon 794">
              <a:extLst>
                <a:ext uri="{FF2B5EF4-FFF2-40B4-BE49-F238E27FC236}">
                  <a16:creationId xmlns:a16="http://schemas.microsoft.com/office/drawing/2014/main" id="{05188B5F-9736-4287-A91A-E31CF894DFA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6" name="TextBox 795">
              <a:extLst>
                <a:ext uri="{FF2B5EF4-FFF2-40B4-BE49-F238E27FC236}">
                  <a16:creationId xmlns:a16="http://schemas.microsoft.com/office/drawing/2014/main" id="{5C88C121-4210-42AE-82B6-B4469507D806}"/>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797" name="Group 796">
            <a:extLst>
              <a:ext uri="{FF2B5EF4-FFF2-40B4-BE49-F238E27FC236}">
                <a16:creationId xmlns:a16="http://schemas.microsoft.com/office/drawing/2014/main" id="{2FEC14D0-F3FC-454D-ABAE-C030FB90BA8B}"/>
              </a:ext>
            </a:extLst>
          </p:cNvPr>
          <p:cNvGrpSpPr/>
          <p:nvPr/>
        </p:nvGrpSpPr>
        <p:grpSpPr>
          <a:xfrm>
            <a:off x="8617307" y="-2022997"/>
            <a:ext cx="2067180" cy="1782052"/>
            <a:chOff x="8734424" y="2014889"/>
            <a:chExt cx="2067180" cy="1782052"/>
          </a:xfrm>
        </p:grpSpPr>
        <p:sp>
          <p:nvSpPr>
            <p:cNvPr id="798" name="Hexagon 797">
              <a:extLst>
                <a:ext uri="{FF2B5EF4-FFF2-40B4-BE49-F238E27FC236}">
                  <a16:creationId xmlns:a16="http://schemas.microsoft.com/office/drawing/2014/main" id="{A56D4B64-E551-48D0-8545-313275F449C0}"/>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F2587AF7-EB66-4AF4-A0EC-63249FEAB2E7}"/>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pic>
        <p:nvPicPr>
          <p:cNvPr id="9" name="Picture 8" descr="A red and white sign&#10;&#10;Description automatically generated with low confidence">
            <a:extLst>
              <a:ext uri="{FF2B5EF4-FFF2-40B4-BE49-F238E27FC236}">
                <a16:creationId xmlns:a16="http://schemas.microsoft.com/office/drawing/2014/main" id="{CA710CFB-4567-4CDD-A43A-F92B070A3A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62" b="89942" l="10000" r="90000">
                        <a14:foregroundMark x1="56667" y1="45455" x2="56667" y2="45455"/>
                        <a14:foregroundMark x1="58167" y1="64217" x2="58167" y2="64217"/>
                        <a14:foregroundMark x1="49833" y1="60348" x2="59167" y2="62282"/>
                        <a14:foregroundMark x1="55333" y1="62476" x2="59667" y2="74468"/>
                        <a14:foregroundMark x1="59667" y1="74468" x2="59333" y2="76209"/>
                        <a14:foregroundMark x1="50333" y1="78337" x2="57500" y2="78337"/>
                        <a14:foregroundMark x1="47167" y1="46228" x2="57000" y2="45261"/>
                        <a14:foregroundMark x1="57000" y1="45261" x2="60500" y2="45261"/>
                        <a14:foregroundMark x1="25000" y1="8704" x2="25000" y2="8704"/>
                        <a14:foregroundMark x1="30333" y1="8317" x2="30333" y2="8317"/>
                        <a14:foregroundMark x1="31000" y1="5803" x2="31000" y2="10445"/>
                        <a14:foregroundMark x1="25333" y1="4062" x2="25167" y2="12959"/>
                        <a14:foregroundMark x1="40833" y1="4449" x2="40833" y2="4449"/>
                        <a14:foregroundMark x1="50500" y1="8317" x2="50500" y2="8317"/>
                        <a14:foregroundMark x1="68500" y1="9478" x2="68500" y2="9478"/>
                      </a14:backgroundRemoval>
                    </a14:imgEffect>
                  </a14:imgLayer>
                </a14:imgProps>
              </a:ext>
              <a:ext uri="{28A0092B-C50C-407E-A947-70E740481C1C}">
                <a14:useLocalDpi xmlns:a14="http://schemas.microsoft.com/office/drawing/2010/main" val="0"/>
              </a:ext>
            </a:extLst>
          </a:blip>
          <a:stretch>
            <a:fillRect/>
          </a:stretch>
        </p:blipFill>
        <p:spPr>
          <a:xfrm>
            <a:off x="3283250" y="199014"/>
            <a:ext cx="5942442" cy="5120404"/>
          </a:xfrm>
          <a:prstGeom prst="rect">
            <a:avLst/>
          </a:prstGeom>
        </p:spPr>
      </p:pic>
      <p:pic>
        <p:nvPicPr>
          <p:cNvPr id="11" name="Picture 10" descr="A blue and white logo&#10;&#10;Description automatically generated with low confidence">
            <a:extLst>
              <a:ext uri="{FF2B5EF4-FFF2-40B4-BE49-F238E27FC236}">
                <a16:creationId xmlns:a16="http://schemas.microsoft.com/office/drawing/2014/main" id="{98DC5586-8E06-45A5-9792-BB1A4CB0A1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26" b="95963" l="5122" r="93659">
                        <a14:foregroundMark x1="23171" y1="5551" x2="23171" y2="5551"/>
                        <a14:foregroundMark x1="45488" y1="5214" x2="45488" y2="5214"/>
                        <a14:foregroundMark x1="55610" y1="10765" x2="55610" y2="10765"/>
                        <a14:foregroundMark x1="55610" y1="14045" x2="45488" y2="15391"/>
                        <a14:foregroundMark x1="55610" y1="10008" x2="45000" y2="9251"/>
                        <a14:foregroundMark x1="45000" y1="9251" x2="44390" y2="6308"/>
                        <a14:foregroundMark x1="64881" y1="9424" x2="75854" y2="9336"/>
                        <a14:foregroundMark x1="65366" y1="9420" x2="67787" y2="9401"/>
                        <a14:foregroundMark x1="75854" y1="9336" x2="76341" y2="13709"/>
                        <a14:foregroundMark x1="70394" y1="6236" x2="72317" y2="4962"/>
                        <a14:foregroundMark x1="28780" y1="28680" x2="17683" y2="30866"/>
                        <a14:foregroundMark x1="17683" y1="30866" x2="9512" y2="39529"/>
                        <a14:foregroundMark x1="9512" y1="39529" x2="18293" y2="79058"/>
                        <a14:foregroundMark x1="18293" y1="79058" x2="25854" y2="86123"/>
                        <a14:foregroundMark x1="25854" y1="86123" x2="36829" y2="89403"/>
                        <a14:foregroundMark x1="40366" y1="31455" x2="22561" y2="34062"/>
                        <a14:foregroundMark x1="47317" y1="29605" x2="25610" y2="28848"/>
                        <a14:foregroundMark x1="52439" y1="32801" x2="30366" y2="29268"/>
                        <a14:foregroundMark x1="58537" y1="28511" x2="35000" y2="24643"/>
                        <a14:foregroundMark x1="51341" y1="27418" x2="21098" y2="25399"/>
                        <a14:foregroundMark x1="21098" y1="25399" x2="14878" y2="32717"/>
                        <a14:foregroundMark x1="14878" y1="32717" x2="14878" y2="34483"/>
                        <a14:foregroundMark x1="12195" y1="25904" x2="7561" y2="50210"/>
                        <a14:foregroundMark x1="15122" y1="29268" x2="18171" y2="66022"/>
                        <a14:foregroundMark x1="18171" y1="66022" x2="21220" y2="71489"/>
                        <a14:foregroundMark x1="22317" y1="40202" x2="25854" y2="71489"/>
                        <a14:foregroundMark x1="32561" y1="46678" x2="41951" y2="77628"/>
                        <a14:foregroundMark x1="38171" y1="41884" x2="43537" y2="73507"/>
                        <a14:foregroundMark x1="37683" y1="40202" x2="41463" y2="81497"/>
                        <a14:foregroundMark x1="42195" y1="43482" x2="30366" y2="79226"/>
                        <a14:foregroundMark x1="45122" y1="42220" x2="32805" y2="73928"/>
                        <a14:foregroundMark x1="32317" y1="36669" x2="25610" y2="69218"/>
                        <a14:foregroundMark x1="27927" y1="39108" x2="27683" y2="70732"/>
                        <a14:foregroundMark x1="42439" y1="37763" x2="48659" y2="73507"/>
                        <a14:foregroundMark x1="49512" y1="53911" x2="50488" y2="75021"/>
                        <a14:foregroundMark x1="50488" y1="75021" x2="59634" y2="80151"/>
                        <a14:foregroundMark x1="73659" y1="51892" x2="75732" y2="68124"/>
                        <a14:foregroundMark x1="89146" y1="44828" x2="91585" y2="62742"/>
                        <a14:foregroundMark x1="90854" y1="32801" x2="87073" y2="61312"/>
                        <a14:foregroundMark x1="87073" y1="61312" x2="87073" y2="61312"/>
                        <a14:foregroundMark x1="90854" y1="27418" x2="88415" y2="53322"/>
                        <a14:foregroundMark x1="93537" y1="25568" x2="93171" y2="46846"/>
                        <a14:foregroundMark x1="93780" y1="26325" x2="14878" y2="23381"/>
                        <a14:foregroundMark x1="14878" y1="23381" x2="9756" y2="32128"/>
                        <a14:foregroundMark x1="9756" y1="32128" x2="10244" y2="42977"/>
                        <a14:foregroundMark x1="5122" y1="24811" x2="8659" y2="39108"/>
                        <a14:foregroundMark x1="59146" y1="31287" x2="48415" y2="74264"/>
                        <a14:foregroundMark x1="59634" y1="39445" x2="57805" y2="73507"/>
                        <a14:foregroundMark x1="72073" y1="36669" x2="60732" y2="72582"/>
                        <a14:foregroundMark x1="71463" y1="48528" x2="71463" y2="72246"/>
                        <a14:foregroundMark x1="29024" y1="88730" x2="55610" y2="94449"/>
                        <a14:foregroundMark x1="55610" y1="94449" x2="70854" y2="90917"/>
                        <a14:foregroundMark x1="70854" y1="90917" x2="77439" y2="86880"/>
                        <a14:foregroundMark x1="46220" y1="92431" x2="55854" y2="95963"/>
                        <a14:foregroundMark x1="55854" y1="95963" x2="58293" y2="95038"/>
                        <a14:foregroundMark x1="23049" y1="6224" x2="32049" y2="7315"/>
                        <a14:foregroundMark x1="35732" y1="5887" x2="27195" y2="5887"/>
                        <a14:foregroundMark x1="26220" y1="4962" x2="24512" y2="9420"/>
                        <a14:foregroundMark x1="25244" y1="5971" x2="24390" y2="12111"/>
                        <a14:foregroundMark x1="25488" y1="6224" x2="25732" y2="13204"/>
                        <a14:foregroundMark x1="24756" y1="6140" x2="24268" y2="14045"/>
                        <a14:foregroundMark x1="24268" y1="14045" x2="35122" y2="15728"/>
                        <a14:foregroundMark x1="45000" y1="5467" x2="55610" y2="6140"/>
                        <a14:foregroundMark x1="55610" y1="6140" x2="56463" y2="5887"/>
                        <a14:foregroundMark x1="64055" y1="6974" x2="63415" y2="10261"/>
                        <a14:foregroundMark x1="64512" y1="4626" x2="64083" y2="6827"/>
                        <a14:foregroundMark x1="65366" y1="5635" x2="76220" y2="5803"/>
                        <a14:foregroundMark x1="76220" y1="5803" x2="76829" y2="5635"/>
                        <a14:foregroundMark x1="62317" y1="14718" x2="73537" y2="14886"/>
                        <a14:foregroundMark x1="73537" y1="14886" x2="75976" y2="12532"/>
                        <a14:backgroundMark x1="34268" y1="7738" x2="34268" y2="7738"/>
                        <a14:backgroundMark x1="33659" y1="7822" x2="33659" y2="7822"/>
                        <a14:backgroundMark x1="33293" y1="7822" x2="35854" y2="7738"/>
                        <a14:backgroundMark x1="32927" y1="7738" x2="34390" y2="7738"/>
                        <a14:backgroundMark x1="34390" y1="7738" x2="32439" y2="7738"/>
                        <a14:backgroundMark x1="68415" y1="8410" x2="69390" y2="7822"/>
                        <a14:backgroundMark x1="69024" y1="7990" x2="65366" y2="8158"/>
                        <a14:backgroundMark x1="69756" y1="7738" x2="67439" y2="7485"/>
                      </a14:backgroundRemoval>
                    </a14:imgEffect>
                  </a14:imgLayer>
                </a14:imgProps>
              </a:ext>
              <a:ext uri="{28A0092B-C50C-407E-A947-70E740481C1C}">
                <a14:useLocalDpi xmlns:a14="http://schemas.microsoft.com/office/drawing/2010/main" val="0"/>
              </a:ext>
            </a:extLst>
          </a:blip>
          <a:stretch>
            <a:fillRect/>
          </a:stretch>
        </p:blipFill>
        <p:spPr>
          <a:xfrm>
            <a:off x="9572664" y="3066537"/>
            <a:ext cx="2268395" cy="3289172"/>
          </a:xfrm>
          <a:prstGeom prst="rect">
            <a:avLst/>
          </a:prstGeom>
        </p:spPr>
      </p:pic>
      <p:pic>
        <p:nvPicPr>
          <p:cNvPr id="13" name="Picture 12" descr="Logo&#10;&#10;Description automatically generated">
            <a:extLst>
              <a:ext uri="{FF2B5EF4-FFF2-40B4-BE49-F238E27FC236}">
                <a16:creationId xmlns:a16="http://schemas.microsoft.com/office/drawing/2014/main" id="{0B87C0C4-67EA-414A-82B6-44A630AC7A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994" y="2742673"/>
            <a:ext cx="3220385" cy="3936900"/>
          </a:xfrm>
          <a:prstGeom prst="rect">
            <a:avLst/>
          </a:prstGeom>
        </p:spPr>
      </p:pic>
    </p:spTree>
    <p:extLst>
      <p:ext uri="{BB962C8B-B14F-4D97-AF65-F5344CB8AC3E}">
        <p14:creationId xmlns:p14="http://schemas.microsoft.com/office/powerpoint/2010/main" val="417654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80"/>
                                            </p:tgtEl>
                                          </p:cBhvr>
                                        </p:animEffect>
                                        <p:set>
                                          <p:cBhvr>
                                            <p:cTn id="7" dur="1" fill="hold">
                                              <p:stCondLst>
                                                <p:cond delay="499"/>
                                              </p:stCondLst>
                                            </p:cTn>
                                            <p:tgtEl>
                                              <p:spTgt spid="78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par>
                                    <p:cTn id="11" presetID="42" presetClass="path" presetSubtype="0" fill="hold" nodeType="withEffect" p14:presetBounceEnd="80000">
                                      <p:stCondLst>
                                        <p:cond delay="0"/>
                                      </p:stCondLst>
                                      <p:childTnLst>
                                        <p:animMotion origin="layout" path="M -8.87962E-17 -0.25 L -8.87962E-17 4.81481E-6 " pathEditMode="relative" rAng="0" ptsTypes="AA" p14:bounceEnd="80000">
                                          <p:cBhvr>
                                            <p:cTn id="12" dur="2000" fill="hold"/>
                                            <p:tgtEl>
                                              <p:spTgt spid="9"/>
                                            </p:tgtEl>
                                            <p:attrNameLst>
                                              <p:attrName>ppt_x</p:attrName>
                                              <p:attrName>ppt_y</p:attrName>
                                            </p:attrNameLst>
                                          </p:cBhvr>
                                          <p:rCtr x="0" y="12500"/>
                                        </p:animMotion>
                                      </p:childTnLst>
                                    </p:cTn>
                                  </p:par>
                                  <p:par>
                                    <p:cTn id="13" presetID="10" presetClass="entr" presetSubtype="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750"/>
                                            <p:tgtEl>
                                              <p:spTgt spid="13"/>
                                            </p:tgtEl>
                                          </p:cBhvr>
                                        </p:animEffect>
                                      </p:childTnLst>
                                    </p:cTn>
                                  </p:par>
                                  <p:par>
                                    <p:cTn id="16" presetID="42" presetClass="path" presetSubtype="0" fill="hold" nodeType="withEffect" p14:presetBounceEnd="80000">
                                      <p:stCondLst>
                                        <p:cond delay="500"/>
                                      </p:stCondLst>
                                      <p:childTnLst>
                                        <p:animMotion origin="layout" path="M -8.87962E-17 -0.25 L -8.87962E-17 4.81481E-6 " pathEditMode="relative" rAng="0" ptsTypes="AA" p14:bounceEnd="80000">
                                          <p:cBhvr>
                                            <p:cTn id="17" dur="2000" fill="hold"/>
                                            <p:tgtEl>
                                              <p:spTgt spid="13"/>
                                            </p:tgtEl>
                                            <p:attrNameLst>
                                              <p:attrName>ppt_x</p:attrName>
                                              <p:attrName>ppt_y</p:attrName>
                                            </p:attrNameLst>
                                          </p:cBhvr>
                                          <p:rCtr x="0" y="12500"/>
                                        </p:animMotion>
                                      </p:childTnLst>
                                    </p:cTn>
                                  </p:par>
                                  <p:par>
                                    <p:cTn id="18" presetID="10" presetClass="entr" presetSubtype="0" fill="hold" nodeType="with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750"/>
                                            <p:tgtEl>
                                              <p:spTgt spid="11"/>
                                            </p:tgtEl>
                                          </p:cBhvr>
                                        </p:animEffect>
                                      </p:childTnLst>
                                    </p:cTn>
                                  </p:par>
                                  <p:par>
                                    <p:cTn id="21" presetID="42" presetClass="path" presetSubtype="0" fill="hold" nodeType="withEffect" p14:presetBounceEnd="80000">
                                      <p:stCondLst>
                                        <p:cond delay="1000"/>
                                      </p:stCondLst>
                                      <p:childTnLst>
                                        <p:animMotion origin="layout" path="M -8.87962E-17 -0.25 L -8.87962E-17 4.81481E-6 " pathEditMode="relative" rAng="0" ptsTypes="AA" p14:bounceEnd="80000">
                                          <p:cBhvr>
                                            <p:cTn id="22" dur="2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80"/>
                                            </p:tgtEl>
                                          </p:cBhvr>
                                        </p:animEffect>
                                        <p:set>
                                          <p:cBhvr>
                                            <p:cTn id="7" dur="1" fill="hold">
                                              <p:stCondLst>
                                                <p:cond delay="499"/>
                                              </p:stCondLst>
                                            </p:cTn>
                                            <p:tgtEl>
                                              <p:spTgt spid="78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par>
                                    <p:cTn id="11" presetID="42" presetClass="path" presetSubtype="0" fill="hold" nodeType="withEffect">
                                      <p:stCondLst>
                                        <p:cond delay="0"/>
                                      </p:stCondLst>
                                      <p:childTnLst>
                                        <p:animMotion origin="layout" path="M -8.87962E-17 -0.25 L -8.87962E-17 4.81481E-6 " pathEditMode="relative" rAng="0" ptsTypes="AA">
                                          <p:cBhvr>
                                            <p:cTn id="12" dur="2000" fill="hold"/>
                                            <p:tgtEl>
                                              <p:spTgt spid="9"/>
                                            </p:tgtEl>
                                            <p:attrNameLst>
                                              <p:attrName>ppt_x</p:attrName>
                                              <p:attrName>ppt_y</p:attrName>
                                            </p:attrNameLst>
                                          </p:cBhvr>
                                          <p:rCtr x="0" y="12500"/>
                                        </p:animMotion>
                                      </p:childTnLst>
                                    </p:cTn>
                                  </p:par>
                                  <p:par>
                                    <p:cTn id="13" presetID="10" presetClass="entr" presetSubtype="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750"/>
                                            <p:tgtEl>
                                              <p:spTgt spid="13"/>
                                            </p:tgtEl>
                                          </p:cBhvr>
                                        </p:animEffect>
                                      </p:childTnLst>
                                    </p:cTn>
                                  </p:par>
                                  <p:par>
                                    <p:cTn id="16" presetID="42" presetClass="path" presetSubtype="0" fill="hold" nodeType="withEffect">
                                      <p:stCondLst>
                                        <p:cond delay="500"/>
                                      </p:stCondLst>
                                      <p:childTnLst>
                                        <p:animMotion origin="layout" path="M -8.87962E-17 -0.25 L -8.87962E-17 4.81481E-6 " pathEditMode="relative" rAng="0" ptsTypes="AA">
                                          <p:cBhvr>
                                            <p:cTn id="17" dur="2000" fill="hold"/>
                                            <p:tgtEl>
                                              <p:spTgt spid="13"/>
                                            </p:tgtEl>
                                            <p:attrNameLst>
                                              <p:attrName>ppt_x</p:attrName>
                                              <p:attrName>ppt_y</p:attrName>
                                            </p:attrNameLst>
                                          </p:cBhvr>
                                          <p:rCtr x="0" y="12500"/>
                                        </p:animMotion>
                                      </p:childTnLst>
                                    </p:cTn>
                                  </p:par>
                                  <p:par>
                                    <p:cTn id="18" presetID="10" presetClass="entr" presetSubtype="0" fill="hold" nodeType="with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750"/>
                                            <p:tgtEl>
                                              <p:spTgt spid="11"/>
                                            </p:tgtEl>
                                          </p:cBhvr>
                                        </p:animEffect>
                                      </p:childTnLst>
                                    </p:cTn>
                                  </p:par>
                                  <p:par>
                                    <p:cTn id="21" presetID="42" presetClass="path" presetSubtype="0" fill="hold" nodeType="withEffect">
                                      <p:stCondLst>
                                        <p:cond delay="1000"/>
                                      </p:stCondLst>
                                      <p:childTnLst>
                                        <p:animMotion origin="layout" path="M -8.87962E-17 -0.25 L -8.87962E-17 4.81481E-6 " pathEditMode="relative" rAng="0" ptsTypes="AA">
                                          <p:cBhvr>
                                            <p:cTn id="22" dur="2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C56C85FA-7D67-450C-B385-637E34DD0DE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250" r="96833">
                        <a14:foregroundMark x1="1250" y1="78500" x2="1250" y2="78500"/>
                        <a14:foregroundMark x1="92583" y1="76500" x2="92583" y2="76500"/>
                        <a14:foregroundMark x1="96833" y1="74583" x2="96833" y2="74583"/>
                        <a14:foregroundMark x1="62083" y1="73083" x2="62083" y2="73083"/>
                        <a14:foregroundMark x1="60500" y1="71917" x2="60500" y2="71917"/>
                        <a14:foregroundMark x1="59167" y1="70167" x2="59167" y2="70167"/>
                        <a14:foregroundMark x1="54583" y1="66167" x2="63583" y2="76000"/>
                        <a14:foregroundMark x1="63583" y1="76000" x2="63583" y2="76000"/>
                        <a14:foregroundMark x1="72083" y1="70917" x2="73750" y2="49667"/>
                        <a14:foregroundMark x1="73750" y1="49667" x2="73750" y2="49667"/>
                        <a14:foregroundMark x1="69333" y1="47917" x2="69333" y2="62667"/>
                        <a14:foregroundMark x1="68250" y1="69000" x2="68000" y2="76583"/>
                        <a14:foregroundMark x1="65167" y1="72500" x2="68417" y2="68833"/>
                        <a14:foregroundMark x1="27583" y1="73083" x2="33167" y2="78417"/>
                        <a14:foregroundMark x1="33500" y1="68500" x2="25083" y2="72333"/>
                      </a14:backgroundRemoval>
                    </a14:imgEffect>
                  </a14:imgLayer>
                </a14:imgProps>
              </a:ext>
              <a:ext uri="{28A0092B-C50C-407E-A947-70E740481C1C}">
                <a14:useLocalDpi xmlns:a14="http://schemas.microsoft.com/office/drawing/2010/main" val="0"/>
              </a:ext>
            </a:extLst>
          </a:blip>
          <a:stretch>
            <a:fillRect/>
          </a:stretch>
        </p:blipFill>
        <p:spPr>
          <a:xfrm>
            <a:off x="-77572" y="-2519967"/>
            <a:ext cx="12347141" cy="12347141"/>
          </a:xfrm>
          <a:prstGeom prst="rect">
            <a:avLst/>
          </a:prstGeom>
        </p:spPr>
      </p:pic>
      <p:sp>
        <p:nvSpPr>
          <p:cNvPr id="8" name="Rectangle 7">
            <a:extLst>
              <a:ext uri="{FF2B5EF4-FFF2-40B4-BE49-F238E27FC236}">
                <a16:creationId xmlns:a16="http://schemas.microsoft.com/office/drawing/2014/main" id="{94BBC00B-B665-4848-892C-4855FD834FC0}"/>
              </a:ext>
            </a:extLst>
          </p:cNvPr>
          <p:cNvSpPr/>
          <p:nvPr/>
        </p:nvSpPr>
        <p:spPr>
          <a:xfrm flipH="1">
            <a:off x="-42205" y="-26815"/>
            <a:ext cx="12276410" cy="7002980"/>
          </a:xfrm>
          <a:prstGeom prst="rect">
            <a:avLst/>
          </a:prstGeom>
          <a:gradFill flip="none" rotWithShape="1">
            <a:gsLst>
              <a:gs pos="0">
                <a:schemeClr val="accent1">
                  <a:lumMod val="75000"/>
                  <a:alpha val="71000"/>
                </a:schemeClr>
              </a:gs>
              <a:gs pos="95000">
                <a:schemeClr val="bg1">
                  <a:lumMod val="73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71" name="Group 770">
            <a:extLst>
              <a:ext uri="{FF2B5EF4-FFF2-40B4-BE49-F238E27FC236}">
                <a16:creationId xmlns:a16="http://schemas.microsoft.com/office/drawing/2014/main" id="{0E2F4502-A405-4556-AEF7-BD937292BCCE}"/>
              </a:ext>
            </a:extLst>
          </p:cNvPr>
          <p:cNvGrpSpPr/>
          <p:nvPr/>
        </p:nvGrpSpPr>
        <p:grpSpPr>
          <a:xfrm>
            <a:off x="1638804" y="6928137"/>
            <a:ext cx="2067180" cy="1862048"/>
            <a:chOff x="1638804" y="3939714"/>
            <a:chExt cx="2067180" cy="1862048"/>
          </a:xfrm>
        </p:grpSpPr>
        <p:sp>
          <p:nvSpPr>
            <p:cNvPr id="772" name="Hexagon 771">
              <a:extLst>
                <a:ext uri="{FF2B5EF4-FFF2-40B4-BE49-F238E27FC236}">
                  <a16:creationId xmlns:a16="http://schemas.microsoft.com/office/drawing/2014/main" id="{3D58DE15-4BA0-4E49-9242-0A3BADC53FAF}"/>
                </a:ext>
              </a:extLst>
            </p:cNvPr>
            <p:cNvSpPr/>
            <p:nvPr/>
          </p:nvSpPr>
          <p:spPr>
            <a:xfrm>
              <a:off x="163880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BB9EEDF4-A389-4255-8733-B8ECDE78F011}"/>
                </a:ext>
              </a:extLst>
            </p:cNvPr>
            <p:cNvSpPr txBox="1"/>
            <p:nvPr/>
          </p:nvSpPr>
          <p:spPr>
            <a:xfrm>
              <a:off x="2194022" y="3939714"/>
              <a:ext cx="956744" cy="1862048"/>
            </a:xfrm>
            <a:prstGeom prst="rect">
              <a:avLst/>
            </a:prstGeom>
            <a:noFill/>
          </p:spPr>
          <p:txBody>
            <a:bodyPr wrap="square" rtlCol="0">
              <a:spAutoFit/>
            </a:bodyPr>
            <a:lstStyle/>
            <a:p>
              <a:r>
                <a:rPr lang="en-US" sz="11500">
                  <a:solidFill>
                    <a:schemeClr val="bg1"/>
                  </a:solidFill>
                </a:rPr>
                <a:t>1</a:t>
              </a:r>
            </a:p>
          </p:txBody>
        </p:sp>
      </p:grpSp>
      <p:grpSp>
        <p:nvGrpSpPr>
          <p:cNvPr id="2" name="Group 1">
            <a:extLst>
              <a:ext uri="{FF2B5EF4-FFF2-40B4-BE49-F238E27FC236}">
                <a16:creationId xmlns:a16="http://schemas.microsoft.com/office/drawing/2014/main" id="{009787E9-E640-4E0B-B4D0-3DD927310646}"/>
              </a:ext>
            </a:extLst>
          </p:cNvPr>
          <p:cNvGrpSpPr/>
          <p:nvPr/>
        </p:nvGrpSpPr>
        <p:grpSpPr>
          <a:xfrm>
            <a:off x="1644875" y="-1970800"/>
            <a:ext cx="2067180" cy="1768628"/>
            <a:chOff x="1574988" y="2037419"/>
            <a:chExt cx="2067180" cy="1768628"/>
          </a:xfrm>
        </p:grpSpPr>
        <p:sp>
          <p:nvSpPr>
            <p:cNvPr id="800" name="Hexagon 799">
              <a:extLst>
                <a:ext uri="{FF2B5EF4-FFF2-40B4-BE49-F238E27FC236}">
                  <a16:creationId xmlns:a16="http://schemas.microsoft.com/office/drawing/2014/main" id="{85DCAAF9-D1C8-4AF9-BD77-D0A382D3AD49}"/>
                </a:ext>
              </a:extLst>
            </p:cNvPr>
            <p:cNvSpPr/>
            <p:nvPr/>
          </p:nvSpPr>
          <p:spPr>
            <a:xfrm>
              <a:off x="1574988" y="2037419"/>
              <a:ext cx="2067180" cy="1768628"/>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4275B6C2-E06A-4733-ACB4-7A2F3E99AF13}"/>
                </a:ext>
              </a:extLst>
            </p:cNvPr>
            <p:cNvSpPr txBox="1"/>
            <p:nvPr/>
          </p:nvSpPr>
          <p:spPr>
            <a:xfrm>
              <a:off x="1793931" y="2510487"/>
              <a:ext cx="1684866" cy="830997"/>
            </a:xfrm>
            <a:prstGeom prst="rect">
              <a:avLst/>
            </a:prstGeom>
            <a:noFill/>
          </p:spPr>
          <p:txBody>
            <a:bodyPr wrap="square" rtlCol="0">
              <a:spAutoFit/>
            </a:bodyPr>
            <a:lstStyle/>
            <a:p>
              <a:pPr algn="ctr"/>
              <a:r>
                <a:rPr lang="en-US" sz="2400">
                  <a:solidFill>
                    <a:schemeClr val="bg1"/>
                  </a:solidFill>
                </a:rPr>
                <a:t>Giới thiệu đề tài</a:t>
              </a:r>
            </a:p>
          </p:txBody>
        </p:sp>
      </p:grpSp>
      <p:grpSp>
        <p:nvGrpSpPr>
          <p:cNvPr id="776" name="Group 775">
            <a:extLst>
              <a:ext uri="{FF2B5EF4-FFF2-40B4-BE49-F238E27FC236}">
                <a16:creationId xmlns:a16="http://schemas.microsoft.com/office/drawing/2014/main" id="{46B10FBC-FF28-4DAF-9271-449FD97D79C3}"/>
              </a:ext>
            </a:extLst>
          </p:cNvPr>
          <p:cNvGrpSpPr/>
          <p:nvPr/>
        </p:nvGrpSpPr>
        <p:grpSpPr>
          <a:xfrm>
            <a:off x="3367322" y="-1970799"/>
            <a:ext cx="2067180" cy="1862048"/>
            <a:chOff x="3377220" y="923800"/>
            <a:chExt cx="2067180" cy="1862048"/>
          </a:xfrm>
        </p:grpSpPr>
        <p:sp>
          <p:nvSpPr>
            <p:cNvPr id="777" name="Hexagon 776">
              <a:extLst>
                <a:ext uri="{FF2B5EF4-FFF2-40B4-BE49-F238E27FC236}">
                  <a16:creationId xmlns:a16="http://schemas.microsoft.com/office/drawing/2014/main" id="{7C88E7AD-00B5-4F34-A763-F578311AB8D0}"/>
                </a:ext>
              </a:extLst>
            </p:cNvPr>
            <p:cNvSpPr/>
            <p:nvPr/>
          </p:nvSpPr>
          <p:spPr>
            <a:xfrm>
              <a:off x="3377220" y="1001161"/>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8" name="TextBox 777">
              <a:extLst>
                <a:ext uri="{FF2B5EF4-FFF2-40B4-BE49-F238E27FC236}">
                  <a16:creationId xmlns:a16="http://schemas.microsoft.com/office/drawing/2014/main" id="{A12826F2-B701-4209-9388-57CCE43C43E0}"/>
                </a:ext>
              </a:extLst>
            </p:cNvPr>
            <p:cNvSpPr txBox="1"/>
            <p:nvPr/>
          </p:nvSpPr>
          <p:spPr>
            <a:xfrm>
              <a:off x="3940904" y="923800"/>
              <a:ext cx="956744" cy="1862048"/>
            </a:xfrm>
            <a:prstGeom prst="rect">
              <a:avLst/>
            </a:prstGeom>
            <a:noFill/>
          </p:spPr>
          <p:txBody>
            <a:bodyPr wrap="square" rtlCol="0">
              <a:spAutoFit/>
            </a:bodyPr>
            <a:lstStyle/>
            <a:p>
              <a:r>
                <a:rPr lang="en-US" sz="11500">
                  <a:solidFill>
                    <a:schemeClr val="bg1"/>
                  </a:solidFill>
                </a:rPr>
                <a:t>2</a:t>
              </a:r>
            </a:p>
          </p:txBody>
        </p:sp>
      </p:grpSp>
      <p:sp>
        <p:nvSpPr>
          <p:cNvPr id="781" name="TextBox 780">
            <a:extLst>
              <a:ext uri="{FF2B5EF4-FFF2-40B4-BE49-F238E27FC236}">
                <a16:creationId xmlns:a16="http://schemas.microsoft.com/office/drawing/2014/main" id="{8D4017B6-9CD2-4CDF-8204-2B41BACCD556}"/>
              </a:ext>
            </a:extLst>
          </p:cNvPr>
          <p:cNvSpPr txBox="1"/>
          <p:nvPr/>
        </p:nvSpPr>
        <p:spPr>
          <a:xfrm>
            <a:off x="411138" y="524369"/>
            <a:ext cx="1684866" cy="461665"/>
          </a:xfrm>
          <a:prstGeom prst="rect">
            <a:avLst/>
          </a:prstGeom>
          <a:noFill/>
        </p:spPr>
        <p:txBody>
          <a:bodyPr wrap="square" rtlCol="0">
            <a:spAutoFit/>
          </a:bodyPr>
          <a:lstStyle/>
          <a:p>
            <a:pPr algn="ctr"/>
            <a:r>
              <a:rPr lang="en-US" sz="2400">
                <a:solidFill>
                  <a:schemeClr val="bg1"/>
                </a:solidFill>
              </a:rPr>
              <a:t>Phân tích</a:t>
            </a:r>
          </a:p>
        </p:txBody>
      </p:sp>
      <p:grpSp>
        <p:nvGrpSpPr>
          <p:cNvPr id="782" name="Group 781">
            <a:extLst>
              <a:ext uri="{FF2B5EF4-FFF2-40B4-BE49-F238E27FC236}">
                <a16:creationId xmlns:a16="http://schemas.microsoft.com/office/drawing/2014/main" id="{1749AC94-A78E-48A8-8910-2AAD0FE57F87}"/>
              </a:ext>
            </a:extLst>
          </p:cNvPr>
          <p:cNvGrpSpPr/>
          <p:nvPr/>
        </p:nvGrpSpPr>
        <p:grpSpPr>
          <a:xfrm>
            <a:off x="5058440" y="7186883"/>
            <a:ext cx="2067180" cy="1862048"/>
            <a:chOff x="5171648" y="3964558"/>
            <a:chExt cx="2067180" cy="1862048"/>
          </a:xfrm>
        </p:grpSpPr>
        <p:sp>
          <p:nvSpPr>
            <p:cNvPr id="783" name="Hexagon 782">
              <a:extLst>
                <a:ext uri="{FF2B5EF4-FFF2-40B4-BE49-F238E27FC236}">
                  <a16:creationId xmlns:a16="http://schemas.microsoft.com/office/drawing/2014/main" id="{605B2FB2-8111-4C8E-9564-75369A66F673}"/>
                </a:ext>
              </a:extLst>
            </p:cNvPr>
            <p:cNvSpPr/>
            <p:nvPr/>
          </p:nvSpPr>
          <p:spPr>
            <a:xfrm>
              <a:off x="5171648"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4" name="TextBox 783">
              <a:extLst>
                <a:ext uri="{FF2B5EF4-FFF2-40B4-BE49-F238E27FC236}">
                  <a16:creationId xmlns:a16="http://schemas.microsoft.com/office/drawing/2014/main" id="{F7AD6DFB-1D4C-4BE4-85CF-E636B6753317}"/>
                </a:ext>
              </a:extLst>
            </p:cNvPr>
            <p:cNvSpPr txBox="1"/>
            <p:nvPr/>
          </p:nvSpPr>
          <p:spPr>
            <a:xfrm>
              <a:off x="5723996" y="3964558"/>
              <a:ext cx="956744" cy="1862048"/>
            </a:xfrm>
            <a:prstGeom prst="rect">
              <a:avLst/>
            </a:prstGeom>
            <a:noFill/>
          </p:spPr>
          <p:txBody>
            <a:bodyPr wrap="square" rtlCol="0">
              <a:spAutoFit/>
            </a:bodyPr>
            <a:lstStyle/>
            <a:p>
              <a:r>
                <a:rPr lang="en-US" sz="11500">
                  <a:solidFill>
                    <a:schemeClr val="bg1"/>
                  </a:solidFill>
                </a:rPr>
                <a:t>3</a:t>
              </a:r>
            </a:p>
          </p:txBody>
        </p:sp>
      </p:grpSp>
      <p:grpSp>
        <p:nvGrpSpPr>
          <p:cNvPr id="785" name="Group 784">
            <a:extLst>
              <a:ext uri="{FF2B5EF4-FFF2-40B4-BE49-F238E27FC236}">
                <a16:creationId xmlns:a16="http://schemas.microsoft.com/office/drawing/2014/main" id="{FE7E548A-FE80-4F4D-9337-A762F451686F}"/>
              </a:ext>
            </a:extLst>
          </p:cNvPr>
          <p:cNvGrpSpPr/>
          <p:nvPr/>
        </p:nvGrpSpPr>
        <p:grpSpPr>
          <a:xfrm>
            <a:off x="5172413" y="-2063859"/>
            <a:ext cx="2067180" cy="1782052"/>
            <a:chOff x="5168599" y="2014889"/>
            <a:chExt cx="2067180" cy="1782052"/>
          </a:xfrm>
        </p:grpSpPr>
        <p:sp>
          <p:nvSpPr>
            <p:cNvPr id="786" name="Hexagon 785">
              <a:extLst>
                <a:ext uri="{FF2B5EF4-FFF2-40B4-BE49-F238E27FC236}">
                  <a16:creationId xmlns:a16="http://schemas.microsoft.com/office/drawing/2014/main" id="{D7013F85-D667-4969-906B-4D1DFA03DFA9}"/>
                </a:ext>
              </a:extLst>
            </p:cNvPr>
            <p:cNvSpPr/>
            <p:nvPr/>
          </p:nvSpPr>
          <p:spPr>
            <a:xfrm>
              <a:off x="5168599"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7" name="TextBox 786">
              <a:extLst>
                <a:ext uri="{FF2B5EF4-FFF2-40B4-BE49-F238E27FC236}">
                  <a16:creationId xmlns:a16="http://schemas.microsoft.com/office/drawing/2014/main" id="{EB842792-18CF-4F38-97EC-FCFB8F7C4719}"/>
                </a:ext>
              </a:extLst>
            </p:cNvPr>
            <p:cNvSpPr txBox="1"/>
            <p:nvPr/>
          </p:nvSpPr>
          <p:spPr>
            <a:xfrm>
              <a:off x="5359756" y="2715945"/>
              <a:ext cx="1684866" cy="461665"/>
            </a:xfrm>
            <a:prstGeom prst="rect">
              <a:avLst/>
            </a:prstGeom>
            <a:noFill/>
          </p:spPr>
          <p:txBody>
            <a:bodyPr wrap="square" rtlCol="0">
              <a:spAutoFit/>
            </a:bodyPr>
            <a:lstStyle/>
            <a:p>
              <a:pPr algn="ctr"/>
              <a:r>
                <a:rPr lang="en-US" sz="2400">
                  <a:solidFill>
                    <a:schemeClr val="bg1"/>
                  </a:solidFill>
                </a:rPr>
                <a:t>Website</a:t>
              </a:r>
            </a:p>
          </p:txBody>
        </p:sp>
      </p:grpSp>
      <p:grpSp>
        <p:nvGrpSpPr>
          <p:cNvPr id="788" name="Group 787">
            <a:extLst>
              <a:ext uri="{FF2B5EF4-FFF2-40B4-BE49-F238E27FC236}">
                <a16:creationId xmlns:a16="http://schemas.microsoft.com/office/drawing/2014/main" id="{ABE24AC8-617A-4833-8400-C8D386B705E5}"/>
              </a:ext>
            </a:extLst>
          </p:cNvPr>
          <p:cNvGrpSpPr/>
          <p:nvPr/>
        </p:nvGrpSpPr>
        <p:grpSpPr>
          <a:xfrm>
            <a:off x="6829148" y="-2020672"/>
            <a:ext cx="2067180" cy="1862048"/>
            <a:chOff x="6943045" y="923800"/>
            <a:chExt cx="2067180" cy="1862048"/>
          </a:xfrm>
        </p:grpSpPr>
        <p:sp>
          <p:nvSpPr>
            <p:cNvPr id="789" name="Hexagon 788">
              <a:extLst>
                <a:ext uri="{FF2B5EF4-FFF2-40B4-BE49-F238E27FC236}">
                  <a16:creationId xmlns:a16="http://schemas.microsoft.com/office/drawing/2014/main" id="{F81277F7-82CE-4F7B-BE5F-1691DF57CA15}"/>
                </a:ext>
              </a:extLst>
            </p:cNvPr>
            <p:cNvSpPr/>
            <p:nvPr/>
          </p:nvSpPr>
          <p:spPr>
            <a:xfrm>
              <a:off x="6943045" y="99710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E8F79D20-5F03-4843-8E93-49AF940EC283}"/>
                </a:ext>
              </a:extLst>
            </p:cNvPr>
            <p:cNvSpPr txBox="1"/>
            <p:nvPr/>
          </p:nvSpPr>
          <p:spPr>
            <a:xfrm>
              <a:off x="7489797" y="923800"/>
              <a:ext cx="956744" cy="1862048"/>
            </a:xfrm>
            <a:prstGeom prst="rect">
              <a:avLst/>
            </a:prstGeom>
            <a:noFill/>
          </p:spPr>
          <p:txBody>
            <a:bodyPr wrap="square" rtlCol="0">
              <a:spAutoFit/>
            </a:bodyPr>
            <a:lstStyle/>
            <a:p>
              <a:r>
                <a:rPr lang="en-US" sz="11500">
                  <a:solidFill>
                    <a:schemeClr val="bg1"/>
                  </a:solidFill>
                </a:rPr>
                <a:t>4</a:t>
              </a:r>
            </a:p>
          </p:txBody>
        </p:sp>
      </p:grpSp>
      <p:grpSp>
        <p:nvGrpSpPr>
          <p:cNvPr id="791" name="Group 790">
            <a:extLst>
              <a:ext uri="{FF2B5EF4-FFF2-40B4-BE49-F238E27FC236}">
                <a16:creationId xmlns:a16="http://schemas.microsoft.com/office/drawing/2014/main" id="{13DAE324-C6A6-4D71-9421-18B3A14C1FD2}"/>
              </a:ext>
            </a:extLst>
          </p:cNvPr>
          <p:cNvGrpSpPr/>
          <p:nvPr/>
        </p:nvGrpSpPr>
        <p:grpSpPr>
          <a:xfrm>
            <a:off x="7048436" y="7090837"/>
            <a:ext cx="2067180" cy="1782052"/>
            <a:chOff x="6943045" y="2986776"/>
            <a:chExt cx="2067180" cy="1782052"/>
          </a:xfrm>
        </p:grpSpPr>
        <p:sp>
          <p:nvSpPr>
            <p:cNvPr id="792" name="Hexagon 791">
              <a:extLst>
                <a:ext uri="{FF2B5EF4-FFF2-40B4-BE49-F238E27FC236}">
                  <a16:creationId xmlns:a16="http://schemas.microsoft.com/office/drawing/2014/main" id="{A3574B24-55A4-480A-BB18-874DF7EF14B1}"/>
                </a:ext>
              </a:extLst>
            </p:cNvPr>
            <p:cNvSpPr/>
            <p:nvPr/>
          </p:nvSpPr>
          <p:spPr>
            <a:xfrm>
              <a:off x="6943045" y="298677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3" name="TextBox 792">
              <a:extLst>
                <a:ext uri="{FF2B5EF4-FFF2-40B4-BE49-F238E27FC236}">
                  <a16:creationId xmlns:a16="http://schemas.microsoft.com/office/drawing/2014/main" id="{2E24C46F-4779-4CD6-A92E-AD64AF8790F7}"/>
                </a:ext>
              </a:extLst>
            </p:cNvPr>
            <p:cNvSpPr txBox="1"/>
            <p:nvPr/>
          </p:nvSpPr>
          <p:spPr>
            <a:xfrm>
              <a:off x="7141144" y="3640838"/>
              <a:ext cx="1684866" cy="461665"/>
            </a:xfrm>
            <a:prstGeom prst="rect">
              <a:avLst/>
            </a:prstGeom>
            <a:noFill/>
          </p:spPr>
          <p:txBody>
            <a:bodyPr wrap="square" rtlCol="0">
              <a:spAutoFit/>
            </a:bodyPr>
            <a:lstStyle/>
            <a:p>
              <a:pPr algn="ctr"/>
              <a:r>
                <a:rPr lang="en-US" sz="2400">
                  <a:solidFill>
                    <a:schemeClr val="bg1"/>
                  </a:solidFill>
                </a:rPr>
                <a:t>Code</a:t>
              </a:r>
            </a:p>
          </p:txBody>
        </p:sp>
      </p:grpSp>
      <p:grpSp>
        <p:nvGrpSpPr>
          <p:cNvPr id="794" name="Group 793">
            <a:extLst>
              <a:ext uri="{FF2B5EF4-FFF2-40B4-BE49-F238E27FC236}">
                <a16:creationId xmlns:a16="http://schemas.microsoft.com/office/drawing/2014/main" id="{1694C8F3-97C5-4FC3-92B2-A2FA5DC1480B}"/>
              </a:ext>
            </a:extLst>
          </p:cNvPr>
          <p:cNvGrpSpPr/>
          <p:nvPr/>
        </p:nvGrpSpPr>
        <p:grpSpPr>
          <a:xfrm>
            <a:off x="8813940" y="7216265"/>
            <a:ext cx="2067180" cy="1862048"/>
            <a:chOff x="8734424" y="3939714"/>
            <a:chExt cx="2067180" cy="1862048"/>
          </a:xfrm>
        </p:grpSpPr>
        <p:sp>
          <p:nvSpPr>
            <p:cNvPr id="795" name="Hexagon 794">
              <a:extLst>
                <a:ext uri="{FF2B5EF4-FFF2-40B4-BE49-F238E27FC236}">
                  <a16:creationId xmlns:a16="http://schemas.microsoft.com/office/drawing/2014/main" id="{05188B5F-9736-4287-A91A-E31CF894DFA4}"/>
                </a:ext>
              </a:extLst>
            </p:cNvPr>
            <p:cNvSpPr/>
            <p:nvPr/>
          </p:nvSpPr>
          <p:spPr>
            <a:xfrm>
              <a:off x="8734424" y="4004556"/>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6" name="TextBox 795">
              <a:extLst>
                <a:ext uri="{FF2B5EF4-FFF2-40B4-BE49-F238E27FC236}">
                  <a16:creationId xmlns:a16="http://schemas.microsoft.com/office/drawing/2014/main" id="{5C88C121-4210-42AE-82B6-B4469507D806}"/>
                </a:ext>
              </a:extLst>
            </p:cNvPr>
            <p:cNvSpPr txBox="1"/>
            <p:nvPr/>
          </p:nvSpPr>
          <p:spPr>
            <a:xfrm>
              <a:off x="9281202" y="3939714"/>
              <a:ext cx="956744" cy="1862048"/>
            </a:xfrm>
            <a:prstGeom prst="rect">
              <a:avLst/>
            </a:prstGeom>
            <a:noFill/>
          </p:spPr>
          <p:txBody>
            <a:bodyPr wrap="square" rtlCol="0">
              <a:spAutoFit/>
            </a:bodyPr>
            <a:lstStyle/>
            <a:p>
              <a:r>
                <a:rPr lang="en-US" sz="11500">
                  <a:solidFill>
                    <a:schemeClr val="bg1"/>
                  </a:solidFill>
                </a:rPr>
                <a:t>5</a:t>
              </a:r>
            </a:p>
          </p:txBody>
        </p:sp>
      </p:grpSp>
      <p:grpSp>
        <p:nvGrpSpPr>
          <p:cNvPr id="797" name="Group 796">
            <a:extLst>
              <a:ext uri="{FF2B5EF4-FFF2-40B4-BE49-F238E27FC236}">
                <a16:creationId xmlns:a16="http://schemas.microsoft.com/office/drawing/2014/main" id="{2FEC14D0-F3FC-454D-ABAE-C030FB90BA8B}"/>
              </a:ext>
            </a:extLst>
          </p:cNvPr>
          <p:cNvGrpSpPr/>
          <p:nvPr/>
        </p:nvGrpSpPr>
        <p:grpSpPr>
          <a:xfrm>
            <a:off x="8617307" y="-2022997"/>
            <a:ext cx="2067180" cy="1782052"/>
            <a:chOff x="8734424" y="2014889"/>
            <a:chExt cx="2067180" cy="1782052"/>
          </a:xfrm>
        </p:grpSpPr>
        <p:sp>
          <p:nvSpPr>
            <p:cNvPr id="798" name="Hexagon 797">
              <a:extLst>
                <a:ext uri="{FF2B5EF4-FFF2-40B4-BE49-F238E27FC236}">
                  <a16:creationId xmlns:a16="http://schemas.microsoft.com/office/drawing/2014/main" id="{A56D4B64-E551-48D0-8545-313275F449C0}"/>
                </a:ext>
              </a:extLst>
            </p:cNvPr>
            <p:cNvSpPr/>
            <p:nvPr/>
          </p:nvSpPr>
          <p:spPr>
            <a:xfrm>
              <a:off x="8734424" y="2014889"/>
              <a:ext cx="2067180" cy="1782052"/>
            </a:xfrm>
            <a:prstGeom prst="hexagon">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F2587AF7-EB66-4AF4-A0EC-63249FEAB2E7}"/>
                </a:ext>
              </a:extLst>
            </p:cNvPr>
            <p:cNvSpPr txBox="1"/>
            <p:nvPr/>
          </p:nvSpPr>
          <p:spPr>
            <a:xfrm>
              <a:off x="8925581" y="2691101"/>
              <a:ext cx="1684866" cy="461665"/>
            </a:xfrm>
            <a:prstGeom prst="rect">
              <a:avLst/>
            </a:prstGeom>
            <a:noFill/>
          </p:spPr>
          <p:txBody>
            <a:bodyPr wrap="square" rtlCol="0">
              <a:spAutoFit/>
            </a:bodyPr>
            <a:lstStyle/>
            <a:p>
              <a:pPr algn="ctr"/>
              <a:r>
                <a:rPr lang="en-US" sz="2400">
                  <a:solidFill>
                    <a:schemeClr val="bg1"/>
                  </a:solidFill>
                </a:rPr>
                <a:t>Kết thúc</a:t>
              </a:r>
            </a:p>
          </p:txBody>
        </p:sp>
      </p:grpSp>
      <p:pic>
        <p:nvPicPr>
          <p:cNvPr id="9" name="Picture 8" descr="A red and white sign&#10;&#10;Description automatically generated with low confidence">
            <a:extLst>
              <a:ext uri="{FF2B5EF4-FFF2-40B4-BE49-F238E27FC236}">
                <a16:creationId xmlns:a16="http://schemas.microsoft.com/office/drawing/2014/main" id="{CA710CFB-4567-4CDD-A43A-F92B070A3A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62" b="89942" l="10000" r="90000">
                        <a14:foregroundMark x1="56667" y1="45455" x2="56667" y2="45455"/>
                        <a14:foregroundMark x1="58167" y1="64217" x2="58167" y2="64217"/>
                        <a14:foregroundMark x1="49833" y1="60348" x2="59167" y2="62282"/>
                        <a14:foregroundMark x1="55333" y1="62476" x2="59667" y2="74468"/>
                        <a14:foregroundMark x1="59667" y1="74468" x2="59333" y2="76209"/>
                        <a14:foregroundMark x1="50333" y1="78337" x2="57500" y2="78337"/>
                        <a14:foregroundMark x1="47167" y1="46228" x2="57000" y2="45261"/>
                        <a14:foregroundMark x1="57000" y1="45261" x2="60500" y2="45261"/>
                        <a14:foregroundMark x1="25000" y1="8704" x2="25000" y2="8704"/>
                        <a14:foregroundMark x1="30333" y1="8317" x2="30333" y2="8317"/>
                        <a14:foregroundMark x1="31000" y1="5803" x2="31000" y2="10445"/>
                        <a14:foregroundMark x1="25333" y1="4062" x2="25167" y2="12959"/>
                        <a14:foregroundMark x1="40833" y1="4449" x2="40833" y2="4449"/>
                        <a14:foregroundMark x1="50500" y1="8317" x2="50500" y2="8317"/>
                        <a14:foregroundMark x1="68500" y1="9478" x2="68500" y2="9478"/>
                      </a14:backgroundRemoval>
                    </a14:imgEffect>
                  </a14:imgLayer>
                </a14:imgProps>
              </a:ext>
              <a:ext uri="{28A0092B-C50C-407E-A947-70E740481C1C}">
                <a14:useLocalDpi xmlns:a14="http://schemas.microsoft.com/office/drawing/2010/main" val="0"/>
              </a:ext>
            </a:extLst>
          </a:blip>
          <a:stretch>
            <a:fillRect/>
          </a:stretch>
        </p:blipFill>
        <p:spPr>
          <a:xfrm>
            <a:off x="3035341" y="-4817486"/>
            <a:ext cx="5942442" cy="5120404"/>
          </a:xfrm>
          <a:prstGeom prst="rect">
            <a:avLst/>
          </a:prstGeom>
        </p:spPr>
      </p:pic>
      <p:pic>
        <p:nvPicPr>
          <p:cNvPr id="11" name="Picture 10" descr="A blue and white logo&#10;&#10;Description automatically generated with low confidence">
            <a:extLst>
              <a:ext uri="{FF2B5EF4-FFF2-40B4-BE49-F238E27FC236}">
                <a16:creationId xmlns:a16="http://schemas.microsoft.com/office/drawing/2014/main" id="{98DC5586-8E06-45A5-9792-BB1A4CB0A1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26" b="95963" l="5122" r="93659">
                        <a14:foregroundMark x1="23171" y1="5551" x2="23171" y2="5551"/>
                        <a14:foregroundMark x1="45488" y1="5214" x2="45488" y2="5214"/>
                        <a14:foregroundMark x1="55610" y1="10765" x2="55610" y2="10765"/>
                        <a14:foregroundMark x1="55610" y1="14045" x2="45488" y2="15391"/>
                        <a14:foregroundMark x1="55610" y1="10008" x2="45000" y2="9251"/>
                        <a14:foregroundMark x1="45000" y1="9251" x2="44390" y2="6308"/>
                        <a14:foregroundMark x1="64881" y1="9424" x2="75854" y2="9336"/>
                        <a14:foregroundMark x1="65366" y1="9420" x2="67787" y2="9401"/>
                        <a14:foregroundMark x1="75854" y1="9336" x2="76341" y2="13709"/>
                        <a14:foregroundMark x1="70394" y1="6236" x2="72317" y2="4962"/>
                        <a14:foregroundMark x1="28780" y1="28680" x2="17683" y2="30866"/>
                        <a14:foregroundMark x1="17683" y1="30866" x2="9512" y2="39529"/>
                        <a14:foregroundMark x1="9512" y1="39529" x2="18293" y2="79058"/>
                        <a14:foregroundMark x1="18293" y1="79058" x2="25854" y2="86123"/>
                        <a14:foregroundMark x1="25854" y1="86123" x2="36829" y2="89403"/>
                        <a14:foregroundMark x1="40366" y1="31455" x2="22561" y2="34062"/>
                        <a14:foregroundMark x1="47317" y1="29605" x2="25610" y2="28848"/>
                        <a14:foregroundMark x1="52439" y1="32801" x2="30366" y2="29268"/>
                        <a14:foregroundMark x1="58537" y1="28511" x2="35000" y2="24643"/>
                        <a14:foregroundMark x1="51341" y1="27418" x2="21098" y2="25399"/>
                        <a14:foregroundMark x1="21098" y1="25399" x2="14878" y2="32717"/>
                        <a14:foregroundMark x1="14878" y1="32717" x2="14878" y2="34483"/>
                        <a14:foregroundMark x1="12195" y1="25904" x2="7561" y2="50210"/>
                        <a14:foregroundMark x1="15122" y1="29268" x2="18171" y2="66022"/>
                        <a14:foregroundMark x1="18171" y1="66022" x2="21220" y2="71489"/>
                        <a14:foregroundMark x1="22317" y1="40202" x2="25854" y2="71489"/>
                        <a14:foregroundMark x1="32561" y1="46678" x2="41951" y2="77628"/>
                        <a14:foregroundMark x1="38171" y1="41884" x2="43537" y2="73507"/>
                        <a14:foregroundMark x1="37683" y1="40202" x2="41463" y2="81497"/>
                        <a14:foregroundMark x1="42195" y1="43482" x2="30366" y2="79226"/>
                        <a14:foregroundMark x1="45122" y1="42220" x2="32805" y2="73928"/>
                        <a14:foregroundMark x1="32317" y1="36669" x2="25610" y2="69218"/>
                        <a14:foregroundMark x1="27927" y1="39108" x2="27683" y2="70732"/>
                        <a14:foregroundMark x1="42439" y1="37763" x2="48659" y2="73507"/>
                        <a14:foregroundMark x1="49512" y1="53911" x2="50488" y2="75021"/>
                        <a14:foregroundMark x1="50488" y1="75021" x2="59634" y2="80151"/>
                        <a14:foregroundMark x1="73659" y1="51892" x2="75732" y2="68124"/>
                        <a14:foregroundMark x1="89146" y1="44828" x2="91585" y2="62742"/>
                        <a14:foregroundMark x1="90854" y1="32801" x2="87073" y2="61312"/>
                        <a14:foregroundMark x1="87073" y1="61312" x2="87073" y2="61312"/>
                        <a14:foregroundMark x1="90854" y1="27418" x2="88415" y2="53322"/>
                        <a14:foregroundMark x1="93537" y1="25568" x2="93171" y2="46846"/>
                        <a14:foregroundMark x1="93780" y1="26325" x2="14878" y2="23381"/>
                        <a14:foregroundMark x1="14878" y1="23381" x2="9756" y2="32128"/>
                        <a14:foregroundMark x1="9756" y1="32128" x2="10244" y2="42977"/>
                        <a14:foregroundMark x1="5122" y1="24811" x2="8659" y2="39108"/>
                        <a14:foregroundMark x1="59146" y1="31287" x2="48415" y2="74264"/>
                        <a14:foregroundMark x1="59634" y1="39445" x2="57805" y2="73507"/>
                        <a14:foregroundMark x1="72073" y1="36669" x2="60732" y2="72582"/>
                        <a14:foregroundMark x1="71463" y1="48528" x2="71463" y2="72246"/>
                        <a14:foregroundMark x1="29024" y1="88730" x2="55610" y2="94449"/>
                        <a14:foregroundMark x1="55610" y1="94449" x2="70854" y2="90917"/>
                        <a14:foregroundMark x1="70854" y1="90917" x2="77439" y2="86880"/>
                        <a14:foregroundMark x1="46220" y1="92431" x2="55854" y2="95963"/>
                        <a14:foregroundMark x1="55854" y1="95963" x2="58293" y2="95038"/>
                        <a14:foregroundMark x1="23049" y1="6224" x2="32049" y2="7315"/>
                        <a14:foregroundMark x1="35732" y1="5887" x2="27195" y2="5887"/>
                        <a14:foregroundMark x1="26220" y1="4962" x2="24512" y2="9420"/>
                        <a14:foregroundMark x1="25244" y1="5971" x2="24390" y2="12111"/>
                        <a14:foregroundMark x1="25488" y1="6224" x2="25732" y2="13204"/>
                        <a14:foregroundMark x1="24756" y1="6140" x2="24268" y2="14045"/>
                        <a14:foregroundMark x1="24268" y1="14045" x2="35122" y2="15728"/>
                        <a14:foregroundMark x1="45000" y1="5467" x2="55610" y2="6140"/>
                        <a14:foregroundMark x1="55610" y1="6140" x2="56463" y2="5887"/>
                        <a14:foregroundMark x1="64055" y1="6974" x2="63415" y2="10261"/>
                        <a14:foregroundMark x1="64512" y1="4626" x2="64083" y2="6827"/>
                        <a14:foregroundMark x1="65366" y1="5635" x2="76220" y2="5803"/>
                        <a14:foregroundMark x1="76220" y1="5803" x2="76829" y2="5635"/>
                        <a14:foregroundMark x1="62317" y1="14718" x2="73537" y2="14886"/>
                        <a14:foregroundMark x1="73537" y1="14886" x2="75976" y2="12532"/>
                        <a14:backgroundMark x1="34268" y1="7738" x2="34268" y2="7738"/>
                        <a14:backgroundMark x1="33659" y1="7822" x2="33659" y2="7822"/>
                        <a14:backgroundMark x1="33293" y1="7822" x2="35854" y2="7738"/>
                        <a14:backgroundMark x1="32927" y1="7738" x2="34390" y2="7738"/>
                        <a14:backgroundMark x1="34390" y1="7738" x2="32439" y2="7738"/>
                        <a14:backgroundMark x1="68415" y1="8410" x2="69390" y2="7822"/>
                        <a14:backgroundMark x1="69024" y1="7990" x2="65366" y2="8158"/>
                        <a14:backgroundMark x1="69756" y1="7738" x2="67439" y2="7485"/>
                      </a14:backgroundRemoval>
                    </a14:imgEffect>
                  </a14:imgLayer>
                </a14:imgProps>
              </a:ext>
              <a:ext uri="{28A0092B-C50C-407E-A947-70E740481C1C}">
                <a14:useLocalDpi xmlns:a14="http://schemas.microsoft.com/office/drawing/2010/main" val="0"/>
              </a:ext>
            </a:extLst>
          </a:blip>
          <a:stretch>
            <a:fillRect/>
          </a:stretch>
        </p:blipFill>
        <p:spPr>
          <a:xfrm>
            <a:off x="12487827" y="5073137"/>
            <a:ext cx="2268395" cy="3289172"/>
          </a:xfrm>
          <a:prstGeom prst="rect">
            <a:avLst/>
          </a:prstGeom>
        </p:spPr>
      </p:pic>
      <p:pic>
        <p:nvPicPr>
          <p:cNvPr id="13" name="Picture 12" descr="Logo&#10;&#10;Description automatically generated">
            <a:extLst>
              <a:ext uri="{FF2B5EF4-FFF2-40B4-BE49-F238E27FC236}">
                <a16:creationId xmlns:a16="http://schemas.microsoft.com/office/drawing/2014/main" id="{0B87C0C4-67EA-414A-82B6-44A630AC7A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6270" y="4181007"/>
            <a:ext cx="3220385" cy="3936900"/>
          </a:xfrm>
          <a:prstGeom prst="rect">
            <a:avLst/>
          </a:prstGeom>
        </p:spPr>
      </p:pic>
      <p:grpSp>
        <p:nvGrpSpPr>
          <p:cNvPr id="43" name="Graphic 48">
            <a:extLst>
              <a:ext uri="{FF2B5EF4-FFF2-40B4-BE49-F238E27FC236}">
                <a16:creationId xmlns:a16="http://schemas.microsoft.com/office/drawing/2014/main" id="{29BC983A-B577-4A5A-8116-634E256DC3EA}"/>
              </a:ext>
            </a:extLst>
          </p:cNvPr>
          <p:cNvGrpSpPr/>
          <p:nvPr/>
        </p:nvGrpSpPr>
        <p:grpSpPr>
          <a:xfrm flipH="1">
            <a:off x="1894685" y="2689682"/>
            <a:ext cx="2058162" cy="2843398"/>
            <a:chOff x="4768171" y="1908981"/>
            <a:chExt cx="2058162" cy="2843398"/>
          </a:xfrm>
        </p:grpSpPr>
        <p:sp>
          <p:nvSpPr>
            <p:cNvPr id="44" name="Freeform: Shape 43">
              <a:extLst>
                <a:ext uri="{FF2B5EF4-FFF2-40B4-BE49-F238E27FC236}">
                  <a16:creationId xmlns:a16="http://schemas.microsoft.com/office/drawing/2014/main" id="{A6C31C89-B731-4540-A64B-D673AE5B8AC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E0E0E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CA96E35-1F1B-4321-AFE5-97888B121A10}"/>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BA68C8"/>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17227F2-A0C2-4C43-8DBB-14CAF6E87393}"/>
                </a:ext>
              </a:extLst>
            </p:cNvPr>
            <p:cNvSpPr/>
            <p:nvPr/>
          </p:nvSpPr>
          <p:spPr>
            <a:xfrm>
              <a:off x="6736703" y="4342508"/>
              <a:ext cx="24383" cy="16859"/>
            </a:xfrm>
            <a:custGeom>
              <a:avLst/>
              <a:gdLst>
                <a:gd name="connsiteX0" fmla="*/ 19050 w 24383"/>
                <a:gd name="connsiteY0" fmla="*/ 16859 h 16859"/>
                <a:gd name="connsiteX1" fmla="*/ 0 w 24383"/>
                <a:gd name="connsiteY1" fmla="*/ 6096 h 16859"/>
                <a:gd name="connsiteX2" fmla="*/ 13525 w 24383"/>
                <a:gd name="connsiteY2" fmla="*/ 0 h 16859"/>
                <a:gd name="connsiteX3" fmla="*/ 24384 w 24383"/>
                <a:gd name="connsiteY3" fmla="*/ 3334 h 16859"/>
                <a:gd name="connsiteX4" fmla="*/ 23622 w 24383"/>
                <a:gd name="connsiteY4" fmla="*/ 10668 h 1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16859">
                  <a:moveTo>
                    <a:pt x="19050" y="16859"/>
                  </a:moveTo>
                  <a:lnTo>
                    <a:pt x="0" y="6096"/>
                  </a:lnTo>
                  <a:lnTo>
                    <a:pt x="13525" y="0"/>
                  </a:lnTo>
                  <a:cubicBezTo>
                    <a:pt x="13525" y="0"/>
                    <a:pt x="24098" y="2858"/>
                    <a:pt x="24384" y="3334"/>
                  </a:cubicBezTo>
                  <a:cubicBezTo>
                    <a:pt x="24298" y="5791"/>
                    <a:pt x="24041" y="8239"/>
                    <a:pt x="23622" y="10668"/>
                  </a:cubicBezTo>
                  <a:close/>
                </a:path>
              </a:pathLst>
            </a:custGeom>
            <a:solidFill>
              <a:srgbClr val="FFFFFF">
                <a:alpha val="1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971141E-8A7C-45B6-8F38-89C1A82F01D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BA68C8"/>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F27AEB8-CE83-45E5-A56F-078DBB997DF7}"/>
                </a:ext>
              </a:extLst>
            </p:cNvPr>
            <p:cNvSpPr/>
            <p:nvPr/>
          </p:nvSpPr>
          <p:spPr>
            <a:xfrm>
              <a:off x="5154434" y="3823681"/>
              <a:ext cx="1557885" cy="899286"/>
            </a:xfrm>
            <a:custGeom>
              <a:avLst/>
              <a:gdLst>
                <a:gd name="connsiteX0" fmla="*/ 892469 w 1557885"/>
                <a:gd name="connsiteY0" fmla="*/ 892778 h 899286"/>
                <a:gd name="connsiteX1" fmla="*/ 946952 w 1557885"/>
                <a:gd name="connsiteY1" fmla="*/ 892778 h 899286"/>
                <a:gd name="connsiteX2" fmla="*/ 1557885 w 1557885"/>
                <a:gd name="connsiteY2" fmla="*/ 540353 h 899286"/>
                <a:gd name="connsiteX3" fmla="*/ 643485 w 1557885"/>
                <a:gd name="connsiteY3" fmla="*/ 12287 h 899286"/>
                <a:gd name="connsiteX4" fmla="*/ 622149 w 1557885"/>
                <a:gd name="connsiteY4" fmla="*/ 0 h 899286"/>
                <a:gd name="connsiteX5" fmla="*/ 11216 w 1557885"/>
                <a:gd name="connsiteY5" fmla="*/ 352425 h 899286"/>
                <a:gd name="connsiteX6" fmla="*/ 11216 w 1557885"/>
                <a:gd name="connsiteY6" fmla="*/ 383858 h 8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899286">
                  <a:moveTo>
                    <a:pt x="892469" y="892778"/>
                  </a:moveTo>
                  <a:cubicBezTo>
                    <a:pt x="909595" y="901455"/>
                    <a:pt x="929826" y="901455"/>
                    <a:pt x="946952" y="892778"/>
                  </a:cubicBezTo>
                  <a:lnTo>
                    <a:pt x="1557885" y="540353"/>
                  </a:lnTo>
                  <a:lnTo>
                    <a:pt x="643485" y="12287"/>
                  </a:lnTo>
                  <a:lnTo>
                    <a:pt x="622149" y="0"/>
                  </a:lnTo>
                  <a:lnTo>
                    <a:pt x="11216" y="352425"/>
                  </a:lnTo>
                  <a:cubicBezTo>
                    <a:pt x="-3739" y="361093"/>
                    <a:pt x="-3739" y="375285"/>
                    <a:pt x="11216" y="383858"/>
                  </a:cubicBezTo>
                  <a:close/>
                </a:path>
              </a:pathLst>
            </a:custGeom>
            <a:solidFill>
              <a:srgbClr val="FFFFFF">
                <a:alpha val="8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2A244A5-C5C0-4467-8FA2-DC40D762967F}"/>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E0E0E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F5D9C5E-A46D-4540-BEFA-C7A759D7B1A7}"/>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BA68C8"/>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118805-3DC6-49C7-BF68-55D668ED7609}"/>
                </a:ext>
              </a:extLst>
            </p:cNvPr>
            <p:cNvSpPr/>
            <p:nvPr/>
          </p:nvSpPr>
          <p:spPr>
            <a:xfrm>
              <a:off x="6201494" y="4050091"/>
              <a:ext cx="585977" cy="325373"/>
            </a:xfrm>
            <a:custGeom>
              <a:avLst/>
              <a:gdLst>
                <a:gd name="connsiteX0" fmla="*/ 74866 w 585977"/>
                <a:gd name="connsiteY0" fmla="*/ 0 h 325373"/>
                <a:gd name="connsiteX1" fmla="*/ 287941 w 585977"/>
                <a:gd name="connsiteY1" fmla="*/ 122587 h 325373"/>
                <a:gd name="connsiteX2" fmla="*/ 425863 w 585977"/>
                <a:gd name="connsiteY2" fmla="*/ 42958 h 325373"/>
                <a:gd name="connsiteX3" fmla="*/ 585978 w 585977"/>
                <a:gd name="connsiteY3" fmla="*/ 135731 h 325373"/>
                <a:gd name="connsiteX4" fmla="*/ 585978 w 585977"/>
                <a:gd name="connsiteY4" fmla="*/ 251079 h 325373"/>
                <a:gd name="connsiteX5" fmla="*/ 564547 w 585977"/>
                <a:gd name="connsiteY5" fmla="*/ 281749 h 325373"/>
                <a:gd name="connsiteX6" fmla="*/ 533876 w 585977"/>
                <a:gd name="connsiteY6" fmla="*/ 292608 h 325373"/>
                <a:gd name="connsiteX7" fmla="*/ 489585 w 585977"/>
                <a:gd name="connsiteY7" fmla="*/ 325374 h 325373"/>
                <a:gd name="connsiteX8" fmla="*/ 0 w 585977"/>
                <a:gd name="connsiteY8" fmla="*/ 42767 h 3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77" h="325373">
                  <a:moveTo>
                    <a:pt x="74866" y="0"/>
                  </a:moveTo>
                  <a:lnTo>
                    <a:pt x="287941" y="122587"/>
                  </a:lnTo>
                  <a:lnTo>
                    <a:pt x="425863" y="42958"/>
                  </a:lnTo>
                  <a:lnTo>
                    <a:pt x="585978" y="135731"/>
                  </a:lnTo>
                  <a:lnTo>
                    <a:pt x="585978" y="251079"/>
                  </a:lnTo>
                  <a:cubicBezTo>
                    <a:pt x="585978" y="265081"/>
                    <a:pt x="570262" y="284988"/>
                    <a:pt x="564547" y="281749"/>
                  </a:cubicBezTo>
                  <a:cubicBezTo>
                    <a:pt x="553974" y="284302"/>
                    <a:pt x="543696" y="287941"/>
                    <a:pt x="533876" y="292608"/>
                  </a:cubicBezTo>
                  <a:cubicBezTo>
                    <a:pt x="517855" y="301714"/>
                    <a:pt x="502986" y="312715"/>
                    <a:pt x="489585" y="325374"/>
                  </a:cubicBezTo>
                  <a:lnTo>
                    <a:pt x="0" y="42767"/>
                  </a:lnTo>
                  <a:close/>
                </a:path>
              </a:pathLst>
            </a:custGeom>
            <a:solidFill>
              <a:srgbClr val="FFFFFF">
                <a:alpha val="1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1E7E81-5E6D-441D-A324-486F6E8F4BF9}"/>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BA68C8"/>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97083D-ADBC-44E5-A52A-D1A5C8113AEA}"/>
                </a:ext>
              </a:extLst>
            </p:cNvPr>
            <p:cNvSpPr/>
            <p:nvPr/>
          </p:nvSpPr>
          <p:spPr>
            <a:xfrm>
              <a:off x="6074525" y="4286406"/>
              <a:ext cx="723233" cy="460159"/>
            </a:xfrm>
            <a:custGeom>
              <a:avLst/>
              <a:gdLst>
                <a:gd name="connsiteX0" fmla="*/ 27146 w 723233"/>
                <a:gd name="connsiteY0" fmla="*/ 429958 h 460159"/>
                <a:gd name="connsiteX1" fmla="*/ 64008 w 723233"/>
                <a:gd name="connsiteY1" fmla="*/ 408622 h 460159"/>
                <a:gd name="connsiteX2" fmla="*/ 617125 w 723233"/>
                <a:gd name="connsiteY2" fmla="*/ 89344 h 460159"/>
                <a:gd name="connsiteX3" fmla="*/ 624650 w 723233"/>
                <a:gd name="connsiteY3" fmla="*/ 69532 h 460159"/>
                <a:gd name="connsiteX4" fmla="*/ 648843 w 723233"/>
                <a:gd name="connsiteY4" fmla="*/ 48196 h 460159"/>
                <a:gd name="connsiteX5" fmla="*/ 674942 w 723233"/>
                <a:gd name="connsiteY5" fmla="*/ 40100 h 460159"/>
                <a:gd name="connsiteX6" fmla="*/ 692087 w 723233"/>
                <a:gd name="connsiteY6" fmla="*/ 45720 h 460159"/>
                <a:gd name="connsiteX7" fmla="*/ 702278 w 723233"/>
                <a:gd name="connsiteY7" fmla="*/ 0 h 460159"/>
                <a:gd name="connsiteX8" fmla="*/ 723233 w 723233"/>
                <a:gd name="connsiteY8" fmla="*/ 0 h 460159"/>
                <a:gd name="connsiteX9" fmla="*/ 701993 w 723233"/>
                <a:gd name="connsiteY9" fmla="*/ 64579 h 460159"/>
                <a:gd name="connsiteX10" fmla="*/ 691420 w 723233"/>
                <a:gd name="connsiteY10" fmla="*/ 70771 h 460159"/>
                <a:gd name="connsiteX11" fmla="*/ 680656 w 723233"/>
                <a:gd name="connsiteY11" fmla="*/ 70771 h 460159"/>
                <a:gd name="connsiteX12" fmla="*/ 680656 w 723233"/>
                <a:gd name="connsiteY12" fmla="*/ 65151 h 460159"/>
                <a:gd name="connsiteX13" fmla="*/ 659321 w 723233"/>
                <a:gd name="connsiteY13" fmla="*/ 66008 h 460159"/>
                <a:gd name="connsiteX14" fmla="*/ 638080 w 723233"/>
                <a:gd name="connsiteY14" fmla="*/ 89630 h 460159"/>
                <a:gd name="connsiteX15" fmla="*/ 638080 w 723233"/>
                <a:gd name="connsiteY15" fmla="*/ 95345 h 460159"/>
                <a:gd name="connsiteX16" fmla="*/ 619982 w 723233"/>
                <a:gd name="connsiteY16" fmla="*/ 111538 h 460159"/>
                <a:gd name="connsiteX17" fmla="*/ 85058 w 723233"/>
                <a:gd name="connsiteY17" fmla="*/ 420433 h 460159"/>
                <a:gd name="connsiteX18" fmla="*/ 27146 w 723233"/>
                <a:gd name="connsiteY18" fmla="*/ 453771 h 460159"/>
                <a:gd name="connsiteX19" fmla="*/ 27146 w 723233"/>
                <a:gd name="connsiteY19" fmla="*/ 453771 h 460159"/>
                <a:gd name="connsiteX20" fmla="*/ 0 w 723233"/>
                <a:gd name="connsiteY20" fmla="*/ 460153 h 460159"/>
                <a:gd name="connsiteX21" fmla="*/ 0 w 723233"/>
                <a:gd name="connsiteY21" fmla="*/ 435959 h 460159"/>
                <a:gd name="connsiteX22" fmla="*/ 27146 w 723233"/>
                <a:gd name="connsiteY22" fmla="*/ 429958 h 46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159">
                  <a:moveTo>
                    <a:pt x="27146" y="429958"/>
                  </a:moveTo>
                  <a:lnTo>
                    <a:pt x="64008" y="408622"/>
                  </a:lnTo>
                  <a:lnTo>
                    <a:pt x="617125" y="89344"/>
                  </a:lnTo>
                  <a:cubicBezTo>
                    <a:pt x="617544" y="82124"/>
                    <a:pt x="620163" y="75209"/>
                    <a:pt x="624650" y="69532"/>
                  </a:cubicBezTo>
                  <a:cubicBezTo>
                    <a:pt x="631184" y="60855"/>
                    <a:pt x="639413" y="53587"/>
                    <a:pt x="648843" y="48196"/>
                  </a:cubicBezTo>
                  <a:cubicBezTo>
                    <a:pt x="656730" y="43367"/>
                    <a:pt x="665702" y="40586"/>
                    <a:pt x="674942" y="40100"/>
                  </a:cubicBezTo>
                  <a:cubicBezTo>
                    <a:pt x="681123" y="40014"/>
                    <a:pt x="687153" y="41996"/>
                    <a:pt x="692087" y="45720"/>
                  </a:cubicBezTo>
                  <a:cubicBezTo>
                    <a:pt x="699288" y="31585"/>
                    <a:pt x="702793" y="15859"/>
                    <a:pt x="702278" y="0"/>
                  </a:cubicBezTo>
                  <a:lnTo>
                    <a:pt x="723233" y="0"/>
                  </a:lnTo>
                  <a:cubicBezTo>
                    <a:pt x="723233" y="28575"/>
                    <a:pt x="713708" y="57912"/>
                    <a:pt x="701993" y="64579"/>
                  </a:cubicBezTo>
                  <a:lnTo>
                    <a:pt x="691420" y="70771"/>
                  </a:lnTo>
                  <a:cubicBezTo>
                    <a:pt x="685419" y="74200"/>
                    <a:pt x="680656" y="74390"/>
                    <a:pt x="680656" y="70771"/>
                  </a:cubicBezTo>
                  <a:lnTo>
                    <a:pt x="680656" y="65151"/>
                  </a:lnTo>
                  <a:cubicBezTo>
                    <a:pt x="680656" y="58864"/>
                    <a:pt x="671131" y="59150"/>
                    <a:pt x="659321" y="66008"/>
                  </a:cubicBezTo>
                  <a:cubicBezTo>
                    <a:pt x="647510" y="72866"/>
                    <a:pt x="638080" y="83344"/>
                    <a:pt x="638080" y="89630"/>
                  </a:cubicBezTo>
                  <a:lnTo>
                    <a:pt x="638080" y="95345"/>
                  </a:lnTo>
                  <a:cubicBezTo>
                    <a:pt x="638080" y="98584"/>
                    <a:pt x="629888" y="105823"/>
                    <a:pt x="619982" y="111538"/>
                  </a:cubicBezTo>
                  <a:lnTo>
                    <a:pt x="85058" y="420433"/>
                  </a:lnTo>
                  <a:lnTo>
                    <a:pt x="27146" y="453771"/>
                  </a:lnTo>
                  <a:cubicBezTo>
                    <a:pt x="27146" y="453771"/>
                    <a:pt x="27146" y="453771"/>
                    <a:pt x="27146" y="453771"/>
                  </a:cubicBezTo>
                  <a:cubicBezTo>
                    <a:pt x="18764" y="458105"/>
                    <a:pt x="9439" y="460295"/>
                    <a:pt x="0" y="460153"/>
                  </a:cubicBezTo>
                  <a:lnTo>
                    <a:pt x="0" y="435959"/>
                  </a:lnTo>
                  <a:cubicBezTo>
                    <a:pt x="9420" y="436340"/>
                    <a:pt x="18774" y="434273"/>
                    <a:pt x="27146" y="429958"/>
                  </a:cubicBezTo>
                  <a:close/>
                </a:path>
              </a:pathLst>
            </a:custGeom>
            <a:solidFill>
              <a:srgbClr val="FFFFFF">
                <a:alpha val="6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E0B60C7-3E8D-4B0E-A3E1-9A18EA9A5786}"/>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BA68C8"/>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93E7294-FB7E-49E5-8B1A-5189C59B5F58}"/>
                </a:ext>
              </a:extLst>
            </p:cNvPr>
            <p:cNvSpPr/>
            <p:nvPr/>
          </p:nvSpPr>
          <p:spPr>
            <a:xfrm>
              <a:off x="5154220" y="4191346"/>
              <a:ext cx="919448" cy="555313"/>
            </a:xfrm>
            <a:custGeom>
              <a:avLst/>
              <a:gdLst>
                <a:gd name="connsiteX0" fmla="*/ 0 w 919448"/>
                <a:gd name="connsiteY0" fmla="*/ 0 h 555313"/>
                <a:gd name="connsiteX1" fmla="*/ 0 w 919448"/>
                <a:gd name="connsiteY1" fmla="*/ 24670 h 555313"/>
                <a:gd name="connsiteX2" fmla="*/ 10858 w 919448"/>
                <a:gd name="connsiteY2" fmla="*/ 40100 h 555313"/>
                <a:gd name="connsiteX3" fmla="*/ 10858 w 919448"/>
                <a:gd name="connsiteY3" fmla="*/ 40100 h 555313"/>
                <a:gd name="connsiteX4" fmla="*/ 834485 w 919448"/>
                <a:gd name="connsiteY4" fmla="*/ 515588 h 555313"/>
                <a:gd name="connsiteX5" fmla="*/ 892302 w 919448"/>
                <a:gd name="connsiteY5" fmla="*/ 548926 h 555313"/>
                <a:gd name="connsiteX6" fmla="*/ 892302 w 919448"/>
                <a:gd name="connsiteY6" fmla="*/ 548926 h 555313"/>
                <a:gd name="connsiteX7" fmla="*/ 892302 w 919448"/>
                <a:gd name="connsiteY7" fmla="*/ 548926 h 555313"/>
                <a:gd name="connsiteX8" fmla="*/ 919448 w 919448"/>
                <a:gd name="connsiteY8" fmla="*/ 555307 h 555313"/>
                <a:gd name="connsiteX9" fmla="*/ 919448 w 919448"/>
                <a:gd name="connsiteY9" fmla="*/ 531114 h 555313"/>
                <a:gd name="connsiteX10" fmla="*/ 892207 w 919448"/>
                <a:gd name="connsiteY10" fmla="*/ 524542 h 555313"/>
                <a:gd name="connsiteX11" fmla="*/ 855440 w 919448"/>
                <a:gd name="connsiteY11" fmla="*/ 503301 h 555313"/>
                <a:gd name="connsiteX12" fmla="*/ 855440 w 919448"/>
                <a:gd name="connsiteY12" fmla="*/ 503301 h 555313"/>
                <a:gd name="connsiteX13" fmla="*/ 10858 w 919448"/>
                <a:gd name="connsiteY13" fmla="*/ 15526 h 555313"/>
                <a:gd name="connsiteX14" fmla="*/ 0 w 919448"/>
                <a:gd name="connsiteY14" fmla="*/ 0 h 55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9448" h="555313">
                  <a:moveTo>
                    <a:pt x="0" y="0"/>
                  </a:moveTo>
                  <a:lnTo>
                    <a:pt x="0" y="24670"/>
                  </a:lnTo>
                  <a:cubicBezTo>
                    <a:pt x="638" y="31366"/>
                    <a:pt x="4763" y="37233"/>
                    <a:pt x="10858" y="40100"/>
                  </a:cubicBezTo>
                  <a:lnTo>
                    <a:pt x="10858" y="40100"/>
                  </a:lnTo>
                  <a:lnTo>
                    <a:pt x="834485" y="515588"/>
                  </a:lnTo>
                  <a:lnTo>
                    <a:pt x="892302" y="548926"/>
                  </a:lnTo>
                  <a:lnTo>
                    <a:pt x="892302" y="548926"/>
                  </a:lnTo>
                  <a:cubicBezTo>
                    <a:pt x="892302" y="548926"/>
                    <a:pt x="892302" y="548926"/>
                    <a:pt x="892302" y="548926"/>
                  </a:cubicBezTo>
                  <a:cubicBezTo>
                    <a:pt x="900684" y="553260"/>
                    <a:pt x="910009" y="555450"/>
                    <a:pt x="919448" y="555307"/>
                  </a:cubicBezTo>
                  <a:lnTo>
                    <a:pt x="919448" y="531114"/>
                  </a:lnTo>
                  <a:cubicBezTo>
                    <a:pt x="909952" y="531343"/>
                    <a:pt x="900560" y="529076"/>
                    <a:pt x="892207" y="524542"/>
                  </a:cubicBezTo>
                  <a:lnTo>
                    <a:pt x="855440" y="503301"/>
                  </a:lnTo>
                  <a:lnTo>
                    <a:pt x="855440" y="503301"/>
                  </a:lnTo>
                  <a:lnTo>
                    <a:pt x="10858" y="15526"/>
                  </a:lnTo>
                  <a:cubicBezTo>
                    <a:pt x="4743" y="12649"/>
                    <a:pt x="610" y="6734"/>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363F1A3-AD71-481B-BEB4-611B3E2504BD}"/>
                </a:ext>
              </a:extLst>
            </p:cNvPr>
            <p:cNvSpPr/>
            <p:nvPr/>
          </p:nvSpPr>
          <p:spPr>
            <a:xfrm>
              <a:off x="6074144" y="4216111"/>
              <a:ext cx="595217" cy="485124"/>
            </a:xfrm>
            <a:custGeom>
              <a:avLst/>
              <a:gdLst>
                <a:gd name="connsiteX0" fmla="*/ 0 w 595217"/>
                <a:gd name="connsiteY0" fmla="*/ 343757 h 485124"/>
                <a:gd name="connsiteX1" fmla="*/ 0 w 595217"/>
                <a:gd name="connsiteY1" fmla="*/ 485108 h 485124"/>
                <a:gd name="connsiteX2" fmla="*/ 18098 w 595217"/>
                <a:gd name="connsiteY2" fmla="*/ 480822 h 485124"/>
                <a:gd name="connsiteX3" fmla="*/ 84773 w 595217"/>
                <a:gd name="connsiteY3" fmla="*/ 442150 h 485124"/>
                <a:gd name="connsiteX4" fmla="*/ 595217 w 595217"/>
                <a:gd name="connsiteY4" fmla="*/ 147447 h 485124"/>
                <a:gd name="connsiteX5" fmla="*/ 595217 w 595217"/>
                <a:gd name="connsiteY5" fmla="*/ 0 h 4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217" h="485124">
                  <a:moveTo>
                    <a:pt x="0" y="343757"/>
                  </a:moveTo>
                  <a:lnTo>
                    <a:pt x="0" y="485108"/>
                  </a:lnTo>
                  <a:cubicBezTo>
                    <a:pt x="6306" y="485299"/>
                    <a:pt x="12545" y="483822"/>
                    <a:pt x="18098" y="480822"/>
                  </a:cubicBezTo>
                  <a:lnTo>
                    <a:pt x="84773" y="442150"/>
                  </a:lnTo>
                  <a:lnTo>
                    <a:pt x="595217" y="147447"/>
                  </a:lnTo>
                  <a:lnTo>
                    <a:pt x="595217" y="0"/>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745850-F8A1-4EB7-A35E-3782AA03910F}"/>
                </a:ext>
              </a:extLst>
            </p:cNvPr>
            <p:cNvSpPr/>
            <p:nvPr/>
          </p:nvSpPr>
          <p:spPr>
            <a:xfrm>
              <a:off x="5180795" y="4061711"/>
              <a:ext cx="893444" cy="639332"/>
            </a:xfrm>
            <a:custGeom>
              <a:avLst/>
              <a:gdLst>
                <a:gd name="connsiteX0" fmla="*/ 0 w 893444"/>
                <a:gd name="connsiteY0" fmla="*/ 0 h 639332"/>
                <a:gd name="connsiteX1" fmla="*/ 0 w 893444"/>
                <a:gd name="connsiteY1" fmla="*/ 108680 h 639332"/>
                <a:gd name="connsiteX2" fmla="*/ 18097 w 893444"/>
                <a:gd name="connsiteY2" fmla="*/ 140113 h 639332"/>
                <a:gd name="connsiteX3" fmla="*/ 808672 w 893444"/>
                <a:gd name="connsiteY3" fmla="*/ 596360 h 639332"/>
                <a:gd name="connsiteX4" fmla="*/ 875347 w 893444"/>
                <a:gd name="connsiteY4" fmla="*/ 635032 h 639332"/>
                <a:gd name="connsiteX5" fmla="*/ 893445 w 893444"/>
                <a:gd name="connsiteY5" fmla="*/ 639318 h 639332"/>
                <a:gd name="connsiteX6" fmla="*/ 893445 w 893444"/>
                <a:gd name="connsiteY6" fmla="*/ 513112 h 63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4" h="639332">
                  <a:moveTo>
                    <a:pt x="0" y="0"/>
                  </a:moveTo>
                  <a:lnTo>
                    <a:pt x="0" y="108680"/>
                  </a:lnTo>
                  <a:cubicBezTo>
                    <a:pt x="676" y="121444"/>
                    <a:pt x="7401" y="133122"/>
                    <a:pt x="18097" y="140113"/>
                  </a:cubicBezTo>
                  <a:lnTo>
                    <a:pt x="808672" y="596360"/>
                  </a:lnTo>
                  <a:lnTo>
                    <a:pt x="875347" y="635032"/>
                  </a:lnTo>
                  <a:cubicBezTo>
                    <a:pt x="880901" y="638013"/>
                    <a:pt x="887139" y="639499"/>
                    <a:pt x="893445" y="639318"/>
                  </a:cubicBezTo>
                  <a:lnTo>
                    <a:pt x="893445" y="513112"/>
                  </a:lnTo>
                  <a:close/>
                </a:path>
              </a:pathLst>
            </a:custGeom>
            <a:solidFill>
              <a:srgbClr val="F0F0F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F4146A6-4ED0-4325-89DC-271DDE2C37A1}"/>
                </a:ext>
              </a:extLst>
            </p:cNvPr>
            <p:cNvSpPr/>
            <p:nvPr/>
          </p:nvSpPr>
          <p:spPr>
            <a:xfrm>
              <a:off x="6669743" y="4172582"/>
              <a:ext cx="75152" cy="190785"/>
            </a:xfrm>
            <a:custGeom>
              <a:avLst/>
              <a:gdLst>
                <a:gd name="connsiteX0" fmla="*/ 0 w 75152"/>
                <a:gd name="connsiteY0" fmla="*/ 190786 h 190785"/>
                <a:gd name="connsiteX1" fmla="*/ 7715 w 75152"/>
                <a:gd name="connsiteY1" fmla="*/ 170974 h 190785"/>
                <a:gd name="connsiteX2" fmla="*/ 31909 w 75152"/>
                <a:gd name="connsiteY2" fmla="*/ 149733 h 190785"/>
                <a:gd name="connsiteX3" fmla="*/ 57912 w 75152"/>
                <a:gd name="connsiteY3" fmla="*/ 141541 h 190785"/>
                <a:gd name="connsiteX4" fmla="*/ 75152 w 75152"/>
                <a:gd name="connsiteY4" fmla="*/ 147161 h 190785"/>
                <a:gd name="connsiteX5" fmla="*/ 75152 w 75152"/>
                <a:gd name="connsiteY5" fmla="*/ 0 h 190785"/>
                <a:gd name="connsiteX6" fmla="*/ 190 w 75152"/>
                <a:gd name="connsiteY6" fmla="*/ 43339 h 19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52" h="190785">
                  <a:moveTo>
                    <a:pt x="0" y="190786"/>
                  </a:moveTo>
                  <a:cubicBezTo>
                    <a:pt x="505" y="183556"/>
                    <a:pt x="3200" y="176641"/>
                    <a:pt x="7715" y="170974"/>
                  </a:cubicBezTo>
                  <a:cubicBezTo>
                    <a:pt x="14278" y="162344"/>
                    <a:pt x="22507" y="155124"/>
                    <a:pt x="31909" y="149733"/>
                  </a:cubicBezTo>
                  <a:cubicBezTo>
                    <a:pt x="39738" y="144828"/>
                    <a:pt x="48692" y="142008"/>
                    <a:pt x="57912" y="141541"/>
                  </a:cubicBezTo>
                  <a:cubicBezTo>
                    <a:pt x="64113" y="141494"/>
                    <a:pt x="70170" y="143466"/>
                    <a:pt x="75152" y="147161"/>
                  </a:cubicBezTo>
                  <a:lnTo>
                    <a:pt x="75152" y="0"/>
                  </a:lnTo>
                  <a:lnTo>
                    <a:pt x="190" y="43339"/>
                  </a:lnTo>
                  <a:close/>
                </a:path>
              </a:pathLst>
            </a:custGeom>
            <a:solidFill>
              <a:srgbClr val="455A64"/>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126BE43-7651-400C-B669-18750C69816F}"/>
                </a:ext>
              </a:extLst>
            </p:cNvPr>
            <p:cNvSpPr/>
            <p:nvPr/>
          </p:nvSpPr>
          <p:spPr>
            <a:xfrm>
              <a:off x="6669743" y="4222779"/>
              <a:ext cx="30003" cy="140589"/>
            </a:xfrm>
            <a:custGeom>
              <a:avLst/>
              <a:gdLst>
                <a:gd name="connsiteX0" fmla="*/ 30004 w 30003"/>
                <a:gd name="connsiteY0" fmla="*/ 100775 h 140589"/>
                <a:gd name="connsiteX1" fmla="*/ 7715 w 30003"/>
                <a:gd name="connsiteY1" fmla="*/ 120777 h 140589"/>
                <a:gd name="connsiteX2" fmla="*/ 0 w 30003"/>
                <a:gd name="connsiteY2" fmla="*/ 140589 h 140589"/>
                <a:gd name="connsiteX3" fmla="*/ 0 w 30003"/>
                <a:gd name="connsiteY3" fmla="*/ 0 h 140589"/>
                <a:gd name="connsiteX4" fmla="*/ 29908 w 30003"/>
                <a:gd name="connsiteY4" fmla="*/ 0 h 14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 h="140589">
                  <a:moveTo>
                    <a:pt x="30004" y="100775"/>
                  </a:moveTo>
                  <a:cubicBezTo>
                    <a:pt x="21326" y="105899"/>
                    <a:pt x="13745" y="112700"/>
                    <a:pt x="7715" y="120777"/>
                  </a:cubicBezTo>
                  <a:cubicBezTo>
                    <a:pt x="3200" y="126445"/>
                    <a:pt x="505" y="133360"/>
                    <a:pt x="0" y="140589"/>
                  </a:cubicBezTo>
                  <a:lnTo>
                    <a:pt x="0" y="0"/>
                  </a:lnTo>
                  <a:lnTo>
                    <a:pt x="29908" y="0"/>
                  </a:lnTo>
                  <a:close/>
                </a:path>
              </a:pathLst>
            </a:custGeom>
            <a:solidFill>
              <a:srgbClr val="F5F5F5"/>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1B64302-67BF-43C0-BF11-7470EC3BF663}"/>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BA68C8"/>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49E326C-6774-4ABC-9BAD-AF6C640385FF}"/>
                </a:ext>
              </a:extLst>
            </p:cNvPr>
            <p:cNvSpPr/>
            <p:nvPr/>
          </p:nvSpPr>
          <p:spPr>
            <a:xfrm>
              <a:off x="5797729" y="3627085"/>
              <a:ext cx="958119" cy="582861"/>
            </a:xfrm>
            <a:custGeom>
              <a:avLst/>
              <a:gdLst>
                <a:gd name="connsiteX0" fmla="*/ 0 w 958119"/>
                <a:gd name="connsiteY0" fmla="*/ 35909 h 582861"/>
                <a:gd name="connsiteX1" fmla="*/ 914400 w 958119"/>
                <a:gd name="connsiteY1" fmla="*/ 563975 h 582861"/>
                <a:gd name="connsiteX2" fmla="*/ 914400 w 958119"/>
                <a:gd name="connsiteY2" fmla="*/ 576263 h 582861"/>
                <a:gd name="connsiteX3" fmla="*/ 935641 w 958119"/>
                <a:gd name="connsiteY3" fmla="*/ 578739 h 582861"/>
                <a:gd name="connsiteX4" fmla="*/ 956977 w 958119"/>
                <a:gd name="connsiteY4" fmla="*/ 551783 h 582861"/>
                <a:gd name="connsiteX5" fmla="*/ 958120 w 958119"/>
                <a:gd name="connsiteY5" fmla="*/ 540163 h 582861"/>
                <a:gd name="connsiteX6" fmla="*/ 26289 w 958119"/>
                <a:gd name="connsiteY6" fmla="*/ 2191 h 582861"/>
                <a:gd name="connsiteX7" fmla="*/ 22574 w 958119"/>
                <a:gd name="connsiteY7" fmla="*/ 0 h 582861"/>
                <a:gd name="connsiteX8" fmla="*/ 20955 w 958119"/>
                <a:gd name="connsiteY8" fmla="*/ 5620 h 582861"/>
                <a:gd name="connsiteX9" fmla="*/ 20955 w 958119"/>
                <a:gd name="connsiteY9" fmla="*/ 11335 h 582861"/>
                <a:gd name="connsiteX10" fmla="*/ 0 w 958119"/>
                <a:gd name="connsiteY10" fmla="*/ 35909 h 58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119" h="582861">
                  <a:moveTo>
                    <a:pt x="0" y="35909"/>
                  </a:moveTo>
                  <a:lnTo>
                    <a:pt x="914400" y="563975"/>
                  </a:lnTo>
                  <a:lnTo>
                    <a:pt x="914400" y="576263"/>
                  </a:lnTo>
                  <a:cubicBezTo>
                    <a:pt x="914400" y="583025"/>
                    <a:pt x="923925" y="585788"/>
                    <a:pt x="935641" y="578739"/>
                  </a:cubicBezTo>
                  <a:cubicBezTo>
                    <a:pt x="947356" y="571690"/>
                    <a:pt x="956977" y="563499"/>
                    <a:pt x="956977" y="551783"/>
                  </a:cubicBezTo>
                  <a:lnTo>
                    <a:pt x="958120" y="540163"/>
                  </a:lnTo>
                  <a:lnTo>
                    <a:pt x="26289" y="2191"/>
                  </a:lnTo>
                  <a:lnTo>
                    <a:pt x="22574" y="0"/>
                  </a:lnTo>
                  <a:cubicBezTo>
                    <a:pt x="21603" y="1724"/>
                    <a:pt x="21041" y="3648"/>
                    <a:pt x="20955" y="5620"/>
                  </a:cubicBezTo>
                  <a:lnTo>
                    <a:pt x="20955" y="11335"/>
                  </a:lnTo>
                  <a:cubicBezTo>
                    <a:pt x="21146" y="18383"/>
                    <a:pt x="11716" y="29337"/>
                    <a:pt x="0" y="35909"/>
                  </a:cubicBezTo>
                  <a:close/>
                </a:path>
              </a:pathLst>
            </a:custGeom>
            <a:solidFill>
              <a:srgbClr val="FFFFFF">
                <a:alpha val="6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756F4B-1A31-48B2-B97C-BF94A79A329E}"/>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BA68C8"/>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9B89ED5-2ADA-4817-8CC9-1024ECD69EC9}"/>
                </a:ext>
              </a:extLst>
            </p:cNvPr>
            <p:cNvSpPr/>
            <p:nvPr/>
          </p:nvSpPr>
          <p:spPr>
            <a:xfrm>
              <a:off x="5155006" y="3655752"/>
              <a:ext cx="1561504" cy="894786"/>
            </a:xfrm>
            <a:custGeom>
              <a:avLst/>
              <a:gdLst>
                <a:gd name="connsiteX0" fmla="*/ 946666 w 1561504"/>
                <a:gd name="connsiteY0" fmla="*/ 888400 h 894786"/>
                <a:gd name="connsiteX1" fmla="*/ 1544074 w 1561504"/>
                <a:gd name="connsiteY1" fmla="*/ 543405 h 894786"/>
                <a:gd name="connsiteX2" fmla="*/ 1561505 w 1561504"/>
                <a:gd name="connsiteY2" fmla="*/ 537785 h 894786"/>
                <a:gd name="connsiteX3" fmla="*/ 1557600 w 1561504"/>
                <a:gd name="connsiteY3" fmla="*/ 535594 h 894786"/>
                <a:gd name="connsiteX4" fmla="*/ 643200 w 1561504"/>
                <a:gd name="connsiteY4" fmla="*/ 7528 h 894786"/>
                <a:gd name="connsiteX5" fmla="*/ 632531 w 1561504"/>
                <a:gd name="connsiteY5" fmla="*/ 1337 h 894786"/>
                <a:gd name="connsiteX6" fmla="*/ 603956 w 1561504"/>
                <a:gd name="connsiteY6" fmla="*/ 5623 h 894786"/>
                <a:gd name="connsiteX7" fmla="*/ 11216 w 1561504"/>
                <a:gd name="connsiteY7" fmla="*/ 347951 h 894786"/>
                <a:gd name="connsiteX8" fmla="*/ 11216 w 1561504"/>
                <a:gd name="connsiteY8" fmla="*/ 379384 h 894786"/>
                <a:gd name="connsiteX9" fmla="*/ 892659 w 1561504"/>
                <a:gd name="connsiteY9" fmla="*/ 888400 h 894786"/>
                <a:gd name="connsiteX10" fmla="*/ 946666 w 1561504"/>
                <a:gd name="connsiteY10" fmla="*/ 888400 h 8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504" h="894786">
                  <a:moveTo>
                    <a:pt x="946666" y="888400"/>
                  </a:moveTo>
                  <a:lnTo>
                    <a:pt x="1544074" y="543405"/>
                  </a:lnTo>
                  <a:cubicBezTo>
                    <a:pt x="1551599" y="539499"/>
                    <a:pt x="1558552" y="536261"/>
                    <a:pt x="1561505" y="537785"/>
                  </a:cubicBezTo>
                  <a:lnTo>
                    <a:pt x="1557600" y="535594"/>
                  </a:lnTo>
                  <a:lnTo>
                    <a:pt x="643200" y="7528"/>
                  </a:lnTo>
                  <a:lnTo>
                    <a:pt x="632531" y="1337"/>
                  </a:lnTo>
                  <a:cubicBezTo>
                    <a:pt x="622835" y="-1426"/>
                    <a:pt x="612415" y="136"/>
                    <a:pt x="603956" y="5623"/>
                  </a:cubicBezTo>
                  <a:lnTo>
                    <a:pt x="11216" y="347951"/>
                  </a:lnTo>
                  <a:cubicBezTo>
                    <a:pt x="-3739" y="356619"/>
                    <a:pt x="-3739" y="370716"/>
                    <a:pt x="11216" y="379384"/>
                  </a:cubicBezTo>
                  <a:lnTo>
                    <a:pt x="892659" y="888400"/>
                  </a:lnTo>
                  <a:cubicBezTo>
                    <a:pt x="909652" y="896915"/>
                    <a:pt x="929673" y="896915"/>
                    <a:pt x="946666" y="888400"/>
                  </a:cubicBezTo>
                  <a:close/>
                </a:path>
              </a:pathLst>
            </a:custGeom>
            <a:solidFill>
              <a:srgbClr val="FFFFFF">
                <a:alpha val="8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84DBE89-F9A5-449F-BEFC-9D62428959F3}"/>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BA68C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618374E-217B-47E7-813E-3C486512561D}"/>
                </a:ext>
              </a:extLst>
            </p:cNvPr>
            <p:cNvSpPr/>
            <p:nvPr/>
          </p:nvSpPr>
          <p:spPr>
            <a:xfrm>
              <a:off x="5820494" y="3610257"/>
              <a:ext cx="976312" cy="584613"/>
            </a:xfrm>
            <a:custGeom>
              <a:avLst/>
              <a:gdLst>
                <a:gd name="connsiteX0" fmla="*/ 0 w 976312"/>
                <a:gd name="connsiteY0" fmla="*/ 17114 h 584613"/>
                <a:gd name="connsiteX1" fmla="*/ 3715 w 976312"/>
                <a:gd name="connsiteY1" fmla="*/ 19305 h 584613"/>
                <a:gd name="connsiteX2" fmla="*/ 935546 w 976312"/>
                <a:gd name="connsiteY2" fmla="*/ 557563 h 584613"/>
                <a:gd name="connsiteX3" fmla="*/ 937546 w 976312"/>
                <a:gd name="connsiteY3" fmla="*/ 554991 h 584613"/>
                <a:gd name="connsiteX4" fmla="*/ 940689 w 976312"/>
                <a:gd name="connsiteY4" fmla="*/ 553181 h 584613"/>
                <a:gd name="connsiteX5" fmla="*/ 947452 w 976312"/>
                <a:gd name="connsiteY5" fmla="*/ 549371 h 584613"/>
                <a:gd name="connsiteX6" fmla="*/ 955738 w 976312"/>
                <a:gd name="connsiteY6" fmla="*/ 544513 h 584613"/>
                <a:gd name="connsiteX7" fmla="*/ 966311 w 976312"/>
                <a:gd name="connsiteY7" fmla="*/ 545466 h 584613"/>
                <a:gd name="connsiteX8" fmla="*/ 967359 w 976312"/>
                <a:gd name="connsiteY8" fmla="*/ 546418 h 584613"/>
                <a:gd name="connsiteX9" fmla="*/ 970121 w 976312"/>
                <a:gd name="connsiteY9" fmla="*/ 550323 h 584613"/>
                <a:gd name="connsiteX10" fmla="*/ 972598 w 976312"/>
                <a:gd name="connsiteY10" fmla="*/ 555562 h 584613"/>
                <a:gd name="connsiteX11" fmla="*/ 974407 w 976312"/>
                <a:gd name="connsiteY11" fmla="*/ 561563 h 584613"/>
                <a:gd name="connsiteX12" fmla="*/ 975836 w 976312"/>
                <a:gd name="connsiteY12" fmla="*/ 568707 h 584613"/>
                <a:gd name="connsiteX13" fmla="*/ 976313 w 976312"/>
                <a:gd name="connsiteY13" fmla="*/ 572993 h 584613"/>
                <a:gd name="connsiteX14" fmla="*/ 976313 w 976312"/>
                <a:gd name="connsiteY14" fmla="*/ 576517 h 584613"/>
                <a:gd name="connsiteX15" fmla="*/ 976313 w 976312"/>
                <a:gd name="connsiteY15" fmla="*/ 584614 h 584613"/>
                <a:gd name="connsiteX16" fmla="*/ 976313 w 976312"/>
                <a:gd name="connsiteY16" fmla="*/ 558420 h 584613"/>
                <a:gd name="connsiteX17" fmla="*/ 949071 w 976312"/>
                <a:gd name="connsiteY17" fmla="*/ 516605 h 584613"/>
                <a:gd name="connsiteX18" fmla="*/ 67532 w 976312"/>
                <a:gd name="connsiteY18" fmla="*/ 7589 h 584613"/>
                <a:gd name="connsiteX19" fmla="*/ 19050 w 976312"/>
                <a:gd name="connsiteY19" fmla="*/ 4065 h 584613"/>
                <a:gd name="connsiteX20" fmla="*/ 7906 w 976312"/>
                <a:gd name="connsiteY20" fmla="*/ 10542 h 584613"/>
                <a:gd name="connsiteX21" fmla="*/ 7906 w 976312"/>
                <a:gd name="connsiteY21" fmla="*/ 10542 h 584613"/>
                <a:gd name="connsiteX22" fmla="*/ 3143 w 976312"/>
                <a:gd name="connsiteY22" fmla="*/ 13209 h 584613"/>
                <a:gd name="connsiteX23" fmla="*/ 3143 w 976312"/>
                <a:gd name="connsiteY23" fmla="*/ 13209 h 584613"/>
                <a:gd name="connsiteX24" fmla="*/ 0 w 976312"/>
                <a:gd name="connsiteY24" fmla="*/ 17114 h 58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312" h="584613">
                  <a:moveTo>
                    <a:pt x="0" y="17114"/>
                  </a:moveTo>
                  <a:lnTo>
                    <a:pt x="3715" y="19305"/>
                  </a:lnTo>
                  <a:lnTo>
                    <a:pt x="935546" y="557563"/>
                  </a:lnTo>
                  <a:cubicBezTo>
                    <a:pt x="936012" y="556572"/>
                    <a:pt x="936698" y="555696"/>
                    <a:pt x="937546" y="554991"/>
                  </a:cubicBezTo>
                  <a:lnTo>
                    <a:pt x="940689" y="553181"/>
                  </a:lnTo>
                  <a:lnTo>
                    <a:pt x="947452" y="549371"/>
                  </a:lnTo>
                  <a:lnTo>
                    <a:pt x="955738" y="544513"/>
                  </a:lnTo>
                  <a:cubicBezTo>
                    <a:pt x="959053" y="542313"/>
                    <a:pt x="963444" y="542704"/>
                    <a:pt x="966311" y="545466"/>
                  </a:cubicBezTo>
                  <a:cubicBezTo>
                    <a:pt x="966702" y="545732"/>
                    <a:pt x="967064" y="546047"/>
                    <a:pt x="967359" y="546418"/>
                  </a:cubicBezTo>
                  <a:cubicBezTo>
                    <a:pt x="968483" y="547561"/>
                    <a:pt x="969416" y="548885"/>
                    <a:pt x="970121" y="550323"/>
                  </a:cubicBezTo>
                  <a:cubicBezTo>
                    <a:pt x="971131" y="551971"/>
                    <a:pt x="971969" y="553733"/>
                    <a:pt x="972598" y="555562"/>
                  </a:cubicBezTo>
                  <a:cubicBezTo>
                    <a:pt x="973331" y="557525"/>
                    <a:pt x="973931" y="559525"/>
                    <a:pt x="974407" y="561563"/>
                  </a:cubicBezTo>
                  <a:cubicBezTo>
                    <a:pt x="974979" y="563944"/>
                    <a:pt x="975360" y="566230"/>
                    <a:pt x="975836" y="568707"/>
                  </a:cubicBezTo>
                  <a:cubicBezTo>
                    <a:pt x="976093" y="570126"/>
                    <a:pt x="976255" y="571555"/>
                    <a:pt x="976313" y="572993"/>
                  </a:cubicBezTo>
                  <a:cubicBezTo>
                    <a:pt x="976313" y="574136"/>
                    <a:pt x="976313" y="575184"/>
                    <a:pt x="976313" y="576517"/>
                  </a:cubicBezTo>
                  <a:cubicBezTo>
                    <a:pt x="976313" y="577851"/>
                    <a:pt x="976313" y="581851"/>
                    <a:pt x="976313" y="584614"/>
                  </a:cubicBezTo>
                  <a:lnTo>
                    <a:pt x="976313" y="558420"/>
                  </a:lnTo>
                  <a:cubicBezTo>
                    <a:pt x="974312" y="540970"/>
                    <a:pt x="964225" y="525482"/>
                    <a:pt x="949071" y="516605"/>
                  </a:cubicBezTo>
                  <a:lnTo>
                    <a:pt x="67532" y="7589"/>
                  </a:lnTo>
                  <a:cubicBezTo>
                    <a:pt x="52806" y="-1098"/>
                    <a:pt x="34871" y="-2403"/>
                    <a:pt x="19050" y="4065"/>
                  </a:cubicBezTo>
                  <a:lnTo>
                    <a:pt x="7906" y="10542"/>
                  </a:lnTo>
                  <a:lnTo>
                    <a:pt x="7906" y="10542"/>
                  </a:lnTo>
                  <a:lnTo>
                    <a:pt x="3143" y="13209"/>
                  </a:lnTo>
                  <a:lnTo>
                    <a:pt x="3143" y="13209"/>
                  </a:lnTo>
                  <a:cubicBezTo>
                    <a:pt x="1762" y="14209"/>
                    <a:pt x="676" y="15552"/>
                    <a:pt x="0" y="17114"/>
                  </a:cubicBezTo>
                  <a:close/>
                </a:path>
              </a:pathLst>
            </a:custGeom>
            <a:solidFill>
              <a:srgbClr val="FFFFFF">
                <a:alpha val="8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BFB5F95-ACD6-49BC-ACF4-F46413A45668}"/>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BA68C8"/>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718D26C-EE99-4627-9476-617E2C6EC57C}"/>
                </a:ext>
              </a:extLst>
            </p:cNvPr>
            <p:cNvSpPr/>
            <p:nvPr/>
          </p:nvSpPr>
          <p:spPr>
            <a:xfrm>
              <a:off x="6075002" y="4152780"/>
              <a:ext cx="722090" cy="421764"/>
            </a:xfrm>
            <a:custGeom>
              <a:avLst/>
              <a:gdLst>
                <a:gd name="connsiteX0" fmla="*/ 26670 w 722090"/>
                <a:gd name="connsiteY0" fmla="*/ 391467 h 421764"/>
                <a:gd name="connsiteX1" fmla="*/ 26670 w 722090"/>
                <a:gd name="connsiteY1" fmla="*/ 391467 h 421764"/>
                <a:gd name="connsiteX2" fmla="*/ 63627 w 722090"/>
                <a:gd name="connsiteY2" fmla="*/ 370036 h 421764"/>
                <a:gd name="connsiteX3" fmla="*/ 488537 w 722090"/>
                <a:gd name="connsiteY3" fmla="*/ 124863 h 421764"/>
                <a:gd name="connsiteX4" fmla="*/ 624173 w 722090"/>
                <a:gd name="connsiteY4" fmla="*/ 46567 h 421764"/>
                <a:gd name="connsiteX5" fmla="*/ 642175 w 722090"/>
                <a:gd name="connsiteY5" fmla="*/ 41805 h 421764"/>
                <a:gd name="connsiteX6" fmla="*/ 642175 w 722090"/>
                <a:gd name="connsiteY6" fmla="*/ 41805 h 421764"/>
                <a:gd name="connsiteX7" fmla="*/ 642175 w 722090"/>
                <a:gd name="connsiteY7" fmla="*/ 47901 h 421764"/>
                <a:gd name="connsiteX8" fmla="*/ 663416 w 722090"/>
                <a:gd name="connsiteY8" fmla="*/ 47901 h 421764"/>
                <a:gd name="connsiteX9" fmla="*/ 680180 w 722090"/>
                <a:gd name="connsiteY9" fmla="*/ 26565 h 421764"/>
                <a:gd name="connsiteX10" fmla="*/ 680180 w 722090"/>
                <a:gd name="connsiteY10" fmla="*/ 19897 h 421764"/>
                <a:gd name="connsiteX11" fmla="*/ 683323 w 722090"/>
                <a:gd name="connsiteY11" fmla="*/ 11896 h 421764"/>
                <a:gd name="connsiteX12" fmla="*/ 686467 w 722090"/>
                <a:gd name="connsiteY12" fmla="*/ 10087 h 421764"/>
                <a:gd name="connsiteX13" fmla="*/ 693230 w 722090"/>
                <a:gd name="connsiteY13" fmla="*/ 6276 h 421764"/>
                <a:gd name="connsiteX14" fmla="*/ 701516 w 722090"/>
                <a:gd name="connsiteY14" fmla="*/ 1419 h 421764"/>
                <a:gd name="connsiteX15" fmla="*/ 712089 w 722090"/>
                <a:gd name="connsiteY15" fmla="*/ 2371 h 421764"/>
                <a:gd name="connsiteX16" fmla="*/ 713137 w 722090"/>
                <a:gd name="connsiteY16" fmla="*/ 3324 h 421764"/>
                <a:gd name="connsiteX17" fmla="*/ 714947 w 722090"/>
                <a:gd name="connsiteY17" fmla="*/ 5800 h 421764"/>
                <a:gd name="connsiteX18" fmla="*/ 715899 w 722090"/>
                <a:gd name="connsiteY18" fmla="*/ 7229 h 421764"/>
                <a:gd name="connsiteX19" fmla="*/ 718375 w 722090"/>
                <a:gd name="connsiteY19" fmla="*/ 12468 h 421764"/>
                <a:gd name="connsiteX20" fmla="*/ 720185 w 722090"/>
                <a:gd name="connsiteY20" fmla="*/ 18468 h 421764"/>
                <a:gd name="connsiteX21" fmla="*/ 721614 w 722090"/>
                <a:gd name="connsiteY21" fmla="*/ 25612 h 421764"/>
                <a:gd name="connsiteX22" fmla="*/ 722090 w 722090"/>
                <a:gd name="connsiteY22" fmla="*/ 29898 h 421764"/>
                <a:gd name="connsiteX23" fmla="*/ 722090 w 722090"/>
                <a:gd name="connsiteY23" fmla="*/ 33423 h 421764"/>
                <a:gd name="connsiteX24" fmla="*/ 722090 w 722090"/>
                <a:gd name="connsiteY24" fmla="*/ 41519 h 421764"/>
                <a:gd name="connsiteX25" fmla="*/ 722090 w 722090"/>
                <a:gd name="connsiteY25" fmla="*/ 133340 h 421764"/>
                <a:gd name="connsiteX26" fmla="*/ 701135 w 722090"/>
                <a:gd name="connsiteY26" fmla="*/ 133340 h 421764"/>
                <a:gd name="connsiteX27" fmla="*/ 701135 w 722090"/>
                <a:gd name="connsiteY27" fmla="*/ 41519 h 421764"/>
                <a:gd name="connsiteX28" fmla="*/ 701135 w 722090"/>
                <a:gd name="connsiteY28" fmla="*/ 35042 h 421764"/>
                <a:gd name="connsiteX29" fmla="*/ 700564 w 722090"/>
                <a:gd name="connsiteY29" fmla="*/ 29803 h 421764"/>
                <a:gd name="connsiteX30" fmla="*/ 700564 w 722090"/>
                <a:gd name="connsiteY30" fmla="*/ 29327 h 421764"/>
                <a:gd name="connsiteX31" fmla="*/ 668941 w 722090"/>
                <a:gd name="connsiteY31" fmla="*/ 68665 h 421764"/>
                <a:gd name="connsiteX32" fmla="*/ 643414 w 722090"/>
                <a:gd name="connsiteY32" fmla="*/ 76666 h 421764"/>
                <a:gd name="connsiteX33" fmla="*/ 624364 w 722090"/>
                <a:gd name="connsiteY33" fmla="*/ 69713 h 421764"/>
                <a:gd name="connsiteX34" fmla="*/ 622459 w 722090"/>
                <a:gd name="connsiteY34" fmla="*/ 70761 h 421764"/>
                <a:gd name="connsiteX35" fmla="*/ 618839 w 722090"/>
                <a:gd name="connsiteY35" fmla="*/ 72951 h 421764"/>
                <a:gd name="connsiteX36" fmla="*/ 83915 w 722090"/>
                <a:gd name="connsiteY36" fmla="*/ 381847 h 421764"/>
                <a:gd name="connsiteX37" fmla="*/ 26670 w 722090"/>
                <a:gd name="connsiteY37" fmla="*/ 415566 h 421764"/>
                <a:gd name="connsiteX38" fmla="*/ 26670 w 722090"/>
                <a:gd name="connsiteY38" fmla="*/ 415566 h 421764"/>
                <a:gd name="connsiteX39" fmla="*/ 26670 w 722090"/>
                <a:gd name="connsiteY39" fmla="*/ 415566 h 421764"/>
                <a:gd name="connsiteX40" fmla="*/ 0 w 722090"/>
                <a:gd name="connsiteY40" fmla="*/ 421757 h 421764"/>
                <a:gd name="connsiteX41" fmla="*/ 0 w 722090"/>
                <a:gd name="connsiteY41" fmla="*/ 397564 h 421764"/>
                <a:gd name="connsiteX42" fmla="*/ 26670 w 722090"/>
                <a:gd name="connsiteY42" fmla="*/ 391467 h 42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2090" h="421764">
                  <a:moveTo>
                    <a:pt x="26670" y="391467"/>
                  </a:moveTo>
                  <a:lnTo>
                    <a:pt x="26670" y="391467"/>
                  </a:lnTo>
                  <a:lnTo>
                    <a:pt x="63627" y="370036"/>
                  </a:lnTo>
                  <a:lnTo>
                    <a:pt x="488537" y="124863"/>
                  </a:lnTo>
                  <a:lnTo>
                    <a:pt x="624173" y="46567"/>
                  </a:lnTo>
                  <a:cubicBezTo>
                    <a:pt x="633698" y="40852"/>
                    <a:pt x="641699" y="38852"/>
                    <a:pt x="642175" y="41805"/>
                  </a:cubicBezTo>
                  <a:cubicBezTo>
                    <a:pt x="642175" y="41805"/>
                    <a:pt x="642175" y="41805"/>
                    <a:pt x="642175" y="41805"/>
                  </a:cubicBezTo>
                  <a:lnTo>
                    <a:pt x="642175" y="47901"/>
                  </a:lnTo>
                  <a:cubicBezTo>
                    <a:pt x="642175" y="54759"/>
                    <a:pt x="651700" y="54759"/>
                    <a:pt x="663416" y="47901"/>
                  </a:cubicBezTo>
                  <a:cubicBezTo>
                    <a:pt x="672236" y="44062"/>
                    <a:pt x="678542" y="36042"/>
                    <a:pt x="680180" y="26565"/>
                  </a:cubicBezTo>
                  <a:lnTo>
                    <a:pt x="680180" y="19897"/>
                  </a:lnTo>
                  <a:cubicBezTo>
                    <a:pt x="679894" y="16878"/>
                    <a:pt x="681066" y="13915"/>
                    <a:pt x="683323" y="11896"/>
                  </a:cubicBezTo>
                  <a:lnTo>
                    <a:pt x="686467" y="10087"/>
                  </a:lnTo>
                  <a:lnTo>
                    <a:pt x="693230" y="6276"/>
                  </a:lnTo>
                  <a:lnTo>
                    <a:pt x="701516" y="1419"/>
                  </a:lnTo>
                  <a:cubicBezTo>
                    <a:pt x="704831" y="-782"/>
                    <a:pt x="709222" y="-391"/>
                    <a:pt x="712089" y="2371"/>
                  </a:cubicBezTo>
                  <a:cubicBezTo>
                    <a:pt x="712480" y="2638"/>
                    <a:pt x="712841" y="2952"/>
                    <a:pt x="713137" y="3324"/>
                  </a:cubicBezTo>
                  <a:cubicBezTo>
                    <a:pt x="713842" y="4067"/>
                    <a:pt x="714451" y="4895"/>
                    <a:pt x="714947" y="5800"/>
                  </a:cubicBezTo>
                  <a:cubicBezTo>
                    <a:pt x="715346" y="6210"/>
                    <a:pt x="715670" y="6695"/>
                    <a:pt x="715899" y="7229"/>
                  </a:cubicBezTo>
                  <a:cubicBezTo>
                    <a:pt x="716909" y="8877"/>
                    <a:pt x="717747" y="10639"/>
                    <a:pt x="718375" y="12468"/>
                  </a:cubicBezTo>
                  <a:cubicBezTo>
                    <a:pt x="719109" y="14430"/>
                    <a:pt x="719709" y="16430"/>
                    <a:pt x="720185" y="18468"/>
                  </a:cubicBezTo>
                  <a:cubicBezTo>
                    <a:pt x="720757" y="20850"/>
                    <a:pt x="721138" y="23136"/>
                    <a:pt x="721614" y="25612"/>
                  </a:cubicBezTo>
                  <a:cubicBezTo>
                    <a:pt x="721871" y="27031"/>
                    <a:pt x="722033" y="28460"/>
                    <a:pt x="722090" y="29898"/>
                  </a:cubicBezTo>
                  <a:cubicBezTo>
                    <a:pt x="722090" y="31041"/>
                    <a:pt x="722090" y="32089"/>
                    <a:pt x="722090" y="33423"/>
                  </a:cubicBezTo>
                  <a:cubicBezTo>
                    <a:pt x="722090" y="34756"/>
                    <a:pt x="722090" y="38757"/>
                    <a:pt x="722090" y="41519"/>
                  </a:cubicBezTo>
                  <a:lnTo>
                    <a:pt x="722090" y="133340"/>
                  </a:lnTo>
                  <a:lnTo>
                    <a:pt x="701135" y="133340"/>
                  </a:lnTo>
                  <a:lnTo>
                    <a:pt x="701135" y="41519"/>
                  </a:lnTo>
                  <a:cubicBezTo>
                    <a:pt x="701135" y="39328"/>
                    <a:pt x="701135" y="37138"/>
                    <a:pt x="701135" y="35042"/>
                  </a:cubicBezTo>
                  <a:lnTo>
                    <a:pt x="700564" y="29803"/>
                  </a:lnTo>
                  <a:cubicBezTo>
                    <a:pt x="700611" y="29651"/>
                    <a:pt x="700611" y="29479"/>
                    <a:pt x="700564" y="29327"/>
                  </a:cubicBezTo>
                  <a:cubicBezTo>
                    <a:pt x="698659" y="45996"/>
                    <a:pt x="682752" y="60855"/>
                    <a:pt x="668941" y="68665"/>
                  </a:cubicBezTo>
                  <a:cubicBezTo>
                    <a:pt x="661273" y="73504"/>
                    <a:pt x="652472" y="76266"/>
                    <a:pt x="643414" y="76666"/>
                  </a:cubicBezTo>
                  <a:cubicBezTo>
                    <a:pt x="636432" y="76752"/>
                    <a:pt x="629650" y="74285"/>
                    <a:pt x="624364" y="69713"/>
                  </a:cubicBezTo>
                  <a:lnTo>
                    <a:pt x="622459" y="70761"/>
                  </a:lnTo>
                  <a:lnTo>
                    <a:pt x="618839" y="72951"/>
                  </a:lnTo>
                  <a:lnTo>
                    <a:pt x="83915" y="381847"/>
                  </a:lnTo>
                  <a:lnTo>
                    <a:pt x="26670" y="415566"/>
                  </a:lnTo>
                  <a:lnTo>
                    <a:pt x="26670" y="415566"/>
                  </a:lnTo>
                  <a:lnTo>
                    <a:pt x="26670" y="415566"/>
                  </a:lnTo>
                  <a:cubicBezTo>
                    <a:pt x="18421" y="419785"/>
                    <a:pt x="9268" y="421909"/>
                    <a:pt x="0" y="421757"/>
                  </a:cubicBezTo>
                  <a:lnTo>
                    <a:pt x="0" y="397564"/>
                  </a:lnTo>
                  <a:cubicBezTo>
                    <a:pt x="9258" y="397763"/>
                    <a:pt x="18421" y="395668"/>
                    <a:pt x="26670" y="391467"/>
                  </a:cubicBezTo>
                  <a:close/>
                </a:path>
              </a:pathLst>
            </a:custGeom>
            <a:solidFill>
              <a:srgbClr val="FFFFFF">
                <a:alpha val="6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0B6801A-7FCA-48C3-8194-B60CE3D10BEA}"/>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BA68C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4853690-B259-411E-88B7-2C791A3B9D48}"/>
                </a:ext>
              </a:extLst>
            </p:cNvPr>
            <p:cNvSpPr/>
            <p:nvPr/>
          </p:nvSpPr>
          <p:spPr>
            <a:xfrm>
              <a:off x="5154220" y="4019134"/>
              <a:ext cx="919448" cy="555695"/>
            </a:xfrm>
            <a:custGeom>
              <a:avLst/>
              <a:gdLst>
                <a:gd name="connsiteX0" fmla="*/ 0 w 919448"/>
                <a:gd name="connsiteY0" fmla="*/ 0 h 555695"/>
                <a:gd name="connsiteX1" fmla="*/ 0 w 919448"/>
                <a:gd name="connsiteY1" fmla="*/ 24860 h 555695"/>
                <a:gd name="connsiteX2" fmla="*/ 10858 w 919448"/>
                <a:gd name="connsiteY2" fmla="*/ 40386 h 555695"/>
                <a:gd name="connsiteX3" fmla="*/ 10858 w 919448"/>
                <a:gd name="connsiteY3" fmla="*/ 40386 h 555695"/>
                <a:gd name="connsiteX4" fmla="*/ 834485 w 919448"/>
                <a:gd name="connsiteY4" fmla="*/ 515874 h 555695"/>
                <a:gd name="connsiteX5" fmla="*/ 892302 w 919448"/>
                <a:gd name="connsiteY5" fmla="*/ 549307 h 555695"/>
                <a:gd name="connsiteX6" fmla="*/ 892302 w 919448"/>
                <a:gd name="connsiteY6" fmla="*/ 549307 h 555695"/>
                <a:gd name="connsiteX7" fmla="*/ 919448 w 919448"/>
                <a:gd name="connsiteY7" fmla="*/ 555688 h 555695"/>
                <a:gd name="connsiteX8" fmla="*/ 919448 w 919448"/>
                <a:gd name="connsiteY8" fmla="*/ 531495 h 555695"/>
                <a:gd name="connsiteX9" fmla="*/ 892207 w 919448"/>
                <a:gd name="connsiteY9" fmla="*/ 525018 h 555695"/>
                <a:gd name="connsiteX10" fmla="*/ 855440 w 919448"/>
                <a:gd name="connsiteY10" fmla="*/ 503777 h 555695"/>
                <a:gd name="connsiteX11" fmla="*/ 855440 w 919448"/>
                <a:gd name="connsiteY11" fmla="*/ 503777 h 555695"/>
                <a:gd name="connsiteX12" fmla="*/ 10858 w 919448"/>
                <a:gd name="connsiteY12" fmla="*/ 16002 h 555695"/>
                <a:gd name="connsiteX13" fmla="*/ 0 w 919448"/>
                <a:gd name="connsiteY13" fmla="*/ 0 h 5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448" h="555695">
                  <a:moveTo>
                    <a:pt x="0" y="0"/>
                  </a:moveTo>
                  <a:lnTo>
                    <a:pt x="0" y="24860"/>
                  </a:lnTo>
                  <a:cubicBezTo>
                    <a:pt x="610" y="31594"/>
                    <a:pt x="4743" y="37509"/>
                    <a:pt x="10858" y="40386"/>
                  </a:cubicBezTo>
                  <a:lnTo>
                    <a:pt x="10858" y="40386"/>
                  </a:lnTo>
                  <a:lnTo>
                    <a:pt x="834485" y="515874"/>
                  </a:lnTo>
                  <a:lnTo>
                    <a:pt x="892302" y="549307"/>
                  </a:lnTo>
                  <a:lnTo>
                    <a:pt x="892302" y="549307"/>
                  </a:lnTo>
                  <a:cubicBezTo>
                    <a:pt x="900684" y="553641"/>
                    <a:pt x="910009" y="555831"/>
                    <a:pt x="919448" y="555688"/>
                  </a:cubicBezTo>
                  <a:lnTo>
                    <a:pt x="919448" y="531495"/>
                  </a:lnTo>
                  <a:cubicBezTo>
                    <a:pt x="909961" y="531704"/>
                    <a:pt x="900579" y="529476"/>
                    <a:pt x="892207" y="525018"/>
                  </a:cubicBezTo>
                  <a:lnTo>
                    <a:pt x="855440" y="503777"/>
                  </a:lnTo>
                  <a:lnTo>
                    <a:pt x="855440" y="503777"/>
                  </a:lnTo>
                  <a:lnTo>
                    <a:pt x="10858" y="16002"/>
                  </a:lnTo>
                  <a:cubicBezTo>
                    <a:pt x="4601" y="13040"/>
                    <a:pt x="438" y="6915"/>
                    <a:pt x="0" y="0"/>
                  </a:cubicBezTo>
                  <a:close/>
                </a:path>
              </a:pathLst>
            </a:custGeom>
            <a:solidFill>
              <a:srgbClr val="FFFFFF">
                <a:alpha val="1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8F8314C-DC5A-460D-B3DF-0CAD8BEB0586}"/>
                </a:ext>
              </a:extLst>
            </p:cNvPr>
            <p:cNvSpPr/>
            <p:nvPr/>
          </p:nvSpPr>
          <p:spPr>
            <a:xfrm>
              <a:off x="5224800" y="3610352"/>
              <a:ext cx="1545621" cy="880729"/>
            </a:xfrm>
            <a:custGeom>
              <a:avLst/>
              <a:gdLst>
                <a:gd name="connsiteX0" fmla="*/ 533400 w 1545621"/>
                <a:gd name="connsiteY0" fmla="*/ 51023 h 880729"/>
                <a:gd name="connsiteX1" fmla="*/ 561975 w 1545621"/>
                <a:gd name="connsiteY1" fmla="*/ 46737 h 880729"/>
                <a:gd name="connsiteX2" fmla="*/ 572643 w 1545621"/>
                <a:gd name="connsiteY2" fmla="*/ 52928 h 880729"/>
                <a:gd name="connsiteX3" fmla="*/ 593788 w 1545621"/>
                <a:gd name="connsiteY3" fmla="*/ 28354 h 880729"/>
                <a:gd name="connsiteX4" fmla="*/ 593788 w 1545621"/>
                <a:gd name="connsiteY4" fmla="*/ 22639 h 880729"/>
                <a:gd name="connsiteX5" fmla="*/ 595408 w 1545621"/>
                <a:gd name="connsiteY5" fmla="*/ 17019 h 880729"/>
                <a:gd name="connsiteX6" fmla="*/ 598741 w 1545621"/>
                <a:gd name="connsiteY6" fmla="*/ 13209 h 880729"/>
                <a:gd name="connsiteX7" fmla="*/ 598741 w 1545621"/>
                <a:gd name="connsiteY7" fmla="*/ 13209 h 880729"/>
                <a:gd name="connsiteX8" fmla="*/ 603504 w 1545621"/>
                <a:gd name="connsiteY8" fmla="*/ 10542 h 880729"/>
                <a:gd name="connsiteX9" fmla="*/ 603504 w 1545621"/>
                <a:gd name="connsiteY9" fmla="*/ 10542 h 880729"/>
                <a:gd name="connsiteX10" fmla="*/ 614648 w 1545621"/>
                <a:gd name="connsiteY10" fmla="*/ 4065 h 880729"/>
                <a:gd name="connsiteX11" fmla="*/ 663130 w 1545621"/>
                <a:gd name="connsiteY11" fmla="*/ 7589 h 880729"/>
                <a:gd name="connsiteX12" fmla="*/ 1544669 w 1545621"/>
                <a:gd name="connsiteY12" fmla="*/ 516605 h 880729"/>
                <a:gd name="connsiteX13" fmla="*/ 1545622 w 1545621"/>
                <a:gd name="connsiteY13" fmla="*/ 517176 h 880729"/>
                <a:gd name="connsiteX14" fmla="*/ 923544 w 1545621"/>
                <a:gd name="connsiteY14" fmla="*/ 876364 h 880729"/>
                <a:gd name="connsiteX15" fmla="*/ 887254 w 1545621"/>
                <a:gd name="connsiteY15" fmla="*/ 876364 h 880729"/>
                <a:gd name="connsiteX16" fmla="*/ 0 w 1545621"/>
                <a:gd name="connsiteY16" fmla="*/ 359062 h 88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5621" h="880729">
                  <a:moveTo>
                    <a:pt x="533400" y="51023"/>
                  </a:moveTo>
                  <a:cubicBezTo>
                    <a:pt x="541858" y="45537"/>
                    <a:pt x="552279" y="43975"/>
                    <a:pt x="561975" y="46737"/>
                  </a:cubicBezTo>
                  <a:lnTo>
                    <a:pt x="572643" y="52928"/>
                  </a:lnTo>
                  <a:cubicBezTo>
                    <a:pt x="584359" y="46070"/>
                    <a:pt x="593788" y="35116"/>
                    <a:pt x="593788" y="28354"/>
                  </a:cubicBezTo>
                  <a:lnTo>
                    <a:pt x="593788" y="22639"/>
                  </a:lnTo>
                  <a:cubicBezTo>
                    <a:pt x="593874" y="20667"/>
                    <a:pt x="594436" y="18743"/>
                    <a:pt x="595408" y="17019"/>
                  </a:cubicBezTo>
                  <a:cubicBezTo>
                    <a:pt x="596151" y="15476"/>
                    <a:pt x="597303" y="14152"/>
                    <a:pt x="598741" y="13209"/>
                  </a:cubicBezTo>
                  <a:lnTo>
                    <a:pt x="598741" y="13209"/>
                  </a:lnTo>
                  <a:lnTo>
                    <a:pt x="603504" y="10542"/>
                  </a:lnTo>
                  <a:lnTo>
                    <a:pt x="603504" y="10542"/>
                  </a:lnTo>
                  <a:lnTo>
                    <a:pt x="614648" y="4065"/>
                  </a:lnTo>
                  <a:cubicBezTo>
                    <a:pt x="630469" y="-2403"/>
                    <a:pt x="648405" y="-1098"/>
                    <a:pt x="663130" y="7589"/>
                  </a:cubicBezTo>
                  <a:lnTo>
                    <a:pt x="1544669" y="516605"/>
                  </a:lnTo>
                  <a:lnTo>
                    <a:pt x="1545622" y="517176"/>
                  </a:lnTo>
                  <a:lnTo>
                    <a:pt x="923544" y="876364"/>
                  </a:lnTo>
                  <a:cubicBezTo>
                    <a:pt x="912143" y="882184"/>
                    <a:pt x="898655" y="882184"/>
                    <a:pt x="887254" y="876364"/>
                  </a:cubicBezTo>
                  <a:lnTo>
                    <a:pt x="0" y="359062"/>
                  </a:ln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78CB901-731D-47BC-B003-12D7FC805889}"/>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BA68C8"/>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79C9626-FAA7-4856-BB9F-BF737FA1E560}"/>
                </a:ext>
              </a:extLst>
            </p:cNvPr>
            <p:cNvSpPr/>
            <p:nvPr/>
          </p:nvSpPr>
          <p:spPr>
            <a:xfrm>
              <a:off x="6174633" y="4418879"/>
              <a:ext cx="24007" cy="15640"/>
            </a:xfrm>
            <a:custGeom>
              <a:avLst/>
              <a:gdLst>
                <a:gd name="connsiteX0" fmla="*/ 23527 w 24007"/>
                <a:gd name="connsiteY0" fmla="*/ 15640 h 15640"/>
                <a:gd name="connsiteX1" fmla="*/ 0 w 24007"/>
                <a:gd name="connsiteY1" fmla="*/ 2114 h 15640"/>
                <a:gd name="connsiteX2" fmla="*/ 19717 w 24007"/>
                <a:gd name="connsiteY2" fmla="*/ 686 h 15640"/>
                <a:gd name="connsiteX3" fmla="*/ 23527 w 24007"/>
                <a:gd name="connsiteY3" fmla="*/ 15640 h 15640"/>
              </a:gdLst>
              <a:ahLst/>
              <a:cxnLst>
                <a:cxn ang="0">
                  <a:pos x="connsiteX0" y="connsiteY0"/>
                </a:cxn>
                <a:cxn ang="0">
                  <a:pos x="connsiteX1" y="connsiteY1"/>
                </a:cxn>
                <a:cxn ang="0">
                  <a:pos x="connsiteX2" y="connsiteY2"/>
                </a:cxn>
                <a:cxn ang="0">
                  <a:pos x="connsiteX3" y="connsiteY3"/>
                </a:cxn>
              </a:cxnLst>
              <a:rect l="l" t="t" r="r" b="b"/>
              <a:pathLst>
                <a:path w="24007" h="15640">
                  <a:moveTo>
                    <a:pt x="23527" y="15640"/>
                  </a:moveTo>
                  <a:lnTo>
                    <a:pt x="0" y="2114"/>
                  </a:lnTo>
                  <a:cubicBezTo>
                    <a:pt x="6334" y="-86"/>
                    <a:pt x="13135" y="-581"/>
                    <a:pt x="19717" y="686"/>
                  </a:cubicBezTo>
                  <a:cubicBezTo>
                    <a:pt x="26003" y="3924"/>
                    <a:pt x="23527" y="15640"/>
                    <a:pt x="23527" y="15640"/>
                  </a:cubicBezTo>
                  <a:close/>
                </a:path>
              </a:pathLst>
            </a:custGeom>
            <a:solidFill>
              <a:srgbClr val="000000">
                <a:alpha val="7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80C6BA5-7A58-4464-8DC9-899DE93C12DB}"/>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BA68C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7BFC522-FC56-4CEF-8D9F-B4C89DDC0121}"/>
                </a:ext>
              </a:extLst>
            </p:cNvPr>
            <p:cNvSpPr/>
            <p:nvPr/>
          </p:nvSpPr>
          <p:spPr>
            <a:xfrm>
              <a:off x="6129199" y="4293454"/>
              <a:ext cx="90582" cy="168119"/>
            </a:xfrm>
            <a:custGeom>
              <a:avLst/>
              <a:gdLst>
                <a:gd name="connsiteX0" fmla="*/ 85153 w 90582"/>
                <a:gd name="connsiteY0" fmla="*/ 126492 h 168119"/>
                <a:gd name="connsiteX1" fmla="*/ 44777 w 90582"/>
                <a:gd name="connsiteY1" fmla="*/ 124863 h 168119"/>
                <a:gd name="connsiteX2" fmla="*/ 43148 w 90582"/>
                <a:gd name="connsiteY2" fmla="*/ 126492 h 168119"/>
                <a:gd name="connsiteX3" fmla="*/ 9525 w 90582"/>
                <a:gd name="connsiteY3" fmla="*/ 168116 h 168119"/>
                <a:gd name="connsiteX4" fmla="*/ 0 w 90582"/>
                <a:gd name="connsiteY4" fmla="*/ 0 h 168119"/>
                <a:gd name="connsiteX5" fmla="*/ 90583 w 90582"/>
                <a:gd name="connsiteY5" fmla="*/ 83915 h 16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82" h="168119">
                  <a:moveTo>
                    <a:pt x="85153" y="126492"/>
                  </a:moveTo>
                  <a:cubicBezTo>
                    <a:pt x="74457" y="114891"/>
                    <a:pt x="56378" y="114167"/>
                    <a:pt x="44777" y="124863"/>
                  </a:cubicBezTo>
                  <a:cubicBezTo>
                    <a:pt x="44215" y="125387"/>
                    <a:pt x="43672" y="125930"/>
                    <a:pt x="43148" y="126492"/>
                  </a:cubicBezTo>
                  <a:cubicBezTo>
                    <a:pt x="20193" y="147542"/>
                    <a:pt x="19050" y="168402"/>
                    <a:pt x="9525" y="168116"/>
                  </a:cubicBezTo>
                  <a:cubicBezTo>
                    <a:pt x="0" y="167830"/>
                    <a:pt x="0" y="0"/>
                    <a:pt x="0" y="0"/>
                  </a:cubicBezTo>
                  <a:lnTo>
                    <a:pt x="90583" y="83915"/>
                  </a:lnTo>
                  <a:close/>
                </a:path>
              </a:pathLst>
            </a:custGeom>
            <a:solidFill>
              <a:srgbClr val="000000">
                <a:alpha val="7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3C9DC37-AF49-42C8-B8B4-9817AB8AE0C3}"/>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BA68C8"/>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956B294-C5D3-45CD-B161-1F1F10A30B42}"/>
                </a:ext>
              </a:extLst>
            </p:cNvPr>
            <p:cNvSpPr/>
            <p:nvPr/>
          </p:nvSpPr>
          <p:spPr>
            <a:xfrm>
              <a:off x="5265853" y="3440586"/>
              <a:ext cx="1560166" cy="965358"/>
            </a:xfrm>
            <a:custGeom>
              <a:avLst/>
              <a:gdLst>
                <a:gd name="connsiteX0" fmla="*/ 1524 w 1560166"/>
                <a:gd name="connsiteY0" fmla="*/ 369284 h 965358"/>
                <a:gd name="connsiteX1" fmla="*/ 0 w 1560166"/>
                <a:gd name="connsiteY1" fmla="*/ 368427 h 965358"/>
                <a:gd name="connsiteX2" fmla="*/ 14478 w 1560166"/>
                <a:gd name="connsiteY2" fmla="*/ 360045 h 965358"/>
                <a:gd name="connsiteX3" fmla="*/ 638175 w 1560166"/>
                <a:gd name="connsiteY3" fmla="*/ 0 h 965358"/>
                <a:gd name="connsiteX4" fmla="*/ 1546955 w 1560166"/>
                <a:gd name="connsiteY4" fmla="*/ 588074 h 965358"/>
                <a:gd name="connsiteX5" fmla="*/ 1552861 w 1560166"/>
                <a:gd name="connsiteY5" fmla="*/ 615982 h 965358"/>
                <a:gd name="connsiteX6" fmla="*/ 1531620 w 1560166"/>
                <a:gd name="connsiteY6" fmla="*/ 628269 h 965358"/>
                <a:gd name="connsiteX7" fmla="*/ 948690 w 1560166"/>
                <a:gd name="connsiteY7" fmla="*/ 965359 h 965358"/>
                <a:gd name="connsiteX8" fmla="*/ 944499 w 1560166"/>
                <a:gd name="connsiteY8" fmla="*/ 962311 h 96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166" h="965358">
                  <a:moveTo>
                    <a:pt x="1524" y="369284"/>
                  </a:moveTo>
                  <a:lnTo>
                    <a:pt x="0" y="368427"/>
                  </a:lnTo>
                  <a:lnTo>
                    <a:pt x="14478" y="360045"/>
                  </a:lnTo>
                  <a:lnTo>
                    <a:pt x="638175" y="0"/>
                  </a:lnTo>
                  <a:lnTo>
                    <a:pt x="1546955" y="588074"/>
                  </a:lnTo>
                  <a:cubicBezTo>
                    <a:pt x="1561910" y="596741"/>
                    <a:pt x="1564577" y="609314"/>
                    <a:pt x="1552861" y="615982"/>
                  </a:cubicBezTo>
                  <a:lnTo>
                    <a:pt x="1531620" y="628269"/>
                  </a:lnTo>
                  <a:lnTo>
                    <a:pt x="948690" y="965359"/>
                  </a:lnTo>
                  <a:lnTo>
                    <a:pt x="944499" y="962311"/>
                  </a:lnTo>
                  <a:close/>
                </a:path>
              </a:pathLst>
            </a:custGeom>
            <a:solidFill>
              <a:srgbClr val="000000">
                <a:alpha val="5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BF3C123-B0DC-4071-9BC8-714AB2F74DBB}"/>
                </a:ext>
              </a:extLst>
            </p:cNvPr>
            <p:cNvSpPr/>
            <p:nvPr/>
          </p:nvSpPr>
          <p:spPr>
            <a:xfrm>
              <a:off x="6134247" y="4204491"/>
              <a:ext cx="47625" cy="226218"/>
            </a:xfrm>
            <a:custGeom>
              <a:avLst/>
              <a:gdLst>
                <a:gd name="connsiteX0" fmla="*/ 2476 w 47625"/>
                <a:gd name="connsiteY0" fmla="*/ 9525 h 226218"/>
                <a:gd name="connsiteX1" fmla="*/ 47625 w 47625"/>
                <a:gd name="connsiteY1" fmla="*/ 0 h 226218"/>
                <a:gd name="connsiteX2" fmla="*/ 47625 w 47625"/>
                <a:gd name="connsiteY2" fmla="*/ 180975 h 226218"/>
                <a:gd name="connsiteX3" fmla="*/ 0 w 47625"/>
                <a:gd name="connsiteY3" fmla="*/ 226219 h 226218"/>
              </a:gdLst>
              <a:ahLst/>
              <a:cxnLst>
                <a:cxn ang="0">
                  <a:pos x="connsiteX0" y="connsiteY0"/>
                </a:cxn>
                <a:cxn ang="0">
                  <a:pos x="connsiteX1" y="connsiteY1"/>
                </a:cxn>
                <a:cxn ang="0">
                  <a:pos x="connsiteX2" y="connsiteY2"/>
                </a:cxn>
                <a:cxn ang="0">
                  <a:pos x="connsiteX3" y="connsiteY3"/>
                </a:cxn>
              </a:cxnLst>
              <a:rect l="l" t="t" r="r" b="b"/>
              <a:pathLst>
                <a:path w="47625" h="226218">
                  <a:moveTo>
                    <a:pt x="2476" y="9525"/>
                  </a:moveTo>
                  <a:lnTo>
                    <a:pt x="47625" y="0"/>
                  </a:lnTo>
                  <a:lnTo>
                    <a:pt x="47625" y="180975"/>
                  </a:lnTo>
                  <a:cubicBezTo>
                    <a:pt x="20383" y="192596"/>
                    <a:pt x="3048" y="203454"/>
                    <a:pt x="0" y="226219"/>
                  </a:cubicBezTo>
                  <a:close/>
                </a:path>
              </a:pathLst>
            </a:custGeom>
            <a:solidFill>
              <a:srgbClr val="455A64"/>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1BDFEBD-C01F-4571-84EC-9862B27C6D83}"/>
                </a:ext>
              </a:extLst>
            </p:cNvPr>
            <p:cNvSpPr/>
            <p:nvPr/>
          </p:nvSpPr>
          <p:spPr>
            <a:xfrm>
              <a:off x="6176090" y="3844827"/>
              <a:ext cx="621382" cy="543020"/>
            </a:xfrm>
            <a:custGeom>
              <a:avLst/>
              <a:gdLst>
                <a:gd name="connsiteX0" fmla="*/ 25690 w 621382"/>
                <a:gd name="connsiteY0" fmla="*/ 543020 h 543020"/>
                <a:gd name="connsiteX1" fmla="*/ 603190 w 621382"/>
                <a:gd name="connsiteY1" fmla="*/ 209645 h 543020"/>
                <a:gd name="connsiteX2" fmla="*/ 621383 w 621382"/>
                <a:gd name="connsiteY2" fmla="*/ 178213 h 543020"/>
                <a:gd name="connsiteX3" fmla="*/ 621383 w 621382"/>
                <a:gd name="connsiteY3" fmla="*/ 0 h 543020"/>
                <a:gd name="connsiteX4" fmla="*/ 38262 w 621382"/>
                <a:gd name="connsiteY4" fmla="*/ 339566 h 543020"/>
                <a:gd name="connsiteX5" fmla="*/ 10640 w 621382"/>
                <a:gd name="connsiteY5" fmla="*/ 372713 h 543020"/>
                <a:gd name="connsiteX6" fmla="*/ 5782 w 621382"/>
                <a:gd name="connsiteY6" fmla="*/ 388715 h 543020"/>
                <a:gd name="connsiteX7" fmla="*/ 5782 w 621382"/>
                <a:gd name="connsiteY7" fmla="*/ 541115 h 543020"/>
                <a:gd name="connsiteX8" fmla="*/ 25690 w 621382"/>
                <a:gd name="connsiteY8" fmla="*/ 543020 h 54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2" h="543020">
                  <a:moveTo>
                    <a:pt x="25690" y="543020"/>
                  </a:moveTo>
                  <a:lnTo>
                    <a:pt x="603190" y="209645"/>
                  </a:lnTo>
                  <a:cubicBezTo>
                    <a:pt x="613925" y="202673"/>
                    <a:pt x="620688" y="190995"/>
                    <a:pt x="621383" y="178213"/>
                  </a:cubicBezTo>
                  <a:lnTo>
                    <a:pt x="621383" y="0"/>
                  </a:lnTo>
                  <a:lnTo>
                    <a:pt x="38262" y="339566"/>
                  </a:lnTo>
                  <a:cubicBezTo>
                    <a:pt x="38262" y="339566"/>
                    <a:pt x="31309" y="364808"/>
                    <a:pt x="10640" y="372713"/>
                  </a:cubicBezTo>
                  <a:cubicBezTo>
                    <a:pt x="-10029" y="380619"/>
                    <a:pt x="5782" y="388715"/>
                    <a:pt x="5782" y="388715"/>
                  </a:cubicBezTo>
                  <a:lnTo>
                    <a:pt x="5782" y="541115"/>
                  </a:lnTo>
                  <a:cubicBezTo>
                    <a:pt x="23594" y="538544"/>
                    <a:pt x="25690" y="543020"/>
                    <a:pt x="25690" y="543020"/>
                  </a:cubicBezTo>
                  <a:close/>
                </a:path>
              </a:pathLst>
            </a:custGeom>
            <a:solidFill>
              <a:srgbClr val="F0F0F0"/>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E53B678-31E9-416B-9F05-5690D8CDAF51}"/>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BA68C8"/>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B071DEE-610C-429B-BCFE-F360EA837722}"/>
                </a:ext>
              </a:extLst>
            </p:cNvPr>
            <p:cNvSpPr/>
            <p:nvPr/>
          </p:nvSpPr>
          <p:spPr>
            <a:xfrm>
              <a:off x="5208988" y="3628704"/>
              <a:ext cx="1010983" cy="589249"/>
            </a:xfrm>
            <a:custGeom>
              <a:avLst/>
              <a:gdLst>
                <a:gd name="connsiteX0" fmla="*/ 939546 w 1010983"/>
                <a:gd name="connsiteY0" fmla="*/ 579120 h 589249"/>
                <a:gd name="connsiteX1" fmla="*/ 950309 w 1010983"/>
                <a:gd name="connsiteY1" fmla="*/ 579120 h 589249"/>
                <a:gd name="connsiteX2" fmla="*/ 950309 w 1010983"/>
                <a:gd name="connsiteY2" fmla="*/ 584740 h 589249"/>
                <a:gd name="connsiteX3" fmla="*/ 971645 w 1010983"/>
                <a:gd name="connsiteY3" fmla="*/ 583883 h 589249"/>
                <a:gd name="connsiteX4" fmla="*/ 992981 w 1010983"/>
                <a:gd name="connsiteY4" fmla="*/ 560261 h 589249"/>
                <a:gd name="connsiteX5" fmla="*/ 992981 w 1010983"/>
                <a:gd name="connsiteY5" fmla="*/ 554546 h 589249"/>
                <a:gd name="connsiteX6" fmla="*/ 1010984 w 1010983"/>
                <a:gd name="connsiteY6" fmla="*/ 538353 h 589249"/>
                <a:gd name="connsiteX7" fmla="*/ 71438 w 1010983"/>
                <a:gd name="connsiteY7" fmla="*/ 0 h 589249"/>
                <a:gd name="connsiteX8" fmla="*/ 56864 w 1010983"/>
                <a:gd name="connsiteY8" fmla="*/ 8382 h 589249"/>
                <a:gd name="connsiteX9" fmla="*/ 53245 w 1010983"/>
                <a:gd name="connsiteY9" fmla="*/ 16193 h 589249"/>
                <a:gd name="connsiteX10" fmla="*/ 53245 w 1010983"/>
                <a:gd name="connsiteY10" fmla="*/ 21908 h 589249"/>
                <a:gd name="connsiteX11" fmla="*/ 32004 w 1010983"/>
                <a:gd name="connsiteY11" fmla="*/ 45529 h 589249"/>
                <a:gd name="connsiteX12" fmla="*/ 10668 w 1010983"/>
                <a:gd name="connsiteY12" fmla="*/ 46387 h 589249"/>
                <a:gd name="connsiteX13" fmla="*/ 10668 w 1010983"/>
                <a:gd name="connsiteY13" fmla="*/ 40672 h 589249"/>
                <a:gd name="connsiteX14" fmla="*/ 0 w 1010983"/>
                <a:gd name="connsiteY14" fmla="*/ 41148 h 5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983" h="589249">
                  <a:moveTo>
                    <a:pt x="939546" y="579120"/>
                  </a:moveTo>
                  <a:cubicBezTo>
                    <a:pt x="945547" y="575691"/>
                    <a:pt x="950309" y="575501"/>
                    <a:pt x="950309" y="579120"/>
                  </a:cubicBezTo>
                  <a:lnTo>
                    <a:pt x="950309" y="584740"/>
                  </a:lnTo>
                  <a:cubicBezTo>
                    <a:pt x="950309" y="591026"/>
                    <a:pt x="959834" y="590741"/>
                    <a:pt x="971645" y="583883"/>
                  </a:cubicBezTo>
                  <a:cubicBezTo>
                    <a:pt x="983456" y="577025"/>
                    <a:pt x="992981" y="566547"/>
                    <a:pt x="992981" y="560261"/>
                  </a:cubicBezTo>
                  <a:lnTo>
                    <a:pt x="992981" y="554546"/>
                  </a:lnTo>
                  <a:cubicBezTo>
                    <a:pt x="992981" y="551307"/>
                    <a:pt x="1001078" y="544068"/>
                    <a:pt x="1010984" y="538353"/>
                  </a:cubicBezTo>
                  <a:lnTo>
                    <a:pt x="71438" y="0"/>
                  </a:lnTo>
                  <a:lnTo>
                    <a:pt x="56864" y="8382"/>
                  </a:lnTo>
                  <a:cubicBezTo>
                    <a:pt x="54845" y="10525"/>
                    <a:pt x="53578" y="13268"/>
                    <a:pt x="53245" y="16193"/>
                  </a:cubicBezTo>
                  <a:lnTo>
                    <a:pt x="53245" y="21908"/>
                  </a:lnTo>
                  <a:cubicBezTo>
                    <a:pt x="53245" y="28194"/>
                    <a:pt x="43720" y="38767"/>
                    <a:pt x="32004" y="45529"/>
                  </a:cubicBezTo>
                  <a:cubicBezTo>
                    <a:pt x="20288" y="52292"/>
                    <a:pt x="10668" y="52673"/>
                    <a:pt x="10668" y="46387"/>
                  </a:cubicBezTo>
                  <a:lnTo>
                    <a:pt x="10668" y="40672"/>
                  </a:lnTo>
                  <a:cubicBezTo>
                    <a:pt x="10668" y="37433"/>
                    <a:pt x="5905" y="37719"/>
                    <a:pt x="0" y="41148"/>
                  </a:cubicBezTo>
                  <a:close/>
                </a:path>
              </a:pathLst>
            </a:custGeom>
            <a:solidFill>
              <a:srgbClr val="000000">
                <a:alpha val="6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3D655C4-6747-43B9-933C-3F4A9573C568}"/>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BA68C8"/>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EDC2DF2-6216-4998-B93D-5CAB4713D144}"/>
                </a:ext>
              </a:extLst>
            </p:cNvPr>
            <p:cNvSpPr/>
            <p:nvPr/>
          </p:nvSpPr>
          <p:spPr>
            <a:xfrm>
              <a:off x="5265853" y="3268278"/>
              <a:ext cx="1560166" cy="916114"/>
            </a:xfrm>
            <a:custGeom>
              <a:avLst/>
              <a:gdLst>
                <a:gd name="connsiteX0" fmla="*/ 1524 w 1560166"/>
                <a:gd name="connsiteY0" fmla="*/ 369284 h 916114"/>
                <a:gd name="connsiteX1" fmla="*/ 0 w 1560166"/>
                <a:gd name="connsiteY1" fmla="*/ 368427 h 916114"/>
                <a:gd name="connsiteX2" fmla="*/ 14478 w 1560166"/>
                <a:gd name="connsiteY2" fmla="*/ 360045 h 916114"/>
                <a:gd name="connsiteX3" fmla="*/ 638175 w 1560166"/>
                <a:gd name="connsiteY3" fmla="*/ 0 h 916114"/>
                <a:gd name="connsiteX4" fmla="*/ 1546955 w 1560166"/>
                <a:gd name="connsiteY4" fmla="*/ 524828 h 916114"/>
                <a:gd name="connsiteX5" fmla="*/ 1552861 w 1560166"/>
                <a:gd name="connsiteY5" fmla="*/ 552736 h 916114"/>
                <a:gd name="connsiteX6" fmla="*/ 1531620 w 1560166"/>
                <a:gd name="connsiteY6" fmla="*/ 564928 h 916114"/>
                <a:gd name="connsiteX7" fmla="*/ 948499 w 1560166"/>
                <a:gd name="connsiteY7" fmla="*/ 916114 h 9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0166" h="916114">
                  <a:moveTo>
                    <a:pt x="1524" y="369284"/>
                  </a:moveTo>
                  <a:lnTo>
                    <a:pt x="0" y="368427"/>
                  </a:lnTo>
                  <a:lnTo>
                    <a:pt x="14478" y="360045"/>
                  </a:lnTo>
                  <a:lnTo>
                    <a:pt x="638175" y="0"/>
                  </a:lnTo>
                  <a:lnTo>
                    <a:pt x="1546955" y="524828"/>
                  </a:lnTo>
                  <a:cubicBezTo>
                    <a:pt x="1561910" y="533495"/>
                    <a:pt x="1564577" y="545973"/>
                    <a:pt x="1552861" y="552736"/>
                  </a:cubicBezTo>
                  <a:lnTo>
                    <a:pt x="1531620" y="564928"/>
                  </a:lnTo>
                  <a:lnTo>
                    <a:pt x="948499" y="916114"/>
                  </a:lnTo>
                  <a:close/>
                </a:path>
              </a:pathLst>
            </a:custGeom>
            <a:solidFill>
              <a:srgbClr val="000000">
                <a:alpha val="5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906EA2-B314-464B-A12C-E77CC4FA770F}"/>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BA68C8"/>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6DBB7-9009-48E1-817A-2C9D0B148517}"/>
                </a:ext>
              </a:extLst>
            </p:cNvPr>
            <p:cNvSpPr/>
            <p:nvPr/>
          </p:nvSpPr>
          <p:spPr>
            <a:xfrm>
              <a:off x="5190129" y="3663566"/>
              <a:ext cx="968692" cy="568071"/>
            </a:xfrm>
            <a:custGeom>
              <a:avLst/>
              <a:gdLst>
                <a:gd name="connsiteX0" fmla="*/ 29337 w 968692"/>
                <a:gd name="connsiteY0" fmla="*/ 0 h 568071"/>
                <a:gd name="connsiteX1" fmla="*/ 968693 w 968692"/>
                <a:gd name="connsiteY1" fmla="*/ 542354 h 568071"/>
                <a:gd name="connsiteX2" fmla="*/ 935831 w 968692"/>
                <a:gd name="connsiteY2" fmla="*/ 568071 h 568071"/>
                <a:gd name="connsiteX3" fmla="*/ 0 w 968692"/>
                <a:gd name="connsiteY3" fmla="*/ 27813 h 568071"/>
                <a:gd name="connsiteX4" fmla="*/ 12478 w 968692"/>
                <a:gd name="connsiteY4" fmla="*/ 10382 h 56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92" h="568071">
                  <a:moveTo>
                    <a:pt x="29337" y="0"/>
                  </a:moveTo>
                  <a:lnTo>
                    <a:pt x="968693" y="542354"/>
                  </a:lnTo>
                  <a:lnTo>
                    <a:pt x="935831" y="568071"/>
                  </a:lnTo>
                  <a:lnTo>
                    <a:pt x="0" y="27813"/>
                  </a:lnTo>
                  <a:cubicBezTo>
                    <a:pt x="2286" y="20869"/>
                    <a:pt x="6639" y="14783"/>
                    <a:pt x="12478" y="10382"/>
                  </a:cubicBezTo>
                  <a:close/>
                </a:path>
              </a:pathLst>
            </a:custGeom>
            <a:solidFill>
              <a:srgbClr val="000000">
                <a:alpha val="5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A061632-3297-45E2-9711-189B80A6F95D}"/>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BA68C8"/>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83BAC05-BF57-454B-8BDC-F6C9DABA6B55}"/>
                </a:ext>
              </a:extLst>
            </p:cNvPr>
            <p:cNvSpPr/>
            <p:nvPr/>
          </p:nvSpPr>
          <p:spPr>
            <a:xfrm>
              <a:off x="5181549" y="3690617"/>
              <a:ext cx="948506" cy="783336"/>
            </a:xfrm>
            <a:custGeom>
              <a:avLst/>
              <a:gdLst>
                <a:gd name="connsiteX0" fmla="*/ 11723 w 948506"/>
                <a:gd name="connsiteY0" fmla="*/ 243173 h 783336"/>
                <a:gd name="connsiteX1" fmla="*/ 10104 w 948506"/>
                <a:gd name="connsiteY1" fmla="*/ 241935 h 783336"/>
                <a:gd name="connsiteX2" fmla="*/ 9056 w 948506"/>
                <a:gd name="connsiteY2" fmla="*/ 240983 h 783336"/>
                <a:gd name="connsiteX3" fmla="*/ 7151 w 948506"/>
                <a:gd name="connsiteY3" fmla="*/ 238411 h 783336"/>
                <a:gd name="connsiteX4" fmla="*/ 6198 w 948506"/>
                <a:gd name="connsiteY4" fmla="*/ 237077 h 783336"/>
                <a:gd name="connsiteX5" fmla="*/ 3817 w 948506"/>
                <a:gd name="connsiteY5" fmla="*/ 231838 h 783336"/>
                <a:gd name="connsiteX6" fmla="*/ 1912 w 948506"/>
                <a:gd name="connsiteY6" fmla="*/ 225743 h 783336"/>
                <a:gd name="connsiteX7" fmla="*/ 579 w 948506"/>
                <a:gd name="connsiteY7" fmla="*/ 218694 h 783336"/>
                <a:gd name="connsiteX8" fmla="*/ 7 w 948506"/>
                <a:gd name="connsiteY8" fmla="*/ 214408 h 783336"/>
                <a:gd name="connsiteX9" fmla="*/ 7 w 948506"/>
                <a:gd name="connsiteY9" fmla="*/ 210884 h 783336"/>
                <a:gd name="connsiteX10" fmla="*/ 7 w 948506"/>
                <a:gd name="connsiteY10" fmla="*/ 202787 h 783336"/>
                <a:gd name="connsiteX11" fmla="*/ 7 w 948506"/>
                <a:gd name="connsiteY11" fmla="*/ 47625 h 783336"/>
                <a:gd name="connsiteX12" fmla="*/ 8770 w 948506"/>
                <a:gd name="connsiteY12" fmla="*/ 0 h 783336"/>
                <a:gd name="connsiteX13" fmla="*/ 944601 w 948506"/>
                <a:gd name="connsiteY13" fmla="*/ 540258 h 783336"/>
                <a:gd name="connsiteX14" fmla="*/ 948507 w 948506"/>
                <a:gd name="connsiteY14" fmla="*/ 783336 h 783336"/>
                <a:gd name="connsiteX15" fmla="*/ 12771 w 948506"/>
                <a:gd name="connsiteY15" fmla="*/ 242888 h 7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506" h="783336">
                  <a:moveTo>
                    <a:pt x="11723" y="243173"/>
                  </a:moveTo>
                  <a:cubicBezTo>
                    <a:pt x="11142" y="242811"/>
                    <a:pt x="10599" y="242402"/>
                    <a:pt x="10104" y="241935"/>
                  </a:cubicBezTo>
                  <a:cubicBezTo>
                    <a:pt x="9675" y="241726"/>
                    <a:pt x="9313" y="241392"/>
                    <a:pt x="9056" y="240983"/>
                  </a:cubicBezTo>
                  <a:cubicBezTo>
                    <a:pt x="8284" y="240230"/>
                    <a:pt x="7646" y="239363"/>
                    <a:pt x="7151" y="238411"/>
                  </a:cubicBezTo>
                  <a:cubicBezTo>
                    <a:pt x="6732" y="238049"/>
                    <a:pt x="6408" y="237592"/>
                    <a:pt x="6198" y="237077"/>
                  </a:cubicBezTo>
                  <a:cubicBezTo>
                    <a:pt x="5179" y="235439"/>
                    <a:pt x="4379" y="233677"/>
                    <a:pt x="3817" y="231838"/>
                  </a:cubicBezTo>
                  <a:cubicBezTo>
                    <a:pt x="3026" y="229857"/>
                    <a:pt x="2388" y="227819"/>
                    <a:pt x="1912" y="225743"/>
                  </a:cubicBezTo>
                  <a:cubicBezTo>
                    <a:pt x="1341" y="223456"/>
                    <a:pt x="960" y="221171"/>
                    <a:pt x="579" y="218694"/>
                  </a:cubicBezTo>
                  <a:cubicBezTo>
                    <a:pt x="245" y="217284"/>
                    <a:pt x="55" y="215856"/>
                    <a:pt x="7" y="214408"/>
                  </a:cubicBezTo>
                  <a:lnTo>
                    <a:pt x="7" y="210884"/>
                  </a:lnTo>
                  <a:cubicBezTo>
                    <a:pt x="7" y="208312"/>
                    <a:pt x="7" y="205550"/>
                    <a:pt x="7" y="202787"/>
                  </a:cubicBezTo>
                  <a:lnTo>
                    <a:pt x="7" y="47625"/>
                  </a:lnTo>
                  <a:cubicBezTo>
                    <a:pt x="-164" y="31337"/>
                    <a:pt x="2807" y="15164"/>
                    <a:pt x="8770" y="0"/>
                  </a:cubicBezTo>
                  <a:lnTo>
                    <a:pt x="944601" y="540258"/>
                  </a:lnTo>
                  <a:lnTo>
                    <a:pt x="948507" y="783336"/>
                  </a:lnTo>
                  <a:lnTo>
                    <a:pt x="12771" y="242888"/>
                  </a:lnTo>
                  <a:close/>
                </a:path>
              </a:pathLst>
            </a:custGeom>
            <a:solidFill>
              <a:srgbClr val="000000">
                <a:alpha val="7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6424014-5636-47C6-A078-47505D7E2B7E}"/>
                </a:ext>
              </a:extLst>
            </p:cNvPr>
            <p:cNvSpPr/>
            <p:nvPr/>
          </p:nvSpPr>
          <p:spPr>
            <a:xfrm>
              <a:off x="5181931" y="3690617"/>
              <a:ext cx="943553" cy="540639"/>
            </a:xfrm>
            <a:custGeom>
              <a:avLst/>
              <a:gdLst>
                <a:gd name="connsiteX0" fmla="*/ 943554 w 943553"/>
                <a:gd name="connsiteY0" fmla="*/ 540639 h 540639"/>
                <a:gd name="connsiteX1" fmla="*/ 943554 w 943553"/>
                <a:gd name="connsiteY1" fmla="*/ 540639 h 540639"/>
                <a:gd name="connsiteX2" fmla="*/ 139453 w 943553"/>
                <a:gd name="connsiteY2" fmla="*/ 164116 h 540639"/>
                <a:gd name="connsiteX3" fmla="*/ 83922 w 943553"/>
                <a:gd name="connsiteY3" fmla="*/ 232410 h 540639"/>
                <a:gd name="connsiteX4" fmla="*/ 132214 w 943553"/>
                <a:gd name="connsiteY4" fmla="*/ 312896 h 540639"/>
                <a:gd name="connsiteX5" fmla="*/ 132214 w 943553"/>
                <a:gd name="connsiteY5" fmla="*/ 312896 h 540639"/>
                <a:gd name="connsiteX6" fmla="*/ 11723 w 943553"/>
                <a:gd name="connsiteY6" fmla="*/ 243269 h 540639"/>
                <a:gd name="connsiteX7" fmla="*/ 11723 w 943553"/>
                <a:gd name="connsiteY7" fmla="*/ 243269 h 540639"/>
                <a:gd name="connsiteX8" fmla="*/ 10103 w 943553"/>
                <a:gd name="connsiteY8" fmla="*/ 242030 h 540639"/>
                <a:gd name="connsiteX9" fmla="*/ 9056 w 943553"/>
                <a:gd name="connsiteY9" fmla="*/ 241078 h 540639"/>
                <a:gd name="connsiteX10" fmla="*/ 7151 w 943553"/>
                <a:gd name="connsiteY10" fmla="*/ 238506 h 540639"/>
                <a:gd name="connsiteX11" fmla="*/ 6198 w 943553"/>
                <a:gd name="connsiteY11" fmla="*/ 237172 h 540639"/>
                <a:gd name="connsiteX12" fmla="*/ 3817 w 943553"/>
                <a:gd name="connsiteY12" fmla="*/ 231934 h 540639"/>
                <a:gd name="connsiteX13" fmla="*/ 1912 w 943553"/>
                <a:gd name="connsiteY13" fmla="*/ 225838 h 540639"/>
                <a:gd name="connsiteX14" fmla="*/ 578 w 943553"/>
                <a:gd name="connsiteY14" fmla="*/ 218789 h 540639"/>
                <a:gd name="connsiteX15" fmla="*/ 7 w 943553"/>
                <a:gd name="connsiteY15" fmla="*/ 214503 h 540639"/>
                <a:gd name="connsiteX16" fmla="*/ 7 w 943553"/>
                <a:gd name="connsiteY16" fmla="*/ 210979 h 540639"/>
                <a:gd name="connsiteX17" fmla="*/ 7 w 943553"/>
                <a:gd name="connsiteY17" fmla="*/ 202883 h 540639"/>
                <a:gd name="connsiteX18" fmla="*/ 7 w 943553"/>
                <a:gd name="connsiteY18" fmla="*/ 47625 h 540639"/>
                <a:gd name="connsiteX19" fmla="*/ 8770 w 943553"/>
                <a:gd name="connsiteY19" fmla="*/ 0 h 5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3553" h="540639">
                  <a:moveTo>
                    <a:pt x="943554" y="540639"/>
                  </a:moveTo>
                  <a:lnTo>
                    <a:pt x="943554" y="540639"/>
                  </a:lnTo>
                  <a:cubicBezTo>
                    <a:pt x="943554" y="540639"/>
                    <a:pt x="206509" y="195739"/>
                    <a:pt x="139453" y="164116"/>
                  </a:cubicBezTo>
                  <a:cubicBezTo>
                    <a:pt x="95162" y="143256"/>
                    <a:pt x="73445" y="187071"/>
                    <a:pt x="83922" y="232410"/>
                  </a:cubicBezTo>
                  <a:cubicBezTo>
                    <a:pt x="93447" y="272034"/>
                    <a:pt x="132214" y="312896"/>
                    <a:pt x="132214" y="312896"/>
                  </a:cubicBezTo>
                  <a:lnTo>
                    <a:pt x="132214" y="312896"/>
                  </a:lnTo>
                  <a:lnTo>
                    <a:pt x="11723" y="243269"/>
                  </a:lnTo>
                  <a:lnTo>
                    <a:pt x="11723" y="243269"/>
                  </a:lnTo>
                  <a:cubicBezTo>
                    <a:pt x="11142" y="242907"/>
                    <a:pt x="10599" y="242497"/>
                    <a:pt x="10103" y="242030"/>
                  </a:cubicBezTo>
                  <a:cubicBezTo>
                    <a:pt x="9675" y="241821"/>
                    <a:pt x="9313" y="241487"/>
                    <a:pt x="9056" y="241078"/>
                  </a:cubicBezTo>
                  <a:cubicBezTo>
                    <a:pt x="8284" y="240325"/>
                    <a:pt x="7646" y="239459"/>
                    <a:pt x="7151" y="238506"/>
                  </a:cubicBezTo>
                  <a:cubicBezTo>
                    <a:pt x="6732" y="238144"/>
                    <a:pt x="6408" y="237687"/>
                    <a:pt x="6198" y="237172"/>
                  </a:cubicBezTo>
                  <a:cubicBezTo>
                    <a:pt x="5179" y="235534"/>
                    <a:pt x="4379" y="233772"/>
                    <a:pt x="3817" y="231934"/>
                  </a:cubicBezTo>
                  <a:cubicBezTo>
                    <a:pt x="3026" y="229953"/>
                    <a:pt x="2388" y="227914"/>
                    <a:pt x="1912" y="225838"/>
                  </a:cubicBezTo>
                  <a:cubicBezTo>
                    <a:pt x="1341" y="223552"/>
                    <a:pt x="959" y="221266"/>
                    <a:pt x="578" y="218789"/>
                  </a:cubicBezTo>
                  <a:cubicBezTo>
                    <a:pt x="245" y="217379"/>
                    <a:pt x="55" y="215951"/>
                    <a:pt x="7" y="214503"/>
                  </a:cubicBezTo>
                  <a:lnTo>
                    <a:pt x="7" y="210979"/>
                  </a:lnTo>
                  <a:cubicBezTo>
                    <a:pt x="7" y="208407"/>
                    <a:pt x="7" y="205645"/>
                    <a:pt x="7" y="202883"/>
                  </a:cubicBezTo>
                  <a:lnTo>
                    <a:pt x="7" y="47625"/>
                  </a:lnTo>
                  <a:cubicBezTo>
                    <a:pt x="-164" y="31337"/>
                    <a:pt x="2807" y="15164"/>
                    <a:pt x="8770" y="0"/>
                  </a:cubicBezTo>
                  <a:close/>
                </a:path>
              </a:pathLst>
            </a:custGeom>
            <a:solidFill>
              <a:srgbClr val="263238">
                <a:alpha val="79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F939C58-9072-4D36-9179-C23B9DA4BA1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BA68C8"/>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F0E9AC4-5E8E-4014-998D-67C1825E0F2F}"/>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BA68C8"/>
            </a:solidFill>
            <a:ln w="9525" cap="flat">
              <a:noFill/>
              <a:prstDash val="solid"/>
              <a:miter/>
            </a:ln>
          </p:spPr>
          <p:txBody>
            <a:bodyPr rtlCol="0" anchor="ctr"/>
            <a:lstStyle/>
            <a:p>
              <a:endParaRPr lang="en-US"/>
            </a:p>
          </p:txBody>
        </p:sp>
        <p:grpSp>
          <p:nvGrpSpPr>
            <p:cNvPr id="90" name="Graphic 48">
              <a:extLst>
                <a:ext uri="{FF2B5EF4-FFF2-40B4-BE49-F238E27FC236}">
                  <a16:creationId xmlns:a16="http://schemas.microsoft.com/office/drawing/2014/main" id="{0790DDA5-AF5F-4331-B9BF-7AEB9BA3A79B}"/>
                </a:ext>
              </a:extLst>
            </p:cNvPr>
            <p:cNvGrpSpPr/>
            <p:nvPr/>
          </p:nvGrpSpPr>
          <p:grpSpPr>
            <a:xfrm>
              <a:off x="6116816" y="3809965"/>
              <a:ext cx="709517" cy="665216"/>
              <a:chOff x="6116816" y="3809965"/>
              <a:chExt cx="709517" cy="665216"/>
            </a:xfrm>
            <a:solidFill>
              <a:srgbClr val="000000"/>
            </a:solidFill>
          </p:grpSpPr>
          <p:sp>
            <p:nvSpPr>
              <p:cNvPr id="156" name="Freeform: Shape 155">
                <a:extLst>
                  <a:ext uri="{FF2B5EF4-FFF2-40B4-BE49-F238E27FC236}">
                    <a16:creationId xmlns:a16="http://schemas.microsoft.com/office/drawing/2014/main" id="{61E37B75-4537-4BA8-AA4D-5B2103B9938B}"/>
                  </a:ext>
                </a:extLst>
              </p:cNvPr>
              <p:cNvSpPr/>
              <p:nvPr/>
            </p:nvSpPr>
            <p:spPr>
              <a:xfrm>
                <a:off x="6116816" y="3809965"/>
                <a:ext cx="709517" cy="468630"/>
              </a:xfrm>
              <a:custGeom>
                <a:avLst/>
                <a:gdLst>
                  <a:gd name="connsiteX0" fmla="*/ 0 w 709517"/>
                  <a:gd name="connsiteY0" fmla="*/ 468630 h 468630"/>
                  <a:gd name="connsiteX1" fmla="*/ 20955 w 709517"/>
                  <a:gd name="connsiteY1" fmla="*/ 468630 h 468630"/>
                  <a:gd name="connsiteX2" fmla="*/ 31052 w 709517"/>
                  <a:gd name="connsiteY2" fmla="*/ 422910 h 468630"/>
                  <a:gd name="connsiteX3" fmla="*/ 48292 w 709517"/>
                  <a:gd name="connsiteY3" fmla="*/ 428530 h 468630"/>
                  <a:gd name="connsiteX4" fmla="*/ 74295 w 709517"/>
                  <a:gd name="connsiteY4" fmla="*/ 420338 h 468630"/>
                  <a:gd name="connsiteX5" fmla="*/ 98488 w 709517"/>
                  <a:gd name="connsiteY5" fmla="*/ 399097 h 468630"/>
                  <a:gd name="connsiteX6" fmla="*/ 99822 w 709517"/>
                  <a:gd name="connsiteY6" fmla="*/ 397193 h 468630"/>
                  <a:gd name="connsiteX7" fmla="*/ 106013 w 709517"/>
                  <a:gd name="connsiteY7" fmla="*/ 379286 h 468630"/>
                  <a:gd name="connsiteX8" fmla="*/ 659130 w 709517"/>
                  <a:gd name="connsiteY8" fmla="*/ 60008 h 468630"/>
                  <a:gd name="connsiteX9" fmla="*/ 678180 w 709517"/>
                  <a:gd name="connsiteY9" fmla="*/ 49054 h 468630"/>
                  <a:gd name="connsiteX10" fmla="*/ 702183 w 709517"/>
                  <a:gd name="connsiteY10" fmla="*/ 35243 h 468630"/>
                  <a:gd name="connsiteX11" fmla="*/ 709517 w 709517"/>
                  <a:gd name="connsiteY11" fmla="*/ 24479 h 468630"/>
                  <a:gd name="connsiteX12" fmla="*/ 709517 w 709517"/>
                  <a:gd name="connsiteY12" fmla="*/ 0 h 468630"/>
                  <a:gd name="connsiteX13" fmla="*/ 702183 w 709517"/>
                  <a:gd name="connsiteY13" fmla="*/ 11049 h 468630"/>
                  <a:gd name="connsiteX14" fmla="*/ 702183 w 709517"/>
                  <a:gd name="connsiteY14" fmla="*/ 11049 h 468630"/>
                  <a:gd name="connsiteX15" fmla="*/ 638651 w 709517"/>
                  <a:gd name="connsiteY15" fmla="*/ 47625 h 468630"/>
                  <a:gd name="connsiteX16" fmla="*/ 103822 w 709517"/>
                  <a:gd name="connsiteY16" fmla="*/ 356521 h 468630"/>
                  <a:gd name="connsiteX17" fmla="*/ 85725 w 709517"/>
                  <a:gd name="connsiteY17" fmla="*/ 372713 h 468630"/>
                  <a:gd name="connsiteX18" fmla="*/ 85725 w 709517"/>
                  <a:gd name="connsiteY18" fmla="*/ 378428 h 468630"/>
                  <a:gd name="connsiteX19" fmla="*/ 80772 w 709517"/>
                  <a:gd name="connsiteY19" fmla="*/ 387953 h 468630"/>
                  <a:gd name="connsiteX20" fmla="*/ 64389 w 709517"/>
                  <a:gd name="connsiteY20" fmla="*/ 401669 h 468630"/>
                  <a:gd name="connsiteX21" fmla="*/ 43053 w 709517"/>
                  <a:gd name="connsiteY21" fmla="*/ 402527 h 468630"/>
                  <a:gd name="connsiteX22" fmla="*/ 43053 w 709517"/>
                  <a:gd name="connsiteY22" fmla="*/ 396907 h 468630"/>
                  <a:gd name="connsiteX23" fmla="*/ 32385 w 709517"/>
                  <a:gd name="connsiteY23" fmla="*/ 396907 h 468630"/>
                  <a:gd name="connsiteX24" fmla="*/ 21812 w 709517"/>
                  <a:gd name="connsiteY24" fmla="*/ 403098 h 468630"/>
                  <a:gd name="connsiteX25" fmla="*/ 0 w 709517"/>
                  <a:gd name="connsiteY25"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517" h="468630">
                    <a:moveTo>
                      <a:pt x="0" y="468630"/>
                    </a:moveTo>
                    <a:lnTo>
                      <a:pt x="20955" y="468630"/>
                    </a:lnTo>
                    <a:cubicBezTo>
                      <a:pt x="20460" y="452790"/>
                      <a:pt x="23936" y="437074"/>
                      <a:pt x="31052" y="422910"/>
                    </a:cubicBezTo>
                    <a:cubicBezTo>
                      <a:pt x="36033" y="426606"/>
                      <a:pt x="42091" y="428577"/>
                      <a:pt x="48292" y="428530"/>
                    </a:cubicBezTo>
                    <a:cubicBezTo>
                      <a:pt x="57512" y="428063"/>
                      <a:pt x="66465" y="425244"/>
                      <a:pt x="74295" y="420338"/>
                    </a:cubicBezTo>
                    <a:cubicBezTo>
                      <a:pt x="83725" y="414976"/>
                      <a:pt x="91954" y="407756"/>
                      <a:pt x="98488" y="399097"/>
                    </a:cubicBezTo>
                    <a:cubicBezTo>
                      <a:pt x="98984" y="398497"/>
                      <a:pt x="99431" y="397869"/>
                      <a:pt x="99822" y="397193"/>
                    </a:cubicBezTo>
                    <a:cubicBezTo>
                      <a:pt x="103518" y="391925"/>
                      <a:pt x="105670" y="385715"/>
                      <a:pt x="106013" y="379286"/>
                    </a:cubicBezTo>
                    <a:lnTo>
                      <a:pt x="659130" y="60008"/>
                    </a:lnTo>
                    <a:lnTo>
                      <a:pt x="678180" y="49054"/>
                    </a:lnTo>
                    <a:lnTo>
                      <a:pt x="702183" y="35243"/>
                    </a:lnTo>
                    <a:cubicBezTo>
                      <a:pt x="706441" y="33299"/>
                      <a:pt x="709270" y="29156"/>
                      <a:pt x="709517" y="24479"/>
                    </a:cubicBezTo>
                    <a:lnTo>
                      <a:pt x="709517" y="0"/>
                    </a:lnTo>
                    <a:cubicBezTo>
                      <a:pt x="709308" y="4753"/>
                      <a:pt x="706488" y="9011"/>
                      <a:pt x="702183" y="11049"/>
                    </a:cubicBezTo>
                    <a:lnTo>
                      <a:pt x="702183" y="11049"/>
                    </a:lnTo>
                    <a:lnTo>
                      <a:pt x="638651" y="47625"/>
                    </a:lnTo>
                    <a:lnTo>
                      <a:pt x="103822" y="356521"/>
                    </a:lnTo>
                    <a:cubicBezTo>
                      <a:pt x="93821" y="362236"/>
                      <a:pt x="85725" y="369475"/>
                      <a:pt x="85725" y="372713"/>
                    </a:cubicBezTo>
                    <a:lnTo>
                      <a:pt x="85725" y="378428"/>
                    </a:lnTo>
                    <a:cubicBezTo>
                      <a:pt x="85135" y="382048"/>
                      <a:pt x="83391" y="385391"/>
                      <a:pt x="80772" y="387953"/>
                    </a:cubicBezTo>
                    <a:cubicBezTo>
                      <a:pt x="76181" y="393478"/>
                      <a:pt x="70628" y="398116"/>
                      <a:pt x="64389" y="401669"/>
                    </a:cubicBezTo>
                    <a:cubicBezTo>
                      <a:pt x="52578" y="408527"/>
                      <a:pt x="43053" y="408813"/>
                      <a:pt x="43053" y="402527"/>
                    </a:cubicBezTo>
                    <a:lnTo>
                      <a:pt x="43053" y="396907"/>
                    </a:lnTo>
                    <a:cubicBezTo>
                      <a:pt x="43053" y="393573"/>
                      <a:pt x="38386" y="393859"/>
                      <a:pt x="32385" y="396907"/>
                    </a:cubicBezTo>
                    <a:lnTo>
                      <a:pt x="21812" y="403098"/>
                    </a:lnTo>
                    <a:cubicBezTo>
                      <a:pt x="9525" y="410718"/>
                      <a:pt x="0" y="439769"/>
                      <a:pt x="0" y="468630"/>
                    </a:cubicBezTo>
                    <a:close/>
                  </a:path>
                </a:pathLst>
              </a:custGeom>
              <a:solidFill>
                <a:srgbClr val="000000"/>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78A17E3-CF64-4237-AE62-85E73D4EAC95}"/>
                  </a:ext>
                </a:extLst>
              </p:cNvPr>
              <p:cNvSpPr/>
              <p:nvPr/>
            </p:nvSpPr>
            <p:spPr>
              <a:xfrm>
                <a:off x="6117673" y="4045614"/>
                <a:ext cx="708374" cy="429567"/>
              </a:xfrm>
              <a:custGeom>
                <a:avLst/>
                <a:gdLst>
                  <a:gd name="connsiteX0" fmla="*/ 20098 w 708374"/>
                  <a:gd name="connsiteY0" fmla="*/ 232981 h 429567"/>
                  <a:gd name="connsiteX1" fmla="*/ 20098 w 708374"/>
                  <a:gd name="connsiteY1" fmla="*/ 388144 h 429567"/>
                  <a:gd name="connsiteX2" fmla="*/ 20098 w 708374"/>
                  <a:gd name="connsiteY2" fmla="*/ 394621 h 429567"/>
                  <a:gd name="connsiteX3" fmla="*/ 20574 w 708374"/>
                  <a:gd name="connsiteY3" fmla="*/ 399859 h 429567"/>
                  <a:gd name="connsiteX4" fmla="*/ 20574 w 708374"/>
                  <a:gd name="connsiteY4" fmla="*/ 400336 h 429567"/>
                  <a:gd name="connsiteX5" fmla="*/ 52197 w 708374"/>
                  <a:gd name="connsiteY5" fmla="*/ 360997 h 429567"/>
                  <a:gd name="connsiteX6" fmla="*/ 77819 w 708374"/>
                  <a:gd name="connsiteY6" fmla="*/ 352996 h 429567"/>
                  <a:gd name="connsiteX7" fmla="*/ 96869 w 708374"/>
                  <a:gd name="connsiteY7" fmla="*/ 359950 h 429567"/>
                  <a:gd name="connsiteX8" fmla="*/ 98679 w 708374"/>
                  <a:gd name="connsiteY8" fmla="*/ 358902 h 429567"/>
                  <a:gd name="connsiteX9" fmla="*/ 102394 w 708374"/>
                  <a:gd name="connsiteY9" fmla="*/ 356711 h 429567"/>
                  <a:gd name="connsiteX10" fmla="*/ 637222 w 708374"/>
                  <a:gd name="connsiteY10" fmla="*/ 47815 h 429567"/>
                  <a:gd name="connsiteX11" fmla="*/ 667988 w 708374"/>
                  <a:gd name="connsiteY11" fmla="*/ 30099 h 429567"/>
                  <a:gd name="connsiteX12" fmla="*/ 676751 w 708374"/>
                  <a:gd name="connsiteY12" fmla="*/ 24955 h 429567"/>
                  <a:gd name="connsiteX13" fmla="*/ 702659 w 708374"/>
                  <a:gd name="connsiteY13" fmla="*/ 10001 h 429567"/>
                  <a:gd name="connsiteX14" fmla="*/ 708374 w 708374"/>
                  <a:gd name="connsiteY14" fmla="*/ 0 h 429567"/>
                  <a:gd name="connsiteX15" fmla="*/ 708374 w 708374"/>
                  <a:gd name="connsiteY15" fmla="*/ 24479 h 429567"/>
                  <a:gd name="connsiteX16" fmla="*/ 703040 w 708374"/>
                  <a:gd name="connsiteY16" fmla="*/ 34004 h 429567"/>
                  <a:gd name="connsiteX17" fmla="*/ 703040 w 708374"/>
                  <a:gd name="connsiteY17" fmla="*/ 34004 h 429567"/>
                  <a:gd name="connsiteX18" fmla="*/ 693515 w 708374"/>
                  <a:gd name="connsiteY18" fmla="*/ 39529 h 429567"/>
                  <a:gd name="connsiteX19" fmla="*/ 687514 w 708374"/>
                  <a:gd name="connsiteY19" fmla="*/ 43053 h 429567"/>
                  <a:gd name="connsiteX20" fmla="*/ 677228 w 708374"/>
                  <a:gd name="connsiteY20" fmla="*/ 48958 h 429567"/>
                  <a:gd name="connsiteX21" fmla="*/ 670846 w 708374"/>
                  <a:gd name="connsiteY21" fmla="*/ 52673 h 429567"/>
                  <a:gd name="connsiteX22" fmla="*/ 666369 w 708374"/>
                  <a:gd name="connsiteY22" fmla="*/ 55245 h 429567"/>
                  <a:gd name="connsiteX23" fmla="*/ 658463 w 708374"/>
                  <a:gd name="connsiteY23" fmla="*/ 59912 h 429567"/>
                  <a:gd name="connsiteX24" fmla="*/ 233553 w 708374"/>
                  <a:gd name="connsiteY24" fmla="*/ 305086 h 429567"/>
                  <a:gd name="connsiteX25" fmla="*/ 97917 w 708374"/>
                  <a:gd name="connsiteY25" fmla="*/ 383381 h 429567"/>
                  <a:gd name="connsiteX26" fmla="*/ 79915 w 708374"/>
                  <a:gd name="connsiteY26" fmla="*/ 388144 h 429567"/>
                  <a:gd name="connsiteX27" fmla="*/ 79915 w 708374"/>
                  <a:gd name="connsiteY27" fmla="*/ 387096 h 429567"/>
                  <a:gd name="connsiteX28" fmla="*/ 79915 w 708374"/>
                  <a:gd name="connsiteY28" fmla="*/ 381667 h 429567"/>
                  <a:gd name="connsiteX29" fmla="*/ 58674 w 708374"/>
                  <a:gd name="connsiteY29" fmla="*/ 381667 h 429567"/>
                  <a:gd name="connsiteX30" fmla="*/ 41910 w 708374"/>
                  <a:gd name="connsiteY30" fmla="*/ 403003 h 429567"/>
                  <a:gd name="connsiteX31" fmla="*/ 41910 w 708374"/>
                  <a:gd name="connsiteY31" fmla="*/ 409670 h 429567"/>
                  <a:gd name="connsiteX32" fmla="*/ 38767 w 708374"/>
                  <a:gd name="connsiteY32" fmla="*/ 417671 h 429567"/>
                  <a:gd name="connsiteX33" fmla="*/ 35624 w 708374"/>
                  <a:gd name="connsiteY33" fmla="*/ 419481 h 429567"/>
                  <a:gd name="connsiteX34" fmla="*/ 28956 w 708374"/>
                  <a:gd name="connsiteY34" fmla="*/ 423291 h 429567"/>
                  <a:gd name="connsiteX35" fmla="*/ 20669 w 708374"/>
                  <a:gd name="connsiteY35" fmla="*/ 428149 h 429567"/>
                  <a:gd name="connsiteX36" fmla="*/ 10096 w 708374"/>
                  <a:gd name="connsiteY36" fmla="*/ 427196 h 429567"/>
                  <a:gd name="connsiteX37" fmla="*/ 9049 w 708374"/>
                  <a:gd name="connsiteY37" fmla="*/ 426244 h 429567"/>
                  <a:gd name="connsiteX38" fmla="*/ 7144 w 708374"/>
                  <a:gd name="connsiteY38" fmla="*/ 423767 h 429567"/>
                  <a:gd name="connsiteX39" fmla="*/ 7144 w 708374"/>
                  <a:gd name="connsiteY39" fmla="*/ 423767 h 429567"/>
                  <a:gd name="connsiteX40" fmla="*/ 6191 w 708374"/>
                  <a:gd name="connsiteY40" fmla="*/ 422434 h 429567"/>
                  <a:gd name="connsiteX41" fmla="*/ 3810 w 708374"/>
                  <a:gd name="connsiteY41" fmla="*/ 417195 h 429567"/>
                  <a:gd name="connsiteX42" fmla="*/ 1905 w 708374"/>
                  <a:gd name="connsiteY42" fmla="*/ 411194 h 429567"/>
                  <a:gd name="connsiteX43" fmla="*/ 571 w 708374"/>
                  <a:gd name="connsiteY43" fmla="*/ 404050 h 429567"/>
                  <a:gd name="connsiteX44" fmla="*/ 0 w 708374"/>
                  <a:gd name="connsiteY44" fmla="*/ 399764 h 429567"/>
                  <a:gd name="connsiteX45" fmla="*/ 0 w 708374"/>
                  <a:gd name="connsiteY45" fmla="*/ 396240 h 429567"/>
                  <a:gd name="connsiteX46" fmla="*/ 0 w 708374"/>
                  <a:gd name="connsiteY46" fmla="*/ 388144 h 429567"/>
                  <a:gd name="connsiteX47" fmla="*/ 0 w 708374"/>
                  <a:gd name="connsiteY47" fmla="*/ 232981 h 4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8374" h="429567">
                    <a:moveTo>
                      <a:pt x="20098" y="232981"/>
                    </a:moveTo>
                    <a:lnTo>
                      <a:pt x="20098" y="388144"/>
                    </a:lnTo>
                    <a:cubicBezTo>
                      <a:pt x="20098" y="390334"/>
                      <a:pt x="20098" y="392525"/>
                      <a:pt x="20098" y="394621"/>
                    </a:cubicBezTo>
                    <a:lnTo>
                      <a:pt x="20574" y="399859"/>
                    </a:lnTo>
                    <a:cubicBezTo>
                      <a:pt x="20526" y="400012"/>
                      <a:pt x="20526" y="400183"/>
                      <a:pt x="20574" y="400336"/>
                    </a:cubicBezTo>
                    <a:cubicBezTo>
                      <a:pt x="22479" y="383667"/>
                      <a:pt x="38386" y="368808"/>
                      <a:pt x="52197" y="360997"/>
                    </a:cubicBezTo>
                    <a:cubicBezTo>
                      <a:pt x="59893" y="356149"/>
                      <a:pt x="68732" y="353387"/>
                      <a:pt x="77819" y="352996"/>
                    </a:cubicBezTo>
                    <a:cubicBezTo>
                      <a:pt x="84801" y="352911"/>
                      <a:pt x="91583" y="355378"/>
                      <a:pt x="96869" y="359950"/>
                    </a:cubicBezTo>
                    <a:lnTo>
                      <a:pt x="98679" y="358902"/>
                    </a:lnTo>
                    <a:lnTo>
                      <a:pt x="102394" y="356711"/>
                    </a:lnTo>
                    <a:lnTo>
                      <a:pt x="637222" y="47815"/>
                    </a:lnTo>
                    <a:lnTo>
                      <a:pt x="667988" y="30099"/>
                    </a:lnTo>
                    <a:lnTo>
                      <a:pt x="676751" y="24955"/>
                    </a:lnTo>
                    <a:lnTo>
                      <a:pt x="702659" y="10001"/>
                    </a:lnTo>
                    <a:cubicBezTo>
                      <a:pt x="706117" y="7829"/>
                      <a:pt x="708260" y="4076"/>
                      <a:pt x="708374" y="0"/>
                    </a:cubicBezTo>
                    <a:lnTo>
                      <a:pt x="708374" y="24479"/>
                    </a:lnTo>
                    <a:cubicBezTo>
                      <a:pt x="708232" y="28327"/>
                      <a:pt x="706241" y="31870"/>
                      <a:pt x="703040" y="34004"/>
                    </a:cubicBezTo>
                    <a:lnTo>
                      <a:pt x="703040" y="34004"/>
                    </a:lnTo>
                    <a:cubicBezTo>
                      <a:pt x="699992" y="35814"/>
                      <a:pt x="696754" y="37528"/>
                      <a:pt x="693515" y="39529"/>
                    </a:cubicBezTo>
                    <a:lnTo>
                      <a:pt x="687514" y="43053"/>
                    </a:lnTo>
                    <a:lnTo>
                      <a:pt x="677228" y="48958"/>
                    </a:lnTo>
                    <a:cubicBezTo>
                      <a:pt x="674942" y="50387"/>
                      <a:pt x="672846" y="51625"/>
                      <a:pt x="670846" y="52673"/>
                    </a:cubicBezTo>
                    <a:cubicBezTo>
                      <a:pt x="668846" y="53721"/>
                      <a:pt x="667703" y="54578"/>
                      <a:pt x="666369" y="55245"/>
                    </a:cubicBezTo>
                    <a:lnTo>
                      <a:pt x="658463" y="59912"/>
                    </a:lnTo>
                    <a:lnTo>
                      <a:pt x="233553" y="305086"/>
                    </a:lnTo>
                    <a:lnTo>
                      <a:pt x="97917" y="383381"/>
                    </a:lnTo>
                    <a:cubicBezTo>
                      <a:pt x="88392" y="389096"/>
                      <a:pt x="80486" y="391096"/>
                      <a:pt x="79915" y="388144"/>
                    </a:cubicBezTo>
                    <a:cubicBezTo>
                      <a:pt x="79886" y="387791"/>
                      <a:pt x="79886" y="387448"/>
                      <a:pt x="79915" y="387096"/>
                    </a:cubicBezTo>
                    <a:lnTo>
                      <a:pt x="79915" y="381667"/>
                    </a:lnTo>
                    <a:cubicBezTo>
                      <a:pt x="79915" y="374809"/>
                      <a:pt x="70390" y="374809"/>
                      <a:pt x="58674" y="381667"/>
                    </a:cubicBezTo>
                    <a:cubicBezTo>
                      <a:pt x="49854" y="385505"/>
                      <a:pt x="43549" y="393525"/>
                      <a:pt x="41910" y="403003"/>
                    </a:cubicBezTo>
                    <a:lnTo>
                      <a:pt x="41910" y="409670"/>
                    </a:lnTo>
                    <a:cubicBezTo>
                      <a:pt x="42196" y="412690"/>
                      <a:pt x="41024" y="415652"/>
                      <a:pt x="38767" y="417671"/>
                    </a:cubicBezTo>
                    <a:lnTo>
                      <a:pt x="35624" y="419481"/>
                    </a:lnTo>
                    <a:lnTo>
                      <a:pt x="28956" y="423291"/>
                    </a:lnTo>
                    <a:lnTo>
                      <a:pt x="20669" y="428149"/>
                    </a:lnTo>
                    <a:cubicBezTo>
                      <a:pt x="17355" y="430349"/>
                      <a:pt x="12963" y="429958"/>
                      <a:pt x="10096" y="427196"/>
                    </a:cubicBezTo>
                    <a:cubicBezTo>
                      <a:pt x="9668" y="426986"/>
                      <a:pt x="9306" y="426653"/>
                      <a:pt x="9049" y="426244"/>
                    </a:cubicBezTo>
                    <a:cubicBezTo>
                      <a:pt x="8277" y="425529"/>
                      <a:pt x="7639" y="424691"/>
                      <a:pt x="7144" y="423767"/>
                    </a:cubicBezTo>
                    <a:lnTo>
                      <a:pt x="7144" y="423767"/>
                    </a:lnTo>
                    <a:cubicBezTo>
                      <a:pt x="6772" y="423367"/>
                      <a:pt x="6458" y="422920"/>
                      <a:pt x="6191" y="422434"/>
                    </a:cubicBezTo>
                    <a:cubicBezTo>
                      <a:pt x="5172" y="420795"/>
                      <a:pt x="4372" y="419033"/>
                      <a:pt x="3810" y="417195"/>
                    </a:cubicBezTo>
                    <a:cubicBezTo>
                      <a:pt x="3000" y="415252"/>
                      <a:pt x="2372" y="413242"/>
                      <a:pt x="1905" y="411194"/>
                    </a:cubicBezTo>
                    <a:cubicBezTo>
                      <a:pt x="1334" y="408813"/>
                      <a:pt x="953" y="406527"/>
                      <a:pt x="571" y="404050"/>
                    </a:cubicBezTo>
                    <a:cubicBezTo>
                      <a:pt x="238" y="402641"/>
                      <a:pt x="48" y="401212"/>
                      <a:pt x="0" y="399764"/>
                    </a:cubicBezTo>
                    <a:cubicBezTo>
                      <a:pt x="0" y="398621"/>
                      <a:pt x="0" y="397573"/>
                      <a:pt x="0" y="396240"/>
                    </a:cubicBezTo>
                    <a:cubicBezTo>
                      <a:pt x="0" y="394906"/>
                      <a:pt x="0" y="390906"/>
                      <a:pt x="0" y="388144"/>
                    </a:cubicBezTo>
                    <a:lnTo>
                      <a:pt x="0" y="232981"/>
                    </a:lnTo>
                    <a:close/>
                  </a:path>
                </a:pathLst>
              </a:custGeom>
              <a:solidFill>
                <a:srgbClr val="000000"/>
              </a:solidFill>
              <a:ln w="9525"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FE84C3C0-8686-48B5-B89A-ED89238CB045}"/>
                </a:ext>
              </a:extLst>
            </p:cNvPr>
            <p:cNvSpPr/>
            <p:nvPr/>
          </p:nvSpPr>
          <p:spPr>
            <a:xfrm>
              <a:off x="5189653" y="3287138"/>
              <a:ext cx="1569264" cy="917352"/>
            </a:xfrm>
            <a:custGeom>
              <a:avLst/>
              <a:gdLst>
                <a:gd name="connsiteX0" fmla="*/ 0 w 1569264"/>
                <a:gd name="connsiteY0" fmla="*/ 403765 h 917352"/>
                <a:gd name="connsiteX1" fmla="*/ 889445 w 1569264"/>
                <a:gd name="connsiteY1" fmla="*/ 917353 h 917352"/>
                <a:gd name="connsiteX2" fmla="*/ 1561719 w 1569264"/>
                <a:gd name="connsiteY2" fmla="*/ 529209 h 917352"/>
                <a:gd name="connsiteX3" fmla="*/ 1568691 w 1569264"/>
                <a:gd name="connsiteY3" fmla="*/ 515226 h 917352"/>
                <a:gd name="connsiteX4" fmla="*/ 1561719 w 1569264"/>
                <a:gd name="connsiteY4" fmla="*/ 508254 h 917352"/>
                <a:gd name="connsiteX5" fmla="*/ 681609 w 1569264"/>
                <a:gd name="connsiteY5" fmla="*/ 0 h 917352"/>
                <a:gd name="connsiteX6" fmla="*/ 91059 w 1569264"/>
                <a:gd name="connsiteY6" fmla="*/ 341185 h 917352"/>
                <a:gd name="connsiteX7" fmla="*/ 91059 w 1569264"/>
                <a:gd name="connsiteY7" fmla="*/ 341185 h 917352"/>
                <a:gd name="connsiteX8" fmla="*/ 76486 w 1569264"/>
                <a:gd name="connsiteY8" fmla="*/ 349663 h 917352"/>
                <a:gd name="connsiteX9" fmla="*/ 72962 w 1569264"/>
                <a:gd name="connsiteY9" fmla="*/ 357378 h 917352"/>
                <a:gd name="connsiteX10" fmla="*/ 72962 w 1569264"/>
                <a:gd name="connsiteY10" fmla="*/ 363093 h 917352"/>
                <a:gd name="connsiteX11" fmla="*/ 51721 w 1569264"/>
                <a:gd name="connsiteY11" fmla="*/ 386715 h 917352"/>
                <a:gd name="connsiteX12" fmla="*/ 49816 w 1569264"/>
                <a:gd name="connsiteY12" fmla="*/ 387667 h 917352"/>
                <a:gd name="connsiteX13" fmla="*/ 30194 w 1569264"/>
                <a:gd name="connsiteY13" fmla="*/ 376333 h 917352"/>
                <a:gd name="connsiteX14" fmla="*/ 20669 w 1569264"/>
                <a:gd name="connsiteY14" fmla="*/ 381667 h 917352"/>
                <a:gd name="connsiteX15" fmla="*/ 19336 w 1569264"/>
                <a:gd name="connsiteY15" fmla="*/ 382334 h 917352"/>
                <a:gd name="connsiteX16" fmla="*/ 19336 w 1569264"/>
                <a:gd name="connsiteY16" fmla="*/ 382334 h 917352"/>
                <a:gd name="connsiteX17" fmla="*/ 12478 w 1569264"/>
                <a:gd name="connsiteY17" fmla="*/ 386334 h 917352"/>
                <a:gd name="connsiteX18" fmla="*/ 0 w 1569264"/>
                <a:gd name="connsiteY18" fmla="*/ 403765 h 9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9264" h="917352">
                  <a:moveTo>
                    <a:pt x="0" y="403765"/>
                  </a:moveTo>
                  <a:lnTo>
                    <a:pt x="889445" y="917353"/>
                  </a:lnTo>
                  <a:lnTo>
                    <a:pt x="1561719" y="529209"/>
                  </a:lnTo>
                  <a:cubicBezTo>
                    <a:pt x="1567510" y="527276"/>
                    <a:pt x="1570625" y="521008"/>
                    <a:pt x="1568691" y="515226"/>
                  </a:cubicBezTo>
                  <a:cubicBezTo>
                    <a:pt x="1567586" y="511940"/>
                    <a:pt x="1565005" y="509359"/>
                    <a:pt x="1561719" y="508254"/>
                  </a:cubicBezTo>
                  <a:lnTo>
                    <a:pt x="681609" y="0"/>
                  </a:lnTo>
                  <a:lnTo>
                    <a:pt x="91059" y="341185"/>
                  </a:lnTo>
                  <a:lnTo>
                    <a:pt x="91059" y="341185"/>
                  </a:lnTo>
                  <a:lnTo>
                    <a:pt x="76486" y="349663"/>
                  </a:lnTo>
                  <a:cubicBezTo>
                    <a:pt x="74514" y="351787"/>
                    <a:pt x="73276" y="354492"/>
                    <a:pt x="72962" y="357378"/>
                  </a:cubicBezTo>
                  <a:lnTo>
                    <a:pt x="72962" y="363093"/>
                  </a:lnTo>
                  <a:cubicBezTo>
                    <a:pt x="72962" y="369380"/>
                    <a:pt x="63437" y="379952"/>
                    <a:pt x="51721" y="386715"/>
                  </a:cubicBezTo>
                  <a:cubicBezTo>
                    <a:pt x="51130" y="387106"/>
                    <a:pt x="50483" y="387429"/>
                    <a:pt x="49816" y="387667"/>
                  </a:cubicBezTo>
                  <a:lnTo>
                    <a:pt x="30194" y="376333"/>
                  </a:lnTo>
                  <a:lnTo>
                    <a:pt x="20669" y="381667"/>
                  </a:lnTo>
                  <a:lnTo>
                    <a:pt x="19336" y="382334"/>
                  </a:lnTo>
                  <a:lnTo>
                    <a:pt x="19336" y="382334"/>
                  </a:lnTo>
                  <a:lnTo>
                    <a:pt x="12478" y="386334"/>
                  </a:lnTo>
                  <a:cubicBezTo>
                    <a:pt x="6648" y="390744"/>
                    <a:pt x="2295" y="396821"/>
                    <a:pt x="0" y="403765"/>
                  </a:cubicBezTo>
                  <a:close/>
                </a:path>
              </a:pathLst>
            </a:custGeom>
            <a:solidFill>
              <a:srgbClr val="263238"/>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CB4C7D3-6829-41FF-B92E-E217BC10B439}"/>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679AE63-3452-4995-9F44-010ECB3A3A2B}"/>
                </a:ext>
              </a:extLst>
            </p:cNvPr>
            <p:cNvSpPr/>
            <p:nvPr/>
          </p:nvSpPr>
          <p:spPr>
            <a:xfrm>
              <a:off x="6674981" y="3800059"/>
              <a:ext cx="28755" cy="20097"/>
            </a:xfrm>
            <a:custGeom>
              <a:avLst/>
              <a:gdLst>
                <a:gd name="connsiteX0" fmla="*/ 26765 w 28755"/>
                <a:gd name="connsiteY0" fmla="*/ 20098 h 20097"/>
                <a:gd name="connsiteX1" fmla="*/ 0 w 28755"/>
                <a:gd name="connsiteY1" fmla="*/ 5810 h 20097"/>
                <a:gd name="connsiteX2" fmla="*/ 24384 w 28755"/>
                <a:gd name="connsiteY2" fmla="*/ 0 h 20097"/>
                <a:gd name="connsiteX3" fmla="*/ 26765 w 28755"/>
                <a:gd name="connsiteY3" fmla="*/ 20098 h 20097"/>
              </a:gdLst>
              <a:ahLst/>
              <a:cxnLst>
                <a:cxn ang="0">
                  <a:pos x="connsiteX0" y="connsiteY0"/>
                </a:cxn>
                <a:cxn ang="0">
                  <a:pos x="connsiteX1" y="connsiteY1"/>
                </a:cxn>
                <a:cxn ang="0">
                  <a:pos x="connsiteX2" y="connsiteY2"/>
                </a:cxn>
                <a:cxn ang="0">
                  <a:pos x="connsiteX3" y="connsiteY3"/>
                </a:cxn>
              </a:cxnLst>
              <a:rect l="l" t="t" r="r" b="b"/>
              <a:pathLst>
                <a:path w="28755" h="20097">
                  <a:moveTo>
                    <a:pt x="26765" y="20098"/>
                  </a:moveTo>
                  <a:lnTo>
                    <a:pt x="0" y="5810"/>
                  </a:lnTo>
                  <a:lnTo>
                    <a:pt x="24384" y="0"/>
                  </a:lnTo>
                  <a:cubicBezTo>
                    <a:pt x="29175" y="5601"/>
                    <a:pt x="30118" y="13535"/>
                    <a:pt x="26765" y="20098"/>
                  </a:cubicBezTo>
                  <a:close/>
                </a:path>
              </a:pathLst>
            </a:custGeom>
            <a:solidFill>
              <a:srgbClr val="E0E0E0">
                <a:alpha val="50000"/>
              </a:srgbClr>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03EE997-EF70-49F4-811A-AD532E0227A9}"/>
                </a:ext>
              </a:extLst>
            </p:cNvPr>
            <p:cNvSpPr/>
            <p:nvPr/>
          </p:nvSpPr>
          <p:spPr>
            <a:xfrm>
              <a:off x="5099856" y="3234465"/>
              <a:ext cx="1557885" cy="949380"/>
            </a:xfrm>
            <a:custGeom>
              <a:avLst/>
              <a:gdLst>
                <a:gd name="connsiteX0" fmla="*/ 892564 w 1557885"/>
                <a:gd name="connsiteY0" fmla="*/ 942880 h 949380"/>
                <a:gd name="connsiteX1" fmla="*/ 946952 w 1557885"/>
                <a:gd name="connsiteY1" fmla="*/ 942880 h 949380"/>
                <a:gd name="connsiteX2" fmla="*/ 1557885 w 1557885"/>
                <a:gd name="connsiteY2" fmla="*/ 590455 h 949380"/>
                <a:gd name="connsiteX3" fmla="*/ 643485 w 1557885"/>
                <a:gd name="connsiteY3" fmla="*/ 12383 h 949380"/>
                <a:gd name="connsiteX4" fmla="*/ 622054 w 1557885"/>
                <a:gd name="connsiteY4" fmla="*/ 0 h 949380"/>
                <a:gd name="connsiteX5" fmla="*/ 11216 w 1557885"/>
                <a:gd name="connsiteY5" fmla="*/ 402336 h 949380"/>
                <a:gd name="connsiteX6" fmla="*/ 11216 w 1557885"/>
                <a:gd name="connsiteY6" fmla="*/ 433768 h 9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885" h="949380">
                  <a:moveTo>
                    <a:pt x="892564" y="942880"/>
                  </a:moveTo>
                  <a:cubicBezTo>
                    <a:pt x="909652" y="951548"/>
                    <a:pt x="929864" y="951548"/>
                    <a:pt x="946952" y="942880"/>
                  </a:cubicBezTo>
                  <a:lnTo>
                    <a:pt x="1557885" y="590455"/>
                  </a:lnTo>
                  <a:lnTo>
                    <a:pt x="643485" y="12383"/>
                  </a:lnTo>
                  <a:lnTo>
                    <a:pt x="622054" y="0"/>
                  </a:lnTo>
                  <a:lnTo>
                    <a:pt x="11216" y="402336"/>
                  </a:lnTo>
                  <a:cubicBezTo>
                    <a:pt x="-3739" y="411004"/>
                    <a:pt x="-3739" y="425101"/>
                    <a:pt x="11216" y="433768"/>
                  </a:cubicBezTo>
                  <a:close/>
                </a:path>
              </a:pathLst>
            </a:custGeom>
            <a:solidFill>
              <a:srgbClr val="BA68C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CBDC417-1DBA-4F90-8A8F-7375ABDF0E58}"/>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BA68C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767D6F2-420B-4B28-9243-A0FE1B68D16D}"/>
                </a:ext>
              </a:extLst>
            </p:cNvPr>
            <p:cNvSpPr/>
            <p:nvPr/>
          </p:nvSpPr>
          <p:spPr>
            <a:xfrm>
              <a:off x="6147296" y="3460779"/>
              <a:ext cx="585882" cy="375570"/>
            </a:xfrm>
            <a:custGeom>
              <a:avLst/>
              <a:gdLst>
                <a:gd name="connsiteX0" fmla="*/ 74485 w 585882"/>
                <a:gd name="connsiteY0" fmla="*/ 0 h 375570"/>
                <a:gd name="connsiteX1" fmla="*/ 536067 w 585882"/>
                <a:gd name="connsiteY1" fmla="*/ 312801 h 375570"/>
                <a:gd name="connsiteX2" fmla="*/ 287560 w 585882"/>
                <a:gd name="connsiteY2" fmla="*/ 122301 h 375570"/>
                <a:gd name="connsiteX3" fmla="*/ 425482 w 585882"/>
                <a:gd name="connsiteY3" fmla="*/ 42672 h 375570"/>
                <a:gd name="connsiteX4" fmla="*/ 585883 w 585882"/>
                <a:gd name="connsiteY4" fmla="*/ 135541 h 375570"/>
                <a:gd name="connsiteX5" fmla="*/ 585883 w 585882"/>
                <a:gd name="connsiteY5" fmla="*/ 301181 h 375570"/>
                <a:gd name="connsiteX6" fmla="*/ 564451 w 585882"/>
                <a:gd name="connsiteY6" fmla="*/ 331946 h 375570"/>
                <a:gd name="connsiteX7" fmla="*/ 533781 w 585882"/>
                <a:gd name="connsiteY7" fmla="*/ 342805 h 375570"/>
                <a:gd name="connsiteX8" fmla="*/ 489490 w 585882"/>
                <a:gd name="connsiteY8" fmla="*/ 375571 h 375570"/>
                <a:gd name="connsiteX9" fmla="*/ 0 w 585882"/>
                <a:gd name="connsiteY9" fmla="*/ 42863 h 3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882" h="375570">
                  <a:moveTo>
                    <a:pt x="74485" y="0"/>
                  </a:moveTo>
                  <a:lnTo>
                    <a:pt x="536067" y="312801"/>
                  </a:lnTo>
                  <a:lnTo>
                    <a:pt x="287560" y="122301"/>
                  </a:lnTo>
                  <a:lnTo>
                    <a:pt x="425482" y="42672"/>
                  </a:lnTo>
                  <a:lnTo>
                    <a:pt x="585883" y="135541"/>
                  </a:lnTo>
                  <a:lnTo>
                    <a:pt x="585883" y="301181"/>
                  </a:lnTo>
                  <a:cubicBezTo>
                    <a:pt x="585883" y="315277"/>
                    <a:pt x="570166" y="335185"/>
                    <a:pt x="564451" y="331946"/>
                  </a:cubicBezTo>
                  <a:cubicBezTo>
                    <a:pt x="553879" y="334499"/>
                    <a:pt x="543601" y="338137"/>
                    <a:pt x="533781" y="342805"/>
                  </a:cubicBezTo>
                  <a:cubicBezTo>
                    <a:pt x="517760" y="351911"/>
                    <a:pt x="502891" y="362912"/>
                    <a:pt x="489490" y="375571"/>
                  </a:cubicBezTo>
                  <a:lnTo>
                    <a:pt x="0" y="42863"/>
                  </a:lnTo>
                  <a:close/>
                </a:path>
              </a:pathLst>
            </a:custGeom>
            <a:solidFill>
              <a:srgbClr val="000000">
                <a:alpha val="2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4D4D4F1-594E-41A0-A2B2-84AFBA73F1FB}"/>
                </a:ext>
              </a:extLst>
            </p:cNvPr>
            <p:cNvSpPr/>
            <p:nvPr/>
          </p:nvSpPr>
          <p:spPr>
            <a:xfrm>
              <a:off x="6019566" y="3626609"/>
              <a:ext cx="595407" cy="535219"/>
            </a:xfrm>
            <a:custGeom>
              <a:avLst/>
              <a:gdLst>
                <a:gd name="connsiteX0" fmla="*/ 0 w 595407"/>
                <a:gd name="connsiteY0" fmla="*/ 343948 h 535219"/>
                <a:gd name="connsiteX1" fmla="*/ 0 w 595407"/>
                <a:gd name="connsiteY1" fmla="*/ 535210 h 535219"/>
                <a:gd name="connsiteX2" fmla="*/ 18193 w 595407"/>
                <a:gd name="connsiteY2" fmla="*/ 530924 h 535219"/>
                <a:gd name="connsiteX3" fmla="*/ 84868 w 595407"/>
                <a:gd name="connsiteY3" fmla="*/ 492252 h 535219"/>
                <a:gd name="connsiteX4" fmla="*/ 595408 w 595407"/>
                <a:gd name="connsiteY4" fmla="*/ 197549 h 535219"/>
                <a:gd name="connsiteX5" fmla="*/ 595408 w 595407"/>
                <a:gd name="connsiteY5" fmla="*/ 0 h 5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407" h="535219">
                  <a:moveTo>
                    <a:pt x="0" y="343948"/>
                  </a:moveTo>
                  <a:lnTo>
                    <a:pt x="0" y="535210"/>
                  </a:lnTo>
                  <a:cubicBezTo>
                    <a:pt x="6334" y="535353"/>
                    <a:pt x="12592" y="533876"/>
                    <a:pt x="18193" y="530924"/>
                  </a:cubicBezTo>
                  <a:lnTo>
                    <a:pt x="84868" y="492252"/>
                  </a:lnTo>
                  <a:lnTo>
                    <a:pt x="595408" y="197549"/>
                  </a:lnTo>
                  <a:lnTo>
                    <a:pt x="595408" y="0"/>
                  </a:ln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322E839-6BBA-45D1-A73D-06782CEA1EC7}"/>
                </a:ext>
              </a:extLst>
            </p:cNvPr>
            <p:cNvSpPr/>
            <p:nvPr/>
          </p:nvSpPr>
          <p:spPr>
            <a:xfrm>
              <a:off x="5126216" y="3472495"/>
              <a:ext cx="893445" cy="689427"/>
            </a:xfrm>
            <a:custGeom>
              <a:avLst/>
              <a:gdLst>
                <a:gd name="connsiteX0" fmla="*/ 0 w 893445"/>
                <a:gd name="connsiteY0" fmla="*/ 0 h 689427"/>
                <a:gd name="connsiteX1" fmla="*/ 0 w 893445"/>
                <a:gd name="connsiteY1" fmla="*/ 158782 h 689427"/>
                <a:gd name="connsiteX2" fmla="*/ 18098 w 893445"/>
                <a:gd name="connsiteY2" fmla="*/ 190214 h 689427"/>
                <a:gd name="connsiteX3" fmla="*/ 808672 w 893445"/>
                <a:gd name="connsiteY3" fmla="*/ 646462 h 689427"/>
                <a:gd name="connsiteX4" fmla="*/ 875347 w 893445"/>
                <a:gd name="connsiteY4" fmla="*/ 685133 h 689427"/>
                <a:gd name="connsiteX5" fmla="*/ 893445 w 893445"/>
                <a:gd name="connsiteY5" fmla="*/ 689420 h 689427"/>
                <a:gd name="connsiteX6" fmla="*/ 893445 w 893445"/>
                <a:gd name="connsiteY6" fmla="*/ 513016 h 68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445" h="689427">
                  <a:moveTo>
                    <a:pt x="0" y="0"/>
                  </a:moveTo>
                  <a:lnTo>
                    <a:pt x="0" y="158782"/>
                  </a:lnTo>
                  <a:cubicBezTo>
                    <a:pt x="705" y="171536"/>
                    <a:pt x="7420" y="183194"/>
                    <a:pt x="18098" y="190214"/>
                  </a:cubicBezTo>
                  <a:lnTo>
                    <a:pt x="808672" y="646462"/>
                  </a:lnTo>
                  <a:lnTo>
                    <a:pt x="875347" y="685133"/>
                  </a:lnTo>
                  <a:cubicBezTo>
                    <a:pt x="880920" y="688077"/>
                    <a:pt x="887149" y="689553"/>
                    <a:pt x="893445" y="689420"/>
                  </a:cubicBezTo>
                  <a:lnTo>
                    <a:pt x="893445" y="513016"/>
                  </a:lnTo>
                  <a:close/>
                </a:path>
              </a:pathLst>
            </a:custGeom>
            <a:solidFill>
              <a:srgbClr val="F0F0F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09F9297-C843-42F6-9B81-DD8AF8980979}"/>
                </a:ext>
              </a:extLst>
            </p:cNvPr>
            <p:cNvSpPr/>
            <p:nvPr/>
          </p:nvSpPr>
          <p:spPr>
            <a:xfrm>
              <a:off x="6615260" y="3583270"/>
              <a:ext cx="75056" cy="240887"/>
            </a:xfrm>
            <a:custGeom>
              <a:avLst/>
              <a:gdLst>
                <a:gd name="connsiteX0" fmla="*/ 0 w 75056"/>
                <a:gd name="connsiteY0" fmla="*/ 240887 h 240887"/>
                <a:gd name="connsiteX1" fmla="*/ 7620 w 75056"/>
                <a:gd name="connsiteY1" fmla="*/ 221075 h 240887"/>
                <a:gd name="connsiteX2" fmla="*/ 31813 w 75056"/>
                <a:gd name="connsiteY2" fmla="*/ 199834 h 240887"/>
                <a:gd name="connsiteX3" fmla="*/ 57912 w 75056"/>
                <a:gd name="connsiteY3" fmla="*/ 191643 h 240887"/>
                <a:gd name="connsiteX4" fmla="*/ 75057 w 75056"/>
                <a:gd name="connsiteY4" fmla="*/ 195644 h 240887"/>
                <a:gd name="connsiteX5" fmla="*/ 75057 w 75056"/>
                <a:gd name="connsiteY5" fmla="*/ 0 h 240887"/>
                <a:gd name="connsiteX6" fmla="*/ 95 w 75056"/>
                <a:gd name="connsiteY6" fmla="*/ 43339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56" h="240887">
                  <a:moveTo>
                    <a:pt x="0" y="240887"/>
                  </a:moveTo>
                  <a:cubicBezTo>
                    <a:pt x="467" y="233658"/>
                    <a:pt x="3124" y="226752"/>
                    <a:pt x="7620" y="221075"/>
                  </a:cubicBezTo>
                  <a:cubicBezTo>
                    <a:pt x="14126" y="212398"/>
                    <a:pt x="22365" y="205169"/>
                    <a:pt x="31813" y="199834"/>
                  </a:cubicBezTo>
                  <a:cubicBezTo>
                    <a:pt x="39681" y="194929"/>
                    <a:pt x="48654" y="192110"/>
                    <a:pt x="57912" y="191643"/>
                  </a:cubicBezTo>
                  <a:cubicBezTo>
                    <a:pt x="63913" y="191033"/>
                    <a:pt x="69942" y="192443"/>
                    <a:pt x="75057" y="195644"/>
                  </a:cubicBezTo>
                  <a:lnTo>
                    <a:pt x="75057" y="0"/>
                  </a:lnTo>
                  <a:lnTo>
                    <a:pt x="95" y="43339"/>
                  </a:lnTo>
                  <a:close/>
                </a:path>
              </a:pathLst>
            </a:custGeom>
            <a:solidFill>
              <a:srgbClr val="455A64"/>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10F2A09-A4D4-4E2E-9765-231DCBCE79EE}"/>
                </a:ext>
              </a:extLst>
            </p:cNvPr>
            <p:cNvSpPr/>
            <p:nvPr/>
          </p:nvSpPr>
          <p:spPr>
            <a:xfrm>
              <a:off x="6615260" y="3633658"/>
              <a:ext cx="29908" cy="190500"/>
            </a:xfrm>
            <a:custGeom>
              <a:avLst/>
              <a:gdLst>
                <a:gd name="connsiteX0" fmla="*/ 29908 w 29908"/>
                <a:gd name="connsiteY0" fmla="*/ 150590 h 190500"/>
                <a:gd name="connsiteX1" fmla="*/ 7620 w 29908"/>
                <a:gd name="connsiteY1" fmla="*/ 170688 h 190500"/>
                <a:gd name="connsiteX2" fmla="*/ 0 w 29908"/>
                <a:gd name="connsiteY2" fmla="*/ 190500 h 190500"/>
                <a:gd name="connsiteX3" fmla="*/ 0 w 29908"/>
                <a:gd name="connsiteY3" fmla="*/ 0 h 190500"/>
                <a:gd name="connsiteX4" fmla="*/ 29813 w 29908"/>
                <a:gd name="connsiteY4" fmla="*/ 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190500">
                  <a:moveTo>
                    <a:pt x="29908" y="150590"/>
                  </a:moveTo>
                  <a:cubicBezTo>
                    <a:pt x="21269" y="155810"/>
                    <a:pt x="13706" y="162639"/>
                    <a:pt x="7620" y="170688"/>
                  </a:cubicBezTo>
                  <a:cubicBezTo>
                    <a:pt x="3124" y="176365"/>
                    <a:pt x="467" y="183271"/>
                    <a:pt x="0" y="190500"/>
                  </a:cubicBezTo>
                  <a:lnTo>
                    <a:pt x="0" y="0"/>
                  </a:lnTo>
                  <a:lnTo>
                    <a:pt x="29813" y="0"/>
                  </a:lnTo>
                  <a:close/>
                </a:path>
              </a:pathLst>
            </a:custGeom>
            <a:solidFill>
              <a:srgbClr val="F5F5F5"/>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838E834-4D7C-46E0-99B2-4F62AC326F7F}"/>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BA68C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4E954C9-3ED4-44A0-BF7C-A51173231745}"/>
                </a:ext>
              </a:extLst>
            </p:cNvPr>
            <p:cNvSpPr/>
            <p:nvPr/>
          </p:nvSpPr>
          <p:spPr>
            <a:xfrm>
              <a:off x="5743246" y="3038059"/>
              <a:ext cx="958215" cy="582909"/>
            </a:xfrm>
            <a:custGeom>
              <a:avLst/>
              <a:gdLst>
                <a:gd name="connsiteX0" fmla="*/ 0 w 958215"/>
                <a:gd name="connsiteY0" fmla="*/ 35909 h 582909"/>
                <a:gd name="connsiteX1" fmla="*/ 914400 w 958215"/>
                <a:gd name="connsiteY1" fmla="*/ 564070 h 582909"/>
                <a:gd name="connsiteX2" fmla="*/ 914400 w 958215"/>
                <a:gd name="connsiteY2" fmla="*/ 576263 h 582909"/>
                <a:gd name="connsiteX3" fmla="*/ 935641 w 958215"/>
                <a:gd name="connsiteY3" fmla="*/ 578834 h 582909"/>
                <a:gd name="connsiteX4" fmla="*/ 957072 w 958215"/>
                <a:gd name="connsiteY4" fmla="*/ 551783 h 582909"/>
                <a:gd name="connsiteX5" fmla="*/ 958215 w 958215"/>
                <a:gd name="connsiteY5" fmla="*/ 540163 h 582909"/>
                <a:gd name="connsiteX6" fmla="*/ 26384 w 958215"/>
                <a:gd name="connsiteY6" fmla="*/ 2191 h 582909"/>
                <a:gd name="connsiteX7" fmla="*/ 22574 w 958215"/>
                <a:gd name="connsiteY7" fmla="*/ 0 h 582909"/>
                <a:gd name="connsiteX8" fmla="*/ 21050 w 958215"/>
                <a:gd name="connsiteY8" fmla="*/ 5715 h 582909"/>
                <a:gd name="connsiteX9" fmla="*/ 21050 w 958215"/>
                <a:gd name="connsiteY9" fmla="*/ 11335 h 582909"/>
                <a:gd name="connsiteX10" fmla="*/ 0 w 958215"/>
                <a:gd name="connsiteY10" fmla="*/ 35909 h 5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215" h="582909">
                  <a:moveTo>
                    <a:pt x="0" y="35909"/>
                  </a:moveTo>
                  <a:lnTo>
                    <a:pt x="914400" y="564070"/>
                  </a:lnTo>
                  <a:lnTo>
                    <a:pt x="914400" y="576263"/>
                  </a:lnTo>
                  <a:cubicBezTo>
                    <a:pt x="914400" y="583120"/>
                    <a:pt x="923925" y="585788"/>
                    <a:pt x="935641" y="578834"/>
                  </a:cubicBezTo>
                  <a:cubicBezTo>
                    <a:pt x="947356" y="571881"/>
                    <a:pt x="957072" y="563499"/>
                    <a:pt x="957072" y="551783"/>
                  </a:cubicBezTo>
                  <a:lnTo>
                    <a:pt x="958215" y="540163"/>
                  </a:lnTo>
                  <a:lnTo>
                    <a:pt x="26384" y="2191"/>
                  </a:lnTo>
                  <a:lnTo>
                    <a:pt x="22574" y="0"/>
                  </a:lnTo>
                  <a:cubicBezTo>
                    <a:pt x="21612" y="1753"/>
                    <a:pt x="21089" y="3715"/>
                    <a:pt x="21050" y="5715"/>
                  </a:cubicBezTo>
                  <a:lnTo>
                    <a:pt x="21050" y="11335"/>
                  </a:lnTo>
                  <a:cubicBezTo>
                    <a:pt x="21146" y="18097"/>
                    <a:pt x="11716" y="29051"/>
                    <a:pt x="0" y="35909"/>
                  </a:cubicBezTo>
                  <a:close/>
                </a:path>
              </a:pathLst>
            </a:custGeom>
            <a:solidFill>
              <a:srgbClr val="000000">
                <a:alpha val="2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BA7B25C-2989-4C12-BC3B-13FFEFDEB39B}"/>
                </a:ext>
              </a:extLst>
            </p:cNvPr>
            <p:cNvSpPr/>
            <p:nvPr/>
          </p:nvSpPr>
          <p:spPr>
            <a:xfrm>
              <a:off x="5099856" y="3066463"/>
              <a:ext cx="1562171" cy="894836"/>
            </a:xfrm>
            <a:custGeom>
              <a:avLst/>
              <a:gdLst>
                <a:gd name="connsiteX0" fmla="*/ 946952 w 1562171"/>
                <a:gd name="connsiteY0" fmla="*/ 888378 h 894836"/>
                <a:gd name="connsiteX1" fmla="*/ 1544741 w 1562171"/>
                <a:gd name="connsiteY1" fmla="*/ 543478 h 894836"/>
                <a:gd name="connsiteX2" fmla="*/ 1562171 w 1562171"/>
                <a:gd name="connsiteY2" fmla="*/ 537763 h 894836"/>
                <a:gd name="connsiteX3" fmla="*/ 1558266 w 1562171"/>
                <a:gd name="connsiteY3" fmla="*/ 535667 h 894836"/>
                <a:gd name="connsiteX4" fmla="*/ 643866 w 1562171"/>
                <a:gd name="connsiteY4" fmla="*/ 7506 h 894836"/>
                <a:gd name="connsiteX5" fmla="*/ 633103 w 1562171"/>
                <a:gd name="connsiteY5" fmla="*/ 1410 h 894836"/>
                <a:gd name="connsiteX6" fmla="*/ 604528 w 1562171"/>
                <a:gd name="connsiteY6" fmla="*/ 5696 h 894836"/>
                <a:gd name="connsiteX7" fmla="*/ 11216 w 1562171"/>
                <a:gd name="connsiteY7" fmla="*/ 347929 h 894836"/>
                <a:gd name="connsiteX8" fmla="*/ 11216 w 1562171"/>
                <a:gd name="connsiteY8" fmla="*/ 379362 h 894836"/>
                <a:gd name="connsiteX9" fmla="*/ 892754 w 1562171"/>
                <a:gd name="connsiteY9" fmla="*/ 888378 h 894836"/>
                <a:gd name="connsiteX10" fmla="*/ 946952 w 1562171"/>
                <a:gd name="connsiteY10" fmla="*/ 888378 h 89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2171" h="894836">
                  <a:moveTo>
                    <a:pt x="946952" y="888378"/>
                  </a:moveTo>
                  <a:lnTo>
                    <a:pt x="1544741" y="543478"/>
                  </a:lnTo>
                  <a:cubicBezTo>
                    <a:pt x="1552361" y="539477"/>
                    <a:pt x="1559314" y="536239"/>
                    <a:pt x="1562171" y="537763"/>
                  </a:cubicBezTo>
                  <a:lnTo>
                    <a:pt x="1558266" y="535667"/>
                  </a:lnTo>
                  <a:lnTo>
                    <a:pt x="643866" y="7506"/>
                  </a:lnTo>
                  <a:lnTo>
                    <a:pt x="633103" y="1410"/>
                  </a:lnTo>
                  <a:cubicBezTo>
                    <a:pt x="623416" y="-1467"/>
                    <a:pt x="612948" y="105"/>
                    <a:pt x="604528" y="5696"/>
                  </a:cubicBezTo>
                  <a:lnTo>
                    <a:pt x="11216" y="347929"/>
                  </a:lnTo>
                  <a:cubicBezTo>
                    <a:pt x="-3739" y="356597"/>
                    <a:pt x="-3739" y="370790"/>
                    <a:pt x="11216" y="379362"/>
                  </a:cubicBezTo>
                  <a:lnTo>
                    <a:pt x="892754" y="888378"/>
                  </a:lnTo>
                  <a:cubicBezTo>
                    <a:pt x="909795" y="896989"/>
                    <a:pt x="929911" y="896989"/>
                    <a:pt x="946952" y="888378"/>
                  </a:cubicBezTo>
                  <a:close/>
                </a:path>
              </a:pathLst>
            </a:custGeom>
            <a:solidFill>
              <a:srgbClr val="BA68C8"/>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28156E-4C6D-4B50-B2B8-44EF9A4B3ADA}"/>
                </a:ext>
              </a:extLst>
            </p:cNvPr>
            <p:cNvSpPr/>
            <p:nvPr/>
          </p:nvSpPr>
          <p:spPr>
            <a:xfrm>
              <a:off x="5765915" y="3020701"/>
              <a:ext cx="976598" cy="584667"/>
            </a:xfrm>
            <a:custGeom>
              <a:avLst/>
              <a:gdLst>
                <a:gd name="connsiteX0" fmla="*/ 0 w 976598"/>
                <a:gd name="connsiteY0" fmla="*/ 17358 h 584667"/>
                <a:gd name="connsiteX1" fmla="*/ 3810 w 976598"/>
                <a:gd name="connsiteY1" fmla="*/ 19549 h 584667"/>
                <a:gd name="connsiteX2" fmla="*/ 935831 w 976598"/>
                <a:gd name="connsiteY2" fmla="*/ 557521 h 584667"/>
                <a:gd name="connsiteX3" fmla="*/ 937831 w 976598"/>
                <a:gd name="connsiteY3" fmla="*/ 554949 h 584667"/>
                <a:gd name="connsiteX4" fmla="*/ 940975 w 976598"/>
                <a:gd name="connsiteY4" fmla="*/ 553235 h 584667"/>
                <a:gd name="connsiteX5" fmla="*/ 947642 w 976598"/>
                <a:gd name="connsiteY5" fmla="*/ 549329 h 584667"/>
                <a:gd name="connsiteX6" fmla="*/ 955929 w 976598"/>
                <a:gd name="connsiteY6" fmla="*/ 544472 h 584667"/>
                <a:gd name="connsiteX7" fmla="*/ 966502 w 976598"/>
                <a:gd name="connsiteY7" fmla="*/ 545424 h 584667"/>
                <a:gd name="connsiteX8" fmla="*/ 967549 w 976598"/>
                <a:gd name="connsiteY8" fmla="*/ 546377 h 584667"/>
                <a:gd name="connsiteX9" fmla="*/ 970407 w 976598"/>
                <a:gd name="connsiteY9" fmla="*/ 550282 h 584667"/>
                <a:gd name="connsiteX10" fmla="*/ 972788 w 976598"/>
                <a:gd name="connsiteY10" fmla="*/ 555521 h 584667"/>
                <a:gd name="connsiteX11" fmla="*/ 974693 w 976598"/>
                <a:gd name="connsiteY11" fmla="*/ 561617 h 584667"/>
                <a:gd name="connsiteX12" fmla="*/ 976027 w 976598"/>
                <a:gd name="connsiteY12" fmla="*/ 568665 h 584667"/>
                <a:gd name="connsiteX13" fmla="*/ 976598 w 976598"/>
                <a:gd name="connsiteY13" fmla="*/ 573047 h 584667"/>
                <a:gd name="connsiteX14" fmla="*/ 976598 w 976598"/>
                <a:gd name="connsiteY14" fmla="*/ 576476 h 584667"/>
                <a:gd name="connsiteX15" fmla="*/ 976598 w 976598"/>
                <a:gd name="connsiteY15" fmla="*/ 584667 h 584667"/>
                <a:gd name="connsiteX16" fmla="*/ 976598 w 976598"/>
                <a:gd name="connsiteY16" fmla="*/ 558474 h 584667"/>
                <a:gd name="connsiteX17" fmla="*/ 949357 w 976598"/>
                <a:gd name="connsiteY17" fmla="*/ 516563 h 584667"/>
                <a:gd name="connsiteX18" fmla="*/ 67818 w 976598"/>
                <a:gd name="connsiteY18" fmla="*/ 7548 h 584667"/>
                <a:gd name="connsiteX19" fmla="*/ 19336 w 976598"/>
                <a:gd name="connsiteY19" fmla="*/ 4119 h 584667"/>
                <a:gd name="connsiteX20" fmla="*/ 8191 w 976598"/>
                <a:gd name="connsiteY20" fmla="*/ 10595 h 584667"/>
                <a:gd name="connsiteX21" fmla="*/ 8191 w 976598"/>
                <a:gd name="connsiteY21" fmla="*/ 10595 h 584667"/>
                <a:gd name="connsiteX22" fmla="*/ 3524 w 976598"/>
                <a:gd name="connsiteY22" fmla="*/ 13358 h 584667"/>
                <a:gd name="connsiteX23" fmla="*/ 3524 w 976598"/>
                <a:gd name="connsiteY23" fmla="*/ 13358 h 584667"/>
                <a:gd name="connsiteX24" fmla="*/ 0 w 976598"/>
                <a:gd name="connsiteY24" fmla="*/ 17358 h 5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6598" h="584667">
                  <a:moveTo>
                    <a:pt x="0" y="17358"/>
                  </a:moveTo>
                  <a:lnTo>
                    <a:pt x="3810" y="19549"/>
                  </a:lnTo>
                  <a:lnTo>
                    <a:pt x="935831" y="557521"/>
                  </a:lnTo>
                  <a:cubicBezTo>
                    <a:pt x="936298" y="556531"/>
                    <a:pt x="936984" y="555654"/>
                    <a:pt x="937831" y="554949"/>
                  </a:cubicBezTo>
                  <a:lnTo>
                    <a:pt x="940975" y="553235"/>
                  </a:lnTo>
                  <a:lnTo>
                    <a:pt x="947642" y="549329"/>
                  </a:lnTo>
                  <a:lnTo>
                    <a:pt x="955929" y="544472"/>
                  </a:lnTo>
                  <a:cubicBezTo>
                    <a:pt x="959253" y="542310"/>
                    <a:pt x="963625" y="542700"/>
                    <a:pt x="966502" y="545424"/>
                  </a:cubicBezTo>
                  <a:cubicBezTo>
                    <a:pt x="966892" y="545691"/>
                    <a:pt x="967245" y="546015"/>
                    <a:pt x="967549" y="546377"/>
                  </a:cubicBezTo>
                  <a:cubicBezTo>
                    <a:pt x="968655" y="547558"/>
                    <a:pt x="969607" y="548872"/>
                    <a:pt x="970407" y="550282"/>
                  </a:cubicBezTo>
                  <a:cubicBezTo>
                    <a:pt x="971388" y="551940"/>
                    <a:pt x="972188" y="553692"/>
                    <a:pt x="972788" y="555521"/>
                  </a:cubicBezTo>
                  <a:cubicBezTo>
                    <a:pt x="973531" y="557512"/>
                    <a:pt x="974169" y="559550"/>
                    <a:pt x="974693" y="561617"/>
                  </a:cubicBezTo>
                  <a:cubicBezTo>
                    <a:pt x="975170" y="563903"/>
                    <a:pt x="975646" y="566189"/>
                    <a:pt x="976027" y="568665"/>
                  </a:cubicBezTo>
                  <a:cubicBezTo>
                    <a:pt x="976313" y="570113"/>
                    <a:pt x="976513" y="571571"/>
                    <a:pt x="976598" y="573047"/>
                  </a:cubicBezTo>
                  <a:lnTo>
                    <a:pt x="976598" y="576476"/>
                  </a:lnTo>
                  <a:cubicBezTo>
                    <a:pt x="976598" y="579047"/>
                    <a:pt x="976598" y="581810"/>
                    <a:pt x="976598" y="584667"/>
                  </a:cubicBezTo>
                  <a:lnTo>
                    <a:pt x="976598" y="558474"/>
                  </a:lnTo>
                  <a:cubicBezTo>
                    <a:pt x="974655" y="540976"/>
                    <a:pt x="964559" y="525441"/>
                    <a:pt x="949357" y="516563"/>
                  </a:cubicBezTo>
                  <a:lnTo>
                    <a:pt x="67818" y="7548"/>
                  </a:lnTo>
                  <a:cubicBezTo>
                    <a:pt x="53083" y="-1130"/>
                    <a:pt x="35138" y="-2397"/>
                    <a:pt x="19336" y="4119"/>
                  </a:cubicBezTo>
                  <a:lnTo>
                    <a:pt x="8191" y="10595"/>
                  </a:lnTo>
                  <a:lnTo>
                    <a:pt x="8191" y="10595"/>
                  </a:lnTo>
                  <a:lnTo>
                    <a:pt x="3524" y="13358"/>
                  </a:lnTo>
                  <a:lnTo>
                    <a:pt x="3524" y="13358"/>
                  </a:lnTo>
                  <a:cubicBezTo>
                    <a:pt x="1991" y="14329"/>
                    <a:pt x="771" y="15720"/>
                    <a:pt x="0" y="17358"/>
                  </a:cubicBezTo>
                  <a:close/>
                </a:path>
              </a:pathLst>
            </a:custGeom>
            <a:solidFill>
              <a:srgbClr val="BA68C8"/>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94CC0F3-0EA5-436E-A90F-96BCDA012E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BA68C8"/>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16A568D-695E-4A70-9EC8-6538E71387FD}"/>
                </a:ext>
              </a:extLst>
            </p:cNvPr>
            <p:cNvSpPr/>
            <p:nvPr/>
          </p:nvSpPr>
          <p:spPr>
            <a:xfrm>
              <a:off x="6019661" y="3747291"/>
              <a:ext cx="723233" cy="460349"/>
            </a:xfrm>
            <a:custGeom>
              <a:avLst/>
              <a:gdLst>
                <a:gd name="connsiteX0" fmla="*/ 27146 w 723233"/>
                <a:gd name="connsiteY0" fmla="*/ 430054 h 460349"/>
                <a:gd name="connsiteX1" fmla="*/ 64008 w 723233"/>
                <a:gd name="connsiteY1" fmla="*/ 408718 h 460349"/>
                <a:gd name="connsiteX2" fmla="*/ 617125 w 723233"/>
                <a:gd name="connsiteY2" fmla="*/ 89345 h 460349"/>
                <a:gd name="connsiteX3" fmla="*/ 624745 w 723233"/>
                <a:gd name="connsiteY3" fmla="*/ 69532 h 460349"/>
                <a:gd name="connsiteX4" fmla="*/ 648938 w 723233"/>
                <a:gd name="connsiteY4" fmla="*/ 48292 h 460349"/>
                <a:gd name="connsiteX5" fmla="*/ 674941 w 723233"/>
                <a:gd name="connsiteY5" fmla="*/ 40196 h 460349"/>
                <a:gd name="connsiteX6" fmla="*/ 692182 w 723233"/>
                <a:gd name="connsiteY6" fmla="*/ 45815 h 460349"/>
                <a:gd name="connsiteX7" fmla="*/ 702278 w 723233"/>
                <a:gd name="connsiteY7" fmla="*/ 0 h 460349"/>
                <a:gd name="connsiteX8" fmla="*/ 723233 w 723233"/>
                <a:gd name="connsiteY8" fmla="*/ 0 h 460349"/>
                <a:gd name="connsiteX9" fmla="*/ 701992 w 723233"/>
                <a:gd name="connsiteY9" fmla="*/ 64675 h 460349"/>
                <a:gd name="connsiteX10" fmla="*/ 691420 w 723233"/>
                <a:gd name="connsiteY10" fmla="*/ 70866 h 460349"/>
                <a:gd name="connsiteX11" fmla="*/ 680752 w 723233"/>
                <a:gd name="connsiteY11" fmla="*/ 70866 h 460349"/>
                <a:gd name="connsiteX12" fmla="*/ 680752 w 723233"/>
                <a:gd name="connsiteY12" fmla="*/ 65246 h 460349"/>
                <a:gd name="connsiteX13" fmla="*/ 659320 w 723233"/>
                <a:gd name="connsiteY13" fmla="*/ 66008 h 460349"/>
                <a:gd name="connsiteX14" fmla="*/ 638080 w 723233"/>
                <a:gd name="connsiteY14" fmla="*/ 89725 h 460349"/>
                <a:gd name="connsiteX15" fmla="*/ 638080 w 723233"/>
                <a:gd name="connsiteY15" fmla="*/ 95345 h 460349"/>
                <a:gd name="connsiteX16" fmla="*/ 619982 w 723233"/>
                <a:gd name="connsiteY16" fmla="*/ 111633 h 460349"/>
                <a:gd name="connsiteX17" fmla="*/ 85058 w 723233"/>
                <a:gd name="connsiteY17" fmla="*/ 420529 h 460349"/>
                <a:gd name="connsiteX18" fmla="*/ 27146 w 723233"/>
                <a:gd name="connsiteY18" fmla="*/ 453962 h 460349"/>
                <a:gd name="connsiteX19" fmla="*/ 27146 w 723233"/>
                <a:gd name="connsiteY19" fmla="*/ 453962 h 460349"/>
                <a:gd name="connsiteX20" fmla="*/ 0 w 723233"/>
                <a:gd name="connsiteY20" fmla="*/ 460343 h 460349"/>
                <a:gd name="connsiteX21" fmla="*/ 0 w 723233"/>
                <a:gd name="connsiteY21" fmla="*/ 436150 h 460349"/>
                <a:gd name="connsiteX22" fmla="*/ 27146 w 723233"/>
                <a:gd name="connsiteY22" fmla="*/ 430054 h 4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233" h="460349">
                  <a:moveTo>
                    <a:pt x="27146" y="430054"/>
                  </a:moveTo>
                  <a:lnTo>
                    <a:pt x="64008" y="408718"/>
                  </a:lnTo>
                  <a:lnTo>
                    <a:pt x="617125" y="89345"/>
                  </a:lnTo>
                  <a:cubicBezTo>
                    <a:pt x="617610" y="82124"/>
                    <a:pt x="620268" y="75219"/>
                    <a:pt x="624745" y="69532"/>
                  </a:cubicBezTo>
                  <a:cubicBezTo>
                    <a:pt x="631279" y="60884"/>
                    <a:pt x="639518" y="53654"/>
                    <a:pt x="648938" y="48292"/>
                  </a:cubicBezTo>
                  <a:cubicBezTo>
                    <a:pt x="656796" y="43462"/>
                    <a:pt x="665731" y="40681"/>
                    <a:pt x="674941" y="40196"/>
                  </a:cubicBezTo>
                  <a:cubicBezTo>
                    <a:pt x="681161" y="40072"/>
                    <a:pt x="687238" y="42053"/>
                    <a:pt x="692182" y="45815"/>
                  </a:cubicBezTo>
                  <a:cubicBezTo>
                    <a:pt x="699287" y="31613"/>
                    <a:pt x="702755" y="15869"/>
                    <a:pt x="702278" y="0"/>
                  </a:cubicBezTo>
                  <a:lnTo>
                    <a:pt x="723233" y="0"/>
                  </a:lnTo>
                  <a:cubicBezTo>
                    <a:pt x="723233" y="28575"/>
                    <a:pt x="713708" y="57912"/>
                    <a:pt x="701992" y="64675"/>
                  </a:cubicBezTo>
                  <a:lnTo>
                    <a:pt x="691420" y="70866"/>
                  </a:lnTo>
                  <a:cubicBezTo>
                    <a:pt x="685419" y="74295"/>
                    <a:pt x="680752" y="74486"/>
                    <a:pt x="680752" y="70866"/>
                  </a:cubicBezTo>
                  <a:lnTo>
                    <a:pt x="680752" y="65246"/>
                  </a:lnTo>
                  <a:cubicBezTo>
                    <a:pt x="680752" y="58960"/>
                    <a:pt x="671227" y="59246"/>
                    <a:pt x="659320" y="66008"/>
                  </a:cubicBezTo>
                  <a:cubicBezTo>
                    <a:pt x="647414" y="72771"/>
                    <a:pt x="638080" y="83439"/>
                    <a:pt x="638080" y="89725"/>
                  </a:cubicBezTo>
                  <a:lnTo>
                    <a:pt x="638080" y="95345"/>
                  </a:lnTo>
                  <a:cubicBezTo>
                    <a:pt x="638080" y="98584"/>
                    <a:pt x="629983" y="105823"/>
                    <a:pt x="619982" y="111633"/>
                  </a:cubicBezTo>
                  <a:lnTo>
                    <a:pt x="85058" y="420529"/>
                  </a:lnTo>
                  <a:lnTo>
                    <a:pt x="27146" y="453962"/>
                  </a:lnTo>
                  <a:lnTo>
                    <a:pt x="27146" y="453962"/>
                  </a:lnTo>
                  <a:cubicBezTo>
                    <a:pt x="18764" y="458295"/>
                    <a:pt x="9439" y="460486"/>
                    <a:pt x="0" y="460343"/>
                  </a:cubicBezTo>
                  <a:lnTo>
                    <a:pt x="0" y="436150"/>
                  </a:lnTo>
                  <a:cubicBezTo>
                    <a:pt x="9420" y="436474"/>
                    <a:pt x="18764" y="434369"/>
                    <a:pt x="27146" y="430054"/>
                  </a:cubicBezTo>
                  <a:close/>
                </a:path>
              </a:pathLst>
            </a:custGeom>
            <a:solidFill>
              <a:srgbClr val="000000">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9F805BD-7FEF-41F4-A403-818902BEB363}"/>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BA68C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0C40F0A-13E7-47FF-9BDF-E63E9CA06849}"/>
                </a:ext>
              </a:extLst>
            </p:cNvPr>
            <p:cNvSpPr/>
            <p:nvPr/>
          </p:nvSpPr>
          <p:spPr>
            <a:xfrm>
              <a:off x="6019756" y="3563496"/>
              <a:ext cx="722852" cy="422689"/>
            </a:xfrm>
            <a:custGeom>
              <a:avLst/>
              <a:gdLst>
                <a:gd name="connsiteX0" fmla="*/ 26861 w 722852"/>
                <a:gd name="connsiteY0" fmla="*/ 391439 h 422689"/>
                <a:gd name="connsiteX1" fmla="*/ 26861 w 722852"/>
                <a:gd name="connsiteY1" fmla="*/ 391439 h 422689"/>
                <a:gd name="connsiteX2" fmla="*/ 63722 w 722852"/>
                <a:gd name="connsiteY2" fmla="*/ 370103 h 422689"/>
                <a:gd name="connsiteX3" fmla="*/ 488633 w 722852"/>
                <a:gd name="connsiteY3" fmla="*/ 124930 h 422689"/>
                <a:gd name="connsiteX4" fmla="*/ 624840 w 722852"/>
                <a:gd name="connsiteY4" fmla="*/ 46444 h 422689"/>
                <a:gd name="connsiteX5" fmla="*/ 642938 w 722852"/>
                <a:gd name="connsiteY5" fmla="*/ 41777 h 422689"/>
                <a:gd name="connsiteX6" fmla="*/ 642938 w 722852"/>
                <a:gd name="connsiteY6" fmla="*/ 41777 h 422689"/>
                <a:gd name="connsiteX7" fmla="*/ 642938 w 722852"/>
                <a:gd name="connsiteY7" fmla="*/ 47968 h 422689"/>
                <a:gd name="connsiteX8" fmla="*/ 664178 w 722852"/>
                <a:gd name="connsiteY8" fmla="*/ 47968 h 422689"/>
                <a:gd name="connsiteX9" fmla="*/ 680942 w 722852"/>
                <a:gd name="connsiteY9" fmla="*/ 26537 h 422689"/>
                <a:gd name="connsiteX10" fmla="*/ 680942 w 722852"/>
                <a:gd name="connsiteY10" fmla="*/ 19869 h 422689"/>
                <a:gd name="connsiteX11" fmla="*/ 684086 w 722852"/>
                <a:gd name="connsiteY11" fmla="*/ 11868 h 422689"/>
                <a:gd name="connsiteX12" fmla="*/ 687229 w 722852"/>
                <a:gd name="connsiteY12" fmla="*/ 10154 h 422689"/>
                <a:gd name="connsiteX13" fmla="*/ 693896 w 722852"/>
                <a:gd name="connsiteY13" fmla="*/ 6248 h 422689"/>
                <a:gd name="connsiteX14" fmla="*/ 702183 w 722852"/>
                <a:gd name="connsiteY14" fmla="*/ 1391 h 422689"/>
                <a:gd name="connsiteX15" fmla="*/ 712756 w 722852"/>
                <a:gd name="connsiteY15" fmla="*/ 2343 h 422689"/>
                <a:gd name="connsiteX16" fmla="*/ 713804 w 722852"/>
                <a:gd name="connsiteY16" fmla="*/ 3296 h 422689"/>
                <a:gd name="connsiteX17" fmla="*/ 715709 w 722852"/>
                <a:gd name="connsiteY17" fmla="*/ 5868 h 422689"/>
                <a:gd name="connsiteX18" fmla="*/ 716661 w 722852"/>
                <a:gd name="connsiteY18" fmla="*/ 7201 h 422689"/>
                <a:gd name="connsiteX19" fmla="*/ 719042 w 722852"/>
                <a:gd name="connsiteY19" fmla="*/ 12440 h 422689"/>
                <a:gd name="connsiteX20" fmla="*/ 720947 w 722852"/>
                <a:gd name="connsiteY20" fmla="*/ 18536 h 422689"/>
                <a:gd name="connsiteX21" fmla="*/ 722281 w 722852"/>
                <a:gd name="connsiteY21" fmla="*/ 25584 h 422689"/>
                <a:gd name="connsiteX22" fmla="*/ 722852 w 722852"/>
                <a:gd name="connsiteY22" fmla="*/ 29966 h 422689"/>
                <a:gd name="connsiteX23" fmla="*/ 722852 w 722852"/>
                <a:gd name="connsiteY23" fmla="*/ 33395 h 422689"/>
                <a:gd name="connsiteX24" fmla="*/ 722852 w 722852"/>
                <a:gd name="connsiteY24" fmla="*/ 41586 h 422689"/>
                <a:gd name="connsiteX25" fmla="*/ 722852 w 722852"/>
                <a:gd name="connsiteY25" fmla="*/ 183318 h 422689"/>
                <a:gd name="connsiteX26" fmla="*/ 701897 w 722852"/>
                <a:gd name="connsiteY26" fmla="*/ 183318 h 422689"/>
                <a:gd name="connsiteX27" fmla="*/ 701897 w 722852"/>
                <a:gd name="connsiteY27" fmla="*/ 42348 h 422689"/>
                <a:gd name="connsiteX28" fmla="*/ 701897 w 722852"/>
                <a:gd name="connsiteY28" fmla="*/ 35776 h 422689"/>
                <a:gd name="connsiteX29" fmla="*/ 701421 w 722852"/>
                <a:gd name="connsiteY29" fmla="*/ 30537 h 422689"/>
                <a:gd name="connsiteX30" fmla="*/ 669703 w 722852"/>
                <a:gd name="connsiteY30" fmla="*/ 69876 h 422689"/>
                <a:gd name="connsiteX31" fmla="*/ 644176 w 722852"/>
                <a:gd name="connsiteY31" fmla="*/ 77877 h 422689"/>
                <a:gd name="connsiteX32" fmla="*/ 625126 w 722852"/>
                <a:gd name="connsiteY32" fmla="*/ 70923 h 422689"/>
                <a:gd name="connsiteX33" fmla="*/ 623316 w 722852"/>
                <a:gd name="connsiteY33" fmla="*/ 71971 h 422689"/>
                <a:gd name="connsiteX34" fmla="*/ 619601 w 722852"/>
                <a:gd name="connsiteY34" fmla="*/ 74162 h 422689"/>
                <a:gd name="connsiteX35" fmla="*/ 84677 w 722852"/>
                <a:gd name="connsiteY35" fmla="*/ 383057 h 422689"/>
                <a:gd name="connsiteX36" fmla="*/ 26765 w 722852"/>
                <a:gd name="connsiteY36" fmla="*/ 416490 h 422689"/>
                <a:gd name="connsiteX37" fmla="*/ 26765 w 722852"/>
                <a:gd name="connsiteY37" fmla="*/ 416490 h 422689"/>
                <a:gd name="connsiteX38" fmla="*/ 26765 w 722852"/>
                <a:gd name="connsiteY38" fmla="*/ 416490 h 422689"/>
                <a:gd name="connsiteX39" fmla="*/ 0 w 722852"/>
                <a:gd name="connsiteY39" fmla="*/ 422681 h 422689"/>
                <a:gd name="connsiteX40" fmla="*/ 0 w 722852"/>
                <a:gd name="connsiteY40" fmla="*/ 398488 h 422689"/>
                <a:gd name="connsiteX41" fmla="*/ 26861 w 722852"/>
                <a:gd name="connsiteY41" fmla="*/ 391439 h 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852" h="422689">
                  <a:moveTo>
                    <a:pt x="26861" y="391439"/>
                  </a:moveTo>
                  <a:lnTo>
                    <a:pt x="26861" y="391439"/>
                  </a:lnTo>
                  <a:lnTo>
                    <a:pt x="63722" y="370103"/>
                  </a:lnTo>
                  <a:lnTo>
                    <a:pt x="488633" y="124930"/>
                  </a:lnTo>
                  <a:lnTo>
                    <a:pt x="624840" y="46444"/>
                  </a:lnTo>
                  <a:cubicBezTo>
                    <a:pt x="634365" y="40824"/>
                    <a:pt x="642366" y="38824"/>
                    <a:pt x="642938" y="41777"/>
                  </a:cubicBezTo>
                  <a:lnTo>
                    <a:pt x="642938" y="41777"/>
                  </a:lnTo>
                  <a:lnTo>
                    <a:pt x="642938" y="47968"/>
                  </a:lnTo>
                  <a:cubicBezTo>
                    <a:pt x="642938" y="54731"/>
                    <a:pt x="652463" y="54731"/>
                    <a:pt x="664178" y="47968"/>
                  </a:cubicBezTo>
                  <a:cubicBezTo>
                    <a:pt x="673027" y="44110"/>
                    <a:pt x="679333" y="36052"/>
                    <a:pt x="680942" y="26537"/>
                  </a:cubicBezTo>
                  <a:lnTo>
                    <a:pt x="680942" y="19869"/>
                  </a:lnTo>
                  <a:cubicBezTo>
                    <a:pt x="680656" y="16850"/>
                    <a:pt x="681828" y="13887"/>
                    <a:pt x="684086" y="11868"/>
                  </a:cubicBezTo>
                  <a:lnTo>
                    <a:pt x="687229" y="10154"/>
                  </a:lnTo>
                  <a:lnTo>
                    <a:pt x="693896" y="6248"/>
                  </a:lnTo>
                  <a:lnTo>
                    <a:pt x="702183" y="1391"/>
                  </a:lnTo>
                  <a:cubicBezTo>
                    <a:pt x="705507" y="-772"/>
                    <a:pt x="709879" y="-381"/>
                    <a:pt x="712756" y="2343"/>
                  </a:cubicBezTo>
                  <a:cubicBezTo>
                    <a:pt x="713146" y="2610"/>
                    <a:pt x="713499" y="2934"/>
                    <a:pt x="713804" y="3296"/>
                  </a:cubicBezTo>
                  <a:cubicBezTo>
                    <a:pt x="714547" y="4067"/>
                    <a:pt x="715185" y="4934"/>
                    <a:pt x="715709" y="5868"/>
                  </a:cubicBezTo>
                  <a:cubicBezTo>
                    <a:pt x="716071" y="6277"/>
                    <a:pt x="716385" y="6725"/>
                    <a:pt x="716661" y="7201"/>
                  </a:cubicBezTo>
                  <a:cubicBezTo>
                    <a:pt x="717642" y="8858"/>
                    <a:pt x="718442" y="10611"/>
                    <a:pt x="719042" y="12440"/>
                  </a:cubicBezTo>
                  <a:cubicBezTo>
                    <a:pt x="719795" y="14430"/>
                    <a:pt x="720423" y="16469"/>
                    <a:pt x="720947" y="18536"/>
                  </a:cubicBezTo>
                  <a:cubicBezTo>
                    <a:pt x="721424" y="20822"/>
                    <a:pt x="721900" y="23108"/>
                    <a:pt x="722281" y="25584"/>
                  </a:cubicBezTo>
                  <a:cubicBezTo>
                    <a:pt x="722567" y="27032"/>
                    <a:pt x="722767" y="28489"/>
                    <a:pt x="722852" y="29966"/>
                  </a:cubicBezTo>
                  <a:lnTo>
                    <a:pt x="722852" y="33395"/>
                  </a:lnTo>
                  <a:cubicBezTo>
                    <a:pt x="722852" y="35966"/>
                    <a:pt x="722852" y="38729"/>
                    <a:pt x="722852" y="41586"/>
                  </a:cubicBezTo>
                  <a:lnTo>
                    <a:pt x="722852" y="183318"/>
                  </a:lnTo>
                  <a:lnTo>
                    <a:pt x="701897" y="183318"/>
                  </a:lnTo>
                  <a:lnTo>
                    <a:pt x="701897" y="42348"/>
                  </a:lnTo>
                  <a:cubicBezTo>
                    <a:pt x="701897" y="40157"/>
                    <a:pt x="701897" y="37871"/>
                    <a:pt x="701897" y="35776"/>
                  </a:cubicBezTo>
                  <a:lnTo>
                    <a:pt x="701421" y="30537"/>
                  </a:lnTo>
                  <a:cubicBezTo>
                    <a:pt x="699516" y="47206"/>
                    <a:pt x="683609" y="62065"/>
                    <a:pt x="669703" y="69876"/>
                  </a:cubicBezTo>
                  <a:cubicBezTo>
                    <a:pt x="662045" y="74743"/>
                    <a:pt x="653244" y="77505"/>
                    <a:pt x="644176" y="77877"/>
                  </a:cubicBezTo>
                  <a:cubicBezTo>
                    <a:pt x="637194" y="77962"/>
                    <a:pt x="630412" y="75495"/>
                    <a:pt x="625126" y="70923"/>
                  </a:cubicBezTo>
                  <a:lnTo>
                    <a:pt x="623316" y="71971"/>
                  </a:lnTo>
                  <a:lnTo>
                    <a:pt x="619601" y="74162"/>
                  </a:lnTo>
                  <a:lnTo>
                    <a:pt x="84677" y="383057"/>
                  </a:lnTo>
                  <a:lnTo>
                    <a:pt x="26765" y="416490"/>
                  </a:lnTo>
                  <a:lnTo>
                    <a:pt x="26765" y="416490"/>
                  </a:lnTo>
                  <a:lnTo>
                    <a:pt x="26765" y="416490"/>
                  </a:lnTo>
                  <a:cubicBezTo>
                    <a:pt x="18488" y="420719"/>
                    <a:pt x="9297" y="422843"/>
                    <a:pt x="0" y="422681"/>
                  </a:cubicBezTo>
                  <a:lnTo>
                    <a:pt x="0" y="398488"/>
                  </a:lnTo>
                  <a:cubicBezTo>
                    <a:pt x="9401" y="398421"/>
                    <a:pt x="18640" y="396002"/>
                    <a:pt x="26861" y="391439"/>
                  </a:cubicBezTo>
                  <a:close/>
                </a:path>
              </a:pathLst>
            </a:custGeom>
            <a:solidFill>
              <a:srgbClr val="000000">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8A8FF97-705E-402E-8D2B-C679D6EB67C1}"/>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BA68C8"/>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6D57E94-D83A-4D3F-9ADF-1C477440BA28}"/>
                </a:ext>
              </a:extLst>
            </p:cNvPr>
            <p:cNvSpPr/>
            <p:nvPr/>
          </p:nvSpPr>
          <p:spPr>
            <a:xfrm>
              <a:off x="5099737" y="3429823"/>
              <a:ext cx="919352" cy="555408"/>
            </a:xfrm>
            <a:custGeom>
              <a:avLst/>
              <a:gdLst>
                <a:gd name="connsiteX0" fmla="*/ 0 w 919352"/>
                <a:gd name="connsiteY0" fmla="*/ 0 h 555408"/>
                <a:gd name="connsiteX1" fmla="*/ 0 w 919352"/>
                <a:gd name="connsiteY1" fmla="*/ 24575 h 555408"/>
                <a:gd name="connsiteX2" fmla="*/ 10763 w 919352"/>
                <a:gd name="connsiteY2" fmla="*/ 40100 h 555408"/>
                <a:gd name="connsiteX3" fmla="*/ 10763 w 919352"/>
                <a:gd name="connsiteY3" fmla="*/ 40100 h 555408"/>
                <a:gd name="connsiteX4" fmla="*/ 834485 w 919352"/>
                <a:gd name="connsiteY4" fmla="*/ 515588 h 555408"/>
                <a:gd name="connsiteX5" fmla="*/ 892302 w 919352"/>
                <a:gd name="connsiteY5" fmla="*/ 549021 h 555408"/>
                <a:gd name="connsiteX6" fmla="*/ 892302 w 919352"/>
                <a:gd name="connsiteY6" fmla="*/ 549021 h 555408"/>
                <a:gd name="connsiteX7" fmla="*/ 919353 w 919352"/>
                <a:gd name="connsiteY7" fmla="*/ 555403 h 555408"/>
                <a:gd name="connsiteX8" fmla="*/ 919353 w 919352"/>
                <a:gd name="connsiteY8" fmla="*/ 531209 h 555408"/>
                <a:gd name="connsiteX9" fmla="*/ 892207 w 919352"/>
                <a:gd name="connsiteY9" fmla="*/ 524732 h 555408"/>
                <a:gd name="connsiteX10" fmla="*/ 855440 w 919352"/>
                <a:gd name="connsiteY10" fmla="*/ 503492 h 555408"/>
                <a:gd name="connsiteX11" fmla="*/ 855440 w 919352"/>
                <a:gd name="connsiteY11" fmla="*/ 503492 h 555408"/>
                <a:gd name="connsiteX12" fmla="*/ 11335 w 919352"/>
                <a:gd name="connsiteY12" fmla="*/ 16002 h 555408"/>
                <a:gd name="connsiteX13" fmla="*/ 0 w 919352"/>
                <a:gd name="connsiteY13" fmla="*/ 0 h 55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352" h="555408">
                  <a:moveTo>
                    <a:pt x="0" y="0"/>
                  </a:moveTo>
                  <a:lnTo>
                    <a:pt x="0" y="24575"/>
                  </a:lnTo>
                  <a:cubicBezTo>
                    <a:pt x="591" y="31290"/>
                    <a:pt x="4677" y="37195"/>
                    <a:pt x="10763" y="40100"/>
                  </a:cubicBezTo>
                  <a:lnTo>
                    <a:pt x="10763" y="40100"/>
                  </a:lnTo>
                  <a:lnTo>
                    <a:pt x="834485" y="515588"/>
                  </a:lnTo>
                  <a:lnTo>
                    <a:pt x="892302" y="549021"/>
                  </a:lnTo>
                  <a:lnTo>
                    <a:pt x="892302" y="549021"/>
                  </a:lnTo>
                  <a:cubicBezTo>
                    <a:pt x="900656" y="553345"/>
                    <a:pt x="909952" y="555536"/>
                    <a:pt x="919353" y="555403"/>
                  </a:cubicBezTo>
                  <a:lnTo>
                    <a:pt x="919353" y="531209"/>
                  </a:lnTo>
                  <a:cubicBezTo>
                    <a:pt x="909895" y="531419"/>
                    <a:pt x="900551" y="529190"/>
                    <a:pt x="892207" y="524732"/>
                  </a:cubicBezTo>
                  <a:lnTo>
                    <a:pt x="855440" y="503492"/>
                  </a:lnTo>
                  <a:lnTo>
                    <a:pt x="855440" y="503492"/>
                  </a:lnTo>
                  <a:lnTo>
                    <a:pt x="11335" y="16002"/>
                  </a:lnTo>
                  <a:cubicBezTo>
                    <a:pt x="4801" y="13278"/>
                    <a:pt x="400" y="7067"/>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03814F-EE93-48AC-B1A4-9EF91647E49E}"/>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BA68C8"/>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45ACD-9BDD-4A90-ABAD-BEA744B85C79}"/>
                </a:ext>
              </a:extLst>
            </p:cNvPr>
            <p:cNvSpPr/>
            <p:nvPr/>
          </p:nvSpPr>
          <p:spPr>
            <a:xfrm>
              <a:off x="5099737" y="3652136"/>
              <a:ext cx="919733" cy="555503"/>
            </a:xfrm>
            <a:custGeom>
              <a:avLst/>
              <a:gdLst>
                <a:gd name="connsiteX0" fmla="*/ 0 w 919733"/>
                <a:gd name="connsiteY0" fmla="*/ 0 h 555503"/>
                <a:gd name="connsiteX1" fmla="*/ 0 w 919733"/>
                <a:gd name="connsiteY1" fmla="*/ 24575 h 555503"/>
                <a:gd name="connsiteX2" fmla="*/ 10763 w 919733"/>
                <a:gd name="connsiteY2" fmla="*/ 40100 h 555503"/>
                <a:gd name="connsiteX3" fmla="*/ 10763 w 919733"/>
                <a:gd name="connsiteY3" fmla="*/ 40100 h 555503"/>
                <a:gd name="connsiteX4" fmla="*/ 834866 w 919733"/>
                <a:gd name="connsiteY4" fmla="*/ 515684 h 555503"/>
                <a:gd name="connsiteX5" fmla="*/ 892683 w 919733"/>
                <a:gd name="connsiteY5" fmla="*/ 549117 h 555503"/>
                <a:gd name="connsiteX6" fmla="*/ 892683 w 919733"/>
                <a:gd name="connsiteY6" fmla="*/ 549117 h 555503"/>
                <a:gd name="connsiteX7" fmla="*/ 919734 w 919733"/>
                <a:gd name="connsiteY7" fmla="*/ 555498 h 555503"/>
                <a:gd name="connsiteX8" fmla="*/ 919734 w 919733"/>
                <a:gd name="connsiteY8" fmla="*/ 531305 h 555503"/>
                <a:gd name="connsiteX9" fmla="*/ 892588 w 919733"/>
                <a:gd name="connsiteY9" fmla="*/ 524828 h 555503"/>
                <a:gd name="connsiteX10" fmla="*/ 855821 w 919733"/>
                <a:gd name="connsiteY10" fmla="*/ 503587 h 555503"/>
                <a:gd name="connsiteX11" fmla="*/ 855821 w 919733"/>
                <a:gd name="connsiteY11" fmla="*/ 503587 h 555503"/>
                <a:gd name="connsiteX12" fmla="*/ 11335 w 919733"/>
                <a:gd name="connsiteY12" fmla="*/ 16002 h 555503"/>
                <a:gd name="connsiteX13" fmla="*/ 0 w 919733"/>
                <a:gd name="connsiteY13" fmla="*/ 0 h 5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9733" h="555503">
                  <a:moveTo>
                    <a:pt x="0" y="0"/>
                  </a:moveTo>
                  <a:lnTo>
                    <a:pt x="0" y="24575"/>
                  </a:lnTo>
                  <a:cubicBezTo>
                    <a:pt x="591" y="31290"/>
                    <a:pt x="4677" y="37195"/>
                    <a:pt x="10763" y="40100"/>
                  </a:cubicBezTo>
                  <a:lnTo>
                    <a:pt x="10763" y="40100"/>
                  </a:lnTo>
                  <a:lnTo>
                    <a:pt x="834866" y="515684"/>
                  </a:lnTo>
                  <a:lnTo>
                    <a:pt x="892683" y="549117"/>
                  </a:lnTo>
                  <a:lnTo>
                    <a:pt x="892683" y="549117"/>
                  </a:lnTo>
                  <a:cubicBezTo>
                    <a:pt x="901037" y="553441"/>
                    <a:pt x="910333" y="555632"/>
                    <a:pt x="919734" y="555498"/>
                  </a:cubicBezTo>
                  <a:lnTo>
                    <a:pt x="919734" y="531305"/>
                  </a:lnTo>
                  <a:cubicBezTo>
                    <a:pt x="910276" y="531514"/>
                    <a:pt x="900932" y="529285"/>
                    <a:pt x="892588" y="524828"/>
                  </a:cubicBezTo>
                  <a:lnTo>
                    <a:pt x="855821" y="503587"/>
                  </a:lnTo>
                  <a:lnTo>
                    <a:pt x="855821" y="503587"/>
                  </a:lnTo>
                  <a:lnTo>
                    <a:pt x="11335" y="16002"/>
                  </a:lnTo>
                  <a:cubicBezTo>
                    <a:pt x="4801" y="13278"/>
                    <a:pt x="400" y="7068"/>
                    <a:pt x="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B8AA7AC-2A5B-4CF9-B69F-2C2CAE19765D}"/>
                </a:ext>
              </a:extLst>
            </p:cNvPr>
            <p:cNvSpPr/>
            <p:nvPr/>
          </p:nvSpPr>
          <p:spPr>
            <a:xfrm>
              <a:off x="5392726" y="2787933"/>
              <a:ext cx="220217" cy="223646"/>
            </a:xfrm>
            <a:custGeom>
              <a:avLst/>
              <a:gdLst>
                <a:gd name="connsiteX0" fmla="*/ 87439 w 220217"/>
                <a:gd name="connsiteY0" fmla="*/ 0 h 223646"/>
                <a:gd name="connsiteX1" fmla="*/ 0 w 220217"/>
                <a:gd name="connsiteY1" fmla="*/ 155829 h 223646"/>
                <a:gd name="connsiteX2" fmla="*/ 127444 w 220217"/>
                <a:gd name="connsiteY2" fmla="*/ 223647 h 223646"/>
                <a:gd name="connsiteX3" fmla="*/ 220218 w 220217"/>
                <a:gd name="connsiteY3" fmla="*/ 85534 h 223646"/>
                <a:gd name="connsiteX4" fmla="*/ 87439 w 220217"/>
                <a:gd name="connsiteY4" fmla="*/ 0 h 22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7" h="223646">
                  <a:moveTo>
                    <a:pt x="87439" y="0"/>
                  </a:moveTo>
                  <a:lnTo>
                    <a:pt x="0" y="155829"/>
                  </a:lnTo>
                  <a:lnTo>
                    <a:pt x="127444" y="223647"/>
                  </a:lnTo>
                  <a:lnTo>
                    <a:pt x="220218" y="85534"/>
                  </a:lnTo>
                  <a:lnTo>
                    <a:pt x="87439" y="0"/>
                  </a:lnTo>
                  <a:close/>
                </a:path>
              </a:pathLst>
            </a:custGeom>
            <a:solidFill>
              <a:srgbClr val="FFA8A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2AE3C89-827A-4783-AF3E-D9DC3F67A5C9}"/>
                </a:ext>
              </a:extLst>
            </p:cNvPr>
            <p:cNvSpPr/>
            <p:nvPr/>
          </p:nvSpPr>
          <p:spPr>
            <a:xfrm>
              <a:off x="5469592" y="2433081"/>
              <a:ext cx="320802" cy="451911"/>
            </a:xfrm>
            <a:custGeom>
              <a:avLst/>
              <a:gdLst>
                <a:gd name="connsiteX0" fmla="*/ 320802 w 320802"/>
                <a:gd name="connsiteY0" fmla="*/ 3855 h 451911"/>
                <a:gd name="connsiteX1" fmla="*/ 150876 w 320802"/>
                <a:gd name="connsiteY1" fmla="*/ 75388 h 451911"/>
                <a:gd name="connsiteX2" fmla="*/ 0 w 320802"/>
                <a:gd name="connsiteY2" fmla="*/ 359805 h 451911"/>
                <a:gd name="connsiteX3" fmla="*/ 147352 w 320802"/>
                <a:gd name="connsiteY3" fmla="*/ 451911 h 451911"/>
                <a:gd name="connsiteX4" fmla="*/ 289750 w 320802"/>
                <a:gd name="connsiteY4" fmla="*/ 225978 h 45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02" h="451911">
                  <a:moveTo>
                    <a:pt x="320802" y="3855"/>
                  </a:moveTo>
                  <a:cubicBezTo>
                    <a:pt x="272225" y="-4431"/>
                    <a:pt x="198692" y="-6622"/>
                    <a:pt x="150876" y="75388"/>
                  </a:cubicBezTo>
                  <a:cubicBezTo>
                    <a:pt x="103060" y="157398"/>
                    <a:pt x="0" y="359805"/>
                    <a:pt x="0" y="359805"/>
                  </a:cubicBezTo>
                  <a:cubicBezTo>
                    <a:pt x="0" y="359805"/>
                    <a:pt x="60198" y="437719"/>
                    <a:pt x="147352" y="451911"/>
                  </a:cubicBezTo>
                  <a:lnTo>
                    <a:pt x="289750" y="225978"/>
                  </a:lnTo>
                  <a:close/>
                </a:path>
              </a:pathLst>
            </a:custGeom>
            <a:solidFill>
              <a:srgbClr val="BA68C8"/>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441631B-DB96-44A6-8243-AD8837DA8CF5}"/>
                </a:ext>
              </a:extLst>
            </p:cNvPr>
            <p:cNvSpPr/>
            <p:nvPr/>
          </p:nvSpPr>
          <p:spPr>
            <a:xfrm>
              <a:off x="5566843" y="4345366"/>
              <a:ext cx="108775" cy="186213"/>
            </a:xfrm>
            <a:custGeom>
              <a:avLst/>
              <a:gdLst>
                <a:gd name="connsiteX0" fmla="*/ 0 w 108775"/>
                <a:gd name="connsiteY0" fmla="*/ 0 h 186213"/>
                <a:gd name="connsiteX1" fmla="*/ 108776 w 108775"/>
                <a:gd name="connsiteY1" fmla="*/ 0 h 186213"/>
                <a:gd name="connsiteX2" fmla="*/ 108776 w 108775"/>
                <a:gd name="connsiteY2" fmla="*/ 186214 h 186213"/>
                <a:gd name="connsiteX3" fmla="*/ 0 w 108775"/>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08775" h="186213">
                  <a:moveTo>
                    <a:pt x="0" y="0"/>
                  </a:moveTo>
                  <a:lnTo>
                    <a:pt x="108776" y="0"/>
                  </a:lnTo>
                  <a:lnTo>
                    <a:pt x="108776" y="186214"/>
                  </a:lnTo>
                  <a:lnTo>
                    <a:pt x="0" y="186214"/>
                  </a:lnTo>
                  <a:close/>
                </a:path>
              </a:pathLst>
            </a:custGeom>
            <a:solidFill>
              <a:srgbClr val="FFA8A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085FB2B-9553-4E2B-960C-BCAF56F064FD}"/>
                </a:ext>
              </a:extLst>
            </p:cNvPr>
            <p:cNvSpPr/>
            <p:nvPr/>
          </p:nvSpPr>
          <p:spPr>
            <a:xfrm>
              <a:off x="5246517" y="4102954"/>
              <a:ext cx="114204" cy="200786"/>
            </a:xfrm>
            <a:custGeom>
              <a:avLst/>
              <a:gdLst>
                <a:gd name="connsiteX0" fmla="*/ 114205 w 114204"/>
                <a:gd name="connsiteY0" fmla="*/ 197072 h 200786"/>
                <a:gd name="connsiteX1" fmla="*/ 5429 w 114204"/>
                <a:gd name="connsiteY1" fmla="*/ 200787 h 200786"/>
                <a:gd name="connsiteX2" fmla="*/ 0 w 114204"/>
                <a:gd name="connsiteY2" fmla="*/ 3715 h 200786"/>
                <a:gd name="connsiteX3" fmla="*/ 108680 w 114204"/>
                <a:gd name="connsiteY3" fmla="*/ 0 h 200786"/>
                <a:gd name="connsiteX4" fmla="*/ 114205 w 114204"/>
                <a:gd name="connsiteY4" fmla="*/ 197072 h 20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4" h="200786">
                  <a:moveTo>
                    <a:pt x="114205" y="197072"/>
                  </a:moveTo>
                  <a:lnTo>
                    <a:pt x="5429" y="200787"/>
                  </a:lnTo>
                  <a:lnTo>
                    <a:pt x="0" y="3715"/>
                  </a:lnTo>
                  <a:lnTo>
                    <a:pt x="108680" y="0"/>
                  </a:lnTo>
                  <a:lnTo>
                    <a:pt x="114205" y="197072"/>
                  </a:lnTo>
                  <a:close/>
                </a:path>
              </a:pathLst>
            </a:custGeom>
            <a:solidFill>
              <a:srgbClr val="FFA8A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DB9EA95-8970-424E-B658-1ECB5596A009}"/>
                </a:ext>
              </a:extLst>
            </p:cNvPr>
            <p:cNvSpPr/>
            <p:nvPr/>
          </p:nvSpPr>
          <p:spPr>
            <a:xfrm>
              <a:off x="5394828" y="4462130"/>
              <a:ext cx="305571" cy="290249"/>
            </a:xfrm>
            <a:custGeom>
              <a:avLst/>
              <a:gdLst>
                <a:gd name="connsiteX0" fmla="*/ 172015 w 305571"/>
                <a:gd name="connsiteY0" fmla="*/ 15729 h 290249"/>
                <a:gd name="connsiteX1" fmla="*/ 172015 w 305571"/>
                <a:gd name="connsiteY1" fmla="*/ 203 h 290249"/>
                <a:gd name="connsiteX2" fmla="*/ 94291 w 305571"/>
                <a:gd name="connsiteY2" fmla="*/ 136315 h 290249"/>
                <a:gd name="connsiteX3" fmla="*/ 1327 w 305571"/>
                <a:gd name="connsiteY3" fmla="*/ 238614 h 290249"/>
                <a:gd name="connsiteX4" fmla="*/ 98482 w 305571"/>
                <a:gd name="connsiteY4" fmla="*/ 289287 h 290249"/>
                <a:gd name="connsiteX5" fmla="*/ 216497 w 305571"/>
                <a:gd name="connsiteY5" fmla="*/ 232137 h 290249"/>
                <a:gd name="connsiteX6" fmla="*/ 253454 w 305571"/>
                <a:gd name="connsiteY6" fmla="*/ 154222 h 290249"/>
                <a:gd name="connsiteX7" fmla="*/ 304127 w 305571"/>
                <a:gd name="connsiteY7" fmla="*/ 95834 h 290249"/>
                <a:gd name="connsiteX8" fmla="*/ 297936 w 305571"/>
                <a:gd name="connsiteY8" fmla="*/ 38684 h 290249"/>
                <a:gd name="connsiteX9" fmla="*/ 280790 w 305571"/>
                <a:gd name="connsiteY9" fmla="*/ 108 h 290249"/>
                <a:gd name="connsiteX10" fmla="*/ 280790 w 305571"/>
                <a:gd name="connsiteY10" fmla="*/ 11919 h 290249"/>
                <a:gd name="connsiteX11" fmla="*/ 226403 w 305571"/>
                <a:gd name="connsiteY11" fmla="*/ 30302 h 290249"/>
                <a:gd name="connsiteX12" fmla="*/ 172015 w 305571"/>
                <a:gd name="connsiteY12" fmla="*/ 15729 h 29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571" h="290249">
                  <a:moveTo>
                    <a:pt x="172015" y="15729"/>
                  </a:moveTo>
                  <a:lnTo>
                    <a:pt x="172015" y="203"/>
                  </a:lnTo>
                  <a:cubicBezTo>
                    <a:pt x="161633" y="4680"/>
                    <a:pt x="137439" y="96977"/>
                    <a:pt x="94291" y="136315"/>
                  </a:cubicBezTo>
                  <a:cubicBezTo>
                    <a:pt x="60001" y="167652"/>
                    <a:pt x="13233" y="203752"/>
                    <a:pt x="1327" y="238614"/>
                  </a:cubicBezTo>
                  <a:cubicBezTo>
                    <a:pt x="-11055" y="274904"/>
                    <a:pt x="66478" y="295002"/>
                    <a:pt x="98482" y="289287"/>
                  </a:cubicBezTo>
                  <a:cubicBezTo>
                    <a:pt x="135725" y="282714"/>
                    <a:pt x="200304" y="256521"/>
                    <a:pt x="216497" y="232137"/>
                  </a:cubicBezTo>
                  <a:cubicBezTo>
                    <a:pt x="232689" y="207753"/>
                    <a:pt x="240309" y="172034"/>
                    <a:pt x="253454" y="154222"/>
                  </a:cubicBezTo>
                  <a:cubicBezTo>
                    <a:pt x="266598" y="136410"/>
                    <a:pt x="296983" y="116122"/>
                    <a:pt x="304127" y="95834"/>
                  </a:cubicBezTo>
                  <a:cubicBezTo>
                    <a:pt x="308032" y="84499"/>
                    <a:pt x="303365" y="59734"/>
                    <a:pt x="297936" y="38684"/>
                  </a:cubicBezTo>
                  <a:cubicBezTo>
                    <a:pt x="292887" y="19634"/>
                    <a:pt x="287363" y="-1702"/>
                    <a:pt x="280790" y="108"/>
                  </a:cubicBezTo>
                  <a:lnTo>
                    <a:pt x="280790" y="11919"/>
                  </a:lnTo>
                  <a:cubicBezTo>
                    <a:pt x="272885" y="20682"/>
                    <a:pt x="251072" y="29350"/>
                    <a:pt x="226403" y="30302"/>
                  </a:cubicBezTo>
                  <a:cubicBezTo>
                    <a:pt x="210496" y="31064"/>
                    <a:pt x="171920" y="27921"/>
                    <a:pt x="172015" y="15729"/>
                  </a:cubicBezTo>
                  <a:close/>
                </a:path>
              </a:pathLst>
            </a:custGeom>
            <a:solidFill>
              <a:srgbClr val="263238"/>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88E6360-ADF4-4B95-9594-31439627DFC2}"/>
                </a:ext>
              </a:extLst>
            </p:cNvPr>
            <p:cNvSpPr/>
            <p:nvPr/>
          </p:nvSpPr>
          <p:spPr>
            <a:xfrm>
              <a:off x="4992206" y="4264145"/>
              <a:ext cx="401303" cy="212962"/>
            </a:xfrm>
            <a:custGeom>
              <a:avLst/>
              <a:gdLst>
                <a:gd name="connsiteX0" fmla="*/ 258597 w 401303"/>
                <a:gd name="connsiteY0" fmla="*/ 6069 h 212962"/>
                <a:gd name="connsiteX1" fmla="*/ 235927 w 401303"/>
                <a:gd name="connsiteY1" fmla="*/ 27690 h 212962"/>
                <a:gd name="connsiteX2" fmla="*/ 171919 w 401303"/>
                <a:gd name="connsiteY2" fmla="*/ 73696 h 212962"/>
                <a:gd name="connsiteX3" fmla="*/ 16186 w 401303"/>
                <a:gd name="connsiteY3" fmla="*/ 141800 h 212962"/>
                <a:gd name="connsiteX4" fmla="*/ 17995 w 401303"/>
                <a:gd name="connsiteY4" fmla="*/ 194378 h 212962"/>
                <a:gd name="connsiteX5" fmla="*/ 164109 w 401303"/>
                <a:gd name="connsiteY5" fmla="*/ 205808 h 212962"/>
                <a:gd name="connsiteX6" fmla="*/ 278409 w 401303"/>
                <a:gd name="connsiteY6" fmla="*/ 165708 h 212962"/>
                <a:gd name="connsiteX7" fmla="*/ 387089 w 401303"/>
                <a:gd name="connsiteY7" fmla="*/ 151801 h 212962"/>
                <a:gd name="connsiteX8" fmla="*/ 394137 w 401303"/>
                <a:gd name="connsiteY8" fmla="*/ 75601 h 212962"/>
                <a:gd name="connsiteX9" fmla="*/ 367277 w 401303"/>
                <a:gd name="connsiteY9" fmla="*/ 68 h 212962"/>
                <a:gd name="connsiteX10" fmla="*/ 367277 w 401303"/>
                <a:gd name="connsiteY10" fmla="*/ 9593 h 212962"/>
                <a:gd name="connsiteX11" fmla="*/ 258883 w 401303"/>
                <a:gd name="connsiteY11" fmla="*/ 22928 h 21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303" h="212962">
                  <a:moveTo>
                    <a:pt x="258597" y="6069"/>
                  </a:moveTo>
                  <a:cubicBezTo>
                    <a:pt x="252977" y="6069"/>
                    <a:pt x="248405" y="14260"/>
                    <a:pt x="235927" y="27690"/>
                  </a:cubicBezTo>
                  <a:cubicBezTo>
                    <a:pt x="217315" y="46493"/>
                    <a:pt x="195675" y="62047"/>
                    <a:pt x="171919" y="73696"/>
                  </a:cubicBezTo>
                  <a:cubicBezTo>
                    <a:pt x="131152" y="94175"/>
                    <a:pt x="52190" y="125512"/>
                    <a:pt x="16186" y="141800"/>
                  </a:cubicBezTo>
                  <a:cubicBezTo>
                    <a:pt x="-6198" y="151896"/>
                    <a:pt x="-5151" y="178947"/>
                    <a:pt x="17995" y="194378"/>
                  </a:cubicBezTo>
                  <a:cubicBezTo>
                    <a:pt x="41141" y="209808"/>
                    <a:pt x="96957" y="220857"/>
                    <a:pt x="164109" y="205808"/>
                  </a:cubicBezTo>
                  <a:cubicBezTo>
                    <a:pt x="200590" y="197616"/>
                    <a:pt x="248215" y="163898"/>
                    <a:pt x="278409" y="165708"/>
                  </a:cubicBezTo>
                  <a:cubicBezTo>
                    <a:pt x="308603" y="167517"/>
                    <a:pt x="364896" y="167136"/>
                    <a:pt x="387089" y="151801"/>
                  </a:cubicBezTo>
                  <a:cubicBezTo>
                    <a:pt x="409282" y="136466"/>
                    <a:pt x="400424" y="104176"/>
                    <a:pt x="394137" y="75601"/>
                  </a:cubicBezTo>
                  <a:cubicBezTo>
                    <a:pt x="387279" y="44930"/>
                    <a:pt x="377469" y="-2028"/>
                    <a:pt x="367277" y="68"/>
                  </a:cubicBezTo>
                  <a:lnTo>
                    <a:pt x="367277" y="9593"/>
                  </a:lnTo>
                  <a:cubicBezTo>
                    <a:pt x="354228" y="29405"/>
                    <a:pt x="287648" y="37501"/>
                    <a:pt x="258883" y="22928"/>
                  </a:cubicBezTo>
                  <a:close/>
                </a:path>
              </a:pathLst>
            </a:custGeom>
            <a:solidFill>
              <a:srgbClr val="263238"/>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FD4AFA2-D6F1-4EBC-9C32-C0C901F50C28}"/>
                </a:ext>
              </a:extLst>
            </p:cNvPr>
            <p:cNvSpPr/>
            <p:nvPr/>
          </p:nvSpPr>
          <p:spPr>
            <a:xfrm>
              <a:off x="5142790" y="3091495"/>
              <a:ext cx="978004" cy="1334670"/>
            </a:xfrm>
            <a:custGeom>
              <a:avLst/>
              <a:gdLst>
                <a:gd name="connsiteX0" fmla="*/ 970978 w 978004"/>
                <a:gd name="connsiteY0" fmla="*/ 121444 h 1334670"/>
                <a:gd name="connsiteX1" fmla="*/ 802958 w 978004"/>
                <a:gd name="connsiteY1" fmla="*/ 482822 h 1334670"/>
                <a:gd name="connsiteX2" fmla="*/ 578644 w 978004"/>
                <a:gd name="connsiteY2" fmla="*/ 696373 h 1334670"/>
                <a:gd name="connsiteX3" fmla="*/ 581692 w 978004"/>
                <a:gd name="connsiteY3" fmla="*/ 870490 h 1334670"/>
                <a:gd name="connsiteX4" fmla="*/ 538448 w 978004"/>
                <a:gd name="connsiteY4" fmla="*/ 1321498 h 1334670"/>
                <a:gd name="connsiteX5" fmla="*/ 416719 w 978004"/>
                <a:gd name="connsiteY5" fmla="*/ 1320356 h 1334670"/>
                <a:gd name="connsiteX6" fmla="*/ 382238 w 978004"/>
                <a:gd name="connsiteY6" fmla="*/ 929830 h 1334670"/>
                <a:gd name="connsiteX7" fmla="*/ 366522 w 978004"/>
                <a:gd name="connsiteY7" fmla="*/ 618649 h 1334670"/>
                <a:gd name="connsiteX8" fmla="*/ 574834 w 978004"/>
                <a:gd name="connsiteY8" fmla="*/ 321374 h 1334670"/>
                <a:gd name="connsiteX9" fmla="*/ 229267 w 978004"/>
                <a:gd name="connsiteY9" fmla="*/ 522161 h 1334670"/>
                <a:gd name="connsiteX10" fmla="*/ 239363 w 978004"/>
                <a:gd name="connsiteY10" fmla="*/ 675608 h 1334670"/>
                <a:gd name="connsiteX11" fmla="*/ 217837 w 978004"/>
                <a:gd name="connsiteY11" fmla="*/ 1106996 h 1334670"/>
                <a:gd name="connsiteX12" fmla="*/ 99536 w 978004"/>
                <a:gd name="connsiteY12" fmla="*/ 1111853 h 1334670"/>
                <a:gd name="connsiteX13" fmla="*/ 0 w 978004"/>
                <a:gd name="connsiteY13" fmla="*/ 431578 h 1334670"/>
                <a:gd name="connsiteX14" fmla="*/ 404908 w 978004"/>
                <a:gd name="connsiteY14" fmla="*/ 64675 h 1334670"/>
                <a:gd name="connsiteX15" fmla="*/ 482632 w 978004"/>
                <a:gd name="connsiteY15" fmla="*/ 0 h 13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004" h="1334670">
                  <a:moveTo>
                    <a:pt x="970978" y="121444"/>
                  </a:moveTo>
                  <a:cubicBezTo>
                    <a:pt x="994791" y="289560"/>
                    <a:pt x="962692" y="321469"/>
                    <a:pt x="802958" y="482822"/>
                  </a:cubicBezTo>
                  <a:cubicBezTo>
                    <a:pt x="717233" y="569405"/>
                    <a:pt x="578644" y="696373"/>
                    <a:pt x="578644" y="696373"/>
                  </a:cubicBezTo>
                  <a:cubicBezTo>
                    <a:pt x="578644" y="696373"/>
                    <a:pt x="580644" y="750094"/>
                    <a:pt x="581692" y="870490"/>
                  </a:cubicBezTo>
                  <a:cubicBezTo>
                    <a:pt x="582740" y="976503"/>
                    <a:pt x="538448" y="1321498"/>
                    <a:pt x="538448" y="1321498"/>
                  </a:cubicBezTo>
                  <a:cubicBezTo>
                    <a:pt x="538448" y="1321498"/>
                    <a:pt x="466249" y="1351883"/>
                    <a:pt x="416719" y="1320356"/>
                  </a:cubicBezTo>
                  <a:cubicBezTo>
                    <a:pt x="416719" y="1320356"/>
                    <a:pt x="394335" y="1063657"/>
                    <a:pt x="382238" y="929830"/>
                  </a:cubicBezTo>
                  <a:cubicBezTo>
                    <a:pt x="365855" y="748855"/>
                    <a:pt x="357283" y="657606"/>
                    <a:pt x="366522" y="618649"/>
                  </a:cubicBezTo>
                  <a:cubicBezTo>
                    <a:pt x="374713" y="584263"/>
                    <a:pt x="537305" y="378905"/>
                    <a:pt x="574834" y="321374"/>
                  </a:cubicBezTo>
                  <a:lnTo>
                    <a:pt x="229267" y="522161"/>
                  </a:lnTo>
                  <a:cubicBezTo>
                    <a:pt x="235963" y="573034"/>
                    <a:pt x="239344" y="624297"/>
                    <a:pt x="239363" y="675608"/>
                  </a:cubicBezTo>
                  <a:cubicBezTo>
                    <a:pt x="235553" y="819531"/>
                    <a:pt x="217837" y="1106996"/>
                    <a:pt x="217837" y="1106996"/>
                  </a:cubicBezTo>
                  <a:cubicBezTo>
                    <a:pt x="217837" y="1106996"/>
                    <a:pt x="138779" y="1142333"/>
                    <a:pt x="99536" y="1111853"/>
                  </a:cubicBezTo>
                  <a:cubicBezTo>
                    <a:pt x="99536" y="1111853"/>
                    <a:pt x="0" y="483203"/>
                    <a:pt x="0" y="431578"/>
                  </a:cubicBezTo>
                  <a:cubicBezTo>
                    <a:pt x="0" y="353187"/>
                    <a:pt x="340424" y="119158"/>
                    <a:pt x="404908" y="64675"/>
                  </a:cubicBezTo>
                  <a:cubicBezTo>
                    <a:pt x="441674" y="33623"/>
                    <a:pt x="482632" y="0"/>
                    <a:pt x="482632" y="0"/>
                  </a:cubicBezTo>
                  <a:close/>
                </a:path>
              </a:pathLst>
            </a:custGeom>
            <a:solidFill>
              <a:srgbClr val="455A64"/>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7197A22-9C62-406B-96F0-A63F091B9973}"/>
                </a:ext>
              </a:extLst>
            </p:cNvPr>
            <p:cNvSpPr/>
            <p:nvPr/>
          </p:nvSpPr>
          <p:spPr>
            <a:xfrm>
              <a:off x="5372056" y="3300282"/>
              <a:ext cx="345566" cy="313372"/>
            </a:xfrm>
            <a:custGeom>
              <a:avLst/>
              <a:gdLst>
                <a:gd name="connsiteX0" fmla="*/ 345567 w 345566"/>
                <a:gd name="connsiteY0" fmla="*/ 112681 h 313372"/>
                <a:gd name="connsiteX1" fmla="*/ 266605 w 345566"/>
                <a:gd name="connsiteY1" fmla="*/ 0 h 313372"/>
                <a:gd name="connsiteX2" fmla="*/ 278892 w 345566"/>
                <a:gd name="connsiteY2" fmla="*/ 85725 h 313372"/>
                <a:gd name="connsiteX3" fmla="*/ 0 w 345566"/>
                <a:gd name="connsiteY3" fmla="*/ 313373 h 313372"/>
              </a:gdLst>
              <a:ahLst/>
              <a:cxnLst>
                <a:cxn ang="0">
                  <a:pos x="connsiteX0" y="connsiteY0"/>
                </a:cxn>
                <a:cxn ang="0">
                  <a:pos x="connsiteX1" y="connsiteY1"/>
                </a:cxn>
                <a:cxn ang="0">
                  <a:pos x="connsiteX2" y="connsiteY2"/>
                </a:cxn>
                <a:cxn ang="0">
                  <a:pos x="connsiteX3" y="connsiteY3"/>
                </a:cxn>
              </a:cxnLst>
              <a:rect l="l" t="t" r="r" b="b"/>
              <a:pathLst>
                <a:path w="345566" h="313372">
                  <a:moveTo>
                    <a:pt x="345567" y="112681"/>
                  </a:moveTo>
                  <a:cubicBezTo>
                    <a:pt x="309220" y="83249"/>
                    <a:pt x="281864" y="44215"/>
                    <a:pt x="266605" y="0"/>
                  </a:cubicBezTo>
                  <a:cubicBezTo>
                    <a:pt x="268510" y="28851"/>
                    <a:pt x="272615" y="57502"/>
                    <a:pt x="278892" y="85725"/>
                  </a:cubicBezTo>
                  <a:cubicBezTo>
                    <a:pt x="288417" y="123063"/>
                    <a:pt x="0" y="313373"/>
                    <a:pt x="0" y="313373"/>
                  </a:cubicBezTo>
                  <a:close/>
                </a:path>
              </a:pathLst>
            </a:custGeom>
            <a:solidFill>
              <a:srgbClr val="37474F"/>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E23B67E-2CBD-4663-B597-1FCE22FAEB71}"/>
                </a:ext>
              </a:extLst>
            </p:cNvPr>
            <p:cNvSpPr/>
            <p:nvPr/>
          </p:nvSpPr>
          <p:spPr>
            <a:xfrm rot="16991400">
              <a:off x="5604955" y="1946646"/>
              <a:ext cx="308800" cy="308800"/>
            </a:xfrm>
            <a:custGeom>
              <a:avLst/>
              <a:gdLst>
                <a:gd name="connsiteX0" fmla="*/ 308800 w 308800"/>
                <a:gd name="connsiteY0" fmla="*/ 154400 h 308800"/>
                <a:gd name="connsiteX1" fmla="*/ 154400 w 308800"/>
                <a:gd name="connsiteY1" fmla="*/ 308801 h 308800"/>
                <a:gd name="connsiteX2" fmla="*/ 0 w 308800"/>
                <a:gd name="connsiteY2" fmla="*/ 154400 h 308800"/>
                <a:gd name="connsiteX3" fmla="*/ 154400 w 308800"/>
                <a:gd name="connsiteY3" fmla="*/ 0 h 308800"/>
                <a:gd name="connsiteX4" fmla="*/ 308800 w 308800"/>
                <a:gd name="connsiteY4" fmla="*/ 154400 h 3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00" h="308800">
                  <a:moveTo>
                    <a:pt x="308800" y="154400"/>
                  </a:moveTo>
                  <a:cubicBezTo>
                    <a:pt x="308800" y="239673"/>
                    <a:pt x="239673" y="308801"/>
                    <a:pt x="154400" y="308801"/>
                  </a:cubicBezTo>
                  <a:cubicBezTo>
                    <a:pt x="69127" y="308801"/>
                    <a:pt x="0" y="239673"/>
                    <a:pt x="0" y="154400"/>
                  </a:cubicBezTo>
                  <a:cubicBezTo>
                    <a:pt x="0" y="69127"/>
                    <a:pt x="69128" y="0"/>
                    <a:pt x="154400" y="0"/>
                  </a:cubicBezTo>
                  <a:cubicBezTo>
                    <a:pt x="239673" y="0"/>
                    <a:pt x="308800" y="69127"/>
                    <a:pt x="308800" y="154400"/>
                  </a:cubicBezTo>
                  <a:close/>
                </a:path>
              </a:pathLst>
            </a:custGeom>
            <a:solidFill>
              <a:srgbClr val="263238"/>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479432-01DD-45D1-9B30-35862C36D2F7}"/>
                </a:ext>
              </a:extLst>
            </p:cNvPr>
            <p:cNvSpPr/>
            <p:nvPr/>
          </p:nvSpPr>
          <p:spPr>
            <a:xfrm>
              <a:off x="5612468" y="2436936"/>
              <a:ext cx="509396" cy="838436"/>
            </a:xfrm>
            <a:custGeom>
              <a:avLst/>
              <a:gdLst>
                <a:gd name="connsiteX0" fmla="*/ 471297 w 509396"/>
                <a:gd name="connsiteY0" fmla="*/ 93536 h 838436"/>
                <a:gd name="connsiteX1" fmla="*/ 509397 w 509396"/>
                <a:gd name="connsiteY1" fmla="*/ 223457 h 838436"/>
                <a:gd name="connsiteX2" fmla="*/ 509397 w 509396"/>
                <a:gd name="connsiteY2" fmla="*/ 436531 h 838436"/>
                <a:gd name="connsiteX3" fmla="*/ 503968 w 509396"/>
                <a:gd name="connsiteY3" fmla="*/ 794861 h 838436"/>
                <a:gd name="connsiteX4" fmla="*/ 0 w 509396"/>
                <a:gd name="connsiteY4" fmla="*/ 665417 h 838436"/>
                <a:gd name="connsiteX5" fmla="*/ 667 w 509396"/>
                <a:gd name="connsiteY5" fmla="*/ 202406 h 838436"/>
                <a:gd name="connsiteX6" fmla="*/ 177832 w 509396"/>
                <a:gd name="connsiteY6" fmla="*/ 0 h 838436"/>
                <a:gd name="connsiteX7" fmla="*/ 345662 w 509396"/>
                <a:gd name="connsiteY7" fmla="*/ 39053 h 83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396" h="838436">
                  <a:moveTo>
                    <a:pt x="471297" y="93536"/>
                  </a:moveTo>
                  <a:cubicBezTo>
                    <a:pt x="471297" y="93536"/>
                    <a:pt x="509397" y="124778"/>
                    <a:pt x="509397" y="223457"/>
                  </a:cubicBezTo>
                  <a:lnTo>
                    <a:pt x="509397" y="436531"/>
                  </a:lnTo>
                  <a:lnTo>
                    <a:pt x="503968" y="794861"/>
                  </a:lnTo>
                  <a:cubicBezTo>
                    <a:pt x="427768" y="877824"/>
                    <a:pt x="84867" y="846392"/>
                    <a:pt x="0" y="665417"/>
                  </a:cubicBezTo>
                  <a:cubicBezTo>
                    <a:pt x="0" y="665417"/>
                    <a:pt x="667" y="287179"/>
                    <a:pt x="667" y="202406"/>
                  </a:cubicBezTo>
                  <a:cubicBezTo>
                    <a:pt x="667" y="117634"/>
                    <a:pt x="48292" y="7620"/>
                    <a:pt x="177832" y="0"/>
                  </a:cubicBezTo>
                  <a:lnTo>
                    <a:pt x="345662" y="39053"/>
                  </a:lnTo>
                  <a:close/>
                </a:path>
              </a:pathLst>
            </a:custGeom>
            <a:solidFill>
              <a:srgbClr val="263238"/>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B380A27-62BF-434A-AEFD-012DF1E06D8D}"/>
                </a:ext>
              </a:extLst>
            </p:cNvPr>
            <p:cNvSpPr/>
            <p:nvPr/>
          </p:nvSpPr>
          <p:spPr>
            <a:xfrm>
              <a:off x="5960416" y="2210813"/>
              <a:ext cx="65817" cy="161639"/>
            </a:xfrm>
            <a:custGeom>
              <a:avLst/>
              <a:gdLst>
                <a:gd name="connsiteX0" fmla="*/ 65817 w 65817"/>
                <a:gd name="connsiteY0" fmla="*/ 0 h 161639"/>
                <a:gd name="connsiteX1" fmla="*/ 30766 w 65817"/>
                <a:gd name="connsiteY1" fmla="*/ 136874 h 161639"/>
                <a:gd name="connsiteX2" fmla="*/ 0 w 65817"/>
                <a:gd name="connsiteY2" fmla="*/ 161639 h 161639"/>
                <a:gd name="connsiteX3" fmla="*/ 1714 w 65817"/>
                <a:gd name="connsiteY3" fmla="*/ 78962 h 161639"/>
              </a:gdLst>
              <a:ahLst/>
              <a:cxnLst>
                <a:cxn ang="0">
                  <a:pos x="connsiteX0" y="connsiteY0"/>
                </a:cxn>
                <a:cxn ang="0">
                  <a:pos x="connsiteX1" y="connsiteY1"/>
                </a:cxn>
                <a:cxn ang="0">
                  <a:pos x="connsiteX2" y="connsiteY2"/>
                </a:cxn>
                <a:cxn ang="0">
                  <a:pos x="connsiteX3" y="connsiteY3"/>
                </a:cxn>
              </a:cxnLst>
              <a:rect l="l" t="t" r="r" b="b"/>
              <a:pathLst>
                <a:path w="65817" h="161639">
                  <a:moveTo>
                    <a:pt x="65817" y="0"/>
                  </a:moveTo>
                  <a:cubicBezTo>
                    <a:pt x="65817" y="0"/>
                    <a:pt x="40767" y="117539"/>
                    <a:pt x="30766" y="136874"/>
                  </a:cubicBezTo>
                  <a:cubicBezTo>
                    <a:pt x="24098" y="148790"/>
                    <a:pt x="13068" y="157667"/>
                    <a:pt x="0" y="161639"/>
                  </a:cubicBezTo>
                  <a:lnTo>
                    <a:pt x="1714" y="78962"/>
                  </a:lnTo>
                  <a:close/>
                </a:path>
              </a:pathLst>
            </a:custGeom>
            <a:solidFill>
              <a:srgbClr val="26323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94A9CE-9CB9-4C99-86A2-E018DBF01063}"/>
                </a:ext>
              </a:extLst>
            </p:cNvPr>
            <p:cNvSpPr/>
            <p:nvPr/>
          </p:nvSpPr>
          <p:spPr>
            <a:xfrm>
              <a:off x="5978704" y="2042049"/>
              <a:ext cx="74303" cy="174193"/>
            </a:xfrm>
            <a:custGeom>
              <a:avLst/>
              <a:gdLst>
                <a:gd name="connsiteX0" fmla="*/ 16097 w 74303"/>
                <a:gd name="connsiteY0" fmla="*/ 362 h 174193"/>
                <a:gd name="connsiteX1" fmla="*/ 63722 w 74303"/>
                <a:gd name="connsiteY1" fmla="*/ 17221 h 174193"/>
                <a:gd name="connsiteX2" fmla="*/ 47149 w 74303"/>
                <a:gd name="connsiteY2" fmla="*/ 168764 h 174193"/>
                <a:gd name="connsiteX3" fmla="*/ 0 w 74303"/>
                <a:gd name="connsiteY3" fmla="*/ 174193 h 174193"/>
              </a:gdLst>
              <a:ahLst/>
              <a:cxnLst>
                <a:cxn ang="0">
                  <a:pos x="connsiteX0" y="connsiteY0"/>
                </a:cxn>
                <a:cxn ang="0">
                  <a:pos x="connsiteX1" y="connsiteY1"/>
                </a:cxn>
                <a:cxn ang="0">
                  <a:pos x="connsiteX2" y="connsiteY2"/>
                </a:cxn>
                <a:cxn ang="0">
                  <a:pos x="connsiteX3" y="connsiteY3"/>
                </a:cxn>
              </a:cxnLst>
              <a:rect l="l" t="t" r="r" b="b"/>
              <a:pathLst>
                <a:path w="74303" h="174193">
                  <a:moveTo>
                    <a:pt x="16097" y="362"/>
                  </a:moveTo>
                  <a:cubicBezTo>
                    <a:pt x="33719" y="-1619"/>
                    <a:pt x="51273" y="4601"/>
                    <a:pt x="63722" y="17221"/>
                  </a:cubicBezTo>
                  <a:cubicBezTo>
                    <a:pt x="84296" y="38272"/>
                    <a:pt x="72771" y="104185"/>
                    <a:pt x="47149" y="168764"/>
                  </a:cubicBezTo>
                  <a:lnTo>
                    <a:pt x="0" y="174193"/>
                  </a:lnTo>
                  <a:close/>
                </a:path>
              </a:pathLst>
            </a:custGeom>
            <a:solidFill>
              <a:srgbClr val="263238"/>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4C19DB6-E315-4029-B82A-D6AE76F62048}"/>
                </a:ext>
              </a:extLst>
            </p:cNvPr>
            <p:cNvSpPr/>
            <p:nvPr/>
          </p:nvSpPr>
          <p:spPr>
            <a:xfrm>
              <a:off x="5628908" y="1969395"/>
              <a:ext cx="444630" cy="539182"/>
            </a:xfrm>
            <a:custGeom>
              <a:avLst/>
              <a:gdLst>
                <a:gd name="connsiteX0" fmla="*/ 336079 w 444630"/>
                <a:gd name="connsiteY0" fmla="*/ 246847 h 539182"/>
                <a:gd name="connsiteX1" fmla="*/ 370655 w 444630"/>
                <a:gd name="connsiteY1" fmla="*/ 222177 h 539182"/>
                <a:gd name="connsiteX2" fmla="*/ 439330 w 444630"/>
                <a:gd name="connsiteY2" fmla="*/ 233321 h 539182"/>
                <a:gd name="connsiteX3" fmla="*/ 392658 w 444630"/>
                <a:gd name="connsiteY3" fmla="*/ 337334 h 539182"/>
                <a:gd name="connsiteX4" fmla="*/ 333222 w 444630"/>
                <a:gd name="connsiteY4" fmla="*/ 320380 h 539182"/>
                <a:gd name="connsiteX5" fmla="*/ 329317 w 444630"/>
                <a:gd name="connsiteY5" fmla="*/ 506594 h 539182"/>
                <a:gd name="connsiteX6" fmla="*/ 161391 w 444630"/>
                <a:gd name="connsiteY6" fmla="*/ 501641 h 539182"/>
                <a:gd name="connsiteX7" fmla="*/ 161391 w 444630"/>
                <a:gd name="connsiteY7" fmla="*/ 444491 h 539182"/>
                <a:gd name="connsiteX8" fmla="*/ 91858 w 444630"/>
                <a:gd name="connsiteY8" fmla="*/ 448110 h 539182"/>
                <a:gd name="connsiteX9" fmla="*/ 18420 w 444630"/>
                <a:gd name="connsiteY9" fmla="*/ 371148 h 539182"/>
                <a:gd name="connsiteX10" fmla="*/ 8895 w 444630"/>
                <a:gd name="connsiteY10" fmla="*/ 122069 h 539182"/>
                <a:gd name="connsiteX11" fmla="*/ 280929 w 444630"/>
                <a:gd name="connsiteY11" fmla="*/ 34535 h 539182"/>
                <a:gd name="connsiteX12" fmla="*/ 336079 w 444630"/>
                <a:gd name="connsiteY12" fmla="*/ 246847 h 53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630" h="539182">
                  <a:moveTo>
                    <a:pt x="336079" y="246847"/>
                  </a:moveTo>
                  <a:cubicBezTo>
                    <a:pt x="345604" y="252467"/>
                    <a:pt x="359035" y="234369"/>
                    <a:pt x="370655" y="222177"/>
                  </a:cubicBezTo>
                  <a:cubicBezTo>
                    <a:pt x="382276" y="209985"/>
                    <a:pt x="420376" y="193602"/>
                    <a:pt x="439330" y="233321"/>
                  </a:cubicBezTo>
                  <a:cubicBezTo>
                    <a:pt x="458285" y="273041"/>
                    <a:pt x="422566" y="327905"/>
                    <a:pt x="392658" y="337334"/>
                  </a:cubicBezTo>
                  <a:cubicBezTo>
                    <a:pt x="341032" y="353527"/>
                    <a:pt x="333222" y="320380"/>
                    <a:pt x="333222" y="320380"/>
                  </a:cubicBezTo>
                  <a:lnTo>
                    <a:pt x="329317" y="506594"/>
                  </a:lnTo>
                  <a:cubicBezTo>
                    <a:pt x="284835" y="556314"/>
                    <a:pt x="132720" y="544694"/>
                    <a:pt x="161391" y="501641"/>
                  </a:cubicBezTo>
                  <a:lnTo>
                    <a:pt x="161391" y="444491"/>
                  </a:lnTo>
                  <a:cubicBezTo>
                    <a:pt x="161391" y="444491"/>
                    <a:pt x="114623" y="451634"/>
                    <a:pt x="91858" y="448110"/>
                  </a:cubicBezTo>
                  <a:cubicBezTo>
                    <a:pt x="53758" y="442205"/>
                    <a:pt x="29946" y="412296"/>
                    <a:pt x="18420" y="371148"/>
                  </a:cubicBezTo>
                  <a:cubicBezTo>
                    <a:pt x="-58" y="305140"/>
                    <a:pt x="-7106" y="251895"/>
                    <a:pt x="8895" y="122069"/>
                  </a:cubicBezTo>
                  <a:cubicBezTo>
                    <a:pt x="26136" y="-20234"/>
                    <a:pt x="191585" y="-21663"/>
                    <a:pt x="280929" y="34535"/>
                  </a:cubicBezTo>
                  <a:cubicBezTo>
                    <a:pt x="370274" y="90732"/>
                    <a:pt x="336079" y="246847"/>
                    <a:pt x="336079" y="246847"/>
                  </a:cubicBezTo>
                  <a:close/>
                </a:path>
              </a:pathLst>
            </a:custGeom>
            <a:solidFill>
              <a:srgbClr val="FFA8A7"/>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1DE5C90-66EB-48A0-9F02-51B85DF464DA}"/>
                </a:ext>
              </a:extLst>
            </p:cNvPr>
            <p:cNvSpPr/>
            <p:nvPr/>
          </p:nvSpPr>
          <p:spPr>
            <a:xfrm>
              <a:off x="5772773" y="2143471"/>
              <a:ext cx="113442" cy="105346"/>
            </a:xfrm>
            <a:custGeom>
              <a:avLst/>
              <a:gdLst>
                <a:gd name="connsiteX0" fmla="*/ 60674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674"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80" y="8858"/>
                    <a:pt x="8858" y="28470"/>
                    <a:pt x="8858" y="52673"/>
                  </a:cubicBezTo>
                  <a:cubicBezTo>
                    <a:pt x="8858" y="76876"/>
                    <a:pt x="28470" y="96488"/>
                    <a:pt x="52673" y="96488"/>
                  </a:cubicBezTo>
                  <a:lnTo>
                    <a:pt x="60770" y="96488"/>
                  </a:lnTo>
                  <a:cubicBezTo>
                    <a:pt x="84972"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3DBAE3A-A08C-443F-847D-F981E0709923}"/>
                </a:ext>
              </a:extLst>
            </p:cNvPr>
            <p:cNvSpPr/>
            <p:nvPr/>
          </p:nvSpPr>
          <p:spPr>
            <a:xfrm>
              <a:off x="5612277" y="2143471"/>
              <a:ext cx="113442" cy="105346"/>
            </a:xfrm>
            <a:custGeom>
              <a:avLst/>
              <a:gdLst>
                <a:gd name="connsiteX0" fmla="*/ 60770 w 113442"/>
                <a:gd name="connsiteY0" fmla="*/ 105346 h 105346"/>
                <a:gd name="connsiteX1" fmla="*/ 52673 w 113442"/>
                <a:gd name="connsiteY1" fmla="*/ 105346 h 105346"/>
                <a:gd name="connsiteX2" fmla="*/ 0 w 113442"/>
                <a:gd name="connsiteY2" fmla="*/ 52673 h 105346"/>
                <a:gd name="connsiteX3" fmla="*/ 52673 w 113442"/>
                <a:gd name="connsiteY3" fmla="*/ 0 h 105346"/>
                <a:gd name="connsiteX4" fmla="*/ 60770 w 113442"/>
                <a:gd name="connsiteY4" fmla="*/ 0 h 105346"/>
                <a:gd name="connsiteX5" fmla="*/ 113443 w 113442"/>
                <a:gd name="connsiteY5" fmla="*/ 52673 h 105346"/>
                <a:gd name="connsiteX6" fmla="*/ 60770 w 113442"/>
                <a:gd name="connsiteY6" fmla="*/ 105346 h 105346"/>
                <a:gd name="connsiteX7" fmla="*/ 52673 w 113442"/>
                <a:gd name="connsiteY7" fmla="*/ 8858 h 105346"/>
                <a:gd name="connsiteX8" fmla="*/ 8858 w 113442"/>
                <a:gd name="connsiteY8" fmla="*/ 52673 h 105346"/>
                <a:gd name="connsiteX9" fmla="*/ 52673 w 113442"/>
                <a:gd name="connsiteY9" fmla="*/ 96488 h 105346"/>
                <a:gd name="connsiteX10" fmla="*/ 60770 w 113442"/>
                <a:gd name="connsiteY10" fmla="*/ 96488 h 105346"/>
                <a:gd name="connsiteX11" fmla="*/ 104585 w 113442"/>
                <a:gd name="connsiteY11" fmla="*/ 52673 h 105346"/>
                <a:gd name="connsiteX12" fmla="*/ 60770 w 113442"/>
                <a:gd name="connsiteY12" fmla="*/ 8858 h 1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2" h="105346">
                  <a:moveTo>
                    <a:pt x="60770" y="105346"/>
                  </a:moveTo>
                  <a:lnTo>
                    <a:pt x="52673" y="105346"/>
                  </a:lnTo>
                  <a:cubicBezTo>
                    <a:pt x="23584" y="105346"/>
                    <a:pt x="0" y="81763"/>
                    <a:pt x="0" y="52673"/>
                  </a:cubicBezTo>
                  <a:cubicBezTo>
                    <a:pt x="0" y="23584"/>
                    <a:pt x="23584" y="0"/>
                    <a:pt x="52673" y="0"/>
                  </a:cubicBezTo>
                  <a:lnTo>
                    <a:pt x="60770" y="0"/>
                  </a:lnTo>
                  <a:cubicBezTo>
                    <a:pt x="89859" y="0"/>
                    <a:pt x="113443" y="23584"/>
                    <a:pt x="113443" y="52673"/>
                  </a:cubicBezTo>
                  <a:cubicBezTo>
                    <a:pt x="113443" y="81763"/>
                    <a:pt x="89859" y="105346"/>
                    <a:pt x="60770" y="105346"/>
                  </a:cubicBezTo>
                  <a:close/>
                  <a:moveTo>
                    <a:pt x="52673" y="8858"/>
                  </a:moveTo>
                  <a:cubicBezTo>
                    <a:pt x="28470" y="8858"/>
                    <a:pt x="8858" y="28470"/>
                    <a:pt x="8858" y="52673"/>
                  </a:cubicBezTo>
                  <a:cubicBezTo>
                    <a:pt x="8858" y="76876"/>
                    <a:pt x="28470" y="96488"/>
                    <a:pt x="52673" y="96488"/>
                  </a:cubicBezTo>
                  <a:lnTo>
                    <a:pt x="60770" y="96488"/>
                  </a:lnTo>
                  <a:cubicBezTo>
                    <a:pt x="84963" y="96488"/>
                    <a:pt x="104585" y="76876"/>
                    <a:pt x="104585" y="52673"/>
                  </a:cubicBezTo>
                  <a:cubicBezTo>
                    <a:pt x="104585" y="28470"/>
                    <a:pt x="84972" y="8858"/>
                    <a:pt x="60770" y="8858"/>
                  </a:cubicBezTo>
                  <a:close/>
                </a:path>
              </a:pathLst>
            </a:custGeom>
            <a:solidFill>
              <a:srgbClr val="263238"/>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948851B-C372-40E6-A749-0880B41FD632}"/>
                </a:ext>
              </a:extLst>
            </p:cNvPr>
            <p:cNvSpPr/>
            <p:nvPr/>
          </p:nvSpPr>
          <p:spPr>
            <a:xfrm>
              <a:off x="5714195" y="2162869"/>
              <a:ext cx="66770" cy="22893"/>
            </a:xfrm>
            <a:custGeom>
              <a:avLst/>
              <a:gdLst>
                <a:gd name="connsiteX0" fmla="*/ 59150 w 66770"/>
                <a:gd name="connsiteY0" fmla="*/ 22894 h 22893"/>
                <a:gd name="connsiteX1" fmla="*/ 31337 w 66770"/>
                <a:gd name="connsiteY1" fmla="*/ 8701 h 22893"/>
                <a:gd name="connsiteX2" fmla="*/ 7048 w 66770"/>
                <a:gd name="connsiteY2" fmla="*/ 18226 h 22893"/>
                <a:gd name="connsiteX3" fmla="*/ 0 w 66770"/>
                <a:gd name="connsiteY3" fmla="*/ 12892 h 22893"/>
                <a:gd name="connsiteX4" fmla="*/ 31813 w 66770"/>
                <a:gd name="connsiteY4" fmla="*/ 224 h 22893"/>
                <a:gd name="connsiteX5" fmla="*/ 66770 w 66770"/>
                <a:gd name="connsiteY5" fmla="*/ 18607 h 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70" h="22893">
                  <a:moveTo>
                    <a:pt x="59150" y="22894"/>
                  </a:moveTo>
                  <a:cubicBezTo>
                    <a:pt x="52635" y="14045"/>
                    <a:pt x="42329" y="8787"/>
                    <a:pt x="31337" y="8701"/>
                  </a:cubicBezTo>
                  <a:cubicBezTo>
                    <a:pt x="22184" y="7777"/>
                    <a:pt x="13135" y="11321"/>
                    <a:pt x="7048" y="18226"/>
                  </a:cubicBezTo>
                  <a:lnTo>
                    <a:pt x="0" y="12892"/>
                  </a:lnTo>
                  <a:cubicBezTo>
                    <a:pt x="7829" y="3634"/>
                    <a:pt x="19764" y="-1119"/>
                    <a:pt x="31813" y="224"/>
                  </a:cubicBezTo>
                  <a:cubicBezTo>
                    <a:pt x="45748" y="357"/>
                    <a:pt x="58760" y="7206"/>
                    <a:pt x="66770" y="18607"/>
                  </a:cubicBezTo>
                  <a:close/>
                </a:path>
              </a:pathLst>
            </a:custGeom>
            <a:solidFill>
              <a:srgbClr val="263238"/>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5AA2312-DFAD-42A6-9C07-4CEF287C4267}"/>
                </a:ext>
              </a:extLst>
            </p:cNvPr>
            <p:cNvSpPr/>
            <p:nvPr/>
          </p:nvSpPr>
          <p:spPr>
            <a:xfrm>
              <a:off x="5881263" y="2185381"/>
              <a:ext cx="112013" cy="8858"/>
            </a:xfrm>
            <a:custGeom>
              <a:avLst/>
              <a:gdLst>
                <a:gd name="connsiteX0" fmla="*/ 0 w 112013"/>
                <a:gd name="connsiteY0" fmla="*/ 0 h 8858"/>
                <a:gd name="connsiteX1" fmla="*/ 112014 w 112013"/>
                <a:gd name="connsiteY1" fmla="*/ 0 h 8858"/>
                <a:gd name="connsiteX2" fmla="*/ 112014 w 112013"/>
                <a:gd name="connsiteY2" fmla="*/ 8858 h 8858"/>
                <a:gd name="connsiteX3" fmla="*/ 0 w 112013"/>
                <a:gd name="connsiteY3" fmla="*/ 8858 h 8858"/>
              </a:gdLst>
              <a:ahLst/>
              <a:cxnLst>
                <a:cxn ang="0">
                  <a:pos x="connsiteX0" y="connsiteY0"/>
                </a:cxn>
                <a:cxn ang="0">
                  <a:pos x="connsiteX1" y="connsiteY1"/>
                </a:cxn>
                <a:cxn ang="0">
                  <a:pos x="connsiteX2" y="connsiteY2"/>
                </a:cxn>
                <a:cxn ang="0">
                  <a:pos x="connsiteX3" y="connsiteY3"/>
                </a:cxn>
              </a:cxnLst>
              <a:rect l="l" t="t" r="r" b="b"/>
              <a:pathLst>
                <a:path w="112013" h="8858">
                  <a:moveTo>
                    <a:pt x="0" y="0"/>
                  </a:moveTo>
                  <a:lnTo>
                    <a:pt x="112014" y="0"/>
                  </a:lnTo>
                  <a:lnTo>
                    <a:pt x="112014" y="8858"/>
                  </a:lnTo>
                  <a:lnTo>
                    <a:pt x="0" y="8858"/>
                  </a:lnTo>
                  <a:close/>
                </a:path>
              </a:pathLst>
            </a:custGeom>
            <a:solidFill>
              <a:srgbClr val="263238"/>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4C1F352-B2CD-43F3-8509-5C9D2A602083}"/>
                </a:ext>
              </a:extLst>
            </p:cNvPr>
            <p:cNvSpPr/>
            <p:nvPr/>
          </p:nvSpPr>
          <p:spPr>
            <a:xfrm>
              <a:off x="5612847" y="1908981"/>
              <a:ext cx="392898" cy="323168"/>
            </a:xfrm>
            <a:custGeom>
              <a:avLst/>
              <a:gdLst>
                <a:gd name="connsiteX0" fmla="*/ 352141 w 392898"/>
                <a:gd name="connsiteY0" fmla="*/ 323168 h 323168"/>
                <a:gd name="connsiteX1" fmla="*/ 386717 w 392898"/>
                <a:gd name="connsiteY1" fmla="*/ 282592 h 323168"/>
                <a:gd name="connsiteX2" fmla="*/ 381954 w 392898"/>
                <a:gd name="connsiteY2" fmla="*/ 133430 h 323168"/>
                <a:gd name="connsiteX3" fmla="*/ 366238 w 392898"/>
                <a:gd name="connsiteY3" fmla="*/ 65517 h 323168"/>
                <a:gd name="connsiteX4" fmla="*/ 242889 w 392898"/>
                <a:gd name="connsiteY4" fmla="*/ 28179 h 323168"/>
                <a:gd name="connsiteX5" fmla="*/ 125351 w 392898"/>
                <a:gd name="connsiteY5" fmla="*/ 7319 h 323168"/>
                <a:gd name="connsiteX6" fmla="*/ 24386 w 392898"/>
                <a:gd name="connsiteY6" fmla="*/ 16844 h 323168"/>
                <a:gd name="connsiteX7" fmla="*/ 4860 w 392898"/>
                <a:gd name="connsiteY7" fmla="*/ 95997 h 323168"/>
                <a:gd name="connsiteX8" fmla="*/ 44865 w 392898"/>
                <a:gd name="connsiteY8" fmla="*/ 132668 h 323168"/>
                <a:gd name="connsiteX9" fmla="*/ 122684 w 392898"/>
                <a:gd name="connsiteY9" fmla="*/ 155433 h 323168"/>
                <a:gd name="connsiteX10" fmla="*/ 290229 w 392898"/>
                <a:gd name="connsiteY10" fmla="*/ 152290 h 323168"/>
                <a:gd name="connsiteX11" fmla="*/ 320995 w 392898"/>
                <a:gd name="connsiteY11" fmla="*/ 213345 h 323168"/>
                <a:gd name="connsiteX12" fmla="*/ 352141 w 392898"/>
                <a:gd name="connsiteY12" fmla="*/ 323168 h 3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898" h="323168">
                  <a:moveTo>
                    <a:pt x="352141" y="323168"/>
                  </a:moveTo>
                  <a:cubicBezTo>
                    <a:pt x="356904" y="323168"/>
                    <a:pt x="374906" y="293260"/>
                    <a:pt x="386717" y="282592"/>
                  </a:cubicBezTo>
                  <a:cubicBezTo>
                    <a:pt x="403005" y="267733"/>
                    <a:pt x="381954" y="133430"/>
                    <a:pt x="381954" y="133430"/>
                  </a:cubicBezTo>
                  <a:cubicBezTo>
                    <a:pt x="381954" y="133430"/>
                    <a:pt x="397671" y="99997"/>
                    <a:pt x="366238" y="65517"/>
                  </a:cubicBezTo>
                  <a:cubicBezTo>
                    <a:pt x="343950" y="40942"/>
                    <a:pt x="306612" y="38180"/>
                    <a:pt x="242889" y="28179"/>
                  </a:cubicBezTo>
                  <a:cubicBezTo>
                    <a:pt x="209457" y="22940"/>
                    <a:pt x="158784" y="13510"/>
                    <a:pt x="125351" y="7319"/>
                  </a:cubicBezTo>
                  <a:cubicBezTo>
                    <a:pt x="85537" y="-110"/>
                    <a:pt x="52485" y="-7921"/>
                    <a:pt x="24386" y="16844"/>
                  </a:cubicBezTo>
                  <a:cubicBezTo>
                    <a:pt x="1783" y="36437"/>
                    <a:pt x="-6037" y="68139"/>
                    <a:pt x="4860" y="95997"/>
                  </a:cubicBezTo>
                  <a:cubicBezTo>
                    <a:pt x="12927" y="112951"/>
                    <a:pt x="27272" y="126105"/>
                    <a:pt x="44865" y="132668"/>
                  </a:cubicBezTo>
                  <a:cubicBezTo>
                    <a:pt x="44865" y="132668"/>
                    <a:pt x="62200" y="148099"/>
                    <a:pt x="122684" y="155433"/>
                  </a:cubicBezTo>
                  <a:cubicBezTo>
                    <a:pt x="183168" y="162767"/>
                    <a:pt x="277370" y="154099"/>
                    <a:pt x="290229" y="152290"/>
                  </a:cubicBezTo>
                  <a:cubicBezTo>
                    <a:pt x="307755" y="149908"/>
                    <a:pt x="311470" y="166863"/>
                    <a:pt x="320995" y="213345"/>
                  </a:cubicBezTo>
                  <a:cubicBezTo>
                    <a:pt x="329281" y="253826"/>
                    <a:pt x="336425" y="322882"/>
                    <a:pt x="352141" y="323168"/>
                  </a:cubicBezTo>
                  <a:close/>
                </a:path>
              </a:pathLst>
            </a:custGeom>
            <a:solidFill>
              <a:srgbClr val="26323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839CF13-5B24-46C6-B753-3B85F385B331}"/>
                </a:ext>
              </a:extLst>
            </p:cNvPr>
            <p:cNvSpPr/>
            <p:nvPr/>
          </p:nvSpPr>
          <p:spPr>
            <a:xfrm>
              <a:off x="5991154" y="2004529"/>
              <a:ext cx="60701" cy="48740"/>
            </a:xfrm>
            <a:custGeom>
              <a:avLst/>
              <a:gdLst>
                <a:gd name="connsiteX0" fmla="*/ 3551 w 60701"/>
                <a:gd name="connsiteY0" fmla="*/ 48740 h 48740"/>
                <a:gd name="connsiteX1" fmla="*/ 60701 w 60701"/>
                <a:gd name="connsiteY1" fmla="*/ 17975 h 48740"/>
                <a:gd name="connsiteX2" fmla="*/ 18677 w 60701"/>
                <a:gd name="connsiteY2" fmla="*/ 3073 h 48740"/>
                <a:gd name="connsiteX3" fmla="*/ 17458 w 60701"/>
                <a:gd name="connsiteY3" fmla="*/ 3687 h 48740"/>
                <a:gd name="connsiteX4" fmla="*/ 3551 w 60701"/>
                <a:gd name="connsiteY4" fmla="*/ 48740 h 4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1" h="48740">
                  <a:moveTo>
                    <a:pt x="3551" y="48740"/>
                  </a:moveTo>
                  <a:lnTo>
                    <a:pt x="60701" y="17975"/>
                  </a:lnTo>
                  <a:cubicBezTo>
                    <a:pt x="53215" y="2255"/>
                    <a:pt x="34393" y="-4417"/>
                    <a:pt x="18677" y="3073"/>
                  </a:cubicBezTo>
                  <a:cubicBezTo>
                    <a:pt x="18268" y="3269"/>
                    <a:pt x="17858" y="3474"/>
                    <a:pt x="17458" y="3687"/>
                  </a:cubicBezTo>
                  <a:cubicBezTo>
                    <a:pt x="1599" y="12630"/>
                    <a:pt x="-4516" y="32415"/>
                    <a:pt x="3551" y="48740"/>
                  </a:cubicBezTo>
                  <a:close/>
                </a:path>
              </a:pathLst>
            </a:custGeom>
            <a:solidFill>
              <a:srgbClr val="26323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D1ED8F3-1F45-438C-99F5-967C05DAC49F}"/>
                </a:ext>
              </a:extLst>
            </p:cNvPr>
            <p:cNvSpPr/>
            <p:nvPr/>
          </p:nvSpPr>
          <p:spPr>
            <a:xfrm>
              <a:off x="5790299" y="2341020"/>
              <a:ext cx="155352" cy="95726"/>
            </a:xfrm>
            <a:custGeom>
              <a:avLst/>
              <a:gdLst>
                <a:gd name="connsiteX0" fmla="*/ 95 w 155352"/>
                <a:gd name="connsiteY0" fmla="*/ 73342 h 95726"/>
                <a:gd name="connsiteX1" fmla="*/ 114395 w 155352"/>
                <a:gd name="connsiteY1" fmla="*/ 40576 h 95726"/>
                <a:gd name="connsiteX2" fmla="*/ 155353 w 155352"/>
                <a:gd name="connsiteY2" fmla="*/ 0 h 95726"/>
                <a:gd name="connsiteX3" fmla="*/ 132112 w 155352"/>
                <a:gd name="connsiteY3" fmla="*/ 47625 h 95726"/>
                <a:gd name="connsiteX4" fmla="*/ 0 w 155352"/>
                <a:gd name="connsiteY4" fmla="*/ 95726 h 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52" h="95726">
                  <a:moveTo>
                    <a:pt x="95" y="73342"/>
                  </a:moveTo>
                  <a:cubicBezTo>
                    <a:pt x="95" y="73342"/>
                    <a:pt x="84868" y="56293"/>
                    <a:pt x="114395" y="40576"/>
                  </a:cubicBezTo>
                  <a:cubicBezTo>
                    <a:pt x="131816" y="31480"/>
                    <a:pt x="146095" y="17335"/>
                    <a:pt x="155353" y="0"/>
                  </a:cubicBezTo>
                  <a:cubicBezTo>
                    <a:pt x="150866" y="17269"/>
                    <a:pt x="142970" y="33461"/>
                    <a:pt x="132112" y="47625"/>
                  </a:cubicBezTo>
                  <a:cubicBezTo>
                    <a:pt x="110395" y="75343"/>
                    <a:pt x="0" y="95726"/>
                    <a:pt x="0" y="95726"/>
                  </a:cubicBezTo>
                  <a:close/>
                </a:path>
              </a:pathLst>
            </a:custGeom>
            <a:solidFill>
              <a:srgbClr val="F28F8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AB58FFA-9C95-48AB-8ECC-E8FB31D7DE73}"/>
                </a:ext>
              </a:extLst>
            </p:cNvPr>
            <p:cNvSpPr/>
            <p:nvPr/>
          </p:nvSpPr>
          <p:spPr>
            <a:xfrm>
              <a:off x="5810774" y="2177380"/>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B6F42B-D15D-4215-8257-7674B7351A54}"/>
                </a:ext>
              </a:extLst>
            </p:cNvPr>
            <p:cNvSpPr/>
            <p:nvPr/>
          </p:nvSpPr>
          <p:spPr>
            <a:xfrm>
              <a:off x="5838020" y="2113694"/>
              <a:ext cx="38662" cy="31111"/>
            </a:xfrm>
            <a:custGeom>
              <a:avLst/>
              <a:gdLst>
                <a:gd name="connsiteX0" fmla="*/ 0 w 38662"/>
                <a:gd name="connsiteY0" fmla="*/ 11109 h 31111"/>
                <a:gd name="connsiteX1" fmla="*/ 36386 w 38662"/>
                <a:gd name="connsiteY1" fmla="*/ 31111 h 31111"/>
                <a:gd name="connsiteX2" fmla="*/ 27908 w 38662"/>
                <a:gd name="connsiteY2" fmla="*/ 2536 h 31111"/>
                <a:gd name="connsiteX3" fmla="*/ 333 w 38662"/>
                <a:gd name="connsiteY3" fmla="*/ 10470 h 31111"/>
                <a:gd name="connsiteX4" fmla="*/ 0 w 38662"/>
                <a:gd name="connsiteY4" fmla="*/ 11109 h 3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2" h="31111">
                  <a:moveTo>
                    <a:pt x="0" y="11109"/>
                  </a:moveTo>
                  <a:lnTo>
                    <a:pt x="36386" y="31111"/>
                  </a:lnTo>
                  <a:cubicBezTo>
                    <a:pt x="41472" y="20834"/>
                    <a:pt x="37776" y="8375"/>
                    <a:pt x="27908" y="2536"/>
                  </a:cubicBezTo>
                  <a:cubicBezTo>
                    <a:pt x="18107" y="-2884"/>
                    <a:pt x="5762" y="669"/>
                    <a:pt x="333" y="10470"/>
                  </a:cubicBezTo>
                  <a:cubicBezTo>
                    <a:pt x="219" y="10680"/>
                    <a:pt x="105" y="10899"/>
                    <a:pt x="0" y="11109"/>
                  </a:cubicBezTo>
                  <a:close/>
                </a:path>
              </a:pathLst>
            </a:custGeom>
            <a:solidFill>
              <a:srgbClr val="263238"/>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786BAC6-83A7-4475-81D1-3A568ABFE447}"/>
                </a:ext>
              </a:extLst>
            </p:cNvPr>
            <p:cNvSpPr/>
            <p:nvPr/>
          </p:nvSpPr>
          <p:spPr>
            <a:xfrm>
              <a:off x="5759343" y="2312349"/>
              <a:ext cx="40015" cy="28672"/>
            </a:xfrm>
            <a:custGeom>
              <a:avLst/>
              <a:gdLst>
                <a:gd name="connsiteX0" fmla="*/ 38767 w 40015"/>
                <a:gd name="connsiteY0" fmla="*/ 0 h 28672"/>
                <a:gd name="connsiteX1" fmla="*/ 0 w 40015"/>
                <a:gd name="connsiteY1" fmla="*/ 14573 h 28672"/>
                <a:gd name="connsiteX2" fmla="*/ 25518 w 40015"/>
                <a:gd name="connsiteY2" fmla="*/ 27699 h 28672"/>
                <a:gd name="connsiteX3" fmla="*/ 26289 w 40015"/>
                <a:gd name="connsiteY3" fmla="*/ 27432 h 28672"/>
                <a:gd name="connsiteX4" fmla="*/ 38767 w 40015"/>
                <a:gd name="connsiteY4" fmla="*/ 0 h 2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5" h="28672">
                  <a:moveTo>
                    <a:pt x="38767" y="0"/>
                  </a:moveTo>
                  <a:lnTo>
                    <a:pt x="0" y="14573"/>
                  </a:lnTo>
                  <a:cubicBezTo>
                    <a:pt x="3420" y="25241"/>
                    <a:pt x="14840" y="31118"/>
                    <a:pt x="25518" y="27699"/>
                  </a:cubicBezTo>
                  <a:cubicBezTo>
                    <a:pt x="25775" y="27613"/>
                    <a:pt x="26032" y="27527"/>
                    <a:pt x="26289" y="27432"/>
                  </a:cubicBezTo>
                  <a:cubicBezTo>
                    <a:pt x="37147" y="23127"/>
                    <a:pt x="42663" y="11011"/>
                    <a:pt x="38767" y="0"/>
                  </a:cubicBezTo>
                  <a:close/>
                </a:path>
              </a:pathLst>
            </a:custGeom>
            <a:solidFill>
              <a:srgbClr val="F28F8F"/>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2501DB8-702D-401D-99A7-FEDBC94830E3}"/>
                </a:ext>
              </a:extLst>
            </p:cNvPr>
            <p:cNvSpPr/>
            <p:nvPr/>
          </p:nvSpPr>
          <p:spPr>
            <a:xfrm>
              <a:off x="5650988" y="2105641"/>
              <a:ext cx="37107" cy="34020"/>
            </a:xfrm>
            <a:custGeom>
              <a:avLst/>
              <a:gdLst>
                <a:gd name="connsiteX0" fmla="*/ 3961 w 37107"/>
                <a:gd name="connsiteY0" fmla="*/ 34020 h 34020"/>
                <a:gd name="connsiteX1" fmla="*/ 37108 w 37107"/>
                <a:gd name="connsiteY1" fmla="*/ 8589 h 34020"/>
                <a:gd name="connsiteX2" fmla="*/ 9266 w 37107"/>
                <a:gd name="connsiteY2" fmla="*/ 3578 h 34020"/>
                <a:gd name="connsiteX3" fmla="*/ 8533 w 37107"/>
                <a:gd name="connsiteY3" fmla="*/ 4112 h 34020"/>
                <a:gd name="connsiteX4" fmla="*/ 3961 w 37107"/>
                <a:gd name="connsiteY4" fmla="*/ 34020 h 3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7" h="34020">
                  <a:moveTo>
                    <a:pt x="3961" y="34020"/>
                  </a:moveTo>
                  <a:lnTo>
                    <a:pt x="37108" y="8589"/>
                  </a:lnTo>
                  <a:cubicBezTo>
                    <a:pt x="30802" y="-479"/>
                    <a:pt x="18344" y="-2727"/>
                    <a:pt x="9266" y="3578"/>
                  </a:cubicBezTo>
                  <a:cubicBezTo>
                    <a:pt x="9019" y="3750"/>
                    <a:pt x="8771" y="3931"/>
                    <a:pt x="8533" y="4112"/>
                  </a:cubicBezTo>
                  <a:cubicBezTo>
                    <a:pt x="-735" y="11256"/>
                    <a:pt x="-2754" y="24429"/>
                    <a:pt x="3961" y="34020"/>
                  </a:cubicBezTo>
                  <a:close/>
                </a:path>
              </a:pathLst>
            </a:custGeom>
            <a:solidFill>
              <a:srgbClr val="263238"/>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ADEE67A-7F41-4B49-A1F3-789D5CB413C6}"/>
                </a:ext>
              </a:extLst>
            </p:cNvPr>
            <p:cNvSpPr/>
            <p:nvPr/>
          </p:nvSpPr>
          <p:spPr>
            <a:xfrm>
              <a:off x="5669518" y="2172522"/>
              <a:ext cx="34088" cy="34103"/>
            </a:xfrm>
            <a:custGeom>
              <a:avLst/>
              <a:gdLst>
                <a:gd name="connsiteX0" fmla="*/ 4 w 34088"/>
                <a:gd name="connsiteY0" fmla="*/ 17717 h 34103"/>
                <a:gd name="connsiteX1" fmla="*/ 17711 w 34088"/>
                <a:gd name="connsiteY1" fmla="*/ 34090 h 34103"/>
                <a:gd name="connsiteX2" fmla="*/ 34075 w 34088"/>
                <a:gd name="connsiteY2" fmla="*/ 16383 h 34103"/>
                <a:gd name="connsiteX3" fmla="*/ 16959 w 34088"/>
                <a:gd name="connsiteY3" fmla="*/ 0 h 34103"/>
                <a:gd name="connsiteX4" fmla="*/ 4 w 34088"/>
                <a:gd name="connsiteY4" fmla="*/ 17707 h 34103"/>
                <a:gd name="connsiteX5" fmla="*/ 4 w 34088"/>
                <a:gd name="connsiteY5" fmla="*/ 17717 h 3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8" h="34103">
                  <a:moveTo>
                    <a:pt x="4" y="17717"/>
                  </a:moveTo>
                  <a:cubicBezTo>
                    <a:pt x="376" y="27127"/>
                    <a:pt x="8301" y="34452"/>
                    <a:pt x="17711" y="34090"/>
                  </a:cubicBezTo>
                  <a:cubicBezTo>
                    <a:pt x="27112" y="33719"/>
                    <a:pt x="34447" y="25794"/>
                    <a:pt x="34075" y="16383"/>
                  </a:cubicBezTo>
                  <a:cubicBezTo>
                    <a:pt x="33713" y="7201"/>
                    <a:pt x="26150" y="-47"/>
                    <a:pt x="16959" y="0"/>
                  </a:cubicBezTo>
                  <a:cubicBezTo>
                    <a:pt x="7386" y="210"/>
                    <a:pt x="-205" y="8135"/>
                    <a:pt x="4" y="17707"/>
                  </a:cubicBezTo>
                  <a:cubicBezTo>
                    <a:pt x="4" y="17707"/>
                    <a:pt x="4" y="17717"/>
                    <a:pt x="4" y="17717"/>
                  </a:cubicBezTo>
                  <a:close/>
                </a:path>
              </a:pathLst>
            </a:custGeom>
            <a:solidFill>
              <a:srgbClr val="263238"/>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E415951-791D-4720-AB1A-309BD7792703}"/>
                </a:ext>
              </a:extLst>
            </p:cNvPr>
            <p:cNvSpPr/>
            <p:nvPr/>
          </p:nvSpPr>
          <p:spPr>
            <a:xfrm>
              <a:off x="5690668" y="2176618"/>
              <a:ext cx="62769" cy="102965"/>
            </a:xfrm>
            <a:custGeom>
              <a:avLst/>
              <a:gdLst>
                <a:gd name="connsiteX0" fmla="*/ 62770 w 62769"/>
                <a:gd name="connsiteY0" fmla="*/ 0 h 102965"/>
                <a:gd name="connsiteX1" fmla="*/ 60865 w 62769"/>
                <a:gd name="connsiteY1" fmla="*/ 102965 h 102965"/>
                <a:gd name="connsiteX2" fmla="*/ 0 w 62769"/>
                <a:gd name="connsiteY2" fmla="*/ 89535 h 102965"/>
                <a:gd name="connsiteX3" fmla="*/ 62770 w 62769"/>
                <a:gd name="connsiteY3" fmla="*/ 0 h 102965"/>
              </a:gdLst>
              <a:ahLst/>
              <a:cxnLst>
                <a:cxn ang="0">
                  <a:pos x="connsiteX0" y="connsiteY0"/>
                </a:cxn>
                <a:cxn ang="0">
                  <a:pos x="connsiteX1" y="connsiteY1"/>
                </a:cxn>
                <a:cxn ang="0">
                  <a:pos x="connsiteX2" y="connsiteY2"/>
                </a:cxn>
                <a:cxn ang="0">
                  <a:pos x="connsiteX3" y="connsiteY3"/>
                </a:cxn>
              </a:cxnLst>
              <a:rect l="l" t="t" r="r" b="b"/>
              <a:pathLst>
                <a:path w="62769" h="102965">
                  <a:moveTo>
                    <a:pt x="62770" y="0"/>
                  </a:moveTo>
                  <a:lnTo>
                    <a:pt x="60865" y="102965"/>
                  </a:lnTo>
                  <a:lnTo>
                    <a:pt x="0" y="89535"/>
                  </a:lnTo>
                  <a:lnTo>
                    <a:pt x="62770" y="0"/>
                  </a:lnTo>
                  <a:close/>
                </a:path>
              </a:pathLst>
            </a:custGeom>
            <a:solidFill>
              <a:srgbClr val="F28F8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631CF37-F2C1-4C46-92A8-D7D6DB0ADCAB}"/>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BA68C8"/>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8EAF507-4550-40DE-8F30-3DE8EB725394}"/>
                </a:ext>
              </a:extLst>
            </p:cNvPr>
            <p:cNvSpPr/>
            <p:nvPr/>
          </p:nvSpPr>
          <p:spPr>
            <a:xfrm>
              <a:off x="4844086" y="2907662"/>
              <a:ext cx="805338" cy="314610"/>
            </a:xfrm>
            <a:custGeom>
              <a:avLst/>
              <a:gdLst>
                <a:gd name="connsiteX0" fmla="*/ 805339 w 805338"/>
                <a:gd name="connsiteY0" fmla="*/ 124968 h 314610"/>
                <a:gd name="connsiteX1" fmla="*/ 805339 w 805338"/>
                <a:gd name="connsiteY1" fmla="*/ 134493 h 314610"/>
                <a:gd name="connsiteX2" fmla="*/ 791432 w 805338"/>
                <a:gd name="connsiteY2" fmla="*/ 158496 h 314610"/>
                <a:gd name="connsiteX3" fmla="*/ 526923 w 805338"/>
                <a:gd name="connsiteY3" fmla="*/ 310896 h 314610"/>
                <a:gd name="connsiteX4" fmla="*/ 499205 w 805338"/>
                <a:gd name="connsiteY4" fmla="*/ 310896 h 314610"/>
                <a:gd name="connsiteX5" fmla="*/ 13906 w 805338"/>
                <a:gd name="connsiteY5" fmla="*/ 30766 h 314610"/>
                <a:gd name="connsiteX6" fmla="*/ 0 w 805338"/>
                <a:gd name="connsiteY6" fmla="*/ 6763 h 314610"/>
                <a:gd name="connsiteX7" fmla="*/ 0 w 805338"/>
                <a:gd name="connsiteY7" fmla="*/ 0 h 314610"/>
                <a:gd name="connsiteX8" fmla="*/ 513017 w 805338"/>
                <a:gd name="connsiteY8" fmla="*/ 296132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38" h="314610">
                  <a:moveTo>
                    <a:pt x="805339" y="124968"/>
                  </a:moveTo>
                  <a:lnTo>
                    <a:pt x="805339" y="134493"/>
                  </a:lnTo>
                  <a:cubicBezTo>
                    <a:pt x="805329" y="144408"/>
                    <a:pt x="800024" y="153553"/>
                    <a:pt x="791432" y="158496"/>
                  </a:cubicBezTo>
                  <a:lnTo>
                    <a:pt x="526923" y="310896"/>
                  </a:lnTo>
                  <a:cubicBezTo>
                    <a:pt x="518350" y="315849"/>
                    <a:pt x="507778" y="315849"/>
                    <a:pt x="499205" y="310896"/>
                  </a:cubicBezTo>
                  <a:lnTo>
                    <a:pt x="13906" y="30766"/>
                  </a:lnTo>
                  <a:cubicBezTo>
                    <a:pt x="5315" y="25822"/>
                    <a:pt x="9" y="16678"/>
                    <a:pt x="0" y="6763"/>
                  </a:cubicBezTo>
                  <a:lnTo>
                    <a:pt x="0" y="0"/>
                  </a:lnTo>
                  <a:lnTo>
                    <a:pt x="513017" y="296132"/>
                  </a:lnTo>
                  <a:close/>
                </a:path>
              </a:pathLst>
            </a:custGeom>
            <a:solidFill>
              <a:srgbClr val="000000">
                <a:alpha val="60000"/>
              </a:srgbClr>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BB7FD28-0814-4BF1-821A-59916C7E6F50}"/>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BA68C8"/>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60267EB-3BB1-431D-9CD7-D7A7E0015281}"/>
                </a:ext>
              </a:extLst>
            </p:cNvPr>
            <p:cNvSpPr/>
            <p:nvPr/>
          </p:nvSpPr>
          <p:spPr>
            <a:xfrm>
              <a:off x="4844372" y="2739420"/>
              <a:ext cx="805247" cy="464469"/>
            </a:xfrm>
            <a:custGeom>
              <a:avLst/>
              <a:gdLst>
                <a:gd name="connsiteX0" fmla="*/ 0 w 805247"/>
                <a:gd name="connsiteY0" fmla="*/ 168338 h 464469"/>
                <a:gd name="connsiteX1" fmla="*/ 287750 w 805247"/>
                <a:gd name="connsiteY1" fmla="*/ 2222 h 464469"/>
                <a:gd name="connsiteX2" fmla="*/ 304324 w 805247"/>
                <a:gd name="connsiteY2" fmla="*/ 2222 h 464469"/>
                <a:gd name="connsiteX3" fmla="*/ 803434 w 805247"/>
                <a:gd name="connsiteY3" fmla="*/ 290448 h 464469"/>
                <a:gd name="connsiteX4" fmla="*/ 804720 w 805247"/>
                <a:gd name="connsiteY4" fmla="*/ 295544 h 464469"/>
                <a:gd name="connsiteX5" fmla="*/ 803434 w 805247"/>
                <a:gd name="connsiteY5" fmla="*/ 296830 h 464469"/>
                <a:gd name="connsiteX6" fmla="*/ 513017 w 805247"/>
                <a:gd name="connsiteY6" fmla="*/ 464470 h 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247" h="464469">
                  <a:moveTo>
                    <a:pt x="0" y="168338"/>
                  </a:moveTo>
                  <a:lnTo>
                    <a:pt x="287750" y="2222"/>
                  </a:lnTo>
                  <a:cubicBezTo>
                    <a:pt x="292875" y="-741"/>
                    <a:pt x="299199" y="-741"/>
                    <a:pt x="304324" y="2222"/>
                  </a:cubicBezTo>
                  <a:lnTo>
                    <a:pt x="803434" y="290448"/>
                  </a:lnTo>
                  <a:cubicBezTo>
                    <a:pt x="805196" y="291496"/>
                    <a:pt x="805777" y="293782"/>
                    <a:pt x="804720" y="295544"/>
                  </a:cubicBezTo>
                  <a:cubicBezTo>
                    <a:pt x="804405" y="296068"/>
                    <a:pt x="803967" y="296516"/>
                    <a:pt x="803434" y="296830"/>
                  </a:cubicBezTo>
                  <a:lnTo>
                    <a:pt x="513017" y="464470"/>
                  </a:lnTo>
                  <a:close/>
                </a:path>
              </a:pathLst>
            </a:custGeom>
            <a:solidFill>
              <a:srgbClr val="000000">
                <a:alpha val="50000"/>
              </a:srgbClr>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A5403F8-BD50-4065-A784-F62BF5E7A9D3}"/>
                </a:ext>
              </a:extLst>
            </p:cNvPr>
            <p:cNvSpPr/>
            <p:nvPr/>
          </p:nvSpPr>
          <p:spPr>
            <a:xfrm>
              <a:off x="4905141" y="2828033"/>
              <a:ext cx="609790" cy="351472"/>
            </a:xfrm>
            <a:custGeom>
              <a:avLst/>
              <a:gdLst>
                <a:gd name="connsiteX0" fmla="*/ 454628 w 609790"/>
                <a:gd name="connsiteY0" fmla="*/ 351473 h 351472"/>
                <a:gd name="connsiteX1" fmla="*/ 609790 w 609790"/>
                <a:gd name="connsiteY1" fmla="*/ 261938 h 351472"/>
                <a:gd name="connsiteX2" fmla="*/ 156019 w 609790"/>
                <a:gd name="connsiteY2" fmla="*/ 0 h 351472"/>
                <a:gd name="connsiteX3" fmla="*/ 0 w 609790"/>
                <a:gd name="connsiteY3" fmla="*/ 89059 h 351472"/>
                <a:gd name="connsiteX4" fmla="*/ 454628 w 609790"/>
                <a:gd name="connsiteY4" fmla="*/ 351473 h 3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90" h="351472">
                  <a:moveTo>
                    <a:pt x="454628" y="351473"/>
                  </a:moveTo>
                  <a:lnTo>
                    <a:pt x="609790" y="261938"/>
                  </a:lnTo>
                  <a:lnTo>
                    <a:pt x="156019" y="0"/>
                  </a:lnTo>
                  <a:lnTo>
                    <a:pt x="0" y="89059"/>
                  </a:lnTo>
                  <a:lnTo>
                    <a:pt x="454628" y="351473"/>
                  </a:lnTo>
                  <a:close/>
                </a:path>
              </a:pathLst>
            </a:custGeom>
            <a:solidFill>
              <a:srgbClr val="263238"/>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629FB80-B355-4C0A-9384-BCDE1E404094}"/>
                </a:ext>
              </a:extLst>
            </p:cNvPr>
            <p:cNvSpPr/>
            <p:nvPr/>
          </p:nvSpPr>
          <p:spPr>
            <a:xfrm>
              <a:off x="5219085" y="2850798"/>
              <a:ext cx="216979" cy="125253"/>
            </a:xfrm>
            <a:custGeom>
              <a:avLst/>
              <a:gdLst>
                <a:gd name="connsiteX0" fmla="*/ 216979 w 216979"/>
                <a:gd name="connsiteY0" fmla="*/ 79724 h 125253"/>
                <a:gd name="connsiteX1" fmla="*/ 214122 w 216979"/>
                <a:gd name="connsiteY1" fmla="*/ 81344 h 125253"/>
                <a:gd name="connsiteX2" fmla="*/ 138017 w 216979"/>
                <a:gd name="connsiteY2" fmla="*/ 125254 h 125253"/>
                <a:gd name="connsiteX3" fmla="*/ 2762 w 216979"/>
                <a:gd name="connsiteY3" fmla="*/ 47149 h 125253"/>
                <a:gd name="connsiteX4" fmla="*/ 0 w 216979"/>
                <a:gd name="connsiteY4" fmla="*/ 45529 h 125253"/>
                <a:gd name="connsiteX5" fmla="*/ 78867 w 216979"/>
                <a:gd name="connsiteY5" fmla="*/ 0 h 125253"/>
                <a:gd name="connsiteX6" fmla="*/ 216979 w 216979"/>
                <a:gd name="connsiteY6" fmla="*/ 79724 h 12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79" h="125253">
                  <a:moveTo>
                    <a:pt x="216979" y="79724"/>
                  </a:moveTo>
                  <a:lnTo>
                    <a:pt x="214122" y="81344"/>
                  </a:lnTo>
                  <a:lnTo>
                    <a:pt x="138017" y="125254"/>
                  </a:lnTo>
                  <a:lnTo>
                    <a:pt x="2762" y="47149"/>
                  </a:lnTo>
                  <a:lnTo>
                    <a:pt x="0" y="45529"/>
                  </a:lnTo>
                  <a:lnTo>
                    <a:pt x="78867" y="0"/>
                  </a:lnTo>
                  <a:lnTo>
                    <a:pt x="216979" y="79724"/>
                  </a:lnTo>
                  <a:close/>
                </a:path>
              </a:pathLst>
            </a:custGeom>
            <a:solidFill>
              <a:srgbClr val="263238"/>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41B7775-6523-466D-93ED-181B1CAB498C}"/>
                </a:ext>
              </a:extLst>
            </p:cNvPr>
            <p:cNvSpPr/>
            <p:nvPr/>
          </p:nvSpPr>
          <p:spPr>
            <a:xfrm>
              <a:off x="5221847" y="2854036"/>
              <a:ext cx="211359" cy="122015"/>
            </a:xfrm>
            <a:custGeom>
              <a:avLst/>
              <a:gdLst>
                <a:gd name="connsiteX0" fmla="*/ 211360 w 211359"/>
                <a:gd name="connsiteY0" fmla="*/ 78105 h 122015"/>
                <a:gd name="connsiteX1" fmla="*/ 135255 w 211359"/>
                <a:gd name="connsiteY1" fmla="*/ 122015 h 122015"/>
                <a:gd name="connsiteX2" fmla="*/ 0 w 211359"/>
                <a:gd name="connsiteY2" fmla="*/ 43910 h 122015"/>
                <a:gd name="connsiteX3" fmla="*/ 76105 w 211359"/>
                <a:gd name="connsiteY3" fmla="*/ 0 h 122015"/>
                <a:gd name="connsiteX4" fmla="*/ 211360 w 211359"/>
                <a:gd name="connsiteY4" fmla="*/ 78105 h 12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59" h="122015">
                  <a:moveTo>
                    <a:pt x="211360" y="78105"/>
                  </a:moveTo>
                  <a:lnTo>
                    <a:pt x="135255" y="122015"/>
                  </a:lnTo>
                  <a:lnTo>
                    <a:pt x="0" y="43910"/>
                  </a:lnTo>
                  <a:lnTo>
                    <a:pt x="76105" y="0"/>
                  </a:lnTo>
                  <a:lnTo>
                    <a:pt x="211360" y="78105"/>
                  </a:lnTo>
                  <a:close/>
                </a:path>
              </a:pathLst>
            </a:custGeom>
            <a:solidFill>
              <a:srgbClr val="263238"/>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FE1F2C-DBBD-451A-BEBF-C52FC76A0A0E}"/>
                </a:ext>
              </a:extLst>
            </p:cNvPr>
            <p:cNvSpPr/>
            <p:nvPr/>
          </p:nvSpPr>
          <p:spPr>
            <a:xfrm>
              <a:off x="4844086" y="2907757"/>
              <a:ext cx="513016" cy="314610"/>
            </a:xfrm>
            <a:custGeom>
              <a:avLst/>
              <a:gdLst>
                <a:gd name="connsiteX0" fmla="*/ 513017 w 513016"/>
                <a:gd name="connsiteY0" fmla="*/ 296132 h 314610"/>
                <a:gd name="connsiteX1" fmla="*/ 513017 w 513016"/>
                <a:gd name="connsiteY1" fmla="*/ 314611 h 314610"/>
                <a:gd name="connsiteX2" fmla="*/ 499205 w 513016"/>
                <a:gd name="connsiteY2" fmla="*/ 310896 h 314610"/>
                <a:gd name="connsiteX3" fmla="*/ 13906 w 513016"/>
                <a:gd name="connsiteY3" fmla="*/ 30766 h 314610"/>
                <a:gd name="connsiteX4" fmla="*/ 0 w 513016"/>
                <a:gd name="connsiteY4" fmla="*/ 6763 h 314610"/>
                <a:gd name="connsiteX5" fmla="*/ 0 w 513016"/>
                <a:gd name="connsiteY5" fmla="*/ 0 h 3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016" h="314610">
                  <a:moveTo>
                    <a:pt x="513017" y="296132"/>
                  </a:moveTo>
                  <a:lnTo>
                    <a:pt x="513017" y="314611"/>
                  </a:lnTo>
                  <a:cubicBezTo>
                    <a:pt x="508168" y="314611"/>
                    <a:pt x="503406" y="313325"/>
                    <a:pt x="499205" y="310896"/>
                  </a:cubicBezTo>
                  <a:lnTo>
                    <a:pt x="13906" y="30766"/>
                  </a:lnTo>
                  <a:cubicBezTo>
                    <a:pt x="5315" y="25822"/>
                    <a:pt x="9" y="16678"/>
                    <a:pt x="0" y="6763"/>
                  </a:cubicBezTo>
                  <a:lnTo>
                    <a:pt x="0" y="0"/>
                  </a:lnTo>
                  <a:close/>
                </a:path>
              </a:pathLst>
            </a:custGeom>
            <a:solidFill>
              <a:srgbClr val="000000">
                <a:alpha val="70000"/>
              </a:srgbClr>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E9D76CB-BB52-4A9B-A3D5-0B91A34F4C96}"/>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BA68C8"/>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D4C79E8-2943-4194-8113-7A0B0086FCDE}"/>
                </a:ext>
              </a:extLst>
            </p:cNvPr>
            <p:cNvSpPr/>
            <p:nvPr/>
          </p:nvSpPr>
          <p:spPr>
            <a:xfrm>
              <a:off x="4768171" y="2559714"/>
              <a:ext cx="581025" cy="650582"/>
            </a:xfrm>
            <a:custGeom>
              <a:avLst/>
              <a:gdLst>
                <a:gd name="connsiteX0" fmla="*/ 581026 w 581025"/>
                <a:gd name="connsiteY0" fmla="*/ 648272 h 650582"/>
                <a:gd name="connsiteX1" fmla="*/ 552451 w 581025"/>
                <a:gd name="connsiteY1" fmla="*/ 646081 h 650582"/>
                <a:gd name="connsiteX2" fmla="*/ 69343 w 581025"/>
                <a:gd name="connsiteY2" fmla="*/ 367189 h 650582"/>
                <a:gd name="connsiteX3" fmla="*/ 53341 w 581025"/>
                <a:gd name="connsiteY3" fmla="*/ 344234 h 650582"/>
                <a:gd name="connsiteX4" fmla="*/ 477 w 581025"/>
                <a:gd name="connsiteY4" fmla="*/ 28766 h 650582"/>
                <a:gd name="connsiteX5" fmla="*/ 1 w 581025"/>
                <a:gd name="connsiteY5" fmla="*/ 23432 h 650582"/>
                <a:gd name="connsiteX6" fmla="*/ 9526 w 581025"/>
                <a:gd name="connsiteY6" fmla="*/ 0 h 650582"/>
                <a:gd name="connsiteX7" fmla="*/ 511589 w 581025"/>
                <a:gd name="connsiteY7" fmla="*/ 289941 h 650582"/>
                <a:gd name="connsiteX8" fmla="*/ 523876 w 581025"/>
                <a:gd name="connsiteY8" fmla="*/ 306991 h 6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650582">
                  <a:moveTo>
                    <a:pt x="581026" y="648272"/>
                  </a:moveTo>
                  <a:cubicBezTo>
                    <a:pt x="571672" y="651996"/>
                    <a:pt x="561128" y="651186"/>
                    <a:pt x="552451" y="646081"/>
                  </a:cubicBezTo>
                  <a:lnTo>
                    <a:pt x="69343" y="367189"/>
                  </a:lnTo>
                  <a:cubicBezTo>
                    <a:pt x="60846" y="362312"/>
                    <a:pt x="54979" y="353892"/>
                    <a:pt x="53341" y="344234"/>
                  </a:cubicBezTo>
                  <a:lnTo>
                    <a:pt x="477" y="28766"/>
                  </a:lnTo>
                  <a:cubicBezTo>
                    <a:pt x="172" y="27003"/>
                    <a:pt x="20" y="25222"/>
                    <a:pt x="1" y="23432"/>
                  </a:cubicBezTo>
                  <a:cubicBezTo>
                    <a:pt x="-56" y="14669"/>
                    <a:pt x="3373" y="6239"/>
                    <a:pt x="9526" y="0"/>
                  </a:cubicBezTo>
                  <a:lnTo>
                    <a:pt x="511589" y="289941"/>
                  </a:lnTo>
                  <a:cubicBezTo>
                    <a:pt x="518037" y="293484"/>
                    <a:pt x="522552" y="299752"/>
                    <a:pt x="523876" y="306991"/>
                  </a:cubicBezTo>
                  <a:close/>
                </a:path>
              </a:pathLst>
            </a:custGeom>
            <a:solidFill>
              <a:srgbClr val="000000">
                <a:alpha val="50000"/>
              </a:srgbClr>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D21BA7B-EC1C-4AC9-B1AD-91233C368BFF}"/>
                </a:ext>
              </a:extLst>
            </p:cNvPr>
            <p:cNvSpPr/>
            <p:nvPr/>
          </p:nvSpPr>
          <p:spPr>
            <a:xfrm>
              <a:off x="4778268" y="2554665"/>
              <a:ext cx="578834" cy="653319"/>
            </a:xfrm>
            <a:custGeom>
              <a:avLst/>
              <a:gdLst>
                <a:gd name="connsiteX0" fmla="*/ 578834 w 578834"/>
                <a:gd name="connsiteY0" fmla="*/ 649224 h 653319"/>
                <a:gd name="connsiteX1" fmla="*/ 575596 w 578834"/>
                <a:gd name="connsiteY1" fmla="*/ 651129 h 653319"/>
                <a:gd name="connsiteX2" fmla="*/ 571024 w 578834"/>
                <a:gd name="connsiteY2" fmla="*/ 653320 h 653319"/>
                <a:gd name="connsiteX3" fmla="*/ 513874 w 578834"/>
                <a:gd name="connsiteY3" fmla="*/ 312039 h 653319"/>
                <a:gd name="connsiteX4" fmla="*/ 502063 w 578834"/>
                <a:gd name="connsiteY4" fmla="*/ 294989 h 653319"/>
                <a:gd name="connsiteX5" fmla="*/ 0 w 578834"/>
                <a:gd name="connsiteY5" fmla="*/ 5048 h 653319"/>
                <a:gd name="connsiteX6" fmla="*/ 6667 w 578834"/>
                <a:gd name="connsiteY6" fmla="*/ 0 h 653319"/>
                <a:gd name="connsiteX7" fmla="*/ 509778 w 578834"/>
                <a:gd name="connsiteY7" fmla="*/ 290417 h 653319"/>
                <a:gd name="connsiteX8" fmla="*/ 521589 w 578834"/>
                <a:gd name="connsiteY8" fmla="*/ 307467 h 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8834" h="653319">
                  <a:moveTo>
                    <a:pt x="578834" y="649224"/>
                  </a:moveTo>
                  <a:lnTo>
                    <a:pt x="575596" y="651129"/>
                  </a:lnTo>
                  <a:cubicBezTo>
                    <a:pt x="574129" y="651977"/>
                    <a:pt x="572605" y="652710"/>
                    <a:pt x="571024" y="653320"/>
                  </a:cubicBezTo>
                  <a:lnTo>
                    <a:pt x="513874" y="312039"/>
                  </a:lnTo>
                  <a:cubicBezTo>
                    <a:pt x="512655" y="304886"/>
                    <a:pt x="508330" y="298637"/>
                    <a:pt x="502063" y="294989"/>
                  </a:cubicBezTo>
                  <a:lnTo>
                    <a:pt x="0" y="5048"/>
                  </a:lnTo>
                  <a:cubicBezTo>
                    <a:pt x="1991" y="3086"/>
                    <a:pt x="4239" y="1391"/>
                    <a:pt x="6667" y="0"/>
                  </a:cubicBezTo>
                  <a:lnTo>
                    <a:pt x="509778" y="290417"/>
                  </a:lnTo>
                  <a:cubicBezTo>
                    <a:pt x="516046" y="294065"/>
                    <a:pt x="520370" y="300314"/>
                    <a:pt x="521589" y="307467"/>
                  </a:cubicBezTo>
                  <a:close/>
                </a:path>
              </a:pathLst>
            </a:custGeom>
            <a:solidFill>
              <a:srgbClr val="E0E0E0"/>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8E86010-C1B3-4D68-88BA-2B4A1126FB9C}"/>
                </a:ext>
              </a:extLst>
            </p:cNvPr>
            <p:cNvSpPr/>
            <p:nvPr/>
          </p:nvSpPr>
          <p:spPr>
            <a:xfrm>
              <a:off x="4992167" y="2847105"/>
              <a:ext cx="85503" cy="90743"/>
            </a:xfrm>
            <a:custGeom>
              <a:avLst/>
              <a:gdLst>
                <a:gd name="connsiteX0" fmla="*/ 84995 w 85503"/>
                <a:gd name="connsiteY0" fmla="*/ 69701 h 90743"/>
                <a:gd name="connsiteX1" fmla="*/ 36322 w 85503"/>
                <a:gd name="connsiteY1" fmla="*/ 7122 h 90743"/>
                <a:gd name="connsiteX2" fmla="*/ 508 w 85503"/>
                <a:gd name="connsiteY2" fmla="*/ 20933 h 90743"/>
                <a:gd name="connsiteX3" fmla="*/ 49181 w 85503"/>
                <a:gd name="connsiteY3" fmla="*/ 83608 h 90743"/>
                <a:gd name="connsiteX4" fmla="*/ 84995 w 85503"/>
                <a:gd name="connsiteY4" fmla="*/ 69701 h 9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3" h="90743">
                  <a:moveTo>
                    <a:pt x="84995" y="69701"/>
                  </a:moveTo>
                  <a:cubicBezTo>
                    <a:pt x="81471" y="48651"/>
                    <a:pt x="59659" y="20552"/>
                    <a:pt x="36322" y="7122"/>
                  </a:cubicBezTo>
                  <a:cubicBezTo>
                    <a:pt x="12986" y="-6308"/>
                    <a:pt x="-3111" y="-212"/>
                    <a:pt x="508" y="20933"/>
                  </a:cubicBezTo>
                  <a:cubicBezTo>
                    <a:pt x="4128" y="42079"/>
                    <a:pt x="25845" y="70082"/>
                    <a:pt x="49181" y="83608"/>
                  </a:cubicBezTo>
                  <a:cubicBezTo>
                    <a:pt x="72517" y="97133"/>
                    <a:pt x="88615" y="90847"/>
                    <a:pt x="84995" y="69701"/>
                  </a:cubicBezTo>
                  <a:close/>
                </a:path>
              </a:pathLst>
            </a:custGeom>
            <a:solidFill>
              <a:srgbClr val="BA68C8"/>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4EF6527-829D-41B5-8D1E-2C53B007CF78}"/>
                </a:ext>
              </a:extLst>
            </p:cNvPr>
            <p:cNvSpPr/>
            <p:nvPr/>
          </p:nvSpPr>
          <p:spPr>
            <a:xfrm>
              <a:off x="4979854" y="2953678"/>
              <a:ext cx="274473" cy="220692"/>
            </a:xfrm>
            <a:custGeom>
              <a:avLst/>
              <a:gdLst>
                <a:gd name="connsiteX0" fmla="*/ 196274 w 274473"/>
                <a:gd name="connsiteY0" fmla="*/ 168487 h 220692"/>
                <a:gd name="connsiteX1" fmla="*/ 188368 w 274473"/>
                <a:gd name="connsiteY1" fmla="*/ 128292 h 220692"/>
                <a:gd name="connsiteX2" fmla="*/ 108358 w 274473"/>
                <a:gd name="connsiteY2" fmla="*/ 1514 h 220692"/>
                <a:gd name="connsiteX3" fmla="*/ 89879 w 274473"/>
                <a:gd name="connsiteY3" fmla="*/ 942 h 220692"/>
                <a:gd name="connsiteX4" fmla="*/ 66734 w 274473"/>
                <a:gd name="connsiteY4" fmla="*/ 32375 h 220692"/>
                <a:gd name="connsiteX5" fmla="*/ 66734 w 274473"/>
                <a:gd name="connsiteY5" fmla="*/ 90477 h 220692"/>
                <a:gd name="connsiteX6" fmla="*/ 39778 w 274473"/>
                <a:gd name="connsiteY6" fmla="*/ 67903 h 220692"/>
                <a:gd name="connsiteX7" fmla="*/ 8822 w 274473"/>
                <a:gd name="connsiteY7" fmla="*/ 56854 h 220692"/>
                <a:gd name="connsiteX8" fmla="*/ 725 w 274473"/>
                <a:gd name="connsiteY8" fmla="*/ 60664 h 220692"/>
                <a:gd name="connsiteX9" fmla="*/ 3583 w 274473"/>
                <a:gd name="connsiteY9" fmla="*/ 71142 h 220692"/>
                <a:gd name="connsiteX10" fmla="*/ 19871 w 274473"/>
                <a:gd name="connsiteY10" fmla="*/ 88477 h 220692"/>
                <a:gd name="connsiteX11" fmla="*/ 30824 w 274473"/>
                <a:gd name="connsiteY11" fmla="*/ 105051 h 220692"/>
                <a:gd name="connsiteX12" fmla="*/ 51494 w 274473"/>
                <a:gd name="connsiteY12" fmla="*/ 134864 h 220692"/>
                <a:gd name="connsiteX13" fmla="*/ 102357 w 274473"/>
                <a:gd name="connsiteY13" fmla="*/ 187442 h 220692"/>
                <a:gd name="connsiteX14" fmla="*/ 178557 w 274473"/>
                <a:gd name="connsiteY14" fmla="*/ 217827 h 220692"/>
                <a:gd name="connsiteX15" fmla="*/ 274474 w 274473"/>
                <a:gd name="connsiteY15" fmla="*/ 213731 h 22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473" h="220692">
                  <a:moveTo>
                    <a:pt x="196274" y="168487"/>
                  </a:moveTo>
                  <a:cubicBezTo>
                    <a:pt x="195264" y="154819"/>
                    <a:pt x="192616" y="141322"/>
                    <a:pt x="188368" y="128292"/>
                  </a:cubicBezTo>
                  <a:cubicBezTo>
                    <a:pt x="180938" y="104955"/>
                    <a:pt x="158840" y="15039"/>
                    <a:pt x="108358" y="1514"/>
                  </a:cubicBezTo>
                  <a:cubicBezTo>
                    <a:pt x="102357" y="-286"/>
                    <a:pt x="95985" y="-486"/>
                    <a:pt x="89879" y="942"/>
                  </a:cubicBezTo>
                  <a:cubicBezTo>
                    <a:pt x="75878" y="4752"/>
                    <a:pt x="69496" y="19326"/>
                    <a:pt x="66734" y="32375"/>
                  </a:cubicBezTo>
                  <a:cubicBezTo>
                    <a:pt x="64162" y="51653"/>
                    <a:pt x="64162" y="71199"/>
                    <a:pt x="66734" y="90477"/>
                  </a:cubicBezTo>
                  <a:cubicBezTo>
                    <a:pt x="58971" y="81600"/>
                    <a:pt x="49874" y="73990"/>
                    <a:pt x="39778" y="67903"/>
                  </a:cubicBezTo>
                  <a:cubicBezTo>
                    <a:pt x="30824" y="61159"/>
                    <a:pt x="20023" y="57302"/>
                    <a:pt x="8822" y="56854"/>
                  </a:cubicBezTo>
                  <a:cubicBezTo>
                    <a:pt x="5659" y="56702"/>
                    <a:pt x="2621" y="58131"/>
                    <a:pt x="725" y="60664"/>
                  </a:cubicBezTo>
                  <a:cubicBezTo>
                    <a:pt x="-1084" y="63998"/>
                    <a:pt x="725" y="68189"/>
                    <a:pt x="3583" y="71142"/>
                  </a:cubicBezTo>
                  <a:cubicBezTo>
                    <a:pt x="8631" y="77238"/>
                    <a:pt x="14822" y="82381"/>
                    <a:pt x="19871" y="88477"/>
                  </a:cubicBezTo>
                  <a:cubicBezTo>
                    <a:pt x="23824" y="93792"/>
                    <a:pt x="27481" y="99326"/>
                    <a:pt x="30824" y="105051"/>
                  </a:cubicBezTo>
                  <a:cubicBezTo>
                    <a:pt x="37206" y="115338"/>
                    <a:pt x="44350" y="125053"/>
                    <a:pt x="51494" y="134864"/>
                  </a:cubicBezTo>
                  <a:cubicBezTo>
                    <a:pt x="65219" y="155247"/>
                    <a:pt x="82440" y="173050"/>
                    <a:pt x="102357" y="187442"/>
                  </a:cubicBezTo>
                  <a:cubicBezTo>
                    <a:pt x="125265" y="202949"/>
                    <a:pt x="151259" y="213312"/>
                    <a:pt x="178557" y="217827"/>
                  </a:cubicBezTo>
                  <a:cubicBezTo>
                    <a:pt x="215419" y="222399"/>
                    <a:pt x="251233" y="221827"/>
                    <a:pt x="274474" y="213731"/>
                  </a:cubicBezTo>
                  <a:close/>
                </a:path>
              </a:pathLst>
            </a:custGeom>
            <a:solidFill>
              <a:srgbClr val="FFA8A7"/>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F0E1B7E-950C-46CC-9221-29DDD532AF9D}"/>
                </a:ext>
              </a:extLst>
            </p:cNvPr>
            <p:cNvSpPr/>
            <p:nvPr/>
          </p:nvSpPr>
          <p:spPr>
            <a:xfrm>
              <a:off x="5479880" y="2530493"/>
              <a:ext cx="788315" cy="636180"/>
            </a:xfrm>
            <a:custGeom>
              <a:avLst/>
              <a:gdLst>
                <a:gd name="connsiteX0" fmla="*/ 593788 w 788315"/>
                <a:gd name="connsiteY0" fmla="*/ 2742 h 636180"/>
                <a:gd name="connsiteX1" fmla="*/ 525875 w 788315"/>
                <a:gd name="connsiteY1" fmla="*/ 127234 h 636180"/>
                <a:gd name="connsiteX2" fmla="*/ 619601 w 788315"/>
                <a:gd name="connsiteY2" fmla="*/ 454989 h 636180"/>
                <a:gd name="connsiteX3" fmla="*/ 237744 w 788315"/>
                <a:gd name="connsiteY3" fmla="*/ 490136 h 636180"/>
                <a:gd name="connsiteX4" fmla="*/ 174212 w 788315"/>
                <a:gd name="connsiteY4" fmla="*/ 475658 h 636180"/>
                <a:gd name="connsiteX5" fmla="*/ 95440 w 788315"/>
                <a:gd name="connsiteY5" fmla="*/ 451274 h 636180"/>
                <a:gd name="connsiteX6" fmla="*/ 81058 w 788315"/>
                <a:gd name="connsiteY6" fmla="*/ 448226 h 636180"/>
                <a:gd name="connsiteX7" fmla="*/ 70485 w 788315"/>
                <a:gd name="connsiteY7" fmla="*/ 457084 h 636180"/>
                <a:gd name="connsiteX8" fmla="*/ 72676 w 788315"/>
                <a:gd name="connsiteY8" fmla="*/ 465561 h 636180"/>
                <a:gd name="connsiteX9" fmla="*/ 108966 w 788315"/>
                <a:gd name="connsiteY9" fmla="*/ 507852 h 636180"/>
                <a:gd name="connsiteX10" fmla="*/ 130302 w 788315"/>
                <a:gd name="connsiteY10" fmla="*/ 522902 h 636180"/>
                <a:gd name="connsiteX11" fmla="*/ 139827 w 788315"/>
                <a:gd name="connsiteY11" fmla="*/ 544524 h 636180"/>
                <a:gd name="connsiteX12" fmla="*/ 0 w 788315"/>
                <a:gd name="connsiteY12" fmla="*/ 625010 h 636180"/>
                <a:gd name="connsiteX13" fmla="*/ 148780 w 788315"/>
                <a:gd name="connsiteY13" fmla="*/ 620343 h 636180"/>
                <a:gd name="connsiteX14" fmla="*/ 271367 w 788315"/>
                <a:gd name="connsiteY14" fmla="*/ 576814 h 636180"/>
                <a:gd name="connsiteX15" fmla="*/ 761047 w 788315"/>
                <a:gd name="connsiteY15" fmla="*/ 571384 h 636180"/>
                <a:gd name="connsiteX16" fmla="*/ 779145 w 788315"/>
                <a:gd name="connsiteY16" fmla="*/ 459180 h 636180"/>
                <a:gd name="connsiteX17" fmla="*/ 686562 w 788315"/>
                <a:gd name="connsiteY17" fmla="*/ 132377 h 636180"/>
                <a:gd name="connsiteX18" fmla="*/ 593788 w 788315"/>
                <a:gd name="connsiteY18" fmla="*/ 2742 h 6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315" h="636180">
                  <a:moveTo>
                    <a:pt x="593788" y="2742"/>
                  </a:moveTo>
                  <a:cubicBezTo>
                    <a:pt x="559784" y="-14784"/>
                    <a:pt x="510064" y="54653"/>
                    <a:pt x="525875" y="127234"/>
                  </a:cubicBezTo>
                  <a:cubicBezTo>
                    <a:pt x="541687" y="199814"/>
                    <a:pt x="619601" y="454989"/>
                    <a:pt x="619601" y="454989"/>
                  </a:cubicBezTo>
                  <a:cubicBezTo>
                    <a:pt x="619601" y="454989"/>
                    <a:pt x="267653" y="486421"/>
                    <a:pt x="237744" y="490136"/>
                  </a:cubicBezTo>
                  <a:cubicBezTo>
                    <a:pt x="216884" y="492613"/>
                    <a:pt x="193548" y="482040"/>
                    <a:pt x="174212" y="475658"/>
                  </a:cubicBezTo>
                  <a:cubicBezTo>
                    <a:pt x="147923" y="466895"/>
                    <a:pt x="121348" y="460799"/>
                    <a:pt x="95440" y="451274"/>
                  </a:cubicBezTo>
                  <a:cubicBezTo>
                    <a:pt x="90935" y="449207"/>
                    <a:pt x="86020" y="448159"/>
                    <a:pt x="81058" y="448226"/>
                  </a:cubicBezTo>
                  <a:cubicBezTo>
                    <a:pt x="75933" y="448445"/>
                    <a:pt x="71599" y="452084"/>
                    <a:pt x="70485" y="457084"/>
                  </a:cubicBezTo>
                  <a:cubicBezTo>
                    <a:pt x="70361" y="460066"/>
                    <a:pt x="71123" y="463018"/>
                    <a:pt x="72676" y="465561"/>
                  </a:cubicBezTo>
                  <a:cubicBezTo>
                    <a:pt x="80981" y="482507"/>
                    <a:pt x="93478" y="497070"/>
                    <a:pt x="108966" y="507852"/>
                  </a:cubicBezTo>
                  <a:cubicBezTo>
                    <a:pt x="116472" y="512282"/>
                    <a:pt x="123606" y="517320"/>
                    <a:pt x="130302" y="522902"/>
                  </a:cubicBezTo>
                  <a:cubicBezTo>
                    <a:pt x="134398" y="526998"/>
                    <a:pt x="143446" y="538332"/>
                    <a:pt x="139827" y="544524"/>
                  </a:cubicBezTo>
                  <a:lnTo>
                    <a:pt x="0" y="625010"/>
                  </a:lnTo>
                  <a:cubicBezTo>
                    <a:pt x="0" y="625010"/>
                    <a:pt x="32195" y="653014"/>
                    <a:pt x="148780" y="620343"/>
                  </a:cubicBezTo>
                  <a:cubicBezTo>
                    <a:pt x="190805" y="609351"/>
                    <a:pt x="231820" y="594787"/>
                    <a:pt x="271367" y="576814"/>
                  </a:cubicBezTo>
                  <a:cubicBezTo>
                    <a:pt x="271367" y="576814"/>
                    <a:pt x="686086" y="594054"/>
                    <a:pt x="761047" y="571384"/>
                  </a:cubicBezTo>
                  <a:cubicBezTo>
                    <a:pt x="787527" y="563288"/>
                    <a:pt x="797052" y="544524"/>
                    <a:pt x="779145" y="459180"/>
                  </a:cubicBezTo>
                  <a:cubicBezTo>
                    <a:pt x="758666" y="360310"/>
                    <a:pt x="699897" y="180002"/>
                    <a:pt x="686562" y="132377"/>
                  </a:cubicBezTo>
                  <a:cubicBezTo>
                    <a:pt x="657320" y="29221"/>
                    <a:pt x="650367" y="31602"/>
                    <a:pt x="593788" y="2742"/>
                  </a:cubicBezTo>
                  <a:close/>
                </a:path>
              </a:pathLst>
            </a:custGeom>
            <a:solidFill>
              <a:srgbClr val="FFA8A7"/>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64F232A-6DF5-4703-9AA3-A2AB0B98F790}"/>
                </a:ext>
              </a:extLst>
            </p:cNvPr>
            <p:cNvSpPr/>
            <p:nvPr/>
          </p:nvSpPr>
          <p:spPr>
            <a:xfrm>
              <a:off x="5990496" y="2518470"/>
              <a:ext cx="263575" cy="438036"/>
            </a:xfrm>
            <a:custGeom>
              <a:avLst/>
              <a:gdLst>
                <a:gd name="connsiteX0" fmla="*/ 65646 w 263575"/>
                <a:gd name="connsiteY0" fmla="*/ 0 h 438036"/>
                <a:gd name="connsiteX1" fmla="*/ 146037 w 263575"/>
                <a:gd name="connsiteY1" fmla="*/ 47625 h 438036"/>
                <a:gd name="connsiteX2" fmla="*/ 263576 w 263575"/>
                <a:gd name="connsiteY2" fmla="*/ 387191 h 438036"/>
                <a:gd name="connsiteX3" fmla="*/ 85839 w 263575"/>
                <a:gd name="connsiteY3" fmla="*/ 434816 h 438036"/>
                <a:gd name="connsiteX4" fmla="*/ 2781 w 263575"/>
                <a:gd name="connsiteY4" fmla="*/ 165068 h 438036"/>
                <a:gd name="connsiteX5" fmla="*/ 65646 w 263575"/>
                <a:gd name="connsiteY5" fmla="*/ 0 h 4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575" h="438036">
                  <a:moveTo>
                    <a:pt x="65646" y="0"/>
                  </a:moveTo>
                  <a:cubicBezTo>
                    <a:pt x="65646" y="0"/>
                    <a:pt x="121844" y="15812"/>
                    <a:pt x="146037" y="47625"/>
                  </a:cubicBezTo>
                  <a:cubicBezTo>
                    <a:pt x="170231" y="79438"/>
                    <a:pt x="263576" y="387191"/>
                    <a:pt x="263576" y="387191"/>
                  </a:cubicBezTo>
                  <a:cubicBezTo>
                    <a:pt x="214189" y="428387"/>
                    <a:pt x="149200" y="445799"/>
                    <a:pt x="85839" y="434816"/>
                  </a:cubicBezTo>
                  <a:cubicBezTo>
                    <a:pt x="85839" y="434816"/>
                    <a:pt x="10782" y="221933"/>
                    <a:pt x="2781" y="165068"/>
                  </a:cubicBezTo>
                  <a:cubicBezTo>
                    <a:pt x="-11411" y="76962"/>
                    <a:pt x="31642" y="7620"/>
                    <a:pt x="65646" y="0"/>
                  </a:cubicBezTo>
                  <a:close/>
                </a:path>
              </a:pathLst>
            </a:custGeom>
            <a:solidFill>
              <a:srgbClr val="BA68C8"/>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D01C5AB-9E9F-4E24-A1B8-1AA15FBF0D31}"/>
                </a:ext>
              </a:extLst>
            </p:cNvPr>
            <p:cNvSpPr/>
            <p:nvPr/>
          </p:nvSpPr>
          <p:spPr>
            <a:xfrm>
              <a:off x="5752040" y="2693974"/>
              <a:ext cx="83780" cy="68624"/>
            </a:xfrm>
            <a:custGeom>
              <a:avLst/>
              <a:gdLst>
                <a:gd name="connsiteX0" fmla="*/ 826 w 83780"/>
                <a:gd name="connsiteY0" fmla="*/ 30999 h 68624"/>
                <a:gd name="connsiteX1" fmla="*/ 34068 w 83780"/>
                <a:gd name="connsiteY1" fmla="*/ 2424 h 68624"/>
                <a:gd name="connsiteX2" fmla="*/ 83599 w 83780"/>
                <a:gd name="connsiteY2" fmla="*/ 59574 h 68624"/>
                <a:gd name="connsiteX3" fmla="*/ 826 w 83780"/>
                <a:gd name="connsiteY3" fmla="*/ 30999 h 68624"/>
              </a:gdLst>
              <a:ahLst/>
              <a:cxnLst>
                <a:cxn ang="0">
                  <a:pos x="connsiteX0" y="connsiteY0"/>
                </a:cxn>
                <a:cxn ang="0">
                  <a:pos x="connsiteX1" y="connsiteY1"/>
                </a:cxn>
                <a:cxn ang="0">
                  <a:pos x="connsiteX2" y="connsiteY2"/>
                </a:cxn>
                <a:cxn ang="0">
                  <a:pos x="connsiteX3" y="connsiteY3"/>
                </a:cxn>
              </a:cxnLst>
              <a:rect l="l" t="t" r="r" b="b"/>
              <a:pathLst>
                <a:path w="83780" h="68624">
                  <a:moveTo>
                    <a:pt x="826" y="30999"/>
                  </a:moveTo>
                  <a:cubicBezTo>
                    <a:pt x="-3746" y="7186"/>
                    <a:pt x="11113" y="-5673"/>
                    <a:pt x="34068" y="2424"/>
                  </a:cubicBezTo>
                  <a:cubicBezTo>
                    <a:pt x="58700" y="12549"/>
                    <a:pt x="77083" y="33751"/>
                    <a:pt x="83599" y="59574"/>
                  </a:cubicBezTo>
                  <a:cubicBezTo>
                    <a:pt x="88170" y="83672"/>
                    <a:pt x="5303" y="54621"/>
                    <a:pt x="826" y="30999"/>
                  </a:cubicBezTo>
                  <a:close/>
                </a:path>
              </a:pathLst>
            </a:custGeom>
            <a:solidFill>
              <a:srgbClr val="BA68C8"/>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861D24D-D32E-4AAB-A421-A871602D1933}"/>
                </a:ext>
              </a:extLst>
            </p:cNvPr>
            <p:cNvSpPr/>
            <p:nvPr/>
          </p:nvSpPr>
          <p:spPr>
            <a:xfrm>
              <a:off x="5683131" y="2721829"/>
              <a:ext cx="234078" cy="99819"/>
            </a:xfrm>
            <a:custGeom>
              <a:avLst/>
              <a:gdLst>
                <a:gd name="connsiteX0" fmla="*/ 226802 w 234078"/>
                <a:gd name="connsiteY0" fmla="*/ 77343 h 99819"/>
                <a:gd name="connsiteX1" fmla="*/ 159270 w 234078"/>
                <a:gd name="connsiteY1" fmla="*/ 34385 h 99819"/>
                <a:gd name="connsiteX2" fmla="*/ 115836 w 234078"/>
                <a:gd name="connsiteY2" fmla="*/ 42386 h 99819"/>
                <a:gd name="connsiteX3" fmla="*/ 62972 w 234078"/>
                <a:gd name="connsiteY3" fmla="*/ 762 h 99819"/>
                <a:gd name="connsiteX4" fmla="*/ 4108 w 234078"/>
                <a:gd name="connsiteY4" fmla="*/ 0 h 99819"/>
                <a:gd name="connsiteX5" fmla="*/ 4108 w 234078"/>
                <a:gd name="connsiteY5" fmla="*/ 12859 h 99819"/>
                <a:gd name="connsiteX6" fmla="*/ 123837 w 234078"/>
                <a:gd name="connsiteY6" fmla="*/ 82867 h 99819"/>
                <a:gd name="connsiteX7" fmla="*/ 232708 w 234078"/>
                <a:gd name="connsiteY7" fmla="*/ 92392 h 99819"/>
                <a:gd name="connsiteX8" fmla="*/ 226802 w 234078"/>
                <a:gd name="connsiteY8" fmla="*/ 77343 h 9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078" h="99819">
                  <a:moveTo>
                    <a:pt x="226802" y="77343"/>
                  </a:moveTo>
                  <a:lnTo>
                    <a:pt x="159270" y="34385"/>
                  </a:lnTo>
                  <a:cubicBezTo>
                    <a:pt x="162699" y="52673"/>
                    <a:pt x="138029" y="50101"/>
                    <a:pt x="115836" y="42386"/>
                  </a:cubicBezTo>
                  <a:cubicBezTo>
                    <a:pt x="93643" y="34671"/>
                    <a:pt x="66497" y="19050"/>
                    <a:pt x="62972" y="762"/>
                  </a:cubicBezTo>
                  <a:lnTo>
                    <a:pt x="4108" y="0"/>
                  </a:lnTo>
                  <a:cubicBezTo>
                    <a:pt x="-1321" y="0"/>
                    <a:pt x="-1417" y="7048"/>
                    <a:pt x="4108" y="12859"/>
                  </a:cubicBezTo>
                  <a:cubicBezTo>
                    <a:pt x="18681" y="29146"/>
                    <a:pt x="52590" y="58007"/>
                    <a:pt x="123837" y="82867"/>
                  </a:cubicBezTo>
                  <a:cubicBezTo>
                    <a:pt x="195084" y="107728"/>
                    <a:pt x="222421" y="100013"/>
                    <a:pt x="232708" y="92392"/>
                  </a:cubicBezTo>
                  <a:cubicBezTo>
                    <a:pt x="236041" y="89535"/>
                    <a:pt x="232993" y="81248"/>
                    <a:pt x="226802" y="77343"/>
                  </a:cubicBezTo>
                  <a:close/>
                </a:path>
              </a:pathLst>
            </a:custGeom>
            <a:solidFill>
              <a:srgbClr val="BA68C8"/>
            </a:solidFill>
            <a:ln w="9525" cap="flat">
              <a:noFill/>
              <a:prstDash val="solid"/>
              <a:miter/>
            </a:ln>
          </p:spPr>
          <p:txBody>
            <a:bodyPr rtlCol="0" anchor="ctr"/>
            <a:lstStyle/>
            <a:p>
              <a:endParaRPr lang="en-US"/>
            </a:p>
          </p:txBody>
        </p:sp>
      </p:grpSp>
      <p:grpSp>
        <p:nvGrpSpPr>
          <p:cNvPr id="158" name="Graphic 48">
            <a:extLst>
              <a:ext uri="{FF2B5EF4-FFF2-40B4-BE49-F238E27FC236}">
                <a16:creationId xmlns:a16="http://schemas.microsoft.com/office/drawing/2014/main" id="{CCD2D033-2DF4-45D9-93E5-C0450952DBD4}"/>
              </a:ext>
            </a:extLst>
          </p:cNvPr>
          <p:cNvGrpSpPr/>
          <p:nvPr/>
        </p:nvGrpSpPr>
        <p:grpSpPr>
          <a:xfrm flipH="1">
            <a:off x="1898208" y="4686936"/>
            <a:ext cx="674486" cy="1014835"/>
            <a:chOff x="3938734" y="2758105"/>
            <a:chExt cx="674486" cy="1014835"/>
          </a:xfrm>
        </p:grpSpPr>
        <p:sp>
          <p:nvSpPr>
            <p:cNvPr id="159" name="Freeform: Shape 158">
              <a:extLst>
                <a:ext uri="{FF2B5EF4-FFF2-40B4-BE49-F238E27FC236}">
                  <a16:creationId xmlns:a16="http://schemas.microsoft.com/office/drawing/2014/main" id="{659A0366-A65F-4709-85B5-8A7785A391BD}"/>
                </a:ext>
              </a:extLst>
            </p:cNvPr>
            <p:cNvSpPr/>
            <p:nvPr/>
          </p:nvSpPr>
          <p:spPr>
            <a:xfrm>
              <a:off x="3938734" y="2819474"/>
              <a:ext cx="674486" cy="953289"/>
            </a:xfrm>
            <a:custGeom>
              <a:avLst/>
              <a:gdLst>
                <a:gd name="connsiteX0" fmla="*/ 233934 w 674486"/>
                <a:gd name="connsiteY0" fmla="*/ 949057 h 953289"/>
                <a:gd name="connsiteX1" fmla="*/ 44482 w 674486"/>
                <a:gd name="connsiteY1" fmla="*/ 848283 h 953289"/>
                <a:gd name="connsiteX2" fmla="*/ 0 w 674486"/>
                <a:gd name="connsiteY2" fmla="*/ 780751 h 953289"/>
                <a:gd name="connsiteX3" fmla="*/ 29623 w 674486"/>
                <a:gd name="connsiteY3" fmla="*/ 299738 h 953289"/>
                <a:gd name="connsiteX4" fmla="*/ 180594 w 674486"/>
                <a:gd name="connsiteY4" fmla="*/ 76853 h 953289"/>
                <a:gd name="connsiteX5" fmla="*/ 441388 w 674486"/>
                <a:gd name="connsiteY5" fmla="*/ 11321 h 953289"/>
                <a:gd name="connsiteX6" fmla="*/ 619982 w 674486"/>
                <a:gd name="connsiteY6" fmla="*/ 174103 h 953289"/>
                <a:gd name="connsiteX7" fmla="*/ 673513 w 674486"/>
                <a:gd name="connsiteY7" fmla="*/ 443947 h 953289"/>
                <a:gd name="connsiteX8" fmla="*/ 673513 w 674486"/>
                <a:gd name="connsiteY8" fmla="*/ 705884 h 953289"/>
                <a:gd name="connsiteX9" fmla="*/ 579692 w 674486"/>
                <a:gd name="connsiteY9" fmla="*/ 801134 h 953289"/>
                <a:gd name="connsiteX10" fmla="*/ 324803 w 674486"/>
                <a:gd name="connsiteY10" fmla="*/ 942390 h 953289"/>
                <a:gd name="connsiteX11" fmla="*/ 233934 w 674486"/>
                <a:gd name="connsiteY11" fmla="*/ 949057 h 95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486" h="953289">
                  <a:moveTo>
                    <a:pt x="233934" y="949057"/>
                  </a:moveTo>
                  <a:cubicBezTo>
                    <a:pt x="206407" y="942104"/>
                    <a:pt x="59436" y="858475"/>
                    <a:pt x="44482" y="848283"/>
                  </a:cubicBezTo>
                  <a:cubicBezTo>
                    <a:pt x="29527" y="838091"/>
                    <a:pt x="0" y="817041"/>
                    <a:pt x="0" y="780751"/>
                  </a:cubicBezTo>
                  <a:cubicBezTo>
                    <a:pt x="0" y="748651"/>
                    <a:pt x="3334" y="445947"/>
                    <a:pt x="29623" y="299738"/>
                  </a:cubicBezTo>
                  <a:cubicBezTo>
                    <a:pt x="47079" y="207812"/>
                    <a:pt x="101704" y="127164"/>
                    <a:pt x="180594" y="76853"/>
                  </a:cubicBezTo>
                  <a:cubicBezTo>
                    <a:pt x="272034" y="20179"/>
                    <a:pt x="363950" y="-20873"/>
                    <a:pt x="441388" y="11321"/>
                  </a:cubicBezTo>
                  <a:cubicBezTo>
                    <a:pt x="518827" y="43516"/>
                    <a:pt x="589502" y="102666"/>
                    <a:pt x="619982" y="174103"/>
                  </a:cubicBezTo>
                  <a:cubicBezTo>
                    <a:pt x="650462" y="245541"/>
                    <a:pt x="671322" y="388606"/>
                    <a:pt x="673513" y="443947"/>
                  </a:cubicBezTo>
                  <a:cubicBezTo>
                    <a:pt x="675704" y="499287"/>
                    <a:pt x="673513" y="689025"/>
                    <a:pt x="673513" y="705884"/>
                  </a:cubicBezTo>
                  <a:cubicBezTo>
                    <a:pt x="673513" y="722743"/>
                    <a:pt x="670465" y="744651"/>
                    <a:pt x="579692" y="801134"/>
                  </a:cubicBezTo>
                  <a:cubicBezTo>
                    <a:pt x="488918" y="857618"/>
                    <a:pt x="363569" y="924959"/>
                    <a:pt x="324803" y="942390"/>
                  </a:cubicBezTo>
                  <a:cubicBezTo>
                    <a:pt x="295970" y="954115"/>
                    <a:pt x="264166" y="956449"/>
                    <a:pt x="233934" y="949057"/>
                  </a:cubicBezTo>
                  <a:close/>
                </a:path>
              </a:pathLst>
            </a:custGeom>
            <a:solidFill>
              <a:srgbClr val="37474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912E279-FFA1-4AD3-81FE-3F487BE153F0}"/>
                </a:ext>
              </a:extLst>
            </p:cNvPr>
            <p:cNvSpPr/>
            <p:nvPr/>
          </p:nvSpPr>
          <p:spPr>
            <a:xfrm>
              <a:off x="4111680" y="2758105"/>
              <a:ext cx="230558" cy="178658"/>
            </a:xfrm>
            <a:custGeom>
              <a:avLst/>
              <a:gdLst>
                <a:gd name="connsiteX0" fmla="*/ 38319 w 230558"/>
                <a:gd name="connsiteY0" fmla="*/ 177560 h 178658"/>
                <a:gd name="connsiteX1" fmla="*/ 2124 w 230558"/>
                <a:gd name="connsiteY1" fmla="*/ 164416 h 178658"/>
                <a:gd name="connsiteX2" fmla="*/ 15649 w 230558"/>
                <a:gd name="connsiteY2" fmla="*/ 77834 h 178658"/>
                <a:gd name="connsiteX3" fmla="*/ 174526 w 230558"/>
                <a:gd name="connsiteY3" fmla="*/ 205 h 178658"/>
                <a:gd name="connsiteX4" fmla="*/ 226438 w 230558"/>
                <a:gd name="connsiteY4" fmla="*/ 33352 h 178658"/>
                <a:gd name="connsiteX5" fmla="*/ 226438 w 230558"/>
                <a:gd name="connsiteY5" fmla="*/ 98884 h 178658"/>
                <a:gd name="connsiteX6" fmla="*/ 191100 w 230558"/>
                <a:gd name="connsiteY6" fmla="*/ 89359 h 178658"/>
                <a:gd name="connsiteX7" fmla="*/ 181575 w 230558"/>
                <a:gd name="connsiteY7" fmla="*/ 42496 h 178658"/>
                <a:gd name="connsiteX8" fmla="*/ 54321 w 230558"/>
                <a:gd name="connsiteY8" fmla="*/ 96122 h 178658"/>
                <a:gd name="connsiteX9" fmla="*/ 41748 w 230558"/>
                <a:gd name="connsiteY9" fmla="*/ 151271 h 178658"/>
                <a:gd name="connsiteX10" fmla="*/ 38319 w 230558"/>
                <a:gd name="connsiteY10" fmla="*/ 177560 h 17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558" h="178658">
                  <a:moveTo>
                    <a:pt x="38319" y="177560"/>
                  </a:moveTo>
                  <a:cubicBezTo>
                    <a:pt x="29937" y="182323"/>
                    <a:pt x="5743" y="170417"/>
                    <a:pt x="2124" y="164416"/>
                  </a:cubicBezTo>
                  <a:cubicBezTo>
                    <a:pt x="-1496" y="158415"/>
                    <a:pt x="-2448" y="106504"/>
                    <a:pt x="15649" y="77834"/>
                  </a:cubicBezTo>
                  <a:cubicBezTo>
                    <a:pt x="33747" y="49163"/>
                    <a:pt x="146618" y="-3700"/>
                    <a:pt x="174526" y="205"/>
                  </a:cubicBezTo>
                  <a:cubicBezTo>
                    <a:pt x="195653" y="3643"/>
                    <a:pt x="214427" y="15635"/>
                    <a:pt x="226438" y="33352"/>
                  </a:cubicBezTo>
                  <a:cubicBezTo>
                    <a:pt x="229867" y="40686"/>
                    <a:pt x="233677" y="88978"/>
                    <a:pt x="226438" y="98884"/>
                  </a:cubicBezTo>
                  <a:cubicBezTo>
                    <a:pt x="219198" y="108790"/>
                    <a:pt x="193386" y="93550"/>
                    <a:pt x="191100" y="89359"/>
                  </a:cubicBezTo>
                  <a:cubicBezTo>
                    <a:pt x="188814" y="85168"/>
                    <a:pt x="199577" y="49830"/>
                    <a:pt x="181575" y="42496"/>
                  </a:cubicBezTo>
                  <a:cubicBezTo>
                    <a:pt x="165001" y="35828"/>
                    <a:pt x="86325" y="69261"/>
                    <a:pt x="54321" y="96122"/>
                  </a:cubicBezTo>
                  <a:cubicBezTo>
                    <a:pt x="40414" y="107837"/>
                    <a:pt x="41081" y="136889"/>
                    <a:pt x="41748" y="151271"/>
                  </a:cubicBezTo>
                  <a:cubicBezTo>
                    <a:pt x="42415" y="165654"/>
                    <a:pt x="42510" y="175084"/>
                    <a:pt x="38319" y="177560"/>
                  </a:cubicBezTo>
                  <a:close/>
                </a:path>
              </a:pathLst>
            </a:custGeom>
            <a:solidFill>
              <a:srgbClr val="455A64"/>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5F3D27A-73E7-4C04-865B-244C58C397A9}"/>
                </a:ext>
              </a:extLst>
            </p:cNvPr>
            <p:cNvSpPr/>
            <p:nvPr/>
          </p:nvSpPr>
          <p:spPr>
            <a:xfrm>
              <a:off x="4116833" y="2927755"/>
              <a:ext cx="496388" cy="845185"/>
            </a:xfrm>
            <a:custGeom>
              <a:avLst/>
              <a:gdLst>
                <a:gd name="connsiteX0" fmla="*/ 10497 w 496388"/>
                <a:gd name="connsiteY0" fmla="*/ 348715 h 845185"/>
                <a:gd name="connsiteX1" fmla="*/ 209664 w 496388"/>
                <a:gd name="connsiteY1" fmla="*/ 31152 h 845185"/>
                <a:gd name="connsiteX2" fmla="*/ 445027 w 496388"/>
                <a:gd name="connsiteY2" fmla="*/ 73443 h 845185"/>
                <a:gd name="connsiteX3" fmla="*/ 495414 w 496388"/>
                <a:gd name="connsiteY3" fmla="*/ 335666 h 845185"/>
                <a:gd name="connsiteX4" fmla="*/ 495414 w 496388"/>
                <a:gd name="connsiteY4" fmla="*/ 597603 h 845185"/>
                <a:gd name="connsiteX5" fmla="*/ 401593 w 496388"/>
                <a:gd name="connsiteY5" fmla="*/ 692853 h 845185"/>
                <a:gd name="connsiteX6" fmla="*/ 146704 w 496388"/>
                <a:gd name="connsiteY6" fmla="*/ 834109 h 845185"/>
                <a:gd name="connsiteX7" fmla="*/ 55836 w 496388"/>
                <a:gd name="connsiteY7" fmla="*/ 841062 h 845185"/>
                <a:gd name="connsiteX8" fmla="*/ 38119 w 496388"/>
                <a:gd name="connsiteY8" fmla="*/ 834109 h 845185"/>
                <a:gd name="connsiteX9" fmla="*/ 10497 w 496388"/>
                <a:gd name="connsiteY9" fmla="*/ 348715 h 84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388" h="845185">
                  <a:moveTo>
                    <a:pt x="10497" y="348715"/>
                  </a:moveTo>
                  <a:cubicBezTo>
                    <a:pt x="26689" y="191457"/>
                    <a:pt x="55836" y="99636"/>
                    <a:pt x="209664" y="31152"/>
                  </a:cubicBezTo>
                  <a:cubicBezTo>
                    <a:pt x="363493" y="-37333"/>
                    <a:pt x="423215" y="20960"/>
                    <a:pt x="445027" y="73443"/>
                  </a:cubicBezTo>
                  <a:cubicBezTo>
                    <a:pt x="473602" y="146976"/>
                    <a:pt x="493319" y="282231"/>
                    <a:pt x="495414" y="335666"/>
                  </a:cubicBezTo>
                  <a:cubicBezTo>
                    <a:pt x="497605" y="391006"/>
                    <a:pt x="495414" y="580744"/>
                    <a:pt x="495414" y="597603"/>
                  </a:cubicBezTo>
                  <a:cubicBezTo>
                    <a:pt x="495414" y="614463"/>
                    <a:pt x="492366" y="636370"/>
                    <a:pt x="401593" y="692853"/>
                  </a:cubicBezTo>
                  <a:cubicBezTo>
                    <a:pt x="310820" y="749337"/>
                    <a:pt x="185471" y="816678"/>
                    <a:pt x="146704" y="834109"/>
                  </a:cubicBezTo>
                  <a:cubicBezTo>
                    <a:pt x="117901" y="845930"/>
                    <a:pt x="86106" y="848358"/>
                    <a:pt x="55836" y="841062"/>
                  </a:cubicBezTo>
                  <a:cubicBezTo>
                    <a:pt x="49759" y="839214"/>
                    <a:pt x="43834" y="836890"/>
                    <a:pt x="38119" y="834109"/>
                  </a:cubicBezTo>
                  <a:cubicBezTo>
                    <a:pt x="-9792" y="772578"/>
                    <a:pt x="-4362" y="492352"/>
                    <a:pt x="10497" y="348715"/>
                  </a:cubicBezTo>
                  <a:close/>
                </a:path>
              </a:pathLst>
            </a:custGeom>
            <a:solidFill>
              <a:srgbClr val="455A64"/>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9725DBD-38C4-4B62-91D9-7FBE609BC3C3}"/>
                </a:ext>
              </a:extLst>
            </p:cNvPr>
            <p:cNvSpPr/>
            <p:nvPr/>
          </p:nvSpPr>
          <p:spPr>
            <a:xfrm>
              <a:off x="4024936" y="2861678"/>
              <a:ext cx="461009" cy="490515"/>
            </a:xfrm>
            <a:custGeom>
              <a:avLst/>
              <a:gdLst>
                <a:gd name="connsiteX0" fmla="*/ 461010 w 461009"/>
                <a:gd name="connsiteY0" fmla="*/ 35792 h 490515"/>
                <a:gd name="connsiteX1" fmla="*/ 258127 w 461009"/>
                <a:gd name="connsiteY1" fmla="*/ 39887 h 490515"/>
                <a:gd name="connsiteX2" fmla="*/ 23813 w 461009"/>
                <a:gd name="connsiteY2" fmla="*/ 382787 h 490515"/>
                <a:gd name="connsiteX3" fmla="*/ 14288 w 461009"/>
                <a:gd name="connsiteY3" fmla="*/ 490515 h 490515"/>
                <a:gd name="connsiteX4" fmla="*/ 0 w 461009"/>
                <a:gd name="connsiteY4" fmla="*/ 481848 h 490515"/>
                <a:gd name="connsiteX5" fmla="*/ 9525 w 461009"/>
                <a:gd name="connsiteY5" fmla="*/ 369167 h 490515"/>
                <a:gd name="connsiteX6" fmla="*/ 244983 w 461009"/>
                <a:gd name="connsiteY6" fmla="*/ 30648 h 490515"/>
                <a:gd name="connsiteX7" fmla="*/ 436435 w 461009"/>
                <a:gd name="connsiteY7" fmla="*/ 15313 h 490515"/>
                <a:gd name="connsiteX8" fmla="*/ 461010 w 461009"/>
                <a:gd name="connsiteY8" fmla="*/ 35792 h 4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9" h="490515">
                  <a:moveTo>
                    <a:pt x="461010" y="35792"/>
                  </a:moveTo>
                  <a:cubicBezTo>
                    <a:pt x="420814" y="12265"/>
                    <a:pt x="354901" y="-3261"/>
                    <a:pt x="258127" y="39887"/>
                  </a:cubicBezTo>
                  <a:cubicBezTo>
                    <a:pt x="85154" y="116945"/>
                    <a:pt x="41243" y="213433"/>
                    <a:pt x="23813" y="382787"/>
                  </a:cubicBezTo>
                  <a:cubicBezTo>
                    <a:pt x="20669" y="413839"/>
                    <a:pt x="16002" y="450796"/>
                    <a:pt x="14288" y="490515"/>
                  </a:cubicBezTo>
                  <a:lnTo>
                    <a:pt x="0" y="481848"/>
                  </a:lnTo>
                  <a:cubicBezTo>
                    <a:pt x="2000" y="438985"/>
                    <a:pt x="6191" y="402314"/>
                    <a:pt x="9525" y="369167"/>
                  </a:cubicBezTo>
                  <a:cubicBezTo>
                    <a:pt x="28575" y="198574"/>
                    <a:pt x="79724" y="104277"/>
                    <a:pt x="244983" y="30648"/>
                  </a:cubicBezTo>
                  <a:cubicBezTo>
                    <a:pt x="336518" y="-10119"/>
                    <a:pt x="396621" y="-4785"/>
                    <a:pt x="436435" y="15313"/>
                  </a:cubicBezTo>
                  <a:cubicBezTo>
                    <a:pt x="444989" y="21695"/>
                    <a:pt x="453190" y="28534"/>
                    <a:pt x="461010" y="35792"/>
                  </a:cubicBezTo>
                  <a:close/>
                </a:path>
              </a:pathLst>
            </a:custGeom>
            <a:solidFill>
              <a:srgbClr val="263238"/>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3E667E9-5FFB-452B-B42E-9A7501808E14}"/>
                </a:ext>
              </a:extLst>
            </p:cNvPr>
            <p:cNvSpPr/>
            <p:nvPr/>
          </p:nvSpPr>
          <p:spPr>
            <a:xfrm>
              <a:off x="4030936" y="2866837"/>
              <a:ext cx="461010" cy="489738"/>
            </a:xfrm>
            <a:custGeom>
              <a:avLst/>
              <a:gdLst>
                <a:gd name="connsiteX0" fmla="*/ 461010 w 461010"/>
                <a:gd name="connsiteY0" fmla="*/ 35015 h 489738"/>
                <a:gd name="connsiteX1" fmla="*/ 258223 w 461010"/>
                <a:gd name="connsiteY1" fmla="*/ 39110 h 489738"/>
                <a:gd name="connsiteX2" fmla="*/ 23813 w 461010"/>
                <a:gd name="connsiteY2" fmla="*/ 382011 h 489738"/>
                <a:gd name="connsiteX3" fmla="*/ 14288 w 461010"/>
                <a:gd name="connsiteY3" fmla="*/ 489738 h 489738"/>
                <a:gd name="connsiteX4" fmla="*/ 0 w 461010"/>
                <a:gd name="connsiteY4" fmla="*/ 481070 h 489738"/>
                <a:gd name="connsiteX5" fmla="*/ 9525 w 461010"/>
                <a:gd name="connsiteY5" fmla="*/ 368390 h 489738"/>
                <a:gd name="connsiteX6" fmla="*/ 244983 w 461010"/>
                <a:gd name="connsiteY6" fmla="*/ 29871 h 489738"/>
                <a:gd name="connsiteX7" fmla="*/ 438055 w 461010"/>
                <a:gd name="connsiteY7" fmla="*/ 15869 h 489738"/>
                <a:gd name="connsiteX8" fmla="*/ 461010 w 461010"/>
                <a:gd name="connsiteY8" fmla="*/ 35015 h 4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10" h="489738">
                  <a:moveTo>
                    <a:pt x="461010" y="35015"/>
                  </a:moveTo>
                  <a:cubicBezTo>
                    <a:pt x="420910" y="11488"/>
                    <a:pt x="354902" y="-4038"/>
                    <a:pt x="258223" y="39110"/>
                  </a:cubicBezTo>
                  <a:cubicBezTo>
                    <a:pt x="85154" y="116168"/>
                    <a:pt x="41243" y="212656"/>
                    <a:pt x="23813" y="382011"/>
                  </a:cubicBezTo>
                  <a:cubicBezTo>
                    <a:pt x="20669" y="413062"/>
                    <a:pt x="16002" y="450019"/>
                    <a:pt x="14288" y="489738"/>
                  </a:cubicBezTo>
                  <a:lnTo>
                    <a:pt x="0" y="481070"/>
                  </a:lnTo>
                  <a:cubicBezTo>
                    <a:pt x="2000" y="438208"/>
                    <a:pt x="6191" y="401537"/>
                    <a:pt x="9525" y="368390"/>
                  </a:cubicBezTo>
                  <a:cubicBezTo>
                    <a:pt x="28575" y="197797"/>
                    <a:pt x="79724" y="103404"/>
                    <a:pt x="244983" y="29871"/>
                  </a:cubicBezTo>
                  <a:cubicBezTo>
                    <a:pt x="336518" y="-10896"/>
                    <a:pt x="398240" y="-4133"/>
                    <a:pt x="438055" y="15869"/>
                  </a:cubicBezTo>
                  <a:cubicBezTo>
                    <a:pt x="446056" y="21813"/>
                    <a:pt x="453723" y="28204"/>
                    <a:pt x="461010" y="35015"/>
                  </a:cubicBezTo>
                  <a:close/>
                </a:path>
              </a:pathLst>
            </a:custGeom>
            <a:solidFill>
              <a:srgbClr val="455A64"/>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B2120AF-82B7-44A8-AFB8-D249B56AAB44}"/>
                </a:ext>
              </a:extLst>
            </p:cNvPr>
            <p:cNvSpPr/>
            <p:nvPr/>
          </p:nvSpPr>
          <p:spPr>
            <a:xfrm>
              <a:off x="4313251" y="3020048"/>
              <a:ext cx="128309" cy="145843"/>
            </a:xfrm>
            <a:custGeom>
              <a:avLst/>
              <a:gdLst>
                <a:gd name="connsiteX0" fmla="*/ 122688 w 128309"/>
                <a:gd name="connsiteY0" fmla="*/ 31346 h 145843"/>
                <a:gd name="connsiteX1" fmla="*/ 70396 w 128309"/>
                <a:gd name="connsiteY1" fmla="*/ 1438 h 145843"/>
                <a:gd name="connsiteX2" fmla="*/ 55156 w 128309"/>
                <a:gd name="connsiteY2" fmla="*/ 5629 h 145843"/>
                <a:gd name="connsiteX3" fmla="*/ 1530 w 128309"/>
                <a:gd name="connsiteY3" fmla="*/ 98879 h 145843"/>
                <a:gd name="connsiteX4" fmla="*/ 5531 w 128309"/>
                <a:gd name="connsiteY4" fmla="*/ 114214 h 145843"/>
                <a:gd name="connsiteX5" fmla="*/ 57156 w 128309"/>
                <a:gd name="connsiteY5" fmla="*/ 144313 h 145843"/>
                <a:gd name="connsiteX6" fmla="*/ 72492 w 128309"/>
                <a:gd name="connsiteY6" fmla="*/ 140312 h 145843"/>
                <a:gd name="connsiteX7" fmla="*/ 126784 w 128309"/>
                <a:gd name="connsiteY7" fmla="*/ 46491 h 145843"/>
                <a:gd name="connsiteX8" fmla="*/ 122936 w 128309"/>
                <a:gd name="connsiteY8" fmla="*/ 31489 h 145843"/>
                <a:gd name="connsiteX9" fmla="*/ 122688 w 128309"/>
                <a:gd name="connsiteY9" fmla="*/ 31346 h 14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09" h="145843">
                  <a:moveTo>
                    <a:pt x="122688" y="31346"/>
                  </a:moveTo>
                  <a:lnTo>
                    <a:pt x="70396" y="1438"/>
                  </a:lnTo>
                  <a:cubicBezTo>
                    <a:pt x="65024" y="-1572"/>
                    <a:pt x="58233" y="295"/>
                    <a:pt x="55156" y="5629"/>
                  </a:cubicBezTo>
                  <a:lnTo>
                    <a:pt x="1530" y="98879"/>
                  </a:lnTo>
                  <a:cubicBezTo>
                    <a:pt x="-1584" y="104222"/>
                    <a:pt x="206" y="111071"/>
                    <a:pt x="5531" y="114214"/>
                  </a:cubicBezTo>
                  <a:lnTo>
                    <a:pt x="57156" y="144313"/>
                  </a:lnTo>
                  <a:cubicBezTo>
                    <a:pt x="62500" y="147427"/>
                    <a:pt x="69348" y="145637"/>
                    <a:pt x="72492" y="140312"/>
                  </a:cubicBezTo>
                  <a:lnTo>
                    <a:pt x="126784" y="46491"/>
                  </a:lnTo>
                  <a:cubicBezTo>
                    <a:pt x="129861" y="41281"/>
                    <a:pt x="128137" y="34566"/>
                    <a:pt x="122936" y="31489"/>
                  </a:cubicBezTo>
                  <a:cubicBezTo>
                    <a:pt x="122850" y="31442"/>
                    <a:pt x="122774" y="31394"/>
                    <a:pt x="122688" y="31346"/>
                  </a:cubicBezTo>
                  <a:close/>
                </a:path>
              </a:pathLst>
            </a:custGeom>
            <a:solidFill>
              <a:srgbClr val="263238"/>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FF9738-AD34-4F64-B2C6-C08FCCCFEDF5}"/>
                </a:ext>
              </a:extLst>
            </p:cNvPr>
            <p:cNvSpPr/>
            <p:nvPr/>
          </p:nvSpPr>
          <p:spPr>
            <a:xfrm>
              <a:off x="4322349" y="3029435"/>
              <a:ext cx="109774" cy="127128"/>
            </a:xfrm>
            <a:custGeom>
              <a:avLst/>
              <a:gdLst>
                <a:gd name="connsiteX0" fmla="*/ 57488 w 109774"/>
                <a:gd name="connsiteY0" fmla="*/ 124258 h 127128"/>
                <a:gd name="connsiteX1" fmla="*/ 109018 w 109774"/>
                <a:gd name="connsiteY1" fmla="*/ 35390 h 127128"/>
                <a:gd name="connsiteX2" fmla="*/ 107037 w 109774"/>
                <a:gd name="connsiteY2" fmla="*/ 27837 h 127128"/>
                <a:gd name="connsiteX3" fmla="*/ 106923 w 109774"/>
                <a:gd name="connsiteY3" fmla="*/ 27770 h 127128"/>
                <a:gd name="connsiteX4" fmla="*/ 59298 w 109774"/>
                <a:gd name="connsiteY4" fmla="*/ 719 h 127128"/>
                <a:gd name="connsiteX5" fmla="*/ 51678 w 109774"/>
                <a:gd name="connsiteY5" fmla="*/ 2814 h 127128"/>
                <a:gd name="connsiteX6" fmla="*/ 719 w 109774"/>
                <a:gd name="connsiteY6" fmla="*/ 91302 h 127128"/>
                <a:gd name="connsiteX7" fmla="*/ 2814 w 109774"/>
                <a:gd name="connsiteY7" fmla="*/ 98922 h 127128"/>
                <a:gd name="connsiteX8" fmla="*/ 49582 w 109774"/>
                <a:gd name="connsiteY8" fmla="*/ 126258 h 127128"/>
                <a:gd name="connsiteX9" fmla="*/ 57335 w 109774"/>
                <a:gd name="connsiteY9" fmla="*/ 124515 h 127128"/>
                <a:gd name="connsiteX10" fmla="*/ 57488 w 109774"/>
                <a:gd name="connsiteY10" fmla="*/ 124258 h 12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74" h="127128">
                  <a:moveTo>
                    <a:pt x="57488" y="124258"/>
                  </a:moveTo>
                  <a:lnTo>
                    <a:pt x="109018" y="35390"/>
                  </a:lnTo>
                  <a:cubicBezTo>
                    <a:pt x="110561" y="32752"/>
                    <a:pt x="109666" y="29370"/>
                    <a:pt x="107037" y="27837"/>
                  </a:cubicBezTo>
                  <a:cubicBezTo>
                    <a:pt x="106999" y="27808"/>
                    <a:pt x="106961" y="27789"/>
                    <a:pt x="106923" y="27770"/>
                  </a:cubicBezTo>
                  <a:lnTo>
                    <a:pt x="59298" y="719"/>
                  </a:lnTo>
                  <a:cubicBezTo>
                    <a:pt x="56612" y="-786"/>
                    <a:pt x="53211" y="147"/>
                    <a:pt x="51678" y="2814"/>
                  </a:cubicBezTo>
                  <a:lnTo>
                    <a:pt x="719" y="91302"/>
                  </a:lnTo>
                  <a:cubicBezTo>
                    <a:pt x="-786" y="93988"/>
                    <a:pt x="147" y="97388"/>
                    <a:pt x="2814" y="98922"/>
                  </a:cubicBezTo>
                  <a:lnTo>
                    <a:pt x="49582" y="126258"/>
                  </a:lnTo>
                  <a:cubicBezTo>
                    <a:pt x="52201" y="127916"/>
                    <a:pt x="55678" y="127135"/>
                    <a:pt x="57335" y="124515"/>
                  </a:cubicBezTo>
                  <a:cubicBezTo>
                    <a:pt x="57393" y="124430"/>
                    <a:pt x="57440" y="124344"/>
                    <a:pt x="57488" y="124258"/>
                  </a:cubicBezTo>
                  <a:close/>
                </a:path>
              </a:pathLst>
            </a:custGeom>
            <a:solidFill>
              <a:srgbClr val="455A64"/>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C7543B2-F1FD-40AC-BEF4-B85319D0FDD5}"/>
                </a:ext>
              </a:extLst>
            </p:cNvPr>
            <p:cNvSpPr/>
            <p:nvPr/>
          </p:nvSpPr>
          <p:spPr>
            <a:xfrm>
              <a:off x="4385933" y="3057981"/>
              <a:ext cx="9906" cy="53978"/>
            </a:xfrm>
            <a:custGeom>
              <a:avLst/>
              <a:gdLst>
                <a:gd name="connsiteX0" fmla="*/ 4953 w 9906"/>
                <a:gd name="connsiteY0" fmla="*/ 53231 h 53978"/>
                <a:gd name="connsiteX1" fmla="*/ 4953 w 9906"/>
                <a:gd name="connsiteY1" fmla="*/ 53231 h 53978"/>
                <a:gd name="connsiteX2" fmla="*/ 9906 w 9906"/>
                <a:gd name="connsiteY2" fmla="*/ 45420 h 53978"/>
                <a:gd name="connsiteX3" fmla="*/ 9906 w 9906"/>
                <a:gd name="connsiteY3" fmla="*/ 2843 h 53978"/>
                <a:gd name="connsiteX4" fmla="*/ 4953 w 9906"/>
                <a:gd name="connsiteY4" fmla="*/ 748 h 53978"/>
                <a:gd name="connsiteX5" fmla="*/ 4953 w 9906"/>
                <a:gd name="connsiteY5" fmla="*/ 748 h 53978"/>
                <a:gd name="connsiteX6" fmla="*/ 0 w 9906"/>
                <a:gd name="connsiteY6" fmla="*/ 8558 h 53978"/>
                <a:gd name="connsiteX7" fmla="*/ 0 w 9906"/>
                <a:gd name="connsiteY7" fmla="*/ 51135 h 53978"/>
                <a:gd name="connsiteX8" fmla="*/ 4953 w 9906"/>
                <a:gd name="connsiteY8" fmla="*/ 53231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 h="53978">
                  <a:moveTo>
                    <a:pt x="4953" y="53231"/>
                  </a:moveTo>
                  <a:lnTo>
                    <a:pt x="4953" y="53231"/>
                  </a:lnTo>
                  <a:cubicBezTo>
                    <a:pt x="7734" y="51545"/>
                    <a:pt x="9573" y="48659"/>
                    <a:pt x="9906" y="45420"/>
                  </a:cubicBezTo>
                  <a:lnTo>
                    <a:pt x="9906" y="2843"/>
                  </a:lnTo>
                  <a:cubicBezTo>
                    <a:pt x="9906" y="81"/>
                    <a:pt x="7715" y="-776"/>
                    <a:pt x="4953" y="748"/>
                  </a:cubicBezTo>
                  <a:lnTo>
                    <a:pt x="4953" y="748"/>
                  </a:lnTo>
                  <a:cubicBezTo>
                    <a:pt x="2172" y="2434"/>
                    <a:pt x="333" y="5320"/>
                    <a:pt x="0" y="8558"/>
                  </a:cubicBezTo>
                  <a:lnTo>
                    <a:pt x="0" y="51135"/>
                  </a:lnTo>
                  <a:cubicBezTo>
                    <a:pt x="0" y="53897"/>
                    <a:pt x="2191" y="54755"/>
                    <a:pt x="4953" y="53231"/>
                  </a:cubicBezTo>
                  <a:close/>
                </a:path>
              </a:pathLst>
            </a:custGeom>
            <a:solidFill>
              <a:srgbClr val="37474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301361A-16BD-4990-94DA-7794A00FA57C}"/>
                </a:ext>
              </a:extLst>
            </p:cNvPr>
            <p:cNvSpPr/>
            <p:nvPr/>
          </p:nvSpPr>
          <p:spPr>
            <a:xfrm>
              <a:off x="4358311" y="3073940"/>
              <a:ext cx="9905" cy="54000"/>
            </a:xfrm>
            <a:custGeom>
              <a:avLst/>
              <a:gdLst>
                <a:gd name="connsiteX0" fmla="*/ 4953 w 9905"/>
                <a:gd name="connsiteY0" fmla="*/ 53273 h 54000"/>
                <a:gd name="connsiteX1" fmla="*/ 4953 w 9905"/>
                <a:gd name="connsiteY1" fmla="*/ 53273 h 54000"/>
                <a:gd name="connsiteX2" fmla="*/ 9906 w 9905"/>
                <a:gd name="connsiteY2" fmla="*/ 45367 h 54000"/>
                <a:gd name="connsiteX3" fmla="*/ 9906 w 9905"/>
                <a:gd name="connsiteY3" fmla="*/ 2886 h 54000"/>
                <a:gd name="connsiteX4" fmla="*/ 4953 w 9905"/>
                <a:gd name="connsiteY4" fmla="*/ 790 h 54000"/>
                <a:gd name="connsiteX5" fmla="*/ 4953 w 9905"/>
                <a:gd name="connsiteY5" fmla="*/ 790 h 54000"/>
                <a:gd name="connsiteX6" fmla="*/ 0 w 9905"/>
                <a:gd name="connsiteY6" fmla="*/ 8601 h 54000"/>
                <a:gd name="connsiteX7" fmla="*/ 0 w 9905"/>
                <a:gd name="connsiteY7" fmla="*/ 51177 h 54000"/>
                <a:gd name="connsiteX8" fmla="*/ 4953 w 9905"/>
                <a:gd name="connsiteY8" fmla="*/ 53273 h 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5" h="54000">
                  <a:moveTo>
                    <a:pt x="4953" y="53273"/>
                  </a:moveTo>
                  <a:lnTo>
                    <a:pt x="4953" y="53273"/>
                  </a:lnTo>
                  <a:cubicBezTo>
                    <a:pt x="7734" y="51539"/>
                    <a:pt x="9554" y="48625"/>
                    <a:pt x="9906" y="45367"/>
                  </a:cubicBezTo>
                  <a:lnTo>
                    <a:pt x="9906" y="2886"/>
                  </a:lnTo>
                  <a:cubicBezTo>
                    <a:pt x="9906" y="123"/>
                    <a:pt x="7620" y="-829"/>
                    <a:pt x="4953" y="790"/>
                  </a:cubicBezTo>
                  <a:lnTo>
                    <a:pt x="4953" y="790"/>
                  </a:lnTo>
                  <a:cubicBezTo>
                    <a:pt x="2143" y="2448"/>
                    <a:pt x="305" y="5353"/>
                    <a:pt x="0" y="8601"/>
                  </a:cubicBezTo>
                  <a:lnTo>
                    <a:pt x="0" y="51177"/>
                  </a:lnTo>
                  <a:cubicBezTo>
                    <a:pt x="286" y="53844"/>
                    <a:pt x="2191" y="54797"/>
                    <a:pt x="4953" y="53273"/>
                  </a:cubicBezTo>
                  <a:close/>
                </a:path>
              </a:pathLst>
            </a:custGeom>
            <a:solidFill>
              <a:srgbClr val="37474F"/>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B12994E-7A47-4AC1-8E76-D989EF0DB2A6}"/>
                </a:ext>
              </a:extLst>
            </p:cNvPr>
            <p:cNvSpPr/>
            <p:nvPr/>
          </p:nvSpPr>
          <p:spPr>
            <a:xfrm>
              <a:off x="4185871" y="3409439"/>
              <a:ext cx="77673" cy="298799"/>
            </a:xfrm>
            <a:custGeom>
              <a:avLst/>
              <a:gdLst>
                <a:gd name="connsiteX0" fmla="*/ 12705 w 77673"/>
                <a:gd name="connsiteY0" fmla="*/ 0 h 298799"/>
                <a:gd name="connsiteX1" fmla="*/ 57282 w 77673"/>
                <a:gd name="connsiteY1" fmla="*/ 101727 h 298799"/>
                <a:gd name="connsiteX2" fmla="*/ 66807 w 77673"/>
                <a:gd name="connsiteY2" fmla="*/ 295561 h 298799"/>
                <a:gd name="connsiteX3" fmla="*/ 9657 w 77673"/>
                <a:gd name="connsiteY3" fmla="*/ 273463 h 298799"/>
                <a:gd name="connsiteX4" fmla="*/ 12705 w 77673"/>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73" h="298799">
                  <a:moveTo>
                    <a:pt x="12705" y="0"/>
                  </a:moveTo>
                  <a:cubicBezTo>
                    <a:pt x="12705" y="0"/>
                    <a:pt x="38613" y="21336"/>
                    <a:pt x="57282" y="101727"/>
                  </a:cubicBezTo>
                  <a:cubicBezTo>
                    <a:pt x="75951" y="182118"/>
                    <a:pt x="87191" y="283369"/>
                    <a:pt x="66807" y="295561"/>
                  </a:cubicBezTo>
                  <a:cubicBezTo>
                    <a:pt x="46424" y="307753"/>
                    <a:pt x="16992" y="282226"/>
                    <a:pt x="9657" y="273463"/>
                  </a:cubicBezTo>
                  <a:cubicBezTo>
                    <a:pt x="-5392" y="255461"/>
                    <a:pt x="-1677" y="64389"/>
                    <a:pt x="12705" y="0"/>
                  </a:cubicBezTo>
                  <a:close/>
                </a:path>
              </a:pathLst>
            </a:custGeom>
            <a:solidFill>
              <a:srgbClr val="263238"/>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477FAA5-8964-4157-B910-D582A2A3A72C}"/>
                </a:ext>
              </a:extLst>
            </p:cNvPr>
            <p:cNvSpPr/>
            <p:nvPr/>
          </p:nvSpPr>
          <p:spPr>
            <a:xfrm>
              <a:off x="4198576" y="3227395"/>
              <a:ext cx="386978" cy="477605"/>
            </a:xfrm>
            <a:custGeom>
              <a:avLst/>
              <a:gdLst>
                <a:gd name="connsiteX0" fmla="*/ 0 w 386978"/>
                <a:gd name="connsiteY0" fmla="*/ 182044 h 477605"/>
                <a:gd name="connsiteX1" fmla="*/ 44577 w 386978"/>
                <a:gd name="connsiteY1" fmla="*/ 283771 h 477605"/>
                <a:gd name="connsiteX2" fmla="*/ 54102 w 386978"/>
                <a:gd name="connsiteY2" fmla="*/ 477605 h 477605"/>
                <a:gd name="connsiteX3" fmla="*/ 368427 w 386978"/>
                <a:gd name="connsiteY3" fmla="*/ 292249 h 477605"/>
                <a:gd name="connsiteX4" fmla="*/ 375475 w 386978"/>
                <a:gd name="connsiteY4" fmla="*/ 93271 h 477605"/>
                <a:gd name="connsiteX5" fmla="*/ 326708 w 386978"/>
                <a:gd name="connsiteY5" fmla="*/ 4213 h 477605"/>
                <a:gd name="connsiteX6" fmla="*/ 304133 w 386978"/>
                <a:gd name="connsiteY6" fmla="*/ 2784 h 477605"/>
                <a:gd name="connsiteX7" fmla="*/ 0 w 386978"/>
                <a:gd name="connsiteY7" fmla="*/ 182044 h 47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78" h="477605">
                  <a:moveTo>
                    <a:pt x="0" y="182044"/>
                  </a:moveTo>
                  <a:cubicBezTo>
                    <a:pt x="0" y="182044"/>
                    <a:pt x="25908" y="203380"/>
                    <a:pt x="44577" y="283771"/>
                  </a:cubicBezTo>
                  <a:cubicBezTo>
                    <a:pt x="63246" y="364162"/>
                    <a:pt x="74486" y="465413"/>
                    <a:pt x="54102" y="477605"/>
                  </a:cubicBezTo>
                  <a:lnTo>
                    <a:pt x="368427" y="292249"/>
                  </a:lnTo>
                  <a:cubicBezTo>
                    <a:pt x="389001" y="280057"/>
                    <a:pt x="394049" y="173662"/>
                    <a:pt x="375475" y="93271"/>
                  </a:cubicBezTo>
                  <a:cubicBezTo>
                    <a:pt x="363188" y="40408"/>
                    <a:pt x="340614" y="15262"/>
                    <a:pt x="326708" y="4213"/>
                  </a:cubicBezTo>
                  <a:cubicBezTo>
                    <a:pt x="320183" y="-826"/>
                    <a:pt x="311248" y="-1398"/>
                    <a:pt x="304133" y="2784"/>
                  </a:cubicBezTo>
                  <a:lnTo>
                    <a:pt x="0" y="182044"/>
                  </a:lnTo>
                </a:path>
              </a:pathLst>
            </a:custGeom>
            <a:solidFill>
              <a:srgbClr val="37474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BB26A9-8573-4F1A-BF55-13BAA0E2CADF}"/>
                </a:ext>
              </a:extLst>
            </p:cNvPr>
            <p:cNvSpPr/>
            <p:nvPr/>
          </p:nvSpPr>
          <p:spPr>
            <a:xfrm>
              <a:off x="4198672" y="3241761"/>
              <a:ext cx="373576" cy="284412"/>
            </a:xfrm>
            <a:custGeom>
              <a:avLst/>
              <a:gdLst>
                <a:gd name="connsiteX0" fmla="*/ 320135 w 373576"/>
                <a:gd name="connsiteY0" fmla="*/ 2134 h 284412"/>
                <a:gd name="connsiteX1" fmla="*/ 372237 w 373576"/>
                <a:gd name="connsiteY1" fmla="*/ 84430 h 284412"/>
                <a:gd name="connsiteX2" fmla="*/ 359378 w 373576"/>
                <a:gd name="connsiteY2" fmla="*/ 125768 h 284412"/>
                <a:gd name="connsiteX3" fmla="*/ 94107 w 373576"/>
                <a:gd name="connsiteY3" fmla="*/ 278930 h 284412"/>
                <a:gd name="connsiteX4" fmla="*/ 49435 w 373576"/>
                <a:gd name="connsiteY4" fmla="*/ 261119 h 284412"/>
                <a:gd name="connsiteX5" fmla="*/ 49435 w 373576"/>
                <a:gd name="connsiteY5" fmla="*/ 261119 h 284412"/>
                <a:gd name="connsiteX6" fmla="*/ 24670 w 373576"/>
                <a:gd name="connsiteY6" fmla="*/ 207302 h 284412"/>
                <a:gd name="connsiteX7" fmla="*/ 0 w 373576"/>
                <a:gd name="connsiteY7" fmla="*/ 167774 h 284412"/>
                <a:gd name="connsiteX8" fmla="*/ 299752 w 373576"/>
                <a:gd name="connsiteY8" fmla="*/ 2991 h 284412"/>
                <a:gd name="connsiteX9" fmla="*/ 320135 w 373576"/>
                <a:gd name="connsiteY9" fmla="*/ 2134 h 28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76" h="284412">
                  <a:moveTo>
                    <a:pt x="320135" y="2134"/>
                  </a:moveTo>
                  <a:cubicBezTo>
                    <a:pt x="335185" y="9563"/>
                    <a:pt x="360712" y="30042"/>
                    <a:pt x="372237" y="84430"/>
                  </a:cubicBezTo>
                  <a:cubicBezTo>
                    <a:pt x="376199" y="99536"/>
                    <a:pt x="371208" y="115577"/>
                    <a:pt x="359378" y="125768"/>
                  </a:cubicBezTo>
                  <a:cubicBezTo>
                    <a:pt x="348901" y="133198"/>
                    <a:pt x="123920" y="261119"/>
                    <a:pt x="94107" y="278930"/>
                  </a:cubicBezTo>
                  <a:cubicBezTo>
                    <a:pt x="68390" y="294266"/>
                    <a:pt x="55054" y="273882"/>
                    <a:pt x="49435" y="261119"/>
                  </a:cubicBezTo>
                  <a:lnTo>
                    <a:pt x="49435" y="261119"/>
                  </a:lnTo>
                  <a:cubicBezTo>
                    <a:pt x="39910" y="238449"/>
                    <a:pt x="31718" y="220828"/>
                    <a:pt x="24670" y="207302"/>
                  </a:cubicBezTo>
                  <a:cubicBezTo>
                    <a:pt x="19288" y="192548"/>
                    <a:pt x="10887" y="179089"/>
                    <a:pt x="0" y="167774"/>
                  </a:cubicBezTo>
                  <a:lnTo>
                    <a:pt x="299752" y="2991"/>
                  </a:lnTo>
                  <a:cubicBezTo>
                    <a:pt x="305981" y="-667"/>
                    <a:pt x="313620" y="-990"/>
                    <a:pt x="320135" y="2134"/>
                  </a:cubicBezTo>
                  <a:close/>
                </a:path>
              </a:pathLst>
            </a:custGeom>
            <a:solidFill>
              <a:srgbClr val="263238"/>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2E7F6D5-5850-427F-8A48-961E7A3B5CCD}"/>
                </a:ext>
              </a:extLst>
            </p:cNvPr>
            <p:cNvSpPr/>
            <p:nvPr/>
          </p:nvSpPr>
          <p:spPr>
            <a:xfrm>
              <a:off x="4022269" y="3363148"/>
              <a:ext cx="35147" cy="57530"/>
            </a:xfrm>
            <a:custGeom>
              <a:avLst/>
              <a:gdLst>
                <a:gd name="connsiteX0" fmla="*/ 26670 w 35147"/>
                <a:gd name="connsiteY0" fmla="*/ 2286 h 57530"/>
                <a:gd name="connsiteX1" fmla="*/ 35147 w 35147"/>
                <a:gd name="connsiteY1" fmla="*/ 52292 h 57530"/>
                <a:gd name="connsiteX2" fmla="*/ 29146 w 35147"/>
                <a:gd name="connsiteY2" fmla="*/ 57531 h 57530"/>
                <a:gd name="connsiteX3" fmla="*/ 0 w 35147"/>
                <a:gd name="connsiteY3" fmla="*/ 42672 h 57530"/>
                <a:gd name="connsiteX4" fmla="*/ 7810 w 35147"/>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7" h="57530">
                  <a:moveTo>
                    <a:pt x="26670" y="2286"/>
                  </a:moveTo>
                  <a:cubicBezTo>
                    <a:pt x="31023" y="18659"/>
                    <a:pt x="33861" y="35395"/>
                    <a:pt x="35147" y="52292"/>
                  </a:cubicBezTo>
                  <a:cubicBezTo>
                    <a:pt x="35147" y="55721"/>
                    <a:pt x="30480" y="57531"/>
                    <a:pt x="29146" y="57531"/>
                  </a:cubicBezTo>
                  <a:cubicBezTo>
                    <a:pt x="18254" y="55340"/>
                    <a:pt x="8171" y="50197"/>
                    <a:pt x="0" y="42672"/>
                  </a:cubicBezTo>
                  <a:cubicBezTo>
                    <a:pt x="1527" y="28270"/>
                    <a:pt x="4138" y="14011"/>
                    <a:pt x="7810" y="0"/>
                  </a:cubicBezTo>
                  <a:close/>
                </a:path>
              </a:pathLst>
            </a:custGeom>
            <a:solidFill>
              <a:srgbClr val="263238"/>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5EE74D0-6CD9-4352-8987-5E6A0DD08344}"/>
                </a:ext>
              </a:extLst>
            </p:cNvPr>
            <p:cNvSpPr/>
            <p:nvPr/>
          </p:nvSpPr>
          <p:spPr>
            <a:xfrm>
              <a:off x="4022269" y="3333811"/>
              <a:ext cx="36385" cy="36385"/>
            </a:xfrm>
            <a:custGeom>
              <a:avLst/>
              <a:gdLst>
                <a:gd name="connsiteX0" fmla="*/ 36385 w 36385"/>
                <a:gd name="connsiteY0" fmla="*/ 18193 h 36385"/>
                <a:gd name="connsiteX1" fmla="*/ 18193 w 36385"/>
                <a:gd name="connsiteY1" fmla="*/ 0 h 36385"/>
                <a:gd name="connsiteX2" fmla="*/ 0 w 36385"/>
                <a:gd name="connsiteY2" fmla="*/ 18193 h 36385"/>
                <a:gd name="connsiteX3" fmla="*/ 18193 w 36385"/>
                <a:gd name="connsiteY3" fmla="*/ 36385 h 36385"/>
                <a:gd name="connsiteX4" fmla="*/ 36385 w 36385"/>
                <a:gd name="connsiteY4" fmla="*/ 18193 h 3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36385">
                  <a:moveTo>
                    <a:pt x="36385" y="18193"/>
                  </a:moveTo>
                  <a:cubicBezTo>
                    <a:pt x="36385" y="8144"/>
                    <a:pt x="28242" y="0"/>
                    <a:pt x="18193" y="0"/>
                  </a:cubicBezTo>
                  <a:cubicBezTo>
                    <a:pt x="8145" y="0"/>
                    <a:pt x="0" y="8144"/>
                    <a:pt x="0" y="18193"/>
                  </a:cubicBezTo>
                  <a:cubicBezTo>
                    <a:pt x="0" y="28242"/>
                    <a:pt x="8145" y="36385"/>
                    <a:pt x="18193" y="36385"/>
                  </a:cubicBezTo>
                  <a:cubicBezTo>
                    <a:pt x="28242" y="36385"/>
                    <a:pt x="36385" y="28242"/>
                    <a:pt x="36385" y="18193"/>
                  </a:cubicBezTo>
                  <a:close/>
                </a:path>
              </a:pathLst>
            </a:custGeom>
            <a:solidFill>
              <a:srgbClr val="263238"/>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0D89D61-028C-4E87-AC76-2C97009957FB}"/>
                </a:ext>
              </a:extLst>
            </p:cNvPr>
            <p:cNvSpPr/>
            <p:nvPr/>
          </p:nvSpPr>
          <p:spPr>
            <a:xfrm>
              <a:off x="4286207" y="2799167"/>
              <a:ext cx="46397" cy="61060"/>
            </a:xfrm>
            <a:custGeom>
              <a:avLst/>
              <a:gdLst>
                <a:gd name="connsiteX0" fmla="*/ 0 w 46397"/>
                <a:gd name="connsiteY0" fmla="*/ 576 h 61060"/>
                <a:gd name="connsiteX1" fmla="*/ 43434 w 46397"/>
                <a:gd name="connsiteY1" fmla="*/ 20484 h 61060"/>
                <a:gd name="connsiteX2" fmla="*/ 43434 w 46397"/>
                <a:gd name="connsiteY2" fmla="*/ 61060 h 61060"/>
                <a:gd name="connsiteX3" fmla="*/ 16573 w 46397"/>
                <a:gd name="connsiteY3" fmla="*/ 48297 h 61060"/>
                <a:gd name="connsiteX4" fmla="*/ 7048 w 46397"/>
                <a:gd name="connsiteY4" fmla="*/ 1434 h 61060"/>
                <a:gd name="connsiteX5" fmla="*/ 190 w 46397"/>
                <a:gd name="connsiteY5" fmla="*/ 576 h 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7" h="61060">
                  <a:moveTo>
                    <a:pt x="0" y="576"/>
                  </a:moveTo>
                  <a:cubicBezTo>
                    <a:pt x="19907" y="-1329"/>
                    <a:pt x="38672" y="576"/>
                    <a:pt x="43434" y="20484"/>
                  </a:cubicBezTo>
                  <a:cubicBezTo>
                    <a:pt x="48197" y="40391"/>
                    <a:pt x="46482" y="58584"/>
                    <a:pt x="43434" y="61060"/>
                  </a:cubicBezTo>
                  <a:cubicBezTo>
                    <a:pt x="33347" y="59784"/>
                    <a:pt x="23936" y="55307"/>
                    <a:pt x="16573" y="48297"/>
                  </a:cubicBezTo>
                  <a:cubicBezTo>
                    <a:pt x="14288" y="44010"/>
                    <a:pt x="25051" y="8768"/>
                    <a:pt x="7048" y="1434"/>
                  </a:cubicBezTo>
                  <a:cubicBezTo>
                    <a:pt x="4839" y="700"/>
                    <a:pt x="2515" y="405"/>
                    <a:pt x="190" y="576"/>
                  </a:cubicBezTo>
                  <a:close/>
                </a:path>
              </a:pathLst>
            </a:custGeom>
            <a:solidFill>
              <a:srgbClr val="263238"/>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096D26E-DFDE-4B30-9D59-4262E4E721FF}"/>
                </a:ext>
              </a:extLst>
            </p:cNvPr>
            <p:cNvSpPr/>
            <p:nvPr/>
          </p:nvSpPr>
          <p:spPr>
            <a:xfrm>
              <a:off x="4198576" y="3226115"/>
              <a:ext cx="379947" cy="284437"/>
            </a:xfrm>
            <a:custGeom>
              <a:avLst/>
              <a:gdLst>
                <a:gd name="connsiteX0" fmla="*/ 306038 w 379947"/>
                <a:gd name="connsiteY0" fmla="*/ 3016 h 284437"/>
                <a:gd name="connsiteX1" fmla="*/ 326517 w 379947"/>
                <a:gd name="connsiteY1" fmla="*/ 2158 h 284437"/>
                <a:gd name="connsiteX2" fmla="*/ 378619 w 379947"/>
                <a:gd name="connsiteY2" fmla="*/ 84454 h 284437"/>
                <a:gd name="connsiteX3" fmla="*/ 365760 w 379947"/>
                <a:gd name="connsiteY3" fmla="*/ 125793 h 284437"/>
                <a:gd name="connsiteX4" fmla="*/ 100584 w 379947"/>
                <a:gd name="connsiteY4" fmla="*/ 278955 h 284437"/>
                <a:gd name="connsiteX5" fmla="*/ 55817 w 379947"/>
                <a:gd name="connsiteY5" fmla="*/ 261143 h 284437"/>
                <a:gd name="connsiteX6" fmla="*/ 55817 w 379947"/>
                <a:gd name="connsiteY6" fmla="*/ 261143 h 284437"/>
                <a:gd name="connsiteX7" fmla="*/ 0 w 379947"/>
                <a:gd name="connsiteY7" fmla="*/ 183324 h 28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47" h="284437">
                  <a:moveTo>
                    <a:pt x="306038" y="3016"/>
                  </a:moveTo>
                  <a:cubicBezTo>
                    <a:pt x="312296" y="-680"/>
                    <a:pt x="319973" y="-994"/>
                    <a:pt x="326517" y="2158"/>
                  </a:cubicBezTo>
                  <a:cubicBezTo>
                    <a:pt x="341567" y="9588"/>
                    <a:pt x="367094" y="30067"/>
                    <a:pt x="378619" y="84454"/>
                  </a:cubicBezTo>
                  <a:cubicBezTo>
                    <a:pt x="382562" y="99561"/>
                    <a:pt x="377571" y="115592"/>
                    <a:pt x="365760" y="125793"/>
                  </a:cubicBezTo>
                  <a:cubicBezTo>
                    <a:pt x="355283" y="133222"/>
                    <a:pt x="130397" y="261143"/>
                    <a:pt x="100584" y="278955"/>
                  </a:cubicBezTo>
                  <a:cubicBezTo>
                    <a:pt x="74867" y="294290"/>
                    <a:pt x="61436" y="273907"/>
                    <a:pt x="55817" y="261143"/>
                  </a:cubicBezTo>
                  <a:lnTo>
                    <a:pt x="55817" y="261143"/>
                  </a:lnTo>
                  <a:cubicBezTo>
                    <a:pt x="24670" y="195992"/>
                    <a:pt x="0" y="183324"/>
                    <a:pt x="0" y="183324"/>
                  </a:cubicBezTo>
                  <a:close/>
                </a:path>
              </a:pathLst>
            </a:custGeom>
            <a:solidFill>
              <a:srgbClr val="37474F"/>
            </a:solidFill>
            <a:ln w="9525" cap="flat">
              <a:noFill/>
              <a:prstDash val="solid"/>
              <a:miter/>
            </a:ln>
          </p:spPr>
          <p:txBody>
            <a:bodyPr rtlCol="0" anchor="ctr"/>
            <a:lstStyle/>
            <a:p>
              <a:endParaRPr lang="en-US"/>
            </a:p>
          </p:txBody>
        </p:sp>
      </p:grpSp>
      <p:pic>
        <p:nvPicPr>
          <p:cNvPr id="4" name="Picture 3" descr="Shape, arrow&#10;&#10;Description automatically generated">
            <a:extLst>
              <a:ext uri="{FF2B5EF4-FFF2-40B4-BE49-F238E27FC236}">
                <a16:creationId xmlns:a16="http://schemas.microsoft.com/office/drawing/2014/main" id="{E1134F5B-F87A-4E68-83A2-B5193019DC9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15318972" flipH="1">
            <a:off x="4527075" y="1320528"/>
            <a:ext cx="821485" cy="1703053"/>
          </a:xfrm>
          <a:prstGeom prst="rect">
            <a:avLst/>
          </a:prstGeom>
        </p:spPr>
      </p:pic>
      <p:pic>
        <p:nvPicPr>
          <p:cNvPr id="175" name="Picture 174" descr="Shape, arrow&#10;&#10;Description automatically generated">
            <a:extLst>
              <a:ext uri="{FF2B5EF4-FFF2-40B4-BE49-F238E27FC236}">
                <a16:creationId xmlns:a16="http://schemas.microsoft.com/office/drawing/2014/main" id="{F5BEABB0-E531-4019-9002-15D8ED5C538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35" b="94265" l="10000" r="90000">
                        <a14:foregroundMark x1="58556" y1="11029" x2="69698" y2="2621"/>
                        <a14:foregroundMark x1="72050" y1="1197" x2="73000" y2="882"/>
                        <a14:foregroundMark x1="36889" y1="86765" x2="33000" y2="94265"/>
                        <a14:foregroundMark x1="78667" y1="1029" x2="78667" y2="1029"/>
                        <a14:backgroundMark x1="70556" y1="588" x2="72556" y2="0"/>
                      </a14:backgroundRemoval>
                    </a14:imgEffect>
                  </a14:imgLayer>
                </a14:imgProps>
              </a:ext>
              <a:ext uri="{28A0092B-C50C-407E-A947-70E740481C1C}">
                <a14:useLocalDpi xmlns:a14="http://schemas.microsoft.com/office/drawing/2010/main" val="0"/>
              </a:ext>
            </a:extLst>
          </a:blip>
          <a:stretch>
            <a:fillRect/>
          </a:stretch>
        </p:blipFill>
        <p:spPr>
          <a:xfrm rot="6281028" flipH="1" flipV="1">
            <a:off x="4527076" y="4138514"/>
            <a:ext cx="821485" cy="1703053"/>
          </a:xfrm>
          <a:prstGeom prst="rect">
            <a:avLst/>
          </a:prstGeom>
        </p:spPr>
      </p:pic>
      <p:sp>
        <p:nvSpPr>
          <p:cNvPr id="5" name="Rectangle: Rounded Corners 4">
            <a:extLst>
              <a:ext uri="{FF2B5EF4-FFF2-40B4-BE49-F238E27FC236}">
                <a16:creationId xmlns:a16="http://schemas.microsoft.com/office/drawing/2014/main" id="{58362B83-8A43-4BDF-B87D-1D209F9C8846}"/>
              </a:ext>
            </a:extLst>
          </p:cNvPr>
          <p:cNvSpPr/>
          <p:nvPr/>
        </p:nvSpPr>
        <p:spPr>
          <a:xfrm>
            <a:off x="5865650" y="1433009"/>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0A1BF6-BCE3-4D19-B7E5-07960231BB94}"/>
              </a:ext>
            </a:extLst>
          </p:cNvPr>
          <p:cNvSpPr txBox="1"/>
          <p:nvPr/>
        </p:nvSpPr>
        <p:spPr>
          <a:xfrm>
            <a:off x="6089160" y="1607761"/>
            <a:ext cx="3385939" cy="369332"/>
          </a:xfrm>
          <a:prstGeom prst="rect">
            <a:avLst/>
          </a:prstGeom>
          <a:noFill/>
        </p:spPr>
        <p:txBody>
          <a:bodyPr wrap="square" rtlCol="0">
            <a:spAutoFit/>
          </a:bodyPr>
          <a:lstStyle/>
          <a:p>
            <a:r>
              <a:rPr lang="en-US">
                <a:solidFill>
                  <a:schemeClr val="bg1"/>
                </a:solidFill>
              </a:rPr>
              <a:t>Đăng nhập, đăng ký tài khoản</a:t>
            </a:r>
          </a:p>
        </p:txBody>
      </p:sp>
      <p:sp>
        <p:nvSpPr>
          <p:cNvPr id="178" name="Rectangle: Rounded Corners 177">
            <a:extLst>
              <a:ext uri="{FF2B5EF4-FFF2-40B4-BE49-F238E27FC236}">
                <a16:creationId xmlns:a16="http://schemas.microsoft.com/office/drawing/2014/main" id="{6B1319AF-DFC3-4E9A-B736-C93B16949733}"/>
              </a:ext>
            </a:extLst>
          </p:cNvPr>
          <p:cNvSpPr/>
          <p:nvPr/>
        </p:nvSpPr>
        <p:spPr>
          <a:xfrm>
            <a:off x="5861168" y="4888450"/>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5D4C081-CAF9-46F3-8923-DF0B2117469D}"/>
              </a:ext>
            </a:extLst>
          </p:cNvPr>
          <p:cNvSpPr txBox="1"/>
          <p:nvPr/>
        </p:nvSpPr>
        <p:spPr>
          <a:xfrm>
            <a:off x="5923356" y="4942529"/>
            <a:ext cx="3385939" cy="646331"/>
          </a:xfrm>
          <a:prstGeom prst="rect">
            <a:avLst/>
          </a:prstGeom>
          <a:noFill/>
        </p:spPr>
        <p:txBody>
          <a:bodyPr wrap="square" rtlCol="0">
            <a:spAutoFit/>
          </a:bodyPr>
          <a:lstStyle/>
          <a:p>
            <a:r>
              <a:rPr lang="en-US">
                <a:solidFill>
                  <a:schemeClr val="bg1"/>
                </a:solidFill>
              </a:rPr>
              <a:t>Xem thông tin sp, thêm vào giỏ hàng</a:t>
            </a:r>
          </a:p>
        </p:txBody>
      </p:sp>
      <p:pic>
        <p:nvPicPr>
          <p:cNvPr id="10" name="Picture 9" descr="Shape, arrow&#10;&#10;Description automatically generated">
            <a:extLst>
              <a:ext uri="{FF2B5EF4-FFF2-40B4-BE49-F238E27FC236}">
                <a16:creationId xmlns:a16="http://schemas.microsoft.com/office/drawing/2014/main" id="{423291C3-4B19-429B-A39E-62E79153796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222" r="90000">
                        <a14:foregroundMark x1="10778" y1="52292" x2="1222" y2="50625"/>
                        <a14:foregroundMark x1="6111" y1="46458" x2="15556" y2="46250"/>
                        <a14:foregroundMark x1="15556" y1="46250" x2="33556" y2="48958"/>
                        <a14:foregroundMark x1="33556" y1="48958" x2="46444" y2="43750"/>
                        <a14:foregroundMark x1="46444" y1="43750" x2="46778" y2="43125"/>
                        <a14:foregroundMark x1="47778" y1="46667" x2="47778" y2="46667"/>
                        <a14:foregroundMark x1="47778" y1="46667" x2="47778" y2="46667"/>
                        <a14:foregroundMark x1="47556" y1="42917" x2="47556" y2="42917"/>
                      </a14:backgroundRemoval>
                    </a14:imgEffect>
                  </a14:imgLayer>
                </a14:imgProps>
              </a:ext>
              <a:ext uri="{28A0092B-C50C-407E-A947-70E740481C1C}">
                <a14:useLocalDpi xmlns:a14="http://schemas.microsoft.com/office/drawing/2010/main" val="0"/>
              </a:ext>
            </a:extLst>
          </a:blip>
          <a:stretch>
            <a:fillRect/>
          </a:stretch>
        </p:blipFill>
        <p:spPr>
          <a:xfrm>
            <a:off x="4101365" y="3144529"/>
            <a:ext cx="2043485" cy="1089859"/>
          </a:xfrm>
          <a:prstGeom prst="rect">
            <a:avLst/>
          </a:prstGeom>
        </p:spPr>
      </p:pic>
      <p:sp>
        <p:nvSpPr>
          <p:cNvPr id="181" name="Rectangle: Rounded Corners 180">
            <a:extLst>
              <a:ext uri="{FF2B5EF4-FFF2-40B4-BE49-F238E27FC236}">
                <a16:creationId xmlns:a16="http://schemas.microsoft.com/office/drawing/2014/main" id="{133FF433-B23C-497D-96B6-F8A02BA11A2F}"/>
              </a:ext>
            </a:extLst>
          </p:cNvPr>
          <p:cNvSpPr/>
          <p:nvPr/>
        </p:nvSpPr>
        <p:spPr>
          <a:xfrm>
            <a:off x="5865650" y="3290482"/>
            <a:ext cx="3385939" cy="726241"/>
          </a:xfrm>
          <a:prstGeom prst="roundRect">
            <a:avLst/>
          </a:prstGeom>
          <a:solidFill>
            <a:schemeClr val="accent1">
              <a:alpha val="50000"/>
            </a:schemeClr>
          </a:solid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CB1ACB30-7FB3-4C02-A98B-40C79F01E8E9}"/>
              </a:ext>
            </a:extLst>
          </p:cNvPr>
          <p:cNvSpPr txBox="1"/>
          <p:nvPr/>
        </p:nvSpPr>
        <p:spPr>
          <a:xfrm>
            <a:off x="5883332" y="3332914"/>
            <a:ext cx="3385939" cy="646331"/>
          </a:xfrm>
          <a:prstGeom prst="rect">
            <a:avLst/>
          </a:prstGeom>
          <a:noFill/>
        </p:spPr>
        <p:txBody>
          <a:bodyPr wrap="square" rtlCol="0">
            <a:spAutoFit/>
          </a:bodyPr>
          <a:lstStyle/>
          <a:p>
            <a:r>
              <a:rPr lang="en-US">
                <a:solidFill>
                  <a:schemeClr val="bg1"/>
                </a:solidFill>
              </a:rPr>
              <a:t>Hỏi đáp thông tin, các chương trình, được tư vấn trực tuyến</a:t>
            </a:r>
          </a:p>
        </p:txBody>
      </p:sp>
      <p:pic>
        <p:nvPicPr>
          <p:cNvPr id="184" name="Picture 183">
            <a:extLst>
              <a:ext uri="{FF2B5EF4-FFF2-40B4-BE49-F238E27FC236}">
                <a16:creationId xmlns:a16="http://schemas.microsoft.com/office/drawing/2014/main" id="{6F6F632D-F51A-44E6-AB38-EA07A7A0B499}"/>
              </a:ext>
            </a:extLst>
          </p:cNvPr>
          <p:cNvPicPr>
            <a:picLocks noChangeAspect="1"/>
          </p:cNvPicPr>
          <p:nvPr/>
        </p:nvPicPr>
        <p:blipFill>
          <a:blip r:embed="rId13"/>
          <a:stretch>
            <a:fillRect/>
          </a:stretch>
        </p:blipFill>
        <p:spPr>
          <a:xfrm>
            <a:off x="12487827" y="6278231"/>
            <a:ext cx="3603182" cy="1897300"/>
          </a:xfrm>
          <a:prstGeom prst="rect">
            <a:avLst/>
          </a:prstGeom>
        </p:spPr>
      </p:pic>
    </p:spTree>
    <p:extLst>
      <p:ext uri="{BB962C8B-B14F-4D97-AF65-F5344CB8AC3E}">
        <p14:creationId xmlns:p14="http://schemas.microsoft.com/office/powerpoint/2010/main" val="97317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250"/>
                                            <p:tgtEl>
                                              <p:spTgt spid="158"/>
                                            </p:tgtEl>
                                          </p:cBhvr>
                                        </p:animEffect>
                                      </p:childTnLst>
                                    </p:cTn>
                                  </p:par>
                                  <p:par>
                                    <p:cTn id="8" presetID="64" presetClass="path" presetSubtype="0" fill="hold" nodeType="withEffect" p14:presetBounceEnd="74000">
                                      <p:stCondLst>
                                        <p:cond delay="0"/>
                                      </p:stCondLst>
                                      <p:childTnLst>
                                        <p:animMotion origin="layout" path="M -0.00195 0.12801 L -3.33333E-6 2.59259E-6 " pathEditMode="relative" rAng="0" ptsTypes="AA" p14:bounceEnd="74000">
                                          <p:cBhvr>
                                            <p:cTn id="9" dur="2000" fill="hold"/>
                                            <p:tgtEl>
                                              <p:spTgt spid="158"/>
                                            </p:tgtEl>
                                            <p:attrNameLst>
                                              <p:attrName>ppt_x</p:attrName>
                                              <p:attrName>ppt_y</p:attrName>
                                            </p:attrNameLst>
                                          </p:cBhvr>
                                          <p:rCtr x="91" y="-6412"/>
                                        </p:animMotion>
                                      </p:childTnLst>
                                    </p:cTn>
                                  </p:par>
                                  <p:par>
                                    <p:cTn id="10" presetID="10"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250"/>
                                            <p:tgtEl>
                                              <p:spTgt spid="43"/>
                                            </p:tgtEl>
                                          </p:cBhvr>
                                        </p:animEffect>
                                      </p:childTnLst>
                                    </p:cTn>
                                  </p:par>
                                  <p:par>
                                    <p:cTn id="13" presetID="64" presetClass="path" presetSubtype="0" fill="hold" nodeType="withEffect" p14:presetBounceEnd="76000">
                                      <p:stCondLst>
                                        <p:cond delay="0"/>
                                      </p:stCondLst>
                                      <p:childTnLst>
                                        <p:animMotion origin="layout" path="M 0.0806 0.16157 L -3.75E-6 4.44444E-6 " pathEditMode="relative" rAng="0" ptsTypes="AA" p14:bounceEnd="76000">
                                          <p:cBhvr>
                                            <p:cTn id="14" dur="2000" fill="hold"/>
                                            <p:tgtEl>
                                              <p:spTgt spid="43"/>
                                            </p:tgtEl>
                                            <p:attrNameLst>
                                              <p:attrName>ppt_x</p:attrName>
                                              <p:attrName>ppt_y</p:attrName>
                                            </p:attrNameLst>
                                          </p:cBhvr>
                                          <p:rCtr x="-4036" y="-8079"/>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left)">
                                          <p:cBhvr>
                                            <p:cTn id="25" dur="500"/>
                                            <p:tgtEl>
                                              <p:spTgt spid="1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181"/>
                                            </p:tgtEl>
                                            <p:attrNameLst>
                                              <p:attrName>style.visibility</p:attrName>
                                            </p:attrNameLst>
                                          </p:cBhvr>
                                          <p:to>
                                            <p:strVal val="visible"/>
                                          </p:to>
                                        </p:set>
                                        <p:animEffect transition="in" filter="wipe(left)">
                                          <p:cBhvr>
                                            <p:cTn id="36" dur="500"/>
                                            <p:tgtEl>
                                              <p:spTgt spid="181"/>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183"/>
                                            </p:tgtEl>
                                            <p:attrNameLst>
                                              <p:attrName>style.visibility</p:attrName>
                                            </p:attrNameLst>
                                          </p:cBhvr>
                                          <p:to>
                                            <p:strVal val="visible"/>
                                          </p:to>
                                        </p:set>
                                        <p:animEffect transition="in" filter="wipe(left)">
                                          <p:cBhvr>
                                            <p:cTn id="39" dur="500"/>
                                            <p:tgtEl>
                                              <p:spTgt spid="183"/>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179"/>
                                            </p:tgtEl>
                                            <p:attrNameLst>
                                              <p:attrName>style.visibility</p:attrName>
                                            </p:attrNameLst>
                                          </p:cBhvr>
                                          <p:to>
                                            <p:strVal val="visible"/>
                                          </p:to>
                                        </p:set>
                                        <p:animEffect transition="in" filter="wipe(left)">
                                          <p:cBhvr>
                                            <p:cTn id="4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8" grpId="0" animBg="1"/>
          <p:bldP spid="179" grpId="0"/>
          <p:bldP spid="181" grpId="0" animBg="1"/>
          <p:bldP spid="18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250"/>
                                            <p:tgtEl>
                                              <p:spTgt spid="158"/>
                                            </p:tgtEl>
                                          </p:cBhvr>
                                        </p:animEffect>
                                      </p:childTnLst>
                                    </p:cTn>
                                  </p:par>
                                  <p:par>
                                    <p:cTn id="8" presetID="64" presetClass="path" presetSubtype="0" fill="hold" nodeType="withEffect">
                                      <p:stCondLst>
                                        <p:cond delay="0"/>
                                      </p:stCondLst>
                                      <p:childTnLst>
                                        <p:animMotion origin="layout" path="M -0.00195 0.12801 L -3.33333E-6 2.59259E-6 " pathEditMode="relative" rAng="0" ptsTypes="AA">
                                          <p:cBhvr>
                                            <p:cTn id="9" dur="2000" fill="hold"/>
                                            <p:tgtEl>
                                              <p:spTgt spid="158"/>
                                            </p:tgtEl>
                                            <p:attrNameLst>
                                              <p:attrName>ppt_x</p:attrName>
                                              <p:attrName>ppt_y</p:attrName>
                                            </p:attrNameLst>
                                          </p:cBhvr>
                                          <p:rCtr x="91" y="-6412"/>
                                        </p:animMotion>
                                      </p:childTnLst>
                                    </p:cTn>
                                  </p:par>
                                  <p:par>
                                    <p:cTn id="10" presetID="10"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250"/>
                                            <p:tgtEl>
                                              <p:spTgt spid="43"/>
                                            </p:tgtEl>
                                          </p:cBhvr>
                                        </p:animEffect>
                                      </p:childTnLst>
                                    </p:cTn>
                                  </p:par>
                                  <p:par>
                                    <p:cTn id="13" presetID="64" presetClass="path" presetSubtype="0" fill="hold" nodeType="withEffect">
                                      <p:stCondLst>
                                        <p:cond delay="0"/>
                                      </p:stCondLst>
                                      <p:childTnLst>
                                        <p:animMotion origin="layout" path="M 0.0806 0.16157 L -3.75E-6 4.44444E-6 " pathEditMode="relative" rAng="0" ptsTypes="AA">
                                          <p:cBhvr>
                                            <p:cTn id="14" dur="2000" fill="hold"/>
                                            <p:tgtEl>
                                              <p:spTgt spid="43"/>
                                            </p:tgtEl>
                                            <p:attrNameLst>
                                              <p:attrName>ppt_x</p:attrName>
                                              <p:attrName>ppt_y</p:attrName>
                                            </p:attrNameLst>
                                          </p:cBhvr>
                                          <p:rCtr x="-4036" y="-8079"/>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left)">
                                          <p:cBhvr>
                                            <p:cTn id="25" dur="500"/>
                                            <p:tgtEl>
                                              <p:spTgt spid="1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181"/>
                                            </p:tgtEl>
                                            <p:attrNameLst>
                                              <p:attrName>style.visibility</p:attrName>
                                            </p:attrNameLst>
                                          </p:cBhvr>
                                          <p:to>
                                            <p:strVal val="visible"/>
                                          </p:to>
                                        </p:set>
                                        <p:animEffect transition="in" filter="wipe(left)">
                                          <p:cBhvr>
                                            <p:cTn id="36" dur="500"/>
                                            <p:tgtEl>
                                              <p:spTgt spid="181"/>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183"/>
                                            </p:tgtEl>
                                            <p:attrNameLst>
                                              <p:attrName>style.visibility</p:attrName>
                                            </p:attrNameLst>
                                          </p:cBhvr>
                                          <p:to>
                                            <p:strVal val="visible"/>
                                          </p:to>
                                        </p:set>
                                        <p:animEffect transition="in" filter="wipe(left)">
                                          <p:cBhvr>
                                            <p:cTn id="39" dur="500"/>
                                            <p:tgtEl>
                                              <p:spTgt spid="183"/>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179"/>
                                            </p:tgtEl>
                                            <p:attrNameLst>
                                              <p:attrName>style.visibility</p:attrName>
                                            </p:attrNameLst>
                                          </p:cBhvr>
                                          <p:to>
                                            <p:strVal val="visible"/>
                                          </p:to>
                                        </p:set>
                                        <p:animEffect transition="in" filter="wipe(left)">
                                          <p:cBhvr>
                                            <p:cTn id="4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8" grpId="0" animBg="1"/>
          <p:bldP spid="179" grpId="0"/>
          <p:bldP spid="181" grpId="0" animBg="1"/>
          <p:bldP spid="183"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23136ADD262A47BB792596A024D973" ma:contentTypeVersion="2" ma:contentTypeDescription="Create a new document." ma:contentTypeScope="" ma:versionID="522d3046af4aa274894c096704f57561">
  <xsd:schema xmlns:xsd="http://www.w3.org/2001/XMLSchema" xmlns:xs="http://www.w3.org/2001/XMLSchema" xmlns:p="http://schemas.microsoft.com/office/2006/metadata/properties" xmlns:ns3="0e37079f-341a-46a7-899d-10cb5963cd31" targetNamespace="http://schemas.microsoft.com/office/2006/metadata/properties" ma:root="true" ma:fieldsID="3ed8d645ad0e24d92f1c8017f701573e" ns3:_="">
    <xsd:import namespace="0e37079f-341a-46a7-899d-10cb5963cd3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37079f-341a-46a7-899d-10cb5963cd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9D8B4F-C498-42A3-B889-6F6BE00B5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37079f-341a-46a7-899d-10cb5963cd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48CA64-6A94-4A26-BA30-8803217E6C0F}">
  <ds:schemaRefs>
    <ds:schemaRef ds:uri="http://schemas.microsoft.com/sharepoint/v3/contenttype/forms"/>
  </ds:schemaRefs>
</ds:datastoreItem>
</file>

<file path=customXml/itemProps3.xml><?xml version="1.0" encoding="utf-8"?>
<ds:datastoreItem xmlns:ds="http://schemas.openxmlformats.org/officeDocument/2006/customXml" ds:itemID="{C1BFC304-F574-4A34-BDDC-38489421A24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e37079f-341a-46a7-899d-10cb5963cd3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1027</TotalTime>
  <Words>513</Words>
  <Application>Microsoft Office PowerPoint</Application>
  <PresentationFormat>Widescreen</PresentationFormat>
  <Paragraphs>121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Văn Đông</dc:creator>
  <cp:lastModifiedBy>Nguyễn Văn Đông</cp:lastModifiedBy>
  <cp:revision>11</cp:revision>
  <dcterms:created xsi:type="dcterms:W3CDTF">2022-02-19T08:53:58Z</dcterms:created>
  <dcterms:modified xsi:type="dcterms:W3CDTF">2022-03-02T14:09:20Z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0x0101007B23136ADD262A47BB792596A024D973</vt:lpwstr>
  </property>
</Properties>
</file>